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4"/>
  </p:notesMasterIdLst>
  <p:sldIdLst>
    <p:sldId id="256" r:id="rId2"/>
    <p:sldId id="258" r:id="rId3"/>
    <p:sldId id="259" r:id="rId4"/>
    <p:sldId id="260" r:id="rId5"/>
    <p:sldId id="263" r:id="rId6"/>
    <p:sldId id="297" r:id="rId7"/>
    <p:sldId id="261" r:id="rId8"/>
    <p:sldId id="257" r:id="rId9"/>
    <p:sldId id="299" r:id="rId10"/>
    <p:sldId id="300" r:id="rId11"/>
    <p:sldId id="301" r:id="rId12"/>
    <p:sldId id="303" r:id="rId13"/>
    <p:sldId id="302" r:id="rId14"/>
    <p:sldId id="304" r:id="rId15"/>
    <p:sldId id="305" r:id="rId16"/>
    <p:sldId id="306" r:id="rId17"/>
    <p:sldId id="307" r:id="rId18"/>
    <p:sldId id="310" r:id="rId19"/>
    <p:sldId id="309" r:id="rId20"/>
    <p:sldId id="262" r:id="rId21"/>
    <p:sldId id="273" r:id="rId22"/>
    <p:sldId id="267" r:id="rId23"/>
  </p:sldIdLst>
  <p:sldSz cx="9144000" cy="5143500" type="screen16x9"/>
  <p:notesSz cx="6858000" cy="9144000"/>
  <p:embeddedFontLst>
    <p:embeddedFont>
      <p:font typeface="Anaheim" panose="020B0604020202020204" charset="0"/>
      <p:regular r:id="rId25"/>
    </p:embeddedFont>
    <p:embeddedFont>
      <p:font typeface="Anton" pitchFamily="2" charset="0"/>
      <p:regular r:id="rId26"/>
    </p:embeddedFont>
    <p:embeddedFont>
      <p:font typeface="Montserrat ExtraBold" panose="00000900000000000000" pitchFamily="2"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8DA498-AD78-4F96-8903-E15847BAC4E7}" v="3" dt="2022-08-24T05:46:10.082"/>
  </p1510:revLst>
</p1510:revInfo>
</file>

<file path=ppt/tableStyles.xml><?xml version="1.0" encoding="utf-8"?>
<a:tblStyleLst xmlns:a="http://schemas.openxmlformats.org/drawingml/2006/main" def="{D3B32F68-34E4-484B-8594-47FE0E7C551C}">
  <a:tblStyle styleId="{D3B32F68-34E4-484B-8594-47FE0E7C551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54" autoAdjust="0"/>
    <p:restoredTop sz="93879" autoAdjust="0"/>
  </p:normalViewPr>
  <p:slideViewPr>
    <p:cSldViewPr snapToGrid="0">
      <p:cViewPr varScale="1">
        <p:scale>
          <a:sx n="104" d="100"/>
          <a:sy n="104" d="100"/>
        </p:scale>
        <p:origin x="1385" y="4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nksha Sinha" userId="14bf6e2abac7b619" providerId="LiveId" clId="{268DA498-AD78-4F96-8903-E15847BAC4E7}"/>
    <pc:docChg chg="undo custSel addSld delSld modSld">
      <pc:chgData name="Akanksha Sinha" userId="14bf6e2abac7b619" providerId="LiveId" clId="{268DA498-AD78-4F96-8903-E15847BAC4E7}" dt="2022-08-24T08:29:56.005" v="197" actId="20577"/>
      <pc:docMkLst>
        <pc:docMk/>
      </pc:docMkLst>
      <pc:sldChg chg="modSp add del mod">
        <pc:chgData name="Akanksha Sinha" userId="14bf6e2abac7b619" providerId="LiveId" clId="{268DA498-AD78-4F96-8903-E15847BAC4E7}" dt="2022-08-24T08:29:56.005" v="197" actId="20577"/>
        <pc:sldMkLst>
          <pc:docMk/>
          <pc:sldMk cId="0" sldId="256"/>
        </pc:sldMkLst>
        <pc:spChg chg="mod">
          <ac:chgData name="Akanksha Sinha" userId="14bf6e2abac7b619" providerId="LiveId" clId="{268DA498-AD78-4F96-8903-E15847BAC4E7}" dt="2022-08-24T08:29:56.005" v="197" actId="20577"/>
          <ac:spMkLst>
            <pc:docMk/>
            <pc:sldMk cId="0" sldId="256"/>
            <ac:spMk id="4256" creationId="{00000000-0000-0000-0000-000000000000}"/>
          </ac:spMkLst>
        </pc:spChg>
      </pc:sldChg>
      <pc:sldChg chg="add del">
        <pc:chgData name="Akanksha Sinha" userId="14bf6e2abac7b619" providerId="LiveId" clId="{268DA498-AD78-4F96-8903-E15847BAC4E7}" dt="2022-08-24T08:29:46.801" v="186" actId="47"/>
        <pc:sldMkLst>
          <pc:docMk/>
          <pc:sldMk cId="0" sldId="258"/>
        </pc:sldMkLst>
      </pc:sldChg>
      <pc:sldChg chg="modSp add del mod">
        <pc:chgData name="Akanksha Sinha" userId="14bf6e2abac7b619" providerId="LiveId" clId="{268DA498-AD78-4F96-8903-E15847BAC4E7}" dt="2022-08-24T08:29:46.357" v="185" actId="47"/>
        <pc:sldMkLst>
          <pc:docMk/>
          <pc:sldMk cId="0" sldId="259"/>
        </pc:sldMkLst>
        <pc:spChg chg="mod">
          <ac:chgData name="Akanksha Sinha" userId="14bf6e2abac7b619" providerId="LiveId" clId="{268DA498-AD78-4F96-8903-E15847BAC4E7}" dt="2022-08-24T05:47:45.086" v="181" actId="20577"/>
          <ac:spMkLst>
            <pc:docMk/>
            <pc:sldMk cId="0" sldId="259"/>
            <ac:spMk id="4293" creationId="{00000000-0000-0000-0000-000000000000}"/>
          </ac:spMkLst>
        </pc:spChg>
        <pc:spChg chg="mod">
          <ac:chgData name="Akanksha Sinha" userId="14bf6e2abac7b619" providerId="LiveId" clId="{268DA498-AD78-4F96-8903-E15847BAC4E7}" dt="2022-08-24T02:09:06.314" v="4" actId="14100"/>
          <ac:spMkLst>
            <pc:docMk/>
            <pc:sldMk cId="0" sldId="259"/>
            <ac:spMk id="4324" creationId="{00000000-0000-0000-0000-000000000000}"/>
          </ac:spMkLst>
        </pc:spChg>
        <pc:grpChg chg="mod">
          <ac:chgData name="Akanksha Sinha" userId="14bf6e2abac7b619" providerId="LiveId" clId="{268DA498-AD78-4F96-8903-E15847BAC4E7}" dt="2022-08-24T02:08:59.654" v="3" actId="14100"/>
          <ac:grpSpMkLst>
            <pc:docMk/>
            <pc:sldMk cId="0" sldId="259"/>
            <ac:grpSpMk id="4294" creationId="{00000000-0000-0000-0000-000000000000}"/>
          </ac:grpSpMkLst>
        </pc:grpChg>
        <pc:grpChg chg="mod">
          <ac:chgData name="Akanksha Sinha" userId="14bf6e2abac7b619" providerId="LiveId" clId="{268DA498-AD78-4F96-8903-E15847BAC4E7}" dt="2022-08-24T02:09:11.347" v="5" actId="14100"/>
          <ac:grpSpMkLst>
            <pc:docMk/>
            <pc:sldMk cId="0" sldId="259"/>
            <ac:grpSpMk id="4391" creationId="{00000000-0000-0000-0000-000000000000}"/>
          </ac:grpSpMkLst>
        </pc:grpChg>
      </pc:sldChg>
      <pc:sldChg chg="modSp mod">
        <pc:chgData name="Akanksha Sinha" userId="14bf6e2abac7b619" providerId="LiveId" clId="{268DA498-AD78-4F96-8903-E15847BAC4E7}" dt="2022-08-24T02:17:00.711" v="14" actId="20577"/>
        <pc:sldMkLst>
          <pc:docMk/>
          <pc:sldMk cId="0" sldId="260"/>
        </pc:sldMkLst>
        <pc:spChg chg="mod">
          <ac:chgData name="Akanksha Sinha" userId="14bf6e2abac7b619" providerId="LiveId" clId="{268DA498-AD78-4F96-8903-E15847BAC4E7}" dt="2022-08-24T02:17:00.711" v="14" actId="20577"/>
          <ac:spMkLst>
            <pc:docMk/>
            <pc:sldMk cId="0" sldId="260"/>
            <ac:spMk id="4419" creationId="{00000000-0000-0000-0000-000000000000}"/>
          </ac:spMkLst>
        </pc:spChg>
      </pc:sldChg>
      <pc:sldChg chg="addSp modSp mod">
        <pc:chgData name="Akanksha Sinha" userId="14bf6e2abac7b619" providerId="LiveId" clId="{268DA498-AD78-4F96-8903-E15847BAC4E7}" dt="2022-08-24T02:26:19.585" v="171" actId="1076"/>
        <pc:sldMkLst>
          <pc:docMk/>
          <pc:sldMk cId="0" sldId="261"/>
        </pc:sldMkLst>
        <pc:spChg chg="add mod">
          <ac:chgData name="Akanksha Sinha" userId="14bf6e2abac7b619" providerId="LiveId" clId="{268DA498-AD78-4F96-8903-E15847BAC4E7}" dt="2022-08-24T02:26:19.585" v="171" actId="1076"/>
          <ac:spMkLst>
            <pc:docMk/>
            <pc:sldMk cId="0" sldId="261"/>
            <ac:spMk id="2" creationId="{6CF24FED-3F76-272F-11BB-D443503762BC}"/>
          </ac:spMkLst>
        </pc:spChg>
        <pc:spChg chg="mod">
          <ac:chgData name="Akanksha Sinha" userId="14bf6e2abac7b619" providerId="LiveId" clId="{268DA498-AD78-4F96-8903-E15847BAC4E7}" dt="2022-08-24T02:22:34.230" v="71" actId="1076"/>
          <ac:spMkLst>
            <pc:docMk/>
            <pc:sldMk cId="0" sldId="261"/>
            <ac:spMk id="4477" creationId="{00000000-0000-0000-0000-000000000000}"/>
          </ac:spMkLst>
        </pc:spChg>
        <pc:spChg chg="mod">
          <ac:chgData name="Akanksha Sinha" userId="14bf6e2abac7b619" providerId="LiveId" clId="{268DA498-AD78-4F96-8903-E15847BAC4E7}" dt="2022-08-24T02:22:39.042" v="72" actId="1076"/>
          <ac:spMkLst>
            <pc:docMk/>
            <pc:sldMk cId="0" sldId="261"/>
            <ac:spMk id="4479" creationId="{00000000-0000-0000-0000-000000000000}"/>
          </ac:spMkLst>
        </pc:spChg>
      </pc:sldChg>
      <pc:sldChg chg="modSp mod">
        <pc:chgData name="Akanksha Sinha" userId="14bf6e2abac7b619" providerId="LiveId" clId="{268DA498-AD78-4F96-8903-E15847BAC4E7}" dt="2022-08-24T03:32:54.396" v="177" actId="20577"/>
        <pc:sldMkLst>
          <pc:docMk/>
          <pc:sldMk cId="0" sldId="262"/>
        </pc:sldMkLst>
        <pc:spChg chg="mod">
          <ac:chgData name="Akanksha Sinha" userId="14bf6e2abac7b619" providerId="LiveId" clId="{268DA498-AD78-4F96-8903-E15847BAC4E7}" dt="2022-08-24T03:32:54.396" v="177" actId="20577"/>
          <ac:spMkLst>
            <pc:docMk/>
            <pc:sldMk cId="0" sldId="262"/>
            <ac:spMk id="3" creationId="{5F225D6B-0871-2D92-5B33-59B1FE3E02DF}"/>
          </ac:spMkLst>
        </pc:spChg>
      </pc:sldChg>
      <pc:sldChg chg="modTransition">
        <pc:chgData name="Akanksha Sinha" userId="14bf6e2abac7b619" providerId="LiveId" clId="{268DA498-AD78-4F96-8903-E15847BAC4E7}" dt="2022-08-24T05:46:10.077" v="178"/>
        <pc:sldMkLst>
          <pc:docMk/>
          <pc:sldMk cId="0" sldId="273"/>
        </pc:sldMkLst>
      </pc:sldChg>
      <pc:sldChg chg="modSp del">
        <pc:chgData name="Akanksha Sinha" userId="14bf6e2abac7b619" providerId="LiveId" clId="{268DA498-AD78-4F96-8903-E15847BAC4E7}" dt="2022-08-24T03:01:22.130" v="173" actId="47"/>
        <pc:sldMkLst>
          <pc:docMk/>
          <pc:sldMk cId="1756201044" sldId="308"/>
        </pc:sldMkLst>
        <pc:picChg chg="mod">
          <ac:chgData name="Akanksha Sinha" userId="14bf6e2abac7b619" providerId="LiveId" clId="{268DA498-AD78-4F96-8903-E15847BAC4E7}" dt="2022-08-24T03:01:06.200" v="172" actId="1076"/>
          <ac:picMkLst>
            <pc:docMk/>
            <pc:sldMk cId="1756201044" sldId="308"/>
            <ac:picMk id="2050" creationId="{FB56B802-F6EB-D7F0-F084-58B4B502B2EF}"/>
          </ac:picMkLst>
        </pc:picChg>
      </pc:sldChg>
      <pc:sldMasterChg chg="addSldLayout delSldLayout">
        <pc:chgData name="Akanksha Sinha" userId="14bf6e2abac7b619" providerId="LiveId" clId="{268DA498-AD78-4F96-8903-E15847BAC4E7}" dt="2022-08-24T08:29:49.080" v="187" actId="47"/>
        <pc:sldMasterMkLst>
          <pc:docMk/>
          <pc:sldMasterMk cId="0" sldId="2147483669"/>
        </pc:sldMasterMkLst>
        <pc:sldLayoutChg chg="add del">
          <pc:chgData name="Akanksha Sinha" userId="14bf6e2abac7b619" providerId="LiveId" clId="{268DA498-AD78-4F96-8903-E15847BAC4E7}" dt="2022-08-24T08:29:49.080" v="187" actId="47"/>
          <pc:sldLayoutMkLst>
            <pc:docMk/>
            <pc:sldMasterMk cId="0" sldId="2147483669"/>
            <pc:sldLayoutMk cId="0" sldId="2147483648"/>
          </pc:sldLayoutMkLst>
        </pc:sldLayoutChg>
        <pc:sldLayoutChg chg="add del">
          <pc:chgData name="Akanksha Sinha" userId="14bf6e2abac7b619" providerId="LiveId" clId="{268DA498-AD78-4F96-8903-E15847BAC4E7}" dt="2022-08-24T08:29:46.357" v="185" actId="47"/>
          <pc:sldLayoutMkLst>
            <pc:docMk/>
            <pc:sldMasterMk cId="0" sldId="2147483669"/>
            <pc:sldLayoutMk cId="0" sldId="2147483649"/>
          </pc:sldLayoutMkLst>
        </pc:sldLayoutChg>
        <pc:sldLayoutChg chg="add del">
          <pc:chgData name="Akanksha Sinha" userId="14bf6e2abac7b619" providerId="LiveId" clId="{268DA498-AD78-4F96-8903-E15847BAC4E7}" dt="2022-08-24T08:29:46.801" v="186" actId="47"/>
          <pc:sldLayoutMkLst>
            <pc:docMk/>
            <pc:sldMasterMk cId="0" sldId="2147483669"/>
            <pc:sldLayoutMk cId="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6"/>
        <p:cNvGrpSpPr/>
        <p:nvPr/>
      </p:nvGrpSpPr>
      <p:grpSpPr>
        <a:xfrm>
          <a:off x="0" y="0"/>
          <a:ext cx="0" cy="0"/>
          <a:chOff x="0" y="0"/>
          <a:chExt cx="0" cy="0"/>
        </a:xfrm>
      </p:grpSpPr>
      <p:sp>
        <p:nvSpPr>
          <p:cNvPr id="3787" name="Google Shape;37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8" name="Google Shape;37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9"/>
        <p:cNvGrpSpPr/>
        <p:nvPr/>
      </p:nvGrpSpPr>
      <p:grpSpPr>
        <a:xfrm>
          <a:off x="0" y="0"/>
          <a:ext cx="0" cy="0"/>
          <a:chOff x="0" y="0"/>
          <a:chExt cx="0" cy="0"/>
        </a:xfrm>
      </p:grpSpPr>
      <p:sp>
        <p:nvSpPr>
          <p:cNvPr id="4260" name="Google Shape;4260;ge061a5d40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1" name="Google Shape;4261;ge061a5d40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87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9"/>
        <p:cNvGrpSpPr/>
        <p:nvPr/>
      </p:nvGrpSpPr>
      <p:grpSpPr>
        <a:xfrm>
          <a:off x="0" y="0"/>
          <a:ext cx="0" cy="0"/>
          <a:chOff x="0" y="0"/>
          <a:chExt cx="0" cy="0"/>
        </a:xfrm>
      </p:grpSpPr>
      <p:sp>
        <p:nvSpPr>
          <p:cNvPr id="4260" name="Google Shape;4260;ge061a5d40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1" name="Google Shape;4261;ge061a5d40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107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9"/>
        <p:cNvGrpSpPr/>
        <p:nvPr/>
      </p:nvGrpSpPr>
      <p:grpSpPr>
        <a:xfrm>
          <a:off x="0" y="0"/>
          <a:ext cx="0" cy="0"/>
          <a:chOff x="0" y="0"/>
          <a:chExt cx="0" cy="0"/>
        </a:xfrm>
      </p:grpSpPr>
      <p:sp>
        <p:nvSpPr>
          <p:cNvPr id="4260" name="Google Shape;4260;ge061a5d40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1" name="Google Shape;4261;ge061a5d40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3852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9"/>
        <p:cNvGrpSpPr/>
        <p:nvPr/>
      </p:nvGrpSpPr>
      <p:grpSpPr>
        <a:xfrm>
          <a:off x="0" y="0"/>
          <a:ext cx="0" cy="0"/>
          <a:chOff x="0" y="0"/>
          <a:chExt cx="0" cy="0"/>
        </a:xfrm>
      </p:grpSpPr>
      <p:sp>
        <p:nvSpPr>
          <p:cNvPr id="4260" name="Google Shape;4260;ge061a5d40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1" name="Google Shape;4261;ge061a5d40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511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9"/>
        <p:cNvGrpSpPr/>
        <p:nvPr/>
      </p:nvGrpSpPr>
      <p:grpSpPr>
        <a:xfrm>
          <a:off x="0" y="0"/>
          <a:ext cx="0" cy="0"/>
          <a:chOff x="0" y="0"/>
          <a:chExt cx="0" cy="0"/>
        </a:xfrm>
      </p:grpSpPr>
      <p:sp>
        <p:nvSpPr>
          <p:cNvPr id="4260" name="Google Shape;4260;ge061a5d40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1" name="Google Shape;4261;ge061a5d40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1723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9"/>
        <p:cNvGrpSpPr/>
        <p:nvPr/>
      </p:nvGrpSpPr>
      <p:grpSpPr>
        <a:xfrm>
          <a:off x="0" y="0"/>
          <a:ext cx="0" cy="0"/>
          <a:chOff x="0" y="0"/>
          <a:chExt cx="0" cy="0"/>
        </a:xfrm>
      </p:grpSpPr>
      <p:sp>
        <p:nvSpPr>
          <p:cNvPr id="4260" name="Google Shape;4260;ge061a5d40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1" name="Google Shape;4261;ge061a5d40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504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9"/>
        <p:cNvGrpSpPr/>
        <p:nvPr/>
      </p:nvGrpSpPr>
      <p:grpSpPr>
        <a:xfrm>
          <a:off x="0" y="0"/>
          <a:ext cx="0" cy="0"/>
          <a:chOff x="0" y="0"/>
          <a:chExt cx="0" cy="0"/>
        </a:xfrm>
      </p:grpSpPr>
      <p:sp>
        <p:nvSpPr>
          <p:cNvPr id="4260" name="Google Shape;4260;ge061a5d40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1" name="Google Shape;4261;ge061a5d40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7253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9"/>
        <p:cNvGrpSpPr/>
        <p:nvPr/>
      </p:nvGrpSpPr>
      <p:grpSpPr>
        <a:xfrm>
          <a:off x="0" y="0"/>
          <a:ext cx="0" cy="0"/>
          <a:chOff x="0" y="0"/>
          <a:chExt cx="0" cy="0"/>
        </a:xfrm>
      </p:grpSpPr>
      <p:sp>
        <p:nvSpPr>
          <p:cNvPr id="4260" name="Google Shape;4260;ge061a5d40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1" name="Google Shape;4261;ge061a5d40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73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9"/>
        <p:cNvGrpSpPr/>
        <p:nvPr/>
      </p:nvGrpSpPr>
      <p:grpSpPr>
        <a:xfrm>
          <a:off x="0" y="0"/>
          <a:ext cx="0" cy="0"/>
          <a:chOff x="0" y="0"/>
          <a:chExt cx="0" cy="0"/>
        </a:xfrm>
      </p:grpSpPr>
      <p:sp>
        <p:nvSpPr>
          <p:cNvPr id="4260" name="Google Shape;4260;ge061a5d40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1" name="Google Shape;4261;ge061a5d40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793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9"/>
        <p:cNvGrpSpPr/>
        <p:nvPr/>
      </p:nvGrpSpPr>
      <p:grpSpPr>
        <a:xfrm>
          <a:off x="0" y="0"/>
          <a:ext cx="0" cy="0"/>
          <a:chOff x="0" y="0"/>
          <a:chExt cx="0" cy="0"/>
        </a:xfrm>
      </p:grpSpPr>
      <p:sp>
        <p:nvSpPr>
          <p:cNvPr id="4260" name="Google Shape;4260;ge061a5d40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1" name="Google Shape;4261;ge061a5d40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070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5"/>
        <p:cNvGrpSpPr/>
        <p:nvPr/>
      </p:nvGrpSpPr>
      <p:grpSpPr>
        <a:xfrm>
          <a:off x="0" y="0"/>
          <a:ext cx="0" cy="0"/>
          <a:chOff x="0" y="0"/>
          <a:chExt cx="0" cy="0"/>
        </a:xfrm>
      </p:grpSpPr>
      <p:sp>
        <p:nvSpPr>
          <p:cNvPr id="4266" name="Google Shape;4266;ge061a5d40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7" name="Google Shape;4267;ge061a5d40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7"/>
        <p:cNvGrpSpPr/>
        <p:nvPr/>
      </p:nvGrpSpPr>
      <p:grpSpPr>
        <a:xfrm>
          <a:off x="0" y="0"/>
          <a:ext cx="0" cy="0"/>
          <a:chOff x="0" y="0"/>
          <a:chExt cx="0" cy="0"/>
        </a:xfrm>
      </p:grpSpPr>
      <p:sp>
        <p:nvSpPr>
          <p:cNvPr id="4508" name="Google Shape;4508;gddd423beff_0_1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9" name="Google Shape;4509;gddd423beff_0_1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1"/>
        <p:cNvGrpSpPr/>
        <p:nvPr/>
      </p:nvGrpSpPr>
      <p:grpSpPr>
        <a:xfrm>
          <a:off x="0" y="0"/>
          <a:ext cx="0" cy="0"/>
          <a:chOff x="0" y="0"/>
          <a:chExt cx="0" cy="0"/>
        </a:xfrm>
      </p:grpSpPr>
      <p:sp>
        <p:nvSpPr>
          <p:cNvPr id="5342" name="Google Shape;5342;gddd423beff_0_6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3" name="Google Shape;5343;gddd423beff_0_6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6"/>
        <p:cNvGrpSpPr/>
        <p:nvPr/>
      </p:nvGrpSpPr>
      <p:grpSpPr>
        <a:xfrm>
          <a:off x="0" y="0"/>
          <a:ext cx="0" cy="0"/>
          <a:chOff x="0" y="0"/>
          <a:chExt cx="0" cy="0"/>
        </a:xfrm>
      </p:grpSpPr>
      <p:sp>
        <p:nvSpPr>
          <p:cNvPr id="4777" name="Google Shape;4777;gddd423beff_0_4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8" name="Google Shape;4778;gddd423beff_0_4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6"/>
        <p:cNvGrpSpPr/>
        <p:nvPr/>
      </p:nvGrpSpPr>
      <p:grpSpPr>
        <a:xfrm>
          <a:off x="0" y="0"/>
          <a:ext cx="0" cy="0"/>
          <a:chOff x="0" y="0"/>
          <a:chExt cx="0" cy="0"/>
        </a:xfrm>
      </p:grpSpPr>
      <p:sp>
        <p:nvSpPr>
          <p:cNvPr id="4287" name="Google Shape;4287;gddd423beff_0_7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8" name="Google Shape;4288;gddd423beff_0_7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5"/>
        <p:cNvGrpSpPr/>
        <p:nvPr/>
      </p:nvGrpSpPr>
      <p:grpSpPr>
        <a:xfrm>
          <a:off x="0" y="0"/>
          <a:ext cx="0" cy="0"/>
          <a:chOff x="0" y="0"/>
          <a:chExt cx="0" cy="0"/>
        </a:xfrm>
      </p:grpSpPr>
      <p:sp>
        <p:nvSpPr>
          <p:cNvPr id="4416" name="Google Shape;4416;ge061a5d40d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7" name="Google Shape;4417;ge061a5d40d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1"/>
        <p:cNvGrpSpPr/>
        <p:nvPr/>
      </p:nvGrpSpPr>
      <p:grpSpPr>
        <a:xfrm>
          <a:off x="0" y="0"/>
          <a:ext cx="0" cy="0"/>
          <a:chOff x="0" y="0"/>
          <a:chExt cx="0" cy="0"/>
        </a:xfrm>
      </p:grpSpPr>
      <p:sp>
        <p:nvSpPr>
          <p:cNvPr id="4582" name="Google Shape;4582;gddd423beff_0_3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3" name="Google Shape;4583;gddd423beff_0_3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1"/>
        <p:cNvGrpSpPr/>
        <p:nvPr/>
      </p:nvGrpSpPr>
      <p:grpSpPr>
        <a:xfrm>
          <a:off x="0" y="0"/>
          <a:ext cx="0" cy="0"/>
          <a:chOff x="0" y="0"/>
          <a:chExt cx="0" cy="0"/>
        </a:xfrm>
      </p:grpSpPr>
      <p:sp>
        <p:nvSpPr>
          <p:cNvPr id="4582" name="Google Shape;4582;gddd423beff_0_3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3" name="Google Shape;4583;gddd423beff_0_3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8088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3"/>
        <p:cNvGrpSpPr/>
        <p:nvPr/>
      </p:nvGrpSpPr>
      <p:grpSpPr>
        <a:xfrm>
          <a:off x="0" y="0"/>
          <a:ext cx="0" cy="0"/>
          <a:chOff x="0" y="0"/>
          <a:chExt cx="0" cy="0"/>
        </a:xfrm>
      </p:grpSpPr>
      <p:sp>
        <p:nvSpPr>
          <p:cNvPr id="4474" name="Google Shape;4474;ge061a5d40d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5" name="Google Shape;4475;ge061a5d40d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9"/>
        <p:cNvGrpSpPr/>
        <p:nvPr/>
      </p:nvGrpSpPr>
      <p:grpSpPr>
        <a:xfrm>
          <a:off x="0" y="0"/>
          <a:ext cx="0" cy="0"/>
          <a:chOff x="0" y="0"/>
          <a:chExt cx="0" cy="0"/>
        </a:xfrm>
      </p:grpSpPr>
      <p:sp>
        <p:nvSpPr>
          <p:cNvPr id="4260" name="Google Shape;4260;ge061a5d40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1" name="Google Shape;4261;ge061a5d40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9"/>
        <p:cNvGrpSpPr/>
        <p:nvPr/>
      </p:nvGrpSpPr>
      <p:grpSpPr>
        <a:xfrm>
          <a:off x="0" y="0"/>
          <a:ext cx="0" cy="0"/>
          <a:chOff x="0" y="0"/>
          <a:chExt cx="0" cy="0"/>
        </a:xfrm>
      </p:grpSpPr>
      <p:sp>
        <p:nvSpPr>
          <p:cNvPr id="4260" name="Google Shape;4260;ge061a5d40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1" name="Google Shape;4261;ge061a5d40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797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021735" y="3539277"/>
            <a:ext cx="250404" cy="549532"/>
            <a:chOff x="7248623" y="4329065"/>
            <a:chExt cx="250404" cy="549532"/>
          </a:xfrm>
        </p:grpSpPr>
        <p:sp>
          <p:nvSpPr>
            <p:cNvPr id="10" name="Google Shape;10;p2"/>
            <p:cNvSpPr/>
            <p:nvPr/>
          </p:nvSpPr>
          <p:spPr>
            <a:xfrm>
              <a:off x="7403059" y="4365503"/>
              <a:ext cx="54233" cy="223287"/>
            </a:xfrm>
            <a:custGeom>
              <a:avLst/>
              <a:gdLst/>
              <a:ahLst/>
              <a:cxnLst/>
              <a:rect l="l" t="t" r="r" b="b"/>
              <a:pathLst>
                <a:path w="256" h="1054" extrusionOk="0">
                  <a:moveTo>
                    <a:pt x="256" y="0"/>
                  </a:moveTo>
                  <a:cubicBezTo>
                    <a:pt x="148" y="11"/>
                    <a:pt x="158" y="168"/>
                    <a:pt x="158" y="453"/>
                  </a:cubicBezTo>
                  <a:cubicBezTo>
                    <a:pt x="158" y="877"/>
                    <a:pt x="187" y="1004"/>
                    <a:pt x="0" y="1014"/>
                  </a:cubicBezTo>
                  <a:lnTo>
                    <a:pt x="0" y="1054"/>
                  </a:lnTo>
                  <a:cubicBezTo>
                    <a:pt x="59" y="1054"/>
                    <a:pt x="148" y="1034"/>
                    <a:pt x="187" y="1004"/>
                  </a:cubicBezTo>
                  <a:cubicBezTo>
                    <a:pt x="236" y="955"/>
                    <a:pt x="217" y="237"/>
                    <a:pt x="217" y="138"/>
                  </a:cubicBezTo>
                  <a:cubicBezTo>
                    <a:pt x="217" y="59"/>
                    <a:pt x="247" y="20"/>
                    <a:pt x="25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403059" y="4367621"/>
              <a:ext cx="83468" cy="248285"/>
            </a:xfrm>
            <a:custGeom>
              <a:avLst/>
              <a:gdLst/>
              <a:ahLst/>
              <a:cxnLst/>
              <a:rect l="l" t="t" r="r" b="b"/>
              <a:pathLst>
                <a:path w="394" h="1172" extrusionOk="0">
                  <a:moveTo>
                    <a:pt x="306" y="1"/>
                  </a:moveTo>
                  <a:cubicBezTo>
                    <a:pt x="325" y="20"/>
                    <a:pt x="345" y="99"/>
                    <a:pt x="335" y="315"/>
                  </a:cubicBezTo>
                  <a:cubicBezTo>
                    <a:pt x="295" y="699"/>
                    <a:pt x="345" y="1033"/>
                    <a:pt x="187" y="1073"/>
                  </a:cubicBezTo>
                  <a:lnTo>
                    <a:pt x="0" y="1112"/>
                  </a:lnTo>
                  <a:lnTo>
                    <a:pt x="0" y="1171"/>
                  </a:lnTo>
                  <a:cubicBezTo>
                    <a:pt x="315" y="1162"/>
                    <a:pt x="394" y="1014"/>
                    <a:pt x="394" y="404"/>
                  </a:cubicBezTo>
                  <a:cubicBezTo>
                    <a:pt x="394" y="108"/>
                    <a:pt x="374" y="20"/>
                    <a:pt x="3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403059" y="4365503"/>
              <a:ext cx="79443" cy="237905"/>
            </a:xfrm>
            <a:custGeom>
              <a:avLst/>
              <a:gdLst/>
              <a:ahLst/>
              <a:cxnLst/>
              <a:rect l="l" t="t" r="r" b="b"/>
              <a:pathLst>
                <a:path w="375" h="1123" extrusionOk="0">
                  <a:moveTo>
                    <a:pt x="276" y="0"/>
                  </a:moveTo>
                  <a:cubicBezTo>
                    <a:pt x="266" y="0"/>
                    <a:pt x="256" y="30"/>
                    <a:pt x="247" y="50"/>
                  </a:cubicBezTo>
                  <a:cubicBezTo>
                    <a:pt x="236" y="70"/>
                    <a:pt x="227" y="109"/>
                    <a:pt x="227" y="138"/>
                  </a:cubicBezTo>
                  <a:cubicBezTo>
                    <a:pt x="227" y="237"/>
                    <a:pt x="247" y="955"/>
                    <a:pt x="197" y="1004"/>
                  </a:cubicBezTo>
                  <a:cubicBezTo>
                    <a:pt x="158" y="1034"/>
                    <a:pt x="59" y="1054"/>
                    <a:pt x="0" y="1063"/>
                  </a:cubicBezTo>
                  <a:lnTo>
                    <a:pt x="0" y="1122"/>
                  </a:lnTo>
                  <a:lnTo>
                    <a:pt x="197" y="1083"/>
                  </a:lnTo>
                  <a:cubicBezTo>
                    <a:pt x="374" y="1043"/>
                    <a:pt x="315" y="709"/>
                    <a:pt x="354" y="325"/>
                  </a:cubicBezTo>
                  <a:cubicBezTo>
                    <a:pt x="354" y="237"/>
                    <a:pt x="365" y="148"/>
                    <a:pt x="345" y="70"/>
                  </a:cubicBezTo>
                  <a:cubicBezTo>
                    <a:pt x="345" y="50"/>
                    <a:pt x="335" y="11"/>
                    <a:pt x="31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403059" y="4365503"/>
              <a:ext cx="70969" cy="237905"/>
            </a:xfrm>
            <a:custGeom>
              <a:avLst/>
              <a:gdLst/>
              <a:ahLst/>
              <a:cxnLst/>
              <a:rect l="l" t="t" r="r" b="b"/>
              <a:pathLst>
                <a:path w="335" h="1123" extrusionOk="0">
                  <a:moveTo>
                    <a:pt x="247" y="0"/>
                  </a:moveTo>
                  <a:cubicBezTo>
                    <a:pt x="227" y="0"/>
                    <a:pt x="217" y="30"/>
                    <a:pt x="217" y="50"/>
                  </a:cubicBezTo>
                  <a:cubicBezTo>
                    <a:pt x="207" y="70"/>
                    <a:pt x="197" y="109"/>
                    <a:pt x="197" y="138"/>
                  </a:cubicBezTo>
                  <a:cubicBezTo>
                    <a:pt x="197" y="237"/>
                    <a:pt x="217" y="955"/>
                    <a:pt x="168" y="1004"/>
                  </a:cubicBezTo>
                  <a:cubicBezTo>
                    <a:pt x="138" y="1034"/>
                    <a:pt x="59" y="1054"/>
                    <a:pt x="0" y="1054"/>
                  </a:cubicBezTo>
                  <a:lnTo>
                    <a:pt x="0" y="1122"/>
                  </a:lnTo>
                  <a:lnTo>
                    <a:pt x="168" y="1083"/>
                  </a:lnTo>
                  <a:cubicBezTo>
                    <a:pt x="335" y="1043"/>
                    <a:pt x="286" y="709"/>
                    <a:pt x="315" y="325"/>
                  </a:cubicBezTo>
                  <a:cubicBezTo>
                    <a:pt x="315" y="237"/>
                    <a:pt x="325" y="148"/>
                    <a:pt x="306" y="70"/>
                  </a:cubicBezTo>
                  <a:cubicBezTo>
                    <a:pt x="306" y="50"/>
                    <a:pt x="295" y="11"/>
                    <a:pt x="27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403059" y="4365503"/>
              <a:ext cx="73087" cy="237905"/>
            </a:xfrm>
            <a:custGeom>
              <a:avLst/>
              <a:gdLst/>
              <a:ahLst/>
              <a:cxnLst/>
              <a:rect l="l" t="t" r="r" b="b"/>
              <a:pathLst>
                <a:path w="345" h="1123" extrusionOk="0">
                  <a:moveTo>
                    <a:pt x="266" y="0"/>
                  </a:moveTo>
                  <a:cubicBezTo>
                    <a:pt x="247" y="0"/>
                    <a:pt x="236" y="30"/>
                    <a:pt x="236" y="50"/>
                  </a:cubicBezTo>
                  <a:cubicBezTo>
                    <a:pt x="217" y="70"/>
                    <a:pt x="217" y="109"/>
                    <a:pt x="217" y="138"/>
                  </a:cubicBezTo>
                  <a:cubicBezTo>
                    <a:pt x="217" y="237"/>
                    <a:pt x="236" y="955"/>
                    <a:pt x="187" y="1004"/>
                  </a:cubicBezTo>
                  <a:cubicBezTo>
                    <a:pt x="148" y="1034"/>
                    <a:pt x="59" y="1054"/>
                    <a:pt x="0" y="1054"/>
                  </a:cubicBezTo>
                  <a:lnTo>
                    <a:pt x="0" y="1122"/>
                  </a:lnTo>
                  <a:lnTo>
                    <a:pt x="187" y="1083"/>
                  </a:lnTo>
                  <a:cubicBezTo>
                    <a:pt x="345" y="1043"/>
                    <a:pt x="295" y="709"/>
                    <a:pt x="335" y="325"/>
                  </a:cubicBezTo>
                  <a:cubicBezTo>
                    <a:pt x="335" y="237"/>
                    <a:pt x="345" y="148"/>
                    <a:pt x="325" y="70"/>
                  </a:cubicBezTo>
                  <a:cubicBezTo>
                    <a:pt x="325" y="50"/>
                    <a:pt x="315" y="11"/>
                    <a:pt x="29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399882" y="4365503"/>
              <a:ext cx="76265" cy="238117"/>
            </a:xfrm>
            <a:custGeom>
              <a:avLst/>
              <a:gdLst/>
              <a:ahLst/>
              <a:cxnLst/>
              <a:rect l="l" t="t" r="r" b="b"/>
              <a:pathLst>
                <a:path w="360" h="1124" extrusionOk="0">
                  <a:moveTo>
                    <a:pt x="232" y="109"/>
                  </a:moveTo>
                  <a:cubicBezTo>
                    <a:pt x="222" y="138"/>
                    <a:pt x="232" y="158"/>
                    <a:pt x="232" y="188"/>
                  </a:cubicBezTo>
                  <a:lnTo>
                    <a:pt x="232" y="109"/>
                  </a:lnTo>
                  <a:close/>
                  <a:moveTo>
                    <a:pt x="232" y="266"/>
                  </a:moveTo>
                  <a:lnTo>
                    <a:pt x="232" y="581"/>
                  </a:lnTo>
                  <a:cubicBezTo>
                    <a:pt x="242" y="473"/>
                    <a:pt x="242" y="374"/>
                    <a:pt x="232" y="266"/>
                  </a:cubicBezTo>
                  <a:close/>
                  <a:moveTo>
                    <a:pt x="212" y="965"/>
                  </a:moveTo>
                  <a:lnTo>
                    <a:pt x="212" y="965"/>
                  </a:lnTo>
                  <a:cubicBezTo>
                    <a:pt x="202" y="975"/>
                    <a:pt x="202" y="995"/>
                    <a:pt x="192" y="1004"/>
                  </a:cubicBezTo>
                  <a:cubicBezTo>
                    <a:pt x="202" y="995"/>
                    <a:pt x="212" y="975"/>
                    <a:pt x="212" y="965"/>
                  </a:cubicBezTo>
                  <a:close/>
                  <a:moveTo>
                    <a:pt x="271" y="0"/>
                  </a:moveTo>
                  <a:cubicBezTo>
                    <a:pt x="262" y="0"/>
                    <a:pt x="262" y="11"/>
                    <a:pt x="262" y="11"/>
                  </a:cubicBezTo>
                  <a:cubicBezTo>
                    <a:pt x="251" y="20"/>
                    <a:pt x="251" y="30"/>
                    <a:pt x="251" y="30"/>
                  </a:cubicBezTo>
                  <a:cubicBezTo>
                    <a:pt x="232" y="59"/>
                    <a:pt x="232" y="79"/>
                    <a:pt x="232" y="109"/>
                  </a:cubicBezTo>
                  <a:cubicBezTo>
                    <a:pt x="242" y="79"/>
                    <a:pt x="242" y="59"/>
                    <a:pt x="251" y="40"/>
                  </a:cubicBezTo>
                  <a:cubicBezTo>
                    <a:pt x="262" y="30"/>
                    <a:pt x="262" y="20"/>
                    <a:pt x="262" y="20"/>
                  </a:cubicBezTo>
                  <a:lnTo>
                    <a:pt x="271" y="11"/>
                  </a:lnTo>
                  <a:lnTo>
                    <a:pt x="310" y="11"/>
                  </a:lnTo>
                  <a:cubicBezTo>
                    <a:pt x="321" y="11"/>
                    <a:pt x="330" y="30"/>
                    <a:pt x="330" y="40"/>
                  </a:cubicBezTo>
                  <a:cubicBezTo>
                    <a:pt x="330" y="50"/>
                    <a:pt x="340" y="59"/>
                    <a:pt x="340" y="79"/>
                  </a:cubicBezTo>
                  <a:cubicBezTo>
                    <a:pt x="340" y="99"/>
                    <a:pt x="350" y="129"/>
                    <a:pt x="350" y="148"/>
                  </a:cubicBezTo>
                  <a:cubicBezTo>
                    <a:pt x="350" y="207"/>
                    <a:pt x="350" y="256"/>
                    <a:pt x="340" y="306"/>
                  </a:cubicBezTo>
                  <a:cubicBezTo>
                    <a:pt x="330" y="414"/>
                    <a:pt x="330" y="512"/>
                    <a:pt x="330" y="621"/>
                  </a:cubicBezTo>
                  <a:cubicBezTo>
                    <a:pt x="330" y="670"/>
                    <a:pt x="321" y="729"/>
                    <a:pt x="321" y="778"/>
                  </a:cubicBezTo>
                  <a:cubicBezTo>
                    <a:pt x="321" y="827"/>
                    <a:pt x="310" y="877"/>
                    <a:pt x="301" y="936"/>
                  </a:cubicBezTo>
                  <a:cubicBezTo>
                    <a:pt x="301" y="955"/>
                    <a:pt x="291" y="984"/>
                    <a:pt x="281" y="1004"/>
                  </a:cubicBezTo>
                  <a:cubicBezTo>
                    <a:pt x="271" y="1024"/>
                    <a:pt x="251" y="1054"/>
                    <a:pt x="232" y="1063"/>
                  </a:cubicBezTo>
                  <a:cubicBezTo>
                    <a:pt x="232" y="1063"/>
                    <a:pt x="222" y="1063"/>
                    <a:pt x="222" y="1073"/>
                  </a:cubicBezTo>
                  <a:lnTo>
                    <a:pt x="202" y="1073"/>
                  </a:lnTo>
                  <a:lnTo>
                    <a:pt x="163" y="1083"/>
                  </a:lnTo>
                  <a:lnTo>
                    <a:pt x="84" y="1103"/>
                  </a:lnTo>
                  <a:cubicBezTo>
                    <a:pt x="23" y="1115"/>
                    <a:pt x="0" y="1123"/>
                    <a:pt x="15" y="1123"/>
                  </a:cubicBezTo>
                  <a:cubicBezTo>
                    <a:pt x="24" y="1123"/>
                    <a:pt x="47" y="1120"/>
                    <a:pt x="84" y="1113"/>
                  </a:cubicBezTo>
                  <a:lnTo>
                    <a:pt x="163" y="1093"/>
                  </a:lnTo>
                  <a:lnTo>
                    <a:pt x="202" y="1083"/>
                  </a:lnTo>
                  <a:lnTo>
                    <a:pt x="222" y="1083"/>
                  </a:lnTo>
                  <a:cubicBezTo>
                    <a:pt x="232" y="1073"/>
                    <a:pt x="232" y="1073"/>
                    <a:pt x="242" y="1073"/>
                  </a:cubicBezTo>
                  <a:cubicBezTo>
                    <a:pt x="262" y="1054"/>
                    <a:pt x="281" y="1034"/>
                    <a:pt x="291" y="1014"/>
                  </a:cubicBezTo>
                  <a:cubicBezTo>
                    <a:pt x="301" y="984"/>
                    <a:pt x="310" y="955"/>
                    <a:pt x="310" y="936"/>
                  </a:cubicBezTo>
                  <a:cubicBezTo>
                    <a:pt x="330" y="886"/>
                    <a:pt x="330" y="827"/>
                    <a:pt x="330" y="778"/>
                  </a:cubicBezTo>
                  <a:cubicBezTo>
                    <a:pt x="340" y="729"/>
                    <a:pt x="340" y="670"/>
                    <a:pt x="340" y="621"/>
                  </a:cubicBezTo>
                  <a:cubicBezTo>
                    <a:pt x="340" y="522"/>
                    <a:pt x="340" y="414"/>
                    <a:pt x="350" y="306"/>
                  </a:cubicBezTo>
                  <a:cubicBezTo>
                    <a:pt x="360" y="256"/>
                    <a:pt x="360" y="207"/>
                    <a:pt x="360" y="148"/>
                  </a:cubicBezTo>
                  <a:cubicBezTo>
                    <a:pt x="360" y="129"/>
                    <a:pt x="350" y="99"/>
                    <a:pt x="350" y="79"/>
                  </a:cubicBezTo>
                  <a:cubicBezTo>
                    <a:pt x="350" y="59"/>
                    <a:pt x="340" y="50"/>
                    <a:pt x="340" y="40"/>
                  </a:cubicBezTo>
                  <a:cubicBezTo>
                    <a:pt x="340" y="30"/>
                    <a:pt x="330" y="20"/>
                    <a:pt x="330" y="20"/>
                  </a:cubicBezTo>
                  <a:cubicBezTo>
                    <a:pt x="330" y="11"/>
                    <a:pt x="321" y="0"/>
                    <a:pt x="32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294594" y="4561462"/>
              <a:ext cx="54445" cy="223287"/>
            </a:xfrm>
            <a:custGeom>
              <a:avLst/>
              <a:gdLst/>
              <a:ahLst/>
              <a:cxnLst/>
              <a:rect l="l" t="t" r="r" b="b"/>
              <a:pathLst>
                <a:path w="257" h="1054" extrusionOk="0">
                  <a:moveTo>
                    <a:pt x="0" y="0"/>
                  </a:moveTo>
                  <a:lnTo>
                    <a:pt x="0" y="0"/>
                  </a:lnTo>
                  <a:cubicBezTo>
                    <a:pt x="11" y="11"/>
                    <a:pt x="40" y="50"/>
                    <a:pt x="40" y="129"/>
                  </a:cubicBezTo>
                  <a:cubicBezTo>
                    <a:pt x="40" y="237"/>
                    <a:pt x="20" y="945"/>
                    <a:pt x="70" y="1004"/>
                  </a:cubicBezTo>
                  <a:cubicBezTo>
                    <a:pt x="109" y="1034"/>
                    <a:pt x="197" y="1054"/>
                    <a:pt x="256" y="1054"/>
                  </a:cubicBezTo>
                  <a:lnTo>
                    <a:pt x="256" y="1014"/>
                  </a:lnTo>
                  <a:cubicBezTo>
                    <a:pt x="70" y="1004"/>
                    <a:pt x="99" y="866"/>
                    <a:pt x="99" y="453"/>
                  </a:cubicBezTo>
                  <a:cubicBezTo>
                    <a:pt x="99" y="158"/>
                    <a:pt x="109"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63452" y="4561462"/>
              <a:ext cx="85586" cy="250404"/>
            </a:xfrm>
            <a:custGeom>
              <a:avLst/>
              <a:gdLst/>
              <a:ahLst/>
              <a:cxnLst/>
              <a:rect l="l" t="t" r="r" b="b"/>
              <a:pathLst>
                <a:path w="404" h="1182" extrusionOk="0">
                  <a:moveTo>
                    <a:pt x="99" y="0"/>
                  </a:moveTo>
                  <a:lnTo>
                    <a:pt x="99" y="0"/>
                  </a:lnTo>
                  <a:cubicBezTo>
                    <a:pt x="20" y="20"/>
                    <a:pt x="0" y="118"/>
                    <a:pt x="0" y="414"/>
                  </a:cubicBezTo>
                  <a:cubicBezTo>
                    <a:pt x="0" y="1024"/>
                    <a:pt x="79" y="1172"/>
                    <a:pt x="403" y="1181"/>
                  </a:cubicBezTo>
                  <a:lnTo>
                    <a:pt x="403" y="1122"/>
                  </a:lnTo>
                  <a:lnTo>
                    <a:pt x="206" y="1073"/>
                  </a:lnTo>
                  <a:cubicBezTo>
                    <a:pt x="49" y="1044"/>
                    <a:pt x="99" y="709"/>
                    <a:pt x="69" y="326"/>
                  </a:cubicBezTo>
                  <a:cubicBezTo>
                    <a:pt x="49" y="109"/>
                    <a:pt x="79" y="3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69595" y="4561462"/>
              <a:ext cx="79443" cy="237905"/>
            </a:xfrm>
            <a:custGeom>
              <a:avLst/>
              <a:gdLst/>
              <a:ahLst/>
              <a:cxnLst/>
              <a:rect l="l" t="t" r="r" b="b"/>
              <a:pathLst>
                <a:path w="375" h="1123" extrusionOk="0">
                  <a:moveTo>
                    <a:pt x="59" y="0"/>
                  </a:moveTo>
                  <a:cubicBezTo>
                    <a:pt x="40" y="11"/>
                    <a:pt x="30" y="50"/>
                    <a:pt x="30" y="59"/>
                  </a:cubicBezTo>
                  <a:cubicBezTo>
                    <a:pt x="11" y="148"/>
                    <a:pt x="11" y="237"/>
                    <a:pt x="20" y="326"/>
                  </a:cubicBezTo>
                  <a:cubicBezTo>
                    <a:pt x="50" y="709"/>
                    <a:pt x="0" y="1044"/>
                    <a:pt x="168" y="1073"/>
                  </a:cubicBezTo>
                  <a:lnTo>
                    <a:pt x="374" y="1122"/>
                  </a:lnTo>
                  <a:lnTo>
                    <a:pt x="374" y="1054"/>
                  </a:lnTo>
                  <a:cubicBezTo>
                    <a:pt x="306" y="1054"/>
                    <a:pt x="217" y="1034"/>
                    <a:pt x="177" y="1004"/>
                  </a:cubicBezTo>
                  <a:cubicBezTo>
                    <a:pt x="118" y="945"/>
                    <a:pt x="138" y="237"/>
                    <a:pt x="138" y="129"/>
                  </a:cubicBezTo>
                  <a:cubicBezTo>
                    <a:pt x="138" y="99"/>
                    <a:pt x="138" y="70"/>
                    <a:pt x="129" y="40"/>
                  </a:cubicBezTo>
                  <a:cubicBezTo>
                    <a:pt x="118" y="30"/>
                    <a:pt x="109" y="0"/>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277858" y="4561462"/>
              <a:ext cx="71181" cy="235786"/>
            </a:xfrm>
            <a:custGeom>
              <a:avLst/>
              <a:gdLst/>
              <a:ahLst/>
              <a:cxnLst/>
              <a:rect l="l" t="t" r="r" b="b"/>
              <a:pathLst>
                <a:path w="336" h="1113" extrusionOk="0">
                  <a:moveTo>
                    <a:pt x="50" y="0"/>
                  </a:moveTo>
                  <a:cubicBezTo>
                    <a:pt x="40" y="11"/>
                    <a:pt x="31" y="50"/>
                    <a:pt x="20" y="59"/>
                  </a:cubicBezTo>
                  <a:cubicBezTo>
                    <a:pt x="11" y="148"/>
                    <a:pt x="11" y="237"/>
                    <a:pt x="20" y="326"/>
                  </a:cubicBezTo>
                  <a:cubicBezTo>
                    <a:pt x="50" y="709"/>
                    <a:pt x="1" y="1044"/>
                    <a:pt x="158" y="1073"/>
                  </a:cubicBezTo>
                  <a:lnTo>
                    <a:pt x="335" y="1113"/>
                  </a:lnTo>
                  <a:lnTo>
                    <a:pt x="335" y="1054"/>
                  </a:lnTo>
                  <a:cubicBezTo>
                    <a:pt x="276" y="1044"/>
                    <a:pt x="197" y="1034"/>
                    <a:pt x="168" y="1004"/>
                  </a:cubicBezTo>
                  <a:cubicBezTo>
                    <a:pt x="119" y="945"/>
                    <a:pt x="129" y="237"/>
                    <a:pt x="129" y="129"/>
                  </a:cubicBezTo>
                  <a:cubicBezTo>
                    <a:pt x="129" y="99"/>
                    <a:pt x="129" y="70"/>
                    <a:pt x="119" y="40"/>
                  </a:cubicBezTo>
                  <a:cubicBezTo>
                    <a:pt x="109" y="30"/>
                    <a:pt x="99"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273621" y="4561462"/>
              <a:ext cx="75418" cy="237905"/>
            </a:xfrm>
            <a:custGeom>
              <a:avLst/>
              <a:gdLst/>
              <a:ahLst/>
              <a:cxnLst/>
              <a:rect l="l" t="t" r="r" b="b"/>
              <a:pathLst>
                <a:path w="356" h="1123" extrusionOk="0">
                  <a:moveTo>
                    <a:pt x="60" y="0"/>
                  </a:moveTo>
                  <a:cubicBezTo>
                    <a:pt x="40" y="11"/>
                    <a:pt x="31" y="50"/>
                    <a:pt x="31" y="59"/>
                  </a:cubicBezTo>
                  <a:cubicBezTo>
                    <a:pt x="11" y="148"/>
                    <a:pt x="11" y="237"/>
                    <a:pt x="21" y="326"/>
                  </a:cubicBezTo>
                  <a:cubicBezTo>
                    <a:pt x="51" y="709"/>
                    <a:pt x="1" y="1044"/>
                    <a:pt x="158" y="1073"/>
                  </a:cubicBezTo>
                  <a:lnTo>
                    <a:pt x="355" y="1122"/>
                  </a:lnTo>
                  <a:lnTo>
                    <a:pt x="355" y="1054"/>
                  </a:lnTo>
                  <a:cubicBezTo>
                    <a:pt x="296" y="1054"/>
                    <a:pt x="208" y="1034"/>
                    <a:pt x="169" y="1004"/>
                  </a:cubicBezTo>
                  <a:cubicBezTo>
                    <a:pt x="119" y="945"/>
                    <a:pt x="139" y="237"/>
                    <a:pt x="139" y="129"/>
                  </a:cubicBezTo>
                  <a:cubicBezTo>
                    <a:pt x="139" y="99"/>
                    <a:pt x="129" y="70"/>
                    <a:pt x="119" y="40"/>
                  </a:cubicBezTo>
                  <a:cubicBezTo>
                    <a:pt x="119" y="30"/>
                    <a:pt x="110"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275951" y="4561462"/>
              <a:ext cx="76477" cy="238117"/>
            </a:xfrm>
            <a:custGeom>
              <a:avLst/>
              <a:gdLst/>
              <a:ahLst/>
              <a:cxnLst/>
              <a:rect l="l" t="t" r="r" b="b"/>
              <a:pathLst>
                <a:path w="361" h="1124" extrusionOk="0">
                  <a:moveTo>
                    <a:pt x="118" y="581"/>
                  </a:moveTo>
                  <a:cubicBezTo>
                    <a:pt x="118" y="680"/>
                    <a:pt x="118" y="788"/>
                    <a:pt x="128" y="886"/>
                  </a:cubicBezTo>
                  <a:cubicBezTo>
                    <a:pt x="138" y="916"/>
                    <a:pt x="138" y="945"/>
                    <a:pt x="138" y="965"/>
                  </a:cubicBezTo>
                  <a:cubicBezTo>
                    <a:pt x="147" y="975"/>
                    <a:pt x="147" y="995"/>
                    <a:pt x="158" y="1004"/>
                  </a:cubicBezTo>
                  <a:cubicBezTo>
                    <a:pt x="147" y="995"/>
                    <a:pt x="147" y="975"/>
                    <a:pt x="147" y="965"/>
                  </a:cubicBezTo>
                  <a:cubicBezTo>
                    <a:pt x="138" y="936"/>
                    <a:pt x="138" y="916"/>
                    <a:pt x="138" y="886"/>
                  </a:cubicBezTo>
                  <a:cubicBezTo>
                    <a:pt x="128" y="788"/>
                    <a:pt x="128" y="680"/>
                    <a:pt x="118" y="581"/>
                  </a:cubicBezTo>
                  <a:close/>
                  <a:moveTo>
                    <a:pt x="158" y="1004"/>
                  </a:moveTo>
                  <a:cubicBezTo>
                    <a:pt x="167" y="1014"/>
                    <a:pt x="177" y="1024"/>
                    <a:pt x="187" y="1024"/>
                  </a:cubicBezTo>
                  <a:cubicBezTo>
                    <a:pt x="177" y="1014"/>
                    <a:pt x="167" y="1014"/>
                    <a:pt x="158" y="1004"/>
                  </a:cubicBezTo>
                  <a:close/>
                  <a:moveTo>
                    <a:pt x="40" y="0"/>
                  </a:moveTo>
                  <a:cubicBezTo>
                    <a:pt x="40" y="0"/>
                    <a:pt x="29" y="11"/>
                    <a:pt x="29" y="20"/>
                  </a:cubicBezTo>
                  <a:cubicBezTo>
                    <a:pt x="20" y="20"/>
                    <a:pt x="20" y="30"/>
                    <a:pt x="20" y="30"/>
                  </a:cubicBezTo>
                  <a:cubicBezTo>
                    <a:pt x="20" y="50"/>
                    <a:pt x="10" y="59"/>
                    <a:pt x="10" y="70"/>
                  </a:cubicBezTo>
                  <a:cubicBezTo>
                    <a:pt x="0" y="99"/>
                    <a:pt x="0" y="129"/>
                    <a:pt x="0" y="148"/>
                  </a:cubicBezTo>
                  <a:cubicBezTo>
                    <a:pt x="0" y="207"/>
                    <a:pt x="0" y="256"/>
                    <a:pt x="10" y="306"/>
                  </a:cubicBezTo>
                  <a:cubicBezTo>
                    <a:pt x="10" y="414"/>
                    <a:pt x="20" y="512"/>
                    <a:pt x="20" y="621"/>
                  </a:cubicBezTo>
                  <a:lnTo>
                    <a:pt x="20" y="778"/>
                  </a:lnTo>
                  <a:cubicBezTo>
                    <a:pt x="29" y="827"/>
                    <a:pt x="29" y="877"/>
                    <a:pt x="40" y="936"/>
                  </a:cubicBezTo>
                  <a:cubicBezTo>
                    <a:pt x="49" y="955"/>
                    <a:pt x="49" y="985"/>
                    <a:pt x="69" y="1004"/>
                  </a:cubicBezTo>
                  <a:cubicBezTo>
                    <a:pt x="79" y="1034"/>
                    <a:pt x="88" y="1054"/>
                    <a:pt x="118" y="1073"/>
                  </a:cubicBezTo>
                  <a:cubicBezTo>
                    <a:pt x="118" y="1073"/>
                    <a:pt x="128" y="1073"/>
                    <a:pt x="138" y="1083"/>
                  </a:cubicBezTo>
                  <a:lnTo>
                    <a:pt x="158" y="1083"/>
                  </a:lnTo>
                  <a:lnTo>
                    <a:pt x="197" y="1093"/>
                  </a:lnTo>
                  <a:lnTo>
                    <a:pt x="266" y="1113"/>
                  </a:lnTo>
                  <a:cubicBezTo>
                    <a:pt x="307" y="1120"/>
                    <a:pt x="332" y="1123"/>
                    <a:pt x="343" y="1123"/>
                  </a:cubicBezTo>
                  <a:cubicBezTo>
                    <a:pt x="360" y="1123"/>
                    <a:pt x="337" y="1115"/>
                    <a:pt x="276" y="1103"/>
                  </a:cubicBezTo>
                  <a:lnTo>
                    <a:pt x="197" y="1083"/>
                  </a:lnTo>
                  <a:lnTo>
                    <a:pt x="158" y="1073"/>
                  </a:lnTo>
                  <a:lnTo>
                    <a:pt x="138" y="1073"/>
                  </a:lnTo>
                  <a:cubicBezTo>
                    <a:pt x="138" y="1063"/>
                    <a:pt x="128" y="1063"/>
                    <a:pt x="118" y="1063"/>
                  </a:cubicBezTo>
                  <a:cubicBezTo>
                    <a:pt x="99" y="1044"/>
                    <a:pt x="88" y="1024"/>
                    <a:pt x="79" y="1004"/>
                  </a:cubicBezTo>
                  <a:cubicBezTo>
                    <a:pt x="69" y="985"/>
                    <a:pt x="59" y="955"/>
                    <a:pt x="49" y="925"/>
                  </a:cubicBezTo>
                  <a:cubicBezTo>
                    <a:pt x="40" y="877"/>
                    <a:pt x="40" y="827"/>
                    <a:pt x="40" y="778"/>
                  </a:cubicBezTo>
                  <a:cubicBezTo>
                    <a:pt x="29" y="719"/>
                    <a:pt x="29" y="670"/>
                    <a:pt x="29" y="621"/>
                  </a:cubicBezTo>
                  <a:cubicBezTo>
                    <a:pt x="29" y="512"/>
                    <a:pt x="20" y="414"/>
                    <a:pt x="20" y="306"/>
                  </a:cubicBezTo>
                  <a:cubicBezTo>
                    <a:pt x="10" y="256"/>
                    <a:pt x="10" y="207"/>
                    <a:pt x="10" y="148"/>
                  </a:cubicBezTo>
                  <a:cubicBezTo>
                    <a:pt x="10" y="129"/>
                    <a:pt x="10" y="99"/>
                    <a:pt x="20" y="79"/>
                  </a:cubicBezTo>
                  <a:cubicBezTo>
                    <a:pt x="20" y="59"/>
                    <a:pt x="20" y="50"/>
                    <a:pt x="29" y="40"/>
                  </a:cubicBezTo>
                  <a:cubicBezTo>
                    <a:pt x="29" y="30"/>
                    <a:pt x="40" y="11"/>
                    <a:pt x="49" y="11"/>
                  </a:cubicBezTo>
                  <a:lnTo>
                    <a:pt x="79" y="11"/>
                  </a:lnTo>
                  <a:cubicBezTo>
                    <a:pt x="88" y="11"/>
                    <a:pt x="88" y="11"/>
                    <a:pt x="88" y="20"/>
                  </a:cubicBezTo>
                  <a:cubicBezTo>
                    <a:pt x="99" y="20"/>
                    <a:pt x="99" y="30"/>
                    <a:pt x="99" y="30"/>
                  </a:cubicBezTo>
                  <a:cubicBezTo>
                    <a:pt x="108" y="59"/>
                    <a:pt x="118" y="79"/>
                    <a:pt x="118" y="109"/>
                  </a:cubicBezTo>
                  <a:lnTo>
                    <a:pt x="118" y="188"/>
                  </a:lnTo>
                  <a:lnTo>
                    <a:pt x="118" y="267"/>
                  </a:lnTo>
                  <a:lnTo>
                    <a:pt x="118" y="581"/>
                  </a:lnTo>
                  <a:cubicBezTo>
                    <a:pt x="118" y="473"/>
                    <a:pt x="128" y="365"/>
                    <a:pt x="128" y="267"/>
                  </a:cubicBezTo>
                  <a:lnTo>
                    <a:pt x="128" y="188"/>
                  </a:lnTo>
                  <a:lnTo>
                    <a:pt x="128" y="109"/>
                  </a:lnTo>
                  <a:cubicBezTo>
                    <a:pt x="128" y="79"/>
                    <a:pt x="118" y="59"/>
                    <a:pt x="108" y="30"/>
                  </a:cubicBezTo>
                  <a:cubicBezTo>
                    <a:pt x="108" y="20"/>
                    <a:pt x="99" y="20"/>
                    <a:pt x="99" y="11"/>
                  </a:cubicBezTo>
                  <a:cubicBezTo>
                    <a:pt x="99" y="11"/>
                    <a:pt x="8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42683" y="4330124"/>
              <a:ext cx="70969" cy="548473"/>
            </a:xfrm>
            <a:custGeom>
              <a:avLst/>
              <a:gdLst/>
              <a:ahLst/>
              <a:cxnLst/>
              <a:rect l="l" t="t" r="r" b="b"/>
              <a:pathLst>
                <a:path w="335" h="2589" extrusionOk="0">
                  <a:moveTo>
                    <a:pt x="167" y="0"/>
                  </a:moveTo>
                  <a:cubicBezTo>
                    <a:pt x="0" y="0"/>
                    <a:pt x="20" y="217"/>
                    <a:pt x="20" y="482"/>
                  </a:cubicBezTo>
                  <a:lnTo>
                    <a:pt x="20" y="2588"/>
                  </a:lnTo>
                  <a:lnTo>
                    <a:pt x="324" y="2588"/>
                  </a:lnTo>
                  <a:lnTo>
                    <a:pt x="324" y="482"/>
                  </a:lnTo>
                  <a:cubicBezTo>
                    <a:pt x="324" y="217"/>
                    <a:pt x="335" y="0"/>
                    <a:pt x="16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352852" y="4330124"/>
              <a:ext cx="50420" cy="548473"/>
            </a:xfrm>
            <a:custGeom>
              <a:avLst/>
              <a:gdLst/>
              <a:ahLst/>
              <a:cxnLst/>
              <a:rect l="l" t="t" r="r" b="b"/>
              <a:pathLst>
                <a:path w="238" h="2589" extrusionOk="0">
                  <a:moveTo>
                    <a:pt x="119" y="0"/>
                  </a:moveTo>
                  <a:cubicBezTo>
                    <a:pt x="1" y="0"/>
                    <a:pt x="11" y="325"/>
                    <a:pt x="21" y="689"/>
                  </a:cubicBezTo>
                  <a:cubicBezTo>
                    <a:pt x="31" y="1014"/>
                    <a:pt x="51" y="2588"/>
                    <a:pt x="51" y="2588"/>
                  </a:cubicBezTo>
                  <a:lnTo>
                    <a:pt x="188" y="2588"/>
                  </a:lnTo>
                  <a:cubicBezTo>
                    <a:pt x="188" y="2588"/>
                    <a:pt x="217" y="1014"/>
                    <a:pt x="217" y="689"/>
                  </a:cubicBezTo>
                  <a:cubicBezTo>
                    <a:pt x="228" y="325"/>
                    <a:pt x="237" y="0"/>
                    <a:pt x="11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361325" y="4330124"/>
              <a:ext cx="33472" cy="548473"/>
            </a:xfrm>
            <a:custGeom>
              <a:avLst/>
              <a:gdLst/>
              <a:ahLst/>
              <a:cxnLst/>
              <a:rect l="l" t="t" r="r" b="b"/>
              <a:pathLst>
                <a:path w="158" h="2589" extrusionOk="0">
                  <a:moveTo>
                    <a:pt x="79" y="0"/>
                  </a:moveTo>
                  <a:cubicBezTo>
                    <a:pt x="0" y="0"/>
                    <a:pt x="11" y="217"/>
                    <a:pt x="11" y="482"/>
                  </a:cubicBezTo>
                  <a:lnTo>
                    <a:pt x="11" y="2588"/>
                  </a:lnTo>
                  <a:lnTo>
                    <a:pt x="148" y="2588"/>
                  </a:lnTo>
                  <a:lnTo>
                    <a:pt x="148" y="482"/>
                  </a:lnTo>
                  <a:cubicBezTo>
                    <a:pt x="148" y="217"/>
                    <a:pt x="15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361325" y="4329065"/>
              <a:ext cx="19066" cy="547414"/>
            </a:xfrm>
            <a:custGeom>
              <a:avLst/>
              <a:gdLst/>
              <a:ahLst/>
              <a:cxnLst/>
              <a:rect l="l" t="t" r="r" b="b"/>
              <a:pathLst>
                <a:path w="90" h="2584" extrusionOk="0">
                  <a:moveTo>
                    <a:pt x="76" y="1"/>
                  </a:moveTo>
                  <a:cubicBezTo>
                    <a:pt x="71" y="1"/>
                    <a:pt x="66" y="2"/>
                    <a:pt x="59" y="5"/>
                  </a:cubicBezTo>
                  <a:lnTo>
                    <a:pt x="40" y="25"/>
                  </a:lnTo>
                  <a:cubicBezTo>
                    <a:pt x="40" y="35"/>
                    <a:pt x="30" y="45"/>
                    <a:pt x="30" y="54"/>
                  </a:cubicBezTo>
                  <a:cubicBezTo>
                    <a:pt x="20" y="84"/>
                    <a:pt x="11" y="104"/>
                    <a:pt x="11" y="133"/>
                  </a:cubicBezTo>
                  <a:cubicBezTo>
                    <a:pt x="11" y="163"/>
                    <a:pt x="11" y="183"/>
                    <a:pt x="0" y="212"/>
                  </a:cubicBezTo>
                  <a:lnTo>
                    <a:pt x="0" y="369"/>
                  </a:lnTo>
                  <a:lnTo>
                    <a:pt x="0" y="684"/>
                  </a:lnTo>
                  <a:lnTo>
                    <a:pt x="0" y="1324"/>
                  </a:lnTo>
                  <a:cubicBezTo>
                    <a:pt x="0" y="1747"/>
                    <a:pt x="0" y="2160"/>
                    <a:pt x="11" y="2584"/>
                  </a:cubicBezTo>
                  <a:lnTo>
                    <a:pt x="11" y="1324"/>
                  </a:lnTo>
                  <a:lnTo>
                    <a:pt x="11" y="684"/>
                  </a:lnTo>
                  <a:lnTo>
                    <a:pt x="11" y="369"/>
                  </a:lnTo>
                  <a:cubicBezTo>
                    <a:pt x="11" y="320"/>
                    <a:pt x="11" y="261"/>
                    <a:pt x="20" y="212"/>
                  </a:cubicBezTo>
                  <a:lnTo>
                    <a:pt x="20" y="133"/>
                  </a:lnTo>
                  <a:cubicBezTo>
                    <a:pt x="30" y="104"/>
                    <a:pt x="30" y="84"/>
                    <a:pt x="40" y="54"/>
                  </a:cubicBezTo>
                  <a:cubicBezTo>
                    <a:pt x="40" y="45"/>
                    <a:pt x="50" y="35"/>
                    <a:pt x="50" y="25"/>
                  </a:cubicBezTo>
                  <a:cubicBezTo>
                    <a:pt x="59" y="25"/>
                    <a:pt x="59" y="15"/>
                    <a:pt x="70" y="15"/>
                  </a:cubicBezTo>
                  <a:cubicBezTo>
                    <a:pt x="79" y="5"/>
                    <a:pt x="89" y="5"/>
                    <a:pt x="89" y="5"/>
                  </a:cubicBezTo>
                  <a:cubicBezTo>
                    <a:pt x="89" y="5"/>
                    <a:pt x="85" y="1"/>
                    <a:pt x="7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378061" y="4329065"/>
              <a:ext cx="16736" cy="547414"/>
            </a:xfrm>
            <a:custGeom>
              <a:avLst/>
              <a:gdLst/>
              <a:ahLst/>
              <a:cxnLst/>
              <a:rect l="l" t="t" r="r" b="b"/>
              <a:pathLst>
                <a:path w="79" h="2584" extrusionOk="0">
                  <a:moveTo>
                    <a:pt x="6" y="1"/>
                  </a:moveTo>
                  <a:cubicBezTo>
                    <a:pt x="0" y="1"/>
                    <a:pt x="0" y="5"/>
                    <a:pt x="0" y="5"/>
                  </a:cubicBezTo>
                  <a:lnTo>
                    <a:pt x="10" y="15"/>
                  </a:lnTo>
                  <a:cubicBezTo>
                    <a:pt x="20" y="15"/>
                    <a:pt x="30" y="25"/>
                    <a:pt x="30" y="25"/>
                  </a:cubicBezTo>
                  <a:cubicBezTo>
                    <a:pt x="39" y="35"/>
                    <a:pt x="39" y="45"/>
                    <a:pt x="39" y="54"/>
                  </a:cubicBezTo>
                  <a:cubicBezTo>
                    <a:pt x="50" y="84"/>
                    <a:pt x="59" y="104"/>
                    <a:pt x="59" y="133"/>
                  </a:cubicBezTo>
                  <a:cubicBezTo>
                    <a:pt x="59" y="163"/>
                    <a:pt x="59" y="183"/>
                    <a:pt x="69" y="212"/>
                  </a:cubicBezTo>
                  <a:lnTo>
                    <a:pt x="69" y="369"/>
                  </a:lnTo>
                  <a:lnTo>
                    <a:pt x="69" y="684"/>
                  </a:lnTo>
                  <a:lnTo>
                    <a:pt x="69" y="1324"/>
                  </a:lnTo>
                  <a:lnTo>
                    <a:pt x="69" y="2584"/>
                  </a:lnTo>
                  <a:cubicBezTo>
                    <a:pt x="69" y="2160"/>
                    <a:pt x="79" y="1747"/>
                    <a:pt x="79" y="1324"/>
                  </a:cubicBezTo>
                  <a:lnTo>
                    <a:pt x="79" y="684"/>
                  </a:lnTo>
                  <a:lnTo>
                    <a:pt x="79" y="369"/>
                  </a:lnTo>
                  <a:lnTo>
                    <a:pt x="79" y="212"/>
                  </a:lnTo>
                  <a:cubicBezTo>
                    <a:pt x="79" y="183"/>
                    <a:pt x="69" y="163"/>
                    <a:pt x="69" y="133"/>
                  </a:cubicBezTo>
                  <a:cubicBezTo>
                    <a:pt x="69" y="104"/>
                    <a:pt x="59" y="84"/>
                    <a:pt x="59" y="54"/>
                  </a:cubicBezTo>
                  <a:cubicBezTo>
                    <a:pt x="50" y="45"/>
                    <a:pt x="50" y="35"/>
                    <a:pt x="39" y="25"/>
                  </a:cubicBezTo>
                  <a:lnTo>
                    <a:pt x="20" y="5"/>
                  </a:lnTo>
                  <a:cubicBezTo>
                    <a:pt x="13" y="2"/>
                    <a:pt x="9" y="1"/>
                    <a:pt x="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400941" y="4703188"/>
              <a:ext cx="18854" cy="4449"/>
            </a:xfrm>
            <a:custGeom>
              <a:avLst/>
              <a:gdLst/>
              <a:ahLst/>
              <a:cxnLst/>
              <a:rect l="l" t="t" r="r" b="b"/>
              <a:pathLst>
                <a:path w="89" h="21" extrusionOk="0">
                  <a:moveTo>
                    <a:pt x="89" y="1"/>
                  </a:moveTo>
                  <a:cubicBezTo>
                    <a:pt x="60" y="1"/>
                    <a:pt x="30" y="1"/>
                    <a:pt x="10" y="11"/>
                  </a:cubicBezTo>
                  <a:cubicBezTo>
                    <a:pt x="1" y="11"/>
                    <a:pt x="10" y="20"/>
                    <a:pt x="10" y="20"/>
                  </a:cubicBezTo>
                  <a:cubicBezTo>
                    <a:pt x="40" y="20"/>
                    <a:pt x="60" y="11"/>
                    <a:pt x="8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336327" y="4759539"/>
              <a:ext cx="16736" cy="16948"/>
            </a:xfrm>
            <a:custGeom>
              <a:avLst/>
              <a:gdLst/>
              <a:ahLst/>
              <a:cxnLst/>
              <a:rect l="l" t="t" r="r" b="b"/>
              <a:pathLst>
                <a:path w="79" h="80" extrusionOk="0">
                  <a:moveTo>
                    <a:pt x="0" y="1"/>
                  </a:moveTo>
                  <a:lnTo>
                    <a:pt x="0" y="1"/>
                  </a:lnTo>
                  <a:cubicBezTo>
                    <a:pt x="20" y="30"/>
                    <a:pt x="40" y="60"/>
                    <a:pt x="59" y="79"/>
                  </a:cubicBezTo>
                  <a:cubicBezTo>
                    <a:pt x="69" y="79"/>
                    <a:pt x="79" y="79"/>
                    <a:pt x="69" y="69"/>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336327" y="4724160"/>
              <a:ext cx="19066" cy="18854"/>
            </a:xfrm>
            <a:custGeom>
              <a:avLst/>
              <a:gdLst/>
              <a:ahLst/>
              <a:cxnLst/>
              <a:rect l="l" t="t" r="r" b="b"/>
              <a:pathLst>
                <a:path w="90" h="89" extrusionOk="0">
                  <a:moveTo>
                    <a:pt x="0" y="0"/>
                  </a:moveTo>
                  <a:cubicBezTo>
                    <a:pt x="30" y="30"/>
                    <a:pt x="50" y="59"/>
                    <a:pt x="79" y="89"/>
                  </a:cubicBezTo>
                  <a:cubicBezTo>
                    <a:pt x="89" y="89"/>
                    <a:pt x="89" y="89"/>
                    <a:pt x="89" y="79"/>
                  </a:cubicBezTo>
                  <a:cubicBezTo>
                    <a:pt x="59" y="50"/>
                    <a:pt x="30" y="3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248623" y="4659547"/>
              <a:ext cx="21185" cy="16948"/>
            </a:xfrm>
            <a:custGeom>
              <a:avLst/>
              <a:gdLst/>
              <a:ahLst/>
              <a:cxnLst/>
              <a:rect l="l" t="t" r="r" b="b"/>
              <a:pathLst>
                <a:path w="100" h="80" extrusionOk="0">
                  <a:moveTo>
                    <a:pt x="1" y="0"/>
                  </a:moveTo>
                  <a:lnTo>
                    <a:pt x="1" y="0"/>
                  </a:lnTo>
                  <a:cubicBezTo>
                    <a:pt x="31" y="29"/>
                    <a:pt x="60" y="59"/>
                    <a:pt x="90" y="79"/>
                  </a:cubicBezTo>
                  <a:cubicBezTo>
                    <a:pt x="99" y="79"/>
                    <a:pt x="99" y="69"/>
                    <a:pt x="99" y="69"/>
                  </a:cubicBezTo>
                  <a:cubicBezTo>
                    <a:pt x="70" y="40"/>
                    <a:pt x="31"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254978" y="4628194"/>
              <a:ext cx="12711" cy="10592"/>
            </a:xfrm>
            <a:custGeom>
              <a:avLst/>
              <a:gdLst/>
              <a:ahLst/>
              <a:cxnLst/>
              <a:rect l="l" t="t" r="r" b="b"/>
              <a:pathLst>
                <a:path w="60" h="50" extrusionOk="0">
                  <a:moveTo>
                    <a:pt x="1" y="0"/>
                  </a:moveTo>
                  <a:lnTo>
                    <a:pt x="1" y="0"/>
                  </a:lnTo>
                  <a:cubicBezTo>
                    <a:pt x="10" y="20"/>
                    <a:pt x="30" y="40"/>
                    <a:pt x="50" y="50"/>
                  </a:cubicBezTo>
                  <a:cubicBezTo>
                    <a:pt x="50" y="50"/>
                    <a:pt x="60" y="40"/>
                    <a:pt x="50" y="40"/>
                  </a:cubicBezTo>
                  <a:cubicBezTo>
                    <a:pt x="40" y="30"/>
                    <a:pt x="2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57096" y="4592815"/>
              <a:ext cx="10592" cy="14617"/>
            </a:xfrm>
            <a:custGeom>
              <a:avLst/>
              <a:gdLst/>
              <a:ahLst/>
              <a:cxnLst/>
              <a:rect l="l" t="t" r="r" b="b"/>
              <a:pathLst>
                <a:path w="50" h="69" extrusionOk="0">
                  <a:moveTo>
                    <a:pt x="0" y="0"/>
                  </a:moveTo>
                  <a:lnTo>
                    <a:pt x="0" y="10"/>
                  </a:lnTo>
                  <a:cubicBezTo>
                    <a:pt x="20" y="20"/>
                    <a:pt x="30" y="49"/>
                    <a:pt x="40" y="69"/>
                  </a:cubicBezTo>
                  <a:lnTo>
                    <a:pt x="50" y="69"/>
                  </a:lnTo>
                  <a:cubicBezTo>
                    <a:pt x="40" y="40"/>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267477" y="4557225"/>
              <a:ext cx="8686" cy="12711"/>
            </a:xfrm>
            <a:custGeom>
              <a:avLst/>
              <a:gdLst/>
              <a:ahLst/>
              <a:cxnLst/>
              <a:rect l="l" t="t" r="r" b="b"/>
              <a:pathLst>
                <a:path w="41" h="60" extrusionOk="0">
                  <a:moveTo>
                    <a:pt x="1" y="1"/>
                  </a:moveTo>
                  <a:lnTo>
                    <a:pt x="30" y="60"/>
                  </a:lnTo>
                  <a:lnTo>
                    <a:pt x="40" y="50"/>
                  </a:lnTo>
                  <a:cubicBezTo>
                    <a:pt x="30" y="31"/>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02856" y="4553200"/>
              <a:ext cx="10804" cy="23939"/>
            </a:xfrm>
            <a:custGeom>
              <a:avLst/>
              <a:gdLst/>
              <a:ahLst/>
              <a:cxnLst/>
              <a:rect l="l" t="t" r="r" b="b"/>
              <a:pathLst>
                <a:path w="51" h="113" extrusionOk="0">
                  <a:moveTo>
                    <a:pt x="50" y="0"/>
                  </a:moveTo>
                  <a:cubicBezTo>
                    <a:pt x="31" y="39"/>
                    <a:pt x="11" y="69"/>
                    <a:pt x="1" y="109"/>
                  </a:cubicBezTo>
                  <a:cubicBezTo>
                    <a:pt x="1" y="109"/>
                    <a:pt x="5" y="113"/>
                    <a:pt x="8" y="113"/>
                  </a:cubicBezTo>
                  <a:cubicBezTo>
                    <a:pt x="10" y="113"/>
                    <a:pt x="11" y="112"/>
                    <a:pt x="11" y="109"/>
                  </a:cubicBezTo>
                  <a:cubicBezTo>
                    <a:pt x="31" y="79"/>
                    <a:pt x="40" y="39"/>
                    <a:pt x="50" y="10"/>
                  </a:cubicBezTo>
                  <a:lnTo>
                    <a:pt x="5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340353" y="4521846"/>
              <a:ext cx="12075" cy="11652"/>
            </a:xfrm>
            <a:custGeom>
              <a:avLst/>
              <a:gdLst/>
              <a:ahLst/>
              <a:cxnLst/>
              <a:rect l="l" t="t" r="r" b="b"/>
              <a:pathLst>
                <a:path w="57" h="55" extrusionOk="0">
                  <a:moveTo>
                    <a:pt x="1" y="1"/>
                  </a:moveTo>
                  <a:lnTo>
                    <a:pt x="1" y="1"/>
                  </a:lnTo>
                  <a:cubicBezTo>
                    <a:pt x="21" y="21"/>
                    <a:pt x="31" y="40"/>
                    <a:pt x="50" y="50"/>
                  </a:cubicBezTo>
                  <a:cubicBezTo>
                    <a:pt x="40" y="30"/>
                    <a:pt x="21" y="10"/>
                    <a:pt x="1" y="1"/>
                  </a:cubicBezTo>
                  <a:close/>
                  <a:moveTo>
                    <a:pt x="50" y="50"/>
                  </a:moveTo>
                  <a:cubicBezTo>
                    <a:pt x="50" y="53"/>
                    <a:pt x="52" y="54"/>
                    <a:pt x="53" y="54"/>
                  </a:cubicBezTo>
                  <a:cubicBezTo>
                    <a:pt x="55" y="54"/>
                    <a:pt x="57" y="50"/>
                    <a:pt x="50" y="5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25947" y="4469732"/>
              <a:ext cx="18854" cy="16948"/>
            </a:xfrm>
            <a:custGeom>
              <a:avLst/>
              <a:gdLst/>
              <a:ahLst/>
              <a:cxnLst/>
              <a:rect l="l" t="t" r="r" b="b"/>
              <a:pathLst>
                <a:path w="89" h="80" extrusionOk="0">
                  <a:moveTo>
                    <a:pt x="0" y="0"/>
                  </a:moveTo>
                  <a:lnTo>
                    <a:pt x="0" y="0"/>
                  </a:lnTo>
                  <a:cubicBezTo>
                    <a:pt x="30" y="30"/>
                    <a:pt x="49" y="59"/>
                    <a:pt x="79" y="79"/>
                  </a:cubicBezTo>
                  <a:cubicBezTo>
                    <a:pt x="89" y="79"/>
                    <a:pt x="89" y="79"/>
                    <a:pt x="89" y="70"/>
                  </a:cubicBezTo>
                  <a:cubicBezTo>
                    <a:pt x="59" y="5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400941" y="4448971"/>
              <a:ext cx="12711" cy="12711"/>
            </a:xfrm>
            <a:custGeom>
              <a:avLst/>
              <a:gdLst/>
              <a:ahLst/>
              <a:cxnLst/>
              <a:rect l="l" t="t" r="r" b="b"/>
              <a:pathLst>
                <a:path w="60" h="60" extrusionOk="0">
                  <a:moveTo>
                    <a:pt x="60" y="0"/>
                  </a:moveTo>
                  <a:lnTo>
                    <a:pt x="60" y="0"/>
                  </a:lnTo>
                  <a:cubicBezTo>
                    <a:pt x="40" y="20"/>
                    <a:pt x="20" y="30"/>
                    <a:pt x="1" y="50"/>
                  </a:cubicBezTo>
                  <a:lnTo>
                    <a:pt x="10" y="59"/>
                  </a:lnTo>
                  <a:cubicBezTo>
                    <a:pt x="30" y="39"/>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376578" y="4482231"/>
              <a:ext cx="7838" cy="9533"/>
            </a:xfrm>
            <a:custGeom>
              <a:avLst/>
              <a:gdLst/>
              <a:ahLst/>
              <a:cxnLst/>
              <a:rect l="l" t="t" r="r" b="b"/>
              <a:pathLst>
                <a:path w="37" h="45" extrusionOk="0">
                  <a:moveTo>
                    <a:pt x="37" y="0"/>
                  </a:moveTo>
                  <a:cubicBezTo>
                    <a:pt x="27" y="11"/>
                    <a:pt x="7" y="20"/>
                    <a:pt x="7" y="40"/>
                  </a:cubicBezTo>
                  <a:cubicBezTo>
                    <a:pt x="1" y="40"/>
                    <a:pt x="3" y="44"/>
                    <a:pt x="8" y="44"/>
                  </a:cubicBezTo>
                  <a:cubicBezTo>
                    <a:pt x="11" y="44"/>
                    <a:pt x="14" y="43"/>
                    <a:pt x="17" y="40"/>
                  </a:cubicBezTo>
                  <a:cubicBezTo>
                    <a:pt x="27" y="30"/>
                    <a:pt x="27" y="20"/>
                    <a:pt x="3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382087" y="4534345"/>
              <a:ext cx="8686" cy="6355"/>
            </a:xfrm>
            <a:custGeom>
              <a:avLst/>
              <a:gdLst/>
              <a:ahLst/>
              <a:cxnLst/>
              <a:rect l="l" t="t" r="r" b="b"/>
              <a:pathLst>
                <a:path w="41" h="30" extrusionOk="0">
                  <a:moveTo>
                    <a:pt x="40" y="1"/>
                  </a:moveTo>
                  <a:cubicBezTo>
                    <a:pt x="31" y="1"/>
                    <a:pt x="11" y="10"/>
                    <a:pt x="1" y="21"/>
                  </a:cubicBezTo>
                  <a:lnTo>
                    <a:pt x="11" y="30"/>
                  </a:lnTo>
                  <a:lnTo>
                    <a:pt x="4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398822" y="4565699"/>
              <a:ext cx="12711" cy="12711"/>
            </a:xfrm>
            <a:custGeom>
              <a:avLst/>
              <a:gdLst/>
              <a:ahLst/>
              <a:cxnLst/>
              <a:rect l="l" t="t" r="r" b="b"/>
              <a:pathLst>
                <a:path w="60" h="60" extrusionOk="0">
                  <a:moveTo>
                    <a:pt x="59" y="0"/>
                  </a:moveTo>
                  <a:lnTo>
                    <a:pt x="59" y="0"/>
                  </a:lnTo>
                  <a:cubicBezTo>
                    <a:pt x="40" y="20"/>
                    <a:pt x="20" y="30"/>
                    <a:pt x="11" y="50"/>
                  </a:cubicBezTo>
                  <a:cubicBezTo>
                    <a:pt x="0" y="50"/>
                    <a:pt x="11" y="59"/>
                    <a:pt x="11" y="59"/>
                  </a:cubicBezTo>
                  <a:cubicBezTo>
                    <a:pt x="30" y="39"/>
                    <a:pt x="5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336327" y="4613576"/>
              <a:ext cx="16736" cy="8686"/>
            </a:xfrm>
            <a:custGeom>
              <a:avLst/>
              <a:gdLst/>
              <a:ahLst/>
              <a:cxnLst/>
              <a:rect l="l" t="t" r="r" b="b"/>
              <a:pathLst>
                <a:path w="79" h="41" extrusionOk="0">
                  <a:moveTo>
                    <a:pt x="0" y="1"/>
                  </a:moveTo>
                  <a:cubicBezTo>
                    <a:pt x="30" y="10"/>
                    <a:pt x="50" y="30"/>
                    <a:pt x="69" y="40"/>
                  </a:cubicBezTo>
                  <a:cubicBezTo>
                    <a:pt x="69" y="40"/>
                    <a:pt x="79" y="40"/>
                    <a:pt x="69" y="30"/>
                  </a:cubicBezTo>
                  <a:cubicBezTo>
                    <a:pt x="50" y="21"/>
                    <a:pt x="3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07085" y="4655310"/>
              <a:ext cx="15041" cy="8474"/>
            </a:xfrm>
            <a:custGeom>
              <a:avLst/>
              <a:gdLst/>
              <a:ahLst/>
              <a:cxnLst/>
              <a:rect l="l" t="t" r="r" b="b"/>
              <a:pathLst>
                <a:path w="71" h="40" extrusionOk="0">
                  <a:moveTo>
                    <a:pt x="70" y="1"/>
                  </a:moveTo>
                  <a:cubicBezTo>
                    <a:pt x="50" y="10"/>
                    <a:pt x="20" y="20"/>
                    <a:pt x="1" y="30"/>
                  </a:cubicBezTo>
                  <a:lnTo>
                    <a:pt x="11" y="40"/>
                  </a:lnTo>
                  <a:cubicBezTo>
                    <a:pt x="31" y="30"/>
                    <a:pt x="50" y="10"/>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405178" y="4776275"/>
              <a:ext cx="8474" cy="2118"/>
            </a:xfrm>
            <a:custGeom>
              <a:avLst/>
              <a:gdLst/>
              <a:ahLst/>
              <a:cxnLst/>
              <a:rect l="l" t="t" r="r" b="b"/>
              <a:pathLst>
                <a:path w="40" h="10" extrusionOk="0">
                  <a:moveTo>
                    <a:pt x="0" y="0"/>
                  </a:moveTo>
                  <a:lnTo>
                    <a:pt x="10" y="10"/>
                  </a:lnTo>
                  <a:cubicBezTo>
                    <a:pt x="20" y="10"/>
                    <a:pt x="29" y="1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403059" y="4819916"/>
              <a:ext cx="20973" cy="10804"/>
            </a:xfrm>
            <a:custGeom>
              <a:avLst/>
              <a:gdLst/>
              <a:ahLst/>
              <a:cxnLst/>
              <a:rect l="l" t="t" r="r" b="b"/>
              <a:pathLst>
                <a:path w="99" h="51" extrusionOk="0">
                  <a:moveTo>
                    <a:pt x="98" y="1"/>
                  </a:moveTo>
                  <a:lnTo>
                    <a:pt x="98" y="1"/>
                  </a:lnTo>
                  <a:cubicBezTo>
                    <a:pt x="69" y="11"/>
                    <a:pt x="30" y="20"/>
                    <a:pt x="10" y="40"/>
                  </a:cubicBezTo>
                  <a:cubicBezTo>
                    <a:pt x="0" y="40"/>
                    <a:pt x="10" y="50"/>
                    <a:pt x="10" y="50"/>
                  </a:cubicBezTo>
                  <a:cubicBezTo>
                    <a:pt x="39" y="31"/>
                    <a:pt x="69" y="11"/>
                    <a:pt x="9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319592" y="4843007"/>
              <a:ext cx="29447" cy="14617"/>
            </a:xfrm>
            <a:custGeom>
              <a:avLst/>
              <a:gdLst/>
              <a:ahLst/>
              <a:cxnLst/>
              <a:rect l="l" t="t" r="r" b="b"/>
              <a:pathLst>
                <a:path w="139" h="69" extrusionOk="0">
                  <a:moveTo>
                    <a:pt x="1" y="0"/>
                  </a:moveTo>
                  <a:lnTo>
                    <a:pt x="1" y="0"/>
                  </a:lnTo>
                  <a:cubicBezTo>
                    <a:pt x="40" y="20"/>
                    <a:pt x="79" y="49"/>
                    <a:pt x="129" y="69"/>
                  </a:cubicBezTo>
                  <a:cubicBezTo>
                    <a:pt x="129" y="69"/>
                    <a:pt x="138" y="59"/>
                    <a:pt x="129" y="59"/>
                  </a:cubicBezTo>
                  <a:cubicBezTo>
                    <a:pt x="89" y="40"/>
                    <a:pt x="4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2091" y="4822034"/>
              <a:ext cx="20973" cy="12711"/>
            </a:xfrm>
            <a:custGeom>
              <a:avLst/>
              <a:gdLst/>
              <a:ahLst/>
              <a:cxnLst/>
              <a:rect l="l" t="t" r="r" b="b"/>
              <a:pathLst>
                <a:path w="99" h="60" extrusionOk="0">
                  <a:moveTo>
                    <a:pt x="1" y="1"/>
                  </a:moveTo>
                  <a:lnTo>
                    <a:pt x="89" y="60"/>
                  </a:lnTo>
                  <a:cubicBezTo>
                    <a:pt x="89" y="60"/>
                    <a:pt x="99" y="50"/>
                    <a:pt x="89" y="50"/>
                  </a:cubicBezTo>
                  <a:cubicBezTo>
                    <a:pt x="60" y="30"/>
                    <a:pt x="30"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263452" y="4751277"/>
              <a:ext cx="14617" cy="8474"/>
            </a:xfrm>
            <a:custGeom>
              <a:avLst/>
              <a:gdLst/>
              <a:ahLst/>
              <a:cxnLst/>
              <a:rect l="l" t="t" r="r" b="b"/>
              <a:pathLst>
                <a:path w="69" h="40" extrusionOk="0">
                  <a:moveTo>
                    <a:pt x="0" y="0"/>
                  </a:moveTo>
                  <a:cubicBezTo>
                    <a:pt x="20" y="10"/>
                    <a:pt x="40" y="29"/>
                    <a:pt x="69" y="40"/>
                  </a:cubicBezTo>
                  <a:lnTo>
                    <a:pt x="69" y="29"/>
                  </a:lnTo>
                  <a:cubicBezTo>
                    <a:pt x="4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307093" y="4698951"/>
              <a:ext cx="6567" cy="6567"/>
            </a:xfrm>
            <a:custGeom>
              <a:avLst/>
              <a:gdLst/>
              <a:ahLst/>
              <a:cxnLst/>
              <a:rect l="l" t="t" r="r" b="b"/>
              <a:pathLst>
                <a:path w="31" h="31" extrusionOk="0">
                  <a:moveTo>
                    <a:pt x="30" y="1"/>
                  </a:moveTo>
                  <a:cubicBezTo>
                    <a:pt x="20" y="11"/>
                    <a:pt x="11" y="11"/>
                    <a:pt x="0" y="21"/>
                  </a:cubicBezTo>
                  <a:lnTo>
                    <a:pt x="11" y="31"/>
                  </a:lnTo>
                  <a:cubicBezTo>
                    <a:pt x="20" y="21"/>
                    <a:pt x="30" y="11"/>
                    <a:pt x="3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342683" y="4426091"/>
              <a:ext cx="10381" cy="10381"/>
            </a:xfrm>
            <a:custGeom>
              <a:avLst/>
              <a:gdLst/>
              <a:ahLst/>
              <a:cxnLst/>
              <a:rect l="l" t="t" r="r" b="b"/>
              <a:pathLst>
                <a:path w="49" h="49" extrusionOk="0">
                  <a:moveTo>
                    <a:pt x="0" y="0"/>
                  </a:moveTo>
                  <a:lnTo>
                    <a:pt x="0" y="0"/>
                  </a:lnTo>
                  <a:cubicBezTo>
                    <a:pt x="20" y="10"/>
                    <a:pt x="29" y="29"/>
                    <a:pt x="39" y="49"/>
                  </a:cubicBezTo>
                  <a:lnTo>
                    <a:pt x="49" y="39"/>
                  </a:lnTo>
                  <a:cubicBezTo>
                    <a:pt x="3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388442" y="4409355"/>
              <a:ext cx="10592" cy="6355"/>
            </a:xfrm>
            <a:custGeom>
              <a:avLst/>
              <a:gdLst/>
              <a:ahLst/>
              <a:cxnLst/>
              <a:rect l="l" t="t" r="r" b="b"/>
              <a:pathLst>
                <a:path w="50" h="30" extrusionOk="0">
                  <a:moveTo>
                    <a:pt x="49" y="0"/>
                  </a:moveTo>
                  <a:cubicBezTo>
                    <a:pt x="30" y="10"/>
                    <a:pt x="10" y="10"/>
                    <a:pt x="1" y="20"/>
                  </a:cubicBezTo>
                  <a:cubicBezTo>
                    <a:pt x="1" y="30"/>
                    <a:pt x="1" y="30"/>
                    <a:pt x="10" y="30"/>
                  </a:cubicBezTo>
                  <a:cubicBezTo>
                    <a:pt x="20" y="20"/>
                    <a:pt x="30" y="10"/>
                    <a:pt x="4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388442" y="4355122"/>
              <a:ext cx="14829" cy="12711"/>
            </a:xfrm>
            <a:custGeom>
              <a:avLst/>
              <a:gdLst/>
              <a:ahLst/>
              <a:cxnLst/>
              <a:rect l="l" t="t" r="r" b="b"/>
              <a:pathLst>
                <a:path w="70" h="60" extrusionOk="0">
                  <a:moveTo>
                    <a:pt x="69" y="1"/>
                  </a:moveTo>
                  <a:cubicBezTo>
                    <a:pt x="49" y="20"/>
                    <a:pt x="20" y="30"/>
                    <a:pt x="10" y="49"/>
                  </a:cubicBezTo>
                  <a:cubicBezTo>
                    <a:pt x="1" y="49"/>
                    <a:pt x="10" y="60"/>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03695" y="4373765"/>
              <a:ext cx="22456" cy="15677"/>
            </a:xfrm>
            <a:custGeom>
              <a:avLst/>
              <a:gdLst/>
              <a:ahLst/>
              <a:cxnLst/>
              <a:rect l="l" t="t" r="r" b="b"/>
              <a:pathLst>
                <a:path w="106" h="74" extrusionOk="0">
                  <a:moveTo>
                    <a:pt x="106" y="1"/>
                  </a:moveTo>
                  <a:cubicBezTo>
                    <a:pt x="66" y="20"/>
                    <a:pt x="36" y="40"/>
                    <a:pt x="7" y="60"/>
                  </a:cubicBezTo>
                  <a:cubicBezTo>
                    <a:pt x="0" y="67"/>
                    <a:pt x="3" y="74"/>
                    <a:pt x="6" y="74"/>
                  </a:cubicBezTo>
                  <a:cubicBezTo>
                    <a:pt x="6" y="74"/>
                    <a:pt x="7" y="73"/>
                    <a:pt x="7" y="70"/>
                  </a:cubicBezTo>
                  <a:cubicBezTo>
                    <a:pt x="47" y="50"/>
                    <a:pt x="76" y="31"/>
                    <a:pt x="1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327854" y="4369740"/>
              <a:ext cx="21185" cy="15677"/>
            </a:xfrm>
            <a:custGeom>
              <a:avLst/>
              <a:gdLst/>
              <a:ahLst/>
              <a:cxnLst/>
              <a:rect l="l" t="t" r="r" b="b"/>
              <a:pathLst>
                <a:path w="100" h="74" extrusionOk="0">
                  <a:moveTo>
                    <a:pt x="1" y="0"/>
                  </a:moveTo>
                  <a:cubicBezTo>
                    <a:pt x="31" y="20"/>
                    <a:pt x="60" y="50"/>
                    <a:pt x="90" y="69"/>
                  </a:cubicBezTo>
                  <a:cubicBezTo>
                    <a:pt x="93" y="72"/>
                    <a:pt x="94" y="73"/>
                    <a:pt x="96" y="73"/>
                  </a:cubicBezTo>
                  <a:cubicBezTo>
                    <a:pt x="99" y="73"/>
                    <a:pt x="99" y="66"/>
                    <a:pt x="99" y="59"/>
                  </a:cubicBezTo>
                  <a:lnTo>
                    <a:pt x="11"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350945" y="4334361"/>
              <a:ext cx="6355" cy="14617"/>
            </a:xfrm>
            <a:custGeom>
              <a:avLst/>
              <a:gdLst/>
              <a:ahLst/>
              <a:cxnLst/>
              <a:rect l="l" t="t" r="r" b="b"/>
              <a:pathLst>
                <a:path w="30" h="69" extrusionOk="0">
                  <a:moveTo>
                    <a:pt x="0" y="0"/>
                  </a:moveTo>
                  <a:cubicBezTo>
                    <a:pt x="0" y="20"/>
                    <a:pt x="10" y="49"/>
                    <a:pt x="20" y="69"/>
                  </a:cubicBezTo>
                  <a:cubicBezTo>
                    <a:pt x="20" y="69"/>
                    <a:pt x="30" y="69"/>
                    <a:pt x="30" y="59"/>
                  </a:cubicBez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369588" y="4659547"/>
              <a:ext cx="8686" cy="10592"/>
            </a:xfrm>
            <a:custGeom>
              <a:avLst/>
              <a:gdLst/>
              <a:ahLst/>
              <a:cxnLst/>
              <a:rect l="l" t="t" r="r" b="b"/>
              <a:pathLst>
                <a:path w="41" h="50" extrusionOk="0">
                  <a:moveTo>
                    <a:pt x="1" y="0"/>
                  </a:moveTo>
                  <a:cubicBezTo>
                    <a:pt x="20" y="20"/>
                    <a:pt x="20" y="2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378061" y="4609551"/>
              <a:ext cx="14829" cy="14617"/>
            </a:xfrm>
            <a:custGeom>
              <a:avLst/>
              <a:gdLst/>
              <a:ahLst/>
              <a:cxnLst/>
              <a:rect l="l" t="t" r="r" b="b"/>
              <a:pathLst>
                <a:path w="70" h="69" extrusionOk="0">
                  <a:moveTo>
                    <a:pt x="69" y="0"/>
                  </a:moveTo>
                  <a:cubicBezTo>
                    <a:pt x="50" y="20"/>
                    <a:pt x="20" y="40"/>
                    <a:pt x="0" y="59"/>
                  </a:cubicBezTo>
                  <a:lnTo>
                    <a:pt x="10" y="69"/>
                  </a:lnTo>
                  <a:lnTo>
                    <a:pt x="69" y="10"/>
                  </a:ln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367681" y="4576079"/>
              <a:ext cx="12711" cy="13558"/>
            </a:xfrm>
            <a:custGeom>
              <a:avLst/>
              <a:gdLst/>
              <a:ahLst/>
              <a:cxnLst/>
              <a:rect l="l" t="t" r="r" b="b"/>
              <a:pathLst>
                <a:path w="60" h="64" extrusionOk="0">
                  <a:moveTo>
                    <a:pt x="0" y="1"/>
                  </a:moveTo>
                  <a:cubicBezTo>
                    <a:pt x="20" y="20"/>
                    <a:pt x="29" y="50"/>
                    <a:pt x="49" y="60"/>
                  </a:cubicBezTo>
                  <a:cubicBezTo>
                    <a:pt x="49" y="63"/>
                    <a:pt x="50" y="64"/>
                    <a:pt x="52" y="64"/>
                  </a:cubicBezTo>
                  <a:cubicBezTo>
                    <a:pt x="55" y="64"/>
                    <a:pt x="59" y="60"/>
                    <a:pt x="59" y="60"/>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371706" y="4423761"/>
              <a:ext cx="10592" cy="12711"/>
            </a:xfrm>
            <a:custGeom>
              <a:avLst/>
              <a:gdLst/>
              <a:ahLst/>
              <a:cxnLst/>
              <a:rect l="l" t="t" r="r" b="b"/>
              <a:pathLst>
                <a:path w="50" h="60" extrusionOk="0">
                  <a:moveTo>
                    <a:pt x="1" y="1"/>
                  </a:moveTo>
                  <a:lnTo>
                    <a:pt x="1" y="1"/>
                  </a:lnTo>
                  <a:cubicBezTo>
                    <a:pt x="10" y="21"/>
                    <a:pt x="21" y="40"/>
                    <a:pt x="40" y="60"/>
                  </a:cubicBezTo>
                  <a:lnTo>
                    <a:pt x="50" y="50"/>
                  </a:lnTo>
                  <a:cubicBezTo>
                    <a:pt x="30" y="31"/>
                    <a:pt x="1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334209" y="4672046"/>
              <a:ext cx="12711" cy="10592"/>
            </a:xfrm>
            <a:custGeom>
              <a:avLst/>
              <a:gdLst/>
              <a:ahLst/>
              <a:cxnLst/>
              <a:rect l="l" t="t" r="r" b="b"/>
              <a:pathLst>
                <a:path w="60" h="50" extrusionOk="0">
                  <a:moveTo>
                    <a:pt x="1" y="0"/>
                  </a:moveTo>
                  <a:cubicBezTo>
                    <a:pt x="20" y="10"/>
                    <a:pt x="30" y="30"/>
                    <a:pt x="50" y="49"/>
                  </a:cubicBezTo>
                  <a:lnTo>
                    <a:pt x="60" y="40"/>
                  </a:lnTo>
                  <a:cubicBezTo>
                    <a:pt x="40" y="20"/>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378061" y="4728186"/>
              <a:ext cx="12711" cy="8686"/>
            </a:xfrm>
            <a:custGeom>
              <a:avLst/>
              <a:gdLst/>
              <a:ahLst/>
              <a:cxnLst/>
              <a:rect l="l" t="t" r="r" b="b"/>
              <a:pathLst>
                <a:path w="60" h="41" extrusionOk="0">
                  <a:moveTo>
                    <a:pt x="59" y="1"/>
                  </a:moveTo>
                  <a:cubicBezTo>
                    <a:pt x="39" y="1"/>
                    <a:pt x="20" y="11"/>
                    <a:pt x="0" y="31"/>
                  </a:cubicBezTo>
                  <a:lnTo>
                    <a:pt x="10" y="40"/>
                  </a:lnTo>
                  <a:cubicBezTo>
                    <a:pt x="30" y="20"/>
                    <a:pt x="39"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369588" y="4768013"/>
              <a:ext cx="8686" cy="10381"/>
            </a:xfrm>
            <a:custGeom>
              <a:avLst/>
              <a:gdLst/>
              <a:ahLst/>
              <a:cxnLst/>
              <a:rect l="l" t="t" r="r" b="b"/>
              <a:pathLst>
                <a:path w="41" h="49" extrusionOk="0">
                  <a:moveTo>
                    <a:pt x="1" y="0"/>
                  </a:moveTo>
                  <a:lnTo>
                    <a:pt x="1" y="0"/>
                  </a:lnTo>
                  <a:cubicBezTo>
                    <a:pt x="11" y="10"/>
                    <a:pt x="20" y="20"/>
                    <a:pt x="20" y="29"/>
                  </a:cubicBezTo>
                  <a:cubicBezTo>
                    <a:pt x="20" y="29"/>
                    <a:pt x="31" y="3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378061" y="4834533"/>
              <a:ext cx="14829" cy="13770"/>
            </a:xfrm>
            <a:custGeom>
              <a:avLst/>
              <a:gdLst/>
              <a:ahLst/>
              <a:cxnLst/>
              <a:rect l="l" t="t" r="r" b="b"/>
              <a:pathLst>
                <a:path w="70" h="65" extrusionOk="0">
                  <a:moveTo>
                    <a:pt x="69" y="1"/>
                  </a:moveTo>
                  <a:lnTo>
                    <a:pt x="69" y="1"/>
                  </a:lnTo>
                  <a:cubicBezTo>
                    <a:pt x="39" y="10"/>
                    <a:pt x="20" y="30"/>
                    <a:pt x="0" y="60"/>
                  </a:cubicBezTo>
                  <a:cubicBezTo>
                    <a:pt x="0" y="60"/>
                    <a:pt x="5" y="64"/>
                    <a:pt x="8" y="64"/>
                  </a:cubicBezTo>
                  <a:cubicBezTo>
                    <a:pt x="9" y="64"/>
                    <a:pt x="10" y="63"/>
                    <a:pt x="10" y="60"/>
                  </a:cubicBezTo>
                  <a:cubicBezTo>
                    <a:pt x="30" y="40"/>
                    <a:pt x="39" y="2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407085" y="4855506"/>
              <a:ext cx="15041" cy="10592"/>
            </a:xfrm>
            <a:custGeom>
              <a:avLst/>
              <a:gdLst/>
              <a:ahLst/>
              <a:cxnLst/>
              <a:rect l="l" t="t" r="r" b="b"/>
              <a:pathLst>
                <a:path w="71" h="50" extrusionOk="0">
                  <a:moveTo>
                    <a:pt x="70" y="0"/>
                  </a:moveTo>
                  <a:lnTo>
                    <a:pt x="70" y="0"/>
                  </a:lnTo>
                  <a:cubicBezTo>
                    <a:pt x="50" y="10"/>
                    <a:pt x="20" y="20"/>
                    <a:pt x="1" y="40"/>
                  </a:cubicBezTo>
                  <a:cubicBezTo>
                    <a:pt x="1" y="40"/>
                    <a:pt x="1" y="49"/>
                    <a:pt x="11" y="49"/>
                  </a:cubicBezTo>
                  <a:cubicBezTo>
                    <a:pt x="31" y="30"/>
                    <a:pt x="50" y="20"/>
                    <a:pt x="7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90357" y="4623957"/>
              <a:ext cx="8686" cy="8474"/>
            </a:xfrm>
            <a:custGeom>
              <a:avLst/>
              <a:gdLst/>
              <a:ahLst/>
              <a:cxnLst/>
              <a:rect l="l" t="t" r="r" b="b"/>
              <a:pathLst>
                <a:path w="41" h="40" extrusionOk="0">
                  <a:moveTo>
                    <a:pt x="40" y="1"/>
                  </a:moveTo>
                  <a:lnTo>
                    <a:pt x="40" y="1"/>
                  </a:lnTo>
                  <a:cubicBezTo>
                    <a:pt x="20" y="11"/>
                    <a:pt x="11" y="20"/>
                    <a:pt x="1" y="31"/>
                  </a:cubicBezTo>
                  <a:lnTo>
                    <a:pt x="11" y="40"/>
                  </a:lnTo>
                  <a:cubicBezTo>
                    <a:pt x="20" y="31"/>
                    <a:pt x="31" y="11"/>
                    <a:pt x="4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282094" y="4584553"/>
              <a:ext cx="8474" cy="16736"/>
            </a:xfrm>
            <a:custGeom>
              <a:avLst/>
              <a:gdLst/>
              <a:ahLst/>
              <a:cxnLst/>
              <a:rect l="l" t="t" r="r" b="b"/>
              <a:pathLst>
                <a:path w="40" h="79" extrusionOk="0">
                  <a:moveTo>
                    <a:pt x="0" y="0"/>
                  </a:moveTo>
                  <a:lnTo>
                    <a:pt x="0" y="0"/>
                  </a:lnTo>
                  <a:cubicBezTo>
                    <a:pt x="11" y="29"/>
                    <a:pt x="20" y="49"/>
                    <a:pt x="30" y="79"/>
                  </a:cubicBezTo>
                  <a:cubicBezTo>
                    <a:pt x="30" y="79"/>
                    <a:pt x="40" y="79"/>
                    <a:pt x="40" y="69"/>
                  </a:cubicBezTo>
                  <a:cubicBezTo>
                    <a:pt x="30" y="4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304974" y="4605314"/>
              <a:ext cx="14829" cy="10592"/>
            </a:xfrm>
            <a:custGeom>
              <a:avLst/>
              <a:gdLst/>
              <a:ahLst/>
              <a:cxnLst/>
              <a:rect l="l" t="t" r="r" b="b"/>
              <a:pathLst>
                <a:path w="70" h="50" extrusionOk="0">
                  <a:moveTo>
                    <a:pt x="69" y="0"/>
                  </a:moveTo>
                  <a:cubicBezTo>
                    <a:pt x="50" y="10"/>
                    <a:pt x="21" y="20"/>
                    <a:pt x="1" y="40"/>
                  </a:cubicBezTo>
                  <a:cubicBezTo>
                    <a:pt x="1" y="49"/>
                    <a:pt x="10" y="49"/>
                    <a:pt x="10" y="49"/>
                  </a:cubicBezTo>
                  <a:cubicBezTo>
                    <a:pt x="30" y="40"/>
                    <a:pt x="50" y="20"/>
                    <a:pt x="69" y="10"/>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311329" y="4648955"/>
              <a:ext cx="10592" cy="9533"/>
            </a:xfrm>
            <a:custGeom>
              <a:avLst/>
              <a:gdLst/>
              <a:ahLst/>
              <a:cxnLst/>
              <a:rect l="l" t="t" r="r" b="b"/>
              <a:pathLst>
                <a:path w="50" h="45" extrusionOk="0">
                  <a:moveTo>
                    <a:pt x="50" y="1"/>
                  </a:moveTo>
                  <a:cubicBezTo>
                    <a:pt x="30" y="11"/>
                    <a:pt x="10" y="20"/>
                    <a:pt x="0" y="40"/>
                  </a:cubicBezTo>
                  <a:cubicBezTo>
                    <a:pt x="0" y="40"/>
                    <a:pt x="5" y="45"/>
                    <a:pt x="8" y="45"/>
                  </a:cubicBezTo>
                  <a:cubicBezTo>
                    <a:pt x="9" y="45"/>
                    <a:pt x="10" y="44"/>
                    <a:pt x="10" y="40"/>
                  </a:cubicBezTo>
                  <a:cubicBezTo>
                    <a:pt x="20" y="31"/>
                    <a:pt x="30" y="1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288450" y="4705306"/>
              <a:ext cx="4237" cy="4449"/>
            </a:xfrm>
            <a:custGeom>
              <a:avLst/>
              <a:gdLst/>
              <a:ahLst/>
              <a:cxnLst/>
              <a:rect l="l" t="t" r="r" b="b"/>
              <a:pathLst>
                <a:path w="20" h="21" extrusionOk="0">
                  <a:moveTo>
                    <a:pt x="0" y="1"/>
                  </a:moveTo>
                  <a:cubicBezTo>
                    <a:pt x="10" y="1"/>
                    <a:pt x="10" y="21"/>
                    <a:pt x="20" y="21"/>
                  </a:cubicBezTo>
                  <a:lnTo>
                    <a:pt x="20" y="10"/>
                  </a:lnTo>
                  <a:cubicBezTo>
                    <a:pt x="20" y="10"/>
                    <a:pt x="1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257096" y="4707425"/>
              <a:ext cx="19066" cy="12711"/>
            </a:xfrm>
            <a:custGeom>
              <a:avLst/>
              <a:gdLst/>
              <a:ahLst/>
              <a:cxnLst/>
              <a:rect l="l" t="t" r="r" b="b"/>
              <a:pathLst>
                <a:path w="90" h="60" extrusionOk="0">
                  <a:moveTo>
                    <a:pt x="0" y="0"/>
                  </a:moveTo>
                  <a:lnTo>
                    <a:pt x="0" y="0"/>
                  </a:lnTo>
                  <a:cubicBezTo>
                    <a:pt x="30" y="20"/>
                    <a:pt x="59" y="40"/>
                    <a:pt x="79" y="59"/>
                  </a:cubicBezTo>
                  <a:lnTo>
                    <a:pt x="89" y="50"/>
                  </a:lnTo>
                  <a:cubicBezTo>
                    <a:pt x="59" y="30"/>
                    <a:pt x="3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298830" y="4751277"/>
              <a:ext cx="10592" cy="10592"/>
            </a:xfrm>
            <a:custGeom>
              <a:avLst/>
              <a:gdLst/>
              <a:ahLst/>
              <a:cxnLst/>
              <a:rect l="l" t="t" r="r" b="b"/>
              <a:pathLst>
                <a:path w="50" h="50" extrusionOk="0">
                  <a:moveTo>
                    <a:pt x="50" y="0"/>
                  </a:moveTo>
                  <a:lnTo>
                    <a:pt x="50" y="0"/>
                  </a:lnTo>
                  <a:cubicBezTo>
                    <a:pt x="30" y="10"/>
                    <a:pt x="10" y="20"/>
                    <a:pt x="0" y="40"/>
                  </a:cubicBezTo>
                  <a:lnTo>
                    <a:pt x="10" y="49"/>
                  </a:lnTo>
                  <a:cubicBezTo>
                    <a:pt x="20" y="29"/>
                    <a:pt x="39" y="1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309211" y="4730304"/>
              <a:ext cx="12711" cy="8686"/>
            </a:xfrm>
            <a:custGeom>
              <a:avLst/>
              <a:gdLst/>
              <a:ahLst/>
              <a:cxnLst/>
              <a:rect l="l" t="t" r="r" b="b"/>
              <a:pathLst>
                <a:path w="60" h="41" extrusionOk="0">
                  <a:moveTo>
                    <a:pt x="60" y="1"/>
                  </a:moveTo>
                  <a:cubicBezTo>
                    <a:pt x="59" y="1"/>
                    <a:pt x="59" y="1"/>
                    <a:pt x="59" y="1"/>
                  </a:cubicBezTo>
                  <a:lnTo>
                    <a:pt x="59" y="1"/>
                  </a:lnTo>
                  <a:lnTo>
                    <a:pt x="60" y="1"/>
                  </a:lnTo>
                  <a:close/>
                  <a:moveTo>
                    <a:pt x="59" y="1"/>
                  </a:moveTo>
                  <a:lnTo>
                    <a:pt x="1" y="30"/>
                  </a:lnTo>
                  <a:cubicBezTo>
                    <a:pt x="1" y="40"/>
                    <a:pt x="10" y="40"/>
                    <a:pt x="10" y="40"/>
                  </a:cubicBezTo>
                  <a:cubicBezTo>
                    <a:pt x="29" y="30"/>
                    <a:pt x="40"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321710" y="4761657"/>
              <a:ext cx="14829" cy="12711"/>
            </a:xfrm>
            <a:custGeom>
              <a:avLst/>
              <a:gdLst/>
              <a:ahLst/>
              <a:cxnLst/>
              <a:rect l="l" t="t" r="r" b="b"/>
              <a:pathLst>
                <a:path w="70" h="60" extrusionOk="0">
                  <a:moveTo>
                    <a:pt x="69" y="0"/>
                  </a:moveTo>
                  <a:lnTo>
                    <a:pt x="69" y="0"/>
                  </a:lnTo>
                  <a:cubicBezTo>
                    <a:pt x="40" y="10"/>
                    <a:pt x="10" y="30"/>
                    <a:pt x="1" y="50"/>
                  </a:cubicBezTo>
                  <a:cubicBezTo>
                    <a:pt x="1" y="59"/>
                    <a:pt x="10" y="59"/>
                    <a:pt x="10" y="59"/>
                  </a:cubicBezTo>
                  <a:cubicBezTo>
                    <a:pt x="20" y="40"/>
                    <a:pt x="40"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296712" y="4780512"/>
              <a:ext cx="12711" cy="4237"/>
            </a:xfrm>
            <a:custGeom>
              <a:avLst/>
              <a:gdLst/>
              <a:ahLst/>
              <a:cxnLst/>
              <a:rect l="l" t="t" r="r" b="b"/>
              <a:pathLst>
                <a:path w="60" h="20" extrusionOk="0">
                  <a:moveTo>
                    <a:pt x="1" y="0"/>
                  </a:moveTo>
                  <a:cubicBezTo>
                    <a:pt x="20" y="0"/>
                    <a:pt x="40" y="10"/>
                    <a:pt x="49" y="20"/>
                  </a:cubicBezTo>
                  <a:cubicBezTo>
                    <a:pt x="60" y="20"/>
                    <a:pt x="60" y="10"/>
                    <a:pt x="60" y="10"/>
                  </a:cubicBezTo>
                  <a:cubicBezTo>
                    <a:pt x="40" y="0"/>
                    <a:pt x="20" y="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436319" y="4526083"/>
              <a:ext cx="8474" cy="12711"/>
            </a:xfrm>
            <a:custGeom>
              <a:avLst/>
              <a:gdLst/>
              <a:ahLst/>
              <a:cxnLst/>
              <a:rect l="l" t="t" r="r" b="b"/>
              <a:pathLst>
                <a:path w="40" h="60" extrusionOk="0">
                  <a:moveTo>
                    <a:pt x="1" y="1"/>
                  </a:moveTo>
                  <a:lnTo>
                    <a:pt x="1" y="10"/>
                  </a:lnTo>
                  <a:cubicBezTo>
                    <a:pt x="11" y="20"/>
                    <a:pt x="20" y="49"/>
                    <a:pt x="30" y="60"/>
                  </a:cubicBezTo>
                  <a:cubicBezTo>
                    <a:pt x="40" y="60"/>
                    <a:pt x="40" y="60"/>
                    <a:pt x="40" y="49"/>
                  </a:cubicBezTo>
                  <a:cubicBezTo>
                    <a:pt x="30" y="40"/>
                    <a:pt x="1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430176" y="4482231"/>
              <a:ext cx="10592" cy="12711"/>
            </a:xfrm>
            <a:custGeom>
              <a:avLst/>
              <a:gdLst/>
              <a:ahLst/>
              <a:cxnLst/>
              <a:rect l="l" t="t" r="r" b="b"/>
              <a:pathLst>
                <a:path w="50" h="60" extrusionOk="0">
                  <a:moveTo>
                    <a:pt x="0" y="0"/>
                  </a:moveTo>
                  <a:cubicBezTo>
                    <a:pt x="10" y="20"/>
                    <a:pt x="20" y="40"/>
                    <a:pt x="40" y="59"/>
                  </a:cubicBezTo>
                  <a:lnTo>
                    <a:pt x="49" y="50"/>
                  </a:ln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459411" y="4459351"/>
              <a:ext cx="14617" cy="12711"/>
            </a:xfrm>
            <a:custGeom>
              <a:avLst/>
              <a:gdLst/>
              <a:ahLst/>
              <a:cxnLst/>
              <a:rect l="l" t="t" r="r" b="b"/>
              <a:pathLst>
                <a:path w="69" h="60" extrusionOk="0">
                  <a:moveTo>
                    <a:pt x="69" y="1"/>
                  </a:moveTo>
                  <a:cubicBezTo>
                    <a:pt x="49" y="20"/>
                    <a:pt x="20" y="30"/>
                    <a:pt x="0" y="49"/>
                  </a:cubicBezTo>
                  <a:cubicBezTo>
                    <a:pt x="0" y="49"/>
                    <a:pt x="0" y="60"/>
                    <a:pt x="10" y="60"/>
                  </a:cubicBezTo>
                  <a:cubicBezTo>
                    <a:pt x="29" y="49"/>
                    <a:pt x="49" y="2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440556" y="4434353"/>
              <a:ext cx="14829" cy="12711"/>
            </a:xfrm>
            <a:custGeom>
              <a:avLst/>
              <a:gdLst/>
              <a:ahLst/>
              <a:cxnLst/>
              <a:rect l="l" t="t" r="r" b="b"/>
              <a:pathLst>
                <a:path w="70" h="60" extrusionOk="0">
                  <a:moveTo>
                    <a:pt x="0" y="0"/>
                  </a:moveTo>
                  <a:lnTo>
                    <a:pt x="59" y="60"/>
                  </a:lnTo>
                  <a:lnTo>
                    <a:pt x="70" y="49"/>
                  </a:lnTo>
                  <a:cubicBezTo>
                    <a:pt x="50" y="3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461317" y="4409355"/>
              <a:ext cx="10804" cy="12711"/>
            </a:xfrm>
            <a:custGeom>
              <a:avLst/>
              <a:gdLst/>
              <a:ahLst/>
              <a:cxnLst/>
              <a:rect l="l" t="t" r="r" b="b"/>
              <a:pathLst>
                <a:path w="51" h="60" extrusionOk="0">
                  <a:moveTo>
                    <a:pt x="50" y="0"/>
                  </a:moveTo>
                  <a:lnTo>
                    <a:pt x="1" y="49"/>
                  </a:lnTo>
                  <a:cubicBezTo>
                    <a:pt x="1" y="59"/>
                    <a:pt x="11" y="59"/>
                    <a:pt x="11" y="59"/>
                  </a:cubicBezTo>
                  <a:cubicBezTo>
                    <a:pt x="20" y="40"/>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444582" y="4392619"/>
              <a:ext cx="12711" cy="12711"/>
            </a:xfrm>
            <a:custGeom>
              <a:avLst/>
              <a:gdLst/>
              <a:ahLst/>
              <a:cxnLst/>
              <a:rect l="l" t="t" r="r" b="b"/>
              <a:pathLst>
                <a:path w="60" h="60" extrusionOk="0">
                  <a:moveTo>
                    <a:pt x="1" y="1"/>
                  </a:moveTo>
                  <a:lnTo>
                    <a:pt x="1" y="1"/>
                  </a:lnTo>
                  <a:cubicBezTo>
                    <a:pt x="21" y="20"/>
                    <a:pt x="31" y="40"/>
                    <a:pt x="51" y="60"/>
                  </a:cubicBezTo>
                  <a:cubicBezTo>
                    <a:pt x="51" y="60"/>
                    <a:pt x="60" y="60"/>
                    <a:pt x="60" y="49"/>
                  </a:cubicBezTo>
                  <a:cubicBezTo>
                    <a:pt x="40" y="30"/>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459411" y="4369740"/>
              <a:ext cx="14617" cy="14829"/>
            </a:xfrm>
            <a:custGeom>
              <a:avLst/>
              <a:gdLst/>
              <a:ahLst/>
              <a:cxnLst/>
              <a:rect l="l" t="t" r="r" b="b"/>
              <a:pathLst>
                <a:path w="69" h="70" extrusionOk="0">
                  <a:moveTo>
                    <a:pt x="69" y="0"/>
                  </a:moveTo>
                  <a:lnTo>
                    <a:pt x="69" y="0"/>
                  </a:lnTo>
                  <a:cubicBezTo>
                    <a:pt x="40" y="20"/>
                    <a:pt x="20" y="39"/>
                    <a:pt x="0" y="59"/>
                  </a:cubicBezTo>
                  <a:lnTo>
                    <a:pt x="10" y="69"/>
                  </a:lnTo>
                  <a:cubicBezTo>
                    <a:pt x="29" y="5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482290" y="4392619"/>
              <a:ext cx="14829" cy="8686"/>
            </a:xfrm>
            <a:custGeom>
              <a:avLst/>
              <a:gdLst/>
              <a:ahLst/>
              <a:cxnLst/>
              <a:rect l="l" t="t" r="r" b="b"/>
              <a:pathLst>
                <a:path w="70" h="41" extrusionOk="0">
                  <a:moveTo>
                    <a:pt x="69" y="1"/>
                  </a:moveTo>
                  <a:cubicBezTo>
                    <a:pt x="50" y="10"/>
                    <a:pt x="20" y="20"/>
                    <a:pt x="0" y="30"/>
                  </a:cubicBezTo>
                  <a:lnTo>
                    <a:pt x="10" y="40"/>
                  </a:lnTo>
                  <a:cubicBezTo>
                    <a:pt x="30" y="30"/>
                    <a:pt x="50" y="1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484409" y="4434353"/>
              <a:ext cx="14617" cy="9533"/>
            </a:xfrm>
            <a:custGeom>
              <a:avLst/>
              <a:gdLst/>
              <a:ahLst/>
              <a:cxnLst/>
              <a:rect l="l" t="t" r="r" b="b"/>
              <a:pathLst>
                <a:path w="69" h="45" extrusionOk="0">
                  <a:moveTo>
                    <a:pt x="69" y="0"/>
                  </a:moveTo>
                  <a:lnTo>
                    <a:pt x="69" y="0"/>
                  </a:lnTo>
                  <a:cubicBezTo>
                    <a:pt x="40" y="10"/>
                    <a:pt x="20" y="20"/>
                    <a:pt x="0" y="40"/>
                  </a:cubicBezTo>
                  <a:cubicBezTo>
                    <a:pt x="0" y="40"/>
                    <a:pt x="0" y="44"/>
                    <a:pt x="3" y="44"/>
                  </a:cubicBezTo>
                  <a:cubicBezTo>
                    <a:pt x="5" y="44"/>
                    <a:pt x="7" y="43"/>
                    <a:pt x="10" y="40"/>
                  </a:cubicBezTo>
                  <a:cubicBezTo>
                    <a:pt x="29" y="3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478053" y="4469732"/>
              <a:ext cx="19066" cy="8474"/>
            </a:xfrm>
            <a:custGeom>
              <a:avLst/>
              <a:gdLst/>
              <a:ahLst/>
              <a:cxnLst/>
              <a:rect l="l" t="t" r="r" b="b"/>
              <a:pathLst>
                <a:path w="90" h="40" extrusionOk="0">
                  <a:moveTo>
                    <a:pt x="89" y="0"/>
                  </a:moveTo>
                  <a:cubicBezTo>
                    <a:pt x="59" y="0"/>
                    <a:pt x="30" y="11"/>
                    <a:pt x="11" y="30"/>
                  </a:cubicBezTo>
                  <a:cubicBezTo>
                    <a:pt x="0" y="30"/>
                    <a:pt x="11" y="40"/>
                    <a:pt x="11" y="40"/>
                  </a:cubicBezTo>
                  <a:cubicBezTo>
                    <a:pt x="40" y="2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482290" y="4501085"/>
              <a:ext cx="16736" cy="8474"/>
            </a:xfrm>
            <a:custGeom>
              <a:avLst/>
              <a:gdLst/>
              <a:ahLst/>
              <a:cxnLst/>
              <a:rect l="l" t="t" r="r" b="b"/>
              <a:pathLst>
                <a:path w="79" h="40" extrusionOk="0">
                  <a:moveTo>
                    <a:pt x="79" y="0"/>
                  </a:moveTo>
                  <a:cubicBezTo>
                    <a:pt x="50" y="10"/>
                    <a:pt x="30" y="20"/>
                    <a:pt x="0" y="30"/>
                  </a:cubicBezTo>
                  <a:lnTo>
                    <a:pt x="0" y="40"/>
                  </a:lnTo>
                  <a:cubicBezTo>
                    <a:pt x="30" y="30"/>
                    <a:pt x="5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480172" y="4538582"/>
              <a:ext cx="10592" cy="2118"/>
            </a:xfrm>
            <a:custGeom>
              <a:avLst/>
              <a:gdLst/>
              <a:ahLst/>
              <a:cxnLst/>
              <a:rect l="l" t="t" r="r" b="b"/>
              <a:pathLst>
                <a:path w="50" h="10" extrusionOk="0">
                  <a:moveTo>
                    <a:pt x="1" y="1"/>
                  </a:moveTo>
                  <a:lnTo>
                    <a:pt x="1" y="10"/>
                  </a:lnTo>
                  <a:cubicBezTo>
                    <a:pt x="20" y="10"/>
                    <a:pt x="40" y="1"/>
                    <a:pt x="4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467673" y="4567817"/>
              <a:ext cx="16948" cy="6355"/>
            </a:xfrm>
            <a:custGeom>
              <a:avLst/>
              <a:gdLst/>
              <a:ahLst/>
              <a:cxnLst/>
              <a:rect l="l" t="t" r="r" b="b"/>
              <a:pathLst>
                <a:path w="80" h="30" extrusionOk="0">
                  <a:moveTo>
                    <a:pt x="79" y="0"/>
                  </a:moveTo>
                  <a:lnTo>
                    <a:pt x="79" y="0"/>
                  </a:lnTo>
                  <a:cubicBezTo>
                    <a:pt x="49" y="10"/>
                    <a:pt x="20" y="10"/>
                    <a:pt x="1" y="20"/>
                  </a:cubicBezTo>
                  <a:lnTo>
                    <a:pt x="1" y="29"/>
                  </a:lnTo>
                  <a:cubicBezTo>
                    <a:pt x="30" y="20"/>
                    <a:pt x="4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448818" y="4597052"/>
              <a:ext cx="21185" cy="6355"/>
            </a:xfrm>
            <a:custGeom>
              <a:avLst/>
              <a:gdLst/>
              <a:ahLst/>
              <a:cxnLst/>
              <a:rect l="l" t="t" r="r" b="b"/>
              <a:pathLst>
                <a:path w="100" h="30" extrusionOk="0">
                  <a:moveTo>
                    <a:pt x="99" y="0"/>
                  </a:moveTo>
                  <a:cubicBezTo>
                    <a:pt x="70" y="0"/>
                    <a:pt x="31" y="0"/>
                    <a:pt x="11" y="20"/>
                  </a:cubicBezTo>
                  <a:cubicBezTo>
                    <a:pt x="1" y="20"/>
                    <a:pt x="11" y="29"/>
                    <a:pt x="11" y="29"/>
                  </a:cubicBezTo>
                  <a:cubicBezTo>
                    <a:pt x="40" y="10"/>
                    <a:pt x="70"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419584" y="4553200"/>
              <a:ext cx="10804" cy="19914"/>
            </a:xfrm>
            <a:custGeom>
              <a:avLst/>
              <a:gdLst/>
              <a:ahLst/>
              <a:cxnLst/>
              <a:rect l="l" t="t" r="r" b="b"/>
              <a:pathLst>
                <a:path w="51" h="94" extrusionOk="0">
                  <a:moveTo>
                    <a:pt x="1" y="0"/>
                  </a:moveTo>
                  <a:lnTo>
                    <a:pt x="1" y="0"/>
                  </a:lnTo>
                  <a:cubicBezTo>
                    <a:pt x="11" y="30"/>
                    <a:pt x="21" y="69"/>
                    <a:pt x="40" y="89"/>
                  </a:cubicBezTo>
                  <a:cubicBezTo>
                    <a:pt x="40" y="92"/>
                    <a:pt x="41" y="93"/>
                    <a:pt x="43" y="93"/>
                  </a:cubicBezTo>
                  <a:cubicBezTo>
                    <a:pt x="46" y="93"/>
                    <a:pt x="50" y="89"/>
                    <a:pt x="50" y="89"/>
                  </a:cubicBezTo>
                  <a:cubicBezTo>
                    <a:pt x="40" y="59"/>
                    <a:pt x="21"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438438" y="4357029"/>
              <a:ext cx="10592" cy="18007"/>
            </a:xfrm>
            <a:custGeom>
              <a:avLst/>
              <a:gdLst/>
              <a:ahLst/>
              <a:cxnLst/>
              <a:rect l="l" t="t" r="r" b="b"/>
              <a:pathLst>
                <a:path w="50" h="85" extrusionOk="0">
                  <a:moveTo>
                    <a:pt x="1" y="1"/>
                  </a:moveTo>
                  <a:cubicBezTo>
                    <a:pt x="20" y="31"/>
                    <a:pt x="30" y="60"/>
                    <a:pt x="40" y="80"/>
                  </a:cubicBezTo>
                  <a:cubicBezTo>
                    <a:pt x="40" y="83"/>
                    <a:pt x="41" y="84"/>
                    <a:pt x="43" y="84"/>
                  </a:cubicBezTo>
                  <a:cubicBezTo>
                    <a:pt x="45" y="84"/>
                    <a:pt x="50" y="80"/>
                    <a:pt x="50" y="80"/>
                  </a:cubicBezTo>
                  <a:cubicBezTo>
                    <a:pt x="40" y="51"/>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428057" y="4403000"/>
              <a:ext cx="12711" cy="12711"/>
            </a:xfrm>
            <a:custGeom>
              <a:avLst/>
              <a:gdLst/>
              <a:ahLst/>
              <a:cxnLst/>
              <a:rect l="l" t="t" r="r" b="b"/>
              <a:pathLst>
                <a:path w="60" h="60" extrusionOk="0">
                  <a:moveTo>
                    <a:pt x="0" y="0"/>
                  </a:moveTo>
                  <a:lnTo>
                    <a:pt x="0" y="0"/>
                  </a:lnTo>
                  <a:cubicBezTo>
                    <a:pt x="20" y="20"/>
                    <a:pt x="40" y="40"/>
                    <a:pt x="50" y="60"/>
                  </a:cubicBezTo>
                  <a:cubicBezTo>
                    <a:pt x="50" y="60"/>
                    <a:pt x="59" y="60"/>
                    <a:pt x="59" y="50"/>
                  </a:cubicBezTo>
                  <a:cubicBezTo>
                    <a:pt x="50" y="3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425939" y="4444734"/>
              <a:ext cx="14829" cy="19066"/>
            </a:xfrm>
            <a:custGeom>
              <a:avLst/>
              <a:gdLst/>
              <a:ahLst/>
              <a:cxnLst/>
              <a:rect l="l" t="t" r="r" b="b"/>
              <a:pathLst>
                <a:path w="70" h="90" extrusionOk="0">
                  <a:moveTo>
                    <a:pt x="1" y="0"/>
                  </a:moveTo>
                  <a:lnTo>
                    <a:pt x="60" y="89"/>
                  </a:lnTo>
                  <a:cubicBezTo>
                    <a:pt x="60" y="89"/>
                    <a:pt x="69" y="89"/>
                    <a:pt x="69" y="79"/>
                  </a:cubicBezTo>
                  <a:cubicBezTo>
                    <a:pt x="50" y="50"/>
                    <a:pt x="30"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394586" y="4334361"/>
              <a:ext cx="4449" cy="6355"/>
            </a:xfrm>
            <a:custGeom>
              <a:avLst/>
              <a:gdLst/>
              <a:ahLst/>
              <a:cxnLst/>
              <a:rect l="l" t="t" r="r" b="b"/>
              <a:pathLst>
                <a:path w="21" h="30" extrusionOk="0">
                  <a:moveTo>
                    <a:pt x="20" y="0"/>
                  </a:moveTo>
                  <a:lnTo>
                    <a:pt x="20" y="0"/>
                  </a:lnTo>
                  <a:cubicBezTo>
                    <a:pt x="20" y="10"/>
                    <a:pt x="1" y="20"/>
                    <a:pt x="1" y="29"/>
                  </a:cubicBezTo>
                  <a:lnTo>
                    <a:pt x="11" y="29"/>
                  </a:lnTo>
                  <a:cubicBezTo>
                    <a:pt x="20" y="20"/>
                    <a:pt x="20" y="10"/>
                    <a:pt x="2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2"/>
          <p:cNvSpPr/>
          <p:nvPr/>
        </p:nvSpPr>
        <p:spPr>
          <a:xfrm>
            <a:off x="49" y="3685887"/>
            <a:ext cx="9143974" cy="640415"/>
          </a:xfrm>
          <a:custGeom>
            <a:avLst/>
            <a:gdLst/>
            <a:ahLst/>
            <a:cxnLst/>
            <a:rect l="l" t="t" r="r" b="b"/>
            <a:pathLst>
              <a:path w="43163" h="3023" extrusionOk="0">
                <a:moveTo>
                  <a:pt x="21994" y="1"/>
                </a:moveTo>
                <a:cubicBezTo>
                  <a:pt x="21978" y="1"/>
                  <a:pt x="21962" y="1"/>
                  <a:pt x="21946" y="1"/>
                </a:cubicBezTo>
                <a:cubicBezTo>
                  <a:pt x="19908" y="11"/>
                  <a:pt x="18856" y="1015"/>
                  <a:pt x="16946" y="1310"/>
                </a:cubicBezTo>
                <a:cubicBezTo>
                  <a:pt x="16547" y="1369"/>
                  <a:pt x="16131" y="1394"/>
                  <a:pt x="15710" y="1394"/>
                </a:cubicBezTo>
                <a:cubicBezTo>
                  <a:pt x="14719" y="1394"/>
                  <a:pt x="13698" y="1254"/>
                  <a:pt x="12794" y="1074"/>
                </a:cubicBezTo>
                <a:cubicBezTo>
                  <a:pt x="11495" y="828"/>
                  <a:pt x="10235" y="513"/>
                  <a:pt x="8808" y="454"/>
                </a:cubicBezTo>
                <a:cubicBezTo>
                  <a:pt x="8609" y="444"/>
                  <a:pt x="8411" y="440"/>
                  <a:pt x="8215" y="440"/>
                </a:cubicBezTo>
                <a:cubicBezTo>
                  <a:pt x="6398" y="440"/>
                  <a:pt x="4680" y="828"/>
                  <a:pt x="3090" y="1192"/>
                </a:cubicBezTo>
                <a:cubicBezTo>
                  <a:pt x="2057" y="1438"/>
                  <a:pt x="1033" y="1674"/>
                  <a:pt x="0" y="1920"/>
                </a:cubicBezTo>
                <a:lnTo>
                  <a:pt x="0" y="3023"/>
                </a:lnTo>
                <a:lnTo>
                  <a:pt x="43163" y="3023"/>
                </a:lnTo>
                <a:lnTo>
                  <a:pt x="43163" y="1497"/>
                </a:lnTo>
                <a:cubicBezTo>
                  <a:pt x="43005" y="1438"/>
                  <a:pt x="42838" y="1399"/>
                  <a:pt x="42660" y="1359"/>
                </a:cubicBezTo>
                <a:cubicBezTo>
                  <a:pt x="42139" y="1265"/>
                  <a:pt x="41572" y="1237"/>
                  <a:pt x="40994" y="1237"/>
                </a:cubicBezTo>
                <a:cubicBezTo>
                  <a:pt x="40546" y="1237"/>
                  <a:pt x="40092" y="1254"/>
                  <a:pt x="39649" y="1271"/>
                </a:cubicBezTo>
                <a:cubicBezTo>
                  <a:pt x="39205" y="1293"/>
                  <a:pt x="38748" y="1312"/>
                  <a:pt x="38296" y="1312"/>
                </a:cubicBezTo>
                <a:cubicBezTo>
                  <a:pt x="37726" y="1312"/>
                  <a:pt x="37164" y="1281"/>
                  <a:pt x="36648" y="1182"/>
                </a:cubicBezTo>
                <a:cubicBezTo>
                  <a:pt x="35280" y="926"/>
                  <a:pt x="34473" y="228"/>
                  <a:pt x="32957" y="198"/>
                </a:cubicBezTo>
                <a:cubicBezTo>
                  <a:pt x="32921" y="197"/>
                  <a:pt x="32885" y="197"/>
                  <a:pt x="32849" y="197"/>
                </a:cubicBezTo>
                <a:cubicBezTo>
                  <a:pt x="31057" y="197"/>
                  <a:pt x="30019" y="1145"/>
                  <a:pt x="28214" y="1241"/>
                </a:cubicBezTo>
                <a:cubicBezTo>
                  <a:pt x="28107" y="1247"/>
                  <a:pt x="28000" y="1250"/>
                  <a:pt x="27895" y="1250"/>
                </a:cubicBezTo>
                <a:cubicBezTo>
                  <a:pt x="26830" y="1250"/>
                  <a:pt x="25860" y="947"/>
                  <a:pt x="25045" y="661"/>
                </a:cubicBezTo>
                <a:cubicBezTo>
                  <a:pt x="24171" y="340"/>
                  <a:pt x="23183" y="1"/>
                  <a:pt x="21994"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2"/>
          <p:cNvGrpSpPr/>
          <p:nvPr/>
        </p:nvGrpSpPr>
        <p:grpSpPr>
          <a:xfrm>
            <a:off x="8677382" y="3379914"/>
            <a:ext cx="275402" cy="601435"/>
            <a:chOff x="963107" y="4183314"/>
            <a:chExt cx="275402" cy="601435"/>
          </a:xfrm>
        </p:grpSpPr>
        <p:sp>
          <p:nvSpPr>
            <p:cNvPr id="95" name="Google Shape;95;p2"/>
            <p:cNvSpPr/>
            <p:nvPr/>
          </p:nvSpPr>
          <p:spPr>
            <a:xfrm>
              <a:off x="1009078" y="4223777"/>
              <a:ext cx="60588" cy="244048"/>
            </a:xfrm>
            <a:custGeom>
              <a:avLst/>
              <a:gdLst/>
              <a:ahLst/>
              <a:cxnLst/>
              <a:rect l="l" t="t" r="r" b="b"/>
              <a:pathLst>
                <a:path w="286" h="1152" extrusionOk="0">
                  <a:moveTo>
                    <a:pt x="0" y="0"/>
                  </a:moveTo>
                  <a:cubicBezTo>
                    <a:pt x="10" y="10"/>
                    <a:pt x="49" y="59"/>
                    <a:pt x="49" y="148"/>
                  </a:cubicBezTo>
                  <a:cubicBezTo>
                    <a:pt x="49" y="256"/>
                    <a:pt x="29" y="1034"/>
                    <a:pt x="79" y="1093"/>
                  </a:cubicBezTo>
                  <a:cubicBezTo>
                    <a:pt x="118" y="1132"/>
                    <a:pt x="217" y="1152"/>
                    <a:pt x="285" y="1152"/>
                  </a:cubicBezTo>
                  <a:lnTo>
                    <a:pt x="285" y="1102"/>
                  </a:lnTo>
                  <a:cubicBezTo>
                    <a:pt x="79" y="1102"/>
                    <a:pt x="118" y="955"/>
                    <a:pt x="118" y="492"/>
                  </a:cubicBezTo>
                  <a:cubicBezTo>
                    <a:pt x="118" y="177"/>
                    <a:pt x="128"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75606" y="4223777"/>
              <a:ext cx="94060" cy="273283"/>
            </a:xfrm>
            <a:custGeom>
              <a:avLst/>
              <a:gdLst/>
              <a:ahLst/>
              <a:cxnLst/>
              <a:rect l="l" t="t" r="r" b="b"/>
              <a:pathLst>
                <a:path w="444" h="1290" extrusionOk="0">
                  <a:moveTo>
                    <a:pt x="109" y="0"/>
                  </a:moveTo>
                  <a:lnTo>
                    <a:pt x="109" y="0"/>
                  </a:lnTo>
                  <a:cubicBezTo>
                    <a:pt x="30" y="20"/>
                    <a:pt x="1" y="128"/>
                    <a:pt x="1" y="453"/>
                  </a:cubicBezTo>
                  <a:cubicBezTo>
                    <a:pt x="1" y="1122"/>
                    <a:pt x="89" y="1279"/>
                    <a:pt x="443" y="1290"/>
                  </a:cubicBezTo>
                  <a:lnTo>
                    <a:pt x="443" y="1231"/>
                  </a:lnTo>
                  <a:lnTo>
                    <a:pt x="237" y="1181"/>
                  </a:lnTo>
                  <a:cubicBezTo>
                    <a:pt x="60" y="1142"/>
                    <a:pt x="109" y="768"/>
                    <a:pt x="80" y="354"/>
                  </a:cubicBezTo>
                  <a:cubicBezTo>
                    <a:pt x="60" y="118"/>
                    <a:pt x="89" y="30"/>
                    <a:pt x="10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4080" y="4223777"/>
              <a:ext cx="85586" cy="260784"/>
            </a:xfrm>
            <a:custGeom>
              <a:avLst/>
              <a:gdLst/>
              <a:ahLst/>
              <a:cxnLst/>
              <a:rect l="l" t="t" r="r" b="b"/>
              <a:pathLst>
                <a:path w="404" h="1231" extrusionOk="0">
                  <a:moveTo>
                    <a:pt x="59" y="0"/>
                  </a:moveTo>
                  <a:cubicBezTo>
                    <a:pt x="40" y="10"/>
                    <a:pt x="29" y="50"/>
                    <a:pt x="20" y="69"/>
                  </a:cubicBezTo>
                  <a:cubicBezTo>
                    <a:pt x="0" y="158"/>
                    <a:pt x="10" y="256"/>
                    <a:pt x="20" y="354"/>
                  </a:cubicBezTo>
                  <a:cubicBezTo>
                    <a:pt x="49" y="768"/>
                    <a:pt x="0" y="1142"/>
                    <a:pt x="177" y="1181"/>
                  </a:cubicBezTo>
                  <a:lnTo>
                    <a:pt x="403" y="1231"/>
                  </a:lnTo>
                  <a:lnTo>
                    <a:pt x="403" y="1152"/>
                  </a:lnTo>
                  <a:cubicBezTo>
                    <a:pt x="335" y="1152"/>
                    <a:pt x="226" y="1132"/>
                    <a:pt x="187" y="1093"/>
                  </a:cubicBezTo>
                  <a:cubicBezTo>
                    <a:pt x="128" y="1034"/>
                    <a:pt x="147" y="256"/>
                    <a:pt x="147" y="148"/>
                  </a:cubicBezTo>
                  <a:cubicBezTo>
                    <a:pt x="147" y="109"/>
                    <a:pt x="147" y="79"/>
                    <a:pt x="128" y="50"/>
                  </a:cubicBezTo>
                  <a:cubicBezTo>
                    <a:pt x="128"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92342" y="4223777"/>
              <a:ext cx="77324" cy="258666"/>
            </a:xfrm>
            <a:custGeom>
              <a:avLst/>
              <a:gdLst/>
              <a:ahLst/>
              <a:cxnLst/>
              <a:rect l="l" t="t" r="r" b="b"/>
              <a:pathLst>
                <a:path w="365" h="1221" extrusionOk="0">
                  <a:moveTo>
                    <a:pt x="60" y="0"/>
                  </a:moveTo>
                  <a:cubicBezTo>
                    <a:pt x="40" y="10"/>
                    <a:pt x="30" y="50"/>
                    <a:pt x="20" y="69"/>
                  </a:cubicBezTo>
                  <a:cubicBezTo>
                    <a:pt x="1" y="158"/>
                    <a:pt x="10" y="256"/>
                    <a:pt x="20" y="354"/>
                  </a:cubicBezTo>
                  <a:cubicBezTo>
                    <a:pt x="49" y="768"/>
                    <a:pt x="1" y="1142"/>
                    <a:pt x="178" y="1181"/>
                  </a:cubicBezTo>
                  <a:lnTo>
                    <a:pt x="364" y="1220"/>
                  </a:lnTo>
                  <a:lnTo>
                    <a:pt x="364" y="1152"/>
                  </a:lnTo>
                  <a:cubicBezTo>
                    <a:pt x="296" y="1142"/>
                    <a:pt x="217" y="1132"/>
                    <a:pt x="178" y="1093"/>
                  </a:cubicBezTo>
                  <a:cubicBezTo>
                    <a:pt x="128" y="1034"/>
                    <a:pt x="148" y="256"/>
                    <a:pt x="148" y="148"/>
                  </a:cubicBezTo>
                  <a:cubicBezTo>
                    <a:pt x="148" y="109"/>
                    <a:pt x="138" y="79"/>
                    <a:pt x="128" y="50"/>
                  </a:cubicBezTo>
                  <a:cubicBezTo>
                    <a:pt x="119"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8105" y="4223777"/>
              <a:ext cx="81561" cy="260784"/>
            </a:xfrm>
            <a:custGeom>
              <a:avLst/>
              <a:gdLst/>
              <a:ahLst/>
              <a:cxnLst/>
              <a:rect l="l" t="t" r="r" b="b"/>
              <a:pathLst>
                <a:path w="385" h="1231" extrusionOk="0">
                  <a:moveTo>
                    <a:pt x="60" y="0"/>
                  </a:moveTo>
                  <a:cubicBezTo>
                    <a:pt x="40" y="10"/>
                    <a:pt x="30" y="50"/>
                    <a:pt x="21" y="69"/>
                  </a:cubicBezTo>
                  <a:cubicBezTo>
                    <a:pt x="1" y="158"/>
                    <a:pt x="10" y="256"/>
                    <a:pt x="21" y="354"/>
                  </a:cubicBezTo>
                  <a:cubicBezTo>
                    <a:pt x="50" y="768"/>
                    <a:pt x="1" y="1142"/>
                    <a:pt x="178" y="1181"/>
                  </a:cubicBezTo>
                  <a:lnTo>
                    <a:pt x="384" y="1231"/>
                  </a:lnTo>
                  <a:lnTo>
                    <a:pt x="384" y="1152"/>
                  </a:lnTo>
                  <a:cubicBezTo>
                    <a:pt x="316" y="1152"/>
                    <a:pt x="217" y="1132"/>
                    <a:pt x="178" y="1093"/>
                  </a:cubicBezTo>
                  <a:cubicBezTo>
                    <a:pt x="128" y="1034"/>
                    <a:pt x="148" y="256"/>
                    <a:pt x="148" y="148"/>
                  </a:cubicBezTo>
                  <a:cubicBezTo>
                    <a:pt x="148" y="109"/>
                    <a:pt x="139" y="79"/>
                    <a:pt x="128" y="50"/>
                  </a:cubicBezTo>
                  <a:cubicBezTo>
                    <a:pt x="119" y="30"/>
                    <a:pt x="109"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8105" y="4221658"/>
              <a:ext cx="83892" cy="262479"/>
            </a:xfrm>
            <a:custGeom>
              <a:avLst/>
              <a:gdLst/>
              <a:ahLst/>
              <a:cxnLst/>
              <a:rect l="l" t="t" r="r" b="b"/>
              <a:pathLst>
                <a:path w="396" h="1239" extrusionOk="0">
                  <a:moveTo>
                    <a:pt x="158" y="985"/>
                  </a:moveTo>
                  <a:cubicBezTo>
                    <a:pt x="158" y="1014"/>
                    <a:pt x="158" y="1034"/>
                    <a:pt x="168" y="1064"/>
                  </a:cubicBezTo>
                  <a:cubicBezTo>
                    <a:pt x="168" y="1034"/>
                    <a:pt x="158" y="1014"/>
                    <a:pt x="158" y="985"/>
                  </a:cubicBezTo>
                  <a:close/>
                  <a:moveTo>
                    <a:pt x="168" y="1064"/>
                  </a:moveTo>
                  <a:cubicBezTo>
                    <a:pt x="168" y="1083"/>
                    <a:pt x="178" y="1093"/>
                    <a:pt x="178" y="1103"/>
                  </a:cubicBezTo>
                  <a:cubicBezTo>
                    <a:pt x="188" y="1112"/>
                    <a:pt x="207" y="1123"/>
                    <a:pt x="217" y="1132"/>
                  </a:cubicBezTo>
                  <a:cubicBezTo>
                    <a:pt x="246" y="1142"/>
                    <a:pt x="276" y="1142"/>
                    <a:pt x="296" y="1152"/>
                  </a:cubicBezTo>
                  <a:lnTo>
                    <a:pt x="296" y="1152"/>
                  </a:lnTo>
                  <a:cubicBezTo>
                    <a:pt x="276" y="1142"/>
                    <a:pt x="246" y="1142"/>
                    <a:pt x="217" y="1123"/>
                  </a:cubicBezTo>
                  <a:cubicBezTo>
                    <a:pt x="207" y="1123"/>
                    <a:pt x="198" y="1112"/>
                    <a:pt x="188" y="1103"/>
                  </a:cubicBezTo>
                  <a:cubicBezTo>
                    <a:pt x="178" y="1093"/>
                    <a:pt x="178" y="1083"/>
                    <a:pt x="168" y="1064"/>
                  </a:cubicBezTo>
                  <a:close/>
                  <a:moveTo>
                    <a:pt x="296" y="1152"/>
                  </a:moveTo>
                  <a:cubicBezTo>
                    <a:pt x="325" y="1162"/>
                    <a:pt x="355" y="1162"/>
                    <a:pt x="384" y="1162"/>
                  </a:cubicBezTo>
                  <a:cubicBezTo>
                    <a:pt x="355" y="1162"/>
                    <a:pt x="325" y="1152"/>
                    <a:pt x="296" y="1152"/>
                  </a:cubicBezTo>
                  <a:close/>
                  <a:moveTo>
                    <a:pt x="80" y="1"/>
                  </a:moveTo>
                  <a:cubicBezTo>
                    <a:pt x="69" y="1"/>
                    <a:pt x="60" y="1"/>
                    <a:pt x="50" y="10"/>
                  </a:cubicBezTo>
                  <a:cubicBezTo>
                    <a:pt x="40" y="10"/>
                    <a:pt x="40" y="20"/>
                    <a:pt x="40" y="20"/>
                  </a:cubicBezTo>
                  <a:cubicBezTo>
                    <a:pt x="30" y="30"/>
                    <a:pt x="30" y="40"/>
                    <a:pt x="30" y="40"/>
                  </a:cubicBezTo>
                  <a:cubicBezTo>
                    <a:pt x="21" y="60"/>
                    <a:pt x="21" y="69"/>
                    <a:pt x="21" y="89"/>
                  </a:cubicBezTo>
                  <a:cubicBezTo>
                    <a:pt x="10" y="119"/>
                    <a:pt x="10" y="148"/>
                    <a:pt x="10" y="178"/>
                  </a:cubicBezTo>
                  <a:cubicBezTo>
                    <a:pt x="1" y="227"/>
                    <a:pt x="10" y="286"/>
                    <a:pt x="10" y="345"/>
                  </a:cubicBezTo>
                  <a:cubicBezTo>
                    <a:pt x="21" y="463"/>
                    <a:pt x="21" y="571"/>
                    <a:pt x="30" y="690"/>
                  </a:cubicBezTo>
                  <a:lnTo>
                    <a:pt x="30" y="856"/>
                  </a:lnTo>
                  <a:cubicBezTo>
                    <a:pt x="40" y="916"/>
                    <a:pt x="40" y="975"/>
                    <a:pt x="50" y="1034"/>
                  </a:cubicBezTo>
                  <a:cubicBezTo>
                    <a:pt x="60" y="1053"/>
                    <a:pt x="69" y="1083"/>
                    <a:pt x="80" y="1112"/>
                  </a:cubicBezTo>
                  <a:cubicBezTo>
                    <a:pt x="89" y="1142"/>
                    <a:pt x="109" y="1162"/>
                    <a:pt x="139" y="1182"/>
                  </a:cubicBezTo>
                  <a:cubicBezTo>
                    <a:pt x="139" y="1182"/>
                    <a:pt x="148" y="1191"/>
                    <a:pt x="158" y="1191"/>
                  </a:cubicBezTo>
                  <a:cubicBezTo>
                    <a:pt x="158" y="1191"/>
                    <a:pt x="168" y="1191"/>
                    <a:pt x="178" y="1201"/>
                  </a:cubicBezTo>
                  <a:lnTo>
                    <a:pt x="217" y="1201"/>
                  </a:lnTo>
                  <a:lnTo>
                    <a:pt x="306" y="1221"/>
                  </a:lnTo>
                  <a:cubicBezTo>
                    <a:pt x="351" y="1233"/>
                    <a:pt x="378" y="1239"/>
                    <a:pt x="385" y="1239"/>
                  </a:cubicBezTo>
                  <a:cubicBezTo>
                    <a:pt x="395" y="1239"/>
                    <a:pt x="369" y="1228"/>
                    <a:pt x="306" y="1211"/>
                  </a:cubicBezTo>
                  <a:lnTo>
                    <a:pt x="217" y="1191"/>
                  </a:lnTo>
                  <a:lnTo>
                    <a:pt x="178" y="1182"/>
                  </a:lnTo>
                  <a:lnTo>
                    <a:pt x="158" y="1182"/>
                  </a:lnTo>
                  <a:cubicBezTo>
                    <a:pt x="158" y="1171"/>
                    <a:pt x="148" y="1171"/>
                    <a:pt x="139" y="1171"/>
                  </a:cubicBezTo>
                  <a:cubicBezTo>
                    <a:pt x="119" y="1152"/>
                    <a:pt x="99" y="1132"/>
                    <a:pt x="89" y="1103"/>
                  </a:cubicBezTo>
                  <a:cubicBezTo>
                    <a:pt x="80" y="1083"/>
                    <a:pt x="69" y="1053"/>
                    <a:pt x="69" y="1024"/>
                  </a:cubicBezTo>
                  <a:cubicBezTo>
                    <a:pt x="50" y="975"/>
                    <a:pt x="50" y="916"/>
                    <a:pt x="50" y="856"/>
                  </a:cubicBezTo>
                  <a:cubicBezTo>
                    <a:pt x="40" y="797"/>
                    <a:pt x="40" y="749"/>
                    <a:pt x="40" y="690"/>
                  </a:cubicBezTo>
                  <a:cubicBezTo>
                    <a:pt x="40" y="571"/>
                    <a:pt x="30" y="453"/>
                    <a:pt x="21" y="345"/>
                  </a:cubicBezTo>
                  <a:cubicBezTo>
                    <a:pt x="21" y="286"/>
                    <a:pt x="10" y="227"/>
                    <a:pt x="21" y="178"/>
                  </a:cubicBezTo>
                  <a:cubicBezTo>
                    <a:pt x="21" y="148"/>
                    <a:pt x="21" y="119"/>
                    <a:pt x="30" y="89"/>
                  </a:cubicBezTo>
                  <a:cubicBezTo>
                    <a:pt x="30" y="79"/>
                    <a:pt x="30" y="60"/>
                    <a:pt x="40" y="50"/>
                  </a:cubicBezTo>
                  <a:cubicBezTo>
                    <a:pt x="40" y="30"/>
                    <a:pt x="50" y="20"/>
                    <a:pt x="60" y="10"/>
                  </a:cubicBezTo>
                  <a:lnTo>
                    <a:pt x="99" y="10"/>
                  </a:lnTo>
                  <a:cubicBezTo>
                    <a:pt x="99" y="10"/>
                    <a:pt x="109" y="20"/>
                    <a:pt x="109" y="30"/>
                  </a:cubicBezTo>
                  <a:lnTo>
                    <a:pt x="119" y="40"/>
                  </a:lnTo>
                  <a:cubicBezTo>
                    <a:pt x="128" y="69"/>
                    <a:pt x="139" y="99"/>
                    <a:pt x="139" y="128"/>
                  </a:cubicBezTo>
                  <a:lnTo>
                    <a:pt x="139" y="207"/>
                  </a:lnTo>
                  <a:lnTo>
                    <a:pt x="139" y="296"/>
                  </a:lnTo>
                  <a:lnTo>
                    <a:pt x="139" y="640"/>
                  </a:lnTo>
                  <a:cubicBezTo>
                    <a:pt x="139" y="758"/>
                    <a:pt x="148" y="867"/>
                    <a:pt x="158" y="985"/>
                  </a:cubicBezTo>
                  <a:cubicBezTo>
                    <a:pt x="148" y="867"/>
                    <a:pt x="148" y="758"/>
                    <a:pt x="148" y="640"/>
                  </a:cubicBezTo>
                  <a:lnTo>
                    <a:pt x="148" y="296"/>
                  </a:lnTo>
                  <a:lnTo>
                    <a:pt x="148" y="207"/>
                  </a:lnTo>
                  <a:lnTo>
                    <a:pt x="148" y="128"/>
                  </a:lnTo>
                  <a:cubicBezTo>
                    <a:pt x="148" y="99"/>
                    <a:pt x="139" y="69"/>
                    <a:pt x="128" y="40"/>
                  </a:cubicBezTo>
                  <a:cubicBezTo>
                    <a:pt x="128" y="30"/>
                    <a:pt x="119" y="30"/>
                    <a:pt x="119" y="20"/>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127713" y="4438590"/>
              <a:ext cx="60800" cy="244048"/>
            </a:xfrm>
            <a:custGeom>
              <a:avLst/>
              <a:gdLst/>
              <a:ahLst/>
              <a:cxnLst/>
              <a:rect l="l" t="t" r="r" b="b"/>
              <a:pathLst>
                <a:path w="287" h="1152" extrusionOk="0">
                  <a:moveTo>
                    <a:pt x="287" y="0"/>
                  </a:moveTo>
                  <a:cubicBezTo>
                    <a:pt x="169" y="0"/>
                    <a:pt x="178" y="177"/>
                    <a:pt x="178" y="492"/>
                  </a:cubicBezTo>
                  <a:cubicBezTo>
                    <a:pt x="178" y="954"/>
                    <a:pt x="217" y="1092"/>
                    <a:pt x="1" y="1102"/>
                  </a:cubicBezTo>
                  <a:lnTo>
                    <a:pt x="1" y="1151"/>
                  </a:lnTo>
                  <a:cubicBezTo>
                    <a:pt x="70" y="1151"/>
                    <a:pt x="169" y="1132"/>
                    <a:pt x="208" y="1092"/>
                  </a:cubicBezTo>
                  <a:cubicBezTo>
                    <a:pt x="267" y="1033"/>
                    <a:pt x="247" y="256"/>
                    <a:pt x="247" y="138"/>
                  </a:cubicBezTo>
                  <a:cubicBezTo>
                    <a:pt x="247" y="59"/>
                    <a:pt x="276" y="10"/>
                    <a:pt x="28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127713" y="4438590"/>
              <a:ext cx="94272" cy="273071"/>
            </a:xfrm>
            <a:custGeom>
              <a:avLst/>
              <a:gdLst/>
              <a:ahLst/>
              <a:cxnLst/>
              <a:rect l="l" t="t" r="r" b="b"/>
              <a:pathLst>
                <a:path w="445" h="1289" extrusionOk="0">
                  <a:moveTo>
                    <a:pt x="335" y="0"/>
                  </a:moveTo>
                  <a:lnTo>
                    <a:pt x="335" y="0"/>
                  </a:lnTo>
                  <a:cubicBezTo>
                    <a:pt x="365" y="29"/>
                    <a:pt x="385" y="118"/>
                    <a:pt x="365" y="344"/>
                  </a:cubicBezTo>
                  <a:cubicBezTo>
                    <a:pt x="335" y="768"/>
                    <a:pt x="385" y="1142"/>
                    <a:pt x="217" y="1181"/>
                  </a:cubicBezTo>
                  <a:lnTo>
                    <a:pt x="1" y="1220"/>
                  </a:lnTo>
                  <a:lnTo>
                    <a:pt x="1" y="1289"/>
                  </a:lnTo>
                  <a:cubicBezTo>
                    <a:pt x="355" y="1280"/>
                    <a:pt x="444" y="1122"/>
                    <a:pt x="444" y="453"/>
                  </a:cubicBezTo>
                  <a:cubicBezTo>
                    <a:pt x="444" y="128"/>
                    <a:pt x="424" y="2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127713" y="4438590"/>
              <a:ext cx="87917" cy="260572"/>
            </a:xfrm>
            <a:custGeom>
              <a:avLst/>
              <a:gdLst/>
              <a:ahLst/>
              <a:cxnLst/>
              <a:rect l="l" t="t" r="r" b="b"/>
              <a:pathLst>
                <a:path w="415" h="1230" extrusionOk="0">
                  <a:moveTo>
                    <a:pt x="316" y="0"/>
                  </a:moveTo>
                  <a:cubicBezTo>
                    <a:pt x="296" y="0"/>
                    <a:pt x="287" y="29"/>
                    <a:pt x="276" y="40"/>
                  </a:cubicBezTo>
                  <a:cubicBezTo>
                    <a:pt x="267" y="79"/>
                    <a:pt x="257" y="108"/>
                    <a:pt x="257" y="138"/>
                  </a:cubicBezTo>
                  <a:cubicBezTo>
                    <a:pt x="257" y="256"/>
                    <a:pt x="276" y="1033"/>
                    <a:pt x="217" y="1092"/>
                  </a:cubicBezTo>
                  <a:cubicBezTo>
                    <a:pt x="178" y="1132"/>
                    <a:pt x="80" y="1151"/>
                    <a:pt x="1" y="1151"/>
                  </a:cubicBezTo>
                  <a:lnTo>
                    <a:pt x="1" y="1230"/>
                  </a:lnTo>
                  <a:lnTo>
                    <a:pt x="228" y="1181"/>
                  </a:lnTo>
                  <a:cubicBezTo>
                    <a:pt x="414" y="1142"/>
                    <a:pt x="355" y="768"/>
                    <a:pt x="395" y="344"/>
                  </a:cubicBezTo>
                  <a:cubicBezTo>
                    <a:pt x="395" y="256"/>
                    <a:pt x="405" y="158"/>
                    <a:pt x="385" y="69"/>
                  </a:cubicBezTo>
                  <a:cubicBezTo>
                    <a:pt x="385" y="49"/>
                    <a:pt x="375" y="10"/>
                    <a:pt x="35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127713" y="4438590"/>
              <a:ext cx="77536" cy="258666"/>
            </a:xfrm>
            <a:custGeom>
              <a:avLst/>
              <a:gdLst/>
              <a:ahLst/>
              <a:cxnLst/>
              <a:rect l="l" t="t" r="r" b="b"/>
              <a:pathLst>
                <a:path w="366" h="1221" extrusionOk="0">
                  <a:moveTo>
                    <a:pt x="276" y="0"/>
                  </a:moveTo>
                  <a:cubicBezTo>
                    <a:pt x="257" y="0"/>
                    <a:pt x="247" y="29"/>
                    <a:pt x="237" y="40"/>
                  </a:cubicBezTo>
                  <a:cubicBezTo>
                    <a:pt x="228" y="79"/>
                    <a:pt x="228" y="108"/>
                    <a:pt x="228" y="138"/>
                  </a:cubicBezTo>
                  <a:cubicBezTo>
                    <a:pt x="228" y="256"/>
                    <a:pt x="247" y="1033"/>
                    <a:pt x="188" y="1092"/>
                  </a:cubicBezTo>
                  <a:cubicBezTo>
                    <a:pt x="158" y="1132"/>
                    <a:pt x="70" y="1142"/>
                    <a:pt x="1" y="1151"/>
                  </a:cubicBezTo>
                  <a:lnTo>
                    <a:pt x="1" y="1220"/>
                  </a:lnTo>
                  <a:lnTo>
                    <a:pt x="198" y="1181"/>
                  </a:lnTo>
                  <a:cubicBezTo>
                    <a:pt x="365" y="1142"/>
                    <a:pt x="316" y="768"/>
                    <a:pt x="346" y="344"/>
                  </a:cubicBezTo>
                  <a:cubicBezTo>
                    <a:pt x="355" y="256"/>
                    <a:pt x="365" y="158"/>
                    <a:pt x="346" y="69"/>
                  </a:cubicBezTo>
                  <a:cubicBezTo>
                    <a:pt x="346" y="49"/>
                    <a:pt x="335" y="10"/>
                    <a:pt x="31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27713" y="4438590"/>
              <a:ext cx="81773" cy="258666"/>
            </a:xfrm>
            <a:custGeom>
              <a:avLst/>
              <a:gdLst/>
              <a:ahLst/>
              <a:cxnLst/>
              <a:rect l="l" t="t" r="r" b="b"/>
              <a:pathLst>
                <a:path w="386" h="1221" extrusionOk="0">
                  <a:moveTo>
                    <a:pt x="296" y="0"/>
                  </a:moveTo>
                  <a:cubicBezTo>
                    <a:pt x="276" y="0"/>
                    <a:pt x="267" y="29"/>
                    <a:pt x="257" y="40"/>
                  </a:cubicBezTo>
                  <a:cubicBezTo>
                    <a:pt x="247" y="79"/>
                    <a:pt x="247" y="108"/>
                    <a:pt x="247" y="138"/>
                  </a:cubicBezTo>
                  <a:cubicBezTo>
                    <a:pt x="247" y="256"/>
                    <a:pt x="267" y="1033"/>
                    <a:pt x="208" y="1092"/>
                  </a:cubicBezTo>
                  <a:cubicBezTo>
                    <a:pt x="169" y="1132"/>
                    <a:pt x="70" y="1151"/>
                    <a:pt x="1" y="1151"/>
                  </a:cubicBezTo>
                  <a:lnTo>
                    <a:pt x="1" y="1220"/>
                  </a:lnTo>
                  <a:lnTo>
                    <a:pt x="217" y="1181"/>
                  </a:lnTo>
                  <a:cubicBezTo>
                    <a:pt x="385" y="1142"/>
                    <a:pt x="335" y="768"/>
                    <a:pt x="365" y="344"/>
                  </a:cubicBezTo>
                  <a:cubicBezTo>
                    <a:pt x="375" y="256"/>
                    <a:pt x="385" y="158"/>
                    <a:pt x="365" y="69"/>
                  </a:cubicBezTo>
                  <a:cubicBezTo>
                    <a:pt x="365" y="49"/>
                    <a:pt x="355" y="1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26018" y="4436260"/>
              <a:ext cx="83468" cy="262691"/>
            </a:xfrm>
            <a:custGeom>
              <a:avLst/>
              <a:gdLst/>
              <a:ahLst/>
              <a:cxnLst/>
              <a:rect l="l" t="t" r="r" b="b"/>
              <a:pathLst>
                <a:path w="394" h="1240" extrusionOk="0">
                  <a:moveTo>
                    <a:pt x="295" y="1"/>
                  </a:moveTo>
                  <a:cubicBezTo>
                    <a:pt x="295" y="11"/>
                    <a:pt x="284" y="11"/>
                    <a:pt x="284" y="21"/>
                  </a:cubicBezTo>
                  <a:cubicBezTo>
                    <a:pt x="275" y="31"/>
                    <a:pt x="275" y="31"/>
                    <a:pt x="275" y="40"/>
                  </a:cubicBezTo>
                  <a:cubicBezTo>
                    <a:pt x="255" y="70"/>
                    <a:pt x="255" y="99"/>
                    <a:pt x="255" y="129"/>
                  </a:cubicBezTo>
                  <a:cubicBezTo>
                    <a:pt x="265" y="99"/>
                    <a:pt x="265" y="70"/>
                    <a:pt x="284" y="40"/>
                  </a:cubicBezTo>
                  <a:lnTo>
                    <a:pt x="284" y="31"/>
                  </a:lnTo>
                  <a:cubicBezTo>
                    <a:pt x="295" y="21"/>
                    <a:pt x="295" y="11"/>
                    <a:pt x="304" y="11"/>
                  </a:cubicBezTo>
                  <a:lnTo>
                    <a:pt x="343" y="11"/>
                  </a:lnTo>
                  <a:cubicBezTo>
                    <a:pt x="334" y="1"/>
                    <a:pt x="324" y="1"/>
                    <a:pt x="324" y="1"/>
                  </a:cubicBezTo>
                  <a:close/>
                  <a:moveTo>
                    <a:pt x="255" y="129"/>
                  </a:moveTo>
                  <a:cubicBezTo>
                    <a:pt x="245" y="149"/>
                    <a:pt x="255" y="178"/>
                    <a:pt x="255" y="208"/>
                  </a:cubicBezTo>
                  <a:lnTo>
                    <a:pt x="255" y="129"/>
                  </a:lnTo>
                  <a:close/>
                  <a:moveTo>
                    <a:pt x="255" y="208"/>
                  </a:moveTo>
                  <a:lnTo>
                    <a:pt x="255" y="296"/>
                  </a:lnTo>
                  <a:lnTo>
                    <a:pt x="255" y="641"/>
                  </a:lnTo>
                  <a:cubicBezTo>
                    <a:pt x="255" y="749"/>
                    <a:pt x="255" y="867"/>
                    <a:pt x="245" y="985"/>
                  </a:cubicBezTo>
                  <a:cubicBezTo>
                    <a:pt x="255" y="867"/>
                    <a:pt x="255" y="749"/>
                    <a:pt x="265" y="641"/>
                  </a:cubicBezTo>
                  <a:lnTo>
                    <a:pt x="265" y="296"/>
                  </a:lnTo>
                  <a:lnTo>
                    <a:pt x="255" y="208"/>
                  </a:lnTo>
                  <a:close/>
                  <a:moveTo>
                    <a:pt x="245" y="985"/>
                  </a:moveTo>
                  <a:cubicBezTo>
                    <a:pt x="245" y="1005"/>
                    <a:pt x="236" y="1034"/>
                    <a:pt x="236" y="1063"/>
                  </a:cubicBezTo>
                  <a:lnTo>
                    <a:pt x="236" y="1063"/>
                  </a:lnTo>
                  <a:cubicBezTo>
                    <a:pt x="236" y="1034"/>
                    <a:pt x="245" y="1015"/>
                    <a:pt x="245" y="985"/>
                  </a:cubicBezTo>
                  <a:close/>
                  <a:moveTo>
                    <a:pt x="216" y="1103"/>
                  </a:moveTo>
                  <a:lnTo>
                    <a:pt x="216" y="1103"/>
                  </a:lnTo>
                  <a:cubicBezTo>
                    <a:pt x="206" y="1113"/>
                    <a:pt x="196" y="1123"/>
                    <a:pt x="177" y="1133"/>
                  </a:cubicBezTo>
                  <a:cubicBezTo>
                    <a:pt x="196" y="1123"/>
                    <a:pt x="206" y="1123"/>
                    <a:pt x="216" y="1103"/>
                  </a:cubicBezTo>
                  <a:close/>
                  <a:moveTo>
                    <a:pt x="97" y="1153"/>
                  </a:moveTo>
                  <a:lnTo>
                    <a:pt x="97" y="1153"/>
                  </a:lnTo>
                  <a:cubicBezTo>
                    <a:pt x="68" y="1162"/>
                    <a:pt x="39" y="1162"/>
                    <a:pt x="9" y="1162"/>
                  </a:cubicBezTo>
                  <a:cubicBezTo>
                    <a:pt x="9" y="1172"/>
                    <a:pt x="9" y="1172"/>
                    <a:pt x="19" y="1172"/>
                  </a:cubicBezTo>
                  <a:cubicBezTo>
                    <a:pt x="39" y="1162"/>
                    <a:pt x="68" y="1162"/>
                    <a:pt x="97" y="1153"/>
                  </a:cubicBezTo>
                  <a:close/>
                  <a:moveTo>
                    <a:pt x="343" y="11"/>
                  </a:moveTo>
                  <a:cubicBezTo>
                    <a:pt x="354" y="21"/>
                    <a:pt x="354" y="31"/>
                    <a:pt x="363" y="51"/>
                  </a:cubicBezTo>
                  <a:cubicBezTo>
                    <a:pt x="363" y="60"/>
                    <a:pt x="363" y="70"/>
                    <a:pt x="373" y="90"/>
                  </a:cubicBezTo>
                  <a:cubicBezTo>
                    <a:pt x="373" y="119"/>
                    <a:pt x="373" y="149"/>
                    <a:pt x="383" y="169"/>
                  </a:cubicBezTo>
                  <a:cubicBezTo>
                    <a:pt x="383" y="228"/>
                    <a:pt x="373" y="287"/>
                    <a:pt x="373" y="346"/>
                  </a:cubicBezTo>
                  <a:cubicBezTo>
                    <a:pt x="363" y="454"/>
                    <a:pt x="363" y="572"/>
                    <a:pt x="354" y="690"/>
                  </a:cubicBezTo>
                  <a:lnTo>
                    <a:pt x="354" y="858"/>
                  </a:lnTo>
                  <a:cubicBezTo>
                    <a:pt x="343" y="917"/>
                    <a:pt x="343" y="976"/>
                    <a:pt x="334" y="1024"/>
                  </a:cubicBezTo>
                  <a:cubicBezTo>
                    <a:pt x="324" y="1054"/>
                    <a:pt x="314" y="1083"/>
                    <a:pt x="304" y="1103"/>
                  </a:cubicBezTo>
                  <a:cubicBezTo>
                    <a:pt x="295" y="1133"/>
                    <a:pt x="275" y="1153"/>
                    <a:pt x="255" y="1172"/>
                  </a:cubicBezTo>
                  <a:cubicBezTo>
                    <a:pt x="245" y="1172"/>
                    <a:pt x="245" y="1172"/>
                    <a:pt x="236" y="1182"/>
                  </a:cubicBezTo>
                  <a:lnTo>
                    <a:pt x="216" y="1182"/>
                  </a:lnTo>
                  <a:lnTo>
                    <a:pt x="177" y="1192"/>
                  </a:lnTo>
                  <a:lnTo>
                    <a:pt x="98" y="1212"/>
                  </a:lnTo>
                  <a:cubicBezTo>
                    <a:pt x="29" y="1229"/>
                    <a:pt x="0" y="1239"/>
                    <a:pt x="12" y="1239"/>
                  </a:cubicBezTo>
                  <a:cubicBezTo>
                    <a:pt x="20" y="1239"/>
                    <a:pt x="48" y="1234"/>
                    <a:pt x="98" y="1221"/>
                  </a:cubicBezTo>
                  <a:lnTo>
                    <a:pt x="177" y="1202"/>
                  </a:lnTo>
                  <a:lnTo>
                    <a:pt x="225" y="1192"/>
                  </a:lnTo>
                  <a:lnTo>
                    <a:pt x="245" y="1192"/>
                  </a:lnTo>
                  <a:cubicBezTo>
                    <a:pt x="245" y="1182"/>
                    <a:pt x="255" y="1182"/>
                    <a:pt x="265" y="1182"/>
                  </a:cubicBezTo>
                  <a:cubicBezTo>
                    <a:pt x="284" y="1162"/>
                    <a:pt x="304" y="1143"/>
                    <a:pt x="314" y="1113"/>
                  </a:cubicBezTo>
                  <a:cubicBezTo>
                    <a:pt x="334" y="1083"/>
                    <a:pt x="334" y="1054"/>
                    <a:pt x="343" y="1024"/>
                  </a:cubicBezTo>
                  <a:cubicBezTo>
                    <a:pt x="354" y="976"/>
                    <a:pt x="363" y="917"/>
                    <a:pt x="363" y="858"/>
                  </a:cubicBezTo>
                  <a:cubicBezTo>
                    <a:pt x="363" y="798"/>
                    <a:pt x="363" y="739"/>
                    <a:pt x="373" y="690"/>
                  </a:cubicBezTo>
                  <a:cubicBezTo>
                    <a:pt x="373" y="572"/>
                    <a:pt x="373" y="454"/>
                    <a:pt x="383" y="346"/>
                  </a:cubicBezTo>
                  <a:cubicBezTo>
                    <a:pt x="393" y="287"/>
                    <a:pt x="393" y="228"/>
                    <a:pt x="393" y="169"/>
                  </a:cubicBezTo>
                  <a:cubicBezTo>
                    <a:pt x="383" y="139"/>
                    <a:pt x="383" y="119"/>
                    <a:pt x="383" y="90"/>
                  </a:cubicBezTo>
                  <a:cubicBezTo>
                    <a:pt x="373" y="70"/>
                    <a:pt x="373" y="60"/>
                    <a:pt x="373" y="40"/>
                  </a:cubicBezTo>
                  <a:cubicBezTo>
                    <a:pt x="363" y="40"/>
                    <a:pt x="363" y="31"/>
                    <a:pt x="363" y="21"/>
                  </a:cubicBezTo>
                  <a:cubicBezTo>
                    <a:pt x="354" y="21"/>
                    <a:pt x="354" y="11"/>
                    <a:pt x="343" y="1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056956" y="4184161"/>
              <a:ext cx="77324" cy="600588"/>
            </a:xfrm>
            <a:custGeom>
              <a:avLst/>
              <a:gdLst/>
              <a:ahLst/>
              <a:cxnLst/>
              <a:rect l="l" t="t" r="r" b="b"/>
              <a:pathLst>
                <a:path w="365" h="2835" extrusionOk="0">
                  <a:moveTo>
                    <a:pt x="188" y="1"/>
                  </a:moveTo>
                  <a:cubicBezTo>
                    <a:pt x="0" y="1"/>
                    <a:pt x="20" y="237"/>
                    <a:pt x="20" y="522"/>
                  </a:cubicBezTo>
                  <a:lnTo>
                    <a:pt x="20" y="2835"/>
                  </a:lnTo>
                  <a:lnTo>
                    <a:pt x="355" y="2835"/>
                  </a:lnTo>
                  <a:lnTo>
                    <a:pt x="355" y="522"/>
                  </a:lnTo>
                  <a:cubicBezTo>
                    <a:pt x="355" y="237"/>
                    <a:pt x="365" y="1"/>
                    <a:pt x="1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069455" y="4184161"/>
              <a:ext cx="54445" cy="600588"/>
            </a:xfrm>
            <a:custGeom>
              <a:avLst/>
              <a:gdLst/>
              <a:ahLst/>
              <a:cxnLst/>
              <a:rect l="l" t="t" r="r" b="b"/>
              <a:pathLst>
                <a:path w="257" h="2835" extrusionOk="0">
                  <a:moveTo>
                    <a:pt x="129" y="1"/>
                  </a:moveTo>
                  <a:cubicBezTo>
                    <a:pt x="0" y="1"/>
                    <a:pt x="11" y="355"/>
                    <a:pt x="20" y="748"/>
                  </a:cubicBezTo>
                  <a:cubicBezTo>
                    <a:pt x="20" y="1103"/>
                    <a:pt x="50" y="2835"/>
                    <a:pt x="50" y="2835"/>
                  </a:cubicBezTo>
                  <a:lnTo>
                    <a:pt x="207" y="2835"/>
                  </a:lnTo>
                  <a:cubicBezTo>
                    <a:pt x="207" y="2835"/>
                    <a:pt x="227" y="1103"/>
                    <a:pt x="237" y="748"/>
                  </a:cubicBezTo>
                  <a:cubicBezTo>
                    <a:pt x="237" y="355"/>
                    <a:pt x="256" y="1"/>
                    <a:pt x="12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077717" y="4184161"/>
              <a:ext cx="35802" cy="600588"/>
            </a:xfrm>
            <a:custGeom>
              <a:avLst/>
              <a:gdLst/>
              <a:ahLst/>
              <a:cxnLst/>
              <a:rect l="l" t="t" r="r" b="b"/>
              <a:pathLst>
                <a:path w="169" h="2835" extrusionOk="0">
                  <a:moveTo>
                    <a:pt x="90" y="1"/>
                  </a:moveTo>
                  <a:cubicBezTo>
                    <a:pt x="1" y="1"/>
                    <a:pt x="11" y="237"/>
                    <a:pt x="11" y="522"/>
                  </a:cubicBezTo>
                  <a:lnTo>
                    <a:pt x="11" y="2835"/>
                  </a:lnTo>
                  <a:lnTo>
                    <a:pt x="168" y="2835"/>
                  </a:lnTo>
                  <a:lnTo>
                    <a:pt x="168" y="522"/>
                  </a:lnTo>
                  <a:cubicBezTo>
                    <a:pt x="168" y="237"/>
                    <a:pt x="168" y="1"/>
                    <a:pt x="9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094453" y="4183314"/>
              <a:ext cx="19066" cy="599317"/>
            </a:xfrm>
            <a:custGeom>
              <a:avLst/>
              <a:gdLst/>
              <a:ahLst/>
              <a:cxnLst/>
              <a:rect l="l" t="t" r="r" b="b"/>
              <a:pathLst>
                <a:path w="90" h="2829" extrusionOk="0">
                  <a:moveTo>
                    <a:pt x="14" y="0"/>
                  </a:moveTo>
                  <a:cubicBezTo>
                    <a:pt x="5" y="0"/>
                    <a:pt x="0" y="5"/>
                    <a:pt x="0" y="5"/>
                  </a:cubicBezTo>
                  <a:cubicBezTo>
                    <a:pt x="0" y="5"/>
                    <a:pt x="11" y="5"/>
                    <a:pt x="20" y="14"/>
                  </a:cubicBezTo>
                  <a:cubicBezTo>
                    <a:pt x="30" y="14"/>
                    <a:pt x="30" y="24"/>
                    <a:pt x="40" y="24"/>
                  </a:cubicBezTo>
                  <a:cubicBezTo>
                    <a:pt x="50" y="34"/>
                    <a:pt x="50" y="44"/>
                    <a:pt x="59" y="64"/>
                  </a:cubicBezTo>
                  <a:cubicBezTo>
                    <a:pt x="59" y="93"/>
                    <a:pt x="70" y="112"/>
                    <a:pt x="70" y="142"/>
                  </a:cubicBezTo>
                  <a:cubicBezTo>
                    <a:pt x="79" y="171"/>
                    <a:pt x="79" y="201"/>
                    <a:pt x="79" y="231"/>
                  </a:cubicBezTo>
                  <a:lnTo>
                    <a:pt x="79" y="408"/>
                  </a:lnTo>
                  <a:lnTo>
                    <a:pt x="79" y="752"/>
                  </a:lnTo>
                  <a:lnTo>
                    <a:pt x="79" y="1451"/>
                  </a:lnTo>
                  <a:cubicBezTo>
                    <a:pt x="89" y="1914"/>
                    <a:pt x="89" y="2376"/>
                    <a:pt x="89" y="2829"/>
                  </a:cubicBezTo>
                  <a:lnTo>
                    <a:pt x="89" y="1441"/>
                  </a:lnTo>
                  <a:lnTo>
                    <a:pt x="89" y="752"/>
                  </a:lnTo>
                  <a:lnTo>
                    <a:pt x="89" y="408"/>
                  </a:lnTo>
                  <a:lnTo>
                    <a:pt x="89" y="231"/>
                  </a:lnTo>
                  <a:cubicBezTo>
                    <a:pt x="89" y="201"/>
                    <a:pt x="89" y="171"/>
                    <a:pt x="79" y="142"/>
                  </a:cubicBezTo>
                  <a:cubicBezTo>
                    <a:pt x="79" y="112"/>
                    <a:pt x="79" y="83"/>
                    <a:pt x="70" y="53"/>
                  </a:cubicBezTo>
                  <a:cubicBezTo>
                    <a:pt x="59" y="44"/>
                    <a:pt x="59" y="34"/>
                    <a:pt x="50" y="24"/>
                  </a:cubicBezTo>
                  <a:lnTo>
                    <a:pt x="30" y="5"/>
                  </a:lnTo>
                  <a:cubicBezTo>
                    <a:pt x="24" y="1"/>
                    <a:pt x="18" y="0"/>
                    <a:pt x="1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077717" y="4183314"/>
              <a:ext cx="19066" cy="599317"/>
            </a:xfrm>
            <a:custGeom>
              <a:avLst/>
              <a:gdLst/>
              <a:ahLst/>
              <a:cxnLst/>
              <a:rect l="l" t="t" r="r" b="b"/>
              <a:pathLst>
                <a:path w="90" h="2829" extrusionOk="0">
                  <a:moveTo>
                    <a:pt x="84" y="0"/>
                  </a:moveTo>
                  <a:cubicBezTo>
                    <a:pt x="81" y="0"/>
                    <a:pt x="77" y="1"/>
                    <a:pt x="70" y="5"/>
                  </a:cubicBezTo>
                  <a:cubicBezTo>
                    <a:pt x="60" y="5"/>
                    <a:pt x="50" y="14"/>
                    <a:pt x="50" y="24"/>
                  </a:cubicBezTo>
                  <a:cubicBezTo>
                    <a:pt x="40" y="34"/>
                    <a:pt x="31" y="44"/>
                    <a:pt x="31" y="53"/>
                  </a:cubicBezTo>
                  <a:cubicBezTo>
                    <a:pt x="20" y="83"/>
                    <a:pt x="11" y="112"/>
                    <a:pt x="11" y="142"/>
                  </a:cubicBezTo>
                  <a:cubicBezTo>
                    <a:pt x="11" y="171"/>
                    <a:pt x="11" y="201"/>
                    <a:pt x="1" y="231"/>
                  </a:cubicBezTo>
                  <a:lnTo>
                    <a:pt x="1" y="408"/>
                  </a:lnTo>
                  <a:lnTo>
                    <a:pt x="1" y="752"/>
                  </a:lnTo>
                  <a:lnTo>
                    <a:pt x="1" y="1451"/>
                  </a:lnTo>
                  <a:cubicBezTo>
                    <a:pt x="11" y="1914"/>
                    <a:pt x="11" y="2376"/>
                    <a:pt x="11" y="2829"/>
                  </a:cubicBezTo>
                  <a:lnTo>
                    <a:pt x="11" y="1441"/>
                  </a:lnTo>
                  <a:lnTo>
                    <a:pt x="11" y="752"/>
                  </a:lnTo>
                  <a:lnTo>
                    <a:pt x="11" y="408"/>
                  </a:lnTo>
                  <a:cubicBezTo>
                    <a:pt x="11" y="349"/>
                    <a:pt x="11" y="290"/>
                    <a:pt x="20" y="231"/>
                  </a:cubicBezTo>
                  <a:lnTo>
                    <a:pt x="20" y="142"/>
                  </a:lnTo>
                  <a:cubicBezTo>
                    <a:pt x="31" y="112"/>
                    <a:pt x="31" y="93"/>
                    <a:pt x="40" y="64"/>
                  </a:cubicBezTo>
                  <a:cubicBezTo>
                    <a:pt x="40" y="44"/>
                    <a:pt x="50" y="34"/>
                    <a:pt x="60" y="24"/>
                  </a:cubicBezTo>
                  <a:lnTo>
                    <a:pt x="70" y="14"/>
                  </a:lnTo>
                  <a:lnTo>
                    <a:pt x="90" y="5"/>
                  </a:lnTo>
                  <a:cubicBezTo>
                    <a:pt x="90" y="5"/>
                    <a:pt x="90" y="0"/>
                    <a:pt x="8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050812" y="4592815"/>
              <a:ext cx="18854" cy="6355"/>
            </a:xfrm>
            <a:custGeom>
              <a:avLst/>
              <a:gdLst/>
              <a:ahLst/>
              <a:cxnLst/>
              <a:rect l="l" t="t" r="r" b="b"/>
              <a:pathLst>
                <a:path w="89" h="30" extrusionOk="0">
                  <a:moveTo>
                    <a:pt x="0" y="0"/>
                  </a:moveTo>
                  <a:lnTo>
                    <a:pt x="88" y="30"/>
                  </a:lnTo>
                  <a:lnTo>
                    <a:pt x="88" y="10"/>
                  </a:lnTo>
                  <a:cubicBezTo>
                    <a:pt x="59" y="1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25806" y="4655310"/>
              <a:ext cx="16948" cy="18854"/>
            </a:xfrm>
            <a:custGeom>
              <a:avLst/>
              <a:gdLst/>
              <a:ahLst/>
              <a:cxnLst/>
              <a:rect l="l" t="t" r="r" b="b"/>
              <a:pathLst>
                <a:path w="80" h="89" extrusionOk="0">
                  <a:moveTo>
                    <a:pt x="79" y="1"/>
                  </a:moveTo>
                  <a:lnTo>
                    <a:pt x="79" y="1"/>
                  </a:lnTo>
                  <a:cubicBezTo>
                    <a:pt x="49" y="20"/>
                    <a:pt x="30" y="49"/>
                    <a:pt x="0" y="79"/>
                  </a:cubicBezTo>
                  <a:cubicBezTo>
                    <a:pt x="0" y="79"/>
                    <a:pt x="0" y="89"/>
                    <a:pt x="10" y="89"/>
                  </a:cubicBezTo>
                  <a:cubicBezTo>
                    <a:pt x="40" y="60"/>
                    <a:pt x="59" y="30"/>
                    <a:pt x="7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21569" y="4617813"/>
              <a:ext cx="21185" cy="18854"/>
            </a:xfrm>
            <a:custGeom>
              <a:avLst/>
              <a:gdLst/>
              <a:ahLst/>
              <a:cxnLst/>
              <a:rect l="l" t="t" r="r" b="b"/>
              <a:pathLst>
                <a:path w="100" h="89" extrusionOk="0">
                  <a:moveTo>
                    <a:pt x="99" y="1"/>
                  </a:moveTo>
                  <a:lnTo>
                    <a:pt x="99" y="1"/>
                  </a:lnTo>
                  <a:cubicBezTo>
                    <a:pt x="60" y="20"/>
                    <a:pt x="30" y="49"/>
                    <a:pt x="1" y="79"/>
                  </a:cubicBezTo>
                  <a:cubicBezTo>
                    <a:pt x="1" y="89"/>
                    <a:pt x="1" y="89"/>
                    <a:pt x="10" y="89"/>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215418" y="4544726"/>
              <a:ext cx="23091" cy="19066"/>
            </a:xfrm>
            <a:custGeom>
              <a:avLst/>
              <a:gdLst/>
              <a:ahLst/>
              <a:cxnLst/>
              <a:rect l="l" t="t" r="r" b="b"/>
              <a:pathLst>
                <a:path w="109" h="90" extrusionOk="0">
                  <a:moveTo>
                    <a:pt x="109" y="1"/>
                  </a:moveTo>
                  <a:lnTo>
                    <a:pt x="109" y="1"/>
                  </a:lnTo>
                  <a:cubicBezTo>
                    <a:pt x="69" y="31"/>
                    <a:pt x="40" y="50"/>
                    <a:pt x="0" y="70"/>
                  </a:cubicBezTo>
                  <a:cubicBezTo>
                    <a:pt x="0" y="79"/>
                    <a:pt x="0" y="90"/>
                    <a:pt x="10" y="90"/>
                  </a:cubicBezTo>
                  <a:cubicBezTo>
                    <a:pt x="50" y="60"/>
                    <a:pt x="79" y="31"/>
                    <a:pt x="10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219443" y="4511466"/>
              <a:ext cx="12711" cy="10592"/>
            </a:xfrm>
            <a:custGeom>
              <a:avLst/>
              <a:gdLst/>
              <a:ahLst/>
              <a:cxnLst/>
              <a:rect l="l" t="t" r="r" b="b"/>
              <a:pathLst>
                <a:path w="60" h="50" extrusionOk="0">
                  <a:moveTo>
                    <a:pt x="60" y="0"/>
                  </a:moveTo>
                  <a:lnTo>
                    <a:pt x="60" y="0"/>
                  </a:lnTo>
                  <a:cubicBezTo>
                    <a:pt x="40" y="10"/>
                    <a:pt x="21" y="30"/>
                    <a:pt x="1" y="40"/>
                  </a:cubicBezTo>
                  <a:cubicBezTo>
                    <a:pt x="1" y="50"/>
                    <a:pt x="1" y="50"/>
                    <a:pt x="11" y="50"/>
                  </a:cubicBezTo>
                  <a:cubicBezTo>
                    <a:pt x="31" y="40"/>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217536" y="4473969"/>
              <a:ext cx="12711" cy="14829"/>
            </a:xfrm>
            <a:custGeom>
              <a:avLst/>
              <a:gdLst/>
              <a:ahLst/>
              <a:cxnLst/>
              <a:rect l="l" t="t" r="r" b="b"/>
              <a:pathLst>
                <a:path w="60" h="70" extrusionOk="0">
                  <a:moveTo>
                    <a:pt x="59" y="0"/>
                  </a:moveTo>
                  <a:lnTo>
                    <a:pt x="59" y="0"/>
                  </a:lnTo>
                  <a:cubicBezTo>
                    <a:pt x="30" y="10"/>
                    <a:pt x="10" y="39"/>
                    <a:pt x="10" y="59"/>
                  </a:cubicBezTo>
                  <a:cubicBezTo>
                    <a:pt x="0" y="69"/>
                    <a:pt x="20" y="69"/>
                    <a:pt x="20" y="69"/>
                  </a:cubicBezTo>
                  <a:cubicBezTo>
                    <a:pt x="3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09274" y="4434353"/>
              <a:ext cx="8474" cy="12711"/>
            </a:xfrm>
            <a:custGeom>
              <a:avLst/>
              <a:gdLst/>
              <a:ahLst/>
              <a:cxnLst/>
              <a:rect l="l" t="t" r="r" b="b"/>
              <a:pathLst>
                <a:path w="40" h="60" extrusionOk="0">
                  <a:moveTo>
                    <a:pt x="39" y="0"/>
                  </a:moveTo>
                  <a:lnTo>
                    <a:pt x="39" y="0"/>
                  </a:lnTo>
                  <a:cubicBezTo>
                    <a:pt x="20" y="10"/>
                    <a:pt x="10" y="30"/>
                    <a:pt x="0" y="49"/>
                  </a:cubicBezTo>
                  <a:lnTo>
                    <a:pt x="10" y="60"/>
                  </a:lnTo>
                  <a:lnTo>
                    <a:pt x="3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167540" y="4430116"/>
              <a:ext cx="12711" cy="25210"/>
            </a:xfrm>
            <a:custGeom>
              <a:avLst/>
              <a:gdLst/>
              <a:ahLst/>
              <a:cxnLst/>
              <a:rect l="l" t="t" r="r" b="b"/>
              <a:pathLst>
                <a:path w="60" h="119" extrusionOk="0">
                  <a:moveTo>
                    <a:pt x="0" y="1"/>
                  </a:moveTo>
                  <a:lnTo>
                    <a:pt x="0" y="1"/>
                  </a:lnTo>
                  <a:cubicBezTo>
                    <a:pt x="10" y="40"/>
                    <a:pt x="20" y="80"/>
                    <a:pt x="49" y="119"/>
                  </a:cubicBezTo>
                  <a:lnTo>
                    <a:pt x="59" y="109"/>
                  </a:lnTo>
                  <a:cubicBezTo>
                    <a:pt x="40" y="69"/>
                    <a:pt x="20" y="4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125806" y="4394738"/>
              <a:ext cx="12711" cy="12711"/>
            </a:xfrm>
            <a:custGeom>
              <a:avLst/>
              <a:gdLst/>
              <a:ahLst/>
              <a:cxnLst/>
              <a:rect l="l" t="t" r="r" b="b"/>
              <a:pathLst>
                <a:path w="60" h="60" extrusionOk="0">
                  <a:moveTo>
                    <a:pt x="59" y="0"/>
                  </a:moveTo>
                  <a:lnTo>
                    <a:pt x="59" y="0"/>
                  </a:lnTo>
                  <a:cubicBezTo>
                    <a:pt x="40" y="10"/>
                    <a:pt x="10" y="30"/>
                    <a:pt x="0" y="50"/>
                  </a:cubicBezTo>
                  <a:cubicBezTo>
                    <a:pt x="0" y="50"/>
                    <a:pt x="0" y="59"/>
                    <a:pt x="10" y="59"/>
                  </a:cubicBezTo>
                  <a:cubicBezTo>
                    <a:pt x="2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132585" y="4336268"/>
              <a:ext cx="20337" cy="19914"/>
            </a:xfrm>
            <a:custGeom>
              <a:avLst/>
              <a:gdLst/>
              <a:ahLst/>
              <a:cxnLst/>
              <a:rect l="l" t="t" r="r" b="b"/>
              <a:pathLst>
                <a:path w="96" h="94" extrusionOk="0">
                  <a:moveTo>
                    <a:pt x="96" y="1"/>
                  </a:moveTo>
                  <a:lnTo>
                    <a:pt x="96" y="1"/>
                  </a:lnTo>
                  <a:cubicBezTo>
                    <a:pt x="67" y="31"/>
                    <a:pt x="37" y="50"/>
                    <a:pt x="8" y="79"/>
                  </a:cubicBezTo>
                  <a:cubicBezTo>
                    <a:pt x="1" y="87"/>
                    <a:pt x="4" y="93"/>
                    <a:pt x="6" y="93"/>
                  </a:cubicBezTo>
                  <a:cubicBezTo>
                    <a:pt x="7" y="93"/>
                    <a:pt x="8" y="92"/>
                    <a:pt x="8" y="90"/>
                  </a:cubicBezTo>
                  <a:cubicBezTo>
                    <a:pt x="47" y="70"/>
                    <a:pt x="67" y="31"/>
                    <a:pt x="9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056956" y="4313388"/>
              <a:ext cx="14829" cy="14829"/>
            </a:xfrm>
            <a:custGeom>
              <a:avLst/>
              <a:gdLst/>
              <a:ahLst/>
              <a:cxnLst/>
              <a:rect l="l" t="t" r="r" b="b"/>
              <a:pathLst>
                <a:path w="70" h="70" extrusionOk="0">
                  <a:moveTo>
                    <a:pt x="0" y="1"/>
                  </a:moveTo>
                  <a:lnTo>
                    <a:pt x="0" y="1"/>
                  </a:lnTo>
                  <a:cubicBezTo>
                    <a:pt x="20" y="30"/>
                    <a:pt x="40" y="50"/>
                    <a:pt x="59" y="69"/>
                  </a:cubicBezTo>
                  <a:lnTo>
                    <a:pt x="70" y="60"/>
                  </a:lnTo>
                  <a:cubicBezTo>
                    <a:pt x="50" y="40"/>
                    <a:pt x="3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090216" y="4350885"/>
              <a:ext cx="6567" cy="10592"/>
            </a:xfrm>
            <a:custGeom>
              <a:avLst/>
              <a:gdLst/>
              <a:ahLst/>
              <a:cxnLst/>
              <a:rect l="l" t="t" r="r" b="b"/>
              <a:pathLst>
                <a:path w="31" h="50" extrusionOk="0">
                  <a:moveTo>
                    <a:pt x="1" y="1"/>
                  </a:moveTo>
                  <a:cubicBezTo>
                    <a:pt x="1" y="21"/>
                    <a:pt x="11" y="30"/>
                    <a:pt x="20" y="50"/>
                  </a:cubicBezTo>
                  <a:lnTo>
                    <a:pt x="31" y="40"/>
                  </a:lnTo>
                  <a:cubicBezTo>
                    <a:pt x="31" y="30"/>
                    <a:pt x="1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081954" y="4407237"/>
              <a:ext cx="10592" cy="6567"/>
            </a:xfrm>
            <a:custGeom>
              <a:avLst/>
              <a:gdLst/>
              <a:ahLst/>
              <a:cxnLst/>
              <a:rect l="l" t="t" r="r" b="b"/>
              <a:pathLst>
                <a:path w="50" h="31" extrusionOk="0">
                  <a:moveTo>
                    <a:pt x="0" y="0"/>
                  </a:moveTo>
                  <a:cubicBezTo>
                    <a:pt x="11" y="10"/>
                    <a:pt x="20" y="30"/>
                    <a:pt x="40" y="30"/>
                  </a:cubicBezTo>
                  <a:cubicBezTo>
                    <a:pt x="40" y="30"/>
                    <a:pt x="50" y="20"/>
                    <a:pt x="40" y="20"/>
                  </a:cubicBezTo>
                  <a:cubicBezTo>
                    <a:pt x="30" y="10"/>
                    <a:pt x="11"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059074" y="4442615"/>
              <a:ext cx="14829" cy="12711"/>
            </a:xfrm>
            <a:custGeom>
              <a:avLst/>
              <a:gdLst/>
              <a:ahLst/>
              <a:cxnLst/>
              <a:rect l="l" t="t" r="r" b="b"/>
              <a:pathLst>
                <a:path w="70" h="60" extrusionOk="0">
                  <a:moveTo>
                    <a:pt x="1" y="1"/>
                  </a:moveTo>
                  <a:cubicBezTo>
                    <a:pt x="20" y="21"/>
                    <a:pt x="40" y="40"/>
                    <a:pt x="49" y="60"/>
                  </a:cubicBezTo>
                  <a:cubicBezTo>
                    <a:pt x="60" y="60"/>
                    <a:pt x="69" y="50"/>
                    <a:pt x="60" y="50"/>
                  </a:cubicBezTo>
                  <a:cubicBezTo>
                    <a:pt x="49" y="3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123688" y="4494730"/>
              <a:ext cx="19066" cy="10804"/>
            </a:xfrm>
            <a:custGeom>
              <a:avLst/>
              <a:gdLst/>
              <a:ahLst/>
              <a:cxnLst/>
              <a:rect l="l" t="t" r="r" b="b"/>
              <a:pathLst>
                <a:path w="90" h="51" extrusionOk="0">
                  <a:moveTo>
                    <a:pt x="89" y="0"/>
                  </a:moveTo>
                  <a:cubicBezTo>
                    <a:pt x="59" y="0"/>
                    <a:pt x="30" y="20"/>
                    <a:pt x="10" y="40"/>
                  </a:cubicBezTo>
                  <a:cubicBezTo>
                    <a:pt x="0" y="40"/>
                    <a:pt x="10" y="50"/>
                    <a:pt x="10" y="50"/>
                  </a:cubicBezTo>
                  <a:cubicBezTo>
                    <a:pt x="40" y="3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048482" y="4540489"/>
              <a:ext cx="15041" cy="10804"/>
            </a:xfrm>
            <a:custGeom>
              <a:avLst/>
              <a:gdLst/>
              <a:ahLst/>
              <a:cxnLst/>
              <a:rect l="l" t="t" r="r" b="b"/>
              <a:pathLst>
                <a:path w="71" h="51" extrusionOk="0">
                  <a:moveTo>
                    <a:pt x="1" y="1"/>
                  </a:moveTo>
                  <a:lnTo>
                    <a:pt x="1" y="1"/>
                  </a:lnTo>
                  <a:cubicBezTo>
                    <a:pt x="21" y="11"/>
                    <a:pt x="40" y="31"/>
                    <a:pt x="60" y="51"/>
                  </a:cubicBezTo>
                  <a:cubicBezTo>
                    <a:pt x="70" y="51"/>
                    <a:pt x="70" y="40"/>
                    <a:pt x="70" y="40"/>
                  </a:cubicBezTo>
                  <a:cubicBezTo>
                    <a:pt x="51" y="21"/>
                    <a:pt x="31"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056956" y="4672046"/>
              <a:ext cx="8474" cy="4449"/>
            </a:xfrm>
            <a:custGeom>
              <a:avLst/>
              <a:gdLst/>
              <a:ahLst/>
              <a:cxnLst/>
              <a:rect l="l" t="t" r="r" b="b"/>
              <a:pathLst>
                <a:path w="40" h="21" extrusionOk="0">
                  <a:moveTo>
                    <a:pt x="0" y="0"/>
                  </a:moveTo>
                  <a:lnTo>
                    <a:pt x="0" y="10"/>
                  </a:lnTo>
                  <a:cubicBezTo>
                    <a:pt x="11" y="10"/>
                    <a:pt x="20" y="20"/>
                    <a:pt x="40" y="20"/>
                  </a:cubicBezTo>
                  <a:lnTo>
                    <a:pt x="40" y="10"/>
                  </a:lnTo>
                  <a:cubicBezTo>
                    <a:pt x="35" y="5"/>
                    <a:pt x="28" y="5"/>
                    <a:pt x="20" y="5"/>
                  </a:cubicBezTo>
                  <a:cubicBezTo>
                    <a:pt x="13" y="5"/>
                    <a:pt x="5" y="5"/>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046575" y="4722042"/>
              <a:ext cx="20973" cy="10592"/>
            </a:xfrm>
            <a:custGeom>
              <a:avLst/>
              <a:gdLst/>
              <a:ahLst/>
              <a:cxnLst/>
              <a:rect l="l" t="t" r="r" b="b"/>
              <a:pathLst>
                <a:path w="99" h="50" extrusionOk="0">
                  <a:moveTo>
                    <a:pt x="0" y="1"/>
                  </a:moveTo>
                  <a:cubicBezTo>
                    <a:pt x="30" y="10"/>
                    <a:pt x="60" y="30"/>
                    <a:pt x="89" y="49"/>
                  </a:cubicBezTo>
                  <a:cubicBezTo>
                    <a:pt x="99" y="49"/>
                    <a:pt x="99" y="40"/>
                    <a:pt x="99" y="40"/>
                  </a:cubicBezTo>
                  <a:cubicBezTo>
                    <a:pt x="69" y="10"/>
                    <a:pt x="4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130043" y="4747040"/>
              <a:ext cx="31353" cy="14829"/>
            </a:xfrm>
            <a:custGeom>
              <a:avLst/>
              <a:gdLst/>
              <a:ahLst/>
              <a:cxnLst/>
              <a:rect l="l" t="t" r="r" b="b"/>
              <a:pathLst>
                <a:path w="148" h="70" extrusionOk="0">
                  <a:moveTo>
                    <a:pt x="147" y="1"/>
                  </a:moveTo>
                  <a:lnTo>
                    <a:pt x="0" y="60"/>
                  </a:lnTo>
                  <a:cubicBezTo>
                    <a:pt x="0" y="60"/>
                    <a:pt x="0" y="69"/>
                    <a:pt x="10" y="69"/>
                  </a:cubicBezTo>
                  <a:cubicBezTo>
                    <a:pt x="59" y="49"/>
                    <a:pt x="99" y="20"/>
                    <a:pt x="147"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125806" y="4724160"/>
              <a:ext cx="20973" cy="12711"/>
            </a:xfrm>
            <a:custGeom>
              <a:avLst/>
              <a:gdLst/>
              <a:ahLst/>
              <a:cxnLst/>
              <a:rect l="l" t="t" r="r" b="b"/>
              <a:pathLst>
                <a:path w="99" h="60" extrusionOk="0">
                  <a:moveTo>
                    <a:pt x="99" y="0"/>
                  </a:moveTo>
                  <a:cubicBezTo>
                    <a:pt x="69" y="10"/>
                    <a:pt x="30" y="30"/>
                    <a:pt x="0" y="50"/>
                  </a:cubicBezTo>
                  <a:cubicBezTo>
                    <a:pt x="0" y="50"/>
                    <a:pt x="0" y="59"/>
                    <a:pt x="10" y="59"/>
                  </a:cubicBezTo>
                  <a:cubicBezTo>
                    <a:pt x="40" y="39"/>
                    <a:pt x="69"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05037" y="4644929"/>
              <a:ext cx="16948" cy="10592"/>
            </a:xfrm>
            <a:custGeom>
              <a:avLst/>
              <a:gdLst/>
              <a:ahLst/>
              <a:cxnLst/>
              <a:rect l="l" t="t" r="r" b="b"/>
              <a:pathLst>
                <a:path w="80" h="50" extrusionOk="0">
                  <a:moveTo>
                    <a:pt x="79" y="0"/>
                  </a:moveTo>
                  <a:cubicBezTo>
                    <a:pt x="59" y="10"/>
                    <a:pt x="30" y="20"/>
                    <a:pt x="10" y="30"/>
                  </a:cubicBezTo>
                  <a:cubicBezTo>
                    <a:pt x="0" y="39"/>
                    <a:pt x="10" y="50"/>
                    <a:pt x="10" y="50"/>
                  </a:cubicBezTo>
                  <a:cubicBezTo>
                    <a:pt x="40" y="39"/>
                    <a:pt x="59" y="20"/>
                    <a:pt x="79" y="10"/>
                  </a:cubicBezTo>
                  <a:lnTo>
                    <a:pt x="7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165422" y="4588578"/>
              <a:ext cx="8474" cy="7415"/>
            </a:xfrm>
            <a:custGeom>
              <a:avLst/>
              <a:gdLst/>
              <a:ahLst/>
              <a:cxnLst/>
              <a:rect l="l" t="t" r="r" b="b"/>
              <a:pathLst>
                <a:path w="40" h="35" extrusionOk="0">
                  <a:moveTo>
                    <a:pt x="0" y="1"/>
                  </a:moveTo>
                  <a:cubicBezTo>
                    <a:pt x="10" y="20"/>
                    <a:pt x="20" y="30"/>
                    <a:pt x="30" y="30"/>
                  </a:cubicBezTo>
                  <a:cubicBezTo>
                    <a:pt x="30" y="33"/>
                    <a:pt x="31" y="34"/>
                    <a:pt x="32" y="34"/>
                  </a:cubicBezTo>
                  <a:cubicBezTo>
                    <a:pt x="35" y="34"/>
                    <a:pt x="39" y="30"/>
                    <a:pt x="39" y="30"/>
                  </a:cubicBezTo>
                  <a:lnTo>
                    <a:pt x="1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123688" y="4290509"/>
              <a:ext cx="12711" cy="9321"/>
            </a:xfrm>
            <a:custGeom>
              <a:avLst/>
              <a:gdLst/>
              <a:ahLst/>
              <a:cxnLst/>
              <a:rect l="l" t="t" r="r" b="b"/>
              <a:pathLst>
                <a:path w="60" h="44" extrusionOk="0">
                  <a:moveTo>
                    <a:pt x="59" y="0"/>
                  </a:moveTo>
                  <a:cubicBezTo>
                    <a:pt x="30" y="0"/>
                    <a:pt x="10" y="20"/>
                    <a:pt x="0" y="39"/>
                  </a:cubicBezTo>
                  <a:cubicBezTo>
                    <a:pt x="0" y="39"/>
                    <a:pt x="5" y="44"/>
                    <a:pt x="8" y="44"/>
                  </a:cubicBezTo>
                  <a:cubicBezTo>
                    <a:pt x="9" y="44"/>
                    <a:pt x="10" y="43"/>
                    <a:pt x="10" y="39"/>
                  </a:cubicBezTo>
                  <a:cubicBezTo>
                    <a:pt x="20" y="30"/>
                    <a:pt x="40" y="1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073692" y="4269536"/>
              <a:ext cx="12711" cy="8686"/>
            </a:xfrm>
            <a:custGeom>
              <a:avLst/>
              <a:gdLst/>
              <a:ahLst/>
              <a:cxnLst/>
              <a:rect l="l" t="t" r="r" b="b"/>
              <a:pathLst>
                <a:path w="60" h="41" extrusionOk="0">
                  <a:moveTo>
                    <a:pt x="0" y="1"/>
                  </a:moveTo>
                  <a:lnTo>
                    <a:pt x="0" y="1"/>
                  </a:lnTo>
                  <a:cubicBezTo>
                    <a:pt x="20" y="20"/>
                    <a:pt x="30" y="31"/>
                    <a:pt x="50" y="40"/>
                  </a:cubicBezTo>
                  <a:cubicBezTo>
                    <a:pt x="50" y="40"/>
                    <a:pt x="59" y="31"/>
                    <a:pt x="50" y="31"/>
                  </a:cubicBezTo>
                  <a:cubicBezTo>
                    <a:pt x="39" y="20"/>
                    <a:pt x="2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069455" y="4211278"/>
              <a:ext cx="14829" cy="14829"/>
            </a:xfrm>
            <a:custGeom>
              <a:avLst/>
              <a:gdLst/>
              <a:ahLst/>
              <a:cxnLst/>
              <a:rect l="l" t="t" r="r" b="b"/>
              <a:pathLst>
                <a:path w="70" h="70" extrusionOk="0">
                  <a:moveTo>
                    <a:pt x="0" y="0"/>
                  </a:moveTo>
                  <a:cubicBezTo>
                    <a:pt x="20" y="30"/>
                    <a:pt x="40" y="50"/>
                    <a:pt x="59" y="69"/>
                  </a:cubicBezTo>
                  <a:lnTo>
                    <a:pt x="70" y="59"/>
                  </a:ln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044457" y="4232039"/>
              <a:ext cx="23091" cy="16948"/>
            </a:xfrm>
            <a:custGeom>
              <a:avLst/>
              <a:gdLst/>
              <a:ahLst/>
              <a:cxnLst/>
              <a:rect l="l" t="t" r="r" b="b"/>
              <a:pathLst>
                <a:path w="109" h="80" extrusionOk="0">
                  <a:moveTo>
                    <a:pt x="0" y="1"/>
                  </a:moveTo>
                  <a:lnTo>
                    <a:pt x="0" y="1"/>
                  </a:lnTo>
                  <a:cubicBezTo>
                    <a:pt x="30" y="30"/>
                    <a:pt x="70" y="60"/>
                    <a:pt x="99" y="79"/>
                  </a:cubicBezTo>
                  <a:cubicBezTo>
                    <a:pt x="109" y="79"/>
                    <a:pt x="109" y="70"/>
                    <a:pt x="109" y="70"/>
                  </a:cubicBezTo>
                  <a:cubicBezTo>
                    <a:pt x="79" y="40"/>
                    <a:pt x="4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127713" y="4225895"/>
              <a:ext cx="23303" cy="18854"/>
            </a:xfrm>
            <a:custGeom>
              <a:avLst/>
              <a:gdLst/>
              <a:ahLst/>
              <a:cxnLst/>
              <a:rect l="l" t="t" r="r" b="b"/>
              <a:pathLst>
                <a:path w="110" h="89" extrusionOk="0">
                  <a:moveTo>
                    <a:pt x="110" y="0"/>
                  </a:moveTo>
                  <a:cubicBezTo>
                    <a:pt x="70" y="30"/>
                    <a:pt x="40" y="49"/>
                    <a:pt x="1" y="79"/>
                  </a:cubicBezTo>
                  <a:lnTo>
                    <a:pt x="11" y="89"/>
                  </a:lnTo>
                  <a:cubicBezTo>
                    <a:pt x="50" y="59"/>
                    <a:pt x="80" y="30"/>
                    <a:pt x="110" y="10"/>
                  </a:cubicBezTo>
                  <a:lnTo>
                    <a:pt x="11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119451" y="4188398"/>
              <a:ext cx="8474" cy="16736"/>
            </a:xfrm>
            <a:custGeom>
              <a:avLst/>
              <a:gdLst/>
              <a:ahLst/>
              <a:cxnLst/>
              <a:rect l="l" t="t" r="r" b="b"/>
              <a:pathLst>
                <a:path w="40" h="79" extrusionOk="0">
                  <a:moveTo>
                    <a:pt x="30" y="0"/>
                  </a:moveTo>
                  <a:cubicBezTo>
                    <a:pt x="20" y="20"/>
                    <a:pt x="11" y="49"/>
                    <a:pt x="1" y="69"/>
                  </a:cubicBezTo>
                  <a:lnTo>
                    <a:pt x="11" y="79"/>
                  </a:lnTo>
                  <a:cubicBezTo>
                    <a:pt x="20" y="49"/>
                    <a:pt x="30" y="2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094453" y="4544726"/>
              <a:ext cx="10804" cy="12711"/>
            </a:xfrm>
            <a:custGeom>
              <a:avLst/>
              <a:gdLst/>
              <a:ahLst/>
              <a:cxnLst/>
              <a:rect l="l" t="t" r="r" b="b"/>
              <a:pathLst>
                <a:path w="51" h="60" extrusionOk="0">
                  <a:moveTo>
                    <a:pt x="50" y="1"/>
                  </a:moveTo>
                  <a:lnTo>
                    <a:pt x="50" y="1"/>
                  </a:lnTo>
                  <a:cubicBezTo>
                    <a:pt x="30" y="11"/>
                    <a:pt x="11" y="31"/>
                    <a:pt x="11" y="50"/>
                  </a:cubicBezTo>
                  <a:cubicBezTo>
                    <a:pt x="0" y="60"/>
                    <a:pt x="11" y="60"/>
                    <a:pt x="20" y="60"/>
                  </a:cubicBezTo>
                  <a:cubicBezTo>
                    <a:pt x="30" y="40"/>
                    <a:pt x="30" y="20"/>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079835" y="4490493"/>
              <a:ext cx="16312" cy="15889"/>
            </a:xfrm>
            <a:custGeom>
              <a:avLst/>
              <a:gdLst/>
              <a:ahLst/>
              <a:cxnLst/>
              <a:rect l="l" t="t" r="r" b="b"/>
              <a:pathLst>
                <a:path w="77" h="75" extrusionOk="0">
                  <a:moveTo>
                    <a:pt x="1" y="1"/>
                  </a:moveTo>
                  <a:cubicBezTo>
                    <a:pt x="21" y="31"/>
                    <a:pt x="40" y="50"/>
                    <a:pt x="69" y="70"/>
                  </a:cubicBezTo>
                  <a:cubicBezTo>
                    <a:pt x="50" y="40"/>
                    <a:pt x="30" y="20"/>
                    <a:pt x="1" y="1"/>
                  </a:cubicBezTo>
                  <a:close/>
                  <a:moveTo>
                    <a:pt x="69" y="70"/>
                  </a:moveTo>
                  <a:cubicBezTo>
                    <a:pt x="69" y="73"/>
                    <a:pt x="71" y="74"/>
                    <a:pt x="72" y="74"/>
                  </a:cubicBezTo>
                  <a:cubicBezTo>
                    <a:pt x="74" y="74"/>
                    <a:pt x="76" y="70"/>
                    <a:pt x="69" y="7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094453" y="4452996"/>
              <a:ext cx="12711" cy="14829"/>
            </a:xfrm>
            <a:custGeom>
              <a:avLst/>
              <a:gdLst/>
              <a:ahLst/>
              <a:cxnLst/>
              <a:rect l="l" t="t" r="r" b="b"/>
              <a:pathLst>
                <a:path w="60" h="70" extrusionOk="0">
                  <a:moveTo>
                    <a:pt x="59" y="1"/>
                  </a:moveTo>
                  <a:lnTo>
                    <a:pt x="0" y="60"/>
                  </a:lnTo>
                  <a:cubicBezTo>
                    <a:pt x="0" y="70"/>
                    <a:pt x="11" y="70"/>
                    <a:pt x="11" y="70"/>
                  </a:cubicBezTo>
                  <a:cubicBezTo>
                    <a:pt x="30" y="50"/>
                    <a:pt x="50" y="31"/>
                    <a:pt x="59" y="11"/>
                  </a:cubicBezTo>
                  <a:lnTo>
                    <a:pt x="5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092334" y="4288390"/>
              <a:ext cx="12923" cy="11440"/>
            </a:xfrm>
            <a:custGeom>
              <a:avLst/>
              <a:gdLst/>
              <a:ahLst/>
              <a:cxnLst/>
              <a:rect l="l" t="t" r="r" b="b"/>
              <a:pathLst>
                <a:path w="61" h="54" extrusionOk="0">
                  <a:moveTo>
                    <a:pt x="50" y="1"/>
                  </a:moveTo>
                  <a:lnTo>
                    <a:pt x="1" y="49"/>
                  </a:lnTo>
                  <a:cubicBezTo>
                    <a:pt x="1" y="49"/>
                    <a:pt x="5" y="54"/>
                    <a:pt x="8" y="54"/>
                  </a:cubicBezTo>
                  <a:cubicBezTo>
                    <a:pt x="9" y="54"/>
                    <a:pt x="10" y="53"/>
                    <a:pt x="10" y="49"/>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131950" y="4557225"/>
              <a:ext cx="12711" cy="12711"/>
            </a:xfrm>
            <a:custGeom>
              <a:avLst/>
              <a:gdLst/>
              <a:ahLst/>
              <a:cxnLst/>
              <a:rect l="l" t="t" r="r" b="b"/>
              <a:pathLst>
                <a:path w="60" h="60" extrusionOk="0">
                  <a:moveTo>
                    <a:pt x="60" y="1"/>
                  </a:moveTo>
                  <a:lnTo>
                    <a:pt x="60" y="1"/>
                  </a:lnTo>
                  <a:cubicBezTo>
                    <a:pt x="40" y="20"/>
                    <a:pt x="20" y="31"/>
                    <a:pt x="1" y="50"/>
                  </a:cubicBezTo>
                  <a:cubicBezTo>
                    <a:pt x="1" y="50"/>
                    <a:pt x="1" y="60"/>
                    <a:pt x="11" y="60"/>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084072" y="4619720"/>
              <a:ext cx="12711" cy="9533"/>
            </a:xfrm>
            <a:custGeom>
              <a:avLst/>
              <a:gdLst/>
              <a:ahLst/>
              <a:cxnLst/>
              <a:rect l="l" t="t" r="r" b="b"/>
              <a:pathLst>
                <a:path w="60" h="45" extrusionOk="0">
                  <a:moveTo>
                    <a:pt x="1" y="1"/>
                  </a:moveTo>
                  <a:cubicBezTo>
                    <a:pt x="10" y="11"/>
                    <a:pt x="30" y="31"/>
                    <a:pt x="49" y="40"/>
                  </a:cubicBezTo>
                  <a:cubicBezTo>
                    <a:pt x="49" y="44"/>
                    <a:pt x="51" y="45"/>
                    <a:pt x="52" y="45"/>
                  </a:cubicBezTo>
                  <a:cubicBezTo>
                    <a:pt x="55" y="45"/>
                    <a:pt x="60" y="40"/>
                    <a:pt x="60" y="40"/>
                  </a:cubicBezTo>
                  <a:cubicBezTo>
                    <a:pt x="40" y="21"/>
                    <a:pt x="20"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096571" y="4665691"/>
              <a:ext cx="8686" cy="10804"/>
            </a:xfrm>
            <a:custGeom>
              <a:avLst/>
              <a:gdLst/>
              <a:ahLst/>
              <a:cxnLst/>
              <a:rect l="l" t="t" r="r" b="b"/>
              <a:pathLst>
                <a:path w="41" h="51" extrusionOk="0">
                  <a:moveTo>
                    <a:pt x="40" y="0"/>
                  </a:moveTo>
                  <a:cubicBezTo>
                    <a:pt x="20" y="0"/>
                    <a:pt x="1" y="20"/>
                    <a:pt x="1" y="40"/>
                  </a:cubicBezTo>
                  <a:cubicBezTo>
                    <a:pt x="1" y="50"/>
                    <a:pt x="10" y="50"/>
                    <a:pt x="10" y="50"/>
                  </a:cubicBezTo>
                  <a:cubicBezTo>
                    <a:pt x="20" y="40"/>
                    <a:pt x="20" y="30"/>
                    <a:pt x="20" y="20"/>
                  </a:cubicBezTo>
                  <a:cubicBezTo>
                    <a:pt x="30" y="11"/>
                    <a:pt x="30" y="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081954" y="4736659"/>
              <a:ext cx="14829" cy="15677"/>
            </a:xfrm>
            <a:custGeom>
              <a:avLst/>
              <a:gdLst/>
              <a:ahLst/>
              <a:cxnLst/>
              <a:rect l="l" t="t" r="r" b="b"/>
              <a:pathLst>
                <a:path w="70" h="74" extrusionOk="0">
                  <a:moveTo>
                    <a:pt x="0" y="0"/>
                  </a:moveTo>
                  <a:lnTo>
                    <a:pt x="0" y="10"/>
                  </a:lnTo>
                  <a:lnTo>
                    <a:pt x="59" y="69"/>
                  </a:lnTo>
                  <a:cubicBezTo>
                    <a:pt x="59" y="72"/>
                    <a:pt x="61" y="74"/>
                    <a:pt x="62" y="74"/>
                  </a:cubicBezTo>
                  <a:cubicBezTo>
                    <a:pt x="65" y="74"/>
                    <a:pt x="70" y="69"/>
                    <a:pt x="70" y="69"/>
                  </a:cubicBez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048482" y="4759539"/>
              <a:ext cx="16948" cy="12711"/>
            </a:xfrm>
            <a:custGeom>
              <a:avLst/>
              <a:gdLst/>
              <a:ahLst/>
              <a:cxnLst/>
              <a:rect l="l" t="t" r="r" b="b"/>
              <a:pathLst>
                <a:path w="80" h="60" extrusionOk="0">
                  <a:moveTo>
                    <a:pt x="1" y="1"/>
                  </a:moveTo>
                  <a:cubicBezTo>
                    <a:pt x="21" y="20"/>
                    <a:pt x="40" y="40"/>
                    <a:pt x="70" y="60"/>
                  </a:cubicBezTo>
                  <a:lnTo>
                    <a:pt x="80" y="50"/>
                  </a:lnTo>
                  <a:cubicBezTo>
                    <a:pt x="51" y="30"/>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184064" y="4505322"/>
              <a:ext cx="8686" cy="10381"/>
            </a:xfrm>
            <a:custGeom>
              <a:avLst/>
              <a:gdLst/>
              <a:ahLst/>
              <a:cxnLst/>
              <a:rect l="l" t="t" r="r" b="b"/>
              <a:pathLst>
                <a:path w="41" h="49" extrusionOk="0">
                  <a:moveTo>
                    <a:pt x="1" y="0"/>
                  </a:moveTo>
                  <a:lnTo>
                    <a:pt x="1" y="0"/>
                  </a:lnTo>
                  <a:cubicBezTo>
                    <a:pt x="10" y="20"/>
                    <a:pt x="21" y="29"/>
                    <a:pt x="30" y="49"/>
                  </a:cubicBezTo>
                  <a:lnTo>
                    <a:pt x="40" y="39"/>
                  </a:lnTo>
                  <a:cubicBezTo>
                    <a:pt x="30" y="29"/>
                    <a:pt x="1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192538" y="4463588"/>
              <a:ext cx="8474" cy="17795"/>
            </a:xfrm>
            <a:custGeom>
              <a:avLst/>
              <a:gdLst/>
              <a:ahLst/>
              <a:cxnLst/>
              <a:rect l="l" t="t" r="r" b="b"/>
              <a:pathLst>
                <a:path w="40" h="84" extrusionOk="0">
                  <a:moveTo>
                    <a:pt x="40" y="0"/>
                  </a:moveTo>
                  <a:cubicBezTo>
                    <a:pt x="29" y="20"/>
                    <a:pt x="10" y="49"/>
                    <a:pt x="0" y="79"/>
                  </a:cubicBezTo>
                  <a:cubicBezTo>
                    <a:pt x="0" y="79"/>
                    <a:pt x="5" y="83"/>
                    <a:pt x="7" y="83"/>
                  </a:cubicBezTo>
                  <a:cubicBezTo>
                    <a:pt x="9" y="83"/>
                    <a:pt x="10" y="82"/>
                    <a:pt x="10" y="79"/>
                  </a:cubicBezTo>
                  <a:cubicBezTo>
                    <a:pt x="20" y="59"/>
                    <a:pt x="29" y="29"/>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161185" y="4486468"/>
              <a:ext cx="14829" cy="11440"/>
            </a:xfrm>
            <a:custGeom>
              <a:avLst/>
              <a:gdLst/>
              <a:ahLst/>
              <a:cxnLst/>
              <a:rect l="l" t="t" r="r" b="b"/>
              <a:pathLst>
                <a:path w="70" h="54" extrusionOk="0">
                  <a:moveTo>
                    <a:pt x="0" y="0"/>
                  </a:moveTo>
                  <a:lnTo>
                    <a:pt x="0" y="0"/>
                  </a:lnTo>
                  <a:cubicBezTo>
                    <a:pt x="20" y="20"/>
                    <a:pt x="40" y="39"/>
                    <a:pt x="59" y="50"/>
                  </a:cubicBezTo>
                  <a:cubicBezTo>
                    <a:pt x="62" y="52"/>
                    <a:pt x="64" y="54"/>
                    <a:pt x="66" y="54"/>
                  </a:cubicBezTo>
                  <a:cubicBezTo>
                    <a:pt x="70" y="54"/>
                    <a:pt x="70" y="47"/>
                    <a:pt x="70" y="39"/>
                  </a:cubicBezTo>
                  <a:cubicBezTo>
                    <a:pt x="50"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159066" y="4534345"/>
              <a:ext cx="10592" cy="10592"/>
            </a:xfrm>
            <a:custGeom>
              <a:avLst/>
              <a:gdLst/>
              <a:ahLst/>
              <a:cxnLst/>
              <a:rect l="l" t="t" r="r" b="b"/>
              <a:pathLst>
                <a:path w="50" h="50" extrusionOk="0">
                  <a:moveTo>
                    <a:pt x="1" y="1"/>
                  </a:moveTo>
                  <a:lnTo>
                    <a:pt x="1" y="1"/>
                  </a:lnTo>
                  <a:cubicBezTo>
                    <a:pt x="10" y="10"/>
                    <a:pt x="30" y="30"/>
                    <a:pt x="40" y="50"/>
                  </a:cubicBezTo>
                  <a:lnTo>
                    <a:pt x="50" y="40"/>
                  </a:lnTo>
                  <a:cubicBezTo>
                    <a:pt x="40" y="21"/>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190420" y="4594722"/>
              <a:ext cx="4237" cy="6567"/>
            </a:xfrm>
            <a:custGeom>
              <a:avLst/>
              <a:gdLst/>
              <a:ahLst/>
              <a:cxnLst/>
              <a:rect l="l" t="t" r="r" b="b"/>
              <a:pathLst>
                <a:path w="20" h="31" extrusionOk="0">
                  <a:moveTo>
                    <a:pt x="20" y="1"/>
                  </a:moveTo>
                  <a:cubicBezTo>
                    <a:pt x="10" y="1"/>
                    <a:pt x="0" y="11"/>
                    <a:pt x="0" y="21"/>
                  </a:cubicBezTo>
                  <a:lnTo>
                    <a:pt x="0" y="31"/>
                  </a:lnTo>
                  <a:cubicBezTo>
                    <a:pt x="10" y="21"/>
                    <a:pt x="10" y="11"/>
                    <a:pt x="2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209274" y="4598959"/>
              <a:ext cx="18854" cy="12711"/>
            </a:xfrm>
            <a:custGeom>
              <a:avLst/>
              <a:gdLst/>
              <a:ahLst/>
              <a:cxnLst/>
              <a:rect l="l" t="t" r="r" b="b"/>
              <a:pathLst>
                <a:path w="89" h="60" extrusionOk="0">
                  <a:moveTo>
                    <a:pt x="88" y="1"/>
                  </a:moveTo>
                  <a:cubicBezTo>
                    <a:pt x="59" y="11"/>
                    <a:pt x="29" y="20"/>
                    <a:pt x="0" y="50"/>
                  </a:cubicBezTo>
                  <a:cubicBezTo>
                    <a:pt x="0" y="50"/>
                    <a:pt x="0" y="60"/>
                    <a:pt x="10" y="60"/>
                  </a:cubicBezTo>
                  <a:cubicBezTo>
                    <a:pt x="29" y="40"/>
                    <a:pt x="59" y="11"/>
                    <a:pt x="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171565" y="4644929"/>
              <a:ext cx="12711" cy="12711"/>
            </a:xfrm>
            <a:custGeom>
              <a:avLst/>
              <a:gdLst/>
              <a:ahLst/>
              <a:cxnLst/>
              <a:rect l="l" t="t" r="r" b="b"/>
              <a:pathLst>
                <a:path w="60" h="60" extrusionOk="0">
                  <a:moveTo>
                    <a:pt x="1" y="0"/>
                  </a:moveTo>
                  <a:cubicBezTo>
                    <a:pt x="21" y="20"/>
                    <a:pt x="30" y="39"/>
                    <a:pt x="50" y="59"/>
                  </a:cubicBezTo>
                  <a:lnTo>
                    <a:pt x="60" y="50"/>
                  </a:lnTo>
                  <a:cubicBezTo>
                    <a:pt x="40" y="3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159066" y="4622050"/>
              <a:ext cx="12711" cy="10381"/>
            </a:xfrm>
            <a:custGeom>
              <a:avLst/>
              <a:gdLst/>
              <a:ahLst/>
              <a:cxnLst/>
              <a:rect l="l" t="t" r="r" b="b"/>
              <a:pathLst>
                <a:path w="60" h="49" extrusionOk="0">
                  <a:moveTo>
                    <a:pt x="1" y="0"/>
                  </a:moveTo>
                  <a:lnTo>
                    <a:pt x="1" y="0"/>
                  </a:lnTo>
                  <a:cubicBezTo>
                    <a:pt x="21" y="20"/>
                    <a:pt x="30" y="40"/>
                    <a:pt x="50" y="49"/>
                  </a:cubicBezTo>
                  <a:lnTo>
                    <a:pt x="60" y="40"/>
                  </a:lnTo>
                  <a:cubicBezTo>
                    <a:pt x="40" y="2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142542" y="4657428"/>
              <a:ext cx="16736" cy="14829"/>
            </a:xfrm>
            <a:custGeom>
              <a:avLst/>
              <a:gdLst/>
              <a:ahLst/>
              <a:cxnLst/>
              <a:rect l="l" t="t" r="r" b="b"/>
              <a:pathLst>
                <a:path w="79" h="70" extrusionOk="0">
                  <a:moveTo>
                    <a:pt x="0" y="0"/>
                  </a:moveTo>
                  <a:lnTo>
                    <a:pt x="0" y="0"/>
                  </a:lnTo>
                  <a:cubicBezTo>
                    <a:pt x="29" y="20"/>
                    <a:pt x="49" y="39"/>
                    <a:pt x="59" y="69"/>
                  </a:cubicBezTo>
                  <a:cubicBezTo>
                    <a:pt x="69" y="69"/>
                    <a:pt x="79" y="59"/>
                    <a:pt x="69" y="59"/>
                  </a:cubicBezTo>
                  <a:cubicBezTo>
                    <a:pt x="59" y="3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171565" y="4678190"/>
              <a:ext cx="14829" cy="4449"/>
            </a:xfrm>
            <a:custGeom>
              <a:avLst/>
              <a:gdLst/>
              <a:ahLst/>
              <a:cxnLst/>
              <a:rect l="l" t="t" r="r" b="b"/>
              <a:pathLst>
                <a:path w="70" h="21" extrusionOk="0">
                  <a:moveTo>
                    <a:pt x="69" y="1"/>
                  </a:moveTo>
                  <a:cubicBezTo>
                    <a:pt x="50" y="1"/>
                    <a:pt x="21" y="1"/>
                    <a:pt x="1" y="11"/>
                  </a:cubicBezTo>
                  <a:lnTo>
                    <a:pt x="10" y="20"/>
                  </a:lnTo>
                  <a:cubicBezTo>
                    <a:pt x="30" y="11"/>
                    <a:pt x="50" y="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023484" y="4401093"/>
              <a:ext cx="10804" cy="12711"/>
            </a:xfrm>
            <a:custGeom>
              <a:avLst/>
              <a:gdLst/>
              <a:ahLst/>
              <a:cxnLst/>
              <a:rect l="l" t="t" r="r" b="b"/>
              <a:pathLst>
                <a:path w="51" h="60" extrusionOk="0">
                  <a:moveTo>
                    <a:pt x="50" y="0"/>
                  </a:moveTo>
                  <a:lnTo>
                    <a:pt x="50" y="0"/>
                  </a:lnTo>
                  <a:cubicBezTo>
                    <a:pt x="31" y="9"/>
                    <a:pt x="11" y="29"/>
                    <a:pt x="1" y="49"/>
                  </a:cubicBezTo>
                  <a:cubicBezTo>
                    <a:pt x="1" y="49"/>
                    <a:pt x="1" y="59"/>
                    <a:pt x="11" y="59"/>
                  </a:cubicBezTo>
                  <a:cubicBezTo>
                    <a:pt x="21" y="39"/>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027721" y="4350885"/>
              <a:ext cx="10804" cy="12711"/>
            </a:xfrm>
            <a:custGeom>
              <a:avLst/>
              <a:gdLst/>
              <a:ahLst/>
              <a:cxnLst/>
              <a:rect l="l" t="t" r="r" b="b"/>
              <a:pathLst>
                <a:path w="51" h="60" extrusionOk="0">
                  <a:moveTo>
                    <a:pt x="50" y="1"/>
                  </a:moveTo>
                  <a:cubicBezTo>
                    <a:pt x="30" y="21"/>
                    <a:pt x="20" y="40"/>
                    <a:pt x="1" y="50"/>
                  </a:cubicBezTo>
                  <a:cubicBezTo>
                    <a:pt x="1" y="60"/>
                    <a:pt x="11" y="60"/>
                    <a:pt x="11" y="60"/>
                  </a:cubicBezTo>
                  <a:cubicBezTo>
                    <a:pt x="30" y="50"/>
                    <a:pt x="40" y="2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992342" y="4325887"/>
              <a:ext cx="14829" cy="14829"/>
            </a:xfrm>
            <a:custGeom>
              <a:avLst/>
              <a:gdLst/>
              <a:ahLst/>
              <a:cxnLst/>
              <a:rect l="l" t="t" r="r" b="b"/>
              <a:pathLst>
                <a:path w="70" h="70" extrusionOk="0">
                  <a:moveTo>
                    <a:pt x="1" y="1"/>
                  </a:moveTo>
                  <a:lnTo>
                    <a:pt x="1" y="1"/>
                  </a:lnTo>
                  <a:cubicBezTo>
                    <a:pt x="20" y="30"/>
                    <a:pt x="40" y="50"/>
                    <a:pt x="60" y="69"/>
                  </a:cubicBezTo>
                  <a:cubicBezTo>
                    <a:pt x="69" y="69"/>
                    <a:pt x="69" y="60"/>
                    <a:pt x="69" y="60"/>
                  </a:cubicBezTo>
                  <a:cubicBezTo>
                    <a:pt x="49" y="40"/>
                    <a:pt x="20"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013315" y="4298771"/>
              <a:ext cx="14617" cy="12711"/>
            </a:xfrm>
            <a:custGeom>
              <a:avLst/>
              <a:gdLst/>
              <a:ahLst/>
              <a:cxnLst/>
              <a:rect l="l" t="t" r="r" b="b"/>
              <a:pathLst>
                <a:path w="69" h="60" extrusionOk="0">
                  <a:moveTo>
                    <a:pt x="69" y="0"/>
                  </a:moveTo>
                  <a:lnTo>
                    <a:pt x="69" y="0"/>
                  </a:lnTo>
                  <a:cubicBezTo>
                    <a:pt x="39" y="11"/>
                    <a:pt x="20" y="30"/>
                    <a:pt x="0" y="50"/>
                  </a:cubicBezTo>
                  <a:cubicBezTo>
                    <a:pt x="0" y="59"/>
                    <a:pt x="0" y="59"/>
                    <a:pt x="9" y="59"/>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994461" y="4271654"/>
              <a:ext cx="10592" cy="13770"/>
            </a:xfrm>
            <a:custGeom>
              <a:avLst/>
              <a:gdLst/>
              <a:ahLst/>
              <a:cxnLst/>
              <a:rect l="l" t="t" r="r" b="b"/>
              <a:pathLst>
                <a:path w="50" h="65" extrusionOk="0">
                  <a:moveTo>
                    <a:pt x="0" y="1"/>
                  </a:moveTo>
                  <a:lnTo>
                    <a:pt x="0" y="1"/>
                  </a:lnTo>
                  <a:cubicBezTo>
                    <a:pt x="10" y="21"/>
                    <a:pt x="20" y="40"/>
                    <a:pt x="39" y="60"/>
                  </a:cubicBezTo>
                  <a:cubicBezTo>
                    <a:pt x="39" y="63"/>
                    <a:pt x="41" y="64"/>
                    <a:pt x="42" y="64"/>
                  </a:cubicBezTo>
                  <a:cubicBezTo>
                    <a:pt x="45" y="64"/>
                    <a:pt x="50" y="60"/>
                    <a:pt x="50" y="60"/>
                  </a:cubicBezTo>
                  <a:cubicBezTo>
                    <a:pt x="39" y="30"/>
                    <a:pt x="20" y="2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009078" y="4252800"/>
              <a:ext cx="14617" cy="13770"/>
            </a:xfrm>
            <a:custGeom>
              <a:avLst/>
              <a:gdLst/>
              <a:ahLst/>
              <a:cxnLst/>
              <a:rect l="l" t="t" r="r" b="b"/>
              <a:pathLst>
                <a:path w="69" h="65" extrusionOk="0">
                  <a:moveTo>
                    <a:pt x="69" y="1"/>
                  </a:moveTo>
                  <a:cubicBezTo>
                    <a:pt x="49" y="11"/>
                    <a:pt x="20" y="31"/>
                    <a:pt x="0" y="60"/>
                  </a:cubicBezTo>
                  <a:cubicBezTo>
                    <a:pt x="0" y="60"/>
                    <a:pt x="5" y="65"/>
                    <a:pt x="7" y="65"/>
                  </a:cubicBezTo>
                  <a:cubicBezTo>
                    <a:pt x="9" y="65"/>
                    <a:pt x="10" y="63"/>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992342" y="4227802"/>
              <a:ext cx="14829" cy="15041"/>
            </a:xfrm>
            <a:custGeom>
              <a:avLst/>
              <a:gdLst/>
              <a:ahLst/>
              <a:cxnLst/>
              <a:rect l="l" t="t" r="r" b="b"/>
              <a:pathLst>
                <a:path w="70" h="71" extrusionOk="0">
                  <a:moveTo>
                    <a:pt x="1" y="1"/>
                  </a:moveTo>
                  <a:cubicBezTo>
                    <a:pt x="20" y="21"/>
                    <a:pt x="40" y="50"/>
                    <a:pt x="60" y="70"/>
                  </a:cubicBezTo>
                  <a:lnTo>
                    <a:pt x="69" y="60"/>
                  </a:lnTo>
                  <a:cubicBezTo>
                    <a:pt x="49" y="4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965226" y="4250893"/>
              <a:ext cx="16948" cy="10592"/>
            </a:xfrm>
            <a:custGeom>
              <a:avLst/>
              <a:gdLst/>
              <a:ahLst/>
              <a:cxnLst/>
              <a:rect l="l" t="t" r="r" b="b"/>
              <a:pathLst>
                <a:path w="80" h="50" extrusionOk="0">
                  <a:moveTo>
                    <a:pt x="0" y="0"/>
                  </a:moveTo>
                  <a:lnTo>
                    <a:pt x="0" y="0"/>
                  </a:lnTo>
                  <a:cubicBezTo>
                    <a:pt x="20" y="20"/>
                    <a:pt x="50" y="40"/>
                    <a:pt x="70" y="49"/>
                  </a:cubicBezTo>
                  <a:lnTo>
                    <a:pt x="79" y="40"/>
                  </a:lnTo>
                  <a:cubicBezTo>
                    <a:pt x="50" y="20"/>
                    <a:pt x="3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965226" y="4298771"/>
              <a:ext cx="14829" cy="10804"/>
            </a:xfrm>
            <a:custGeom>
              <a:avLst/>
              <a:gdLst/>
              <a:ahLst/>
              <a:cxnLst/>
              <a:rect l="l" t="t" r="r" b="b"/>
              <a:pathLst>
                <a:path w="70" h="51" extrusionOk="0">
                  <a:moveTo>
                    <a:pt x="0" y="0"/>
                  </a:moveTo>
                  <a:lnTo>
                    <a:pt x="0" y="0"/>
                  </a:lnTo>
                  <a:cubicBezTo>
                    <a:pt x="20" y="20"/>
                    <a:pt x="40" y="30"/>
                    <a:pt x="59" y="50"/>
                  </a:cubicBezTo>
                  <a:cubicBezTo>
                    <a:pt x="70" y="50"/>
                    <a:pt x="70" y="40"/>
                    <a:pt x="70" y="40"/>
                  </a:cubicBezTo>
                  <a:cubicBezTo>
                    <a:pt x="50" y="2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965226" y="4336268"/>
              <a:ext cx="20973" cy="9533"/>
            </a:xfrm>
            <a:custGeom>
              <a:avLst/>
              <a:gdLst/>
              <a:ahLst/>
              <a:cxnLst/>
              <a:rect l="l" t="t" r="r" b="b"/>
              <a:pathLst>
                <a:path w="99" h="45" extrusionOk="0">
                  <a:moveTo>
                    <a:pt x="0" y="1"/>
                  </a:moveTo>
                  <a:lnTo>
                    <a:pt x="0" y="1"/>
                  </a:lnTo>
                  <a:cubicBezTo>
                    <a:pt x="30" y="11"/>
                    <a:pt x="59" y="30"/>
                    <a:pt x="89" y="40"/>
                  </a:cubicBezTo>
                  <a:cubicBezTo>
                    <a:pt x="89" y="43"/>
                    <a:pt x="90" y="44"/>
                    <a:pt x="91" y="44"/>
                  </a:cubicBezTo>
                  <a:cubicBezTo>
                    <a:pt x="94" y="44"/>
                    <a:pt x="99" y="37"/>
                    <a:pt x="99" y="30"/>
                  </a:cubicBezTo>
                  <a:cubicBezTo>
                    <a:pt x="70" y="11"/>
                    <a:pt x="4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963107" y="4371858"/>
              <a:ext cx="21185" cy="8474"/>
            </a:xfrm>
            <a:custGeom>
              <a:avLst/>
              <a:gdLst/>
              <a:ahLst/>
              <a:cxnLst/>
              <a:rect l="l" t="t" r="r" b="b"/>
              <a:pathLst>
                <a:path w="100" h="40" extrusionOk="0">
                  <a:moveTo>
                    <a:pt x="1" y="0"/>
                  </a:moveTo>
                  <a:cubicBezTo>
                    <a:pt x="30" y="10"/>
                    <a:pt x="60" y="29"/>
                    <a:pt x="89" y="40"/>
                  </a:cubicBezTo>
                  <a:cubicBezTo>
                    <a:pt x="89" y="40"/>
                    <a:pt x="99" y="29"/>
                    <a:pt x="89" y="29"/>
                  </a:cubicBezTo>
                  <a:cubicBezTo>
                    <a:pt x="60" y="10"/>
                    <a:pt x="3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971581" y="4411262"/>
              <a:ext cx="14617" cy="4449"/>
            </a:xfrm>
            <a:custGeom>
              <a:avLst/>
              <a:gdLst/>
              <a:ahLst/>
              <a:cxnLst/>
              <a:rect l="l" t="t" r="r" b="b"/>
              <a:pathLst>
                <a:path w="69" h="21" extrusionOk="0">
                  <a:moveTo>
                    <a:pt x="0" y="1"/>
                  </a:moveTo>
                  <a:lnTo>
                    <a:pt x="0" y="11"/>
                  </a:lnTo>
                  <a:cubicBezTo>
                    <a:pt x="20" y="11"/>
                    <a:pt x="40" y="21"/>
                    <a:pt x="59" y="21"/>
                  </a:cubicBezTo>
                  <a:cubicBezTo>
                    <a:pt x="69" y="21"/>
                    <a:pt x="69" y="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979843" y="4444734"/>
              <a:ext cx="18854" cy="8474"/>
            </a:xfrm>
            <a:custGeom>
              <a:avLst/>
              <a:gdLst/>
              <a:ahLst/>
              <a:cxnLst/>
              <a:rect l="l" t="t" r="r" b="b"/>
              <a:pathLst>
                <a:path w="89" h="40" extrusionOk="0">
                  <a:moveTo>
                    <a:pt x="1" y="0"/>
                  </a:moveTo>
                  <a:lnTo>
                    <a:pt x="1" y="0"/>
                  </a:lnTo>
                  <a:cubicBezTo>
                    <a:pt x="30" y="11"/>
                    <a:pt x="60" y="30"/>
                    <a:pt x="79" y="40"/>
                  </a:cubicBezTo>
                  <a:cubicBezTo>
                    <a:pt x="89" y="40"/>
                    <a:pt x="89" y="30"/>
                    <a:pt x="89" y="20"/>
                  </a:cubicBezTo>
                  <a:cubicBezTo>
                    <a:pt x="60" y="11"/>
                    <a:pt x="3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994461" y="4476087"/>
              <a:ext cx="23091" cy="6355"/>
            </a:xfrm>
            <a:custGeom>
              <a:avLst/>
              <a:gdLst/>
              <a:ahLst/>
              <a:cxnLst/>
              <a:rect l="l" t="t" r="r" b="b"/>
              <a:pathLst>
                <a:path w="109" h="30" extrusionOk="0">
                  <a:moveTo>
                    <a:pt x="0" y="0"/>
                  </a:moveTo>
                  <a:lnTo>
                    <a:pt x="0" y="10"/>
                  </a:lnTo>
                  <a:cubicBezTo>
                    <a:pt x="39" y="10"/>
                    <a:pt x="69" y="20"/>
                    <a:pt x="109" y="29"/>
                  </a:cubicBezTo>
                  <a:lnTo>
                    <a:pt x="109" y="20"/>
                  </a:lnTo>
                  <a:cubicBezTo>
                    <a:pt x="79" y="0"/>
                    <a:pt x="39"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038313" y="4430116"/>
              <a:ext cx="12711" cy="21185"/>
            </a:xfrm>
            <a:custGeom>
              <a:avLst/>
              <a:gdLst/>
              <a:ahLst/>
              <a:cxnLst/>
              <a:rect l="l" t="t" r="r" b="b"/>
              <a:pathLst>
                <a:path w="60" h="100" extrusionOk="0">
                  <a:moveTo>
                    <a:pt x="59" y="1"/>
                  </a:moveTo>
                  <a:lnTo>
                    <a:pt x="59" y="1"/>
                  </a:lnTo>
                  <a:cubicBezTo>
                    <a:pt x="59" y="1"/>
                    <a:pt x="58" y="2"/>
                    <a:pt x="58" y="2"/>
                  </a:cubicBezTo>
                  <a:lnTo>
                    <a:pt x="58" y="2"/>
                  </a:lnTo>
                  <a:lnTo>
                    <a:pt x="59" y="1"/>
                  </a:lnTo>
                  <a:close/>
                  <a:moveTo>
                    <a:pt x="58" y="2"/>
                  </a:moveTo>
                  <a:lnTo>
                    <a:pt x="0" y="89"/>
                  </a:lnTo>
                  <a:lnTo>
                    <a:pt x="10" y="99"/>
                  </a:lnTo>
                  <a:cubicBezTo>
                    <a:pt x="29" y="61"/>
                    <a:pt x="39" y="31"/>
                    <a:pt x="58" y="2"/>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019459" y="4213396"/>
              <a:ext cx="10592" cy="19914"/>
            </a:xfrm>
            <a:custGeom>
              <a:avLst/>
              <a:gdLst/>
              <a:ahLst/>
              <a:cxnLst/>
              <a:rect l="l" t="t" r="r" b="b"/>
              <a:pathLst>
                <a:path w="50" h="94" extrusionOk="0">
                  <a:moveTo>
                    <a:pt x="50" y="0"/>
                  </a:moveTo>
                  <a:lnTo>
                    <a:pt x="50" y="0"/>
                  </a:lnTo>
                  <a:cubicBezTo>
                    <a:pt x="30" y="30"/>
                    <a:pt x="10" y="59"/>
                    <a:pt x="0" y="89"/>
                  </a:cubicBezTo>
                  <a:cubicBezTo>
                    <a:pt x="0" y="89"/>
                    <a:pt x="5" y="93"/>
                    <a:pt x="8" y="93"/>
                  </a:cubicBezTo>
                  <a:cubicBezTo>
                    <a:pt x="9" y="93"/>
                    <a:pt x="10" y="92"/>
                    <a:pt x="10" y="89"/>
                  </a:cubicBezTo>
                  <a:cubicBezTo>
                    <a:pt x="20" y="59"/>
                    <a:pt x="30" y="3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027721" y="4265299"/>
              <a:ext cx="14829" cy="12923"/>
            </a:xfrm>
            <a:custGeom>
              <a:avLst/>
              <a:gdLst/>
              <a:ahLst/>
              <a:cxnLst/>
              <a:rect l="l" t="t" r="r" b="b"/>
              <a:pathLst>
                <a:path w="70" h="61" extrusionOk="0">
                  <a:moveTo>
                    <a:pt x="70" y="1"/>
                  </a:moveTo>
                  <a:cubicBezTo>
                    <a:pt x="40" y="1"/>
                    <a:pt x="20" y="31"/>
                    <a:pt x="1" y="51"/>
                  </a:cubicBezTo>
                  <a:cubicBezTo>
                    <a:pt x="1" y="60"/>
                    <a:pt x="11" y="60"/>
                    <a:pt x="11" y="60"/>
                  </a:cubicBezTo>
                  <a:cubicBezTo>
                    <a:pt x="30" y="40"/>
                    <a:pt x="40" y="11"/>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027721" y="4311270"/>
              <a:ext cx="14829" cy="19066"/>
            </a:xfrm>
            <a:custGeom>
              <a:avLst/>
              <a:gdLst/>
              <a:ahLst/>
              <a:cxnLst/>
              <a:rect l="l" t="t" r="r" b="b"/>
              <a:pathLst>
                <a:path w="70" h="90" extrusionOk="0">
                  <a:moveTo>
                    <a:pt x="70" y="0"/>
                  </a:moveTo>
                  <a:lnTo>
                    <a:pt x="70" y="0"/>
                  </a:lnTo>
                  <a:cubicBezTo>
                    <a:pt x="50" y="20"/>
                    <a:pt x="20" y="50"/>
                    <a:pt x="1" y="79"/>
                  </a:cubicBezTo>
                  <a:cubicBezTo>
                    <a:pt x="1" y="89"/>
                    <a:pt x="11" y="89"/>
                    <a:pt x="11" y="89"/>
                  </a:cubicBezTo>
                  <a:lnTo>
                    <a:pt x="7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071573" y="4188398"/>
              <a:ext cx="6355" cy="8474"/>
            </a:xfrm>
            <a:custGeom>
              <a:avLst/>
              <a:gdLst/>
              <a:ahLst/>
              <a:cxnLst/>
              <a:rect l="l" t="t" r="r" b="b"/>
              <a:pathLst>
                <a:path w="30" h="40" extrusionOk="0">
                  <a:moveTo>
                    <a:pt x="1" y="0"/>
                  </a:moveTo>
                  <a:cubicBezTo>
                    <a:pt x="10" y="10"/>
                    <a:pt x="10" y="29"/>
                    <a:pt x="20" y="40"/>
                  </a:cubicBezTo>
                  <a:lnTo>
                    <a:pt x="30" y="29"/>
                  </a:lnTo>
                  <a:cubicBezTo>
                    <a:pt x="30" y="20"/>
                    <a:pt x="1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2"/>
          <p:cNvSpPr/>
          <p:nvPr/>
        </p:nvSpPr>
        <p:spPr>
          <a:xfrm>
            <a:off x="-322025" y="4326300"/>
            <a:ext cx="9466021" cy="854672"/>
          </a:xfrm>
          <a:custGeom>
            <a:avLst/>
            <a:gdLst/>
            <a:ahLst/>
            <a:cxnLst/>
            <a:rect l="l" t="t" r="r" b="b"/>
            <a:pathLst>
              <a:path w="56075" h="3750" extrusionOk="0">
                <a:moveTo>
                  <a:pt x="1" y="1"/>
                </a:moveTo>
                <a:lnTo>
                  <a:pt x="1" y="3750"/>
                </a:lnTo>
                <a:lnTo>
                  <a:pt x="56075" y="3750"/>
                </a:lnTo>
                <a:lnTo>
                  <a:pt x="560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
          <p:cNvGrpSpPr/>
          <p:nvPr/>
        </p:nvGrpSpPr>
        <p:grpSpPr>
          <a:xfrm>
            <a:off x="4512982" y="3202639"/>
            <a:ext cx="275402" cy="601435"/>
            <a:chOff x="963107" y="4183314"/>
            <a:chExt cx="275402" cy="601435"/>
          </a:xfrm>
        </p:grpSpPr>
        <p:sp>
          <p:nvSpPr>
            <p:cNvPr id="180" name="Google Shape;180;p2"/>
            <p:cNvSpPr/>
            <p:nvPr/>
          </p:nvSpPr>
          <p:spPr>
            <a:xfrm>
              <a:off x="1009078" y="4223777"/>
              <a:ext cx="60588" cy="244048"/>
            </a:xfrm>
            <a:custGeom>
              <a:avLst/>
              <a:gdLst/>
              <a:ahLst/>
              <a:cxnLst/>
              <a:rect l="l" t="t" r="r" b="b"/>
              <a:pathLst>
                <a:path w="286" h="1152" extrusionOk="0">
                  <a:moveTo>
                    <a:pt x="0" y="0"/>
                  </a:moveTo>
                  <a:cubicBezTo>
                    <a:pt x="10" y="10"/>
                    <a:pt x="49" y="59"/>
                    <a:pt x="49" y="148"/>
                  </a:cubicBezTo>
                  <a:cubicBezTo>
                    <a:pt x="49" y="256"/>
                    <a:pt x="29" y="1034"/>
                    <a:pt x="79" y="1093"/>
                  </a:cubicBezTo>
                  <a:cubicBezTo>
                    <a:pt x="118" y="1132"/>
                    <a:pt x="217" y="1152"/>
                    <a:pt x="285" y="1152"/>
                  </a:cubicBezTo>
                  <a:lnTo>
                    <a:pt x="285" y="1102"/>
                  </a:lnTo>
                  <a:cubicBezTo>
                    <a:pt x="79" y="1102"/>
                    <a:pt x="118" y="955"/>
                    <a:pt x="118" y="492"/>
                  </a:cubicBezTo>
                  <a:cubicBezTo>
                    <a:pt x="118" y="177"/>
                    <a:pt x="128"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975606" y="4223777"/>
              <a:ext cx="94060" cy="273283"/>
            </a:xfrm>
            <a:custGeom>
              <a:avLst/>
              <a:gdLst/>
              <a:ahLst/>
              <a:cxnLst/>
              <a:rect l="l" t="t" r="r" b="b"/>
              <a:pathLst>
                <a:path w="444" h="1290" extrusionOk="0">
                  <a:moveTo>
                    <a:pt x="109" y="0"/>
                  </a:moveTo>
                  <a:lnTo>
                    <a:pt x="109" y="0"/>
                  </a:lnTo>
                  <a:cubicBezTo>
                    <a:pt x="30" y="20"/>
                    <a:pt x="1" y="128"/>
                    <a:pt x="1" y="453"/>
                  </a:cubicBezTo>
                  <a:cubicBezTo>
                    <a:pt x="1" y="1122"/>
                    <a:pt x="89" y="1279"/>
                    <a:pt x="443" y="1290"/>
                  </a:cubicBezTo>
                  <a:lnTo>
                    <a:pt x="443" y="1231"/>
                  </a:lnTo>
                  <a:lnTo>
                    <a:pt x="237" y="1181"/>
                  </a:lnTo>
                  <a:cubicBezTo>
                    <a:pt x="60" y="1142"/>
                    <a:pt x="109" y="768"/>
                    <a:pt x="80" y="354"/>
                  </a:cubicBezTo>
                  <a:cubicBezTo>
                    <a:pt x="60" y="118"/>
                    <a:pt x="89" y="30"/>
                    <a:pt x="10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984080" y="4223777"/>
              <a:ext cx="85586" cy="260784"/>
            </a:xfrm>
            <a:custGeom>
              <a:avLst/>
              <a:gdLst/>
              <a:ahLst/>
              <a:cxnLst/>
              <a:rect l="l" t="t" r="r" b="b"/>
              <a:pathLst>
                <a:path w="404" h="1231" extrusionOk="0">
                  <a:moveTo>
                    <a:pt x="59" y="0"/>
                  </a:moveTo>
                  <a:cubicBezTo>
                    <a:pt x="40" y="10"/>
                    <a:pt x="29" y="50"/>
                    <a:pt x="20" y="69"/>
                  </a:cubicBezTo>
                  <a:cubicBezTo>
                    <a:pt x="0" y="158"/>
                    <a:pt x="10" y="256"/>
                    <a:pt x="20" y="354"/>
                  </a:cubicBezTo>
                  <a:cubicBezTo>
                    <a:pt x="49" y="768"/>
                    <a:pt x="0" y="1142"/>
                    <a:pt x="177" y="1181"/>
                  </a:cubicBezTo>
                  <a:lnTo>
                    <a:pt x="403" y="1231"/>
                  </a:lnTo>
                  <a:lnTo>
                    <a:pt x="403" y="1152"/>
                  </a:lnTo>
                  <a:cubicBezTo>
                    <a:pt x="335" y="1152"/>
                    <a:pt x="226" y="1132"/>
                    <a:pt x="187" y="1093"/>
                  </a:cubicBezTo>
                  <a:cubicBezTo>
                    <a:pt x="128" y="1034"/>
                    <a:pt x="147" y="256"/>
                    <a:pt x="147" y="148"/>
                  </a:cubicBezTo>
                  <a:cubicBezTo>
                    <a:pt x="147" y="109"/>
                    <a:pt x="147" y="79"/>
                    <a:pt x="128" y="50"/>
                  </a:cubicBezTo>
                  <a:cubicBezTo>
                    <a:pt x="128"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992342" y="4223777"/>
              <a:ext cx="77324" cy="258666"/>
            </a:xfrm>
            <a:custGeom>
              <a:avLst/>
              <a:gdLst/>
              <a:ahLst/>
              <a:cxnLst/>
              <a:rect l="l" t="t" r="r" b="b"/>
              <a:pathLst>
                <a:path w="365" h="1221" extrusionOk="0">
                  <a:moveTo>
                    <a:pt x="60" y="0"/>
                  </a:moveTo>
                  <a:cubicBezTo>
                    <a:pt x="40" y="10"/>
                    <a:pt x="30" y="50"/>
                    <a:pt x="20" y="69"/>
                  </a:cubicBezTo>
                  <a:cubicBezTo>
                    <a:pt x="1" y="158"/>
                    <a:pt x="10" y="256"/>
                    <a:pt x="20" y="354"/>
                  </a:cubicBezTo>
                  <a:cubicBezTo>
                    <a:pt x="49" y="768"/>
                    <a:pt x="1" y="1142"/>
                    <a:pt x="178" y="1181"/>
                  </a:cubicBezTo>
                  <a:lnTo>
                    <a:pt x="364" y="1220"/>
                  </a:lnTo>
                  <a:lnTo>
                    <a:pt x="364" y="1152"/>
                  </a:lnTo>
                  <a:cubicBezTo>
                    <a:pt x="296" y="1142"/>
                    <a:pt x="217" y="1132"/>
                    <a:pt x="178" y="1093"/>
                  </a:cubicBezTo>
                  <a:cubicBezTo>
                    <a:pt x="128" y="1034"/>
                    <a:pt x="148" y="256"/>
                    <a:pt x="148" y="148"/>
                  </a:cubicBezTo>
                  <a:cubicBezTo>
                    <a:pt x="148" y="109"/>
                    <a:pt x="138" y="79"/>
                    <a:pt x="128" y="50"/>
                  </a:cubicBezTo>
                  <a:cubicBezTo>
                    <a:pt x="119"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988105" y="4223777"/>
              <a:ext cx="81561" cy="260784"/>
            </a:xfrm>
            <a:custGeom>
              <a:avLst/>
              <a:gdLst/>
              <a:ahLst/>
              <a:cxnLst/>
              <a:rect l="l" t="t" r="r" b="b"/>
              <a:pathLst>
                <a:path w="385" h="1231" extrusionOk="0">
                  <a:moveTo>
                    <a:pt x="60" y="0"/>
                  </a:moveTo>
                  <a:cubicBezTo>
                    <a:pt x="40" y="10"/>
                    <a:pt x="30" y="50"/>
                    <a:pt x="21" y="69"/>
                  </a:cubicBezTo>
                  <a:cubicBezTo>
                    <a:pt x="1" y="158"/>
                    <a:pt x="10" y="256"/>
                    <a:pt x="21" y="354"/>
                  </a:cubicBezTo>
                  <a:cubicBezTo>
                    <a:pt x="50" y="768"/>
                    <a:pt x="1" y="1142"/>
                    <a:pt x="178" y="1181"/>
                  </a:cubicBezTo>
                  <a:lnTo>
                    <a:pt x="384" y="1231"/>
                  </a:lnTo>
                  <a:lnTo>
                    <a:pt x="384" y="1152"/>
                  </a:lnTo>
                  <a:cubicBezTo>
                    <a:pt x="316" y="1152"/>
                    <a:pt x="217" y="1132"/>
                    <a:pt x="178" y="1093"/>
                  </a:cubicBezTo>
                  <a:cubicBezTo>
                    <a:pt x="128" y="1034"/>
                    <a:pt x="148" y="256"/>
                    <a:pt x="148" y="148"/>
                  </a:cubicBezTo>
                  <a:cubicBezTo>
                    <a:pt x="148" y="109"/>
                    <a:pt x="139" y="79"/>
                    <a:pt x="128" y="50"/>
                  </a:cubicBezTo>
                  <a:cubicBezTo>
                    <a:pt x="119" y="30"/>
                    <a:pt x="109"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988105" y="4221658"/>
              <a:ext cx="83892" cy="262479"/>
            </a:xfrm>
            <a:custGeom>
              <a:avLst/>
              <a:gdLst/>
              <a:ahLst/>
              <a:cxnLst/>
              <a:rect l="l" t="t" r="r" b="b"/>
              <a:pathLst>
                <a:path w="396" h="1239" extrusionOk="0">
                  <a:moveTo>
                    <a:pt x="158" y="985"/>
                  </a:moveTo>
                  <a:cubicBezTo>
                    <a:pt x="158" y="1014"/>
                    <a:pt x="158" y="1034"/>
                    <a:pt x="168" y="1064"/>
                  </a:cubicBezTo>
                  <a:cubicBezTo>
                    <a:pt x="168" y="1034"/>
                    <a:pt x="158" y="1014"/>
                    <a:pt x="158" y="985"/>
                  </a:cubicBezTo>
                  <a:close/>
                  <a:moveTo>
                    <a:pt x="168" y="1064"/>
                  </a:moveTo>
                  <a:cubicBezTo>
                    <a:pt x="168" y="1083"/>
                    <a:pt x="178" y="1093"/>
                    <a:pt x="178" y="1103"/>
                  </a:cubicBezTo>
                  <a:cubicBezTo>
                    <a:pt x="188" y="1112"/>
                    <a:pt x="207" y="1123"/>
                    <a:pt x="217" y="1132"/>
                  </a:cubicBezTo>
                  <a:cubicBezTo>
                    <a:pt x="246" y="1142"/>
                    <a:pt x="276" y="1142"/>
                    <a:pt x="296" y="1152"/>
                  </a:cubicBezTo>
                  <a:lnTo>
                    <a:pt x="296" y="1152"/>
                  </a:lnTo>
                  <a:cubicBezTo>
                    <a:pt x="276" y="1142"/>
                    <a:pt x="246" y="1142"/>
                    <a:pt x="217" y="1123"/>
                  </a:cubicBezTo>
                  <a:cubicBezTo>
                    <a:pt x="207" y="1123"/>
                    <a:pt x="198" y="1112"/>
                    <a:pt x="188" y="1103"/>
                  </a:cubicBezTo>
                  <a:cubicBezTo>
                    <a:pt x="178" y="1093"/>
                    <a:pt x="178" y="1083"/>
                    <a:pt x="168" y="1064"/>
                  </a:cubicBezTo>
                  <a:close/>
                  <a:moveTo>
                    <a:pt x="296" y="1152"/>
                  </a:moveTo>
                  <a:cubicBezTo>
                    <a:pt x="325" y="1162"/>
                    <a:pt x="355" y="1162"/>
                    <a:pt x="384" y="1162"/>
                  </a:cubicBezTo>
                  <a:cubicBezTo>
                    <a:pt x="355" y="1162"/>
                    <a:pt x="325" y="1152"/>
                    <a:pt x="296" y="1152"/>
                  </a:cubicBezTo>
                  <a:close/>
                  <a:moveTo>
                    <a:pt x="80" y="1"/>
                  </a:moveTo>
                  <a:cubicBezTo>
                    <a:pt x="69" y="1"/>
                    <a:pt x="60" y="1"/>
                    <a:pt x="50" y="10"/>
                  </a:cubicBezTo>
                  <a:cubicBezTo>
                    <a:pt x="40" y="10"/>
                    <a:pt x="40" y="20"/>
                    <a:pt x="40" y="20"/>
                  </a:cubicBezTo>
                  <a:cubicBezTo>
                    <a:pt x="30" y="30"/>
                    <a:pt x="30" y="40"/>
                    <a:pt x="30" y="40"/>
                  </a:cubicBezTo>
                  <a:cubicBezTo>
                    <a:pt x="21" y="60"/>
                    <a:pt x="21" y="69"/>
                    <a:pt x="21" y="89"/>
                  </a:cubicBezTo>
                  <a:cubicBezTo>
                    <a:pt x="10" y="119"/>
                    <a:pt x="10" y="148"/>
                    <a:pt x="10" y="178"/>
                  </a:cubicBezTo>
                  <a:cubicBezTo>
                    <a:pt x="1" y="227"/>
                    <a:pt x="10" y="286"/>
                    <a:pt x="10" y="345"/>
                  </a:cubicBezTo>
                  <a:cubicBezTo>
                    <a:pt x="21" y="463"/>
                    <a:pt x="21" y="571"/>
                    <a:pt x="30" y="690"/>
                  </a:cubicBezTo>
                  <a:lnTo>
                    <a:pt x="30" y="856"/>
                  </a:lnTo>
                  <a:cubicBezTo>
                    <a:pt x="40" y="916"/>
                    <a:pt x="40" y="975"/>
                    <a:pt x="50" y="1034"/>
                  </a:cubicBezTo>
                  <a:cubicBezTo>
                    <a:pt x="60" y="1053"/>
                    <a:pt x="69" y="1083"/>
                    <a:pt x="80" y="1112"/>
                  </a:cubicBezTo>
                  <a:cubicBezTo>
                    <a:pt x="89" y="1142"/>
                    <a:pt x="109" y="1162"/>
                    <a:pt x="139" y="1182"/>
                  </a:cubicBezTo>
                  <a:cubicBezTo>
                    <a:pt x="139" y="1182"/>
                    <a:pt x="148" y="1191"/>
                    <a:pt x="158" y="1191"/>
                  </a:cubicBezTo>
                  <a:cubicBezTo>
                    <a:pt x="158" y="1191"/>
                    <a:pt x="168" y="1191"/>
                    <a:pt x="178" y="1201"/>
                  </a:cubicBezTo>
                  <a:lnTo>
                    <a:pt x="217" y="1201"/>
                  </a:lnTo>
                  <a:lnTo>
                    <a:pt x="306" y="1221"/>
                  </a:lnTo>
                  <a:cubicBezTo>
                    <a:pt x="351" y="1233"/>
                    <a:pt x="378" y="1239"/>
                    <a:pt x="385" y="1239"/>
                  </a:cubicBezTo>
                  <a:cubicBezTo>
                    <a:pt x="395" y="1239"/>
                    <a:pt x="369" y="1228"/>
                    <a:pt x="306" y="1211"/>
                  </a:cubicBezTo>
                  <a:lnTo>
                    <a:pt x="217" y="1191"/>
                  </a:lnTo>
                  <a:lnTo>
                    <a:pt x="178" y="1182"/>
                  </a:lnTo>
                  <a:lnTo>
                    <a:pt x="158" y="1182"/>
                  </a:lnTo>
                  <a:cubicBezTo>
                    <a:pt x="158" y="1171"/>
                    <a:pt x="148" y="1171"/>
                    <a:pt x="139" y="1171"/>
                  </a:cubicBezTo>
                  <a:cubicBezTo>
                    <a:pt x="119" y="1152"/>
                    <a:pt x="99" y="1132"/>
                    <a:pt x="89" y="1103"/>
                  </a:cubicBezTo>
                  <a:cubicBezTo>
                    <a:pt x="80" y="1083"/>
                    <a:pt x="69" y="1053"/>
                    <a:pt x="69" y="1024"/>
                  </a:cubicBezTo>
                  <a:cubicBezTo>
                    <a:pt x="50" y="975"/>
                    <a:pt x="50" y="916"/>
                    <a:pt x="50" y="856"/>
                  </a:cubicBezTo>
                  <a:cubicBezTo>
                    <a:pt x="40" y="797"/>
                    <a:pt x="40" y="749"/>
                    <a:pt x="40" y="690"/>
                  </a:cubicBezTo>
                  <a:cubicBezTo>
                    <a:pt x="40" y="571"/>
                    <a:pt x="30" y="453"/>
                    <a:pt x="21" y="345"/>
                  </a:cubicBezTo>
                  <a:cubicBezTo>
                    <a:pt x="21" y="286"/>
                    <a:pt x="10" y="227"/>
                    <a:pt x="21" y="178"/>
                  </a:cubicBezTo>
                  <a:cubicBezTo>
                    <a:pt x="21" y="148"/>
                    <a:pt x="21" y="119"/>
                    <a:pt x="30" y="89"/>
                  </a:cubicBezTo>
                  <a:cubicBezTo>
                    <a:pt x="30" y="79"/>
                    <a:pt x="30" y="60"/>
                    <a:pt x="40" y="50"/>
                  </a:cubicBezTo>
                  <a:cubicBezTo>
                    <a:pt x="40" y="30"/>
                    <a:pt x="50" y="20"/>
                    <a:pt x="60" y="10"/>
                  </a:cubicBezTo>
                  <a:lnTo>
                    <a:pt x="99" y="10"/>
                  </a:lnTo>
                  <a:cubicBezTo>
                    <a:pt x="99" y="10"/>
                    <a:pt x="109" y="20"/>
                    <a:pt x="109" y="30"/>
                  </a:cubicBezTo>
                  <a:lnTo>
                    <a:pt x="119" y="40"/>
                  </a:lnTo>
                  <a:cubicBezTo>
                    <a:pt x="128" y="69"/>
                    <a:pt x="139" y="99"/>
                    <a:pt x="139" y="128"/>
                  </a:cubicBezTo>
                  <a:lnTo>
                    <a:pt x="139" y="207"/>
                  </a:lnTo>
                  <a:lnTo>
                    <a:pt x="139" y="296"/>
                  </a:lnTo>
                  <a:lnTo>
                    <a:pt x="139" y="640"/>
                  </a:lnTo>
                  <a:cubicBezTo>
                    <a:pt x="139" y="758"/>
                    <a:pt x="148" y="867"/>
                    <a:pt x="158" y="985"/>
                  </a:cubicBezTo>
                  <a:cubicBezTo>
                    <a:pt x="148" y="867"/>
                    <a:pt x="148" y="758"/>
                    <a:pt x="148" y="640"/>
                  </a:cubicBezTo>
                  <a:lnTo>
                    <a:pt x="148" y="296"/>
                  </a:lnTo>
                  <a:lnTo>
                    <a:pt x="148" y="207"/>
                  </a:lnTo>
                  <a:lnTo>
                    <a:pt x="148" y="128"/>
                  </a:lnTo>
                  <a:cubicBezTo>
                    <a:pt x="148" y="99"/>
                    <a:pt x="139" y="69"/>
                    <a:pt x="128" y="40"/>
                  </a:cubicBezTo>
                  <a:cubicBezTo>
                    <a:pt x="128" y="30"/>
                    <a:pt x="119" y="30"/>
                    <a:pt x="119" y="20"/>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127713" y="4438590"/>
              <a:ext cx="60800" cy="244048"/>
            </a:xfrm>
            <a:custGeom>
              <a:avLst/>
              <a:gdLst/>
              <a:ahLst/>
              <a:cxnLst/>
              <a:rect l="l" t="t" r="r" b="b"/>
              <a:pathLst>
                <a:path w="287" h="1152" extrusionOk="0">
                  <a:moveTo>
                    <a:pt x="287" y="0"/>
                  </a:moveTo>
                  <a:cubicBezTo>
                    <a:pt x="169" y="0"/>
                    <a:pt x="178" y="177"/>
                    <a:pt x="178" y="492"/>
                  </a:cubicBezTo>
                  <a:cubicBezTo>
                    <a:pt x="178" y="954"/>
                    <a:pt x="217" y="1092"/>
                    <a:pt x="1" y="1102"/>
                  </a:cubicBezTo>
                  <a:lnTo>
                    <a:pt x="1" y="1151"/>
                  </a:lnTo>
                  <a:cubicBezTo>
                    <a:pt x="70" y="1151"/>
                    <a:pt x="169" y="1132"/>
                    <a:pt x="208" y="1092"/>
                  </a:cubicBezTo>
                  <a:cubicBezTo>
                    <a:pt x="267" y="1033"/>
                    <a:pt x="247" y="256"/>
                    <a:pt x="247" y="138"/>
                  </a:cubicBezTo>
                  <a:cubicBezTo>
                    <a:pt x="247" y="59"/>
                    <a:pt x="276" y="10"/>
                    <a:pt x="28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127713" y="4438590"/>
              <a:ext cx="94272" cy="273071"/>
            </a:xfrm>
            <a:custGeom>
              <a:avLst/>
              <a:gdLst/>
              <a:ahLst/>
              <a:cxnLst/>
              <a:rect l="l" t="t" r="r" b="b"/>
              <a:pathLst>
                <a:path w="445" h="1289" extrusionOk="0">
                  <a:moveTo>
                    <a:pt x="335" y="0"/>
                  </a:moveTo>
                  <a:lnTo>
                    <a:pt x="335" y="0"/>
                  </a:lnTo>
                  <a:cubicBezTo>
                    <a:pt x="365" y="29"/>
                    <a:pt x="385" y="118"/>
                    <a:pt x="365" y="344"/>
                  </a:cubicBezTo>
                  <a:cubicBezTo>
                    <a:pt x="335" y="768"/>
                    <a:pt x="385" y="1142"/>
                    <a:pt x="217" y="1181"/>
                  </a:cubicBezTo>
                  <a:lnTo>
                    <a:pt x="1" y="1220"/>
                  </a:lnTo>
                  <a:lnTo>
                    <a:pt x="1" y="1289"/>
                  </a:lnTo>
                  <a:cubicBezTo>
                    <a:pt x="355" y="1280"/>
                    <a:pt x="444" y="1122"/>
                    <a:pt x="444" y="453"/>
                  </a:cubicBezTo>
                  <a:cubicBezTo>
                    <a:pt x="444" y="128"/>
                    <a:pt x="424" y="2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127713" y="4438590"/>
              <a:ext cx="87917" cy="260572"/>
            </a:xfrm>
            <a:custGeom>
              <a:avLst/>
              <a:gdLst/>
              <a:ahLst/>
              <a:cxnLst/>
              <a:rect l="l" t="t" r="r" b="b"/>
              <a:pathLst>
                <a:path w="415" h="1230" extrusionOk="0">
                  <a:moveTo>
                    <a:pt x="316" y="0"/>
                  </a:moveTo>
                  <a:cubicBezTo>
                    <a:pt x="296" y="0"/>
                    <a:pt x="287" y="29"/>
                    <a:pt x="276" y="40"/>
                  </a:cubicBezTo>
                  <a:cubicBezTo>
                    <a:pt x="267" y="79"/>
                    <a:pt x="257" y="108"/>
                    <a:pt x="257" y="138"/>
                  </a:cubicBezTo>
                  <a:cubicBezTo>
                    <a:pt x="257" y="256"/>
                    <a:pt x="276" y="1033"/>
                    <a:pt x="217" y="1092"/>
                  </a:cubicBezTo>
                  <a:cubicBezTo>
                    <a:pt x="178" y="1132"/>
                    <a:pt x="80" y="1151"/>
                    <a:pt x="1" y="1151"/>
                  </a:cubicBezTo>
                  <a:lnTo>
                    <a:pt x="1" y="1230"/>
                  </a:lnTo>
                  <a:lnTo>
                    <a:pt x="228" y="1181"/>
                  </a:lnTo>
                  <a:cubicBezTo>
                    <a:pt x="414" y="1142"/>
                    <a:pt x="355" y="768"/>
                    <a:pt x="395" y="344"/>
                  </a:cubicBezTo>
                  <a:cubicBezTo>
                    <a:pt x="395" y="256"/>
                    <a:pt x="405" y="158"/>
                    <a:pt x="385" y="69"/>
                  </a:cubicBezTo>
                  <a:cubicBezTo>
                    <a:pt x="385" y="49"/>
                    <a:pt x="375" y="10"/>
                    <a:pt x="35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127713" y="4438590"/>
              <a:ext cx="77536" cy="258666"/>
            </a:xfrm>
            <a:custGeom>
              <a:avLst/>
              <a:gdLst/>
              <a:ahLst/>
              <a:cxnLst/>
              <a:rect l="l" t="t" r="r" b="b"/>
              <a:pathLst>
                <a:path w="366" h="1221" extrusionOk="0">
                  <a:moveTo>
                    <a:pt x="276" y="0"/>
                  </a:moveTo>
                  <a:cubicBezTo>
                    <a:pt x="257" y="0"/>
                    <a:pt x="247" y="29"/>
                    <a:pt x="237" y="40"/>
                  </a:cubicBezTo>
                  <a:cubicBezTo>
                    <a:pt x="228" y="79"/>
                    <a:pt x="228" y="108"/>
                    <a:pt x="228" y="138"/>
                  </a:cubicBezTo>
                  <a:cubicBezTo>
                    <a:pt x="228" y="256"/>
                    <a:pt x="247" y="1033"/>
                    <a:pt x="188" y="1092"/>
                  </a:cubicBezTo>
                  <a:cubicBezTo>
                    <a:pt x="158" y="1132"/>
                    <a:pt x="70" y="1142"/>
                    <a:pt x="1" y="1151"/>
                  </a:cubicBezTo>
                  <a:lnTo>
                    <a:pt x="1" y="1220"/>
                  </a:lnTo>
                  <a:lnTo>
                    <a:pt x="198" y="1181"/>
                  </a:lnTo>
                  <a:cubicBezTo>
                    <a:pt x="365" y="1142"/>
                    <a:pt x="316" y="768"/>
                    <a:pt x="346" y="344"/>
                  </a:cubicBezTo>
                  <a:cubicBezTo>
                    <a:pt x="355" y="256"/>
                    <a:pt x="365" y="158"/>
                    <a:pt x="346" y="69"/>
                  </a:cubicBezTo>
                  <a:cubicBezTo>
                    <a:pt x="346" y="49"/>
                    <a:pt x="335" y="10"/>
                    <a:pt x="31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127713" y="4438590"/>
              <a:ext cx="81773" cy="258666"/>
            </a:xfrm>
            <a:custGeom>
              <a:avLst/>
              <a:gdLst/>
              <a:ahLst/>
              <a:cxnLst/>
              <a:rect l="l" t="t" r="r" b="b"/>
              <a:pathLst>
                <a:path w="386" h="1221" extrusionOk="0">
                  <a:moveTo>
                    <a:pt x="296" y="0"/>
                  </a:moveTo>
                  <a:cubicBezTo>
                    <a:pt x="276" y="0"/>
                    <a:pt x="267" y="29"/>
                    <a:pt x="257" y="40"/>
                  </a:cubicBezTo>
                  <a:cubicBezTo>
                    <a:pt x="247" y="79"/>
                    <a:pt x="247" y="108"/>
                    <a:pt x="247" y="138"/>
                  </a:cubicBezTo>
                  <a:cubicBezTo>
                    <a:pt x="247" y="256"/>
                    <a:pt x="267" y="1033"/>
                    <a:pt x="208" y="1092"/>
                  </a:cubicBezTo>
                  <a:cubicBezTo>
                    <a:pt x="169" y="1132"/>
                    <a:pt x="70" y="1151"/>
                    <a:pt x="1" y="1151"/>
                  </a:cubicBezTo>
                  <a:lnTo>
                    <a:pt x="1" y="1220"/>
                  </a:lnTo>
                  <a:lnTo>
                    <a:pt x="217" y="1181"/>
                  </a:lnTo>
                  <a:cubicBezTo>
                    <a:pt x="385" y="1142"/>
                    <a:pt x="335" y="768"/>
                    <a:pt x="365" y="344"/>
                  </a:cubicBezTo>
                  <a:cubicBezTo>
                    <a:pt x="375" y="256"/>
                    <a:pt x="385" y="158"/>
                    <a:pt x="365" y="69"/>
                  </a:cubicBezTo>
                  <a:cubicBezTo>
                    <a:pt x="365" y="49"/>
                    <a:pt x="355" y="1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126018" y="4436260"/>
              <a:ext cx="83468" cy="262691"/>
            </a:xfrm>
            <a:custGeom>
              <a:avLst/>
              <a:gdLst/>
              <a:ahLst/>
              <a:cxnLst/>
              <a:rect l="l" t="t" r="r" b="b"/>
              <a:pathLst>
                <a:path w="394" h="1240" extrusionOk="0">
                  <a:moveTo>
                    <a:pt x="295" y="1"/>
                  </a:moveTo>
                  <a:cubicBezTo>
                    <a:pt x="295" y="11"/>
                    <a:pt x="284" y="11"/>
                    <a:pt x="284" y="21"/>
                  </a:cubicBezTo>
                  <a:cubicBezTo>
                    <a:pt x="275" y="31"/>
                    <a:pt x="275" y="31"/>
                    <a:pt x="275" y="40"/>
                  </a:cubicBezTo>
                  <a:cubicBezTo>
                    <a:pt x="255" y="70"/>
                    <a:pt x="255" y="99"/>
                    <a:pt x="255" y="129"/>
                  </a:cubicBezTo>
                  <a:cubicBezTo>
                    <a:pt x="265" y="99"/>
                    <a:pt x="265" y="70"/>
                    <a:pt x="284" y="40"/>
                  </a:cubicBezTo>
                  <a:lnTo>
                    <a:pt x="284" y="31"/>
                  </a:lnTo>
                  <a:cubicBezTo>
                    <a:pt x="295" y="21"/>
                    <a:pt x="295" y="11"/>
                    <a:pt x="304" y="11"/>
                  </a:cubicBezTo>
                  <a:lnTo>
                    <a:pt x="343" y="11"/>
                  </a:lnTo>
                  <a:cubicBezTo>
                    <a:pt x="334" y="1"/>
                    <a:pt x="324" y="1"/>
                    <a:pt x="324" y="1"/>
                  </a:cubicBezTo>
                  <a:close/>
                  <a:moveTo>
                    <a:pt x="255" y="129"/>
                  </a:moveTo>
                  <a:cubicBezTo>
                    <a:pt x="245" y="149"/>
                    <a:pt x="255" y="178"/>
                    <a:pt x="255" y="208"/>
                  </a:cubicBezTo>
                  <a:lnTo>
                    <a:pt x="255" y="129"/>
                  </a:lnTo>
                  <a:close/>
                  <a:moveTo>
                    <a:pt x="255" y="208"/>
                  </a:moveTo>
                  <a:lnTo>
                    <a:pt x="255" y="296"/>
                  </a:lnTo>
                  <a:lnTo>
                    <a:pt x="255" y="641"/>
                  </a:lnTo>
                  <a:cubicBezTo>
                    <a:pt x="255" y="749"/>
                    <a:pt x="255" y="867"/>
                    <a:pt x="245" y="985"/>
                  </a:cubicBezTo>
                  <a:cubicBezTo>
                    <a:pt x="255" y="867"/>
                    <a:pt x="255" y="749"/>
                    <a:pt x="265" y="641"/>
                  </a:cubicBezTo>
                  <a:lnTo>
                    <a:pt x="265" y="296"/>
                  </a:lnTo>
                  <a:lnTo>
                    <a:pt x="255" y="208"/>
                  </a:lnTo>
                  <a:close/>
                  <a:moveTo>
                    <a:pt x="245" y="985"/>
                  </a:moveTo>
                  <a:cubicBezTo>
                    <a:pt x="245" y="1005"/>
                    <a:pt x="236" y="1034"/>
                    <a:pt x="236" y="1063"/>
                  </a:cubicBezTo>
                  <a:lnTo>
                    <a:pt x="236" y="1063"/>
                  </a:lnTo>
                  <a:cubicBezTo>
                    <a:pt x="236" y="1034"/>
                    <a:pt x="245" y="1015"/>
                    <a:pt x="245" y="985"/>
                  </a:cubicBezTo>
                  <a:close/>
                  <a:moveTo>
                    <a:pt x="216" y="1103"/>
                  </a:moveTo>
                  <a:lnTo>
                    <a:pt x="216" y="1103"/>
                  </a:lnTo>
                  <a:cubicBezTo>
                    <a:pt x="206" y="1113"/>
                    <a:pt x="196" y="1123"/>
                    <a:pt x="177" y="1133"/>
                  </a:cubicBezTo>
                  <a:cubicBezTo>
                    <a:pt x="196" y="1123"/>
                    <a:pt x="206" y="1123"/>
                    <a:pt x="216" y="1103"/>
                  </a:cubicBezTo>
                  <a:close/>
                  <a:moveTo>
                    <a:pt x="97" y="1153"/>
                  </a:moveTo>
                  <a:lnTo>
                    <a:pt x="97" y="1153"/>
                  </a:lnTo>
                  <a:cubicBezTo>
                    <a:pt x="68" y="1162"/>
                    <a:pt x="39" y="1162"/>
                    <a:pt x="9" y="1162"/>
                  </a:cubicBezTo>
                  <a:cubicBezTo>
                    <a:pt x="9" y="1172"/>
                    <a:pt x="9" y="1172"/>
                    <a:pt x="19" y="1172"/>
                  </a:cubicBezTo>
                  <a:cubicBezTo>
                    <a:pt x="39" y="1162"/>
                    <a:pt x="68" y="1162"/>
                    <a:pt x="97" y="1153"/>
                  </a:cubicBezTo>
                  <a:close/>
                  <a:moveTo>
                    <a:pt x="343" y="11"/>
                  </a:moveTo>
                  <a:cubicBezTo>
                    <a:pt x="354" y="21"/>
                    <a:pt x="354" y="31"/>
                    <a:pt x="363" y="51"/>
                  </a:cubicBezTo>
                  <a:cubicBezTo>
                    <a:pt x="363" y="60"/>
                    <a:pt x="363" y="70"/>
                    <a:pt x="373" y="90"/>
                  </a:cubicBezTo>
                  <a:cubicBezTo>
                    <a:pt x="373" y="119"/>
                    <a:pt x="373" y="149"/>
                    <a:pt x="383" y="169"/>
                  </a:cubicBezTo>
                  <a:cubicBezTo>
                    <a:pt x="383" y="228"/>
                    <a:pt x="373" y="287"/>
                    <a:pt x="373" y="346"/>
                  </a:cubicBezTo>
                  <a:cubicBezTo>
                    <a:pt x="363" y="454"/>
                    <a:pt x="363" y="572"/>
                    <a:pt x="354" y="690"/>
                  </a:cubicBezTo>
                  <a:lnTo>
                    <a:pt x="354" y="858"/>
                  </a:lnTo>
                  <a:cubicBezTo>
                    <a:pt x="343" y="917"/>
                    <a:pt x="343" y="976"/>
                    <a:pt x="334" y="1024"/>
                  </a:cubicBezTo>
                  <a:cubicBezTo>
                    <a:pt x="324" y="1054"/>
                    <a:pt x="314" y="1083"/>
                    <a:pt x="304" y="1103"/>
                  </a:cubicBezTo>
                  <a:cubicBezTo>
                    <a:pt x="295" y="1133"/>
                    <a:pt x="275" y="1153"/>
                    <a:pt x="255" y="1172"/>
                  </a:cubicBezTo>
                  <a:cubicBezTo>
                    <a:pt x="245" y="1172"/>
                    <a:pt x="245" y="1172"/>
                    <a:pt x="236" y="1182"/>
                  </a:cubicBezTo>
                  <a:lnTo>
                    <a:pt x="216" y="1182"/>
                  </a:lnTo>
                  <a:lnTo>
                    <a:pt x="177" y="1192"/>
                  </a:lnTo>
                  <a:lnTo>
                    <a:pt x="98" y="1212"/>
                  </a:lnTo>
                  <a:cubicBezTo>
                    <a:pt x="29" y="1229"/>
                    <a:pt x="0" y="1239"/>
                    <a:pt x="12" y="1239"/>
                  </a:cubicBezTo>
                  <a:cubicBezTo>
                    <a:pt x="20" y="1239"/>
                    <a:pt x="48" y="1234"/>
                    <a:pt x="98" y="1221"/>
                  </a:cubicBezTo>
                  <a:lnTo>
                    <a:pt x="177" y="1202"/>
                  </a:lnTo>
                  <a:lnTo>
                    <a:pt x="225" y="1192"/>
                  </a:lnTo>
                  <a:lnTo>
                    <a:pt x="245" y="1192"/>
                  </a:lnTo>
                  <a:cubicBezTo>
                    <a:pt x="245" y="1182"/>
                    <a:pt x="255" y="1182"/>
                    <a:pt x="265" y="1182"/>
                  </a:cubicBezTo>
                  <a:cubicBezTo>
                    <a:pt x="284" y="1162"/>
                    <a:pt x="304" y="1143"/>
                    <a:pt x="314" y="1113"/>
                  </a:cubicBezTo>
                  <a:cubicBezTo>
                    <a:pt x="334" y="1083"/>
                    <a:pt x="334" y="1054"/>
                    <a:pt x="343" y="1024"/>
                  </a:cubicBezTo>
                  <a:cubicBezTo>
                    <a:pt x="354" y="976"/>
                    <a:pt x="363" y="917"/>
                    <a:pt x="363" y="858"/>
                  </a:cubicBezTo>
                  <a:cubicBezTo>
                    <a:pt x="363" y="798"/>
                    <a:pt x="363" y="739"/>
                    <a:pt x="373" y="690"/>
                  </a:cubicBezTo>
                  <a:cubicBezTo>
                    <a:pt x="373" y="572"/>
                    <a:pt x="373" y="454"/>
                    <a:pt x="383" y="346"/>
                  </a:cubicBezTo>
                  <a:cubicBezTo>
                    <a:pt x="393" y="287"/>
                    <a:pt x="393" y="228"/>
                    <a:pt x="393" y="169"/>
                  </a:cubicBezTo>
                  <a:cubicBezTo>
                    <a:pt x="383" y="139"/>
                    <a:pt x="383" y="119"/>
                    <a:pt x="383" y="90"/>
                  </a:cubicBezTo>
                  <a:cubicBezTo>
                    <a:pt x="373" y="70"/>
                    <a:pt x="373" y="60"/>
                    <a:pt x="373" y="40"/>
                  </a:cubicBezTo>
                  <a:cubicBezTo>
                    <a:pt x="363" y="40"/>
                    <a:pt x="363" y="31"/>
                    <a:pt x="363" y="21"/>
                  </a:cubicBezTo>
                  <a:cubicBezTo>
                    <a:pt x="354" y="21"/>
                    <a:pt x="354" y="11"/>
                    <a:pt x="343" y="1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056956" y="4184161"/>
              <a:ext cx="77324" cy="600588"/>
            </a:xfrm>
            <a:custGeom>
              <a:avLst/>
              <a:gdLst/>
              <a:ahLst/>
              <a:cxnLst/>
              <a:rect l="l" t="t" r="r" b="b"/>
              <a:pathLst>
                <a:path w="365" h="2835" extrusionOk="0">
                  <a:moveTo>
                    <a:pt x="188" y="1"/>
                  </a:moveTo>
                  <a:cubicBezTo>
                    <a:pt x="0" y="1"/>
                    <a:pt x="20" y="237"/>
                    <a:pt x="20" y="522"/>
                  </a:cubicBezTo>
                  <a:lnTo>
                    <a:pt x="20" y="2835"/>
                  </a:lnTo>
                  <a:lnTo>
                    <a:pt x="355" y="2835"/>
                  </a:lnTo>
                  <a:lnTo>
                    <a:pt x="355" y="522"/>
                  </a:lnTo>
                  <a:cubicBezTo>
                    <a:pt x="355" y="237"/>
                    <a:pt x="365" y="1"/>
                    <a:pt x="1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069455" y="4184161"/>
              <a:ext cx="54445" cy="600588"/>
            </a:xfrm>
            <a:custGeom>
              <a:avLst/>
              <a:gdLst/>
              <a:ahLst/>
              <a:cxnLst/>
              <a:rect l="l" t="t" r="r" b="b"/>
              <a:pathLst>
                <a:path w="257" h="2835" extrusionOk="0">
                  <a:moveTo>
                    <a:pt x="129" y="1"/>
                  </a:moveTo>
                  <a:cubicBezTo>
                    <a:pt x="0" y="1"/>
                    <a:pt x="11" y="355"/>
                    <a:pt x="20" y="748"/>
                  </a:cubicBezTo>
                  <a:cubicBezTo>
                    <a:pt x="20" y="1103"/>
                    <a:pt x="50" y="2835"/>
                    <a:pt x="50" y="2835"/>
                  </a:cubicBezTo>
                  <a:lnTo>
                    <a:pt x="207" y="2835"/>
                  </a:lnTo>
                  <a:cubicBezTo>
                    <a:pt x="207" y="2835"/>
                    <a:pt x="227" y="1103"/>
                    <a:pt x="237" y="748"/>
                  </a:cubicBezTo>
                  <a:cubicBezTo>
                    <a:pt x="237" y="355"/>
                    <a:pt x="256" y="1"/>
                    <a:pt x="12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077717" y="4184161"/>
              <a:ext cx="35802" cy="600588"/>
            </a:xfrm>
            <a:custGeom>
              <a:avLst/>
              <a:gdLst/>
              <a:ahLst/>
              <a:cxnLst/>
              <a:rect l="l" t="t" r="r" b="b"/>
              <a:pathLst>
                <a:path w="169" h="2835" extrusionOk="0">
                  <a:moveTo>
                    <a:pt x="90" y="1"/>
                  </a:moveTo>
                  <a:cubicBezTo>
                    <a:pt x="1" y="1"/>
                    <a:pt x="11" y="237"/>
                    <a:pt x="11" y="522"/>
                  </a:cubicBezTo>
                  <a:lnTo>
                    <a:pt x="11" y="2835"/>
                  </a:lnTo>
                  <a:lnTo>
                    <a:pt x="168" y="2835"/>
                  </a:lnTo>
                  <a:lnTo>
                    <a:pt x="168" y="522"/>
                  </a:lnTo>
                  <a:cubicBezTo>
                    <a:pt x="168" y="237"/>
                    <a:pt x="168" y="1"/>
                    <a:pt x="9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094453" y="4183314"/>
              <a:ext cx="19066" cy="599317"/>
            </a:xfrm>
            <a:custGeom>
              <a:avLst/>
              <a:gdLst/>
              <a:ahLst/>
              <a:cxnLst/>
              <a:rect l="l" t="t" r="r" b="b"/>
              <a:pathLst>
                <a:path w="90" h="2829" extrusionOk="0">
                  <a:moveTo>
                    <a:pt x="14" y="0"/>
                  </a:moveTo>
                  <a:cubicBezTo>
                    <a:pt x="5" y="0"/>
                    <a:pt x="0" y="5"/>
                    <a:pt x="0" y="5"/>
                  </a:cubicBezTo>
                  <a:cubicBezTo>
                    <a:pt x="0" y="5"/>
                    <a:pt x="11" y="5"/>
                    <a:pt x="20" y="14"/>
                  </a:cubicBezTo>
                  <a:cubicBezTo>
                    <a:pt x="30" y="14"/>
                    <a:pt x="30" y="24"/>
                    <a:pt x="40" y="24"/>
                  </a:cubicBezTo>
                  <a:cubicBezTo>
                    <a:pt x="50" y="34"/>
                    <a:pt x="50" y="44"/>
                    <a:pt x="59" y="64"/>
                  </a:cubicBezTo>
                  <a:cubicBezTo>
                    <a:pt x="59" y="93"/>
                    <a:pt x="70" y="112"/>
                    <a:pt x="70" y="142"/>
                  </a:cubicBezTo>
                  <a:cubicBezTo>
                    <a:pt x="79" y="171"/>
                    <a:pt x="79" y="201"/>
                    <a:pt x="79" y="231"/>
                  </a:cubicBezTo>
                  <a:lnTo>
                    <a:pt x="79" y="408"/>
                  </a:lnTo>
                  <a:lnTo>
                    <a:pt x="79" y="752"/>
                  </a:lnTo>
                  <a:lnTo>
                    <a:pt x="79" y="1451"/>
                  </a:lnTo>
                  <a:cubicBezTo>
                    <a:pt x="89" y="1914"/>
                    <a:pt x="89" y="2376"/>
                    <a:pt x="89" y="2829"/>
                  </a:cubicBezTo>
                  <a:lnTo>
                    <a:pt x="89" y="1441"/>
                  </a:lnTo>
                  <a:lnTo>
                    <a:pt x="89" y="752"/>
                  </a:lnTo>
                  <a:lnTo>
                    <a:pt x="89" y="408"/>
                  </a:lnTo>
                  <a:lnTo>
                    <a:pt x="89" y="231"/>
                  </a:lnTo>
                  <a:cubicBezTo>
                    <a:pt x="89" y="201"/>
                    <a:pt x="89" y="171"/>
                    <a:pt x="79" y="142"/>
                  </a:cubicBezTo>
                  <a:cubicBezTo>
                    <a:pt x="79" y="112"/>
                    <a:pt x="79" y="83"/>
                    <a:pt x="70" y="53"/>
                  </a:cubicBezTo>
                  <a:cubicBezTo>
                    <a:pt x="59" y="44"/>
                    <a:pt x="59" y="34"/>
                    <a:pt x="50" y="24"/>
                  </a:cubicBezTo>
                  <a:lnTo>
                    <a:pt x="30" y="5"/>
                  </a:lnTo>
                  <a:cubicBezTo>
                    <a:pt x="24" y="1"/>
                    <a:pt x="18" y="0"/>
                    <a:pt x="1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077717" y="4183314"/>
              <a:ext cx="19066" cy="599317"/>
            </a:xfrm>
            <a:custGeom>
              <a:avLst/>
              <a:gdLst/>
              <a:ahLst/>
              <a:cxnLst/>
              <a:rect l="l" t="t" r="r" b="b"/>
              <a:pathLst>
                <a:path w="90" h="2829" extrusionOk="0">
                  <a:moveTo>
                    <a:pt x="84" y="0"/>
                  </a:moveTo>
                  <a:cubicBezTo>
                    <a:pt x="81" y="0"/>
                    <a:pt x="77" y="1"/>
                    <a:pt x="70" y="5"/>
                  </a:cubicBezTo>
                  <a:cubicBezTo>
                    <a:pt x="60" y="5"/>
                    <a:pt x="50" y="14"/>
                    <a:pt x="50" y="24"/>
                  </a:cubicBezTo>
                  <a:cubicBezTo>
                    <a:pt x="40" y="34"/>
                    <a:pt x="31" y="44"/>
                    <a:pt x="31" y="53"/>
                  </a:cubicBezTo>
                  <a:cubicBezTo>
                    <a:pt x="20" y="83"/>
                    <a:pt x="11" y="112"/>
                    <a:pt x="11" y="142"/>
                  </a:cubicBezTo>
                  <a:cubicBezTo>
                    <a:pt x="11" y="171"/>
                    <a:pt x="11" y="201"/>
                    <a:pt x="1" y="231"/>
                  </a:cubicBezTo>
                  <a:lnTo>
                    <a:pt x="1" y="408"/>
                  </a:lnTo>
                  <a:lnTo>
                    <a:pt x="1" y="752"/>
                  </a:lnTo>
                  <a:lnTo>
                    <a:pt x="1" y="1451"/>
                  </a:lnTo>
                  <a:cubicBezTo>
                    <a:pt x="11" y="1914"/>
                    <a:pt x="11" y="2376"/>
                    <a:pt x="11" y="2829"/>
                  </a:cubicBezTo>
                  <a:lnTo>
                    <a:pt x="11" y="1441"/>
                  </a:lnTo>
                  <a:lnTo>
                    <a:pt x="11" y="752"/>
                  </a:lnTo>
                  <a:lnTo>
                    <a:pt x="11" y="408"/>
                  </a:lnTo>
                  <a:cubicBezTo>
                    <a:pt x="11" y="349"/>
                    <a:pt x="11" y="290"/>
                    <a:pt x="20" y="231"/>
                  </a:cubicBezTo>
                  <a:lnTo>
                    <a:pt x="20" y="142"/>
                  </a:lnTo>
                  <a:cubicBezTo>
                    <a:pt x="31" y="112"/>
                    <a:pt x="31" y="93"/>
                    <a:pt x="40" y="64"/>
                  </a:cubicBezTo>
                  <a:cubicBezTo>
                    <a:pt x="40" y="44"/>
                    <a:pt x="50" y="34"/>
                    <a:pt x="60" y="24"/>
                  </a:cubicBezTo>
                  <a:lnTo>
                    <a:pt x="70" y="14"/>
                  </a:lnTo>
                  <a:lnTo>
                    <a:pt x="90" y="5"/>
                  </a:lnTo>
                  <a:cubicBezTo>
                    <a:pt x="90" y="5"/>
                    <a:pt x="90" y="0"/>
                    <a:pt x="8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050812" y="4592815"/>
              <a:ext cx="18854" cy="6355"/>
            </a:xfrm>
            <a:custGeom>
              <a:avLst/>
              <a:gdLst/>
              <a:ahLst/>
              <a:cxnLst/>
              <a:rect l="l" t="t" r="r" b="b"/>
              <a:pathLst>
                <a:path w="89" h="30" extrusionOk="0">
                  <a:moveTo>
                    <a:pt x="0" y="0"/>
                  </a:moveTo>
                  <a:lnTo>
                    <a:pt x="88" y="30"/>
                  </a:lnTo>
                  <a:lnTo>
                    <a:pt x="88" y="10"/>
                  </a:lnTo>
                  <a:cubicBezTo>
                    <a:pt x="59" y="1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125806" y="4655310"/>
              <a:ext cx="16948" cy="18854"/>
            </a:xfrm>
            <a:custGeom>
              <a:avLst/>
              <a:gdLst/>
              <a:ahLst/>
              <a:cxnLst/>
              <a:rect l="l" t="t" r="r" b="b"/>
              <a:pathLst>
                <a:path w="80" h="89" extrusionOk="0">
                  <a:moveTo>
                    <a:pt x="79" y="1"/>
                  </a:moveTo>
                  <a:lnTo>
                    <a:pt x="79" y="1"/>
                  </a:lnTo>
                  <a:cubicBezTo>
                    <a:pt x="49" y="20"/>
                    <a:pt x="30" y="49"/>
                    <a:pt x="0" y="79"/>
                  </a:cubicBezTo>
                  <a:cubicBezTo>
                    <a:pt x="0" y="79"/>
                    <a:pt x="0" y="89"/>
                    <a:pt x="10" y="89"/>
                  </a:cubicBezTo>
                  <a:cubicBezTo>
                    <a:pt x="40" y="60"/>
                    <a:pt x="59" y="30"/>
                    <a:pt x="7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121569" y="4617813"/>
              <a:ext cx="21185" cy="18854"/>
            </a:xfrm>
            <a:custGeom>
              <a:avLst/>
              <a:gdLst/>
              <a:ahLst/>
              <a:cxnLst/>
              <a:rect l="l" t="t" r="r" b="b"/>
              <a:pathLst>
                <a:path w="100" h="89" extrusionOk="0">
                  <a:moveTo>
                    <a:pt x="99" y="1"/>
                  </a:moveTo>
                  <a:lnTo>
                    <a:pt x="99" y="1"/>
                  </a:lnTo>
                  <a:cubicBezTo>
                    <a:pt x="60" y="20"/>
                    <a:pt x="30" y="49"/>
                    <a:pt x="1" y="79"/>
                  </a:cubicBezTo>
                  <a:cubicBezTo>
                    <a:pt x="1" y="89"/>
                    <a:pt x="1" y="89"/>
                    <a:pt x="10" y="89"/>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215418" y="4544726"/>
              <a:ext cx="23091" cy="19066"/>
            </a:xfrm>
            <a:custGeom>
              <a:avLst/>
              <a:gdLst/>
              <a:ahLst/>
              <a:cxnLst/>
              <a:rect l="l" t="t" r="r" b="b"/>
              <a:pathLst>
                <a:path w="109" h="90" extrusionOk="0">
                  <a:moveTo>
                    <a:pt x="109" y="1"/>
                  </a:moveTo>
                  <a:lnTo>
                    <a:pt x="109" y="1"/>
                  </a:lnTo>
                  <a:cubicBezTo>
                    <a:pt x="69" y="31"/>
                    <a:pt x="40" y="50"/>
                    <a:pt x="0" y="70"/>
                  </a:cubicBezTo>
                  <a:cubicBezTo>
                    <a:pt x="0" y="79"/>
                    <a:pt x="0" y="90"/>
                    <a:pt x="10" y="90"/>
                  </a:cubicBezTo>
                  <a:cubicBezTo>
                    <a:pt x="50" y="60"/>
                    <a:pt x="79" y="31"/>
                    <a:pt x="10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219443" y="4511466"/>
              <a:ext cx="12711" cy="10592"/>
            </a:xfrm>
            <a:custGeom>
              <a:avLst/>
              <a:gdLst/>
              <a:ahLst/>
              <a:cxnLst/>
              <a:rect l="l" t="t" r="r" b="b"/>
              <a:pathLst>
                <a:path w="60" h="50" extrusionOk="0">
                  <a:moveTo>
                    <a:pt x="60" y="0"/>
                  </a:moveTo>
                  <a:lnTo>
                    <a:pt x="60" y="0"/>
                  </a:lnTo>
                  <a:cubicBezTo>
                    <a:pt x="40" y="10"/>
                    <a:pt x="21" y="30"/>
                    <a:pt x="1" y="40"/>
                  </a:cubicBezTo>
                  <a:cubicBezTo>
                    <a:pt x="1" y="50"/>
                    <a:pt x="1" y="50"/>
                    <a:pt x="11" y="50"/>
                  </a:cubicBezTo>
                  <a:cubicBezTo>
                    <a:pt x="31" y="40"/>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217536" y="4473969"/>
              <a:ext cx="12711" cy="14829"/>
            </a:xfrm>
            <a:custGeom>
              <a:avLst/>
              <a:gdLst/>
              <a:ahLst/>
              <a:cxnLst/>
              <a:rect l="l" t="t" r="r" b="b"/>
              <a:pathLst>
                <a:path w="60" h="70" extrusionOk="0">
                  <a:moveTo>
                    <a:pt x="59" y="0"/>
                  </a:moveTo>
                  <a:lnTo>
                    <a:pt x="59" y="0"/>
                  </a:lnTo>
                  <a:cubicBezTo>
                    <a:pt x="30" y="10"/>
                    <a:pt x="10" y="39"/>
                    <a:pt x="10" y="59"/>
                  </a:cubicBezTo>
                  <a:cubicBezTo>
                    <a:pt x="0" y="69"/>
                    <a:pt x="20" y="69"/>
                    <a:pt x="20" y="69"/>
                  </a:cubicBezTo>
                  <a:cubicBezTo>
                    <a:pt x="3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209274" y="4434353"/>
              <a:ext cx="8474" cy="12711"/>
            </a:xfrm>
            <a:custGeom>
              <a:avLst/>
              <a:gdLst/>
              <a:ahLst/>
              <a:cxnLst/>
              <a:rect l="l" t="t" r="r" b="b"/>
              <a:pathLst>
                <a:path w="40" h="60" extrusionOk="0">
                  <a:moveTo>
                    <a:pt x="39" y="0"/>
                  </a:moveTo>
                  <a:lnTo>
                    <a:pt x="39" y="0"/>
                  </a:lnTo>
                  <a:cubicBezTo>
                    <a:pt x="20" y="10"/>
                    <a:pt x="10" y="30"/>
                    <a:pt x="0" y="49"/>
                  </a:cubicBezTo>
                  <a:lnTo>
                    <a:pt x="10" y="60"/>
                  </a:lnTo>
                  <a:lnTo>
                    <a:pt x="3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1167540" y="4430116"/>
              <a:ext cx="12711" cy="25210"/>
            </a:xfrm>
            <a:custGeom>
              <a:avLst/>
              <a:gdLst/>
              <a:ahLst/>
              <a:cxnLst/>
              <a:rect l="l" t="t" r="r" b="b"/>
              <a:pathLst>
                <a:path w="60" h="119" extrusionOk="0">
                  <a:moveTo>
                    <a:pt x="0" y="1"/>
                  </a:moveTo>
                  <a:lnTo>
                    <a:pt x="0" y="1"/>
                  </a:lnTo>
                  <a:cubicBezTo>
                    <a:pt x="10" y="40"/>
                    <a:pt x="20" y="80"/>
                    <a:pt x="49" y="119"/>
                  </a:cubicBezTo>
                  <a:lnTo>
                    <a:pt x="59" y="109"/>
                  </a:lnTo>
                  <a:cubicBezTo>
                    <a:pt x="40" y="69"/>
                    <a:pt x="20" y="4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1125806" y="4394738"/>
              <a:ext cx="12711" cy="12711"/>
            </a:xfrm>
            <a:custGeom>
              <a:avLst/>
              <a:gdLst/>
              <a:ahLst/>
              <a:cxnLst/>
              <a:rect l="l" t="t" r="r" b="b"/>
              <a:pathLst>
                <a:path w="60" h="60" extrusionOk="0">
                  <a:moveTo>
                    <a:pt x="59" y="0"/>
                  </a:moveTo>
                  <a:lnTo>
                    <a:pt x="59" y="0"/>
                  </a:lnTo>
                  <a:cubicBezTo>
                    <a:pt x="40" y="10"/>
                    <a:pt x="10" y="30"/>
                    <a:pt x="0" y="50"/>
                  </a:cubicBezTo>
                  <a:cubicBezTo>
                    <a:pt x="0" y="50"/>
                    <a:pt x="0" y="59"/>
                    <a:pt x="10" y="59"/>
                  </a:cubicBezTo>
                  <a:cubicBezTo>
                    <a:pt x="2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1132585" y="4336268"/>
              <a:ext cx="20337" cy="19914"/>
            </a:xfrm>
            <a:custGeom>
              <a:avLst/>
              <a:gdLst/>
              <a:ahLst/>
              <a:cxnLst/>
              <a:rect l="l" t="t" r="r" b="b"/>
              <a:pathLst>
                <a:path w="96" h="94" extrusionOk="0">
                  <a:moveTo>
                    <a:pt x="96" y="1"/>
                  </a:moveTo>
                  <a:lnTo>
                    <a:pt x="96" y="1"/>
                  </a:lnTo>
                  <a:cubicBezTo>
                    <a:pt x="67" y="31"/>
                    <a:pt x="37" y="50"/>
                    <a:pt x="8" y="79"/>
                  </a:cubicBezTo>
                  <a:cubicBezTo>
                    <a:pt x="1" y="87"/>
                    <a:pt x="4" y="93"/>
                    <a:pt x="6" y="93"/>
                  </a:cubicBezTo>
                  <a:cubicBezTo>
                    <a:pt x="7" y="93"/>
                    <a:pt x="8" y="92"/>
                    <a:pt x="8" y="90"/>
                  </a:cubicBezTo>
                  <a:cubicBezTo>
                    <a:pt x="47" y="70"/>
                    <a:pt x="67" y="31"/>
                    <a:pt x="9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1056956" y="4313388"/>
              <a:ext cx="14829" cy="14829"/>
            </a:xfrm>
            <a:custGeom>
              <a:avLst/>
              <a:gdLst/>
              <a:ahLst/>
              <a:cxnLst/>
              <a:rect l="l" t="t" r="r" b="b"/>
              <a:pathLst>
                <a:path w="70" h="70" extrusionOk="0">
                  <a:moveTo>
                    <a:pt x="0" y="1"/>
                  </a:moveTo>
                  <a:lnTo>
                    <a:pt x="0" y="1"/>
                  </a:lnTo>
                  <a:cubicBezTo>
                    <a:pt x="20" y="30"/>
                    <a:pt x="40" y="50"/>
                    <a:pt x="59" y="69"/>
                  </a:cubicBezTo>
                  <a:lnTo>
                    <a:pt x="70" y="60"/>
                  </a:lnTo>
                  <a:cubicBezTo>
                    <a:pt x="50" y="40"/>
                    <a:pt x="3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1090216" y="4350885"/>
              <a:ext cx="6567" cy="10592"/>
            </a:xfrm>
            <a:custGeom>
              <a:avLst/>
              <a:gdLst/>
              <a:ahLst/>
              <a:cxnLst/>
              <a:rect l="l" t="t" r="r" b="b"/>
              <a:pathLst>
                <a:path w="31" h="50" extrusionOk="0">
                  <a:moveTo>
                    <a:pt x="1" y="1"/>
                  </a:moveTo>
                  <a:cubicBezTo>
                    <a:pt x="1" y="21"/>
                    <a:pt x="11" y="30"/>
                    <a:pt x="20" y="50"/>
                  </a:cubicBezTo>
                  <a:lnTo>
                    <a:pt x="31" y="40"/>
                  </a:lnTo>
                  <a:cubicBezTo>
                    <a:pt x="31" y="30"/>
                    <a:pt x="1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1081954" y="4407237"/>
              <a:ext cx="10592" cy="6567"/>
            </a:xfrm>
            <a:custGeom>
              <a:avLst/>
              <a:gdLst/>
              <a:ahLst/>
              <a:cxnLst/>
              <a:rect l="l" t="t" r="r" b="b"/>
              <a:pathLst>
                <a:path w="50" h="31" extrusionOk="0">
                  <a:moveTo>
                    <a:pt x="0" y="0"/>
                  </a:moveTo>
                  <a:cubicBezTo>
                    <a:pt x="11" y="10"/>
                    <a:pt x="20" y="30"/>
                    <a:pt x="40" y="30"/>
                  </a:cubicBezTo>
                  <a:cubicBezTo>
                    <a:pt x="40" y="30"/>
                    <a:pt x="50" y="20"/>
                    <a:pt x="40" y="20"/>
                  </a:cubicBezTo>
                  <a:cubicBezTo>
                    <a:pt x="30" y="10"/>
                    <a:pt x="11"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1059074" y="4442615"/>
              <a:ext cx="14829" cy="12711"/>
            </a:xfrm>
            <a:custGeom>
              <a:avLst/>
              <a:gdLst/>
              <a:ahLst/>
              <a:cxnLst/>
              <a:rect l="l" t="t" r="r" b="b"/>
              <a:pathLst>
                <a:path w="70" h="60" extrusionOk="0">
                  <a:moveTo>
                    <a:pt x="1" y="1"/>
                  </a:moveTo>
                  <a:cubicBezTo>
                    <a:pt x="20" y="21"/>
                    <a:pt x="40" y="40"/>
                    <a:pt x="49" y="60"/>
                  </a:cubicBezTo>
                  <a:cubicBezTo>
                    <a:pt x="60" y="60"/>
                    <a:pt x="69" y="50"/>
                    <a:pt x="60" y="50"/>
                  </a:cubicBezTo>
                  <a:cubicBezTo>
                    <a:pt x="49" y="3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1123688" y="4494730"/>
              <a:ext cx="19066" cy="10804"/>
            </a:xfrm>
            <a:custGeom>
              <a:avLst/>
              <a:gdLst/>
              <a:ahLst/>
              <a:cxnLst/>
              <a:rect l="l" t="t" r="r" b="b"/>
              <a:pathLst>
                <a:path w="90" h="51" extrusionOk="0">
                  <a:moveTo>
                    <a:pt x="89" y="0"/>
                  </a:moveTo>
                  <a:cubicBezTo>
                    <a:pt x="59" y="0"/>
                    <a:pt x="30" y="20"/>
                    <a:pt x="10" y="40"/>
                  </a:cubicBezTo>
                  <a:cubicBezTo>
                    <a:pt x="0" y="40"/>
                    <a:pt x="10" y="50"/>
                    <a:pt x="10" y="50"/>
                  </a:cubicBezTo>
                  <a:cubicBezTo>
                    <a:pt x="40" y="3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1048482" y="4540489"/>
              <a:ext cx="15041" cy="10804"/>
            </a:xfrm>
            <a:custGeom>
              <a:avLst/>
              <a:gdLst/>
              <a:ahLst/>
              <a:cxnLst/>
              <a:rect l="l" t="t" r="r" b="b"/>
              <a:pathLst>
                <a:path w="71" h="51" extrusionOk="0">
                  <a:moveTo>
                    <a:pt x="1" y="1"/>
                  </a:moveTo>
                  <a:lnTo>
                    <a:pt x="1" y="1"/>
                  </a:lnTo>
                  <a:cubicBezTo>
                    <a:pt x="21" y="11"/>
                    <a:pt x="40" y="31"/>
                    <a:pt x="60" y="51"/>
                  </a:cubicBezTo>
                  <a:cubicBezTo>
                    <a:pt x="70" y="51"/>
                    <a:pt x="70" y="40"/>
                    <a:pt x="70" y="40"/>
                  </a:cubicBezTo>
                  <a:cubicBezTo>
                    <a:pt x="51" y="21"/>
                    <a:pt x="31"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1056956" y="4672046"/>
              <a:ext cx="8474" cy="4449"/>
            </a:xfrm>
            <a:custGeom>
              <a:avLst/>
              <a:gdLst/>
              <a:ahLst/>
              <a:cxnLst/>
              <a:rect l="l" t="t" r="r" b="b"/>
              <a:pathLst>
                <a:path w="40" h="21" extrusionOk="0">
                  <a:moveTo>
                    <a:pt x="0" y="0"/>
                  </a:moveTo>
                  <a:lnTo>
                    <a:pt x="0" y="10"/>
                  </a:lnTo>
                  <a:cubicBezTo>
                    <a:pt x="11" y="10"/>
                    <a:pt x="20" y="20"/>
                    <a:pt x="40" y="20"/>
                  </a:cubicBezTo>
                  <a:lnTo>
                    <a:pt x="40" y="10"/>
                  </a:lnTo>
                  <a:cubicBezTo>
                    <a:pt x="35" y="5"/>
                    <a:pt x="28" y="5"/>
                    <a:pt x="20" y="5"/>
                  </a:cubicBezTo>
                  <a:cubicBezTo>
                    <a:pt x="13" y="5"/>
                    <a:pt x="5" y="5"/>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046575" y="4722042"/>
              <a:ext cx="20973" cy="10592"/>
            </a:xfrm>
            <a:custGeom>
              <a:avLst/>
              <a:gdLst/>
              <a:ahLst/>
              <a:cxnLst/>
              <a:rect l="l" t="t" r="r" b="b"/>
              <a:pathLst>
                <a:path w="99" h="50" extrusionOk="0">
                  <a:moveTo>
                    <a:pt x="0" y="1"/>
                  </a:moveTo>
                  <a:cubicBezTo>
                    <a:pt x="30" y="10"/>
                    <a:pt x="60" y="30"/>
                    <a:pt x="89" y="49"/>
                  </a:cubicBezTo>
                  <a:cubicBezTo>
                    <a:pt x="99" y="49"/>
                    <a:pt x="99" y="40"/>
                    <a:pt x="99" y="40"/>
                  </a:cubicBezTo>
                  <a:cubicBezTo>
                    <a:pt x="69" y="10"/>
                    <a:pt x="4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130043" y="4747040"/>
              <a:ext cx="31353" cy="14829"/>
            </a:xfrm>
            <a:custGeom>
              <a:avLst/>
              <a:gdLst/>
              <a:ahLst/>
              <a:cxnLst/>
              <a:rect l="l" t="t" r="r" b="b"/>
              <a:pathLst>
                <a:path w="148" h="70" extrusionOk="0">
                  <a:moveTo>
                    <a:pt x="147" y="1"/>
                  </a:moveTo>
                  <a:lnTo>
                    <a:pt x="0" y="60"/>
                  </a:lnTo>
                  <a:cubicBezTo>
                    <a:pt x="0" y="60"/>
                    <a:pt x="0" y="69"/>
                    <a:pt x="10" y="69"/>
                  </a:cubicBezTo>
                  <a:cubicBezTo>
                    <a:pt x="59" y="49"/>
                    <a:pt x="99" y="20"/>
                    <a:pt x="147"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125806" y="4724160"/>
              <a:ext cx="20973" cy="12711"/>
            </a:xfrm>
            <a:custGeom>
              <a:avLst/>
              <a:gdLst/>
              <a:ahLst/>
              <a:cxnLst/>
              <a:rect l="l" t="t" r="r" b="b"/>
              <a:pathLst>
                <a:path w="99" h="60" extrusionOk="0">
                  <a:moveTo>
                    <a:pt x="99" y="0"/>
                  </a:moveTo>
                  <a:cubicBezTo>
                    <a:pt x="69" y="10"/>
                    <a:pt x="30" y="30"/>
                    <a:pt x="0" y="50"/>
                  </a:cubicBezTo>
                  <a:cubicBezTo>
                    <a:pt x="0" y="50"/>
                    <a:pt x="0" y="59"/>
                    <a:pt x="10" y="59"/>
                  </a:cubicBezTo>
                  <a:cubicBezTo>
                    <a:pt x="40" y="39"/>
                    <a:pt x="69"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205037" y="4644929"/>
              <a:ext cx="16948" cy="10592"/>
            </a:xfrm>
            <a:custGeom>
              <a:avLst/>
              <a:gdLst/>
              <a:ahLst/>
              <a:cxnLst/>
              <a:rect l="l" t="t" r="r" b="b"/>
              <a:pathLst>
                <a:path w="80" h="50" extrusionOk="0">
                  <a:moveTo>
                    <a:pt x="79" y="0"/>
                  </a:moveTo>
                  <a:cubicBezTo>
                    <a:pt x="59" y="10"/>
                    <a:pt x="30" y="20"/>
                    <a:pt x="10" y="30"/>
                  </a:cubicBezTo>
                  <a:cubicBezTo>
                    <a:pt x="0" y="39"/>
                    <a:pt x="10" y="50"/>
                    <a:pt x="10" y="50"/>
                  </a:cubicBezTo>
                  <a:cubicBezTo>
                    <a:pt x="40" y="39"/>
                    <a:pt x="59" y="20"/>
                    <a:pt x="79" y="10"/>
                  </a:cubicBezTo>
                  <a:lnTo>
                    <a:pt x="7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165422" y="4588578"/>
              <a:ext cx="8474" cy="7415"/>
            </a:xfrm>
            <a:custGeom>
              <a:avLst/>
              <a:gdLst/>
              <a:ahLst/>
              <a:cxnLst/>
              <a:rect l="l" t="t" r="r" b="b"/>
              <a:pathLst>
                <a:path w="40" h="35" extrusionOk="0">
                  <a:moveTo>
                    <a:pt x="0" y="1"/>
                  </a:moveTo>
                  <a:cubicBezTo>
                    <a:pt x="10" y="20"/>
                    <a:pt x="20" y="30"/>
                    <a:pt x="30" y="30"/>
                  </a:cubicBezTo>
                  <a:cubicBezTo>
                    <a:pt x="30" y="33"/>
                    <a:pt x="31" y="34"/>
                    <a:pt x="32" y="34"/>
                  </a:cubicBezTo>
                  <a:cubicBezTo>
                    <a:pt x="35" y="34"/>
                    <a:pt x="39" y="30"/>
                    <a:pt x="39" y="30"/>
                  </a:cubicBezTo>
                  <a:lnTo>
                    <a:pt x="1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123688" y="4290509"/>
              <a:ext cx="12711" cy="9321"/>
            </a:xfrm>
            <a:custGeom>
              <a:avLst/>
              <a:gdLst/>
              <a:ahLst/>
              <a:cxnLst/>
              <a:rect l="l" t="t" r="r" b="b"/>
              <a:pathLst>
                <a:path w="60" h="44" extrusionOk="0">
                  <a:moveTo>
                    <a:pt x="59" y="0"/>
                  </a:moveTo>
                  <a:cubicBezTo>
                    <a:pt x="30" y="0"/>
                    <a:pt x="10" y="20"/>
                    <a:pt x="0" y="39"/>
                  </a:cubicBezTo>
                  <a:cubicBezTo>
                    <a:pt x="0" y="39"/>
                    <a:pt x="5" y="44"/>
                    <a:pt x="8" y="44"/>
                  </a:cubicBezTo>
                  <a:cubicBezTo>
                    <a:pt x="9" y="44"/>
                    <a:pt x="10" y="43"/>
                    <a:pt x="10" y="39"/>
                  </a:cubicBezTo>
                  <a:cubicBezTo>
                    <a:pt x="20" y="30"/>
                    <a:pt x="40" y="1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073692" y="4269536"/>
              <a:ext cx="12711" cy="8686"/>
            </a:xfrm>
            <a:custGeom>
              <a:avLst/>
              <a:gdLst/>
              <a:ahLst/>
              <a:cxnLst/>
              <a:rect l="l" t="t" r="r" b="b"/>
              <a:pathLst>
                <a:path w="60" h="41" extrusionOk="0">
                  <a:moveTo>
                    <a:pt x="0" y="1"/>
                  </a:moveTo>
                  <a:lnTo>
                    <a:pt x="0" y="1"/>
                  </a:lnTo>
                  <a:cubicBezTo>
                    <a:pt x="20" y="20"/>
                    <a:pt x="30" y="31"/>
                    <a:pt x="50" y="40"/>
                  </a:cubicBezTo>
                  <a:cubicBezTo>
                    <a:pt x="50" y="40"/>
                    <a:pt x="59" y="31"/>
                    <a:pt x="50" y="31"/>
                  </a:cubicBezTo>
                  <a:cubicBezTo>
                    <a:pt x="39" y="20"/>
                    <a:pt x="2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069455" y="4211278"/>
              <a:ext cx="14829" cy="14829"/>
            </a:xfrm>
            <a:custGeom>
              <a:avLst/>
              <a:gdLst/>
              <a:ahLst/>
              <a:cxnLst/>
              <a:rect l="l" t="t" r="r" b="b"/>
              <a:pathLst>
                <a:path w="70" h="70" extrusionOk="0">
                  <a:moveTo>
                    <a:pt x="0" y="0"/>
                  </a:moveTo>
                  <a:cubicBezTo>
                    <a:pt x="20" y="30"/>
                    <a:pt x="40" y="50"/>
                    <a:pt x="59" y="69"/>
                  </a:cubicBezTo>
                  <a:lnTo>
                    <a:pt x="70" y="59"/>
                  </a:ln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044457" y="4232039"/>
              <a:ext cx="23091" cy="16948"/>
            </a:xfrm>
            <a:custGeom>
              <a:avLst/>
              <a:gdLst/>
              <a:ahLst/>
              <a:cxnLst/>
              <a:rect l="l" t="t" r="r" b="b"/>
              <a:pathLst>
                <a:path w="109" h="80" extrusionOk="0">
                  <a:moveTo>
                    <a:pt x="0" y="1"/>
                  </a:moveTo>
                  <a:lnTo>
                    <a:pt x="0" y="1"/>
                  </a:lnTo>
                  <a:cubicBezTo>
                    <a:pt x="30" y="30"/>
                    <a:pt x="70" y="60"/>
                    <a:pt x="99" y="79"/>
                  </a:cubicBezTo>
                  <a:cubicBezTo>
                    <a:pt x="109" y="79"/>
                    <a:pt x="109" y="70"/>
                    <a:pt x="109" y="70"/>
                  </a:cubicBezTo>
                  <a:cubicBezTo>
                    <a:pt x="79" y="40"/>
                    <a:pt x="4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127713" y="4225895"/>
              <a:ext cx="23303" cy="18854"/>
            </a:xfrm>
            <a:custGeom>
              <a:avLst/>
              <a:gdLst/>
              <a:ahLst/>
              <a:cxnLst/>
              <a:rect l="l" t="t" r="r" b="b"/>
              <a:pathLst>
                <a:path w="110" h="89" extrusionOk="0">
                  <a:moveTo>
                    <a:pt x="110" y="0"/>
                  </a:moveTo>
                  <a:cubicBezTo>
                    <a:pt x="70" y="30"/>
                    <a:pt x="40" y="49"/>
                    <a:pt x="1" y="79"/>
                  </a:cubicBezTo>
                  <a:lnTo>
                    <a:pt x="11" y="89"/>
                  </a:lnTo>
                  <a:cubicBezTo>
                    <a:pt x="50" y="59"/>
                    <a:pt x="80" y="30"/>
                    <a:pt x="110" y="10"/>
                  </a:cubicBezTo>
                  <a:lnTo>
                    <a:pt x="11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119451" y="4188398"/>
              <a:ext cx="8474" cy="16736"/>
            </a:xfrm>
            <a:custGeom>
              <a:avLst/>
              <a:gdLst/>
              <a:ahLst/>
              <a:cxnLst/>
              <a:rect l="l" t="t" r="r" b="b"/>
              <a:pathLst>
                <a:path w="40" h="79" extrusionOk="0">
                  <a:moveTo>
                    <a:pt x="30" y="0"/>
                  </a:moveTo>
                  <a:cubicBezTo>
                    <a:pt x="20" y="20"/>
                    <a:pt x="11" y="49"/>
                    <a:pt x="1" y="69"/>
                  </a:cubicBezTo>
                  <a:lnTo>
                    <a:pt x="11" y="79"/>
                  </a:lnTo>
                  <a:cubicBezTo>
                    <a:pt x="20" y="49"/>
                    <a:pt x="30" y="2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094453" y="4544726"/>
              <a:ext cx="10804" cy="12711"/>
            </a:xfrm>
            <a:custGeom>
              <a:avLst/>
              <a:gdLst/>
              <a:ahLst/>
              <a:cxnLst/>
              <a:rect l="l" t="t" r="r" b="b"/>
              <a:pathLst>
                <a:path w="51" h="60" extrusionOk="0">
                  <a:moveTo>
                    <a:pt x="50" y="1"/>
                  </a:moveTo>
                  <a:lnTo>
                    <a:pt x="50" y="1"/>
                  </a:lnTo>
                  <a:cubicBezTo>
                    <a:pt x="30" y="11"/>
                    <a:pt x="11" y="31"/>
                    <a:pt x="11" y="50"/>
                  </a:cubicBezTo>
                  <a:cubicBezTo>
                    <a:pt x="0" y="60"/>
                    <a:pt x="11" y="60"/>
                    <a:pt x="20" y="60"/>
                  </a:cubicBezTo>
                  <a:cubicBezTo>
                    <a:pt x="30" y="40"/>
                    <a:pt x="30" y="20"/>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079835" y="4490493"/>
              <a:ext cx="16312" cy="15889"/>
            </a:xfrm>
            <a:custGeom>
              <a:avLst/>
              <a:gdLst/>
              <a:ahLst/>
              <a:cxnLst/>
              <a:rect l="l" t="t" r="r" b="b"/>
              <a:pathLst>
                <a:path w="77" h="75" extrusionOk="0">
                  <a:moveTo>
                    <a:pt x="1" y="1"/>
                  </a:moveTo>
                  <a:cubicBezTo>
                    <a:pt x="21" y="31"/>
                    <a:pt x="40" y="50"/>
                    <a:pt x="69" y="70"/>
                  </a:cubicBezTo>
                  <a:cubicBezTo>
                    <a:pt x="50" y="40"/>
                    <a:pt x="30" y="20"/>
                    <a:pt x="1" y="1"/>
                  </a:cubicBezTo>
                  <a:close/>
                  <a:moveTo>
                    <a:pt x="69" y="70"/>
                  </a:moveTo>
                  <a:cubicBezTo>
                    <a:pt x="69" y="73"/>
                    <a:pt x="71" y="74"/>
                    <a:pt x="72" y="74"/>
                  </a:cubicBezTo>
                  <a:cubicBezTo>
                    <a:pt x="74" y="74"/>
                    <a:pt x="76" y="70"/>
                    <a:pt x="69" y="7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094453" y="4452996"/>
              <a:ext cx="12711" cy="14829"/>
            </a:xfrm>
            <a:custGeom>
              <a:avLst/>
              <a:gdLst/>
              <a:ahLst/>
              <a:cxnLst/>
              <a:rect l="l" t="t" r="r" b="b"/>
              <a:pathLst>
                <a:path w="60" h="70" extrusionOk="0">
                  <a:moveTo>
                    <a:pt x="59" y="1"/>
                  </a:moveTo>
                  <a:lnTo>
                    <a:pt x="0" y="60"/>
                  </a:lnTo>
                  <a:cubicBezTo>
                    <a:pt x="0" y="70"/>
                    <a:pt x="11" y="70"/>
                    <a:pt x="11" y="70"/>
                  </a:cubicBezTo>
                  <a:cubicBezTo>
                    <a:pt x="30" y="50"/>
                    <a:pt x="50" y="31"/>
                    <a:pt x="59" y="11"/>
                  </a:cubicBezTo>
                  <a:lnTo>
                    <a:pt x="5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092334" y="4288390"/>
              <a:ext cx="12923" cy="11440"/>
            </a:xfrm>
            <a:custGeom>
              <a:avLst/>
              <a:gdLst/>
              <a:ahLst/>
              <a:cxnLst/>
              <a:rect l="l" t="t" r="r" b="b"/>
              <a:pathLst>
                <a:path w="61" h="54" extrusionOk="0">
                  <a:moveTo>
                    <a:pt x="50" y="1"/>
                  </a:moveTo>
                  <a:lnTo>
                    <a:pt x="1" y="49"/>
                  </a:lnTo>
                  <a:cubicBezTo>
                    <a:pt x="1" y="49"/>
                    <a:pt x="5" y="54"/>
                    <a:pt x="8" y="54"/>
                  </a:cubicBezTo>
                  <a:cubicBezTo>
                    <a:pt x="9" y="54"/>
                    <a:pt x="10" y="53"/>
                    <a:pt x="10" y="49"/>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131950" y="4557225"/>
              <a:ext cx="12711" cy="12711"/>
            </a:xfrm>
            <a:custGeom>
              <a:avLst/>
              <a:gdLst/>
              <a:ahLst/>
              <a:cxnLst/>
              <a:rect l="l" t="t" r="r" b="b"/>
              <a:pathLst>
                <a:path w="60" h="60" extrusionOk="0">
                  <a:moveTo>
                    <a:pt x="60" y="1"/>
                  </a:moveTo>
                  <a:lnTo>
                    <a:pt x="60" y="1"/>
                  </a:lnTo>
                  <a:cubicBezTo>
                    <a:pt x="40" y="20"/>
                    <a:pt x="20" y="31"/>
                    <a:pt x="1" y="50"/>
                  </a:cubicBezTo>
                  <a:cubicBezTo>
                    <a:pt x="1" y="50"/>
                    <a:pt x="1" y="60"/>
                    <a:pt x="11" y="60"/>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084072" y="4619720"/>
              <a:ext cx="12711" cy="9533"/>
            </a:xfrm>
            <a:custGeom>
              <a:avLst/>
              <a:gdLst/>
              <a:ahLst/>
              <a:cxnLst/>
              <a:rect l="l" t="t" r="r" b="b"/>
              <a:pathLst>
                <a:path w="60" h="45" extrusionOk="0">
                  <a:moveTo>
                    <a:pt x="1" y="1"/>
                  </a:moveTo>
                  <a:cubicBezTo>
                    <a:pt x="10" y="11"/>
                    <a:pt x="30" y="31"/>
                    <a:pt x="49" y="40"/>
                  </a:cubicBezTo>
                  <a:cubicBezTo>
                    <a:pt x="49" y="44"/>
                    <a:pt x="51" y="45"/>
                    <a:pt x="52" y="45"/>
                  </a:cubicBezTo>
                  <a:cubicBezTo>
                    <a:pt x="55" y="45"/>
                    <a:pt x="60" y="40"/>
                    <a:pt x="60" y="40"/>
                  </a:cubicBezTo>
                  <a:cubicBezTo>
                    <a:pt x="40" y="21"/>
                    <a:pt x="20"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096571" y="4665691"/>
              <a:ext cx="8686" cy="10804"/>
            </a:xfrm>
            <a:custGeom>
              <a:avLst/>
              <a:gdLst/>
              <a:ahLst/>
              <a:cxnLst/>
              <a:rect l="l" t="t" r="r" b="b"/>
              <a:pathLst>
                <a:path w="41" h="51" extrusionOk="0">
                  <a:moveTo>
                    <a:pt x="40" y="0"/>
                  </a:moveTo>
                  <a:cubicBezTo>
                    <a:pt x="20" y="0"/>
                    <a:pt x="1" y="20"/>
                    <a:pt x="1" y="40"/>
                  </a:cubicBezTo>
                  <a:cubicBezTo>
                    <a:pt x="1" y="50"/>
                    <a:pt x="10" y="50"/>
                    <a:pt x="10" y="50"/>
                  </a:cubicBezTo>
                  <a:cubicBezTo>
                    <a:pt x="20" y="40"/>
                    <a:pt x="20" y="30"/>
                    <a:pt x="20" y="20"/>
                  </a:cubicBezTo>
                  <a:cubicBezTo>
                    <a:pt x="30" y="11"/>
                    <a:pt x="30" y="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081954" y="4736659"/>
              <a:ext cx="14829" cy="15677"/>
            </a:xfrm>
            <a:custGeom>
              <a:avLst/>
              <a:gdLst/>
              <a:ahLst/>
              <a:cxnLst/>
              <a:rect l="l" t="t" r="r" b="b"/>
              <a:pathLst>
                <a:path w="70" h="74" extrusionOk="0">
                  <a:moveTo>
                    <a:pt x="0" y="0"/>
                  </a:moveTo>
                  <a:lnTo>
                    <a:pt x="0" y="10"/>
                  </a:lnTo>
                  <a:lnTo>
                    <a:pt x="59" y="69"/>
                  </a:lnTo>
                  <a:cubicBezTo>
                    <a:pt x="59" y="72"/>
                    <a:pt x="61" y="74"/>
                    <a:pt x="62" y="74"/>
                  </a:cubicBezTo>
                  <a:cubicBezTo>
                    <a:pt x="65" y="74"/>
                    <a:pt x="70" y="69"/>
                    <a:pt x="70" y="69"/>
                  </a:cubicBez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048482" y="4759539"/>
              <a:ext cx="16948" cy="12711"/>
            </a:xfrm>
            <a:custGeom>
              <a:avLst/>
              <a:gdLst/>
              <a:ahLst/>
              <a:cxnLst/>
              <a:rect l="l" t="t" r="r" b="b"/>
              <a:pathLst>
                <a:path w="80" h="60" extrusionOk="0">
                  <a:moveTo>
                    <a:pt x="1" y="1"/>
                  </a:moveTo>
                  <a:cubicBezTo>
                    <a:pt x="21" y="20"/>
                    <a:pt x="40" y="40"/>
                    <a:pt x="70" y="60"/>
                  </a:cubicBezTo>
                  <a:lnTo>
                    <a:pt x="80" y="50"/>
                  </a:lnTo>
                  <a:cubicBezTo>
                    <a:pt x="51" y="30"/>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184064" y="4505322"/>
              <a:ext cx="8686" cy="10381"/>
            </a:xfrm>
            <a:custGeom>
              <a:avLst/>
              <a:gdLst/>
              <a:ahLst/>
              <a:cxnLst/>
              <a:rect l="l" t="t" r="r" b="b"/>
              <a:pathLst>
                <a:path w="41" h="49" extrusionOk="0">
                  <a:moveTo>
                    <a:pt x="1" y="0"/>
                  </a:moveTo>
                  <a:lnTo>
                    <a:pt x="1" y="0"/>
                  </a:lnTo>
                  <a:cubicBezTo>
                    <a:pt x="10" y="20"/>
                    <a:pt x="21" y="29"/>
                    <a:pt x="30" y="49"/>
                  </a:cubicBezTo>
                  <a:lnTo>
                    <a:pt x="40" y="39"/>
                  </a:lnTo>
                  <a:cubicBezTo>
                    <a:pt x="30" y="29"/>
                    <a:pt x="1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192538" y="4463588"/>
              <a:ext cx="8474" cy="17795"/>
            </a:xfrm>
            <a:custGeom>
              <a:avLst/>
              <a:gdLst/>
              <a:ahLst/>
              <a:cxnLst/>
              <a:rect l="l" t="t" r="r" b="b"/>
              <a:pathLst>
                <a:path w="40" h="84" extrusionOk="0">
                  <a:moveTo>
                    <a:pt x="40" y="0"/>
                  </a:moveTo>
                  <a:cubicBezTo>
                    <a:pt x="29" y="20"/>
                    <a:pt x="10" y="49"/>
                    <a:pt x="0" y="79"/>
                  </a:cubicBezTo>
                  <a:cubicBezTo>
                    <a:pt x="0" y="79"/>
                    <a:pt x="5" y="83"/>
                    <a:pt x="7" y="83"/>
                  </a:cubicBezTo>
                  <a:cubicBezTo>
                    <a:pt x="9" y="83"/>
                    <a:pt x="10" y="82"/>
                    <a:pt x="10" y="79"/>
                  </a:cubicBezTo>
                  <a:cubicBezTo>
                    <a:pt x="20" y="59"/>
                    <a:pt x="29" y="29"/>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161185" y="4486468"/>
              <a:ext cx="14829" cy="11440"/>
            </a:xfrm>
            <a:custGeom>
              <a:avLst/>
              <a:gdLst/>
              <a:ahLst/>
              <a:cxnLst/>
              <a:rect l="l" t="t" r="r" b="b"/>
              <a:pathLst>
                <a:path w="70" h="54" extrusionOk="0">
                  <a:moveTo>
                    <a:pt x="0" y="0"/>
                  </a:moveTo>
                  <a:lnTo>
                    <a:pt x="0" y="0"/>
                  </a:lnTo>
                  <a:cubicBezTo>
                    <a:pt x="20" y="20"/>
                    <a:pt x="40" y="39"/>
                    <a:pt x="59" y="50"/>
                  </a:cubicBezTo>
                  <a:cubicBezTo>
                    <a:pt x="62" y="52"/>
                    <a:pt x="64" y="54"/>
                    <a:pt x="66" y="54"/>
                  </a:cubicBezTo>
                  <a:cubicBezTo>
                    <a:pt x="70" y="54"/>
                    <a:pt x="70" y="47"/>
                    <a:pt x="70" y="39"/>
                  </a:cubicBezTo>
                  <a:cubicBezTo>
                    <a:pt x="50"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159066" y="4534345"/>
              <a:ext cx="10592" cy="10592"/>
            </a:xfrm>
            <a:custGeom>
              <a:avLst/>
              <a:gdLst/>
              <a:ahLst/>
              <a:cxnLst/>
              <a:rect l="l" t="t" r="r" b="b"/>
              <a:pathLst>
                <a:path w="50" h="50" extrusionOk="0">
                  <a:moveTo>
                    <a:pt x="1" y="1"/>
                  </a:moveTo>
                  <a:lnTo>
                    <a:pt x="1" y="1"/>
                  </a:lnTo>
                  <a:cubicBezTo>
                    <a:pt x="10" y="10"/>
                    <a:pt x="30" y="30"/>
                    <a:pt x="40" y="50"/>
                  </a:cubicBezTo>
                  <a:lnTo>
                    <a:pt x="50" y="40"/>
                  </a:lnTo>
                  <a:cubicBezTo>
                    <a:pt x="40" y="21"/>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190420" y="4594722"/>
              <a:ext cx="4237" cy="6567"/>
            </a:xfrm>
            <a:custGeom>
              <a:avLst/>
              <a:gdLst/>
              <a:ahLst/>
              <a:cxnLst/>
              <a:rect l="l" t="t" r="r" b="b"/>
              <a:pathLst>
                <a:path w="20" h="31" extrusionOk="0">
                  <a:moveTo>
                    <a:pt x="20" y="1"/>
                  </a:moveTo>
                  <a:cubicBezTo>
                    <a:pt x="10" y="1"/>
                    <a:pt x="0" y="11"/>
                    <a:pt x="0" y="21"/>
                  </a:cubicBezTo>
                  <a:lnTo>
                    <a:pt x="0" y="31"/>
                  </a:lnTo>
                  <a:cubicBezTo>
                    <a:pt x="10" y="21"/>
                    <a:pt x="10" y="11"/>
                    <a:pt x="2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209274" y="4598959"/>
              <a:ext cx="18854" cy="12711"/>
            </a:xfrm>
            <a:custGeom>
              <a:avLst/>
              <a:gdLst/>
              <a:ahLst/>
              <a:cxnLst/>
              <a:rect l="l" t="t" r="r" b="b"/>
              <a:pathLst>
                <a:path w="89" h="60" extrusionOk="0">
                  <a:moveTo>
                    <a:pt x="88" y="1"/>
                  </a:moveTo>
                  <a:cubicBezTo>
                    <a:pt x="59" y="11"/>
                    <a:pt x="29" y="20"/>
                    <a:pt x="0" y="50"/>
                  </a:cubicBezTo>
                  <a:cubicBezTo>
                    <a:pt x="0" y="50"/>
                    <a:pt x="0" y="60"/>
                    <a:pt x="10" y="60"/>
                  </a:cubicBezTo>
                  <a:cubicBezTo>
                    <a:pt x="29" y="40"/>
                    <a:pt x="59" y="11"/>
                    <a:pt x="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171565" y="4644929"/>
              <a:ext cx="12711" cy="12711"/>
            </a:xfrm>
            <a:custGeom>
              <a:avLst/>
              <a:gdLst/>
              <a:ahLst/>
              <a:cxnLst/>
              <a:rect l="l" t="t" r="r" b="b"/>
              <a:pathLst>
                <a:path w="60" h="60" extrusionOk="0">
                  <a:moveTo>
                    <a:pt x="1" y="0"/>
                  </a:moveTo>
                  <a:cubicBezTo>
                    <a:pt x="21" y="20"/>
                    <a:pt x="30" y="39"/>
                    <a:pt x="50" y="59"/>
                  </a:cubicBezTo>
                  <a:lnTo>
                    <a:pt x="60" y="50"/>
                  </a:lnTo>
                  <a:cubicBezTo>
                    <a:pt x="40" y="3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159066" y="4622050"/>
              <a:ext cx="12711" cy="10381"/>
            </a:xfrm>
            <a:custGeom>
              <a:avLst/>
              <a:gdLst/>
              <a:ahLst/>
              <a:cxnLst/>
              <a:rect l="l" t="t" r="r" b="b"/>
              <a:pathLst>
                <a:path w="60" h="49" extrusionOk="0">
                  <a:moveTo>
                    <a:pt x="1" y="0"/>
                  </a:moveTo>
                  <a:lnTo>
                    <a:pt x="1" y="0"/>
                  </a:lnTo>
                  <a:cubicBezTo>
                    <a:pt x="21" y="20"/>
                    <a:pt x="30" y="40"/>
                    <a:pt x="50" y="49"/>
                  </a:cubicBezTo>
                  <a:lnTo>
                    <a:pt x="60" y="40"/>
                  </a:lnTo>
                  <a:cubicBezTo>
                    <a:pt x="40" y="2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142542" y="4657428"/>
              <a:ext cx="16736" cy="14829"/>
            </a:xfrm>
            <a:custGeom>
              <a:avLst/>
              <a:gdLst/>
              <a:ahLst/>
              <a:cxnLst/>
              <a:rect l="l" t="t" r="r" b="b"/>
              <a:pathLst>
                <a:path w="79" h="70" extrusionOk="0">
                  <a:moveTo>
                    <a:pt x="0" y="0"/>
                  </a:moveTo>
                  <a:lnTo>
                    <a:pt x="0" y="0"/>
                  </a:lnTo>
                  <a:cubicBezTo>
                    <a:pt x="29" y="20"/>
                    <a:pt x="49" y="39"/>
                    <a:pt x="59" y="69"/>
                  </a:cubicBezTo>
                  <a:cubicBezTo>
                    <a:pt x="69" y="69"/>
                    <a:pt x="79" y="59"/>
                    <a:pt x="69" y="59"/>
                  </a:cubicBezTo>
                  <a:cubicBezTo>
                    <a:pt x="59" y="3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171565" y="4678190"/>
              <a:ext cx="14829" cy="4449"/>
            </a:xfrm>
            <a:custGeom>
              <a:avLst/>
              <a:gdLst/>
              <a:ahLst/>
              <a:cxnLst/>
              <a:rect l="l" t="t" r="r" b="b"/>
              <a:pathLst>
                <a:path w="70" h="21" extrusionOk="0">
                  <a:moveTo>
                    <a:pt x="69" y="1"/>
                  </a:moveTo>
                  <a:cubicBezTo>
                    <a:pt x="50" y="1"/>
                    <a:pt x="21" y="1"/>
                    <a:pt x="1" y="11"/>
                  </a:cubicBezTo>
                  <a:lnTo>
                    <a:pt x="10" y="20"/>
                  </a:lnTo>
                  <a:cubicBezTo>
                    <a:pt x="30" y="11"/>
                    <a:pt x="50" y="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023484" y="4401093"/>
              <a:ext cx="10804" cy="12711"/>
            </a:xfrm>
            <a:custGeom>
              <a:avLst/>
              <a:gdLst/>
              <a:ahLst/>
              <a:cxnLst/>
              <a:rect l="l" t="t" r="r" b="b"/>
              <a:pathLst>
                <a:path w="51" h="60" extrusionOk="0">
                  <a:moveTo>
                    <a:pt x="50" y="0"/>
                  </a:moveTo>
                  <a:lnTo>
                    <a:pt x="50" y="0"/>
                  </a:lnTo>
                  <a:cubicBezTo>
                    <a:pt x="31" y="9"/>
                    <a:pt x="11" y="29"/>
                    <a:pt x="1" y="49"/>
                  </a:cubicBezTo>
                  <a:cubicBezTo>
                    <a:pt x="1" y="49"/>
                    <a:pt x="1" y="59"/>
                    <a:pt x="11" y="59"/>
                  </a:cubicBezTo>
                  <a:cubicBezTo>
                    <a:pt x="21" y="39"/>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1027721" y="4350885"/>
              <a:ext cx="10804" cy="12711"/>
            </a:xfrm>
            <a:custGeom>
              <a:avLst/>
              <a:gdLst/>
              <a:ahLst/>
              <a:cxnLst/>
              <a:rect l="l" t="t" r="r" b="b"/>
              <a:pathLst>
                <a:path w="51" h="60" extrusionOk="0">
                  <a:moveTo>
                    <a:pt x="50" y="1"/>
                  </a:moveTo>
                  <a:cubicBezTo>
                    <a:pt x="30" y="21"/>
                    <a:pt x="20" y="40"/>
                    <a:pt x="1" y="50"/>
                  </a:cubicBezTo>
                  <a:cubicBezTo>
                    <a:pt x="1" y="60"/>
                    <a:pt x="11" y="60"/>
                    <a:pt x="11" y="60"/>
                  </a:cubicBezTo>
                  <a:cubicBezTo>
                    <a:pt x="30" y="50"/>
                    <a:pt x="40" y="2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992342" y="4325887"/>
              <a:ext cx="14829" cy="14829"/>
            </a:xfrm>
            <a:custGeom>
              <a:avLst/>
              <a:gdLst/>
              <a:ahLst/>
              <a:cxnLst/>
              <a:rect l="l" t="t" r="r" b="b"/>
              <a:pathLst>
                <a:path w="70" h="70" extrusionOk="0">
                  <a:moveTo>
                    <a:pt x="1" y="1"/>
                  </a:moveTo>
                  <a:lnTo>
                    <a:pt x="1" y="1"/>
                  </a:lnTo>
                  <a:cubicBezTo>
                    <a:pt x="20" y="30"/>
                    <a:pt x="40" y="50"/>
                    <a:pt x="60" y="69"/>
                  </a:cubicBezTo>
                  <a:cubicBezTo>
                    <a:pt x="69" y="69"/>
                    <a:pt x="69" y="60"/>
                    <a:pt x="69" y="60"/>
                  </a:cubicBezTo>
                  <a:cubicBezTo>
                    <a:pt x="49" y="40"/>
                    <a:pt x="20"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1013315" y="4298771"/>
              <a:ext cx="14617" cy="12711"/>
            </a:xfrm>
            <a:custGeom>
              <a:avLst/>
              <a:gdLst/>
              <a:ahLst/>
              <a:cxnLst/>
              <a:rect l="l" t="t" r="r" b="b"/>
              <a:pathLst>
                <a:path w="69" h="60" extrusionOk="0">
                  <a:moveTo>
                    <a:pt x="69" y="0"/>
                  </a:moveTo>
                  <a:lnTo>
                    <a:pt x="69" y="0"/>
                  </a:lnTo>
                  <a:cubicBezTo>
                    <a:pt x="39" y="11"/>
                    <a:pt x="20" y="30"/>
                    <a:pt x="0" y="50"/>
                  </a:cubicBezTo>
                  <a:cubicBezTo>
                    <a:pt x="0" y="59"/>
                    <a:pt x="0" y="59"/>
                    <a:pt x="9" y="59"/>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994461" y="4271654"/>
              <a:ext cx="10592" cy="13770"/>
            </a:xfrm>
            <a:custGeom>
              <a:avLst/>
              <a:gdLst/>
              <a:ahLst/>
              <a:cxnLst/>
              <a:rect l="l" t="t" r="r" b="b"/>
              <a:pathLst>
                <a:path w="50" h="65" extrusionOk="0">
                  <a:moveTo>
                    <a:pt x="0" y="1"/>
                  </a:moveTo>
                  <a:lnTo>
                    <a:pt x="0" y="1"/>
                  </a:lnTo>
                  <a:cubicBezTo>
                    <a:pt x="10" y="21"/>
                    <a:pt x="20" y="40"/>
                    <a:pt x="39" y="60"/>
                  </a:cubicBezTo>
                  <a:cubicBezTo>
                    <a:pt x="39" y="63"/>
                    <a:pt x="41" y="64"/>
                    <a:pt x="42" y="64"/>
                  </a:cubicBezTo>
                  <a:cubicBezTo>
                    <a:pt x="45" y="64"/>
                    <a:pt x="50" y="60"/>
                    <a:pt x="50" y="60"/>
                  </a:cubicBezTo>
                  <a:cubicBezTo>
                    <a:pt x="39" y="30"/>
                    <a:pt x="20" y="2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1009078" y="4252800"/>
              <a:ext cx="14617" cy="13770"/>
            </a:xfrm>
            <a:custGeom>
              <a:avLst/>
              <a:gdLst/>
              <a:ahLst/>
              <a:cxnLst/>
              <a:rect l="l" t="t" r="r" b="b"/>
              <a:pathLst>
                <a:path w="69" h="65" extrusionOk="0">
                  <a:moveTo>
                    <a:pt x="69" y="1"/>
                  </a:moveTo>
                  <a:cubicBezTo>
                    <a:pt x="49" y="11"/>
                    <a:pt x="20" y="31"/>
                    <a:pt x="0" y="60"/>
                  </a:cubicBezTo>
                  <a:cubicBezTo>
                    <a:pt x="0" y="60"/>
                    <a:pt x="5" y="65"/>
                    <a:pt x="7" y="65"/>
                  </a:cubicBezTo>
                  <a:cubicBezTo>
                    <a:pt x="9" y="65"/>
                    <a:pt x="10" y="63"/>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992342" y="4227802"/>
              <a:ext cx="14829" cy="15041"/>
            </a:xfrm>
            <a:custGeom>
              <a:avLst/>
              <a:gdLst/>
              <a:ahLst/>
              <a:cxnLst/>
              <a:rect l="l" t="t" r="r" b="b"/>
              <a:pathLst>
                <a:path w="70" h="71" extrusionOk="0">
                  <a:moveTo>
                    <a:pt x="1" y="1"/>
                  </a:moveTo>
                  <a:cubicBezTo>
                    <a:pt x="20" y="21"/>
                    <a:pt x="40" y="50"/>
                    <a:pt x="60" y="70"/>
                  </a:cubicBezTo>
                  <a:lnTo>
                    <a:pt x="69" y="60"/>
                  </a:lnTo>
                  <a:cubicBezTo>
                    <a:pt x="49" y="4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965226" y="4250893"/>
              <a:ext cx="16948" cy="10592"/>
            </a:xfrm>
            <a:custGeom>
              <a:avLst/>
              <a:gdLst/>
              <a:ahLst/>
              <a:cxnLst/>
              <a:rect l="l" t="t" r="r" b="b"/>
              <a:pathLst>
                <a:path w="80" h="50" extrusionOk="0">
                  <a:moveTo>
                    <a:pt x="0" y="0"/>
                  </a:moveTo>
                  <a:lnTo>
                    <a:pt x="0" y="0"/>
                  </a:lnTo>
                  <a:cubicBezTo>
                    <a:pt x="20" y="20"/>
                    <a:pt x="50" y="40"/>
                    <a:pt x="70" y="49"/>
                  </a:cubicBezTo>
                  <a:lnTo>
                    <a:pt x="79" y="40"/>
                  </a:lnTo>
                  <a:cubicBezTo>
                    <a:pt x="50" y="20"/>
                    <a:pt x="3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965226" y="4298771"/>
              <a:ext cx="14829" cy="10804"/>
            </a:xfrm>
            <a:custGeom>
              <a:avLst/>
              <a:gdLst/>
              <a:ahLst/>
              <a:cxnLst/>
              <a:rect l="l" t="t" r="r" b="b"/>
              <a:pathLst>
                <a:path w="70" h="51" extrusionOk="0">
                  <a:moveTo>
                    <a:pt x="0" y="0"/>
                  </a:moveTo>
                  <a:lnTo>
                    <a:pt x="0" y="0"/>
                  </a:lnTo>
                  <a:cubicBezTo>
                    <a:pt x="20" y="20"/>
                    <a:pt x="40" y="30"/>
                    <a:pt x="59" y="50"/>
                  </a:cubicBezTo>
                  <a:cubicBezTo>
                    <a:pt x="70" y="50"/>
                    <a:pt x="70" y="40"/>
                    <a:pt x="70" y="40"/>
                  </a:cubicBezTo>
                  <a:cubicBezTo>
                    <a:pt x="50" y="2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965226" y="4336268"/>
              <a:ext cx="20973" cy="9533"/>
            </a:xfrm>
            <a:custGeom>
              <a:avLst/>
              <a:gdLst/>
              <a:ahLst/>
              <a:cxnLst/>
              <a:rect l="l" t="t" r="r" b="b"/>
              <a:pathLst>
                <a:path w="99" h="45" extrusionOk="0">
                  <a:moveTo>
                    <a:pt x="0" y="1"/>
                  </a:moveTo>
                  <a:lnTo>
                    <a:pt x="0" y="1"/>
                  </a:lnTo>
                  <a:cubicBezTo>
                    <a:pt x="30" y="11"/>
                    <a:pt x="59" y="30"/>
                    <a:pt x="89" y="40"/>
                  </a:cubicBezTo>
                  <a:cubicBezTo>
                    <a:pt x="89" y="43"/>
                    <a:pt x="90" y="44"/>
                    <a:pt x="91" y="44"/>
                  </a:cubicBezTo>
                  <a:cubicBezTo>
                    <a:pt x="94" y="44"/>
                    <a:pt x="99" y="37"/>
                    <a:pt x="99" y="30"/>
                  </a:cubicBezTo>
                  <a:cubicBezTo>
                    <a:pt x="70" y="11"/>
                    <a:pt x="4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963107" y="4371858"/>
              <a:ext cx="21185" cy="8474"/>
            </a:xfrm>
            <a:custGeom>
              <a:avLst/>
              <a:gdLst/>
              <a:ahLst/>
              <a:cxnLst/>
              <a:rect l="l" t="t" r="r" b="b"/>
              <a:pathLst>
                <a:path w="100" h="40" extrusionOk="0">
                  <a:moveTo>
                    <a:pt x="1" y="0"/>
                  </a:moveTo>
                  <a:cubicBezTo>
                    <a:pt x="30" y="10"/>
                    <a:pt x="60" y="29"/>
                    <a:pt x="89" y="40"/>
                  </a:cubicBezTo>
                  <a:cubicBezTo>
                    <a:pt x="89" y="40"/>
                    <a:pt x="99" y="29"/>
                    <a:pt x="89" y="29"/>
                  </a:cubicBezTo>
                  <a:cubicBezTo>
                    <a:pt x="60" y="10"/>
                    <a:pt x="3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971581" y="4411262"/>
              <a:ext cx="14617" cy="4449"/>
            </a:xfrm>
            <a:custGeom>
              <a:avLst/>
              <a:gdLst/>
              <a:ahLst/>
              <a:cxnLst/>
              <a:rect l="l" t="t" r="r" b="b"/>
              <a:pathLst>
                <a:path w="69" h="21" extrusionOk="0">
                  <a:moveTo>
                    <a:pt x="0" y="1"/>
                  </a:moveTo>
                  <a:lnTo>
                    <a:pt x="0" y="11"/>
                  </a:lnTo>
                  <a:cubicBezTo>
                    <a:pt x="20" y="11"/>
                    <a:pt x="40" y="21"/>
                    <a:pt x="59" y="21"/>
                  </a:cubicBezTo>
                  <a:cubicBezTo>
                    <a:pt x="69" y="21"/>
                    <a:pt x="69" y="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979843" y="4444734"/>
              <a:ext cx="18854" cy="8474"/>
            </a:xfrm>
            <a:custGeom>
              <a:avLst/>
              <a:gdLst/>
              <a:ahLst/>
              <a:cxnLst/>
              <a:rect l="l" t="t" r="r" b="b"/>
              <a:pathLst>
                <a:path w="89" h="40" extrusionOk="0">
                  <a:moveTo>
                    <a:pt x="1" y="0"/>
                  </a:moveTo>
                  <a:lnTo>
                    <a:pt x="1" y="0"/>
                  </a:lnTo>
                  <a:cubicBezTo>
                    <a:pt x="30" y="11"/>
                    <a:pt x="60" y="30"/>
                    <a:pt x="79" y="40"/>
                  </a:cubicBezTo>
                  <a:cubicBezTo>
                    <a:pt x="89" y="40"/>
                    <a:pt x="89" y="30"/>
                    <a:pt x="89" y="20"/>
                  </a:cubicBezTo>
                  <a:cubicBezTo>
                    <a:pt x="60" y="11"/>
                    <a:pt x="3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994461" y="4476087"/>
              <a:ext cx="23091" cy="6355"/>
            </a:xfrm>
            <a:custGeom>
              <a:avLst/>
              <a:gdLst/>
              <a:ahLst/>
              <a:cxnLst/>
              <a:rect l="l" t="t" r="r" b="b"/>
              <a:pathLst>
                <a:path w="109" h="30" extrusionOk="0">
                  <a:moveTo>
                    <a:pt x="0" y="0"/>
                  </a:moveTo>
                  <a:lnTo>
                    <a:pt x="0" y="10"/>
                  </a:lnTo>
                  <a:cubicBezTo>
                    <a:pt x="39" y="10"/>
                    <a:pt x="69" y="20"/>
                    <a:pt x="109" y="29"/>
                  </a:cubicBezTo>
                  <a:lnTo>
                    <a:pt x="109" y="20"/>
                  </a:lnTo>
                  <a:cubicBezTo>
                    <a:pt x="79" y="0"/>
                    <a:pt x="39"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1038313" y="4430116"/>
              <a:ext cx="12711" cy="21185"/>
            </a:xfrm>
            <a:custGeom>
              <a:avLst/>
              <a:gdLst/>
              <a:ahLst/>
              <a:cxnLst/>
              <a:rect l="l" t="t" r="r" b="b"/>
              <a:pathLst>
                <a:path w="60" h="100" extrusionOk="0">
                  <a:moveTo>
                    <a:pt x="59" y="1"/>
                  </a:moveTo>
                  <a:lnTo>
                    <a:pt x="59" y="1"/>
                  </a:lnTo>
                  <a:cubicBezTo>
                    <a:pt x="59" y="1"/>
                    <a:pt x="58" y="2"/>
                    <a:pt x="58" y="2"/>
                  </a:cubicBezTo>
                  <a:lnTo>
                    <a:pt x="58" y="2"/>
                  </a:lnTo>
                  <a:lnTo>
                    <a:pt x="59" y="1"/>
                  </a:lnTo>
                  <a:close/>
                  <a:moveTo>
                    <a:pt x="58" y="2"/>
                  </a:moveTo>
                  <a:lnTo>
                    <a:pt x="0" y="89"/>
                  </a:lnTo>
                  <a:lnTo>
                    <a:pt x="10" y="99"/>
                  </a:lnTo>
                  <a:cubicBezTo>
                    <a:pt x="29" y="61"/>
                    <a:pt x="39" y="31"/>
                    <a:pt x="58" y="2"/>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1019459" y="4213396"/>
              <a:ext cx="10592" cy="19914"/>
            </a:xfrm>
            <a:custGeom>
              <a:avLst/>
              <a:gdLst/>
              <a:ahLst/>
              <a:cxnLst/>
              <a:rect l="l" t="t" r="r" b="b"/>
              <a:pathLst>
                <a:path w="50" h="94" extrusionOk="0">
                  <a:moveTo>
                    <a:pt x="50" y="0"/>
                  </a:moveTo>
                  <a:lnTo>
                    <a:pt x="50" y="0"/>
                  </a:lnTo>
                  <a:cubicBezTo>
                    <a:pt x="30" y="30"/>
                    <a:pt x="10" y="59"/>
                    <a:pt x="0" y="89"/>
                  </a:cubicBezTo>
                  <a:cubicBezTo>
                    <a:pt x="0" y="89"/>
                    <a:pt x="5" y="93"/>
                    <a:pt x="8" y="93"/>
                  </a:cubicBezTo>
                  <a:cubicBezTo>
                    <a:pt x="9" y="93"/>
                    <a:pt x="10" y="92"/>
                    <a:pt x="10" y="89"/>
                  </a:cubicBezTo>
                  <a:cubicBezTo>
                    <a:pt x="20" y="59"/>
                    <a:pt x="30" y="3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1027721" y="4265299"/>
              <a:ext cx="14829" cy="12923"/>
            </a:xfrm>
            <a:custGeom>
              <a:avLst/>
              <a:gdLst/>
              <a:ahLst/>
              <a:cxnLst/>
              <a:rect l="l" t="t" r="r" b="b"/>
              <a:pathLst>
                <a:path w="70" h="61" extrusionOk="0">
                  <a:moveTo>
                    <a:pt x="70" y="1"/>
                  </a:moveTo>
                  <a:cubicBezTo>
                    <a:pt x="40" y="1"/>
                    <a:pt x="20" y="31"/>
                    <a:pt x="1" y="51"/>
                  </a:cubicBezTo>
                  <a:cubicBezTo>
                    <a:pt x="1" y="60"/>
                    <a:pt x="11" y="60"/>
                    <a:pt x="11" y="60"/>
                  </a:cubicBezTo>
                  <a:cubicBezTo>
                    <a:pt x="30" y="40"/>
                    <a:pt x="40" y="11"/>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1027721" y="4311270"/>
              <a:ext cx="14829" cy="19066"/>
            </a:xfrm>
            <a:custGeom>
              <a:avLst/>
              <a:gdLst/>
              <a:ahLst/>
              <a:cxnLst/>
              <a:rect l="l" t="t" r="r" b="b"/>
              <a:pathLst>
                <a:path w="70" h="90" extrusionOk="0">
                  <a:moveTo>
                    <a:pt x="70" y="0"/>
                  </a:moveTo>
                  <a:lnTo>
                    <a:pt x="70" y="0"/>
                  </a:lnTo>
                  <a:cubicBezTo>
                    <a:pt x="50" y="20"/>
                    <a:pt x="20" y="50"/>
                    <a:pt x="1" y="79"/>
                  </a:cubicBezTo>
                  <a:cubicBezTo>
                    <a:pt x="1" y="89"/>
                    <a:pt x="11" y="89"/>
                    <a:pt x="11" y="89"/>
                  </a:cubicBezTo>
                  <a:lnTo>
                    <a:pt x="7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1071573" y="4188398"/>
              <a:ext cx="6355" cy="8474"/>
            </a:xfrm>
            <a:custGeom>
              <a:avLst/>
              <a:gdLst/>
              <a:ahLst/>
              <a:cxnLst/>
              <a:rect l="l" t="t" r="r" b="b"/>
              <a:pathLst>
                <a:path w="30" h="40" extrusionOk="0">
                  <a:moveTo>
                    <a:pt x="1" y="0"/>
                  </a:moveTo>
                  <a:cubicBezTo>
                    <a:pt x="10" y="10"/>
                    <a:pt x="10" y="29"/>
                    <a:pt x="20" y="40"/>
                  </a:cubicBezTo>
                  <a:lnTo>
                    <a:pt x="30" y="29"/>
                  </a:lnTo>
                  <a:cubicBezTo>
                    <a:pt x="30" y="20"/>
                    <a:pt x="1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2"/>
          <p:cNvSpPr/>
          <p:nvPr/>
        </p:nvSpPr>
        <p:spPr>
          <a:xfrm>
            <a:off x="1803098" y="68615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7252548" y="20940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4437573" y="68615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txBox="1">
            <a:spLocks noGrp="1"/>
          </p:cNvSpPr>
          <p:nvPr>
            <p:ph type="ctrTitle"/>
          </p:nvPr>
        </p:nvSpPr>
        <p:spPr>
          <a:xfrm>
            <a:off x="4625500" y="904978"/>
            <a:ext cx="3576900" cy="2217600"/>
          </a:xfrm>
          <a:prstGeom prst="rect">
            <a:avLst/>
          </a:prstGeom>
          <a:effectLst>
            <a:outerShdw dist="28575" dir="3660000" algn="bl" rotWithShape="0">
              <a:schemeClr val="accent2"/>
            </a:outerShdw>
          </a:effectLst>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67" name="Google Shape;267;p2"/>
          <p:cNvSpPr txBox="1">
            <a:spLocks noGrp="1"/>
          </p:cNvSpPr>
          <p:nvPr>
            <p:ph type="subTitle" idx="1"/>
          </p:nvPr>
        </p:nvSpPr>
        <p:spPr>
          <a:xfrm>
            <a:off x="5211400" y="3106367"/>
            <a:ext cx="2405100" cy="730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_ONLY_2">
    <p:spTree>
      <p:nvGrpSpPr>
        <p:cNvPr id="1" name="Shape 2970"/>
        <p:cNvGrpSpPr/>
        <p:nvPr/>
      </p:nvGrpSpPr>
      <p:grpSpPr>
        <a:xfrm>
          <a:off x="0" y="0"/>
          <a:ext cx="0" cy="0"/>
          <a:chOff x="0" y="0"/>
          <a:chExt cx="0" cy="0"/>
        </a:xfrm>
      </p:grpSpPr>
      <p:sp>
        <p:nvSpPr>
          <p:cNvPr id="2971" name="Google Shape;297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2972" name="Google Shape;2972;p17"/>
          <p:cNvGrpSpPr/>
          <p:nvPr/>
        </p:nvGrpSpPr>
        <p:grpSpPr>
          <a:xfrm>
            <a:off x="49" y="288402"/>
            <a:ext cx="9143974" cy="4917500"/>
            <a:chOff x="49" y="288402"/>
            <a:chExt cx="9143974" cy="4917500"/>
          </a:xfrm>
        </p:grpSpPr>
        <p:grpSp>
          <p:nvGrpSpPr>
            <p:cNvPr id="2973" name="Google Shape;2973;p17"/>
            <p:cNvGrpSpPr/>
            <p:nvPr/>
          </p:nvGrpSpPr>
          <p:grpSpPr>
            <a:xfrm>
              <a:off x="7248623" y="4329065"/>
              <a:ext cx="250404" cy="549532"/>
              <a:chOff x="7248623" y="4329065"/>
              <a:chExt cx="250404" cy="549532"/>
            </a:xfrm>
          </p:grpSpPr>
          <p:sp>
            <p:nvSpPr>
              <p:cNvPr id="2974" name="Google Shape;2974;p17"/>
              <p:cNvSpPr/>
              <p:nvPr/>
            </p:nvSpPr>
            <p:spPr>
              <a:xfrm>
                <a:off x="7403059" y="4365503"/>
                <a:ext cx="54233" cy="223287"/>
              </a:xfrm>
              <a:custGeom>
                <a:avLst/>
                <a:gdLst/>
                <a:ahLst/>
                <a:cxnLst/>
                <a:rect l="l" t="t" r="r" b="b"/>
                <a:pathLst>
                  <a:path w="256" h="1054" extrusionOk="0">
                    <a:moveTo>
                      <a:pt x="256" y="0"/>
                    </a:moveTo>
                    <a:cubicBezTo>
                      <a:pt x="148" y="11"/>
                      <a:pt x="158" y="168"/>
                      <a:pt x="158" y="453"/>
                    </a:cubicBezTo>
                    <a:cubicBezTo>
                      <a:pt x="158" y="877"/>
                      <a:pt x="187" y="1004"/>
                      <a:pt x="0" y="1014"/>
                    </a:cubicBezTo>
                    <a:lnTo>
                      <a:pt x="0" y="1054"/>
                    </a:lnTo>
                    <a:cubicBezTo>
                      <a:pt x="59" y="1054"/>
                      <a:pt x="148" y="1034"/>
                      <a:pt x="187" y="1004"/>
                    </a:cubicBezTo>
                    <a:cubicBezTo>
                      <a:pt x="236" y="955"/>
                      <a:pt x="217" y="237"/>
                      <a:pt x="217" y="138"/>
                    </a:cubicBezTo>
                    <a:cubicBezTo>
                      <a:pt x="217" y="59"/>
                      <a:pt x="247" y="20"/>
                      <a:pt x="25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75" name="Google Shape;2975;p17"/>
              <p:cNvSpPr/>
              <p:nvPr/>
            </p:nvSpPr>
            <p:spPr>
              <a:xfrm>
                <a:off x="7403059" y="4367621"/>
                <a:ext cx="83468" cy="248285"/>
              </a:xfrm>
              <a:custGeom>
                <a:avLst/>
                <a:gdLst/>
                <a:ahLst/>
                <a:cxnLst/>
                <a:rect l="l" t="t" r="r" b="b"/>
                <a:pathLst>
                  <a:path w="394" h="1172" extrusionOk="0">
                    <a:moveTo>
                      <a:pt x="306" y="1"/>
                    </a:moveTo>
                    <a:cubicBezTo>
                      <a:pt x="325" y="20"/>
                      <a:pt x="345" y="99"/>
                      <a:pt x="335" y="315"/>
                    </a:cubicBezTo>
                    <a:cubicBezTo>
                      <a:pt x="295" y="699"/>
                      <a:pt x="345" y="1033"/>
                      <a:pt x="187" y="1073"/>
                    </a:cubicBezTo>
                    <a:lnTo>
                      <a:pt x="0" y="1112"/>
                    </a:lnTo>
                    <a:lnTo>
                      <a:pt x="0" y="1171"/>
                    </a:lnTo>
                    <a:cubicBezTo>
                      <a:pt x="315" y="1162"/>
                      <a:pt x="394" y="1014"/>
                      <a:pt x="394" y="404"/>
                    </a:cubicBezTo>
                    <a:cubicBezTo>
                      <a:pt x="394" y="108"/>
                      <a:pt x="374" y="20"/>
                      <a:pt x="3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76" name="Google Shape;2976;p17"/>
              <p:cNvSpPr/>
              <p:nvPr/>
            </p:nvSpPr>
            <p:spPr>
              <a:xfrm>
                <a:off x="7403059" y="4365503"/>
                <a:ext cx="79443" cy="237905"/>
              </a:xfrm>
              <a:custGeom>
                <a:avLst/>
                <a:gdLst/>
                <a:ahLst/>
                <a:cxnLst/>
                <a:rect l="l" t="t" r="r" b="b"/>
                <a:pathLst>
                  <a:path w="375" h="1123" extrusionOk="0">
                    <a:moveTo>
                      <a:pt x="276" y="0"/>
                    </a:moveTo>
                    <a:cubicBezTo>
                      <a:pt x="266" y="0"/>
                      <a:pt x="256" y="30"/>
                      <a:pt x="247" y="50"/>
                    </a:cubicBezTo>
                    <a:cubicBezTo>
                      <a:pt x="236" y="70"/>
                      <a:pt x="227" y="109"/>
                      <a:pt x="227" y="138"/>
                    </a:cubicBezTo>
                    <a:cubicBezTo>
                      <a:pt x="227" y="237"/>
                      <a:pt x="247" y="955"/>
                      <a:pt x="197" y="1004"/>
                    </a:cubicBezTo>
                    <a:cubicBezTo>
                      <a:pt x="158" y="1034"/>
                      <a:pt x="59" y="1054"/>
                      <a:pt x="0" y="1063"/>
                    </a:cubicBezTo>
                    <a:lnTo>
                      <a:pt x="0" y="1122"/>
                    </a:lnTo>
                    <a:lnTo>
                      <a:pt x="197" y="1083"/>
                    </a:lnTo>
                    <a:cubicBezTo>
                      <a:pt x="374" y="1043"/>
                      <a:pt x="315" y="709"/>
                      <a:pt x="354" y="325"/>
                    </a:cubicBezTo>
                    <a:cubicBezTo>
                      <a:pt x="354" y="237"/>
                      <a:pt x="365" y="148"/>
                      <a:pt x="345" y="70"/>
                    </a:cubicBezTo>
                    <a:cubicBezTo>
                      <a:pt x="345" y="50"/>
                      <a:pt x="335" y="11"/>
                      <a:pt x="31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77" name="Google Shape;2977;p17"/>
              <p:cNvSpPr/>
              <p:nvPr/>
            </p:nvSpPr>
            <p:spPr>
              <a:xfrm>
                <a:off x="7403059" y="4365503"/>
                <a:ext cx="70969" cy="237905"/>
              </a:xfrm>
              <a:custGeom>
                <a:avLst/>
                <a:gdLst/>
                <a:ahLst/>
                <a:cxnLst/>
                <a:rect l="l" t="t" r="r" b="b"/>
                <a:pathLst>
                  <a:path w="335" h="1123" extrusionOk="0">
                    <a:moveTo>
                      <a:pt x="247" y="0"/>
                    </a:moveTo>
                    <a:cubicBezTo>
                      <a:pt x="227" y="0"/>
                      <a:pt x="217" y="30"/>
                      <a:pt x="217" y="50"/>
                    </a:cubicBezTo>
                    <a:cubicBezTo>
                      <a:pt x="207" y="70"/>
                      <a:pt x="197" y="109"/>
                      <a:pt x="197" y="138"/>
                    </a:cubicBezTo>
                    <a:cubicBezTo>
                      <a:pt x="197" y="237"/>
                      <a:pt x="217" y="955"/>
                      <a:pt x="168" y="1004"/>
                    </a:cubicBezTo>
                    <a:cubicBezTo>
                      <a:pt x="138" y="1034"/>
                      <a:pt x="59" y="1054"/>
                      <a:pt x="0" y="1054"/>
                    </a:cubicBezTo>
                    <a:lnTo>
                      <a:pt x="0" y="1122"/>
                    </a:lnTo>
                    <a:lnTo>
                      <a:pt x="168" y="1083"/>
                    </a:lnTo>
                    <a:cubicBezTo>
                      <a:pt x="335" y="1043"/>
                      <a:pt x="286" y="709"/>
                      <a:pt x="315" y="325"/>
                    </a:cubicBezTo>
                    <a:cubicBezTo>
                      <a:pt x="315" y="237"/>
                      <a:pt x="325" y="148"/>
                      <a:pt x="306" y="70"/>
                    </a:cubicBezTo>
                    <a:cubicBezTo>
                      <a:pt x="306" y="50"/>
                      <a:pt x="295" y="11"/>
                      <a:pt x="27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78" name="Google Shape;2978;p17"/>
              <p:cNvSpPr/>
              <p:nvPr/>
            </p:nvSpPr>
            <p:spPr>
              <a:xfrm>
                <a:off x="7403059" y="4365503"/>
                <a:ext cx="73087" cy="237905"/>
              </a:xfrm>
              <a:custGeom>
                <a:avLst/>
                <a:gdLst/>
                <a:ahLst/>
                <a:cxnLst/>
                <a:rect l="l" t="t" r="r" b="b"/>
                <a:pathLst>
                  <a:path w="345" h="1123" extrusionOk="0">
                    <a:moveTo>
                      <a:pt x="266" y="0"/>
                    </a:moveTo>
                    <a:cubicBezTo>
                      <a:pt x="247" y="0"/>
                      <a:pt x="236" y="30"/>
                      <a:pt x="236" y="50"/>
                    </a:cubicBezTo>
                    <a:cubicBezTo>
                      <a:pt x="217" y="70"/>
                      <a:pt x="217" y="109"/>
                      <a:pt x="217" y="138"/>
                    </a:cubicBezTo>
                    <a:cubicBezTo>
                      <a:pt x="217" y="237"/>
                      <a:pt x="236" y="955"/>
                      <a:pt x="187" y="1004"/>
                    </a:cubicBezTo>
                    <a:cubicBezTo>
                      <a:pt x="148" y="1034"/>
                      <a:pt x="59" y="1054"/>
                      <a:pt x="0" y="1054"/>
                    </a:cubicBezTo>
                    <a:lnTo>
                      <a:pt x="0" y="1122"/>
                    </a:lnTo>
                    <a:lnTo>
                      <a:pt x="187" y="1083"/>
                    </a:lnTo>
                    <a:cubicBezTo>
                      <a:pt x="345" y="1043"/>
                      <a:pt x="295" y="709"/>
                      <a:pt x="335" y="325"/>
                    </a:cubicBezTo>
                    <a:cubicBezTo>
                      <a:pt x="335" y="237"/>
                      <a:pt x="345" y="148"/>
                      <a:pt x="325" y="70"/>
                    </a:cubicBezTo>
                    <a:cubicBezTo>
                      <a:pt x="325" y="50"/>
                      <a:pt x="315" y="11"/>
                      <a:pt x="29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79" name="Google Shape;2979;p17"/>
              <p:cNvSpPr/>
              <p:nvPr/>
            </p:nvSpPr>
            <p:spPr>
              <a:xfrm>
                <a:off x="7399882" y="4365503"/>
                <a:ext cx="76265" cy="238117"/>
              </a:xfrm>
              <a:custGeom>
                <a:avLst/>
                <a:gdLst/>
                <a:ahLst/>
                <a:cxnLst/>
                <a:rect l="l" t="t" r="r" b="b"/>
                <a:pathLst>
                  <a:path w="360" h="1124" extrusionOk="0">
                    <a:moveTo>
                      <a:pt x="232" y="109"/>
                    </a:moveTo>
                    <a:cubicBezTo>
                      <a:pt x="222" y="138"/>
                      <a:pt x="232" y="158"/>
                      <a:pt x="232" y="188"/>
                    </a:cubicBezTo>
                    <a:lnTo>
                      <a:pt x="232" y="109"/>
                    </a:lnTo>
                    <a:close/>
                    <a:moveTo>
                      <a:pt x="232" y="266"/>
                    </a:moveTo>
                    <a:lnTo>
                      <a:pt x="232" y="581"/>
                    </a:lnTo>
                    <a:cubicBezTo>
                      <a:pt x="242" y="473"/>
                      <a:pt x="242" y="374"/>
                      <a:pt x="232" y="266"/>
                    </a:cubicBezTo>
                    <a:close/>
                    <a:moveTo>
                      <a:pt x="212" y="965"/>
                    </a:moveTo>
                    <a:lnTo>
                      <a:pt x="212" y="965"/>
                    </a:lnTo>
                    <a:cubicBezTo>
                      <a:pt x="202" y="975"/>
                      <a:pt x="202" y="995"/>
                      <a:pt x="192" y="1004"/>
                    </a:cubicBezTo>
                    <a:cubicBezTo>
                      <a:pt x="202" y="995"/>
                      <a:pt x="212" y="975"/>
                      <a:pt x="212" y="965"/>
                    </a:cubicBezTo>
                    <a:close/>
                    <a:moveTo>
                      <a:pt x="271" y="0"/>
                    </a:moveTo>
                    <a:cubicBezTo>
                      <a:pt x="262" y="0"/>
                      <a:pt x="262" y="11"/>
                      <a:pt x="262" y="11"/>
                    </a:cubicBezTo>
                    <a:cubicBezTo>
                      <a:pt x="251" y="20"/>
                      <a:pt x="251" y="30"/>
                      <a:pt x="251" y="30"/>
                    </a:cubicBezTo>
                    <a:cubicBezTo>
                      <a:pt x="232" y="59"/>
                      <a:pt x="232" y="79"/>
                      <a:pt x="232" y="109"/>
                    </a:cubicBezTo>
                    <a:cubicBezTo>
                      <a:pt x="242" y="79"/>
                      <a:pt x="242" y="59"/>
                      <a:pt x="251" y="40"/>
                    </a:cubicBezTo>
                    <a:cubicBezTo>
                      <a:pt x="262" y="30"/>
                      <a:pt x="262" y="20"/>
                      <a:pt x="262" y="20"/>
                    </a:cubicBezTo>
                    <a:lnTo>
                      <a:pt x="271" y="11"/>
                    </a:lnTo>
                    <a:lnTo>
                      <a:pt x="310" y="11"/>
                    </a:lnTo>
                    <a:cubicBezTo>
                      <a:pt x="321" y="11"/>
                      <a:pt x="330" y="30"/>
                      <a:pt x="330" y="40"/>
                    </a:cubicBezTo>
                    <a:cubicBezTo>
                      <a:pt x="330" y="50"/>
                      <a:pt x="340" y="59"/>
                      <a:pt x="340" y="79"/>
                    </a:cubicBezTo>
                    <a:cubicBezTo>
                      <a:pt x="340" y="99"/>
                      <a:pt x="350" y="129"/>
                      <a:pt x="350" y="148"/>
                    </a:cubicBezTo>
                    <a:cubicBezTo>
                      <a:pt x="350" y="207"/>
                      <a:pt x="350" y="256"/>
                      <a:pt x="340" y="306"/>
                    </a:cubicBezTo>
                    <a:cubicBezTo>
                      <a:pt x="330" y="414"/>
                      <a:pt x="330" y="512"/>
                      <a:pt x="330" y="621"/>
                    </a:cubicBezTo>
                    <a:cubicBezTo>
                      <a:pt x="330" y="670"/>
                      <a:pt x="321" y="729"/>
                      <a:pt x="321" y="778"/>
                    </a:cubicBezTo>
                    <a:cubicBezTo>
                      <a:pt x="321" y="827"/>
                      <a:pt x="310" y="877"/>
                      <a:pt x="301" y="936"/>
                    </a:cubicBezTo>
                    <a:cubicBezTo>
                      <a:pt x="301" y="955"/>
                      <a:pt x="291" y="984"/>
                      <a:pt x="281" y="1004"/>
                    </a:cubicBezTo>
                    <a:cubicBezTo>
                      <a:pt x="271" y="1024"/>
                      <a:pt x="251" y="1054"/>
                      <a:pt x="232" y="1063"/>
                    </a:cubicBezTo>
                    <a:cubicBezTo>
                      <a:pt x="232" y="1063"/>
                      <a:pt x="222" y="1063"/>
                      <a:pt x="222" y="1073"/>
                    </a:cubicBezTo>
                    <a:lnTo>
                      <a:pt x="202" y="1073"/>
                    </a:lnTo>
                    <a:lnTo>
                      <a:pt x="163" y="1083"/>
                    </a:lnTo>
                    <a:lnTo>
                      <a:pt x="84" y="1103"/>
                    </a:lnTo>
                    <a:cubicBezTo>
                      <a:pt x="23" y="1115"/>
                      <a:pt x="0" y="1123"/>
                      <a:pt x="15" y="1123"/>
                    </a:cubicBezTo>
                    <a:cubicBezTo>
                      <a:pt x="24" y="1123"/>
                      <a:pt x="47" y="1120"/>
                      <a:pt x="84" y="1113"/>
                    </a:cubicBezTo>
                    <a:lnTo>
                      <a:pt x="163" y="1093"/>
                    </a:lnTo>
                    <a:lnTo>
                      <a:pt x="202" y="1083"/>
                    </a:lnTo>
                    <a:lnTo>
                      <a:pt x="222" y="1083"/>
                    </a:lnTo>
                    <a:cubicBezTo>
                      <a:pt x="232" y="1073"/>
                      <a:pt x="232" y="1073"/>
                      <a:pt x="242" y="1073"/>
                    </a:cubicBezTo>
                    <a:cubicBezTo>
                      <a:pt x="262" y="1054"/>
                      <a:pt x="281" y="1034"/>
                      <a:pt x="291" y="1014"/>
                    </a:cubicBezTo>
                    <a:cubicBezTo>
                      <a:pt x="301" y="984"/>
                      <a:pt x="310" y="955"/>
                      <a:pt x="310" y="936"/>
                    </a:cubicBezTo>
                    <a:cubicBezTo>
                      <a:pt x="330" y="886"/>
                      <a:pt x="330" y="827"/>
                      <a:pt x="330" y="778"/>
                    </a:cubicBezTo>
                    <a:cubicBezTo>
                      <a:pt x="340" y="729"/>
                      <a:pt x="340" y="670"/>
                      <a:pt x="340" y="621"/>
                    </a:cubicBezTo>
                    <a:cubicBezTo>
                      <a:pt x="340" y="522"/>
                      <a:pt x="340" y="414"/>
                      <a:pt x="350" y="306"/>
                    </a:cubicBezTo>
                    <a:cubicBezTo>
                      <a:pt x="360" y="256"/>
                      <a:pt x="360" y="207"/>
                      <a:pt x="360" y="148"/>
                    </a:cubicBezTo>
                    <a:cubicBezTo>
                      <a:pt x="360" y="129"/>
                      <a:pt x="350" y="99"/>
                      <a:pt x="350" y="79"/>
                    </a:cubicBezTo>
                    <a:cubicBezTo>
                      <a:pt x="350" y="59"/>
                      <a:pt x="340" y="50"/>
                      <a:pt x="340" y="40"/>
                    </a:cubicBezTo>
                    <a:cubicBezTo>
                      <a:pt x="340" y="30"/>
                      <a:pt x="330" y="20"/>
                      <a:pt x="330" y="20"/>
                    </a:cubicBezTo>
                    <a:cubicBezTo>
                      <a:pt x="330" y="11"/>
                      <a:pt x="321" y="0"/>
                      <a:pt x="32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80" name="Google Shape;2980;p17"/>
              <p:cNvSpPr/>
              <p:nvPr/>
            </p:nvSpPr>
            <p:spPr>
              <a:xfrm>
                <a:off x="7294594" y="4561462"/>
                <a:ext cx="54445" cy="223287"/>
              </a:xfrm>
              <a:custGeom>
                <a:avLst/>
                <a:gdLst/>
                <a:ahLst/>
                <a:cxnLst/>
                <a:rect l="l" t="t" r="r" b="b"/>
                <a:pathLst>
                  <a:path w="257" h="1054" extrusionOk="0">
                    <a:moveTo>
                      <a:pt x="0" y="0"/>
                    </a:moveTo>
                    <a:lnTo>
                      <a:pt x="0" y="0"/>
                    </a:lnTo>
                    <a:cubicBezTo>
                      <a:pt x="11" y="11"/>
                      <a:pt x="40" y="50"/>
                      <a:pt x="40" y="129"/>
                    </a:cubicBezTo>
                    <a:cubicBezTo>
                      <a:pt x="40" y="237"/>
                      <a:pt x="20" y="945"/>
                      <a:pt x="70" y="1004"/>
                    </a:cubicBezTo>
                    <a:cubicBezTo>
                      <a:pt x="109" y="1034"/>
                      <a:pt x="197" y="1054"/>
                      <a:pt x="256" y="1054"/>
                    </a:cubicBezTo>
                    <a:lnTo>
                      <a:pt x="256" y="1014"/>
                    </a:lnTo>
                    <a:cubicBezTo>
                      <a:pt x="70" y="1004"/>
                      <a:pt x="99" y="866"/>
                      <a:pt x="99" y="453"/>
                    </a:cubicBezTo>
                    <a:cubicBezTo>
                      <a:pt x="99" y="158"/>
                      <a:pt x="109"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81" name="Google Shape;2981;p17"/>
              <p:cNvSpPr/>
              <p:nvPr/>
            </p:nvSpPr>
            <p:spPr>
              <a:xfrm>
                <a:off x="7263452" y="4561462"/>
                <a:ext cx="85586" cy="250404"/>
              </a:xfrm>
              <a:custGeom>
                <a:avLst/>
                <a:gdLst/>
                <a:ahLst/>
                <a:cxnLst/>
                <a:rect l="l" t="t" r="r" b="b"/>
                <a:pathLst>
                  <a:path w="404" h="1182" extrusionOk="0">
                    <a:moveTo>
                      <a:pt x="99" y="0"/>
                    </a:moveTo>
                    <a:lnTo>
                      <a:pt x="99" y="0"/>
                    </a:lnTo>
                    <a:cubicBezTo>
                      <a:pt x="20" y="20"/>
                      <a:pt x="0" y="118"/>
                      <a:pt x="0" y="414"/>
                    </a:cubicBezTo>
                    <a:cubicBezTo>
                      <a:pt x="0" y="1024"/>
                      <a:pt x="79" y="1172"/>
                      <a:pt x="403" y="1181"/>
                    </a:cubicBezTo>
                    <a:lnTo>
                      <a:pt x="403" y="1122"/>
                    </a:lnTo>
                    <a:lnTo>
                      <a:pt x="206" y="1073"/>
                    </a:lnTo>
                    <a:cubicBezTo>
                      <a:pt x="49" y="1044"/>
                      <a:pt x="99" y="709"/>
                      <a:pt x="69" y="326"/>
                    </a:cubicBezTo>
                    <a:cubicBezTo>
                      <a:pt x="49" y="109"/>
                      <a:pt x="79" y="3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82" name="Google Shape;2982;p17"/>
              <p:cNvSpPr/>
              <p:nvPr/>
            </p:nvSpPr>
            <p:spPr>
              <a:xfrm>
                <a:off x="7269595" y="4561462"/>
                <a:ext cx="79443" cy="237905"/>
              </a:xfrm>
              <a:custGeom>
                <a:avLst/>
                <a:gdLst/>
                <a:ahLst/>
                <a:cxnLst/>
                <a:rect l="l" t="t" r="r" b="b"/>
                <a:pathLst>
                  <a:path w="375" h="1123" extrusionOk="0">
                    <a:moveTo>
                      <a:pt x="59" y="0"/>
                    </a:moveTo>
                    <a:cubicBezTo>
                      <a:pt x="40" y="11"/>
                      <a:pt x="30" y="50"/>
                      <a:pt x="30" y="59"/>
                    </a:cubicBezTo>
                    <a:cubicBezTo>
                      <a:pt x="11" y="148"/>
                      <a:pt x="11" y="237"/>
                      <a:pt x="20" y="326"/>
                    </a:cubicBezTo>
                    <a:cubicBezTo>
                      <a:pt x="50" y="709"/>
                      <a:pt x="0" y="1044"/>
                      <a:pt x="168" y="1073"/>
                    </a:cubicBezTo>
                    <a:lnTo>
                      <a:pt x="374" y="1122"/>
                    </a:lnTo>
                    <a:lnTo>
                      <a:pt x="374" y="1054"/>
                    </a:lnTo>
                    <a:cubicBezTo>
                      <a:pt x="306" y="1054"/>
                      <a:pt x="217" y="1034"/>
                      <a:pt x="177" y="1004"/>
                    </a:cubicBezTo>
                    <a:cubicBezTo>
                      <a:pt x="118" y="945"/>
                      <a:pt x="138" y="237"/>
                      <a:pt x="138" y="129"/>
                    </a:cubicBezTo>
                    <a:cubicBezTo>
                      <a:pt x="138" y="99"/>
                      <a:pt x="138" y="70"/>
                      <a:pt x="129" y="40"/>
                    </a:cubicBezTo>
                    <a:cubicBezTo>
                      <a:pt x="118" y="30"/>
                      <a:pt x="109" y="0"/>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83" name="Google Shape;2983;p17"/>
              <p:cNvSpPr/>
              <p:nvPr/>
            </p:nvSpPr>
            <p:spPr>
              <a:xfrm>
                <a:off x="7277858" y="4561462"/>
                <a:ext cx="71181" cy="235786"/>
              </a:xfrm>
              <a:custGeom>
                <a:avLst/>
                <a:gdLst/>
                <a:ahLst/>
                <a:cxnLst/>
                <a:rect l="l" t="t" r="r" b="b"/>
                <a:pathLst>
                  <a:path w="336" h="1113" extrusionOk="0">
                    <a:moveTo>
                      <a:pt x="50" y="0"/>
                    </a:moveTo>
                    <a:cubicBezTo>
                      <a:pt x="40" y="11"/>
                      <a:pt x="31" y="50"/>
                      <a:pt x="20" y="59"/>
                    </a:cubicBezTo>
                    <a:cubicBezTo>
                      <a:pt x="11" y="148"/>
                      <a:pt x="11" y="237"/>
                      <a:pt x="20" y="326"/>
                    </a:cubicBezTo>
                    <a:cubicBezTo>
                      <a:pt x="50" y="709"/>
                      <a:pt x="1" y="1044"/>
                      <a:pt x="158" y="1073"/>
                    </a:cubicBezTo>
                    <a:lnTo>
                      <a:pt x="335" y="1113"/>
                    </a:lnTo>
                    <a:lnTo>
                      <a:pt x="335" y="1054"/>
                    </a:lnTo>
                    <a:cubicBezTo>
                      <a:pt x="276" y="1044"/>
                      <a:pt x="197" y="1034"/>
                      <a:pt x="168" y="1004"/>
                    </a:cubicBezTo>
                    <a:cubicBezTo>
                      <a:pt x="119" y="945"/>
                      <a:pt x="129" y="237"/>
                      <a:pt x="129" y="129"/>
                    </a:cubicBezTo>
                    <a:cubicBezTo>
                      <a:pt x="129" y="99"/>
                      <a:pt x="129" y="70"/>
                      <a:pt x="119" y="40"/>
                    </a:cubicBezTo>
                    <a:cubicBezTo>
                      <a:pt x="109" y="30"/>
                      <a:pt x="99"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84" name="Google Shape;2984;p17"/>
              <p:cNvSpPr/>
              <p:nvPr/>
            </p:nvSpPr>
            <p:spPr>
              <a:xfrm>
                <a:off x="7273621" y="4561462"/>
                <a:ext cx="75418" cy="237905"/>
              </a:xfrm>
              <a:custGeom>
                <a:avLst/>
                <a:gdLst/>
                <a:ahLst/>
                <a:cxnLst/>
                <a:rect l="l" t="t" r="r" b="b"/>
                <a:pathLst>
                  <a:path w="356" h="1123" extrusionOk="0">
                    <a:moveTo>
                      <a:pt x="60" y="0"/>
                    </a:moveTo>
                    <a:cubicBezTo>
                      <a:pt x="40" y="11"/>
                      <a:pt x="31" y="50"/>
                      <a:pt x="31" y="59"/>
                    </a:cubicBezTo>
                    <a:cubicBezTo>
                      <a:pt x="11" y="148"/>
                      <a:pt x="11" y="237"/>
                      <a:pt x="21" y="326"/>
                    </a:cubicBezTo>
                    <a:cubicBezTo>
                      <a:pt x="51" y="709"/>
                      <a:pt x="1" y="1044"/>
                      <a:pt x="158" y="1073"/>
                    </a:cubicBezTo>
                    <a:lnTo>
                      <a:pt x="355" y="1122"/>
                    </a:lnTo>
                    <a:lnTo>
                      <a:pt x="355" y="1054"/>
                    </a:lnTo>
                    <a:cubicBezTo>
                      <a:pt x="296" y="1054"/>
                      <a:pt x="208" y="1034"/>
                      <a:pt x="169" y="1004"/>
                    </a:cubicBezTo>
                    <a:cubicBezTo>
                      <a:pt x="119" y="945"/>
                      <a:pt x="139" y="237"/>
                      <a:pt x="139" y="129"/>
                    </a:cubicBezTo>
                    <a:cubicBezTo>
                      <a:pt x="139" y="99"/>
                      <a:pt x="129" y="70"/>
                      <a:pt x="119" y="40"/>
                    </a:cubicBezTo>
                    <a:cubicBezTo>
                      <a:pt x="119" y="30"/>
                      <a:pt x="110"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85" name="Google Shape;2985;p17"/>
              <p:cNvSpPr/>
              <p:nvPr/>
            </p:nvSpPr>
            <p:spPr>
              <a:xfrm>
                <a:off x="7275951" y="4561462"/>
                <a:ext cx="76477" cy="238117"/>
              </a:xfrm>
              <a:custGeom>
                <a:avLst/>
                <a:gdLst/>
                <a:ahLst/>
                <a:cxnLst/>
                <a:rect l="l" t="t" r="r" b="b"/>
                <a:pathLst>
                  <a:path w="361" h="1124" extrusionOk="0">
                    <a:moveTo>
                      <a:pt x="118" y="581"/>
                    </a:moveTo>
                    <a:cubicBezTo>
                      <a:pt x="118" y="680"/>
                      <a:pt x="118" y="788"/>
                      <a:pt x="128" y="886"/>
                    </a:cubicBezTo>
                    <a:cubicBezTo>
                      <a:pt x="138" y="916"/>
                      <a:pt x="138" y="945"/>
                      <a:pt x="138" y="965"/>
                    </a:cubicBezTo>
                    <a:cubicBezTo>
                      <a:pt x="147" y="975"/>
                      <a:pt x="147" y="995"/>
                      <a:pt x="158" y="1004"/>
                    </a:cubicBezTo>
                    <a:cubicBezTo>
                      <a:pt x="147" y="995"/>
                      <a:pt x="147" y="975"/>
                      <a:pt x="147" y="965"/>
                    </a:cubicBezTo>
                    <a:cubicBezTo>
                      <a:pt x="138" y="936"/>
                      <a:pt x="138" y="916"/>
                      <a:pt x="138" y="886"/>
                    </a:cubicBezTo>
                    <a:cubicBezTo>
                      <a:pt x="128" y="788"/>
                      <a:pt x="128" y="680"/>
                      <a:pt x="118" y="581"/>
                    </a:cubicBezTo>
                    <a:close/>
                    <a:moveTo>
                      <a:pt x="158" y="1004"/>
                    </a:moveTo>
                    <a:cubicBezTo>
                      <a:pt x="167" y="1014"/>
                      <a:pt x="177" y="1024"/>
                      <a:pt x="187" y="1024"/>
                    </a:cubicBezTo>
                    <a:cubicBezTo>
                      <a:pt x="177" y="1014"/>
                      <a:pt x="167" y="1014"/>
                      <a:pt x="158" y="1004"/>
                    </a:cubicBezTo>
                    <a:close/>
                    <a:moveTo>
                      <a:pt x="40" y="0"/>
                    </a:moveTo>
                    <a:cubicBezTo>
                      <a:pt x="40" y="0"/>
                      <a:pt x="29" y="11"/>
                      <a:pt x="29" y="20"/>
                    </a:cubicBezTo>
                    <a:cubicBezTo>
                      <a:pt x="20" y="20"/>
                      <a:pt x="20" y="30"/>
                      <a:pt x="20" y="30"/>
                    </a:cubicBezTo>
                    <a:cubicBezTo>
                      <a:pt x="20" y="50"/>
                      <a:pt x="10" y="59"/>
                      <a:pt x="10" y="70"/>
                    </a:cubicBezTo>
                    <a:cubicBezTo>
                      <a:pt x="0" y="99"/>
                      <a:pt x="0" y="129"/>
                      <a:pt x="0" y="148"/>
                    </a:cubicBezTo>
                    <a:cubicBezTo>
                      <a:pt x="0" y="207"/>
                      <a:pt x="0" y="256"/>
                      <a:pt x="10" y="306"/>
                    </a:cubicBezTo>
                    <a:cubicBezTo>
                      <a:pt x="10" y="414"/>
                      <a:pt x="20" y="512"/>
                      <a:pt x="20" y="621"/>
                    </a:cubicBezTo>
                    <a:lnTo>
                      <a:pt x="20" y="778"/>
                    </a:lnTo>
                    <a:cubicBezTo>
                      <a:pt x="29" y="827"/>
                      <a:pt x="29" y="877"/>
                      <a:pt x="40" y="936"/>
                    </a:cubicBezTo>
                    <a:cubicBezTo>
                      <a:pt x="49" y="955"/>
                      <a:pt x="49" y="985"/>
                      <a:pt x="69" y="1004"/>
                    </a:cubicBezTo>
                    <a:cubicBezTo>
                      <a:pt x="79" y="1034"/>
                      <a:pt x="88" y="1054"/>
                      <a:pt x="118" y="1073"/>
                    </a:cubicBezTo>
                    <a:cubicBezTo>
                      <a:pt x="118" y="1073"/>
                      <a:pt x="128" y="1073"/>
                      <a:pt x="138" y="1083"/>
                    </a:cubicBezTo>
                    <a:lnTo>
                      <a:pt x="158" y="1083"/>
                    </a:lnTo>
                    <a:lnTo>
                      <a:pt x="197" y="1093"/>
                    </a:lnTo>
                    <a:lnTo>
                      <a:pt x="266" y="1113"/>
                    </a:lnTo>
                    <a:cubicBezTo>
                      <a:pt x="307" y="1120"/>
                      <a:pt x="332" y="1123"/>
                      <a:pt x="343" y="1123"/>
                    </a:cubicBezTo>
                    <a:cubicBezTo>
                      <a:pt x="360" y="1123"/>
                      <a:pt x="337" y="1115"/>
                      <a:pt x="276" y="1103"/>
                    </a:cubicBezTo>
                    <a:lnTo>
                      <a:pt x="197" y="1083"/>
                    </a:lnTo>
                    <a:lnTo>
                      <a:pt x="158" y="1073"/>
                    </a:lnTo>
                    <a:lnTo>
                      <a:pt x="138" y="1073"/>
                    </a:lnTo>
                    <a:cubicBezTo>
                      <a:pt x="138" y="1063"/>
                      <a:pt x="128" y="1063"/>
                      <a:pt x="118" y="1063"/>
                    </a:cubicBezTo>
                    <a:cubicBezTo>
                      <a:pt x="99" y="1044"/>
                      <a:pt x="88" y="1024"/>
                      <a:pt x="79" y="1004"/>
                    </a:cubicBezTo>
                    <a:cubicBezTo>
                      <a:pt x="69" y="985"/>
                      <a:pt x="59" y="955"/>
                      <a:pt x="49" y="925"/>
                    </a:cubicBezTo>
                    <a:cubicBezTo>
                      <a:pt x="40" y="877"/>
                      <a:pt x="40" y="827"/>
                      <a:pt x="40" y="778"/>
                    </a:cubicBezTo>
                    <a:cubicBezTo>
                      <a:pt x="29" y="719"/>
                      <a:pt x="29" y="670"/>
                      <a:pt x="29" y="621"/>
                    </a:cubicBezTo>
                    <a:cubicBezTo>
                      <a:pt x="29" y="512"/>
                      <a:pt x="20" y="414"/>
                      <a:pt x="20" y="306"/>
                    </a:cubicBezTo>
                    <a:cubicBezTo>
                      <a:pt x="10" y="256"/>
                      <a:pt x="10" y="207"/>
                      <a:pt x="10" y="148"/>
                    </a:cubicBezTo>
                    <a:cubicBezTo>
                      <a:pt x="10" y="129"/>
                      <a:pt x="10" y="99"/>
                      <a:pt x="20" y="79"/>
                    </a:cubicBezTo>
                    <a:cubicBezTo>
                      <a:pt x="20" y="59"/>
                      <a:pt x="20" y="50"/>
                      <a:pt x="29" y="40"/>
                    </a:cubicBezTo>
                    <a:cubicBezTo>
                      <a:pt x="29" y="30"/>
                      <a:pt x="40" y="11"/>
                      <a:pt x="49" y="11"/>
                    </a:cubicBezTo>
                    <a:lnTo>
                      <a:pt x="79" y="11"/>
                    </a:lnTo>
                    <a:cubicBezTo>
                      <a:pt x="88" y="11"/>
                      <a:pt x="88" y="11"/>
                      <a:pt x="88" y="20"/>
                    </a:cubicBezTo>
                    <a:cubicBezTo>
                      <a:pt x="99" y="20"/>
                      <a:pt x="99" y="30"/>
                      <a:pt x="99" y="30"/>
                    </a:cubicBezTo>
                    <a:cubicBezTo>
                      <a:pt x="108" y="59"/>
                      <a:pt x="118" y="79"/>
                      <a:pt x="118" y="109"/>
                    </a:cubicBezTo>
                    <a:lnTo>
                      <a:pt x="118" y="188"/>
                    </a:lnTo>
                    <a:lnTo>
                      <a:pt x="118" y="267"/>
                    </a:lnTo>
                    <a:lnTo>
                      <a:pt x="118" y="581"/>
                    </a:lnTo>
                    <a:cubicBezTo>
                      <a:pt x="118" y="473"/>
                      <a:pt x="128" y="365"/>
                      <a:pt x="128" y="267"/>
                    </a:cubicBezTo>
                    <a:lnTo>
                      <a:pt x="128" y="188"/>
                    </a:lnTo>
                    <a:lnTo>
                      <a:pt x="128" y="109"/>
                    </a:lnTo>
                    <a:cubicBezTo>
                      <a:pt x="128" y="79"/>
                      <a:pt x="118" y="59"/>
                      <a:pt x="108" y="30"/>
                    </a:cubicBezTo>
                    <a:cubicBezTo>
                      <a:pt x="108" y="20"/>
                      <a:pt x="99" y="20"/>
                      <a:pt x="99" y="11"/>
                    </a:cubicBezTo>
                    <a:cubicBezTo>
                      <a:pt x="99" y="11"/>
                      <a:pt x="8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86" name="Google Shape;2986;p17"/>
              <p:cNvSpPr/>
              <p:nvPr/>
            </p:nvSpPr>
            <p:spPr>
              <a:xfrm>
                <a:off x="7342683" y="4330124"/>
                <a:ext cx="70969" cy="548473"/>
              </a:xfrm>
              <a:custGeom>
                <a:avLst/>
                <a:gdLst/>
                <a:ahLst/>
                <a:cxnLst/>
                <a:rect l="l" t="t" r="r" b="b"/>
                <a:pathLst>
                  <a:path w="335" h="2589" extrusionOk="0">
                    <a:moveTo>
                      <a:pt x="167" y="0"/>
                    </a:moveTo>
                    <a:cubicBezTo>
                      <a:pt x="0" y="0"/>
                      <a:pt x="20" y="217"/>
                      <a:pt x="20" y="482"/>
                    </a:cubicBezTo>
                    <a:lnTo>
                      <a:pt x="20" y="2588"/>
                    </a:lnTo>
                    <a:lnTo>
                      <a:pt x="324" y="2588"/>
                    </a:lnTo>
                    <a:lnTo>
                      <a:pt x="324" y="482"/>
                    </a:lnTo>
                    <a:cubicBezTo>
                      <a:pt x="324" y="217"/>
                      <a:pt x="335" y="0"/>
                      <a:pt x="16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87" name="Google Shape;2987;p17"/>
              <p:cNvSpPr/>
              <p:nvPr/>
            </p:nvSpPr>
            <p:spPr>
              <a:xfrm>
                <a:off x="7352852" y="4330124"/>
                <a:ext cx="50420" cy="548473"/>
              </a:xfrm>
              <a:custGeom>
                <a:avLst/>
                <a:gdLst/>
                <a:ahLst/>
                <a:cxnLst/>
                <a:rect l="l" t="t" r="r" b="b"/>
                <a:pathLst>
                  <a:path w="238" h="2589" extrusionOk="0">
                    <a:moveTo>
                      <a:pt x="119" y="0"/>
                    </a:moveTo>
                    <a:cubicBezTo>
                      <a:pt x="1" y="0"/>
                      <a:pt x="11" y="325"/>
                      <a:pt x="21" y="689"/>
                    </a:cubicBezTo>
                    <a:cubicBezTo>
                      <a:pt x="31" y="1014"/>
                      <a:pt x="51" y="2588"/>
                      <a:pt x="51" y="2588"/>
                    </a:cubicBezTo>
                    <a:lnTo>
                      <a:pt x="188" y="2588"/>
                    </a:lnTo>
                    <a:cubicBezTo>
                      <a:pt x="188" y="2588"/>
                      <a:pt x="217" y="1014"/>
                      <a:pt x="217" y="689"/>
                    </a:cubicBezTo>
                    <a:cubicBezTo>
                      <a:pt x="228" y="325"/>
                      <a:pt x="237" y="0"/>
                      <a:pt x="11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88" name="Google Shape;2988;p17"/>
              <p:cNvSpPr/>
              <p:nvPr/>
            </p:nvSpPr>
            <p:spPr>
              <a:xfrm>
                <a:off x="7361325" y="4330124"/>
                <a:ext cx="33472" cy="548473"/>
              </a:xfrm>
              <a:custGeom>
                <a:avLst/>
                <a:gdLst/>
                <a:ahLst/>
                <a:cxnLst/>
                <a:rect l="l" t="t" r="r" b="b"/>
                <a:pathLst>
                  <a:path w="158" h="2589" extrusionOk="0">
                    <a:moveTo>
                      <a:pt x="79" y="0"/>
                    </a:moveTo>
                    <a:cubicBezTo>
                      <a:pt x="0" y="0"/>
                      <a:pt x="11" y="217"/>
                      <a:pt x="11" y="482"/>
                    </a:cubicBezTo>
                    <a:lnTo>
                      <a:pt x="11" y="2588"/>
                    </a:lnTo>
                    <a:lnTo>
                      <a:pt x="148" y="2588"/>
                    </a:lnTo>
                    <a:lnTo>
                      <a:pt x="148" y="482"/>
                    </a:lnTo>
                    <a:cubicBezTo>
                      <a:pt x="148" y="217"/>
                      <a:pt x="15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89" name="Google Shape;2989;p17"/>
              <p:cNvSpPr/>
              <p:nvPr/>
            </p:nvSpPr>
            <p:spPr>
              <a:xfrm>
                <a:off x="7361325" y="4329065"/>
                <a:ext cx="19066" cy="547414"/>
              </a:xfrm>
              <a:custGeom>
                <a:avLst/>
                <a:gdLst/>
                <a:ahLst/>
                <a:cxnLst/>
                <a:rect l="l" t="t" r="r" b="b"/>
                <a:pathLst>
                  <a:path w="90" h="2584" extrusionOk="0">
                    <a:moveTo>
                      <a:pt x="76" y="1"/>
                    </a:moveTo>
                    <a:cubicBezTo>
                      <a:pt x="71" y="1"/>
                      <a:pt x="66" y="2"/>
                      <a:pt x="59" y="5"/>
                    </a:cubicBezTo>
                    <a:lnTo>
                      <a:pt x="40" y="25"/>
                    </a:lnTo>
                    <a:cubicBezTo>
                      <a:pt x="40" y="35"/>
                      <a:pt x="30" y="45"/>
                      <a:pt x="30" y="54"/>
                    </a:cubicBezTo>
                    <a:cubicBezTo>
                      <a:pt x="20" y="84"/>
                      <a:pt x="11" y="104"/>
                      <a:pt x="11" y="133"/>
                    </a:cubicBezTo>
                    <a:cubicBezTo>
                      <a:pt x="11" y="163"/>
                      <a:pt x="11" y="183"/>
                      <a:pt x="0" y="212"/>
                    </a:cubicBezTo>
                    <a:lnTo>
                      <a:pt x="0" y="369"/>
                    </a:lnTo>
                    <a:lnTo>
                      <a:pt x="0" y="684"/>
                    </a:lnTo>
                    <a:lnTo>
                      <a:pt x="0" y="1324"/>
                    </a:lnTo>
                    <a:cubicBezTo>
                      <a:pt x="0" y="1747"/>
                      <a:pt x="0" y="2160"/>
                      <a:pt x="11" y="2584"/>
                    </a:cubicBezTo>
                    <a:lnTo>
                      <a:pt x="11" y="1324"/>
                    </a:lnTo>
                    <a:lnTo>
                      <a:pt x="11" y="684"/>
                    </a:lnTo>
                    <a:lnTo>
                      <a:pt x="11" y="369"/>
                    </a:lnTo>
                    <a:cubicBezTo>
                      <a:pt x="11" y="320"/>
                      <a:pt x="11" y="261"/>
                      <a:pt x="20" y="212"/>
                    </a:cubicBezTo>
                    <a:lnTo>
                      <a:pt x="20" y="133"/>
                    </a:lnTo>
                    <a:cubicBezTo>
                      <a:pt x="30" y="104"/>
                      <a:pt x="30" y="84"/>
                      <a:pt x="40" y="54"/>
                    </a:cubicBezTo>
                    <a:cubicBezTo>
                      <a:pt x="40" y="45"/>
                      <a:pt x="50" y="35"/>
                      <a:pt x="50" y="25"/>
                    </a:cubicBezTo>
                    <a:cubicBezTo>
                      <a:pt x="59" y="25"/>
                      <a:pt x="59" y="15"/>
                      <a:pt x="70" y="15"/>
                    </a:cubicBezTo>
                    <a:cubicBezTo>
                      <a:pt x="79" y="5"/>
                      <a:pt x="89" y="5"/>
                      <a:pt x="89" y="5"/>
                    </a:cubicBezTo>
                    <a:cubicBezTo>
                      <a:pt x="89" y="5"/>
                      <a:pt x="85" y="1"/>
                      <a:pt x="7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90" name="Google Shape;2990;p17"/>
              <p:cNvSpPr/>
              <p:nvPr/>
            </p:nvSpPr>
            <p:spPr>
              <a:xfrm>
                <a:off x="7378061" y="4329065"/>
                <a:ext cx="16736" cy="547414"/>
              </a:xfrm>
              <a:custGeom>
                <a:avLst/>
                <a:gdLst/>
                <a:ahLst/>
                <a:cxnLst/>
                <a:rect l="l" t="t" r="r" b="b"/>
                <a:pathLst>
                  <a:path w="79" h="2584" extrusionOk="0">
                    <a:moveTo>
                      <a:pt x="6" y="1"/>
                    </a:moveTo>
                    <a:cubicBezTo>
                      <a:pt x="0" y="1"/>
                      <a:pt x="0" y="5"/>
                      <a:pt x="0" y="5"/>
                    </a:cubicBezTo>
                    <a:lnTo>
                      <a:pt x="10" y="15"/>
                    </a:lnTo>
                    <a:cubicBezTo>
                      <a:pt x="20" y="15"/>
                      <a:pt x="30" y="25"/>
                      <a:pt x="30" y="25"/>
                    </a:cubicBezTo>
                    <a:cubicBezTo>
                      <a:pt x="39" y="35"/>
                      <a:pt x="39" y="45"/>
                      <a:pt x="39" y="54"/>
                    </a:cubicBezTo>
                    <a:cubicBezTo>
                      <a:pt x="50" y="84"/>
                      <a:pt x="59" y="104"/>
                      <a:pt x="59" y="133"/>
                    </a:cubicBezTo>
                    <a:cubicBezTo>
                      <a:pt x="59" y="163"/>
                      <a:pt x="59" y="183"/>
                      <a:pt x="69" y="212"/>
                    </a:cubicBezTo>
                    <a:lnTo>
                      <a:pt x="69" y="369"/>
                    </a:lnTo>
                    <a:lnTo>
                      <a:pt x="69" y="684"/>
                    </a:lnTo>
                    <a:lnTo>
                      <a:pt x="69" y="1324"/>
                    </a:lnTo>
                    <a:lnTo>
                      <a:pt x="69" y="2584"/>
                    </a:lnTo>
                    <a:cubicBezTo>
                      <a:pt x="69" y="2160"/>
                      <a:pt x="79" y="1747"/>
                      <a:pt x="79" y="1324"/>
                    </a:cubicBezTo>
                    <a:lnTo>
                      <a:pt x="79" y="684"/>
                    </a:lnTo>
                    <a:lnTo>
                      <a:pt x="79" y="369"/>
                    </a:lnTo>
                    <a:lnTo>
                      <a:pt x="79" y="212"/>
                    </a:lnTo>
                    <a:cubicBezTo>
                      <a:pt x="79" y="183"/>
                      <a:pt x="69" y="163"/>
                      <a:pt x="69" y="133"/>
                    </a:cubicBezTo>
                    <a:cubicBezTo>
                      <a:pt x="69" y="104"/>
                      <a:pt x="59" y="84"/>
                      <a:pt x="59" y="54"/>
                    </a:cubicBezTo>
                    <a:cubicBezTo>
                      <a:pt x="50" y="45"/>
                      <a:pt x="50" y="35"/>
                      <a:pt x="39" y="25"/>
                    </a:cubicBezTo>
                    <a:lnTo>
                      <a:pt x="20" y="5"/>
                    </a:lnTo>
                    <a:cubicBezTo>
                      <a:pt x="13" y="2"/>
                      <a:pt x="9" y="1"/>
                      <a:pt x="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91" name="Google Shape;2991;p17"/>
              <p:cNvSpPr/>
              <p:nvPr/>
            </p:nvSpPr>
            <p:spPr>
              <a:xfrm>
                <a:off x="7400941" y="4703188"/>
                <a:ext cx="18854" cy="4449"/>
              </a:xfrm>
              <a:custGeom>
                <a:avLst/>
                <a:gdLst/>
                <a:ahLst/>
                <a:cxnLst/>
                <a:rect l="l" t="t" r="r" b="b"/>
                <a:pathLst>
                  <a:path w="89" h="21" extrusionOk="0">
                    <a:moveTo>
                      <a:pt x="89" y="1"/>
                    </a:moveTo>
                    <a:cubicBezTo>
                      <a:pt x="60" y="1"/>
                      <a:pt x="30" y="1"/>
                      <a:pt x="10" y="11"/>
                    </a:cubicBezTo>
                    <a:cubicBezTo>
                      <a:pt x="1" y="11"/>
                      <a:pt x="10" y="20"/>
                      <a:pt x="10" y="20"/>
                    </a:cubicBezTo>
                    <a:cubicBezTo>
                      <a:pt x="40" y="20"/>
                      <a:pt x="60" y="11"/>
                      <a:pt x="8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92" name="Google Shape;2992;p17"/>
              <p:cNvSpPr/>
              <p:nvPr/>
            </p:nvSpPr>
            <p:spPr>
              <a:xfrm>
                <a:off x="7336327" y="4759539"/>
                <a:ext cx="16736" cy="16948"/>
              </a:xfrm>
              <a:custGeom>
                <a:avLst/>
                <a:gdLst/>
                <a:ahLst/>
                <a:cxnLst/>
                <a:rect l="l" t="t" r="r" b="b"/>
                <a:pathLst>
                  <a:path w="79" h="80" extrusionOk="0">
                    <a:moveTo>
                      <a:pt x="0" y="1"/>
                    </a:moveTo>
                    <a:lnTo>
                      <a:pt x="0" y="1"/>
                    </a:lnTo>
                    <a:cubicBezTo>
                      <a:pt x="20" y="30"/>
                      <a:pt x="40" y="60"/>
                      <a:pt x="59" y="79"/>
                    </a:cubicBezTo>
                    <a:cubicBezTo>
                      <a:pt x="69" y="79"/>
                      <a:pt x="79" y="79"/>
                      <a:pt x="69" y="69"/>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93" name="Google Shape;2993;p17"/>
              <p:cNvSpPr/>
              <p:nvPr/>
            </p:nvSpPr>
            <p:spPr>
              <a:xfrm>
                <a:off x="7336327" y="4724160"/>
                <a:ext cx="19066" cy="18854"/>
              </a:xfrm>
              <a:custGeom>
                <a:avLst/>
                <a:gdLst/>
                <a:ahLst/>
                <a:cxnLst/>
                <a:rect l="l" t="t" r="r" b="b"/>
                <a:pathLst>
                  <a:path w="90" h="89" extrusionOk="0">
                    <a:moveTo>
                      <a:pt x="0" y="0"/>
                    </a:moveTo>
                    <a:cubicBezTo>
                      <a:pt x="30" y="30"/>
                      <a:pt x="50" y="59"/>
                      <a:pt x="79" y="89"/>
                    </a:cubicBezTo>
                    <a:cubicBezTo>
                      <a:pt x="89" y="89"/>
                      <a:pt x="89" y="89"/>
                      <a:pt x="89" y="79"/>
                    </a:cubicBezTo>
                    <a:cubicBezTo>
                      <a:pt x="59" y="50"/>
                      <a:pt x="30" y="3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94" name="Google Shape;2994;p17"/>
              <p:cNvSpPr/>
              <p:nvPr/>
            </p:nvSpPr>
            <p:spPr>
              <a:xfrm>
                <a:off x="7248623" y="4659547"/>
                <a:ext cx="21185" cy="16948"/>
              </a:xfrm>
              <a:custGeom>
                <a:avLst/>
                <a:gdLst/>
                <a:ahLst/>
                <a:cxnLst/>
                <a:rect l="l" t="t" r="r" b="b"/>
                <a:pathLst>
                  <a:path w="100" h="80" extrusionOk="0">
                    <a:moveTo>
                      <a:pt x="1" y="0"/>
                    </a:moveTo>
                    <a:lnTo>
                      <a:pt x="1" y="0"/>
                    </a:lnTo>
                    <a:cubicBezTo>
                      <a:pt x="31" y="29"/>
                      <a:pt x="60" y="59"/>
                      <a:pt x="90" y="79"/>
                    </a:cubicBezTo>
                    <a:cubicBezTo>
                      <a:pt x="99" y="79"/>
                      <a:pt x="99" y="69"/>
                      <a:pt x="99" y="69"/>
                    </a:cubicBezTo>
                    <a:cubicBezTo>
                      <a:pt x="70" y="40"/>
                      <a:pt x="31"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95" name="Google Shape;2995;p17"/>
              <p:cNvSpPr/>
              <p:nvPr/>
            </p:nvSpPr>
            <p:spPr>
              <a:xfrm>
                <a:off x="7254978" y="4628194"/>
                <a:ext cx="12711" cy="10592"/>
              </a:xfrm>
              <a:custGeom>
                <a:avLst/>
                <a:gdLst/>
                <a:ahLst/>
                <a:cxnLst/>
                <a:rect l="l" t="t" r="r" b="b"/>
                <a:pathLst>
                  <a:path w="60" h="50" extrusionOk="0">
                    <a:moveTo>
                      <a:pt x="1" y="0"/>
                    </a:moveTo>
                    <a:lnTo>
                      <a:pt x="1" y="0"/>
                    </a:lnTo>
                    <a:cubicBezTo>
                      <a:pt x="10" y="20"/>
                      <a:pt x="30" y="40"/>
                      <a:pt x="50" y="50"/>
                    </a:cubicBezTo>
                    <a:cubicBezTo>
                      <a:pt x="50" y="50"/>
                      <a:pt x="60" y="40"/>
                      <a:pt x="50" y="40"/>
                    </a:cubicBezTo>
                    <a:cubicBezTo>
                      <a:pt x="40" y="30"/>
                      <a:pt x="2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96" name="Google Shape;2996;p17"/>
              <p:cNvSpPr/>
              <p:nvPr/>
            </p:nvSpPr>
            <p:spPr>
              <a:xfrm>
                <a:off x="7257096" y="4592815"/>
                <a:ext cx="10592" cy="14617"/>
              </a:xfrm>
              <a:custGeom>
                <a:avLst/>
                <a:gdLst/>
                <a:ahLst/>
                <a:cxnLst/>
                <a:rect l="l" t="t" r="r" b="b"/>
                <a:pathLst>
                  <a:path w="50" h="69" extrusionOk="0">
                    <a:moveTo>
                      <a:pt x="0" y="0"/>
                    </a:moveTo>
                    <a:lnTo>
                      <a:pt x="0" y="10"/>
                    </a:lnTo>
                    <a:cubicBezTo>
                      <a:pt x="20" y="20"/>
                      <a:pt x="30" y="49"/>
                      <a:pt x="40" y="69"/>
                    </a:cubicBezTo>
                    <a:lnTo>
                      <a:pt x="50" y="69"/>
                    </a:lnTo>
                    <a:cubicBezTo>
                      <a:pt x="40" y="40"/>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97" name="Google Shape;2997;p17"/>
              <p:cNvSpPr/>
              <p:nvPr/>
            </p:nvSpPr>
            <p:spPr>
              <a:xfrm>
                <a:off x="7267477" y="4557225"/>
                <a:ext cx="8686" cy="12711"/>
              </a:xfrm>
              <a:custGeom>
                <a:avLst/>
                <a:gdLst/>
                <a:ahLst/>
                <a:cxnLst/>
                <a:rect l="l" t="t" r="r" b="b"/>
                <a:pathLst>
                  <a:path w="41" h="60" extrusionOk="0">
                    <a:moveTo>
                      <a:pt x="1" y="1"/>
                    </a:moveTo>
                    <a:lnTo>
                      <a:pt x="30" y="60"/>
                    </a:lnTo>
                    <a:lnTo>
                      <a:pt x="40" y="50"/>
                    </a:lnTo>
                    <a:cubicBezTo>
                      <a:pt x="30" y="31"/>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98" name="Google Shape;2998;p17"/>
              <p:cNvSpPr/>
              <p:nvPr/>
            </p:nvSpPr>
            <p:spPr>
              <a:xfrm>
                <a:off x="7302856" y="4553200"/>
                <a:ext cx="10804" cy="23939"/>
              </a:xfrm>
              <a:custGeom>
                <a:avLst/>
                <a:gdLst/>
                <a:ahLst/>
                <a:cxnLst/>
                <a:rect l="l" t="t" r="r" b="b"/>
                <a:pathLst>
                  <a:path w="51" h="113" extrusionOk="0">
                    <a:moveTo>
                      <a:pt x="50" y="0"/>
                    </a:moveTo>
                    <a:cubicBezTo>
                      <a:pt x="31" y="39"/>
                      <a:pt x="11" y="69"/>
                      <a:pt x="1" y="109"/>
                    </a:cubicBezTo>
                    <a:cubicBezTo>
                      <a:pt x="1" y="109"/>
                      <a:pt x="5" y="113"/>
                      <a:pt x="8" y="113"/>
                    </a:cubicBezTo>
                    <a:cubicBezTo>
                      <a:pt x="10" y="113"/>
                      <a:pt x="11" y="112"/>
                      <a:pt x="11" y="109"/>
                    </a:cubicBezTo>
                    <a:cubicBezTo>
                      <a:pt x="31" y="79"/>
                      <a:pt x="40" y="39"/>
                      <a:pt x="50" y="10"/>
                    </a:cubicBezTo>
                    <a:lnTo>
                      <a:pt x="5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999" name="Google Shape;2999;p17"/>
              <p:cNvSpPr/>
              <p:nvPr/>
            </p:nvSpPr>
            <p:spPr>
              <a:xfrm>
                <a:off x="7340353" y="4521846"/>
                <a:ext cx="12075" cy="11652"/>
              </a:xfrm>
              <a:custGeom>
                <a:avLst/>
                <a:gdLst/>
                <a:ahLst/>
                <a:cxnLst/>
                <a:rect l="l" t="t" r="r" b="b"/>
                <a:pathLst>
                  <a:path w="57" h="55" extrusionOk="0">
                    <a:moveTo>
                      <a:pt x="1" y="1"/>
                    </a:moveTo>
                    <a:lnTo>
                      <a:pt x="1" y="1"/>
                    </a:lnTo>
                    <a:cubicBezTo>
                      <a:pt x="21" y="21"/>
                      <a:pt x="31" y="40"/>
                      <a:pt x="50" y="50"/>
                    </a:cubicBezTo>
                    <a:cubicBezTo>
                      <a:pt x="40" y="30"/>
                      <a:pt x="21" y="10"/>
                      <a:pt x="1" y="1"/>
                    </a:cubicBezTo>
                    <a:close/>
                    <a:moveTo>
                      <a:pt x="50" y="50"/>
                    </a:moveTo>
                    <a:cubicBezTo>
                      <a:pt x="50" y="53"/>
                      <a:pt x="52" y="54"/>
                      <a:pt x="53" y="54"/>
                    </a:cubicBezTo>
                    <a:cubicBezTo>
                      <a:pt x="55" y="54"/>
                      <a:pt x="57" y="50"/>
                      <a:pt x="50" y="5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00" name="Google Shape;3000;p17"/>
              <p:cNvSpPr/>
              <p:nvPr/>
            </p:nvSpPr>
            <p:spPr>
              <a:xfrm>
                <a:off x="7325947" y="4469732"/>
                <a:ext cx="18854" cy="16948"/>
              </a:xfrm>
              <a:custGeom>
                <a:avLst/>
                <a:gdLst/>
                <a:ahLst/>
                <a:cxnLst/>
                <a:rect l="l" t="t" r="r" b="b"/>
                <a:pathLst>
                  <a:path w="89" h="80" extrusionOk="0">
                    <a:moveTo>
                      <a:pt x="0" y="0"/>
                    </a:moveTo>
                    <a:lnTo>
                      <a:pt x="0" y="0"/>
                    </a:lnTo>
                    <a:cubicBezTo>
                      <a:pt x="30" y="30"/>
                      <a:pt x="49" y="59"/>
                      <a:pt x="79" y="79"/>
                    </a:cubicBezTo>
                    <a:cubicBezTo>
                      <a:pt x="89" y="79"/>
                      <a:pt x="89" y="79"/>
                      <a:pt x="89" y="70"/>
                    </a:cubicBezTo>
                    <a:cubicBezTo>
                      <a:pt x="59" y="5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01" name="Google Shape;3001;p17"/>
              <p:cNvSpPr/>
              <p:nvPr/>
            </p:nvSpPr>
            <p:spPr>
              <a:xfrm>
                <a:off x="7400941" y="4448971"/>
                <a:ext cx="12711" cy="12711"/>
              </a:xfrm>
              <a:custGeom>
                <a:avLst/>
                <a:gdLst/>
                <a:ahLst/>
                <a:cxnLst/>
                <a:rect l="l" t="t" r="r" b="b"/>
                <a:pathLst>
                  <a:path w="60" h="60" extrusionOk="0">
                    <a:moveTo>
                      <a:pt x="60" y="0"/>
                    </a:moveTo>
                    <a:lnTo>
                      <a:pt x="60" y="0"/>
                    </a:lnTo>
                    <a:cubicBezTo>
                      <a:pt x="40" y="20"/>
                      <a:pt x="20" y="30"/>
                      <a:pt x="1" y="50"/>
                    </a:cubicBezTo>
                    <a:lnTo>
                      <a:pt x="10" y="59"/>
                    </a:lnTo>
                    <a:cubicBezTo>
                      <a:pt x="30" y="39"/>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02" name="Google Shape;3002;p17"/>
              <p:cNvSpPr/>
              <p:nvPr/>
            </p:nvSpPr>
            <p:spPr>
              <a:xfrm>
                <a:off x="7376578" y="4482231"/>
                <a:ext cx="7838" cy="9533"/>
              </a:xfrm>
              <a:custGeom>
                <a:avLst/>
                <a:gdLst/>
                <a:ahLst/>
                <a:cxnLst/>
                <a:rect l="l" t="t" r="r" b="b"/>
                <a:pathLst>
                  <a:path w="37" h="45" extrusionOk="0">
                    <a:moveTo>
                      <a:pt x="37" y="0"/>
                    </a:moveTo>
                    <a:cubicBezTo>
                      <a:pt x="27" y="11"/>
                      <a:pt x="7" y="20"/>
                      <a:pt x="7" y="40"/>
                    </a:cubicBezTo>
                    <a:cubicBezTo>
                      <a:pt x="1" y="40"/>
                      <a:pt x="3" y="44"/>
                      <a:pt x="8" y="44"/>
                    </a:cubicBezTo>
                    <a:cubicBezTo>
                      <a:pt x="11" y="44"/>
                      <a:pt x="14" y="43"/>
                      <a:pt x="17" y="40"/>
                    </a:cubicBezTo>
                    <a:cubicBezTo>
                      <a:pt x="27" y="30"/>
                      <a:pt x="27" y="20"/>
                      <a:pt x="3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03" name="Google Shape;3003;p17"/>
              <p:cNvSpPr/>
              <p:nvPr/>
            </p:nvSpPr>
            <p:spPr>
              <a:xfrm>
                <a:off x="7382087" y="4534345"/>
                <a:ext cx="8686" cy="6355"/>
              </a:xfrm>
              <a:custGeom>
                <a:avLst/>
                <a:gdLst/>
                <a:ahLst/>
                <a:cxnLst/>
                <a:rect l="l" t="t" r="r" b="b"/>
                <a:pathLst>
                  <a:path w="41" h="30" extrusionOk="0">
                    <a:moveTo>
                      <a:pt x="40" y="1"/>
                    </a:moveTo>
                    <a:cubicBezTo>
                      <a:pt x="31" y="1"/>
                      <a:pt x="11" y="10"/>
                      <a:pt x="1" y="21"/>
                    </a:cubicBezTo>
                    <a:lnTo>
                      <a:pt x="11" y="30"/>
                    </a:lnTo>
                    <a:lnTo>
                      <a:pt x="4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04" name="Google Shape;3004;p17"/>
              <p:cNvSpPr/>
              <p:nvPr/>
            </p:nvSpPr>
            <p:spPr>
              <a:xfrm>
                <a:off x="7398822" y="4565699"/>
                <a:ext cx="12711" cy="12711"/>
              </a:xfrm>
              <a:custGeom>
                <a:avLst/>
                <a:gdLst/>
                <a:ahLst/>
                <a:cxnLst/>
                <a:rect l="l" t="t" r="r" b="b"/>
                <a:pathLst>
                  <a:path w="60" h="60" extrusionOk="0">
                    <a:moveTo>
                      <a:pt x="59" y="0"/>
                    </a:moveTo>
                    <a:lnTo>
                      <a:pt x="59" y="0"/>
                    </a:lnTo>
                    <a:cubicBezTo>
                      <a:pt x="40" y="20"/>
                      <a:pt x="20" y="30"/>
                      <a:pt x="11" y="50"/>
                    </a:cubicBezTo>
                    <a:cubicBezTo>
                      <a:pt x="0" y="50"/>
                      <a:pt x="11" y="59"/>
                      <a:pt x="11" y="59"/>
                    </a:cubicBezTo>
                    <a:cubicBezTo>
                      <a:pt x="30" y="39"/>
                      <a:pt x="5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05" name="Google Shape;3005;p17"/>
              <p:cNvSpPr/>
              <p:nvPr/>
            </p:nvSpPr>
            <p:spPr>
              <a:xfrm>
                <a:off x="7336327" y="4613576"/>
                <a:ext cx="16736" cy="8686"/>
              </a:xfrm>
              <a:custGeom>
                <a:avLst/>
                <a:gdLst/>
                <a:ahLst/>
                <a:cxnLst/>
                <a:rect l="l" t="t" r="r" b="b"/>
                <a:pathLst>
                  <a:path w="79" h="41" extrusionOk="0">
                    <a:moveTo>
                      <a:pt x="0" y="1"/>
                    </a:moveTo>
                    <a:cubicBezTo>
                      <a:pt x="30" y="10"/>
                      <a:pt x="50" y="30"/>
                      <a:pt x="69" y="40"/>
                    </a:cubicBezTo>
                    <a:cubicBezTo>
                      <a:pt x="69" y="40"/>
                      <a:pt x="79" y="40"/>
                      <a:pt x="69" y="30"/>
                    </a:cubicBezTo>
                    <a:cubicBezTo>
                      <a:pt x="50" y="21"/>
                      <a:pt x="3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06" name="Google Shape;3006;p17"/>
              <p:cNvSpPr/>
              <p:nvPr/>
            </p:nvSpPr>
            <p:spPr>
              <a:xfrm>
                <a:off x="7407085" y="4655310"/>
                <a:ext cx="15041" cy="8474"/>
              </a:xfrm>
              <a:custGeom>
                <a:avLst/>
                <a:gdLst/>
                <a:ahLst/>
                <a:cxnLst/>
                <a:rect l="l" t="t" r="r" b="b"/>
                <a:pathLst>
                  <a:path w="71" h="40" extrusionOk="0">
                    <a:moveTo>
                      <a:pt x="70" y="1"/>
                    </a:moveTo>
                    <a:cubicBezTo>
                      <a:pt x="50" y="10"/>
                      <a:pt x="20" y="20"/>
                      <a:pt x="1" y="30"/>
                    </a:cubicBezTo>
                    <a:lnTo>
                      <a:pt x="11" y="40"/>
                    </a:lnTo>
                    <a:cubicBezTo>
                      <a:pt x="31" y="30"/>
                      <a:pt x="50" y="10"/>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07" name="Google Shape;3007;p17"/>
              <p:cNvSpPr/>
              <p:nvPr/>
            </p:nvSpPr>
            <p:spPr>
              <a:xfrm>
                <a:off x="7405178" y="4776275"/>
                <a:ext cx="8474" cy="2118"/>
              </a:xfrm>
              <a:custGeom>
                <a:avLst/>
                <a:gdLst/>
                <a:ahLst/>
                <a:cxnLst/>
                <a:rect l="l" t="t" r="r" b="b"/>
                <a:pathLst>
                  <a:path w="40" h="10" extrusionOk="0">
                    <a:moveTo>
                      <a:pt x="0" y="0"/>
                    </a:moveTo>
                    <a:lnTo>
                      <a:pt x="10" y="10"/>
                    </a:lnTo>
                    <a:cubicBezTo>
                      <a:pt x="20" y="10"/>
                      <a:pt x="29" y="1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08" name="Google Shape;3008;p17"/>
              <p:cNvSpPr/>
              <p:nvPr/>
            </p:nvSpPr>
            <p:spPr>
              <a:xfrm>
                <a:off x="7403059" y="4819916"/>
                <a:ext cx="20973" cy="10804"/>
              </a:xfrm>
              <a:custGeom>
                <a:avLst/>
                <a:gdLst/>
                <a:ahLst/>
                <a:cxnLst/>
                <a:rect l="l" t="t" r="r" b="b"/>
                <a:pathLst>
                  <a:path w="99" h="51" extrusionOk="0">
                    <a:moveTo>
                      <a:pt x="98" y="1"/>
                    </a:moveTo>
                    <a:lnTo>
                      <a:pt x="98" y="1"/>
                    </a:lnTo>
                    <a:cubicBezTo>
                      <a:pt x="69" y="11"/>
                      <a:pt x="30" y="20"/>
                      <a:pt x="10" y="40"/>
                    </a:cubicBezTo>
                    <a:cubicBezTo>
                      <a:pt x="0" y="40"/>
                      <a:pt x="10" y="50"/>
                      <a:pt x="10" y="50"/>
                    </a:cubicBezTo>
                    <a:cubicBezTo>
                      <a:pt x="39" y="31"/>
                      <a:pt x="69" y="11"/>
                      <a:pt x="9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09" name="Google Shape;3009;p17"/>
              <p:cNvSpPr/>
              <p:nvPr/>
            </p:nvSpPr>
            <p:spPr>
              <a:xfrm>
                <a:off x="7319592" y="4843007"/>
                <a:ext cx="29447" cy="14617"/>
              </a:xfrm>
              <a:custGeom>
                <a:avLst/>
                <a:gdLst/>
                <a:ahLst/>
                <a:cxnLst/>
                <a:rect l="l" t="t" r="r" b="b"/>
                <a:pathLst>
                  <a:path w="139" h="69" extrusionOk="0">
                    <a:moveTo>
                      <a:pt x="1" y="0"/>
                    </a:moveTo>
                    <a:lnTo>
                      <a:pt x="1" y="0"/>
                    </a:lnTo>
                    <a:cubicBezTo>
                      <a:pt x="40" y="20"/>
                      <a:pt x="79" y="49"/>
                      <a:pt x="129" y="69"/>
                    </a:cubicBezTo>
                    <a:cubicBezTo>
                      <a:pt x="129" y="69"/>
                      <a:pt x="138" y="59"/>
                      <a:pt x="129" y="59"/>
                    </a:cubicBezTo>
                    <a:cubicBezTo>
                      <a:pt x="89" y="40"/>
                      <a:pt x="4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10" name="Google Shape;3010;p17"/>
              <p:cNvSpPr/>
              <p:nvPr/>
            </p:nvSpPr>
            <p:spPr>
              <a:xfrm>
                <a:off x="7332091" y="4822034"/>
                <a:ext cx="20973" cy="12711"/>
              </a:xfrm>
              <a:custGeom>
                <a:avLst/>
                <a:gdLst/>
                <a:ahLst/>
                <a:cxnLst/>
                <a:rect l="l" t="t" r="r" b="b"/>
                <a:pathLst>
                  <a:path w="99" h="60" extrusionOk="0">
                    <a:moveTo>
                      <a:pt x="1" y="1"/>
                    </a:moveTo>
                    <a:lnTo>
                      <a:pt x="89" y="60"/>
                    </a:lnTo>
                    <a:cubicBezTo>
                      <a:pt x="89" y="60"/>
                      <a:pt x="99" y="50"/>
                      <a:pt x="89" y="50"/>
                    </a:cubicBezTo>
                    <a:cubicBezTo>
                      <a:pt x="60" y="30"/>
                      <a:pt x="30"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11" name="Google Shape;3011;p17"/>
              <p:cNvSpPr/>
              <p:nvPr/>
            </p:nvSpPr>
            <p:spPr>
              <a:xfrm>
                <a:off x="7263452" y="4751277"/>
                <a:ext cx="14617" cy="8474"/>
              </a:xfrm>
              <a:custGeom>
                <a:avLst/>
                <a:gdLst/>
                <a:ahLst/>
                <a:cxnLst/>
                <a:rect l="l" t="t" r="r" b="b"/>
                <a:pathLst>
                  <a:path w="69" h="40" extrusionOk="0">
                    <a:moveTo>
                      <a:pt x="0" y="0"/>
                    </a:moveTo>
                    <a:cubicBezTo>
                      <a:pt x="20" y="10"/>
                      <a:pt x="40" y="29"/>
                      <a:pt x="69" y="40"/>
                    </a:cubicBezTo>
                    <a:lnTo>
                      <a:pt x="69" y="29"/>
                    </a:lnTo>
                    <a:cubicBezTo>
                      <a:pt x="4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12" name="Google Shape;3012;p17"/>
              <p:cNvSpPr/>
              <p:nvPr/>
            </p:nvSpPr>
            <p:spPr>
              <a:xfrm>
                <a:off x="7307093" y="4698951"/>
                <a:ext cx="6567" cy="6567"/>
              </a:xfrm>
              <a:custGeom>
                <a:avLst/>
                <a:gdLst/>
                <a:ahLst/>
                <a:cxnLst/>
                <a:rect l="l" t="t" r="r" b="b"/>
                <a:pathLst>
                  <a:path w="31" h="31" extrusionOk="0">
                    <a:moveTo>
                      <a:pt x="30" y="1"/>
                    </a:moveTo>
                    <a:cubicBezTo>
                      <a:pt x="20" y="11"/>
                      <a:pt x="11" y="11"/>
                      <a:pt x="0" y="21"/>
                    </a:cubicBezTo>
                    <a:lnTo>
                      <a:pt x="11" y="31"/>
                    </a:lnTo>
                    <a:cubicBezTo>
                      <a:pt x="20" y="21"/>
                      <a:pt x="30" y="11"/>
                      <a:pt x="3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13" name="Google Shape;3013;p17"/>
              <p:cNvSpPr/>
              <p:nvPr/>
            </p:nvSpPr>
            <p:spPr>
              <a:xfrm>
                <a:off x="7342683" y="4426091"/>
                <a:ext cx="10381" cy="10381"/>
              </a:xfrm>
              <a:custGeom>
                <a:avLst/>
                <a:gdLst/>
                <a:ahLst/>
                <a:cxnLst/>
                <a:rect l="l" t="t" r="r" b="b"/>
                <a:pathLst>
                  <a:path w="49" h="49" extrusionOk="0">
                    <a:moveTo>
                      <a:pt x="0" y="0"/>
                    </a:moveTo>
                    <a:lnTo>
                      <a:pt x="0" y="0"/>
                    </a:lnTo>
                    <a:cubicBezTo>
                      <a:pt x="20" y="10"/>
                      <a:pt x="29" y="29"/>
                      <a:pt x="39" y="49"/>
                    </a:cubicBezTo>
                    <a:lnTo>
                      <a:pt x="49" y="39"/>
                    </a:lnTo>
                    <a:cubicBezTo>
                      <a:pt x="3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14" name="Google Shape;3014;p17"/>
              <p:cNvSpPr/>
              <p:nvPr/>
            </p:nvSpPr>
            <p:spPr>
              <a:xfrm>
                <a:off x="7388442" y="4409355"/>
                <a:ext cx="10592" cy="6355"/>
              </a:xfrm>
              <a:custGeom>
                <a:avLst/>
                <a:gdLst/>
                <a:ahLst/>
                <a:cxnLst/>
                <a:rect l="l" t="t" r="r" b="b"/>
                <a:pathLst>
                  <a:path w="50" h="30" extrusionOk="0">
                    <a:moveTo>
                      <a:pt x="49" y="0"/>
                    </a:moveTo>
                    <a:cubicBezTo>
                      <a:pt x="30" y="10"/>
                      <a:pt x="10" y="10"/>
                      <a:pt x="1" y="20"/>
                    </a:cubicBezTo>
                    <a:cubicBezTo>
                      <a:pt x="1" y="30"/>
                      <a:pt x="1" y="30"/>
                      <a:pt x="10" y="30"/>
                    </a:cubicBezTo>
                    <a:cubicBezTo>
                      <a:pt x="20" y="20"/>
                      <a:pt x="30" y="10"/>
                      <a:pt x="4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15" name="Google Shape;3015;p17"/>
              <p:cNvSpPr/>
              <p:nvPr/>
            </p:nvSpPr>
            <p:spPr>
              <a:xfrm>
                <a:off x="7388442" y="4355122"/>
                <a:ext cx="14829" cy="12711"/>
              </a:xfrm>
              <a:custGeom>
                <a:avLst/>
                <a:gdLst/>
                <a:ahLst/>
                <a:cxnLst/>
                <a:rect l="l" t="t" r="r" b="b"/>
                <a:pathLst>
                  <a:path w="70" h="60" extrusionOk="0">
                    <a:moveTo>
                      <a:pt x="69" y="1"/>
                    </a:moveTo>
                    <a:cubicBezTo>
                      <a:pt x="49" y="20"/>
                      <a:pt x="20" y="30"/>
                      <a:pt x="10" y="49"/>
                    </a:cubicBezTo>
                    <a:cubicBezTo>
                      <a:pt x="1" y="49"/>
                      <a:pt x="10" y="60"/>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16" name="Google Shape;3016;p17"/>
              <p:cNvSpPr/>
              <p:nvPr/>
            </p:nvSpPr>
            <p:spPr>
              <a:xfrm>
                <a:off x="7403695" y="4373765"/>
                <a:ext cx="22456" cy="15677"/>
              </a:xfrm>
              <a:custGeom>
                <a:avLst/>
                <a:gdLst/>
                <a:ahLst/>
                <a:cxnLst/>
                <a:rect l="l" t="t" r="r" b="b"/>
                <a:pathLst>
                  <a:path w="106" h="74" extrusionOk="0">
                    <a:moveTo>
                      <a:pt x="106" y="1"/>
                    </a:moveTo>
                    <a:cubicBezTo>
                      <a:pt x="66" y="20"/>
                      <a:pt x="36" y="40"/>
                      <a:pt x="7" y="60"/>
                    </a:cubicBezTo>
                    <a:cubicBezTo>
                      <a:pt x="0" y="67"/>
                      <a:pt x="3" y="74"/>
                      <a:pt x="6" y="74"/>
                    </a:cubicBezTo>
                    <a:cubicBezTo>
                      <a:pt x="6" y="74"/>
                      <a:pt x="7" y="73"/>
                      <a:pt x="7" y="70"/>
                    </a:cubicBezTo>
                    <a:cubicBezTo>
                      <a:pt x="47" y="50"/>
                      <a:pt x="76" y="31"/>
                      <a:pt x="1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17" name="Google Shape;3017;p17"/>
              <p:cNvSpPr/>
              <p:nvPr/>
            </p:nvSpPr>
            <p:spPr>
              <a:xfrm>
                <a:off x="7327854" y="4369740"/>
                <a:ext cx="21185" cy="15677"/>
              </a:xfrm>
              <a:custGeom>
                <a:avLst/>
                <a:gdLst/>
                <a:ahLst/>
                <a:cxnLst/>
                <a:rect l="l" t="t" r="r" b="b"/>
                <a:pathLst>
                  <a:path w="100" h="74" extrusionOk="0">
                    <a:moveTo>
                      <a:pt x="1" y="0"/>
                    </a:moveTo>
                    <a:cubicBezTo>
                      <a:pt x="31" y="20"/>
                      <a:pt x="60" y="50"/>
                      <a:pt x="90" y="69"/>
                    </a:cubicBezTo>
                    <a:cubicBezTo>
                      <a:pt x="93" y="72"/>
                      <a:pt x="94" y="73"/>
                      <a:pt x="96" y="73"/>
                    </a:cubicBezTo>
                    <a:cubicBezTo>
                      <a:pt x="99" y="73"/>
                      <a:pt x="99" y="66"/>
                      <a:pt x="99" y="59"/>
                    </a:cubicBezTo>
                    <a:lnTo>
                      <a:pt x="11"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18" name="Google Shape;3018;p17"/>
              <p:cNvSpPr/>
              <p:nvPr/>
            </p:nvSpPr>
            <p:spPr>
              <a:xfrm>
                <a:off x="7350945" y="4334361"/>
                <a:ext cx="6355" cy="14617"/>
              </a:xfrm>
              <a:custGeom>
                <a:avLst/>
                <a:gdLst/>
                <a:ahLst/>
                <a:cxnLst/>
                <a:rect l="l" t="t" r="r" b="b"/>
                <a:pathLst>
                  <a:path w="30" h="69" extrusionOk="0">
                    <a:moveTo>
                      <a:pt x="0" y="0"/>
                    </a:moveTo>
                    <a:cubicBezTo>
                      <a:pt x="0" y="20"/>
                      <a:pt x="10" y="49"/>
                      <a:pt x="20" y="69"/>
                    </a:cubicBezTo>
                    <a:cubicBezTo>
                      <a:pt x="20" y="69"/>
                      <a:pt x="30" y="69"/>
                      <a:pt x="30" y="59"/>
                    </a:cubicBez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19" name="Google Shape;3019;p17"/>
              <p:cNvSpPr/>
              <p:nvPr/>
            </p:nvSpPr>
            <p:spPr>
              <a:xfrm>
                <a:off x="7369588" y="4659547"/>
                <a:ext cx="8686" cy="10592"/>
              </a:xfrm>
              <a:custGeom>
                <a:avLst/>
                <a:gdLst/>
                <a:ahLst/>
                <a:cxnLst/>
                <a:rect l="l" t="t" r="r" b="b"/>
                <a:pathLst>
                  <a:path w="41" h="50" extrusionOk="0">
                    <a:moveTo>
                      <a:pt x="1" y="0"/>
                    </a:moveTo>
                    <a:cubicBezTo>
                      <a:pt x="20" y="20"/>
                      <a:pt x="20" y="2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20" name="Google Shape;3020;p17"/>
              <p:cNvSpPr/>
              <p:nvPr/>
            </p:nvSpPr>
            <p:spPr>
              <a:xfrm>
                <a:off x="7378061" y="4609551"/>
                <a:ext cx="14829" cy="14617"/>
              </a:xfrm>
              <a:custGeom>
                <a:avLst/>
                <a:gdLst/>
                <a:ahLst/>
                <a:cxnLst/>
                <a:rect l="l" t="t" r="r" b="b"/>
                <a:pathLst>
                  <a:path w="70" h="69" extrusionOk="0">
                    <a:moveTo>
                      <a:pt x="69" y="0"/>
                    </a:moveTo>
                    <a:cubicBezTo>
                      <a:pt x="50" y="20"/>
                      <a:pt x="20" y="40"/>
                      <a:pt x="0" y="59"/>
                    </a:cubicBezTo>
                    <a:lnTo>
                      <a:pt x="10" y="69"/>
                    </a:lnTo>
                    <a:lnTo>
                      <a:pt x="69" y="10"/>
                    </a:ln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21" name="Google Shape;3021;p17"/>
              <p:cNvSpPr/>
              <p:nvPr/>
            </p:nvSpPr>
            <p:spPr>
              <a:xfrm>
                <a:off x="7367681" y="4576079"/>
                <a:ext cx="12711" cy="13558"/>
              </a:xfrm>
              <a:custGeom>
                <a:avLst/>
                <a:gdLst/>
                <a:ahLst/>
                <a:cxnLst/>
                <a:rect l="l" t="t" r="r" b="b"/>
                <a:pathLst>
                  <a:path w="60" h="64" extrusionOk="0">
                    <a:moveTo>
                      <a:pt x="0" y="1"/>
                    </a:moveTo>
                    <a:cubicBezTo>
                      <a:pt x="20" y="20"/>
                      <a:pt x="29" y="50"/>
                      <a:pt x="49" y="60"/>
                    </a:cubicBezTo>
                    <a:cubicBezTo>
                      <a:pt x="49" y="63"/>
                      <a:pt x="50" y="64"/>
                      <a:pt x="52" y="64"/>
                    </a:cubicBezTo>
                    <a:cubicBezTo>
                      <a:pt x="55" y="64"/>
                      <a:pt x="59" y="60"/>
                      <a:pt x="59" y="60"/>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22" name="Google Shape;3022;p17"/>
              <p:cNvSpPr/>
              <p:nvPr/>
            </p:nvSpPr>
            <p:spPr>
              <a:xfrm>
                <a:off x="7371706" y="4423761"/>
                <a:ext cx="10592" cy="12711"/>
              </a:xfrm>
              <a:custGeom>
                <a:avLst/>
                <a:gdLst/>
                <a:ahLst/>
                <a:cxnLst/>
                <a:rect l="l" t="t" r="r" b="b"/>
                <a:pathLst>
                  <a:path w="50" h="60" extrusionOk="0">
                    <a:moveTo>
                      <a:pt x="1" y="1"/>
                    </a:moveTo>
                    <a:lnTo>
                      <a:pt x="1" y="1"/>
                    </a:lnTo>
                    <a:cubicBezTo>
                      <a:pt x="10" y="21"/>
                      <a:pt x="21" y="40"/>
                      <a:pt x="40" y="60"/>
                    </a:cubicBezTo>
                    <a:lnTo>
                      <a:pt x="50" y="50"/>
                    </a:lnTo>
                    <a:cubicBezTo>
                      <a:pt x="30" y="31"/>
                      <a:pt x="1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23" name="Google Shape;3023;p17"/>
              <p:cNvSpPr/>
              <p:nvPr/>
            </p:nvSpPr>
            <p:spPr>
              <a:xfrm>
                <a:off x="7334209" y="4672046"/>
                <a:ext cx="12711" cy="10592"/>
              </a:xfrm>
              <a:custGeom>
                <a:avLst/>
                <a:gdLst/>
                <a:ahLst/>
                <a:cxnLst/>
                <a:rect l="l" t="t" r="r" b="b"/>
                <a:pathLst>
                  <a:path w="60" h="50" extrusionOk="0">
                    <a:moveTo>
                      <a:pt x="1" y="0"/>
                    </a:moveTo>
                    <a:cubicBezTo>
                      <a:pt x="20" y="10"/>
                      <a:pt x="30" y="30"/>
                      <a:pt x="50" y="49"/>
                    </a:cubicBezTo>
                    <a:lnTo>
                      <a:pt x="60" y="40"/>
                    </a:lnTo>
                    <a:cubicBezTo>
                      <a:pt x="40" y="20"/>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24" name="Google Shape;3024;p17"/>
              <p:cNvSpPr/>
              <p:nvPr/>
            </p:nvSpPr>
            <p:spPr>
              <a:xfrm>
                <a:off x="7378061" y="4728186"/>
                <a:ext cx="12711" cy="8686"/>
              </a:xfrm>
              <a:custGeom>
                <a:avLst/>
                <a:gdLst/>
                <a:ahLst/>
                <a:cxnLst/>
                <a:rect l="l" t="t" r="r" b="b"/>
                <a:pathLst>
                  <a:path w="60" h="41" extrusionOk="0">
                    <a:moveTo>
                      <a:pt x="59" y="1"/>
                    </a:moveTo>
                    <a:cubicBezTo>
                      <a:pt x="39" y="1"/>
                      <a:pt x="20" y="11"/>
                      <a:pt x="0" y="31"/>
                    </a:cubicBezTo>
                    <a:lnTo>
                      <a:pt x="10" y="40"/>
                    </a:lnTo>
                    <a:cubicBezTo>
                      <a:pt x="30" y="20"/>
                      <a:pt x="39"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25" name="Google Shape;3025;p17"/>
              <p:cNvSpPr/>
              <p:nvPr/>
            </p:nvSpPr>
            <p:spPr>
              <a:xfrm>
                <a:off x="7369588" y="4768013"/>
                <a:ext cx="8686" cy="10381"/>
              </a:xfrm>
              <a:custGeom>
                <a:avLst/>
                <a:gdLst/>
                <a:ahLst/>
                <a:cxnLst/>
                <a:rect l="l" t="t" r="r" b="b"/>
                <a:pathLst>
                  <a:path w="41" h="49" extrusionOk="0">
                    <a:moveTo>
                      <a:pt x="1" y="0"/>
                    </a:moveTo>
                    <a:lnTo>
                      <a:pt x="1" y="0"/>
                    </a:lnTo>
                    <a:cubicBezTo>
                      <a:pt x="11" y="10"/>
                      <a:pt x="20" y="20"/>
                      <a:pt x="20" y="29"/>
                    </a:cubicBezTo>
                    <a:cubicBezTo>
                      <a:pt x="20" y="29"/>
                      <a:pt x="31" y="3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26" name="Google Shape;3026;p17"/>
              <p:cNvSpPr/>
              <p:nvPr/>
            </p:nvSpPr>
            <p:spPr>
              <a:xfrm>
                <a:off x="7378061" y="4834533"/>
                <a:ext cx="14829" cy="13770"/>
              </a:xfrm>
              <a:custGeom>
                <a:avLst/>
                <a:gdLst/>
                <a:ahLst/>
                <a:cxnLst/>
                <a:rect l="l" t="t" r="r" b="b"/>
                <a:pathLst>
                  <a:path w="70" h="65" extrusionOk="0">
                    <a:moveTo>
                      <a:pt x="69" y="1"/>
                    </a:moveTo>
                    <a:lnTo>
                      <a:pt x="69" y="1"/>
                    </a:lnTo>
                    <a:cubicBezTo>
                      <a:pt x="39" y="10"/>
                      <a:pt x="20" y="30"/>
                      <a:pt x="0" y="60"/>
                    </a:cubicBezTo>
                    <a:cubicBezTo>
                      <a:pt x="0" y="60"/>
                      <a:pt x="5" y="64"/>
                      <a:pt x="8" y="64"/>
                    </a:cubicBezTo>
                    <a:cubicBezTo>
                      <a:pt x="9" y="64"/>
                      <a:pt x="10" y="63"/>
                      <a:pt x="10" y="60"/>
                    </a:cubicBezTo>
                    <a:cubicBezTo>
                      <a:pt x="30" y="40"/>
                      <a:pt x="39" y="2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27" name="Google Shape;3027;p17"/>
              <p:cNvSpPr/>
              <p:nvPr/>
            </p:nvSpPr>
            <p:spPr>
              <a:xfrm>
                <a:off x="7407085" y="4855506"/>
                <a:ext cx="15041" cy="10592"/>
              </a:xfrm>
              <a:custGeom>
                <a:avLst/>
                <a:gdLst/>
                <a:ahLst/>
                <a:cxnLst/>
                <a:rect l="l" t="t" r="r" b="b"/>
                <a:pathLst>
                  <a:path w="71" h="50" extrusionOk="0">
                    <a:moveTo>
                      <a:pt x="70" y="0"/>
                    </a:moveTo>
                    <a:lnTo>
                      <a:pt x="70" y="0"/>
                    </a:lnTo>
                    <a:cubicBezTo>
                      <a:pt x="50" y="10"/>
                      <a:pt x="20" y="20"/>
                      <a:pt x="1" y="40"/>
                    </a:cubicBezTo>
                    <a:cubicBezTo>
                      <a:pt x="1" y="40"/>
                      <a:pt x="1" y="49"/>
                      <a:pt x="11" y="49"/>
                    </a:cubicBezTo>
                    <a:cubicBezTo>
                      <a:pt x="31" y="30"/>
                      <a:pt x="50" y="20"/>
                      <a:pt x="7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28" name="Google Shape;3028;p17"/>
              <p:cNvSpPr/>
              <p:nvPr/>
            </p:nvSpPr>
            <p:spPr>
              <a:xfrm>
                <a:off x="7290357" y="4623957"/>
                <a:ext cx="8686" cy="8474"/>
              </a:xfrm>
              <a:custGeom>
                <a:avLst/>
                <a:gdLst/>
                <a:ahLst/>
                <a:cxnLst/>
                <a:rect l="l" t="t" r="r" b="b"/>
                <a:pathLst>
                  <a:path w="41" h="40" extrusionOk="0">
                    <a:moveTo>
                      <a:pt x="40" y="1"/>
                    </a:moveTo>
                    <a:lnTo>
                      <a:pt x="40" y="1"/>
                    </a:lnTo>
                    <a:cubicBezTo>
                      <a:pt x="20" y="11"/>
                      <a:pt x="11" y="20"/>
                      <a:pt x="1" y="31"/>
                    </a:cubicBezTo>
                    <a:lnTo>
                      <a:pt x="11" y="40"/>
                    </a:lnTo>
                    <a:cubicBezTo>
                      <a:pt x="20" y="31"/>
                      <a:pt x="31" y="11"/>
                      <a:pt x="4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29" name="Google Shape;3029;p17"/>
              <p:cNvSpPr/>
              <p:nvPr/>
            </p:nvSpPr>
            <p:spPr>
              <a:xfrm>
                <a:off x="7282094" y="4584553"/>
                <a:ext cx="8474" cy="16736"/>
              </a:xfrm>
              <a:custGeom>
                <a:avLst/>
                <a:gdLst/>
                <a:ahLst/>
                <a:cxnLst/>
                <a:rect l="l" t="t" r="r" b="b"/>
                <a:pathLst>
                  <a:path w="40" h="79" extrusionOk="0">
                    <a:moveTo>
                      <a:pt x="0" y="0"/>
                    </a:moveTo>
                    <a:lnTo>
                      <a:pt x="0" y="0"/>
                    </a:lnTo>
                    <a:cubicBezTo>
                      <a:pt x="11" y="29"/>
                      <a:pt x="20" y="49"/>
                      <a:pt x="30" y="79"/>
                    </a:cubicBezTo>
                    <a:cubicBezTo>
                      <a:pt x="30" y="79"/>
                      <a:pt x="40" y="79"/>
                      <a:pt x="40" y="69"/>
                    </a:cubicBezTo>
                    <a:cubicBezTo>
                      <a:pt x="30" y="4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30" name="Google Shape;3030;p17"/>
              <p:cNvSpPr/>
              <p:nvPr/>
            </p:nvSpPr>
            <p:spPr>
              <a:xfrm>
                <a:off x="7304974" y="4605314"/>
                <a:ext cx="14829" cy="10592"/>
              </a:xfrm>
              <a:custGeom>
                <a:avLst/>
                <a:gdLst/>
                <a:ahLst/>
                <a:cxnLst/>
                <a:rect l="l" t="t" r="r" b="b"/>
                <a:pathLst>
                  <a:path w="70" h="50" extrusionOk="0">
                    <a:moveTo>
                      <a:pt x="69" y="0"/>
                    </a:moveTo>
                    <a:cubicBezTo>
                      <a:pt x="50" y="10"/>
                      <a:pt x="21" y="20"/>
                      <a:pt x="1" y="40"/>
                    </a:cubicBezTo>
                    <a:cubicBezTo>
                      <a:pt x="1" y="49"/>
                      <a:pt x="10" y="49"/>
                      <a:pt x="10" y="49"/>
                    </a:cubicBezTo>
                    <a:cubicBezTo>
                      <a:pt x="30" y="40"/>
                      <a:pt x="50" y="20"/>
                      <a:pt x="69" y="10"/>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31" name="Google Shape;3031;p17"/>
              <p:cNvSpPr/>
              <p:nvPr/>
            </p:nvSpPr>
            <p:spPr>
              <a:xfrm>
                <a:off x="7311329" y="4648955"/>
                <a:ext cx="10592" cy="9533"/>
              </a:xfrm>
              <a:custGeom>
                <a:avLst/>
                <a:gdLst/>
                <a:ahLst/>
                <a:cxnLst/>
                <a:rect l="l" t="t" r="r" b="b"/>
                <a:pathLst>
                  <a:path w="50" h="45" extrusionOk="0">
                    <a:moveTo>
                      <a:pt x="50" y="1"/>
                    </a:moveTo>
                    <a:cubicBezTo>
                      <a:pt x="30" y="11"/>
                      <a:pt x="10" y="20"/>
                      <a:pt x="0" y="40"/>
                    </a:cubicBezTo>
                    <a:cubicBezTo>
                      <a:pt x="0" y="40"/>
                      <a:pt x="5" y="45"/>
                      <a:pt x="8" y="45"/>
                    </a:cubicBezTo>
                    <a:cubicBezTo>
                      <a:pt x="9" y="45"/>
                      <a:pt x="10" y="44"/>
                      <a:pt x="10" y="40"/>
                    </a:cubicBezTo>
                    <a:cubicBezTo>
                      <a:pt x="20" y="31"/>
                      <a:pt x="30" y="1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32" name="Google Shape;3032;p17"/>
              <p:cNvSpPr/>
              <p:nvPr/>
            </p:nvSpPr>
            <p:spPr>
              <a:xfrm>
                <a:off x="7288450" y="4705306"/>
                <a:ext cx="4237" cy="4449"/>
              </a:xfrm>
              <a:custGeom>
                <a:avLst/>
                <a:gdLst/>
                <a:ahLst/>
                <a:cxnLst/>
                <a:rect l="l" t="t" r="r" b="b"/>
                <a:pathLst>
                  <a:path w="20" h="21" extrusionOk="0">
                    <a:moveTo>
                      <a:pt x="0" y="1"/>
                    </a:moveTo>
                    <a:cubicBezTo>
                      <a:pt x="10" y="1"/>
                      <a:pt x="10" y="21"/>
                      <a:pt x="20" y="21"/>
                    </a:cubicBezTo>
                    <a:lnTo>
                      <a:pt x="20" y="10"/>
                    </a:lnTo>
                    <a:cubicBezTo>
                      <a:pt x="20" y="10"/>
                      <a:pt x="1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33" name="Google Shape;3033;p17"/>
              <p:cNvSpPr/>
              <p:nvPr/>
            </p:nvSpPr>
            <p:spPr>
              <a:xfrm>
                <a:off x="7257096" y="4707425"/>
                <a:ext cx="19066" cy="12711"/>
              </a:xfrm>
              <a:custGeom>
                <a:avLst/>
                <a:gdLst/>
                <a:ahLst/>
                <a:cxnLst/>
                <a:rect l="l" t="t" r="r" b="b"/>
                <a:pathLst>
                  <a:path w="90" h="60" extrusionOk="0">
                    <a:moveTo>
                      <a:pt x="0" y="0"/>
                    </a:moveTo>
                    <a:lnTo>
                      <a:pt x="0" y="0"/>
                    </a:lnTo>
                    <a:cubicBezTo>
                      <a:pt x="30" y="20"/>
                      <a:pt x="59" y="40"/>
                      <a:pt x="79" y="59"/>
                    </a:cubicBezTo>
                    <a:lnTo>
                      <a:pt x="89" y="50"/>
                    </a:lnTo>
                    <a:cubicBezTo>
                      <a:pt x="59" y="30"/>
                      <a:pt x="3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34" name="Google Shape;3034;p17"/>
              <p:cNvSpPr/>
              <p:nvPr/>
            </p:nvSpPr>
            <p:spPr>
              <a:xfrm>
                <a:off x="7298830" y="4751277"/>
                <a:ext cx="10592" cy="10592"/>
              </a:xfrm>
              <a:custGeom>
                <a:avLst/>
                <a:gdLst/>
                <a:ahLst/>
                <a:cxnLst/>
                <a:rect l="l" t="t" r="r" b="b"/>
                <a:pathLst>
                  <a:path w="50" h="50" extrusionOk="0">
                    <a:moveTo>
                      <a:pt x="50" y="0"/>
                    </a:moveTo>
                    <a:lnTo>
                      <a:pt x="50" y="0"/>
                    </a:lnTo>
                    <a:cubicBezTo>
                      <a:pt x="30" y="10"/>
                      <a:pt x="10" y="20"/>
                      <a:pt x="0" y="40"/>
                    </a:cubicBezTo>
                    <a:lnTo>
                      <a:pt x="10" y="49"/>
                    </a:lnTo>
                    <a:cubicBezTo>
                      <a:pt x="20" y="29"/>
                      <a:pt x="39" y="1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35" name="Google Shape;3035;p17"/>
              <p:cNvSpPr/>
              <p:nvPr/>
            </p:nvSpPr>
            <p:spPr>
              <a:xfrm>
                <a:off x="7309211" y="4730304"/>
                <a:ext cx="12711" cy="8686"/>
              </a:xfrm>
              <a:custGeom>
                <a:avLst/>
                <a:gdLst/>
                <a:ahLst/>
                <a:cxnLst/>
                <a:rect l="l" t="t" r="r" b="b"/>
                <a:pathLst>
                  <a:path w="60" h="41" extrusionOk="0">
                    <a:moveTo>
                      <a:pt x="60" y="1"/>
                    </a:moveTo>
                    <a:cubicBezTo>
                      <a:pt x="59" y="1"/>
                      <a:pt x="59" y="1"/>
                      <a:pt x="59" y="1"/>
                    </a:cubicBezTo>
                    <a:lnTo>
                      <a:pt x="59" y="1"/>
                    </a:lnTo>
                    <a:lnTo>
                      <a:pt x="60" y="1"/>
                    </a:lnTo>
                    <a:close/>
                    <a:moveTo>
                      <a:pt x="59" y="1"/>
                    </a:moveTo>
                    <a:lnTo>
                      <a:pt x="1" y="30"/>
                    </a:lnTo>
                    <a:cubicBezTo>
                      <a:pt x="1" y="40"/>
                      <a:pt x="10" y="40"/>
                      <a:pt x="10" y="40"/>
                    </a:cubicBezTo>
                    <a:cubicBezTo>
                      <a:pt x="29" y="30"/>
                      <a:pt x="40"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36" name="Google Shape;3036;p17"/>
              <p:cNvSpPr/>
              <p:nvPr/>
            </p:nvSpPr>
            <p:spPr>
              <a:xfrm>
                <a:off x="7321710" y="4761657"/>
                <a:ext cx="14829" cy="12711"/>
              </a:xfrm>
              <a:custGeom>
                <a:avLst/>
                <a:gdLst/>
                <a:ahLst/>
                <a:cxnLst/>
                <a:rect l="l" t="t" r="r" b="b"/>
                <a:pathLst>
                  <a:path w="70" h="60" extrusionOk="0">
                    <a:moveTo>
                      <a:pt x="69" y="0"/>
                    </a:moveTo>
                    <a:lnTo>
                      <a:pt x="69" y="0"/>
                    </a:lnTo>
                    <a:cubicBezTo>
                      <a:pt x="40" y="10"/>
                      <a:pt x="10" y="30"/>
                      <a:pt x="1" y="50"/>
                    </a:cubicBezTo>
                    <a:cubicBezTo>
                      <a:pt x="1" y="59"/>
                      <a:pt x="10" y="59"/>
                      <a:pt x="10" y="59"/>
                    </a:cubicBezTo>
                    <a:cubicBezTo>
                      <a:pt x="20" y="40"/>
                      <a:pt x="40"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37" name="Google Shape;3037;p17"/>
              <p:cNvSpPr/>
              <p:nvPr/>
            </p:nvSpPr>
            <p:spPr>
              <a:xfrm>
                <a:off x="7296712" y="4780512"/>
                <a:ext cx="12711" cy="4237"/>
              </a:xfrm>
              <a:custGeom>
                <a:avLst/>
                <a:gdLst/>
                <a:ahLst/>
                <a:cxnLst/>
                <a:rect l="l" t="t" r="r" b="b"/>
                <a:pathLst>
                  <a:path w="60" h="20" extrusionOk="0">
                    <a:moveTo>
                      <a:pt x="1" y="0"/>
                    </a:moveTo>
                    <a:cubicBezTo>
                      <a:pt x="20" y="0"/>
                      <a:pt x="40" y="10"/>
                      <a:pt x="49" y="20"/>
                    </a:cubicBezTo>
                    <a:cubicBezTo>
                      <a:pt x="60" y="20"/>
                      <a:pt x="60" y="10"/>
                      <a:pt x="60" y="10"/>
                    </a:cubicBezTo>
                    <a:cubicBezTo>
                      <a:pt x="40" y="0"/>
                      <a:pt x="20" y="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38" name="Google Shape;3038;p17"/>
              <p:cNvSpPr/>
              <p:nvPr/>
            </p:nvSpPr>
            <p:spPr>
              <a:xfrm>
                <a:off x="7436319" y="4526083"/>
                <a:ext cx="8474" cy="12711"/>
              </a:xfrm>
              <a:custGeom>
                <a:avLst/>
                <a:gdLst/>
                <a:ahLst/>
                <a:cxnLst/>
                <a:rect l="l" t="t" r="r" b="b"/>
                <a:pathLst>
                  <a:path w="40" h="60" extrusionOk="0">
                    <a:moveTo>
                      <a:pt x="1" y="1"/>
                    </a:moveTo>
                    <a:lnTo>
                      <a:pt x="1" y="10"/>
                    </a:lnTo>
                    <a:cubicBezTo>
                      <a:pt x="11" y="20"/>
                      <a:pt x="20" y="49"/>
                      <a:pt x="30" y="60"/>
                    </a:cubicBezTo>
                    <a:cubicBezTo>
                      <a:pt x="40" y="60"/>
                      <a:pt x="40" y="60"/>
                      <a:pt x="40" y="49"/>
                    </a:cubicBezTo>
                    <a:cubicBezTo>
                      <a:pt x="30" y="40"/>
                      <a:pt x="1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39" name="Google Shape;3039;p17"/>
              <p:cNvSpPr/>
              <p:nvPr/>
            </p:nvSpPr>
            <p:spPr>
              <a:xfrm>
                <a:off x="7430176" y="4482231"/>
                <a:ext cx="10592" cy="12711"/>
              </a:xfrm>
              <a:custGeom>
                <a:avLst/>
                <a:gdLst/>
                <a:ahLst/>
                <a:cxnLst/>
                <a:rect l="l" t="t" r="r" b="b"/>
                <a:pathLst>
                  <a:path w="50" h="60" extrusionOk="0">
                    <a:moveTo>
                      <a:pt x="0" y="0"/>
                    </a:moveTo>
                    <a:cubicBezTo>
                      <a:pt x="10" y="20"/>
                      <a:pt x="20" y="40"/>
                      <a:pt x="40" y="59"/>
                    </a:cubicBezTo>
                    <a:lnTo>
                      <a:pt x="49" y="50"/>
                    </a:ln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40" name="Google Shape;3040;p17"/>
              <p:cNvSpPr/>
              <p:nvPr/>
            </p:nvSpPr>
            <p:spPr>
              <a:xfrm>
                <a:off x="7459411" y="4459351"/>
                <a:ext cx="14617" cy="12711"/>
              </a:xfrm>
              <a:custGeom>
                <a:avLst/>
                <a:gdLst/>
                <a:ahLst/>
                <a:cxnLst/>
                <a:rect l="l" t="t" r="r" b="b"/>
                <a:pathLst>
                  <a:path w="69" h="60" extrusionOk="0">
                    <a:moveTo>
                      <a:pt x="69" y="1"/>
                    </a:moveTo>
                    <a:cubicBezTo>
                      <a:pt x="49" y="20"/>
                      <a:pt x="20" y="30"/>
                      <a:pt x="0" y="49"/>
                    </a:cubicBezTo>
                    <a:cubicBezTo>
                      <a:pt x="0" y="49"/>
                      <a:pt x="0" y="60"/>
                      <a:pt x="10" y="60"/>
                    </a:cubicBezTo>
                    <a:cubicBezTo>
                      <a:pt x="29" y="49"/>
                      <a:pt x="49" y="2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41" name="Google Shape;3041;p17"/>
              <p:cNvSpPr/>
              <p:nvPr/>
            </p:nvSpPr>
            <p:spPr>
              <a:xfrm>
                <a:off x="7440556" y="4434353"/>
                <a:ext cx="14829" cy="12711"/>
              </a:xfrm>
              <a:custGeom>
                <a:avLst/>
                <a:gdLst/>
                <a:ahLst/>
                <a:cxnLst/>
                <a:rect l="l" t="t" r="r" b="b"/>
                <a:pathLst>
                  <a:path w="70" h="60" extrusionOk="0">
                    <a:moveTo>
                      <a:pt x="0" y="0"/>
                    </a:moveTo>
                    <a:lnTo>
                      <a:pt x="59" y="60"/>
                    </a:lnTo>
                    <a:lnTo>
                      <a:pt x="70" y="49"/>
                    </a:lnTo>
                    <a:cubicBezTo>
                      <a:pt x="50" y="3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42" name="Google Shape;3042;p17"/>
              <p:cNvSpPr/>
              <p:nvPr/>
            </p:nvSpPr>
            <p:spPr>
              <a:xfrm>
                <a:off x="7461317" y="4409355"/>
                <a:ext cx="10804" cy="12711"/>
              </a:xfrm>
              <a:custGeom>
                <a:avLst/>
                <a:gdLst/>
                <a:ahLst/>
                <a:cxnLst/>
                <a:rect l="l" t="t" r="r" b="b"/>
                <a:pathLst>
                  <a:path w="51" h="60" extrusionOk="0">
                    <a:moveTo>
                      <a:pt x="50" y="0"/>
                    </a:moveTo>
                    <a:lnTo>
                      <a:pt x="1" y="49"/>
                    </a:lnTo>
                    <a:cubicBezTo>
                      <a:pt x="1" y="59"/>
                      <a:pt x="11" y="59"/>
                      <a:pt x="11" y="59"/>
                    </a:cubicBezTo>
                    <a:cubicBezTo>
                      <a:pt x="20" y="40"/>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43" name="Google Shape;3043;p17"/>
              <p:cNvSpPr/>
              <p:nvPr/>
            </p:nvSpPr>
            <p:spPr>
              <a:xfrm>
                <a:off x="7444582" y="4392619"/>
                <a:ext cx="12711" cy="12711"/>
              </a:xfrm>
              <a:custGeom>
                <a:avLst/>
                <a:gdLst/>
                <a:ahLst/>
                <a:cxnLst/>
                <a:rect l="l" t="t" r="r" b="b"/>
                <a:pathLst>
                  <a:path w="60" h="60" extrusionOk="0">
                    <a:moveTo>
                      <a:pt x="1" y="1"/>
                    </a:moveTo>
                    <a:lnTo>
                      <a:pt x="1" y="1"/>
                    </a:lnTo>
                    <a:cubicBezTo>
                      <a:pt x="21" y="20"/>
                      <a:pt x="31" y="40"/>
                      <a:pt x="51" y="60"/>
                    </a:cubicBezTo>
                    <a:cubicBezTo>
                      <a:pt x="51" y="60"/>
                      <a:pt x="60" y="60"/>
                      <a:pt x="60" y="49"/>
                    </a:cubicBezTo>
                    <a:cubicBezTo>
                      <a:pt x="40" y="30"/>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44" name="Google Shape;3044;p17"/>
              <p:cNvSpPr/>
              <p:nvPr/>
            </p:nvSpPr>
            <p:spPr>
              <a:xfrm>
                <a:off x="7459411" y="4369740"/>
                <a:ext cx="14617" cy="14829"/>
              </a:xfrm>
              <a:custGeom>
                <a:avLst/>
                <a:gdLst/>
                <a:ahLst/>
                <a:cxnLst/>
                <a:rect l="l" t="t" r="r" b="b"/>
                <a:pathLst>
                  <a:path w="69" h="70" extrusionOk="0">
                    <a:moveTo>
                      <a:pt x="69" y="0"/>
                    </a:moveTo>
                    <a:lnTo>
                      <a:pt x="69" y="0"/>
                    </a:lnTo>
                    <a:cubicBezTo>
                      <a:pt x="40" y="20"/>
                      <a:pt x="20" y="39"/>
                      <a:pt x="0" y="59"/>
                    </a:cubicBezTo>
                    <a:lnTo>
                      <a:pt x="10" y="69"/>
                    </a:lnTo>
                    <a:cubicBezTo>
                      <a:pt x="29" y="5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45" name="Google Shape;3045;p17"/>
              <p:cNvSpPr/>
              <p:nvPr/>
            </p:nvSpPr>
            <p:spPr>
              <a:xfrm>
                <a:off x="7482290" y="4392619"/>
                <a:ext cx="14829" cy="8686"/>
              </a:xfrm>
              <a:custGeom>
                <a:avLst/>
                <a:gdLst/>
                <a:ahLst/>
                <a:cxnLst/>
                <a:rect l="l" t="t" r="r" b="b"/>
                <a:pathLst>
                  <a:path w="70" h="41" extrusionOk="0">
                    <a:moveTo>
                      <a:pt x="69" y="1"/>
                    </a:moveTo>
                    <a:cubicBezTo>
                      <a:pt x="50" y="10"/>
                      <a:pt x="20" y="20"/>
                      <a:pt x="0" y="30"/>
                    </a:cubicBezTo>
                    <a:lnTo>
                      <a:pt x="10" y="40"/>
                    </a:lnTo>
                    <a:cubicBezTo>
                      <a:pt x="30" y="30"/>
                      <a:pt x="50" y="1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46" name="Google Shape;3046;p17"/>
              <p:cNvSpPr/>
              <p:nvPr/>
            </p:nvSpPr>
            <p:spPr>
              <a:xfrm>
                <a:off x="7484409" y="4434353"/>
                <a:ext cx="14617" cy="9533"/>
              </a:xfrm>
              <a:custGeom>
                <a:avLst/>
                <a:gdLst/>
                <a:ahLst/>
                <a:cxnLst/>
                <a:rect l="l" t="t" r="r" b="b"/>
                <a:pathLst>
                  <a:path w="69" h="45" extrusionOk="0">
                    <a:moveTo>
                      <a:pt x="69" y="0"/>
                    </a:moveTo>
                    <a:lnTo>
                      <a:pt x="69" y="0"/>
                    </a:lnTo>
                    <a:cubicBezTo>
                      <a:pt x="40" y="10"/>
                      <a:pt x="20" y="20"/>
                      <a:pt x="0" y="40"/>
                    </a:cubicBezTo>
                    <a:cubicBezTo>
                      <a:pt x="0" y="40"/>
                      <a:pt x="0" y="44"/>
                      <a:pt x="3" y="44"/>
                    </a:cubicBezTo>
                    <a:cubicBezTo>
                      <a:pt x="5" y="44"/>
                      <a:pt x="7" y="43"/>
                      <a:pt x="10" y="40"/>
                    </a:cubicBezTo>
                    <a:cubicBezTo>
                      <a:pt x="29" y="3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47" name="Google Shape;3047;p17"/>
              <p:cNvSpPr/>
              <p:nvPr/>
            </p:nvSpPr>
            <p:spPr>
              <a:xfrm>
                <a:off x="7478053" y="4469732"/>
                <a:ext cx="19066" cy="8474"/>
              </a:xfrm>
              <a:custGeom>
                <a:avLst/>
                <a:gdLst/>
                <a:ahLst/>
                <a:cxnLst/>
                <a:rect l="l" t="t" r="r" b="b"/>
                <a:pathLst>
                  <a:path w="90" h="40" extrusionOk="0">
                    <a:moveTo>
                      <a:pt x="89" y="0"/>
                    </a:moveTo>
                    <a:cubicBezTo>
                      <a:pt x="59" y="0"/>
                      <a:pt x="30" y="11"/>
                      <a:pt x="11" y="30"/>
                    </a:cubicBezTo>
                    <a:cubicBezTo>
                      <a:pt x="0" y="30"/>
                      <a:pt x="11" y="40"/>
                      <a:pt x="11" y="40"/>
                    </a:cubicBezTo>
                    <a:cubicBezTo>
                      <a:pt x="40" y="2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48" name="Google Shape;3048;p17"/>
              <p:cNvSpPr/>
              <p:nvPr/>
            </p:nvSpPr>
            <p:spPr>
              <a:xfrm>
                <a:off x="7482290" y="4501085"/>
                <a:ext cx="16736" cy="8474"/>
              </a:xfrm>
              <a:custGeom>
                <a:avLst/>
                <a:gdLst/>
                <a:ahLst/>
                <a:cxnLst/>
                <a:rect l="l" t="t" r="r" b="b"/>
                <a:pathLst>
                  <a:path w="79" h="40" extrusionOk="0">
                    <a:moveTo>
                      <a:pt x="79" y="0"/>
                    </a:moveTo>
                    <a:cubicBezTo>
                      <a:pt x="50" y="10"/>
                      <a:pt x="30" y="20"/>
                      <a:pt x="0" y="30"/>
                    </a:cubicBezTo>
                    <a:lnTo>
                      <a:pt x="0" y="40"/>
                    </a:lnTo>
                    <a:cubicBezTo>
                      <a:pt x="30" y="30"/>
                      <a:pt x="5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49" name="Google Shape;3049;p17"/>
              <p:cNvSpPr/>
              <p:nvPr/>
            </p:nvSpPr>
            <p:spPr>
              <a:xfrm>
                <a:off x="7480172" y="4538582"/>
                <a:ext cx="10592" cy="2118"/>
              </a:xfrm>
              <a:custGeom>
                <a:avLst/>
                <a:gdLst/>
                <a:ahLst/>
                <a:cxnLst/>
                <a:rect l="l" t="t" r="r" b="b"/>
                <a:pathLst>
                  <a:path w="50" h="10" extrusionOk="0">
                    <a:moveTo>
                      <a:pt x="1" y="1"/>
                    </a:moveTo>
                    <a:lnTo>
                      <a:pt x="1" y="10"/>
                    </a:lnTo>
                    <a:cubicBezTo>
                      <a:pt x="20" y="10"/>
                      <a:pt x="40" y="1"/>
                      <a:pt x="4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50" name="Google Shape;3050;p17"/>
              <p:cNvSpPr/>
              <p:nvPr/>
            </p:nvSpPr>
            <p:spPr>
              <a:xfrm>
                <a:off x="7467673" y="4567817"/>
                <a:ext cx="16948" cy="6355"/>
              </a:xfrm>
              <a:custGeom>
                <a:avLst/>
                <a:gdLst/>
                <a:ahLst/>
                <a:cxnLst/>
                <a:rect l="l" t="t" r="r" b="b"/>
                <a:pathLst>
                  <a:path w="80" h="30" extrusionOk="0">
                    <a:moveTo>
                      <a:pt x="79" y="0"/>
                    </a:moveTo>
                    <a:lnTo>
                      <a:pt x="79" y="0"/>
                    </a:lnTo>
                    <a:cubicBezTo>
                      <a:pt x="49" y="10"/>
                      <a:pt x="20" y="10"/>
                      <a:pt x="1" y="20"/>
                    </a:cubicBezTo>
                    <a:lnTo>
                      <a:pt x="1" y="29"/>
                    </a:lnTo>
                    <a:cubicBezTo>
                      <a:pt x="30" y="20"/>
                      <a:pt x="4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51" name="Google Shape;3051;p17"/>
              <p:cNvSpPr/>
              <p:nvPr/>
            </p:nvSpPr>
            <p:spPr>
              <a:xfrm>
                <a:off x="7448818" y="4597052"/>
                <a:ext cx="21185" cy="6355"/>
              </a:xfrm>
              <a:custGeom>
                <a:avLst/>
                <a:gdLst/>
                <a:ahLst/>
                <a:cxnLst/>
                <a:rect l="l" t="t" r="r" b="b"/>
                <a:pathLst>
                  <a:path w="100" h="30" extrusionOk="0">
                    <a:moveTo>
                      <a:pt x="99" y="0"/>
                    </a:moveTo>
                    <a:cubicBezTo>
                      <a:pt x="70" y="0"/>
                      <a:pt x="31" y="0"/>
                      <a:pt x="11" y="20"/>
                    </a:cubicBezTo>
                    <a:cubicBezTo>
                      <a:pt x="1" y="20"/>
                      <a:pt x="11" y="29"/>
                      <a:pt x="11" y="29"/>
                    </a:cubicBezTo>
                    <a:cubicBezTo>
                      <a:pt x="40" y="10"/>
                      <a:pt x="70"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52" name="Google Shape;3052;p17"/>
              <p:cNvSpPr/>
              <p:nvPr/>
            </p:nvSpPr>
            <p:spPr>
              <a:xfrm>
                <a:off x="7419584" y="4553200"/>
                <a:ext cx="10804" cy="19914"/>
              </a:xfrm>
              <a:custGeom>
                <a:avLst/>
                <a:gdLst/>
                <a:ahLst/>
                <a:cxnLst/>
                <a:rect l="l" t="t" r="r" b="b"/>
                <a:pathLst>
                  <a:path w="51" h="94" extrusionOk="0">
                    <a:moveTo>
                      <a:pt x="1" y="0"/>
                    </a:moveTo>
                    <a:lnTo>
                      <a:pt x="1" y="0"/>
                    </a:lnTo>
                    <a:cubicBezTo>
                      <a:pt x="11" y="30"/>
                      <a:pt x="21" y="69"/>
                      <a:pt x="40" y="89"/>
                    </a:cubicBezTo>
                    <a:cubicBezTo>
                      <a:pt x="40" y="92"/>
                      <a:pt x="41" y="93"/>
                      <a:pt x="43" y="93"/>
                    </a:cubicBezTo>
                    <a:cubicBezTo>
                      <a:pt x="46" y="93"/>
                      <a:pt x="50" y="89"/>
                      <a:pt x="50" y="89"/>
                    </a:cubicBezTo>
                    <a:cubicBezTo>
                      <a:pt x="40" y="59"/>
                      <a:pt x="21"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53" name="Google Shape;3053;p17"/>
              <p:cNvSpPr/>
              <p:nvPr/>
            </p:nvSpPr>
            <p:spPr>
              <a:xfrm>
                <a:off x="7438438" y="4357029"/>
                <a:ext cx="10592" cy="18007"/>
              </a:xfrm>
              <a:custGeom>
                <a:avLst/>
                <a:gdLst/>
                <a:ahLst/>
                <a:cxnLst/>
                <a:rect l="l" t="t" r="r" b="b"/>
                <a:pathLst>
                  <a:path w="50" h="85" extrusionOk="0">
                    <a:moveTo>
                      <a:pt x="1" y="1"/>
                    </a:moveTo>
                    <a:cubicBezTo>
                      <a:pt x="20" y="31"/>
                      <a:pt x="30" y="60"/>
                      <a:pt x="40" y="80"/>
                    </a:cubicBezTo>
                    <a:cubicBezTo>
                      <a:pt x="40" y="83"/>
                      <a:pt x="41" y="84"/>
                      <a:pt x="43" y="84"/>
                    </a:cubicBezTo>
                    <a:cubicBezTo>
                      <a:pt x="45" y="84"/>
                      <a:pt x="50" y="80"/>
                      <a:pt x="50" y="80"/>
                    </a:cubicBezTo>
                    <a:cubicBezTo>
                      <a:pt x="40" y="51"/>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54" name="Google Shape;3054;p17"/>
              <p:cNvSpPr/>
              <p:nvPr/>
            </p:nvSpPr>
            <p:spPr>
              <a:xfrm>
                <a:off x="7428057" y="4403000"/>
                <a:ext cx="12711" cy="12711"/>
              </a:xfrm>
              <a:custGeom>
                <a:avLst/>
                <a:gdLst/>
                <a:ahLst/>
                <a:cxnLst/>
                <a:rect l="l" t="t" r="r" b="b"/>
                <a:pathLst>
                  <a:path w="60" h="60" extrusionOk="0">
                    <a:moveTo>
                      <a:pt x="0" y="0"/>
                    </a:moveTo>
                    <a:lnTo>
                      <a:pt x="0" y="0"/>
                    </a:lnTo>
                    <a:cubicBezTo>
                      <a:pt x="20" y="20"/>
                      <a:pt x="40" y="40"/>
                      <a:pt x="50" y="60"/>
                    </a:cubicBezTo>
                    <a:cubicBezTo>
                      <a:pt x="50" y="60"/>
                      <a:pt x="59" y="60"/>
                      <a:pt x="59" y="50"/>
                    </a:cubicBezTo>
                    <a:cubicBezTo>
                      <a:pt x="50" y="3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55" name="Google Shape;3055;p17"/>
              <p:cNvSpPr/>
              <p:nvPr/>
            </p:nvSpPr>
            <p:spPr>
              <a:xfrm>
                <a:off x="7425939" y="4444734"/>
                <a:ext cx="14829" cy="19066"/>
              </a:xfrm>
              <a:custGeom>
                <a:avLst/>
                <a:gdLst/>
                <a:ahLst/>
                <a:cxnLst/>
                <a:rect l="l" t="t" r="r" b="b"/>
                <a:pathLst>
                  <a:path w="70" h="90" extrusionOk="0">
                    <a:moveTo>
                      <a:pt x="1" y="0"/>
                    </a:moveTo>
                    <a:lnTo>
                      <a:pt x="60" y="89"/>
                    </a:lnTo>
                    <a:cubicBezTo>
                      <a:pt x="60" y="89"/>
                      <a:pt x="69" y="89"/>
                      <a:pt x="69" y="79"/>
                    </a:cubicBezTo>
                    <a:cubicBezTo>
                      <a:pt x="50" y="50"/>
                      <a:pt x="30"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56" name="Google Shape;3056;p17"/>
              <p:cNvSpPr/>
              <p:nvPr/>
            </p:nvSpPr>
            <p:spPr>
              <a:xfrm>
                <a:off x="7394586" y="4334361"/>
                <a:ext cx="4449" cy="6355"/>
              </a:xfrm>
              <a:custGeom>
                <a:avLst/>
                <a:gdLst/>
                <a:ahLst/>
                <a:cxnLst/>
                <a:rect l="l" t="t" r="r" b="b"/>
                <a:pathLst>
                  <a:path w="21" h="30" extrusionOk="0">
                    <a:moveTo>
                      <a:pt x="20" y="0"/>
                    </a:moveTo>
                    <a:lnTo>
                      <a:pt x="20" y="0"/>
                    </a:lnTo>
                    <a:cubicBezTo>
                      <a:pt x="20" y="10"/>
                      <a:pt x="1" y="20"/>
                      <a:pt x="1" y="29"/>
                    </a:cubicBezTo>
                    <a:lnTo>
                      <a:pt x="11" y="29"/>
                    </a:lnTo>
                    <a:cubicBezTo>
                      <a:pt x="20" y="20"/>
                      <a:pt x="20" y="10"/>
                      <a:pt x="2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grpSp>
          <p:nvGrpSpPr>
            <p:cNvPr id="3057" name="Google Shape;3057;p17"/>
            <p:cNvGrpSpPr/>
            <p:nvPr/>
          </p:nvGrpSpPr>
          <p:grpSpPr>
            <a:xfrm>
              <a:off x="963107" y="4183314"/>
              <a:ext cx="275402" cy="601435"/>
              <a:chOff x="963107" y="4183314"/>
              <a:chExt cx="275402" cy="601435"/>
            </a:xfrm>
          </p:grpSpPr>
          <p:sp>
            <p:nvSpPr>
              <p:cNvPr id="3058" name="Google Shape;3058;p17"/>
              <p:cNvSpPr/>
              <p:nvPr/>
            </p:nvSpPr>
            <p:spPr>
              <a:xfrm>
                <a:off x="1009078" y="4223777"/>
                <a:ext cx="60588" cy="244048"/>
              </a:xfrm>
              <a:custGeom>
                <a:avLst/>
                <a:gdLst/>
                <a:ahLst/>
                <a:cxnLst/>
                <a:rect l="l" t="t" r="r" b="b"/>
                <a:pathLst>
                  <a:path w="286" h="1152" extrusionOk="0">
                    <a:moveTo>
                      <a:pt x="0" y="0"/>
                    </a:moveTo>
                    <a:cubicBezTo>
                      <a:pt x="10" y="10"/>
                      <a:pt x="49" y="59"/>
                      <a:pt x="49" y="148"/>
                    </a:cubicBezTo>
                    <a:cubicBezTo>
                      <a:pt x="49" y="256"/>
                      <a:pt x="29" y="1034"/>
                      <a:pt x="79" y="1093"/>
                    </a:cubicBezTo>
                    <a:cubicBezTo>
                      <a:pt x="118" y="1132"/>
                      <a:pt x="217" y="1152"/>
                      <a:pt x="285" y="1152"/>
                    </a:cubicBezTo>
                    <a:lnTo>
                      <a:pt x="285" y="1102"/>
                    </a:lnTo>
                    <a:cubicBezTo>
                      <a:pt x="79" y="1102"/>
                      <a:pt x="118" y="955"/>
                      <a:pt x="118" y="492"/>
                    </a:cubicBezTo>
                    <a:cubicBezTo>
                      <a:pt x="118" y="177"/>
                      <a:pt x="128"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59" name="Google Shape;3059;p17"/>
              <p:cNvSpPr/>
              <p:nvPr/>
            </p:nvSpPr>
            <p:spPr>
              <a:xfrm>
                <a:off x="975606" y="4223777"/>
                <a:ext cx="94060" cy="273283"/>
              </a:xfrm>
              <a:custGeom>
                <a:avLst/>
                <a:gdLst/>
                <a:ahLst/>
                <a:cxnLst/>
                <a:rect l="l" t="t" r="r" b="b"/>
                <a:pathLst>
                  <a:path w="444" h="1290" extrusionOk="0">
                    <a:moveTo>
                      <a:pt x="109" y="0"/>
                    </a:moveTo>
                    <a:lnTo>
                      <a:pt x="109" y="0"/>
                    </a:lnTo>
                    <a:cubicBezTo>
                      <a:pt x="30" y="20"/>
                      <a:pt x="1" y="128"/>
                      <a:pt x="1" y="453"/>
                    </a:cubicBezTo>
                    <a:cubicBezTo>
                      <a:pt x="1" y="1122"/>
                      <a:pt x="89" y="1279"/>
                      <a:pt x="443" y="1290"/>
                    </a:cubicBezTo>
                    <a:lnTo>
                      <a:pt x="443" y="1231"/>
                    </a:lnTo>
                    <a:lnTo>
                      <a:pt x="237" y="1181"/>
                    </a:lnTo>
                    <a:cubicBezTo>
                      <a:pt x="60" y="1142"/>
                      <a:pt x="109" y="768"/>
                      <a:pt x="80" y="354"/>
                    </a:cubicBezTo>
                    <a:cubicBezTo>
                      <a:pt x="60" y="118"/>
                      <a:pt x="89" y="30"/>
                      <a:pt x="10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60" name="Google Shape;3060;p17"/>
              <p:cNvSpPr/>
              <p:nvPr/>
            </p:nvSpPr>
            <p:spPr>
              <a:xfrm>
                <a:off x="984080" y="4223777"/>
                <a:ext cx="85586" cy="260784"/>
              </a:xfrm>
              <a:custGeom>
                <a:avLst/>
                <a:gdLst/>
                <a:ahLst/>
                <a:cxnLst/>
                <a:rect l="l" t="t" r="r" b="b"/>
                <a:pathLst>
                  <a:path w="404" h="1231" extrusionOk="0">
                    <a:moveTo>
                      <a:pt x="59" y="0"/>
                    </a:moveTo>
                    <a:cubicBezTo>
                      <a:pt x="40" y="10"/>
                      <a:pt x="29" y="50"/>
                      <a:pt x="20" y="69"/>
                    </a:cubicBezTo>
                    <a:cubicBezTo>
                      <a:pt x="0" y="158"/>
                      <a:pt x="10" y="256"/>
                      <a:pt x="20" y="354"/>
                    </a:cubicBezTo>
                    <a:cubicBezTo>
                      <a:pt x="49" y="768"/>
                      <a:pt x="0" y="1142"/>
                      <a:pt x="177" y="1181"/>
                    </a:cubicBezTo>
                    <a:lnTo>
                      <a:pt x="403" y="1231"/>
                    </a:lnTo>
                    <a:lnTo>
                      <a:pt x="403" y="1152"/>
                    </a:lnTo>
                    <a:cubicBezTo>
                      <a:pt x="335" y="1152"/>
                      <a:pt x="226" y="1132"/>
                      <a:pt x="187" y="1093"/>
                    </a:cubicBezTo>
                    <a:cubicBezTo>
                      <a:pt x="128" y="1034"/>
                      <a:pt x="147" y="256"/>
                      <a:pt x="147" y="148"/>
                    </a:cubicBezTo>
                    <a:cubicBezTo>
                      <a:pt x="147" y="109"/>
                      <a:pt x="147" y="79"/>
                      <a:pt x="128" y="50"/>
                    </a:cubicBezTo>
                    <a:cubicBezTo>
                      <a:pt x="128"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61" name="Google Shape;3061;p17"/>
              <p:cNvSpPr/>
              <p:nvPr/>
            </p:nvSpPr>
            <p:spPr>
              <a:xfrm>
                <a:off x="992342" y="4223777"/>
                <a:ext cx="77324" cy="258666"/>
              </a:xfrm>
              <a:custGeom>
                <a:avLst/>
                <a:gdLst/>
                <a:ahLst/>
                <a:cxnLst/>
                <a:rect l="l" t="t" r="r" b="b"/>
                <a:pathLst>
                  <a:path w="365" h="1221" extrusionOk="0">
                    <a:moveTo>
                      <a:pt x="60" y="0"/>
                    </a:moveTo>
                    <a:cubicBezTo>
                      <a:pt x="40" y="10"/>
                      <a:pt x="30" y="50"/>
                      <a:pt x="20" y="69"/>
                    </a:cubicBezTo>
                    <a:cubicBezTo>
                      <a:pt x="1" y="158"/>
                      <a:pt x="10" y="256"/>
                      <a:pt x="20" y="354"/>
                    </a:cubicBezTo>
                    <a:cubicBezTo>
                      <a:pt x="49" y="768"/>
                      <a:pt x="1" y="1142"/>
                      <a:pt x="178" y="1181"/>
                    </a:cubicBezTo>
                    <a:lnTo>
                      <a:pt x="364" y="1220"/>
                    </a:lnTo>
                    <a:lnTo>
                      <a:pt x="364" y="1152"/>
                    </a:lnTo>
                    <a:cubicBezTo>
                      <a:pt x="296" y="1142"/>
                      <a:pt x="217" y="1132"/>
                      <a:pt x="178" y="1093"/>
                    </a:cubicBezTo>
                    <a:cubicBezTo>
                      <a:pt x="128" y="1034"/>
                      <a:pt x="148" y="256"/>
                      <a:pt x="148" y="148"/>
                    </a:cubicBezTo>
                    <a:cubicBezTo>
                      <a:pt x="148" y="109"/>
                      <a:pt x="138" y="79"/>
                      <a:pt x="128" y="50"/>
                    </a:cubicBezTo>
                    <a:cubicBezTo>
                      <a:pt x="119"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62" name="Google Shape;3062;p17"/>
              <p:cNvSpPr/>
              <p:nvPr/>
            </p:nvSpPr>
            <p:spPr>
              <a:xfrm>
                <a:off x="988105" y="4223777"/>
                <a:ext cx="81561" cy="260784"/>
              </a:xfrm>
              <a:custGeom>
                <a:avLst/>
                <a:gdLst/>
                <a:ahLst/>
                <a:cxnLst/>
                <a:rect l="l" t="t" r="r" b="b"/>
                <a:pathLst>
                  <a:path w="385" h="1231" extrusionOk="0">
                    <a:moveTo>
                      <a:pt x="60" y="0"/>
                    </a:moveTo>
                    <a:cubicBezTo>
                      <a:pt x="40" y="10"/>
                      <a:pt x="30" y="50"/>
                      <a:pt x="21" y="69"/>
                    </a:cubicBezTo>
                    <a:cubicBezTo>
                      <a:pt x="1" y="158"/>
                      <a:pt x="10" y="256"/>
                      <a:pt x="21" y="354"/>
                    </a:cubicBezTo>
                    <a:cubicBezTo>
                      <a:pt x="50" y="768"/>
                      <a:pt x="1" y="1142"/>
                      <a:pt x="178" y="1181"/>
                    </a:cubicBezTo>
                    <a:lnTo>
                      <a:pt x="384" y="1231"/>
                    </a:lnTo>
                    <a:lnTo>
                      <a:pt x="384" y="1152"/>
                    </a:lnTo>
                    <a:cubicBezTo>
                      <a:pt x="316" y="1152"/>
                      <a:pt x="217" y="1132"/>
                      <a:pt x="178" y="1093"/>
                    </a:cubicBezTo>
                    <a:cubicBezTo>
                      <a:pt x="128" y="1034"/>
                      <a:pt x="148" y="256"/>
                      <a:pt x="148" y="148"/>
                    </a:cubicBezTo>
                    <a:cubicBezTo>
                      <a:pt x="148" y="109"/>
                      <a:pt x="139" y="79"/>
                      <a:pt x="128" y="50"/>
                    </a:cubicBezTo>
                    <a:cubicBezTo>
                      <a:pt x="119" y="30"/>
                      <a:pt x="109"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63" name="Google Shape;3063;p17"/>
              <p:cNvSpPr/>
              <p:nvPr/>
            </p:nvSpPr>
            <p:spPr>
              <a:xfrm>
                <a:off x="988105" y="4221658"/>
                <a:ext cx="83892" cy="262479"/>
              </a:xfrm>
              <a:custGeom>
                <a:avLst/>
                <a:gdLst/>
                <a:ahLst/>
                <a:cxnLst/>
                <a:rect l="l" t="t" r="r" b="b"/>
                <a:pathLst>
                  <a:path w="396" h="1239" extrusionOk="0">
                    <a:moveTo>
                      <a:pt x="158" y="985"/>
                    </a:moveTo>
                    <a:cubicBezTo>
                      <a:pt x="158" y="1014"/>
                      <a:pt x="158" y="1034"/>
                      <a:pt x="168" y="1064"/>
                    </a:cubicBezTo>
                    <a:cubicBezTo>
                      <a:pt x="168" y="1034"/>
                      <a:pt x="158" y="1014"/>
                      <a:pt x="158" y="985"/>
                    </a:cubicBezTo>
                    <a:close/>
                    <a:moveTo>
                      <a:pt x="168" y="1064"/>
                    </a:moveTo>
                    <a:cubicBezTo>
                      <a:pt x="168" y="1083"/>
                      <a:pt x="178" y="1093"/>
                      <a:pt x="178" y="1103"/>
                    </a:cubicBezTo>
                    <a:cubicBezTo>
                      <a:pt x="188" y="1112"/>
                      <a:pt x="207" y="1123"/>
                      <a:pt x="217" y="1132"/>
                    </a:cubicBezTo>
                    <a:cubicBezTo>
                      <a:pt x="246" y="1142"/>
                      <a:pt x="276" y="1142"/>
                      <a:pt x="296" y="1152"/>
                    </a:cubicBezTo>
                    <a:lnTo>
                      <a:pt x="296" y="1152"/>
                    </a:lnTo>
                    <a:cubicBezTo>
                      <a:pt x="276" y="1142"/>
                      <a:pt x="246" y="1142"/>
                      <a:pt x="217" y="1123"/>
                    </a:cubicBezTo>
                    <a:cubicBezTo>
                      <a:pt x="207" y="1123"/>
                      <a:pt x="198" y="1112"/>
                      <a:pt x="188" y="1103"/>
                    </a:cubicBezTo>
                    <a:cubicBezTo>
                      <a:pt x="178" y="1093"/>
                      <a:pt x="178" y="1083"/>
                      <a:pt x="168" y="1064"/>
                    </a:cubicBezTo>
                    <a:close/>
                    <a:moveTo>
                      <a:pt x="296" y="1152"/>
                    </a:moveTo>
                    <a:cubicBezTo>
                      <a:pt x="325" y="1162"/>
                      <a:pt x="355" y="1162"/>
                      <a:pt x="384" y="1162"/>
                    </a:cubicBezTo>
                    <a:cubicBezTo>
                      <a:pt x="355" y="1162"/>
                      <a:pt x="325" y="1152"/>
                      <a:pt x="296" y="1152"/>
                    </a:cubicBezTo>
                    <a:close/>
                    <a:moveTo>
                      <a:pt x="80" y="1"/>
                    </a:moveTo>
                    <a:cubicBezTo>
                      <a:pt x="69" y="1"/>
                      <a:pt x="60" y="1"/>
                      <a:pt x="50" y="10"/>
                    </a:cubicBezTo>
                    <a:cubicBezTo>
                      <a:pt x="40" y="10"/>
                      <a:pt x="40" y="20"/>
                      <a:pt x="40" y="20"/>
                    </a:cubicBezTo>
                    <a:cubicBezTo>
                      <a:pt x="30" y="30"/>
                      <a:pt x="30" y="40"/>
                      <a:pt x="30" y="40"/>
                    </a:cubicBezTo>
                    <a:cubicBezTo>
                      <a:pt x="21" y="60"/>
                      <a:pt x="21" y="69"/>
                      <a:pt x="21" y="89"/>
                    </a:cubicBezTo>
                    <a:cubicBezTo>
                      <a:pt x="10" y="119"/>
                      <a:pt x="10" y="148"/>
                      <a:pt x="10" y="178"/>
                    </a:cubicBezTo>
                    <a:cubicBezTo>
                      <a:pt x="1" y="227"/>
                      <a:pt x="10" y="286"/>
                      <a:pt x="10" y="345"/>
                    </a:cubicBezTo>
                    <a:cubicBezTo>
                      <a:pt x="21" y="463"/>
                      <a:pt x="21" y="571"/>
                      <a:pt x="30" y="690"/>
                    </a:cubicBezTo>
                    <a:lnTo>
                      <a:pt x="30" y="856"/>
                    </a:lnTo>
                    <a:cubicBezTo>
                      <a:pt x="40" y="916"/>
                      <a:pt x="40" y="975"/>
                      <a:pt x="50" y="1034"/>
                    </a:cubicBezTo>
                    <a:cubicBezTo>
                      <a:pt x="60" y="1053"/>
                      <a:pt x="69" y="1083"/>
                      <a:pt x="80" y="1112"/>
                    </a:cubicBezTo>
                    <a:cubicBezTo>
                      <a:pt x="89" y="1142"/>
                      <a:pt x="109" y="1162"/>
                      <a:pt x="139" y="1182"/>
                    </a:cubicBezTo>
                    <a:cubicBezTo>
                      <a:pt x="139" y="1182"/>
                      <a:pt x="148" y="1191"/>
                      <a:pt x="158" y="1191"/>
                    </a:cubicBezTo>
                    <a:cubicBezTo>
                      <a:pt x="158" y="1191"/>
                      <a:pt x="168" y="1191"/>
                      <a:pt x="178" y="1201"/>
                    </a:cubicBezTo>
                    <a:lnTo>
                      <a:pt x="217" y="1201"/>
                    </a:lnTo>
                    <a:lnTo>
                      <a:pt x="306" y="1221"/>
                    </a:lnTo>
                    <a:cubicBezTo>
                      <a:pt x="351" y="1233"/>
                      <a:pt x="378" y="1239"/>
                      <a:pt x="385" y="1239"/>
                    </a:cubicBezTo>
                    <a:cubicBezTo>
                      <a:pt x="395" y="1239"/>
                      <a:pt x="369" y="1228"/>
                      <a:pt x="306" y="1211"/>
                    </a:cubicBezTo>
                    <a:lnTo>
                      <a:pt x="217" y="1191"/>
                    </a:lnTo>
                    <a:lnTo>
                      <a:pt x="178" y="1182"/>
                    </a:lnTo>
                    <a:lnTo>
                      <a:pt x="158" y="1182"/>
                    </a:lnTo>
                    <a:cubicBezTo>
                      <a:pt x="158" y="1171"/>
                      <a:pt x="148" y="1171"/>
                      <a:pt x="139" y="1171"/>
                    </a:cubicBezTo>
                    <a:cubicBezTo>
                      <a:pt x="119" y="1152"/>
                      <a:pt x="99" y="1132"/>
                      <a:pt x="89" y="1103"/>
                    </a:cubicBezTo>
                    <a:cubicBezTo>
                      <a:pt x="80" y="1083"/>
                      <a:pt x="69" y="1053"/>
                      <a:pt x="69" y="1024"/>
                    </a:cubicBezTo>
                    <a:cubicBezTo>
                      <a:pt x="50" y="975"/>
                      <a:pt x="50" y="916"/>
                      <a:pt x="50" y="856"/>
                    </a:cubicBezTo>
                    <a:cubicBezTo>
                      <a:pt x="40" y="797"/>
                      <a:pt x="40" y="749"/>
                      <a:pt x="40" y="690"/>
                    </a:cubicBezTo>
                    <a:cubicBezTo>
                      <a:pt x="40" y="571"/>
                      <a:pt x="30" y="453"/>
                      <a:pt x="21" y="345"/>
                    </a:cubicBezTo>
                    <a:cubicBezTo>
                      <a:pt x="21" y="286"/>
                      <a:pt x="10" y="227"/>
                      <a:pt x="21" y="178"/>
                    </a:cubicBezTo>
                    <a:cubicBezTo>
                      <a:pt x="21" y="148"/>
                      <a:pt x="21" y="119"/>
                      <a:pt x="30" y="89"/>
                    </a:cubicBezTo>
                    <a:cubicBezTo>
                      <a:pt x="30" y="79"/>
                      <a:pt x="30" y="60"/>
                      <a:pt x="40" y="50"/>
                    </a:cubicBezTo>
                    <a:cubicBezTo>
                      <a:pt x="40" y="30"/>
                      <a:pt x="50" y="20"/>
                      <a:pt x="60" y="10"/>
                    </a:cubicBezTo>
                    <a:lnTo>
                      <a:pt x="99" y="10"/>
                    </a:lnTo>
                    <a:cubicBezTo>
                      <a:pt x="99" y="10"/>
                      <a:pt x="109" y="20"/>
                      <a:pt x="109" y="30"/>
                    </a:cubicBezTo>
                    <a:lnTo>
                      <a:pt x="119" y="40"/>
                    </a:lnTo>
                    <a:cubicBezTo>
                      <a:pt x="128" y="69"/>
                      <a:pt x="139" y="99"/>
                      <a:pt x="139" y="128"/>
                    </a:cubicBezTo>
                    <a:lnTo>
                      <a:pt x="139" y="207"/>
                    </a:lnTo>
                    <a:lnTo>
                      <a:pt x="139" y="296"/>
                    </a:lnTo>
                    <a:lnTo>
                      <a:pt x="139" y="640"/>
                    </a:lnTo>
                    <a:cubicBezTo>
                      <a:pt x="139" y="758"/>
                      <a:pt x="148" y="867"/>
                      <a:pt x="158" y="985"/>
                    </a:cubicBezTo>
                    <a:cubicBezTo>
                      <a:pt x="148" y="867"/>
                      <a:pt x="148" y="758"/>
                      <a:pt x="148" y="640"/>
                    </a:cubicBezTo>
                    <a:lnTo>
                      <a:pt x="148" y="296"/>
                    </a:lnTo>
                    <a:lnTo>
                      <a:pt x="148" y="207"/>
                    </a:lnTo>
                    <a:lnTo>
                      <a:pt x="148" y="128"/>
                    </a:lnTo>
                    <a:cubicBezTo>
                      <a:pt x="148" y="99"/>
                      <a:pt x="139" y="69"/>
                      <a:pt x="128" y="40"/>
                    </a:cubicBezTo>
                    <a:cubicBezTo>
                      <a:pt x="128" y="30"/>
                      <a:pt x="119" y="30"/>
                      <a:pt x="119" y="20"/>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64" name="Google Shape;3064;p17"/>
              <p:cNvSpPr/>
              <p:nvPr/>
            </p:nvSpPr>
            <p:spPr>
              <a:xfrm>
                <a:off x="1127713" y="4438590"/>
                <a:ext cx="60800" cy="244048"/>
              </a:xfrm>
              <a:custGeom>
                <a:avLst/>
                <a:gdLst/>
                <a:ahLst/>
                <a:cxnLst/>
                <a:rect l="l" t="t" r="r" b="b"/>
                <a:pathLst>
                  <a:path w="287" h="1152" extrusionOk="0">
                    <a:moveTo>
                      <a:pt x="287" y="0"/>
                    </a:moveTo>
                    <a:cubicBezTo>
                      <a:pt x="169" y="0"/>
                      <a:pt x="178" y="177"/>
                      <a:pt x="178" y="492"/>
                    </a:cubicBezTo>
                    <a:cubicBezTo>
                      <a:pt x="178" y="954"/>
                      <a:pt x="217" y="1092"/>
                      <a:pt x="1" y="1102"/>
                    </a:cubicBezTo>
                    <a:lnTo>
                      <a:pt x="1" y="1151"/>
                    </a:lnTo>
                    <a:cubicBezTo>
                      <a:pt x="70" y="1151"/>
                      <a:pt x="169" y="1132"/>
                      <a:pt x="208" y="1092"/>
                    </a:cubicBezTo>
                    <a:cubicBezTo>
                      <a:pt x="267" y="1033"/>
                      <a:pt x="247" y="256"/>
                      <a:pt x="247" y="138"/>
                    </a:cubicBezTo>
                    <a:cubicBezTo>
                      <a:pt x="247" y="59"/>
                      <a:pt x="276" y="10"/>
                      <a:pt x="28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65" name="Google Shape;3065;p17"/>
              <p:cNvSpPr/>
              <p:nvPr/>
            </p:nvSpPr>
            <p:spPr>
              <a:xfrm>
                <a:off x="1127713" y="4438590"/>
                <a:ext cx="94272" cy="273071"/>
              </a:xfrm>
              <a:custGeom>
                <a:avLst/>
                <a:gdLst/>
                <a:ahLst/>
                <a:cxnLst/>
                <a:rect l="l" t="t" r="r" b="b"/>
                <a:pathLst>
                  <a:path w="445" h="1289" extrusionOk="0">
                    <a:moveTo>
                      <a:pt x="335" y="0"/>
                    </a:moveTo>
                    <a:lnTo>
                      <a:pt x="335" y="0"/>
                    </a:lnTo>
                    <a:cubicBezTo>
                      <a:pt x="365" y="29"/>
                      <a:pt x="385" y="118"/>
                      <a:pt x="365" y="344"/>
                    </a:cubicBezTo>
                    <a:cubicBezTo>
                      <a:pt x="335" y="768"/>
                      <a:pt x="385" y="1142"/>
                      <a:pt x="217" y="1181"/>
                    </a:cubicBezTo>
                    <a:lnTo>
                      <a:pt x="1" y="1220"/>
                    </a:lnTo>
                    <a:lnTo>
                      <a:pt x="1" y="1289"/>
                    </a:lnTo>
                    <a:cubicBezTo>
                      <a:pt x="355" y="1280"/>
                      <a:pt x="444" y="1122"/>
                      <a:pt x="444" y="453"/>
                    </a:cubicBezTo>
                    <a:cubicBezTo>
                      <a:pt x="444" y="128"/>
                      <a:pt x="424" y="2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66" name="Google Shape;3066;p17"/>
              <p:cNvSpPr/>
              <p:nvPr/>
            </p:nvSpPr>
            <p:spPr>
              <a:xfrm>
                <a:off x="1127713" y="4438590"/>
                <a:ext cx="87917" cy="260572"/>
              </a:xfrm>
              <a:custGeom>
                <a:avLst/>
                <a:gdLst/>
                <a:ahLst/>
                <a:cxnLst/>
                <a:rect l="l" t="t" r="r" b="b"/>
                <a:pathLst>
                  <a:path w="415" h="1230" extrusionOk="0">
                    <a:moveTo>
                      <a:pt x="316" y="0"/>
                    </a:moveTo>
                    <a:cubicBezTo>
                      <a:pt x="296" y="0"/>
                      <a:pt x="287" y="29"/>
                      <a:pt x="276" y="40"/>
                    </a:cubicBezTo>
                    <a:cubicBezTo>
                      <a:pt x="267" y="79"/>
                      <a:pt x="257" y="108"/>
                      <a:pt x="257" y="138"/>
                    </a:cubicBezTo>
                    <a:cubicBezTo>
                      <a:pt x="257" y="256"/>
                      <a:pt x="276" y="1033"/>
                      <a:pt x="217" y="1092"/>
                    </a:cubicBezTo>
                    <a:cubicBezTo>
                      <a:pt x="178" y="1132"/>
                      <a:pt x="80" y="1151"/>
                      <a:pt x="1" y="1151"/>
                    </a:cubicBezTo>
                    <a:lnTo>
                      <a:pt x="1" y="1230"/>
                    </a:lnTo>
                    <a:lnTo>
                      <a:pt x="228" y="1181"/>
                    </a:lnTo>
                    <a:cubicBezTo>
                      <a:pt x="414" y="1142"/>
                      <a:pt x="355" y="768"/>
                      <a:pt x="395" y="344"/>
                    </a:cubicBezTo>
                    <a:cubicBezTo>
                      <a:pt x="395" y="256"/>
                      <a:pt x="405" y="158"/>
                      <a:pt x="385" y="69"/>
                    </a:cubicBezTo>
                    <a:cubicBezTo>
                      <a:pt x="385" y="49"/>
                      <a:pt x="375" y="10"/>
                      <a:pt x="35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67" name="Google Shape;3067;p17"/>
              <p:cNvSpPr/>
              <p:nvPr/>
            </p:nvSpPr>
            <p:spPr>
              <a:xfrm>
                <a:off x="1127713" y="4438590"/>
                <a:ext cx="77536" cy="258666"/>
              </a:xfrm>
              <a:custGeom>
                <a:avLst/>
                <a:gdLst/>
                <a:ahLst/>
                <a:cxnLst/>
                <a:rect l="l" t="t" r="r" b="b"/>
                <a:pathLst>
                  <a:path w="366" h="1221" extrusionOk="0">
                    <a:moveTo>
                      <a:pt x="276" y="0"/>
                    </a:moveTo>
                    <a:cubicBezTo>
                      <a:pt x="257" y="0"/>
                      <a:pt x="247" y="29"/>
                      <a:pt x="237" y="40"/>
                    </a:cubicBezTo>
                    <a:cubicBezTo>
                      <a:pt x="228" y="79"/>
                      <a:pt x="228" y="108"/>
                      <a:pt x="228" y="138"/>
                    </a:cubicBezTo>
                    <a:cubicBezTo>
                      <a:pt x="228" y="256"/>
                      <a:pt x="247" y="1033"/>
                      <a:pt x="188" y="1092"/>
                    </a:cubicBezTo>
                    <a:cubicBezTo>
                      <a:pt x="158" y="1132"/>
                      <a:pt x="70" y="1142"/>
                      <a:pt x="1" y="1151"/>
                    </a:cubicBezTo>
                    <a:lnTo>
                      <a:pt x="1" y="1220"/>
                    </a:lnTo>
                    <a:lnTo>
                      <a:pt x="198" y="1181"/>
                    </a:lnTo>
                    <a:cubicBezTo>
                      <a:pt x="365" y="1142"/>
                      <a:pt x="316" y="768"/>
                      <a:pt x="346" y="344"/>
                    </a:cubicBezTo>
                    <a:cubicBezTo>
                      <a:pt x="355" y="256"/>
                      <a:pt x="365" y="158"/>
                      <a:pt x="346" y="69"/>
                    </a:cubicBezTo>
                    <a:cubicBezTo>
                      <a:pt x="346" y="49"/>
                      <a:pt x="335" y="10"/>
                      <a:pt x="31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68" name="Google Shape;3068;p17"/>
              <p:cNvSpPr/>
              <p:nvPr/>
            </p:nvSpPr>
            <p:spPr>
              <a:xfrm>
                <a:off x="1127713" y="4438590"/>
                <a:ext cx="81773" cy="258666"/>
              </a:xfrm>
              <a:custGeom>
                <a:avLst/>
                <a:gdLst/>
                <a:ahLst/>
                <a:cxnLst/>
                <a:rect l="l" t="t" r="r" b="b"/>
                <a:pathLst>
                  <a:path w="386" h="1221" extrusionOk="0">
                    <a:moveTo>
                      <a:pt x="296" y="0"/>
                    </a:moveTo>
                    <a:cubicBezTo>
                      <a:pt x="276" y="0"/>
                      <a:pt x="267" y="29"/>
                      <a:pt x="257" y="40"/>
                    </a:cubicBezTo>
                    <a:cubicBezTo>
                      <a:pt x="247" y="79"/>
                      <a:pt x="247" y="108"/>
                      <a:pt x="247" y="138"/>
                    </a:cubicBezTo>
                    <a:cubicBezTo>
                      <a:pt x="247" y="256"/>
                      <a:pt x="267" y="1033"/>
                      <a:pt x="208" y="1092"/>
                    </a:cubicBezTo>
                    <a:cubicBezTo>
                      <a:pt x="169" y="1132"/>
                      <a:pt x="70" y="1151"/>
                      <a:pt x="1" y="1151"/>
                    </a:cubicBezTo>
                    <a:lnTo>
                      <a:pt x="1" y="1220"/>
                    </a:lnTo>
                    <a:lnTo>
                      <a:pt x="217" y="1181"/>
                    </a:lnTo>
                    <a:cubicBezTo>
                      <a:pt x="385" y="1142"/>
                      <a:pt x="335" y="768"/>
                      <a:pt x="365" y="344"/>
                    </a:cubicBezTo>
                    <a:cubicBezTo>
                      <a:pt x="375" y="256"/>
                      <a:pt x="385" y="158"/>
                      <a:pt x="365" y="69"/>
                    </a:cubicBezTo>
                    <a:cubicBezTo>
                      <a:pt x="365" y="49"/>
                      <a:pt x="355" y="1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69" name="Google Shape;3069;p17"/>
              <p:cNvSpPr/>
              <p:nvPr/>
            </p:nvSpPr>
            <p:spPr>
              <a:xfrm>
                <a:off x="1126018" y="4436260"/>
                <a:ext cx="83468" cy="262691"/>
              </a:xfrm>
              <a:custGeom>
                <a:avLst/>
                <a:gdLst/>
                <a:ahLst/>
                <a:cxnLst/>
                <a:rect l="l" t="t" r="r" b="b"/>
                <a:pathLst>
                  <a:path w="394" h="1240" extrusionOk="0">
                    <a:moveTo>
                      <a:pt x="295" y="1"/>
                    </a:moveTo>
                    <a:cubicBezTo>
                      <a:pt x="295" y="11"/>
                      <a:pt x="284" y="11"/>
                      <a:pt x="284" y="21"/>
                    </a:cubicBezTo>
                    <a:cubicBezTo>
                      <a:pt x="275" y="31"/>
                      <a:pt x="275" y="31"/>
                      <a:pt x="275" y="40"/>
                    </a:cubicBezTo>
                    <a:cubicBezTo>
                      <a:pt x="255" y="70"/>
                      <a:pt x="255" y="99"/>
                      <a:pt x="255" y="129"/>
                    </a:cubicBezTo>
                    <a:cubicBezTo>
                      <a:pt x="265" y="99"/>
                      <a:pt x="265" y="70"/>
                      <a:pt x="284" y="40"/>
                    </a:cubicBezTo>
                    <a:lnTo>
                      <a:pt x="284" y="31"/>
                    </a:lnTo>
                    <a:cubicBezTo>
                      <a:pt x="295" y="21"/>
                      <a:pt x="295" y="11"/>
                      <a:pt x="304" y="11"/>
                    </a:cubicBezTo>
                    <a:lnTo>
                      <a:pt x="343" y="11"/>
                    </a:lnTo>
                    <a:cubicBezTo>
                      <a:pt x="334" y="1"/>
                      <a:pt x="324" y="1"/>
                      <a:pt x="324" y="1"/>
                    </a:cubicBezTo>
                    <a:close/>
                    <a:moveTo>
                      <a:pt x="255" y="129"/>
                    </a:moveTo>
                    <a:cubicBezTo>
                      <a:pt x="245" y="149"/>
                      <a:pt x="255" y="178"/>
                      <a:pt x="255" y="208"/>
                    </a:cubicBezTo>
                    <a:lnTo>
                      <a:pt x="255" y="129"/>
                    </a:lnTo>
                    <a:close/>
                    <a:moveTo>
                      <a:pt x="255" y="208"/>
                    </a:moveTo>
                    <a:lnTo>
                      <a:pt x="255" y="296"/>
                    </a:lnTo>
                    <a:lnTo>
                      <a:pt x="255" y="641"/>
                    </a:lnTo>
                    <a:cubicBezTo>
                      <a:pt x="255" y="749"/>
                      <a:pt x="255" y="867"/>
                      <a:pt x="245" y="985"/>
                    </a:cubicBezTo>
                    <a:cubicBezTo>
                      <a:pt x="255" y="867"/>
                      <a:pt x="255" y="749"/>
                      <a:pt x="265" y="641"/>
                    </a:cubicBezTo>
                    <a:lnTo>
                      <a:pt x="265" y="296"/>
                    </a:lnTo>
                    <a:lnTo>
                      <a:pt x="255" y="208"/>
                    </a:lnTo>
                    <a:close/>
                    <a:moveTo>
                      <a:pt x="245" y="985"/>
                    </a:moveTo>
                    <a:cubicBezTo>
                      <a:pt x="245" y="1005"/>
                      <a:pt x="236" y="1034"/>
                      <a:pt x="236" y="1063"/>
                    </a:cubicBezTo>
                    <a:lnTo>
                      <a:pt x="236" y="1063"/>
                    </a:lnTo>
                    <a:cubicBezTo>
                      <a:pt x="236" y="1034"/>
                      <a:pt x="245" y="1015"/>
                      <a:pt x="245" y="985"/>
                    </a:cubicBezTo>
                    <a:close/>
                    <a:moveTo>
                      <a:pt x="216" y="1103"/>
                    </a:moveTo>
                    <a:lnTo>
                      <a:pt x="216" y="1103"/>
                    </a:lnTo>
                    <a:cubicBezTo>
                      <a:pt x="206" y="1113"/>
                      <a:pt x="196" y="1123"/>
                      <a:pt x="177" y="1133"/>
                    </a:cubicBezTo>
                    <a:cubicBezTo>
                      <a:pt x="196" y="1123"/>
                      <a:pt x="206" y="1123"/>
                      <a:pt x="216" y="1103"/>
                    </a:cubicBezTo>
                    <a:close/>
                    <a:moveTo>
                      <a:pt x="97" y="1153"/>
                    </a:moveTo>
                    <a:lnTo>
                      <a:pt x="97" y="1153"/>
                    </a:lnTo>
                    <a:cubicBezTo>
                      <a:pt x="68" y="1162"/>
                      <a:pt x="39" y="1162"/>
                      <a:pt x="9" y="1162"/>
                    </a:cubicBezTo>
                    <a:cubicBezTo>
                      <a:pt x="9" y="1172"/>
                      <a:pt x="9" y="1172"/>
                      <a:pt x="19" y="1172"/>
                    </a:cubicBezTo>
                    <a:cubicBezTo>
                      <a:pt x="39" y="1162"/>
                      <a:pt x="68" y="1162"/>
                      <a:pt x="97" y="1153"/>
                    </a:cubicBezTo>
                    <a:close/>
                    <a:moveTo>
                      <a:pt x="343" y="11"/>
                    </a:moveTo>
                    <a:cubicBezTo>
                      <a:pt x="354" y="21"/>
                      <a:pt x="354" y="31"/>
                      <a:pt x="363" y="51"/>
                    </a:cubicBezTo>
                    <a:cubicBezTo>
                      <a:pt x="363" y="60"/>
                      <a:pt x="363" y="70"/>
                      <a:pt x="373" y="90"/>
                    </a:cubicBezTo>
                    <a:cubicBezTo>
                      <a:pt x="373" y="119"/>
                      <a:pt x="373" y="149"/>
                      <a:pt x="383" y="169"/>
                    </a:cubicBezTo>
                    <a:cubicBezTo>
                      <a:pt x="383" y="228"/>
                      <a:pt x="373" y="287"/>
                      <a:pt x="373" y="346"/>
                    </a:cubicBezTo>
                    <a:cubicBezTo>
                      <a:pt x="363" y="454"/>
                      <a:pt x="363" y="572"/>
                      <a:pt x="354" y="690"/>
                    </a:cubicBezTo>
                    <a:lnTo>
                      <a:pt x="354" y="858"/>
                    </a:lnTo>
                    <a:cubicBezTo>
                      <a:pt x="343" y="917"/>
                      <a:pt x="343" y="976"/>
                      <a:pt x="334" y="1024"/>
                    </a:cubicBezTo>
                    <a:cubicBezTo>
                      <a:pt x="324" y="1054"/>
                      <a:pt x="314" y="1083"/>
                      <a:pt x="304" y="1103"/>
                    </a:cubicBezTo>
                    <a:cubicBezTo>
                      <a:pt x="295" y="1133"/>
                      <a:pt x="275" y="1153"/>
                      <a:pt x="255" y="1172"/>
                    </a:cubicBezTo>
                    <a:cubicBezTo>
                      <a:pt x="245" y="1172"/>
                      <a:pt x="245" y="1172"/>
                      <a:pt x="236" y="1182"/>
                    </a:cubicBezTo>
                    <a:lnTo>
                      <a:pt x="216" y="1182"/>
                    </a:lnTo>
                    <a:lnTo>
                      <a:pt x="177" y="1192"/>
                    </a:lnTo>
                    <a:lnTo>
                      <a:pt x="98" y="1212"/>
                    </a:lnTo>
                    <a:cubicBezTo>
                      <a:pt x="29" y="1229"/>
                      <a:pt x="0" y="1239"/>
                      <a:pt x="12" y="1239"/>
                    </a:cubicBezTo>
                    <a:cubicBezTo>
                      <a:pt x="20" y="1239"/>
                      <a:pt x="48" y="1234"/>
                      <a:pt x="98" y="1221"/>
                    </a:cubicBezTo>
                    <a:lnTo>
                      <a:pt x="177" y="1202"/>
                    </a:lnTo>
                    <a:lnTo>
                      <a:pt x="225" y="1192"/>
                    </a:lnTo>
                    <a:lnTo>
                      <a:pt x="245" y="1192"/>
                    </a:lnTo>
                    <a:cubicBezTo>
                      <a:pt x="245" y="1182"/>
                      <a:pt x="255" y="1182"/>
                      <a:pt x="265" y="1182"/>
                    </a:cubicBezTo>
                    <a:cubicBezTo>
                      <a:pt x="284" y="1162"/>
                      <a:pt x="304" y="1143"/>
                      <a:pt x="314" y="1113"/>
                    </a:cubicBezTo>
                    <a:cubicBezTo>
                      <a:pt x="334" y="1083"/>
                      <a:pt x="334" y="1054"/>
                      <a:pt x="343" y="1024"/>
                    </a:cubicBezTo>
                    <a:cubicBezTo>
                      <a:pt x="354" y="976"/>
                      <a:pt x="363" y="917"/>
                      <a:pt x="363" y="858"/>
                    </a:cubicBezTo>
                    <a:cubicBezTo>
                      <a:pt x="363" y="798"/>
                      <a:pt x="363" y="739"/>
                      <a:pt x="373" y="690"/>
                    </a:cubicBezTo>
                    <a:cubicBezTo>
                      <a:pt x="373" y="572"/>
                      <a:pt x="373" y="454"/>
                      <a:pt x="383" y="346"/>
                    </a:cubicBezTo>
                    <a:cubicBezTo>
                      <a:pt x="393" y="287"/>
                      <a:pt x="393" y="228"/>
                      <a:pt x="393" y="169"/>
                    </a:cubicBezTo>
                    <a:cubicBezTo>
                      <a:pt x="383" y="139"/>
                      <a:pt x="383" y="119"/>
                      <a:pt x="383" y="90"/>
                    </a:cubicBezTo>
                    <a:cubicBezTo>
                      <a:pt x="373" y="70"/>
                      <a:pt x="373" y="60"/>
                      <a:pt x="373" y="40"/>
                    </a:cubicBezTo>
                    <a:cubicBezTo>
                      <a:pt x="363" y="40"/>
                      <a:pt x="363" y="31"/>
                      <a:pt x="363" y="21"/>
                    </a:cubicBezTo>
                    <a:cubicBezTo>
                      <a:pt x="354" y="21"/>
                      <a:pt x="354" y="11"/>
                      <a:pt x="343" y="1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70" name="Google Shape;3070;p17"/>
              <p:cNvSpPr/>
              <p:nvPr/>
            </p:nvSpPr>
            <p:spPr>
              <a:xfrm>
                <a:off x="1056956" y="4184161"/>
                <a:ext cx="77324" cy="600588"/>
              </a:xfrm>
              <a:custGeom>
                <a:avLst/>
                <a:gdLst/>
                <a:ahLst/>
                <a:cxnLst/>
                <a:rect l="l" t="t" r="r" b="b"/>
                <a:pathLst>
                  <a:path w="365" h="2835" extrusionOk="0">
                    <a:moveTo>
                      <a:pt x="188" y="1"/>
                    </a:moveTo>
                    <a:cubicBezTo>
                      <a:pt x="0" y="1"/>
                      <a:pt x="20" y="237"/>
                      <a:pt x="20" y="522"/>
                    </a:cubicBezTo>
                    <a:lnTo>
                      <a:pt x="20" y="2835"/>
                    </a:lnTo>
                    <a:lnTo>
                      <a:pt x="355" y="2835"/>
                    </a:lnTo>
                    <a:lnTo>
                      <a:pt x="355" y="522"/>
                    </a:lnTo>
                    <a:cubicBezTo>
                      <a:pt x="355" y="237"/>
                      <a:pt x="365" y="1"/>
                      <a:pt x="1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71" name="Google Shape;3071;p17"/>
              <p:cNvSpPr/>
              <p:nvPr/>
            </p:nvSpPr>
            <p:spPr>
              <a:xfrm>
                <a:off x="1069455" y="4184161"/>
                <a:ext cx="54445" cy="600588"/>
              </a:xfrm>
              <a:custGeom>
                <a:avLst/>
                <a:gdLst/>
                <a:ahLst/>
                <a:cxnLst/>
                <a:rect l="l" t="t" r="r" b="b"/>
                <a:pathLst>
                  <a:path w="257" h="2835" extrusionOk="0">
                    <a:moveTo>
                      <a:pt x="129" y="1"/>
                    </a:moveTo>
                    <a:cubicBezTo>
                      <a:pt x="0" y="1"/>
                      <a:pt x="11" y="355"/>
                      <a:pt x="20" y="748"/>
                    </a:cubicBezTo>
                    <a:cubicBezTo>
                      <a:pt x="20" y="1103"/>
                      <a:pt x="50" y="2835"/>
                      <a:pt x="50" y="2835"/>
                    </a:cubicBezTo>
                    <a:lnTo>
                      <a:pt x="207" y="2835"/>
                    </a:lnTo>
                    <a:cubicBezTo>
                      <a:pt x="207" y="2835"/>
                      <a:pt x="227" y="1103"/>
                      <a:pt x="237" y="748"/>
                    </a:cubicBezTo>
                    <a:cubicBezTo>
                      <a:pt x="237" y="355"/>
                      <a:pt x="256" y="1"/>
                      <a:pt x="12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72" name="Google Shape;3072;p17"/>
              <p:cNvSpPr/>
              <p:nvPr/>
            </p:nvSpPr>
            <p:spPr>
              <a:xfrm>
                <a:off x="1077717" y="4184161"/>
                <a:ext cx="35802" cy="600588"/>
              </a:xfrm>
              <a:custGeom>
                <a:avLst/>
                <a:gdLst/>
                <a:ahLst/>
                <a:cxnLst/>
                <a:rect l="l" t="t" r="r" b="b"/>
                <a:pathLst>
                  <a:path w="169" h="2835" extrusionOk="0">
                    <a:moveTo>
                      <a:pt x="90" y="1"/>
                    </a:moveTo>
                    <a:cubicBezTo>
                      <a:pt x="1" y="1"/>
                      <a:pt x="11" y="237"/>
                      <a:pt x="11" y="522"/>
                    </a:cubicBezTo>
                    <a:lnTo>
                      <a:pt x="11" y="2835"/>
                    </a:lnTo>
                    <a:lnTo>
                      <a:pt x="168" y="2835"/>
                    </a:lnTo>
                    <a:lnTo>
                      <a:pt x="168" y="522"/>
                    </a:lnTo>
                    <a:cubicBezTo>
                      <a:pt x="168" y="237"/>
                      <a:pt x="168" y="1"/>
                      <a:pt x="9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73" name="Google Shape;3073;p17"/>
              <p:cNvSpPr/>
              <p:nvPr/>
            </p:nvSpPr>
            <p:spPr>
              <a:xfrm>
                <a:off x="1094453" y="4183314"/>
                <a:ext cx="19066" cy="599317"/>
              </a:xfrm>
              <a:custGeom>
                <a:avLst/>
                <a:gdLst/>
                <a:ahLst/>
                <a:cxnLst/>
                <a:rect l="l" t="t" r="r" b="b"/>
                <a:pathLst>
                  <a:path w="90" h="2829" extrusionOk="0">
                    <a:moveTo>
                      <a:pt x="14" y="0"/>
                    </a:moveTo>
                    <a:cubicBezTo>
                      <a:pt x="5" y="0"/>
                      <a:pt x="0" y="5"/>
                      <a:pt x="0" y="5"/>
                    </a:cubicBezTo>
                    <a:cubicBezTo>
                      <a:pt x="0" y="5"/>
                      <a:pt x="11" y="5"/>
                      <a:pt x="20" y="14"/>
                    </a:cubicBezTo>
                    <a:cubicBezTo>
                      <a:pt x="30" y="14"/>
                      <a:pt x="30" y="24"/>
                      <a:pt x="40" y="24"/>
                    </a:cubicBezTo>
                    <a:cubicBezTo>
                      <a:pt x="50" y="34"/>
                      <a:pt x="50" y="44"/>
                      <a:pt x="59" y="64"/>
                    </a:cubicBezTo>
                    <a:cubicBezTo>
                      <a:pt x="59" y="93"/>
                      <a:pt x="70" y="112"/>
                      <a:pt x="70" y="142"/>
                    </a:cubicBezTo>
                    <a:cubicBezTo>
                      <a:pt x="79" y="171"/>
                      <a:pt x="79" y="201"/>
                      <a:pt x="79" y="231"/>
                    </a:cubicBezTo>
                    <a:lnTo>
                      <a:pt x="79" y="408"/>
                    </a:lnTo>
                    <a:lnTo>
                      <a:pt x="79" y="752"/>
                    </a:lnTo>
                    <a:lnTo>
                      <a:pt x="79" y="1451"/>
                    </a:lnTo>
                    <a:cubicBezTo>
                      <a:pt x="89" y="1914"/>
                      <a:pt x="89" y="2376"/>
                      <a:pt x="89" y="2829"/>
                    </a:cubicBezTo>
                    <a:lnTo>
                      <a:pt x="89" y="1441"/>
                    </a:lnTo>
                    <a:lnTo>
                      <a:pt x="89" y="752"/>
                    </a:lnTo>
                    <a:lnTo>
                      <a:pt x="89" y="408"/>
                    </a:lnTo>
                    <a:lnTo>
                      <a:pt x="89" y="231"/>
                    </a:lnTo>
                    <a:cubicBezTo>
                      <a:pt x="89" y="201"/>
                      <a:pt x="89" y="171"/>
                      <a:pt x="79" y="142"/>
                    </a:cubicBezTo>
                    <a:cubicBezTo>
                      <a:pt x="79" y="112"/>
                      <a:pt x="79" y="83"/>
                      <a:pt x="70" y="53"/>
                    </a:cubicBezTo>
                    <a:cubicBezTo>
                      <a:pt x="59" y="44"/>
                      <a:pt x="59" y="34"/>
                      <a:pt x="50" y="24"/>
                    </a:cubicBezTo>
                    <a:lnTo>
                      <a:pt x="30" y="5"/>
                    </a:lnTo>
                    <a:cubicBezTo>
                      <a:pt x="24" y="1"/>
                      <a:pt x="18" y="0"/>
                      <a:pt x="1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74" name="Google Shape;3074;p17"/>
              <p:cNvSpPr/>
              <p:nvPr/>
            </p:nvSpPr>
            <p:spPr>
              <a:xfrm>
                <a:off x="1077717" y="4183314"/>
                <a:ext cx="19066" cy="599317"/>
              </a:xfrm>
              <a:custGeom>
                <a:avLst/>
                <a:gdLst/>
                <a:ahLst/>
                <a:cxnLst/>
                <a:rect l="l" t="t" r="r" b="b"/>
                <a:pathLst>
                  <a:path w="90" h="2829" extrusionOk="0">
                    <a:moveTo>
                      <a:pt x="84" y="0"/>
                    </a:moveTo>
                    <a:cubicBezTo>
                      <a:pt x="81" y="0"/>
                      <a:pt x="77" y="1"/>
                      <a:pt x="70" y="5"/>
                    </a:cubicBezTo>
                    <a:cubicBezTo>
                      <a:pt x="60" y="5"/>
                      <a:pt x="50" y="14"/>
                      <a:pt x="50" y="24"/>
                    </a:cubicBezTo>
                    <a:cubicBezTo>
                      <a:pt x="40" y="34"/>
                      <a:pt x="31" y="44"/>
                      <a:pt x="31" y="53"/>
                    </a:cubicBezTo>
                    <a:cubicBezTo>
                      <a:pt x="20" y="83"/>
                      <a:pt x="11" y="112"/>
                      <a:pt x="11" y="142"/>
                    </a:cubicBezTo>
                    <a:cubicBezTo>
                      <a:pt x="11" y="171"/>
                      <a:pt x="11" y="201"/>
                      <a:pt x="1" y="231"/>
                    </a:cubicBezTo>
                    <a:lnTo>
                      <a:pt x="1" y="408"/>
                    </a:lnTo>
                    <a:lnTo>
                      <a:pt x="1" y="752"/>
                    </a:lnTo>
                    <a:lnTo>
                      <a:pt x="1" y="1451"/>
                    </a:lnTo>
                    <a:cubicBezTo>
                      <a:pt x="11" y="1914"/>
                      <a:pt x="11" y="2376"/>
                      <a:pt x="11" y="2829"/>
                    </a:cubicBezTo>
                    <a:lnTo>
                      <a:pt x="11" y="1441"/>
                    </a:lnTo>
                    <a:lnTo>
                      <a:pt x="11" y="752"/>
                    </a:lnTo>
                    <a:lnTo>
                      <a:pt x="11" y="408"/>
                    </a:lnTo>
                    <a:cubicBezTo>
                      <a:pt x="11" y="349"/>
                      <a:pt x="11" y="290"/>
                      <a:pt x="20" y="231"/>
                    </a:cubicBezTo>
                    <a:lnTo>
                      <a:pt x="20" y="142"/>
                    </a:lnTo>
                    <a:cubicBezTo>
                      <a:pt x="31" y="112"/>
                      <a:pt x="31" y="93"/>
                      <a:pt x="40" y="64"/>
                    </a:cubicBezTo>
                    <a:cubicBezTo>
                      <a:pt x="40" y="44"/>
                      <a:pt x="50" y="34"/>
                      <a:pt x="60" y="24"/>
                    </a:cubicBezTo>
                    <a:lnTo>
                      <a:pt x="70" y="14"/>
                    </a:lnTo>
                    <a:lnTo>
                      <a:pt x="90" y="5"/>
                    </a:lnTo>
                    <a:cubicBezTo>
                      <a:pt x="90" y="5"/>
                      <a:pt x="90" y="0"/>
                      <a:pt x="8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75" name="Google Shape;3075;p17"/>
              <p:cNvSpPr/>
              <p:nvPr/>
            </p:nvSpPr>
            <p:spPr>
              <a:xfrm>
                <a:off x="1050812" y="4592815"/>
                <a:ext cx="18854" cy="6355"/>
              </a:xfrm>
              <a:custGeom>
                <a:avLst/>
                <a:gdLst/>
                <a:ahLst/>
                <a:cxnLst/>
                <a:rect l="l" t="t" r="r" b="b"/>
                <a:pathLst>
                  <a:path w="89" h="30" extrusionOk="0">
                    <a:moveTo>
                      <a:pt x="0" y="0"/>
                    </a:moveTo>
                    <a:lnTo>
                      <a:pt x="88" y="30"/>
                    </a:lnTo>
                    <a:lnTo>
                      <a:pt x="88" y="10"/>
                    </a:lnTo>
                    <a:cubicBezTo>
                      <a:pt x="59" y="1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76" name="Google Shape;3076;p17"/>
              <p:cNvSpPr/>
              <p:nvPr/>
            </p:nvSpPr>
            <p:spPr>
              <a:xfrm>
                <a:off x="1125806" y="4655310"/>
                <a:ext cx="16948" cy="18854"/>
              </a:xfrm>
              <a:custGeom>
                <a:avLst/>
                <a:gdLst/>
                <a:ahLst/>
                <a:cxnLst/>
                <a:rect l="l" t="t" r="r" b="b"/>
                <a:pathLst>
                  <a:path w="80" h="89" extrusionOk="0">
                    <a:moveTo>
                      <a:pt x="79" y="1"/>
                    </a:moveTo>
                    <a:lnTo>
                      <a:pt x="79" y="1"/>
                    </a:lnTo>
                    <a:cubicBezTo>
                      <a:pt x="49" y="20"/>
                      <a:pt x="30" y="49"/>
                      <a:pt x="0" y="79"/>
                    </a:cubicBezTo>
                    <a:cubicBezTo>
                      <a:pt x="0" y="79"/>
                      <a:pt x="0" y="89"/>
                      <a:pt x="10" y="89"/>
                    </a:cubicBezTo>
                    <a:cubicBezTo>
                      <a:pt x="40" y="60"/>
                      <a:pt x="59" y="30"/>
                      <a:pt x="7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77" name="Google Shape;3077;p17"/>
              <p:cNvSpPr/>
              <p:nvPr/>
            </p:nvSpPr>
            <p:spPr>
              <a:xfrm>
                <a:off x="1121569" y="4617813"/>
                <a:ext cx="21185" cy="18854"/>
              </a:xfrm>
              <a:custGeom>
                <a:avLst/>
                <a:gdLst/>
                <a:ahLst/>
                <a:cxnLst/>
                <a:rect l="l" t="t" r="r" b="b"/>
                <a:pathLst>
                  <a:path w="100" h="89" extrusionOk="0">
                    <a:moveTo>
                      <a:pt x="99" y="1"/>
                    </a:moveTo>
                    <a:lnTo>
                      <a:pt x="99" y="1"/>
                    </a:lnTo>
                    <a:cubicBezTo>
                      <a:pt x="60" y="20"/>
                      <a:pt x="30" y="49"/>
                      <a:pt x="1" y="79"/>
                    </a:cubicBezTo>
                    <a:cubicBezTo>
                      <a:pt x="1" y="89"/>
                      <a:pt x="1" y="89"/>
                      <a:pt x="10" y="89"/>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78" name="Google Shape;3078;p17"/>
              <p:cNvSpPr/>
              <p:nvPr/>
            </p:nvSpPr>
            <p:spPr>
              <a:xfrm>
                <a:off x="1215418" y="4544726"/>
                <a:ext cx="23091" cy="19066"/>
              </a:xfrm>
              <a:custGeom>
                <a:avLst/>
                <a:gdLst/>
                <a:ahLst/>
                <a:cxnLst/>
                <a:rect l="l" t="t" r="r" b="b"/>
                <a:pathLst>
                  <a:path w="109" h="90" extrusionOk="0">
                    <a:moveTo>
                      <a:pt x="109" y="1"/>
                    </a:moveTo>
                    <a:lnTo>
                      <a:pt x="109" y="1"/>
                    </a:lnTo>
                    <a:cubicBezTo>
                      <a:pt x="69" y="31"/>
                      <a:pt x="40" y="50"/>
                      <a:pt x="0" y="70"/>
                    </a:cubicBezTo>
                    <a:cubicBezTo>
                      <a:pt x="0" y="79"/>
                      <a:pt x="0" y="90"/>
                      <a:pt x="10" y="90"/>
                    </a:cubicBezTo>
                    <a:cubicBezTo>
                      <a:pt x="50" y="60"/>
                      <a:pt x="79" y="31"/>
                      <a:pt x="10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79" name="Google Shape;3079;p17"/>
              <p:cNvSpPr/>
              <p:nvPr/>
            </p:nvSpPr>
            <p:spPr>
              <a:xfrm>
                <a:off x="1219443" y="4511466"/>
                <a:ext cx="12711" cy="10592"/>
              </a:xfrm>
              <a:custGeom>
                <a:avLst/>
                <a:gdLst/>
                <a:ahLst/>
                <a:cxnLst/>
                <a:rect l="l" t="t" r="r" b="b"/>
                <a:pathLst>
                  <a:path w="60" h="50" extrusionOk="0">
                    <a:moveTo>
                      <a:pt x="60" y="0"/>
                    </a:moveTo>
                    <a:lnTo>
                      <a:pt x="60" y="0"/>
                    </a:lnTo>
                    <a:cubicBezTo>
                      <a:pt x="40" y="10"/>
                      <a:pt x="21" y="30"/>
                      <a:pt x="1" y="40"/>
                    </a:cubicBezTo>
                    <a:cubicBezTo>
                      <a:pt x="1" y="50"/>
                      <a:pt x="1" y="50"/>
                      <a:pt x="11" y="50"/>
                    </a:cubicBezTo>
                    <a:cubicBezTo>
                      <a:pt x="31" y="40"/>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80" name="Google Shape;3080;p17"/>
              <p:cNvSpPr/>
              <p:nvPr/>
            </p:nvSpPr>
            <p:spPr>
              <a:xfrm>
                <a:off x="1217536" y="4473969"/>
                <a:ext cx="12711" cy="14829"/>
              </a:xfrm>
              <a:custGeom>
                <a:avLst/>
                <a:gdLst/>
                <a:ahLst/>
                <a:cxnLst/>
                <a:rect l="l" t="t" r="r" b="b"/>
                <a:pathLst>
                  <a:path w="60" h="70" extrusionOk="0">
                    <a:moveTo>
                      <a:pt x="59" y="0"/>
                    </a:moveTo>
                    <a:lnTo>
                      <a:pt x="59" y="0"/>
                    </a:lnTo>
                    <a:cubicBezTo>
                      <a:pt x="30" y="10"/>
                      <a:pt x="10" y="39"/>
                      <a:pt x="10" y="59"/>
                    </a:cubicBezTo>
                    <a:cubicBezTo>
                      <a:pt x="0" y="69"/>
                      <a:pt x="20" y="69"/>
                      <a:pt x="20" y="69"/>
                    </a:cubicBezTo>
                    <a:cubicBezTo>
                      <a:pt x="3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81" name="Google Shape;3081;p17"/>
              <p:cNvSpPr/>
              <p:nvPr/>
            </p:nvSpPr>
            <p:spPr>
              <a:xfrm>
                <a:off x="1209274" y="4434353"/>
                <a:ext cx="8474" cy="12711"/>
              </a:xfrm>
              <a:custGeom>
                <a:avLst/>
                <a:gdLst/>
                <a:ahLst/>
                <a:cxnLst/>
                <a:rect l="l" t="t" r="r" b="b"/>
                <a:pathLst>
                  <a:path w="40" h="60" extrusionOk="0">
                    <a:moveTo>
                      <a:pt x="39" y="0"/>
                    </a:moveTo>
                    <a:lnTo>
                      <a:pt x="39" y="0"/>
                    </a:lnTo>
                    <a:cubicBezTo>
                      <a:pt x="20" y="10"/>
                      <a:pt x="10" y="30"/>
                      <a:pt x="0" y="49"/>
                    </a:cubicBezTo>
                    <a:lnTo>
                      <a:pt x="10" y="60"/>
                    </a:lnTo>
                    <a:lnTo>
                      <a:pt x="3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82" name="Google Shape;3082;p17"/>
              <p:cNvSpPr/>
              <p:nvPr/>
            </p:nvSpPr>
            <p:spPr>
              <a:xfrm>
                <a:off x="1167540" y="4430116"/>
                <a:ext cx="12711" cy="25210"/>
              </a:xfrm>
              <a:custGeom>
                <a:avLst/>
                <a:gdLst/>
                <a:ahLst/>
                <a:cxnLst/>
                <a:rect l="l" t="t" r="r" b="b"/>
                <a:pathLst>
                  <a:path w="60" h="119" extrusionOk="0">
                    <a:moveTo>
                      <a:pt x="0" y="1"/>
                    </a:moveTo>
                    <a:lnTo>
                      <a:pt x="0" y="1"/>
                    </a:lnTo>
                    <a:cubicBezTo>
                      <a:pt x="10" y="40"/>
                      <a:pt x="20" y="80"/>
                      <a:pt x="49" y="119"/>
                    </a:cubicBezTo>
                    <a:lnTo>
                      <a:pt x="59" y="109"/>
                    </a:lnTo>
                    <a:cubicBezTo>
                      <a:pt x="40" y="69"/>
                      <a:pt x="20" y="4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83" name="Google Shape;3083;p17"/>
              <p:cNvSpPr/>
              <p:nvPr/>
            </p:nvSpPr>
            <p:spPr>
              <a:xfrm>
                <a:off x="1125806" y="4394738"/>
                <a:ext cx="12711" cy="12711"/>
              </a:xfrm>
              <a:custGeom>
                <a:avLst/>
                <a:gdLst/>
                <a:ahLst/>
                <a:cxnLst/>
                <a:rect l="l" t="t" r="r" b="b"/>
                <a:pathLst>
                  <a:path w="60" h="60" extrusionOk="0">
                    <a:moveTo>
                      <a:pt x="59" y="0"/>
                    </a:moveTo>
                    <a:lnTo>
                      <a:pt x="59" y="0"/>
                    </a:lnTo>
                    <a:cubicBezTo>
                      <a:pt x="40" y="10"/>
                      <a:pt x="10" y="30"/>
                      <a:pt x="0" y="50"/>
                    </a:cubicBezTo>
                    <a:cubicBezTo>
                      <a:pt x="0" y="50"/>
                      <a:pt x="0" y="59"/>
                      <a:pt x="10" y="59"/>
                    </a:cubicBezTo>
                    <a:cubicBezTo>
                      <a:pt x="2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84" name="Google Shape;3084;p17"/>
              <p:cNvSpPr/>
              <p:nvPr/>
            </p:nvSpPr>
            <p:spPr>
              <a:xfrm>
                <a:off x="1132585" y="4336268"/>
                <a:ext cx="20337" cy="19914"/>
              </a:xfrm>
              <a:custGeom>
                <a:avLst/>
                <a:gdLst/>
                <a:ahLst/>
                <a:cxnLst/>
                <a:rect l="l" t="t" r="r" b="b"/>
                <a:pathLst>
                  <a:path w="96" h="94" extrusionOk="0">
                    <a:moveTo>
                      <a:pt x="96" y="1"/>
                    </a:moveTo>
                    <a:lnTo>
                      <a:pt x="96" y="1"/>
                    </a:lnTo>
                    <a:cubicBezTo>
                      <a:pt x="67" y="31"/>
                      <a:pt x="37" y="50"/>
                      <a:pt x="8" y="79"/>
                    </a:cubicBezTo>
                    <a:cubicBezTo>
                      <a:pt x="1" y="87"/>
                      <a:pt x="4" y="93"/>
                      <a:pt x="6" y="93"/>
                    </a:cubicBezTo>
                    <a:cubicBezTo>
                      <a:pt x="7" y="93"/>
                      <a:pt x="8" y="92"/>
                      <a:pt x="8" y="90"/>
                    </a:cubicBezTo>
                    <a:cubicBezTo>
                      <a:pt x="47" y="70"/>
                      <a:pt x="67" y="31"/>
                      <a:pt x="9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85" name="Google Shape;3085;p17"/>
              <p:cNvSpPr/>
              <p:nvPr/>
            </p:nvSpPr>
            <p:spPr>
              <a:xfrm>
                <a:off x="1056956" y="4313388"/>
                <a:ext cx="14829" cy="14829"/>
              </a:xfrm>
              <a:custGeom>
                <a:avLst/>
                <a:gdLst/>
                <a:ahLst/>
                <a:cxnLst/>
                <a:rect l="l" t="t" r="r" b="b"/>
                <a:pathLst>
                  <a:path w="70" h="70" extrusionOk="0">
                    <a:moveTo>
                      <a:pt x="0" y="1"/>
                    </a:moveTo>
                    <a:lnTo>
                      <a:pt x="0" y="1"/>
                    </a:lnTo>
                    <a:cubicBezTo>
                      <a:pt x="20" y="30"/>
                      <a:pt x="40" y="50"/>
                      <a:pt x="59" y="69"/>
                    </a:cubicBezTo>
                    <a:lnTo>
                      <a:pt x="70" y="60"/>
                    </a:lnTo>
                    <a:cubicBezTo>
                      <a:pt x="50" y="40"/>
                      <a:pt x="3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86" name="Google Shape;3086;p17"/>
              <p:cNvSpPr/>
              <p:nvPr/>
            </p:nvSpPr>
            <p:spPr>
              <a:xfrm>
                <a:off x="1090216" y="4350885"/>
                <a:ext cx="6567" cy="10592"/>
              </a:xfrm>
              <a:custGeom>
                <a:avLst/>
                <a:gdLst/>
                <a:ahLst/>
                <a:cxnLst/>
                <a:rect l="l" t="t" r="r" b="b"/>
                <a:pathLst>
                  <a:path w="31" h="50" extrusionOk="0">
                    <a:moveTo>
                      <a:pt x="1" y="1"/>
                    </a:moveTo>
                    <a:cubicBezTo>
                      <a:pt x="1" y="21"/>
                      <a:pt x="11" y="30"/>
                      <a:pt x="20" y="50"/>
                    </a:cubicBezTo>
                    <a:lnTo>
                      <a:pt x="31" y="40"/>
                    </a:lnTo>
                    <a:cubicBezTo>
                      <a:pt x="31" y="30"/>
                      <a:pt x="1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87" name="Google Shape;3087;p17"/>
              <p:cNvSpPr/>
              <p:nvPr/>
            </p:nvSpPr>
            <p:spPr>
              <a:xfrm>
                <a:off x="1081954" y="4407237"/>
                <a:ext cx="10592" cy="6567"/>
              </a:xfrm>
              <a:custGeom>
                <a:avLst/>
                <a:gdLst/>
                <a:ahLst/>
                <a:cxnLst/>
                <a:rect l="l" t="t" r="r" b="b"/>
                <a:pathLst>
                  <a:path w="50" h="31" extrusionOk="0">
                    <a:moveTo>
                      <a:pt x="0" y="0"/>
                    </a:moveTo>
                    <a:cubicBezTo>
                      <a:pt x="11" y="10"/>
                      <a:pt x="20" y="30"/>
                      <a:pt x="40" y="30"/>
                    </a:cubicBezTo>
                    <a:cubicBezTo>
                      <a:pt x="40" y="30"/>
                      <a:pt x="50" y="20"/>
                      <a:pt x="40" y="20"/>
                    </a:cubicBezTo>
                    <a:cubicBezTo>
                      <a:pt x="30" y="10"/>
                      <a:pt x="11"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88" name="Google Shape;3088;p17"/>
              <p:cNvSpPr/>
              <p:nvPr/>
            </p:nvSpPr>
            <p:spPr>
              <a:xfrm>
                <a:off x="1059074" y="4442615"/>
                <a:ext cx="14829" cy="12711"/>
              </a:xfrm>
              <a:custGeom>
                <a:avLst/>
                <a:gdLst/>
                <a:ahLst/>
                <a:cxnLst/>
                <a:rect l="l" t="t" r="r" b="b"/>
                <a:pathLst>
                  <a:path w="70" h="60" extrusionOk="0">
                    <a:moveTo>
                      <a:pt x="1" y="1"/>
                    </a:moveTo>
                    <a:cubicBezTo>
                      <a:pt x="20" y="21"/>
                      <a:pt x="40" y="40"/>
                      <a:pt x="49" y="60"/>
                    </a:cubicBezTo>
                    <a:cubicBezTo>
                      <a:pt x="60" y="60"/>
                      <a:pt x="69" y="50"/>
                      <a:pt x="60" y="50"/>
                    </a:cubicBezTo>
                    <a:cubicBezTo>
                      <a:pt x="49" y="3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89" name="Google Shape;3089;p17"/>
              <p:cNvSpPr/>
              <p:nvPr/>
            </p:nvSpPr>
            <p:spPr>
              <a:xfrm>
                <a:off x="1123688" y="4494730"/>
                <a:ext cx="19066" cy="10804"/>
              </a:xfrm>
              <a:custGeom>
                <a:avLst/>
                <a:gdLst/>
                <a:ahLst/>
                <a:cxnLst/>
                <a:rect l="l" t="t" r="r" b="b"/>
                <a:pathLst>
                  <a:path w="90" h="51" extrusionOk="0">
                    <a:moveTo>
                      <a:pt x="89" y="0"/>
                    </a:moveTo>
                    <a:cubicBezTo>
                      <a:pt x="59" y="0"/>
                      <a:pt x="30" y="20"/>
                      <a:pt x="10" y="40"/>
                    </a:cubicBezTo>
                    <a:cubicBezTo>
                      <a:pt x="0" y="40"/>
                      <a:pt x="10" y="50"/>
                      <a:pt x="10" y="50"/>
                    </a:cubicBezTo>
                    <a:cubicBezTo>
                      <a:pt x="40" y="3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90" name="Google Shape;3090;p17"/>
              <p:cNvSpPr/>
              <p:nvPr/>
            </p:nvSpPr>
            <p:spPr>
              <a:xfrm>
                <a:off x="1048482" y="4540489"/>
                <a:ext cx="15041" cy="10804"/>
              </a:xfrm>
              <a:custGeom>
                <a:avLst/>
                <a:gdLst/>
                <a:ahLst/>
                <a:cxnLst/>
                <a:rect l="l" t="t" r="r" b="b"/>
                <a:pathLst>
                  <a:path w="71" h="51" extrusionOk="0">
                    <a:moveTo>
                      <a:pt x="1" y="1"/>
                    </a:moveTo>
                    <a:lnTo>
                      <a:pt x="1" y="1"/>
                    </a:lnTo>
                    <a:cubicBezTo>
                      <a:pt x="21" y="11"/>
                      <a:pt x="40" y="31"/>
                      <a:pt x="60" y="51"/>
                    </a:cubicBezTo>
                    <a:cubicBezTo>
                      <a:pt x="70" y="51"/>
                      <a:pt x="70" y="40"/>
                      <a:pt x="70" y="40"/>
                    </a:cubicBezTo>
                    <a:cubicBezTo>
                      <a:pt x="51" y="21"/>
                      <a:pt x="31"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91" name="Google Shape;3091;p17"/>
              <p:cNvSpPr/>
              <p:nvPr/>
            </p:nvSpPr>
            <p:spPr>
              <a:xfrm>
                <a:off x="1056956" y="4672046"/>
                <a:ext cx="8474" cy="4449"/>
              </a:xfrm>
              <a:custGeom>
                <a:avLst/>
                <a:gdLst/>
                <a:ahLst/>
                <a:cxnLst/>
                <a:rect l="l" t="t" r="r" b="b"/>
                <a:pathLst>
                  <a:path w="40" h="21" extrusionOk="0">
                    <a:moveTo>
                      <a:pt x="0" y="0"/>
                    </a:moveTo>
                    <a:lnTo>
                      <a:pt x="0" y="10"/>
                    </a:lnTo>
                    <a:cubicBezTo>
                      <a:pt x="11" y="10"/>
                      <a:pt x="20" y="20"/>
                      <a:pt x="40" y="20"/>
                    </a:cubicBezTo>
                    <a:lnTo>
                      <a:pt x="40" y="10"/>
                    </a:lnTo>
                    <a:cubicBezTo>
                      <a:pt x="35" y="5"/>
                      <a:pt x="28" y="5"/>
                      <a:pt x="20" y="5"/>
                    </a:cubicBezTo>
                    <a:cubicBezTo>
                      <a:pt x="13" y="5"/>
                      <a:pt x="5" y="5"/>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92" name="Google Shape;3092;p17"/>
              <p:cNvSpPr/>
              <p:nvPr/>
            </p:nvSpPr>
            <p:spPr>
              <a:xfrm>
                <a:off x="1046575" y="4722042"/>
                <a:ext cx="20973" cy="10592"/>
              </a:xfrm>
              <a:custGeom>
                <a:avLst/>
                <a:gdLst/>
                <a:ahLst/>
                <a:cxnLst/>
                <a:rect l="l" t="t" r="r" b="b"/>
                <a:pathLst>
                  <a:path w="99" h="50" extrusionOk="0">
                    <a:moveTo>
                      <a:pt x="0" y="1"/>
                    </a:moveTo>
                    <a:cubicBezTo>
                      <a:pt x="30" y="10"/>
                      <a:pt x="60" y="30"/>
                      <a:pt x="89" y="49"/>
                    </a:cubicBezTo>
                    <a:cubicBezTo>
                      <a:pt x="99" y="49"/>
                      <a:pt x="99" y="40"/>
                      <a:pt x="99" y="40"/>
                    </a:cubicBezTo>
                    <a:cubicBezTo>
                      <a:pt x="69" y="10"/>
                      <a:pt x="4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93" name="Google Shape;3093;p17"/>
              <p:cNvSpPr/>
              <p:nvPr/>
            </p:nvSpPr>
            <p:spPr>
              <a:xfrm>
                <a:off x="1130043" y="4747040"/>
                <a:ext cx="31353" cy="14829"/>
              </a:xfrm>
              <a:custGeom>
                <a:avLst/>
                <a:gdLst/>
                <a:ahLst/>
                <a:cxnLst/>
                <a:rect l="l" t="t" r="r" b="b"/>
                <a:pathLst>
                  <a:path w="148" h="70" extrusionOk="0">
                    <a:moveTo>
                      <a:pt x="147" y="1"/>
                    </a:moveTo>
                    <a:lnTo>
                      <a:pt x="0" y="60"/>
                    </a:lnTo>
                    <a:cubicBezTo>
                      <a:pt x="0" y="60"/>
                      <a:pt x="0" y="69"/>
                      <a:pt x="10" y="69"/>
                    </a:cubicBezTo>
                    <a:cubicBezTo>
                      <a:pt x="59" y="49"/>
                      <a:pt x="99" y="20"/>
                      <a:pt x="147"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94" name="Google Shape;3094;p17"/>
              <p:cNvSpPr/>
              <p:nvPr/>
            </p:nvSpPr>
            <p:spPr>
              <a:xfrm>
                <a:off x="1125806" y="4724160"/>
                <a:ext cx="20973" cy="12711"/>
              </a:xfrm>
              <a:custGeom>
                <a:avLst/>
                <a:gdLst/>
                <a:ahLst/>
                <a:cxnLst/>
                <a:rect l="l" t="t" r="r" b="b"/>
                <a:pathLst>
                  <a:path w="99" h="60" extrusionOk="0">
                    <a:moveTo>
                      <a:pt x="99" y="0"/>
                    </a:moveTo>
                    <a:cubicBezTo>
                      <a:pt x="69" y="10"/>
                      <a:pt x="30" y="30"/>
                      <a:pt x="0" y="50"/>
                    </a:cubicBezTo>
                    <a:cubicBezTo>
                      <a:pt x="0" y="50"/>
                      <a:pt x="0" y="59"/>
                      <a:pt x="10" y="59"/>
                    </a:cubicBezTo>
                    <a:cubicBezTo>
                      <a:pt x="40" y="39"/>
                      <a:pt x="69"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95" name="Google Shape;3095;p17"/>
              <p:cNvSpPr/>
              <p:nvPr/>
            </p:nvSpPr>
            <p:spPr>
              <a:xfrm>
                <a:off x="1205037" y="4644929"/>
                <a:ext cx="16948" cy="10592"/>
              </a:xfrm>
              <a:custGeom>
                <a:avLst/>
                <a:gdLst/>
                <a:ahLst/>
                <a:cxnLst/>
                <a:rect l="l" t="t" r="r" b="b"/>
                <a:pathLst>
                  <a:path w="80" h="50" extrusionOk="0">
                    <a:moveTo>
                      <a:pt x="79" y="0"/>
                    </a:moveTo>
                    <a:cubicBezTo>
                      <a:pt x="59" y="10"/>
                      <a:pt x="30" y="20"/>
                      <a:pt x="10" y="30"/>
                    </a:cubicBezTo>
                    <a:cubicBezTo>
                      <a:pt x="0" y="39"/>
                      <a:pt x="10" y="50"/>
                      <a:pt x="10" y="50"/>
                    </a:cubicBezTo>
                    <a:cubicBezTo>
                      <a:pt x="40" y="39"/>
                      <a:pt x="59" y="20"/>
                      <a:pt x="79" y="10"/>
                    </a:cubicBezTo>
                    <a:lnTo>
                      <a:pt x="7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96" name="Google Shape;3096;p17"/>
              <p:cNvSpPr/>
              <p:nvPr/>
            </p:nvSpPr>
            <p:spPr>
              <a:xfrm>
                <a:off x="1165422" y="4588578"/>
                <a:ext cx="8474" cy="7415"/>
              </a:xfrm>
              <a:custGeom>
                <a:avLst/>
                <a:gdLst/>
                <a:ahLst/>
                <a:cxnLst/>
                <a:rect l="l" t="t" r="r" b="b"/>
                <a:pathLst>
                  <a:path w="40" h="35" extrusionOk="0">
                    <a:moveTo>
                      <a:pt x="0" y="1"/>
                    </a:moveTo>
                    <a:cubicBezTo>
                      <a:pt x="10" y="20"/>
                      <a:pt x="20" y="30"/>
                      <a:pt x="30" y="30"/>
                    </a:cubicBezTo>
                    <a:cubicBezTo>
                      <a:pt x="30" y="33"/>
                      <a:pt x="31" y="34"/>
                      <a:pt x="32" y="34"/>
                    </a:cubicBezTo>
                    <a:cubicBezTo>
                      <a:pt x="35" y="34"/>
                      <a:pt x="39" y="30"/>
                      <a:pt x="39" y="30"/>
                    </a:cubicBezTo>
                    <a:lnTo>
                      <a:pt x="1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97" name="Google Shape;3097;p17"/>
              <p:cNvSpPr/>
              <p:nvPr/>
            </p:nvSpPr>
            <p:spPr>
              <a:xfrm>
                <a:off x="1123688" y="4290509"/>
                <a:ext cx="12711" cy="9321"/>
              </a:xfrm>
              <a:custGeom>
                <a:avLst/>
                <a:gdLst/>
                <a:ahLst/>
                <a:cxnLst/>
                <a:rect l="l" t="t" r="r" b="b"/>
                <a:pathLst>
                  <a:path w="60" h="44" extrusionOk="0">
                    <a:moveTo>
                      <a:pt x="59" y="0"/>
                    </a:moveTo>
                    <a:cubicBezTo>
                      <a:pt x="30" y="0"/>
                      <a:pt x="10" y="20"/>
                      <a:pt x="0" y="39"/>
                    </a:cubicBezTo>
                    <a:cubicBezTo>
                      <a:pt x="0" y="39"/>
                      <a:pt x="5" y="44"/>
                      <a:pt x="8" y="44"/>
                    </a:cubicBezTo>
                    <a:cubicBezTo>
                      <a:pt x="9" y="44"/>
                      <a:pt x="10" y="43"/>
                      <a:pt x="10" y="39"/>
                    </a:cubicBezTo>
                    <a:cubicBezTo>
                      <a:pt x="20" y="30"/>
                      <a:pt x="40" y="1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98" name="Google Shape;3098;p17"/>
              <p:cNvSpPr/>
              <p:nvPr/>
            </p:nvSpPr>
            <p:spPr>
              <a:xfrm>
                <a:off x="1073692" y="4269536"/>
                <a:ext cx="12711" cy="8686"/>
              </a:xfrm>
              <a:custGeom>
                <a:avLst/>
                <a:gdLst/>
                <a:ahLst/>
                <a:cxnLst/>
                <a:rect l="l" t="t" r="r" b="b"/>
                <a:pathLst>
                  <a:path w="60" h="41" extrusionOk="0">
                    <a:moveTo>
                      <a:pt x="0" y="1"/>
                    </a:moveTo>
                    <a:lnTo>
                      <a:pt x="0" y="1"/>
                    </a:lnTo>
                    <a:cubicBezTo>
                      <a:pt x="20" y="20"/>
                      <a:pt x="30" y="31"/>
                      <a:pt x="50" y="40"/>
                    </a:cubicBezTo>
                    <a:cubicBezTo>
                      <a:pt x="50" y="40"/>
                      <a:pt x="59" y="31"/>
                      <a:pt x="50" y="31"/>
                    </a:cubicBezTo>
                    <a:cubicBezTo>
                      <a:pt x="39" y="20"/>
                      <a:pt x="2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099" name="Google Shape;3099;p17"/>
              <p:cNvSpPr/>
              <p:nvPr/>
            </p:nvSpPr>
            <p:spPr>
              <a:xfrm>
                <a:off x="1069455" y="4211278"/>
                <a:ext cx="14829" cy="14829"/>
              </a:xfrm>
              <a:custGeom>
                <a:avLst/>
                <a:gdLst/>
                <a:ahLst/>
                <a:cxnLst/>
                <a:rect l="l" t="t" r="r" b="b"/>
                <a:pathLst>
                  <a:path w="70" h="70" extrusionOk="0">
                    <a:moveTo>
                      <a:pt x="0" y="0"/>
                    </a:moveTo>
                    <a:cubicBezTo>
                      <a:pt x="20" y="30"/>
                      <a:pt x="40" y="50"/>
                      <a:pt x="59" y="69"/>
                    </a:cubicBezTo>
                    <a:lnTo>
                      <a:pt x="70" y="59"/>
                    </a:ln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00" name="Google Shape;3100;p17"/>
              <p:cNvSpPr/>
              <p:nvPr/>
            </p:nvSpPr>
            <p:spPr>
              <a:xfrm>
                <a:off x="1044457" y="4232039"/>
                <a:ext cx="23091" cy="16948"/>
              </a:xfrm>
              <a:custGeom>
                <a:avLst/>
                <a:gdLst/>
                <a:ahLst/>
                <a:cxnLst/>
                <a:rect l="l" t="t" r="r" b="b"/>
                <a:pathLst>
                  <a:path w="109" h="80" extrusionOk="0">
                    <a:moveTo>
                      <a:pt x="0" y="1"/>
                    </a:moveTo>
                    <a:lnTo>
                      <a:pt x="0" y="1"/>
                    </a:lnTo>
                    <a:cubicBezTo>
                      <a:pt x="30" y="30"/>
                      <a:pt x="70" y="60"/>
                      <a:pt x="99" y="79"/>
                    </a:cubicBezTo>
                    <a:cubicBezTo>
                      <a:pt x="109" y="79"/>
                      <a:pt x="109" y="70"/>
                      <a:pt x="109" y="70"/>
                    </a:cubicBezTo>
                    <a:cubicBezTo>
                      <a:pt x="79" y="40"/>
                      <a:pt x="4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01" name="Google Shape;3101;p17"/>
              <p:cNvSpPr/>
              <p:nvPr/>
            </p:nvSpPr>
            <p:spPr>
              <a:xfrm>
                <a:off x="1127713" y="4225895"/>
                <a:ext cx="23303" cy="18854"/>
              </a:xfrm>
              <a:custGeom>
                <a:avLst/>
                <a:gdLst/>
                <a:ahLst/>
                <a:cxnLst/>
                <a:rect l="l" t="t" r="r" b="b"/>
                <a:pathLst>
                  <a:path w="110" h="89" extrusionOk="0">
                    <a:moveTo>
                      <a:pt x="110" y="0"/>
                    </a:moveTo>
                    <a:cubicBezTo>
                      <a:pt x="70" y="30"/>
                      <a:pt x="40" y="49"/>
                      <a:pt x="1" y="79"/>
                    </a:cubicBezTo>
                    <a:lnTo>
                      <a:pt x="11" y="89"/>
                    </a:lnTo>
                    <a:cubicBezTo>
                      <a:pt x="50" y="59"/>
                      <a:pt x="80" y="30"/>
                      <a:pt x="110" y="10"/>
                    </a:cubicBezTo>
                    <a:lnTo>
                      <a:pt x="11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02" name="Google Shape;3102;p17"/>
              <p:cNvSpPr/>
              <p:nvPr/>
            </p:nvSpPr>
            <p:spPr>
              <a:xfrm>
                <a:off x="1119451" y="4188398"/>
                <a:ext cx="8474" cy="16736"/>
              </a:xfrm>
              <a:custGeom>
                <a:avLst/>
                <a:gdLst/>
                <a:ahLst/>
                <a:cxnLst/>
                <a:rect l="l" t="t" r="r" b="b"/>
                <a:pathLst>
                  <a:path w="40" h="79" extrusionOk="0">
                    <a:moveTo>
                      <a:pt x="30" y="0"/>
                    </a:moveTo>
                    <a:cubicBezTo>
                      <a:pt x="20" y="20"/>
                      <a:pt x="11" y="49"/>
                      <a:pt x="1" y="69"/>
                    </a:cubicBezTo>
                    <a:lnTo>
                      <a:pt x="11" y="79"/>
                    </a:lnTo>
                    <a:cubicBezTo>
                      <a:pt x="20" y="49"/>
                      <a:pt x="30" y="2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03" name="Google Shape;3103;p17"/>
              <p:cNvSpPr/>
              <p:nvPr/>
            </p:nvSpPr>
            <p:spPr>
              <a:xfrm>
                <a:off x="1094453" y="4544726"/>
                <a:ext cx="10804" cy="12711"/>
              </a:xfrm>
              <a:custGeom>
                <a:avLst/>
                <a:gdLst/>
                <a:ahLst/>
                <a:cxnLst/>
                <a:rect l="l" t="t" r="r" b="b"/>
                <a:pathLst>
                  <a:path w="51" h="60" extrusionOk="0">
                    <a:moveTo>
                      <a:pt x="50" y="1"/>
                    </a:moveTo>
                    <a:lnTo>
                      <a:pt x="50" y="1"/>
                    </a:lnTo>
                    <a:cubicBezTo>
                      <a:pt x="30" y="11"/>
                      <a:pt x="11" y="31"/>
                      <a:pt x="11" y="50"/>
                    </a:cubicBezTo>
                    <a:cubicBezTo>
                      <a:pt x="0" y="60"/>
                      <a:pt x="11" y="60"/>
                      <a:pt x="20" y="60"/>
                    </a:cubicBezTo>
                    <a:cubicBezTo>
                      <a:pt x="30" y="40"/>
                      <a:pt x="30" y="20"/>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04" name="Google Shape;3104;p17"/>
              <p:cNvSpPr/>
              <p:nvPr/>
            </p:nvSpPr>
            <p:spPr>
              <a:xfrm>
                <a:off x="1079835" y="4490493"/>
                <a:ext cx="16312" cy="15889"/>
              </a:xfrm>
              <a:custGeom>
                <a:avLst/>
                <a:gdLst/>
                <a:ahLst/>
                <a:cxnLst/>
                <a:rect l="l" t="t" r="r" b="b"/>
                <a:pathLst>
                  <a:path w="77" h="75" extrusionOk="0">
                    <a:moveTo>
                      <a:pt x="1" y="1"/>
                    </a:moveTo>
                    <a:cubicBezTo>
                      <a:pt x="21" y="31"/>
                      <a:pt x="40" y="50"/>
                      <a:pt x="69" y="70"/>
                    </a:cubicBezTo>
                    <a:cubicBezTo>
                      <a:pt x="50" y="40"/>
                      <a:pt x="30" y="20"/>
                      <a:pt x="1" y="1"/>
                    </a:cubicBezTo>
                    <a:close/>
                    <a:moveTo>
                      <a:pt x="69" y="70"/>
                    </a:moveTo>
                    <a:cubicBezTo>
                      <a:pt x="69" y="73"/>
                      <a:pt x="71" y="74"/>
                      <a:pt x="72" y="74"/>
                    </a:cubicBezTo>
                    <a:cubicBezTo>
                      <a:pt x="74" y="74"/>
                      <a:pt x="76" y="70"/>
                      <a:pt x="69" y="7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05" name="Google Shape;3105;p17"/>
              <p:cNvSpPr/>
              <p:nvPr/>
            </p:nvSpPr>
            <p:spPr>
              <a:xfrm>
                <a:off x="1094453" y="4452996"/>
                <a:ext cx="12711" cy="14829"/>
              </a:xfrm>
              <a:custGeom>
                <a:avLst/>
                <a:gdLst/>
                <a:ahLst/>
                <a:cxnLst/>
                <a:rect l="l" t="t" r="r" b="b"/>
                <a:pathLst>
                  <a:path w="60" h="70" extrusionOk="0">
                    <a:moveTo>
                      <a:pt x="59" y="1"/>
                    </a:moveTo>
                    <a:lnTo>
                      <a:pt x="0" y="60"/>
                    </a:lnTo>
                    <a:cubicBezTo>
                      <a:pt x="0" y="70"/>
                      <a:pt x="11" y="70"/>
                      <a:pt x="11" y="70"/>
                    </a:cubicBezTo>
                    <a:cubicBezTo>
                      <a:pt x="30" y="50"/>
                      <a:pt x="50" y="31"/>
                      <a:pt x="59" y="11"/>
                    </a:cubicBezTo>
                    <a:lnTo>
                      <a:pt x="5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06" name="Google Shape;3106;p17"/>
              <p:cNvSpPr/>
              <p:nvPr/>
            </p:nvSpPr>
            <p:spPr>
              <a:xfrm>
                <a:off x="1092334" y="4288390"/>
                <a:ext cx="12923" cy="11440"/>
              </a:xfrm>
              <a:custGeom>
                <a:avLst/>
                <a:gdLst/>
                <a:ahLst/>
                <a:cxnLst/>
                <a:rect l="l" t="t" r="r" b="b"/>
                <a:pathLst>
                  <a:path w="61" h="54" extrusionOk="0">
                    <a:moveTo>
                      <a:pt x="50" y="1"/>
                    </a:moveTo>
                    <a:lnTo>
                      <a:pt x="1" y="49"/>
                    </a:lnTo>
                    <a:cubicBezTo>
                      <a:pt x="1" y="49"/>
                      <a:pt x="5" y="54"/>
                      <a:pt x="8" y="54"/>
                    </a:cubicBezTo>
                    <a:cubicBezTo>
                      <a:pt x="9" y="54"/>
                      <a:pt x="10" y="53"/>
                      <a:pt x="10" y="49"/>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07" name="Google Shape;3107;p17"/>
              <p:cNvSpPr/>
              <p:nvPr/>
            </p:nvSpPr>
            <p:spPr>
              <a:xfrm>
                <a:off x="1131950" y="4557225"/>
                <a:ext cx="12711" cy="12711"/>
              </a:xfrm>
              <a:custGeom>
                <a:avLst/>
                <a:gdLst/>
                <a:ahLst/>
                <a:cxnLst/>
                <a:rect l="l" t="t" r="r" b="b"/>
                <a:pathLst>
                  <a:path w="60" h="60" extrusionOk="0">
                    <a:moveTo>
                      <a:pt x="60" y="1"/>
                    </a:moveTo>
                    <a:lnTo>
                      <a:pt x="60" y="1"/>
                    </a:lnTo>
                    <a:cubicBezTo>
                      <a:pt x="40" y="20"/>
                      <a:pt x="20" y="31"/>
                      <a:pt x="1" y="50"/>
                    </a:cubicBezTo>
                    <a:cubicBezTo>
                      <a:pt x="1" y="50"/>
                      <a:pt x="1" y="60"/>
                      <a:pt x="11" y="60"/>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08" name="Google Shape;3108;p17"/>
              <p:cNvSpPr/>
              <p:nvPr/>
            </p:nvSpPr>
            <p:spPr>
              <a:xfrm>
                <a:off x="1084072" y="4619720"/>
                <a:ext cx="12711" cy="9533"/>
              </a:xfrm>
              <a:custGeom>
                <a:avLst/>
                <a:gdLst/>
                <a:ahLst/>
                <a:cxnLst/>
                <a:rect l="l" t="t" r="r" b="b"/>
                <a:pathLst>
                  <a:path w="60" h="45" extrusionOk="0">
                    <a:moveTo>
                      <a:pt x="1" y="1"/>
                    </a:moveTo>
                    <a:cubicBezTo>
                      <a:pt x="10" y="11"/>
                      <a:pt x="30" y="31"/>
                      <a:pt x="49" y="40"/>
                    </a:cubicBezTo>
                    <a:cubicBezTo>
                      <a:pt x="49" y="44"/>
                      <a:pt x="51" y="45"/>
                      <a:pt x="52" y="45"/>
                    </a:cubicBezTo>
                    <a:cubicBezTo>
                      <a:pt x="55" y="45"/>
                      <a:pt x="60" y="40"/>
                      <a:pt x="60" y="40"/>
                    </a:cubicBezTo>
                    <a:cubicBezTo>
                      <a:pt x="40" y="21"/>
                      <a:pt x="20"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09" name="Google Shape;3109;p17"/>
              <p:cNvSpPr/>
              <p:nvPr/>
            </p:nvSpPr>
            <p:spPr>
              <a:xfrm>
                <a:off x="1096571" y="4665691"/>
                <a:ext cx="8686" cy="10804"/>
              </a:xfrm>
              <a:custGeom>
                <a:avLst/>
                <a:gdLst/>
                <a:ahLst/>
                <a:cxnLst/>
                <a:rect l="l" t="t" r="r" b="b"/>
                <a:pathLst>
                  <a:path w="41" h="51" extrusionOk="0">
                    <a:moveTo>
                      <a:pt x="40" y="0"/>
                    </a:moveTo>
                    <a:cubicBezTo>
                      <a:pt x="20" y="0"/>
                      <a:pt x="1" y="20"/>
                      <a:pt x="1" y="40"/>
                    </a:cubicBezTo>
                    <a:cubicBezTo>
                      <a:pt x="1" y="50"/>
                      <a:pt x="10" y="50"/>
                      <a:pt x="10" y="50"/>
                    </a:cubicBezTo>
                    <a:cubicBezTo>
                      <a:pt x="20" y="40"/>
                      <a:pt x="20" y="30"/>
                      <a:pt x="20" y="20"/>
                    </a:cubicBezTo>
                    <a:cubicBezTo>
                      <a:pt x="30" y="11"/>
                      <a:pt x="30" y="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10" name="Google Shape;3110;p17"/>
              <p:cNvSpPr/>
              <p:nvPr/>
            </p:nvSpPr>
            <p:spPr>
              <a:xfrm>
                <a:off x="1081954" y="4736659"/>
                <a:ext cx="14829" cy="15677"/>
              </a:xfrm>
              <a:custGeom>
                <a:avLst/>
                <a:gdLst/>
                <a:ahLst/>
                <a:cxnLst/>
                <a:rect l="l" t="t" r="r" b="b"/>
                <a:pathLst>
                  <a:path w="70" h="74" extrusionOk="0">
                    <a:moveTo>
                      <a:pt x="0" y="0"/>
                    </a:moveTo>
                    <a:lnTo>
                      <a:pt x="0" y="10"/>
                    </a:lnTo>
                    <a:lnTo>
                      <a:pt x="59" y="69"/>
                    </a:lnTo>
                    <a:cubicBezTo>
                      <a:pt x="59" y="72"/>
                      <a:pt x="61" y="74"/>
                      <a:pt x="62" y="74"/>
                    </a:cubicBezTo>
                    <a:cubicBezTo>
                      <a:pt x="65" y="74"/>
                      <a:pt x="70" y="69"/>
                      <a:pt x="70" y="69"/>
                    </a:cubicBez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11" name="Google Shape;3111;p17"/>
              <p:cNvSpPr/>
              <p:nvPr/>
            </p:nvSpPr>
            <p:spPr>
              <a:xfrm>
                <a:off x="1048482" y="4759539"/>
                <a:ext cx="16948" cy="12711"/>
              </a:xfrm>
              <a:custGeom>
                <a:avLst/>
                <a:gdLst/>
                <a:ahLst/>
                <a:cxnLst/>
                <a:rect l="l" t="t" r="r" b="b"/>
                <a:pathLst>
                  <a:path w="80" h="60" extrusionOk="0">
                    <a:moveTo>
                      <a:pt x="1" y="1"/>
                    </a:moveTo>
                    <a:cubicBezTo>
                      <a:pt x="21" y="20"/>
                      <a:pt x="40" y="40"/>
                      <a:pt x="70" y="60"/>
                    </a:cubicBezTo>
                    <a:lnTo>
                      <a:pt x="80" y="50"/>
                    </a:lnTo>
                    <a:cubicBezTo>
                      <a:pt x="51" y="30"/>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12" name="Google Shape;3112;p17"/>
              <p:cNvSpPr/>
              <p:nvPr/>
            </p:nvSpPr>
            <p:spPr>
              <a:xfrm>
                <a:off x="1184064" y="4505322"/>
                <a:ext cx="8686" cy="10381"/>
              </a:xfrm>
              <a:custGeom>
                <a:avLst/>
                <a:gdLst/>
                <a:ahLst/>
                <a:cxnLst/>
                <a:rect l="l" t="t" r="r" b="b"/>
                <a:pathLst>
                  <a:path w="41" h="49" extrusionOk="0">
                    <a:moveTo>
                      <a:pt x="1" y="0"/>
                    </a:moveTo>
                    <a:lnTo>
                      <a:pt x="1" y="0"/>
                    </a:lnTo>
                    <a:cubicBezTo>
                      <a:pt x="10" y="20"/>
                      <a:pt x="21" y="29"/>
                      <a:pt x="30" y="49"/>
                    </a:cubicBezTo>
                    <a:lnTo>
                      <a:pt x="40" y="39"/>
                    </a:lnTo>
                    <a:cubicBezTo>
                      <a:pt x="30" y="29"/>
                      <a:pt x="1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13" name="Google Shape;3113;p17"/>
              <p:cNvSpPr/>
              <p:nvPr/>
            </p:nvSpPr>
            <p:spPr>
              <a:xfrm>
                <a:off x="1192538" y="4463588"/>
                <a:ext cx="8474" cy="17795"/>
              </a:xfrm>
              <a:custGeom>
                <a:avLst/>
                <a:gdLst/>
                <a:ahLst/>
                <a:cxnLst/>
                <a:rect l="l" t="t" r="r" b="b"/>
                <a:pathLst>
                  <a:path w="40" h="84" extrusionOk="0">
                    <a:moveTo>
                      <a:pt x="40" y="0"/>
                    </a:moveTo>
                    <a:cubicBezTo>
                      <a:pt x="29" y="20"/>
                      <a:pt x="10" y="49"/>
                      <a:pt x="0" y="79"/>
                    </a:cubicBezTo>
                    <a:cubicBezTo>
                      <a:pt x="0" y="79"/>
                      <a:pt x="5" y="83"/>
                      <a:pt x="7" y="83"/>
                    </a:cubicBezTo>
                    <a:cubicBezTo>
                      <a:pt x="9" y="83"/>
                      <a:pt x="10" y="82"/>
                      <a:pt x="10" y="79"/>
                    </a:cubicBezTo>
                    <a:cubicBezTo>
                      <a:pt x="20" y="59"/>
                      <a:pt x="29" y="29"/>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14" name="Google Shape;3114;p17"/>
              <p:cNvSpPr/>
              <p:nvPr/>
            </p:nvSpPr>
            <p:spPr>
              <a:xfrm>
                <a:off x="1161185" y="4486468"/>
                <a:ext cx="14829" cy="11440"/>
              </a:xfrm>
              <a:custGeom>
                <a:avLst/>
                <a:gdLst/>
                <a:ahLst/>
                <a:cxnLst/>
                <a:rect l="l" t="t" r="r" b="b"/>
                <a:pathLst>
                  <a:path w="70" h="54" extrusionOk="0">
                    <a:moveTo>
                      <a:pt x="0" y="0"/>
                    </a:moveTo>
                    <a:lnTo>
                      <a:pt x="0" y="0"/>
                    </a:lnTo>
                    <a:cubicBezTo>
                      <a:pt x="20" y="20"/>
                      <a:pt x="40" y="39"/>
                      <a:pt x="59" y="50"/>
                    </a:cubicBezTo>
                    <a:cubicBezTo>
                      <a:pt x="62" y="52"/>
                      <a:pt x="64" y="54"/>
                      <a:pt x="66" y="54"/>
                    </a:cubicBezTo>
                    <a:cubicBezTo>
                      <a:pt x="70" y="54"/>
                      <a:pt x="70" y="47"/>
                      <a:pt x="70" y="39"/>
                    </a:cubicBezTo>
                    <a:cubicBezTo>
                      <a:pt x="50"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15" name="Google Shape;3115;p17"/>
              <p:cNvSpPr/>
              <p:nvPr/>
            </p:nvSpPr>
            <p:spPr>
              <a:xfrm>
                <a:off x="1159066" y="4534345"/>
                <a:ext cx="10592" cy="10592"/>
              </a:xfrm>
              <a:custGeom>
                <a:avLst/>
                <a:gdLst/>
                <a:ahLst/>
                <a:cxnLst/>
                <a:rect l="l" t="t" r="r" b="b"/>
                <a:pathLst>
                  <a:path w="50" h="50" extrusionOk="0">
                    <a:moveTo>
                      <a:pt x="1" y="1"/>
                    </a:moveTo>
                    <a:lnTo>
                      <a:pt x="1" y="1"/>
                    </a:lnTo>
                    <a:cubicBezTo>
                      <a:pt x="10" y="10"/>
                      <a:pt x="30" y="30"/>
                      <a:pt x="40" y="50"/>
                    </a:cubicBezTo>
                    <a:lnTo>
                      <a:pt x="50" y="40"/>
                    </a:lnTo>
                    <a:cubicBezTo>
                      <a:pt x="40" y="21"/>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16" name="Google Shape;3116;p17"/>
              <p:cNvSpPr/>
              <p:nvPr/>
            </p:nvSpPr>
            <p:spPr>
              <a:xfrm>
                <a:off x="1190420" y="4594722"/>
                <a:ext cx="4237" cy="6567"/>
              </a:xfrm>
              <a:custGeom>
                <a:avLst/>
                <a:gdLst/>
                <a:ahLst/>
                <a:cxnLst/>
                <a:rect l="l" t="t" r="r" b="b"/>
                <a:pathLst>
                  <a:path w="20" h="31" extrusionOk="0">
                    <a:moveTo>
                      <a:pt x="20" y="1"/>
                    </a:moveTo>
                    <a:cubicBezTo>
                      <a:pt x="10" y="1"/>
                      <a:pt x="0" y="11"/>
                      <a:pt x="0" y="21"/>
                    </a:cubicBezTo>
                    <a:lnTo>
                      <a:pt x="0" y="31"/>
                    </a:lnTo>
                    <a:cubicBezTo>
                      <a:pt x="10" y="21"/>
                      <a:pt x="10" y="11"/>
                      <a:pt x="2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17" name="Google Shape;3117;p17"/>
              <p:cNvSpPr/>
              <p:nvPr/>
            </p:nvSpPr>
            <p:spPr>
              <a:xfrm>
                <a:off x="1209274" y="4598959"/>
                <a:ext cx="18854" cy="12711"/>
              </a:xfrm>
              <a:custGeom>
                <a:avLst/>
                <a:gdLst/>
                <a:ahLst/>
                <a:cxnLst/>
                <a:rect l="l" t="t" r="r" b="b"/>
                <a:pathLst>
                  <a:path w="89" h="60" extrusionOk="0">
                    <a:moveTo>
                      <a:pt x="88" y="1"/>
                    </a:moveTo>
                    <a:cubicBezTo>
                      <a:pt x="59" y="11"/>
                      <a:pt x="29" y="20"/>
                      <a:pt x="0" y="50"/>
                    </a:cubicBezTo>
                    <a:cubicBezTo>
                      <a:pt x="0" y="50"/>
                      <a:pt x="0" y="60"/>
                      <a:pt x="10" y="60"/>
                    </a:cubicBezTo>
                    <a:cubicBezTo>
                      <a:pt x="29" y="40"/>
                      <a:pt x="59" y="11"/>
                      <a:pt x="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18" name="Google Shape;3118;p17"/>
              <p:cNvSpPr/>
              <p:nvPr/>
            </p:nvSpPr>
            <p:spPr>
              <a:xfrm>
                <a:off x="1171565" y="4644929"/>
                <a:ext cx="12711" cy="12711"/>
              </a:xfrm>
              <a:custGeom>
                <a:avLst/>
                <a:gdLst/>
                <a:ahLst/>
                <a:cxnLst/>
                <a:rect l="l" t="t" r="r" b="b"/>
                <a:pathLst>
                  <a:path w="60" h="60" extrusionOk="0">
                    <a:moveTo>
                      <a:pt x="1" y="0"/>
                    </a:moveTo>
                    <a:cubicBezTo>
                      <a:pt x="21" y="20"/>
                      <a:pt x="30" y="39"/>
                      <a:pt x="50" y="59"/>
                    </a:cubicBezTo>
                    <a:lnTo>
                      <a:pt x="60" y="50"/>
                    </a:lnTo>
                    <a:cubicBezTo>
                      <a:pt x="40" y="3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19" name="Google Shape;3119;p17"/>
              <p:cNvSpPr/>
              <p:nvPr/>
            </p:nvSpPr>
            <p:spPr>
              <a:xfrm>
                <a:off x="1159066" y="4622050"/>
                <a:ext cx="12711" cy="10381"/>
              </a:xfrm>
              <a:custGeom>
                <a:avLst/>
                <a:gdLst/>
                <a:ahLst/>
                <a:cxnLst/>
                <a:rect l="l" t="t" r="r" b="b"/>
                <a:pathLst>
                  <a:path w="60" h="49" extrusionOk="0">
                    <a:moveTo>
                      <a:pt x="1" y="0"/>
                    </a:moveTo>
                    <a:lnTo>
                      <a:pt x="1" y="0"/>
                    </a:lnTo>
                    <a:cubicBezTo>
                      <a:pt x="21" y="20"/>
                      <a:pt x="30" y="40"/>
                      <a:pt x="50" y="49"/>
                    </a:cubicBezTo>
                    <a:lnTo>
                      <a:pt x="60" y="40"/>
                    </a:lnTo>
                    <a:cubicBezTo>
                      <a:pt x="40" y="2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20" name="Google Shape;3120;p17"/>
              <p:cNvSpPr/>
              <p:nvPr/>
            </p:nvSpPr>
            <p:spPr>
              <a:xfrm>
                <a:off x="1142542" y="4657428"/>
                <a:ext cx="16736" cy="14829"/>
              </a:xfrm>
              <a:custGeom>
                <a:avLst/>
                <a:gdLst/>
                <a:ahLst/>
                <a:cxnLst/>
                <a:rect l="l" t="t" r="r" b="b"/>
                <a:pathLst>
                  <a:path w="79" h="70" extrusionOk="0">
                    <a:moveTo>
                      <a:pt x="0" y="0"/>
                    </a:moveTo>
                    <a:lnTo>
                      <a:pt x="0" y="0"/>
                    </a:lnTo>
                    <a:cubicBezTo>
                      <a:pt x="29" y="20"/>
                      <a:pt x="49" y="39"/>
                      <a:pt x="59" y="69"/>
                    </a:cubicBezTo>
                    <a:cubicBezTo>
                      <a:pt x="69" y="69"/>
                      <a:pt x="79" y="59"/>
                      <a:pt x="69" y="59"/>
                    </a:cubicBezTo>
                    <a:cubicBezTo>
                      <a:pt x="59" y="3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21" name="Google Shape;3121;p17"/>
              <p:cNvSpPr/>
              <p:nvPr/>
            </p:nvSpPr>
            <p:spPr>
              <a:xfrm>
                <a:off x="1171565" y="4678190"/>
                <a:ext cx="14829" cy="4449"/>
              </a:xfrm>
              <a:custGeom>
                <a:avLst/>
                <a:gdLst/>
                <a:ahLst/>
                <a:cxnLst/>
                <a:rect l="l" t="t" r="r" b="b"/>
                <a:pathLst>
                  <a:path w="70" h="21" extrusionOk="0">
                    <a:moveTo>
                      <a:pt x="69" y="1"/>
                    </a:moveTo>
                    <a:cubicBezTo>
                      <a:pt x="50" y="1"/>
                      <a:pt x="21" y="1"/>
                      <a:pt x="1" y="11"/>
                    </a:cubicBezTo>
                    <a:lnTo>
                      <a:pt x="10" y="20"/>
                    </a:lnTo>
                    <a:cubicBezTo>
                      <a:pt x="30" y="11"/>
                      <a:pt x="50" y="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22" name="Google Shape;3122;p17"/>
              <p:cNvSpPr/>
              <p:nvPr/>
            </p:nvSpPr>
            <p:spPr>
              <a:xfrm>
                <a:off x="1023484" y="4401093"/>
                <a:ext cx="10804" cy="12711"/>
              </a:xfrm>
              <a:custGeom>
                <a:avLst/>
                <a:gdLst/>
                <a:ahLst/>
                <a:cxnLst/>
                <a:rect l="l" t="t" r="r" b="b"/>
                <a:pathLst>
                  <a:path w="51" h="60" extrusionOk="0">
                    <a:moveTo>
                      <a:pt x="50" y="0"/>
                    </a:moveTo>
                    <a:lnTo>
                      <a:pt x="50" y="0"/>
                    </a:lnTo>
                    <a:cubicBezTo>
                      <a:pt x="31" y="9"/>
                      <a:pt x="11" y="29"/>
                      <a:pt x="1" y="49"/>
                    </a:cubicBezTo>
                    <a:cubicBezTo>
                      <a:pt x="1" y="49"/>
                      <a:pt x="1" y="59"/>
                      <a:pt x="11" y="59"/>
                    </a:cubicBezTo>
                    <a:cubicBezTo>
                      <a:pt x="21" y="39"/>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23" name="Google Shape;3123;p17"/>
              <p:cNvSpPr/>
              <p:nvPr/>
            </p:nvSpPr>
            <p:spPr>
              <a:xfrm>
                <a:off x="1027721" y="4350885"/>
                <a:ext cx="10804" cy="12711"/>
              </a:xfrm>
              <a:custGeom>
                <a:avLst/>
                <a:gdLst/>
                <a:ahLst/>
                <a:cxnLst/>
                <a:rect l="l" t="t" r="r" b="b"/>
                <a:pathLst>
                  <a:path w="51" h="60" extrusionOk="0">
                    <a:moveTo>
                      <a:pt x="50" y="1"/>
                    </a:moveTo>
                    <a:cubicBezTo>
                      <a:pt x="30" y="21"/>
                      <a:pt x="20" y="40"/>
                      <a:pt x="1" y="50"/>
                    </a:cubicBezTo>
                    <a:cubicBezTo>
                      <a:pt x="1" y="60"/>
                      <a:pt x="11" y="60"/>
                      <a:pt x="11" y="60"/>
                    </a:cubicBezTo>
                    <a:cubicBezTo>
                      <a:pt x="30" y="50"/>
                      <a:pt x="40" y="2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24" name="Google Shape;3124;p17"/>
              <p:cNvSpPr/>
              <p:nvPr/>
            </p:nvSpPr>
            <p:spPr>
              <a:xfrm>
                <a:off x="992342" y="4325887"/>
                <a:ext cx="14829" cy="14829"/>
              </a:xfrm>
              <a:custGeom>
                <a:avLst/>
                <a:gdLst/>
                <a:ahLst/>
                <a:cxnLst/>
                <a:rect l="l" t="t" r="r" b="b"/>
                <a:pathLst>
                  <a:path w="70" h="70" extrusionOk="0">
                    <a:moveTo>
                      <a:pt x="1" y="1"/>
                    </a:moveTo>
                    <a:lnTo>
                      <a:pt x="1" y="1"/>
                    </a:lnTo>
                    <a:cubicBezTo>
                      <a:pt x="20" y="30"/>
                      <a:pt x="40" y="50"/>
                      <a:pt x="60" y="69"/>
                    </a:cubicBezTo>
                    <a:cubicBezTo>
                      <a:pt x="69" y="69"/>
                      <a:pt x="69" y="60"/>
                      <a:pt x="69" y="60"/>
                    </a:cubicBezTo>
                    <a:cubicBezTo>
                      <a:pt x="49" y="40"/>
                      <a:pt x="20"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25" name="Google Shape;3125;p17"/>
              <p:cNvSpPr/>
              <p:nvPr/>
            </p:nvSpPr>
            <p:spPr>
              <a:xfrm>
                <a:off x="1013315" y="4298771"/>
                <a:ext cx="14617" cy="12711"/>
              </a:xfrm>
              <a:custGeom>
                <a:avLst/>
                <a:gdLst/>
                <a:ahLst/>
                <a:cxnLst/>
                <a:rect l="l" t="t" r="r" b="b"/>
                <a:pathLst>
                  <a:path w="69" h="60" extrusionOk="0">
                    <a:moveTo>
                      <a:pt x="69" y="0"/>
                    </a:moveTo>
                    <a:lnTo>
                      <a:pt x="69" y="0"/>
                    </a:lnTo>
                    <a:cubicBezTo>
                      <a:pt x="39" y="11"/>
                      <a:pt x="20" y="30"/>
                      <a:pt x="0" y="50"/>
                    </a:cubicBezTo>
                    <a:cubicBezTo>
                      <a:pt x="0" y="59"/>
                      <a:pt x="0" y="59"/>
                      <a:pt x="9" y="59"/>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26" name="Google Shape;3126;p17"/>
              <p:cNvSpPr/>
              <p:nvPr/>
            </p:nvSpPr>
            <p:spPr>
              <a:xfrm>
                <a:off x="994461" y="4271654"/>
                <a:ext cx="10592" cy="13770"/>
              </a:xfrm>
              <a:custGeom>
                <a:avLst/>
                <a:gdLst/>
                <a:ahLst/>
                <a:cxnLst/>
                <a:rect l="l" t="t" r="r" b="b"/>
                <a:pathLst>
                  <a:path w="50" h="65" extrusionOk="0">
                    <a:moveTo>
                      <a:pt x="0" y="1"/>
                    </a:moveTo>
                    <a:lnTo>
                      <a:pt x="0" y="1"/>
                    </a:lnTo>
                    <a:cubicBezTo>
                      <a:pt x="10" y="21"/>
                      <a:pt x="20" y="40"/>
                      <a:pt x="39" y="60"/>
                    </a:cubicBezTo>
                    <a:cubicBezTo>
                      <a:pt x="39" y="63"/>
                      <a:pt x="41" y="64"/>
                      <a:pt x="42" y="64"/>
                    </a:cubicBezTo>
                    <a:cubicBezTo>
                      <a:pt x="45" y="64"/>
                      <a:pt x="50" y="60"/>
                      <a:pt x="50" y="60"/>
                    </a:cubicBezTo>
                    <a:cubicBezTo>
                      <a:pt x="39" y="30"/>
                      <a:pt x="20" y="2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27" name="Google Shape;3127;p17"/>
              <p:cNvSpPr/>
              <p:nvPr/>
            </p:nvSpPr>
            <p:spPr>
              <a:xfrm>
                <a:off x="1009078" y="4252800"/>
                <a:ext cx="14617" cy="13770"/>
              </a:xfrm>
              <a:custGeom>
                <a:avLst/>
                <a:gdLst/>
                <a:ahLst/>
                <a:cxnLst/>
                <a:rect l="l" t="t" r="r" b="b"/>
                <a:pathLst>
                  <a:path w="69" h="65" extrusionOk="0">
                    <a:moveTo>
                      <a:pt x="69" y="1"/>
                    </a:moveTo>
                    <a:cubicBezTo>
                      <a:pt x="49" y="11"/>
                      <a:pt x="20" y="31"/>
                      <a:pt x="0" y="60"/>
                    </a:cubicBezTo>
                    <a:cubicBezTo>
                      <a:pt x="0" y="60"/>
                      <a:pt x="5" y="65"/>
                      <a:pt x="7" y="65"/>
                    </a:cubicBezTo>
                    <a:cubicBezTo>
                      <a:pt x="9" y="65"/>
                      <a:pt x="10" y="63"/>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28" name="Google Shape;3128;p17"/>
              <p:cNvSpPr/>
              <p:nvPr/>
            </p:nvSpPr>
            <p:spPr>
              <a:xfrm>
                <a:off x="992342" y="4227802"/>
                <a:ext cx="14829" cy="15041"/>
              </a:xfrm>
              <a:custGeom>
                <a:avLst/>
                <a:gdLst/>
                <a:ahLst/>
                <a:cxnLst/>
                <a:rect l="l" t="t" r="r" b="b"/>
                <a:pathLst>
                  <a:path w="70" h="71" extrusionOk="0">
                    <a:moveTo>
                      <a:pt x="1" y="1"/>
                    </a:moveTo>
                    <a:cubicBezTo>
                      <a:pt x="20" y="21"/>
                      <a:pt x="40" y="50"/>
                      <a:pt x="60" y="70"/>
                    </a:cubicBezTo>
                    <a:lnTo>
                      <a:pt x="69" y="60"/>
                    </a:lnTo>
                    <a:cubicBezTo>
                      <a:pt x="49" y="4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29" name="Google Shape;3129;p17"/>
              <p:cNvSpPr/>
              <p:nvPr/>
            </p:nvSpPr>
            <p:spPr>
              <a:xfrm>
                <a:off x="965226" y="4250893"/>
                <a:ext cx="16948" cy="10592"/>
              </a:xfrm>
              <a:custGeom>
                <a:avLst/>
                <a:gdLst/>
                <a:ahLst/>
                <a:cxnLst/>
                <a:rect l="l" t="t" r="r" b="b"/>
                <a:pathLst>
                  <a:path w="80" h="50" extrusionOk="0">
                    <a:moveTo>
                      <a:pt x="0" y="0"/>
                    </a:moveTo>
                    <a:lnTo>
                      <a:pt x="0" y="0"/>
                    </a:lnTo>
                    <a:cubicBezTo>
                      <a:pt x="20" y="20"/>
                      <a:pt x="50" y="40"/>
                      <a:pt x="70" y="49"/>
                    </a:cubicBezTo>
                    <a:lnTo>
                      <a:pt x="79" y="40"/>
                    </a:lnTo>
                    <a:cubicBezTo>
                      <a:pt x="50" y="20"/>
                      <a:pt x="3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30" name="Google Shape;3130;p17"/>
              <p:cNvSpPr/>
              <p:nvPr/>
            </p:nvSpPr>
            <p:spPr>
              <a:xfrm>
                <a:off x="965226" y="4298771"/>
                <a:ext cx="14829" cy="10804"/>
              </a:xfrm>
              <a:custGeom>
                <a:avLst/>
                <a:gdLst/>
                <a:ahLst/>
                <a:cxnLst/>
                <a:rect l="l" t="t" r="r" b="b"/>
                <a:pathLst>
                  <a:path w="70" h="51" extrusionOk="0">
                    <a:moveTo>
                      <a:pt x="0" y="0"/>
                    </a:moveTo>
                    <a:lnTo>
                      <a:pt x="0" y="0"/>
                    </a:lnTo>
                    <a:cubicBezTo>
                      <a:pt x="20" y="20"/>
                      <a:pt x="40" y="30"/>
                      <a:pt x="59" y="50"/>
                    </a:cubicBezTo>
                    <a:cubicBezTo>
                      <a:pt x="70" y="50"/>
                      <a:pt x="70" y="40"/>
                      <a:pt x="70" y="40"/>
                    </a:cubicBezTo>
                    <a:cubicBezTo>
                      <a:pt x="50" y="2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31" name="Google Shape;3131;p17"/>
              <p:cNvSpPr/>
              <p:nvPr/>
            </p:nvSpPr>
            <p:spPr>
              <a:xfrm>
                <a:off x="965226" y="4336268"/>
                <a:ext cx="20973" cy="9533"/>
              </a:xfrm>
              <a:custGeom>
                <a:avLst/>
                <a:gdLst/>
                <a:ahLst/>
                <a:cxnLst/>
                <a:rect l="l" t="t" r="r" b="b"/>
                <a:pathLst>
                  <a:path w="99" h="45" extrusionOk="0">
                    <a:moveTo>
                      <a:pt x="0" y="1"/>
                    </a:moveTo>
                    <a:lnTo>
                      <a:pt x="0" y="1"/>
                    </a:lnTo>
                    <a:cubicBezTo>
                      <a:pt x="30" y="11"/>
                      <a:pt x="59" y="30"/>
                      <a:pt x="89" y="40"/>
                    </a:cubicBezTo>
                    <a:cubicBezTo>
                      <a:pt x="89" y="43"/>
                      <a:pt x="90" y="44"/>
                      <a:pt x="91" y="44"/>
                    </a:cubicBezTo>
                    <a:cubicBezTo>
                      <a:pt x="94" y="44"/>
                      <a:pt x="99" y="37"/>
                      <a:pt x="99" y="30"/>
                    </a:cubicBezTo>
                    <a:cubicBezTo>
                      <a:pt x="70" y="11"/>
                      <a:pt x="4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32" name="Google Shape;3132;p17"/>
              <p:cNvSpPr/>
              <p:nvPr/>
            </p:nvSpPr>
            <p:spPr>
              <a:xfrm>
                <a:off x="963107" y="4371858"/>
                <a:ext cx="21185" cy="8474"/>
              </a:xfrm>
              <a:custGeom>
                <a:avLst/>
                <a:gdLst/>
                <a:ahLst/>
                <a:cxnLst/>
                <a:rect l="l" t="t" r="r" b="b"/>
                <a:pathLst>
                  <a:path w="100" h="40" extrusionOk="0">
                    <a:moveTo>
                      <a:pt x="1" y="0"/>
                    </a:moveTo>
                    <a:cubicBezTo>
                      <a:pt x="30" y="10"/>
                      <a:pt x="60" y="29"/>
                      <a:pt x="89" y="40"/>
                    </a:cubicBezTo>
                    <a:cubicBezTo>
                      <a:pt x="89" y="40"/>
                      <a:pt x="99" y="29"/>
                      <a:pt x="89" y="29"/>
                    </a:cubicBezTo>
                    <a:cubicBezTo>
                      <a:pt x="60" y="10"/>
                      <a:pt x="3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33" name="Google Shape;3133;p17"/>
              <p:cNvSpPr/>
              <p:nvPr/>
            </p:nvSpPr>
            <p:spPr>
              <a:xfrm>
                <a:off x="971581" y="4411262"/>
                <a:ext cx="14617" cy="4449"/>
              </a:xfrm>
              <a:custGeom>
                <a:avLst/>
                <a:gdLst/>
                <a:ahLst/>
                <a:cxnLst/>
                <a:rect l="l" t="t" r="r" b="b"/>
                <a:pathLst>
                  <a:path w="69" h="21" extrusionOk="0">
                    <a:moveTo>
                      <a:pt x="0" y="1"/>
                    </a:moveTo>
                    <a:lnTo>
                      <a:pt x="0" y="11"/>
                    </a:lnTo>
                    <a:cubicBezTo>
                      <a:pt x="20" y="11"/>
                      <a:pt x="40" y="21"/>
                      <a:pt x="59" y="21"/>
                    </a:cubicBezTo>
                    <a:cubicBezTo>
                      <a:pt x="69" y="21"/>
                      <a:pt x="69" y="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34" name="Google Shape;3134;p17"/>
              <p:cNvSpPr/>
              <p:nvPr/>
            </p:nvSpPr>
            <p:spPr>
              <a:xfrm>
                <a:off x="979843" y="4444734"/>
                <a:ext cx="18854" cy="8474"/>
              </a:xfrm>
              <a:custGeom>
                <a:avLst/>
                <a:gdLst/>
                <a:ahLst/>
                <a:cxnLst/>
                <a:rect l="l" t="t" r="r" b="b"/>
                <a:pathLst>
                  <a:path w="89" h="40" extrusionOk="0">
                    <a:moveTo>
                      <a:pt x="1" y="0"/>
                    </a:moveTo>
                    <a:lnTo>
                      <a:pt x="1" y="0"/>
                    </a:lnTo>
                    <a:cubicBezTo>
                      <a:pt x="30" y="11"/>
                      <a:pt x="60" y="30"/>
                      <a:pt x="79" y="40"/>
                    </a:cubicBezTo>
                    <a:cubicBezTo>
                      <a:pt x="89" y="40"/>
                      <a:pt x="89" y="30"/>
                      <a:pt x="89" y="20"/>
                    </a:cubicBezTo>
                    <a:cubicBezTo>
                      <a:pt x="60" y="11"/>
                      <a:pt x="3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35" name="Google Shape;3135;p17"/>
              <p:cNvSpPr/>
              <p:nvPr/>
            </p:nvSpPr>
            <p:spPr>
              <a:xfrm>
                <a:off x="994461" y="4476087"/>
                <a:ext cx="23091" cy="6355"/>
              </a:xfrm>
              <a:custGeom>
                <a:avLst/>
                <a:gdLst/>
                <a:ahLst/>
                <a:cxnLst/>
                <a:rect l="l" t="t" r="r" b="b"/>
                <a:pathLst>
                  <a:path w="109" h="30" extrusionOk="0">
                    <a:moveTo>
                      <a:pt x="0" y="0"/>
                    </a:moveTo>
                    <a:lnTo>
                      <a:pt x="0" y="10"/>
                    </a:lnTo>
                    <a:cubicBezTo>
                      <a:pt x="39" y="10"/>
                      <a:pt x="69" y="20"/>
                      <a:pt x="109" y="29"/>
                    </a:cubicBezTo>
                    <a:lnTo>
                      <a:pt x="109" y="20"/>
                    </a:lnTo>
                    <a:cubicBezTo>
                      <a:pt x="79" y="0"/>
                      <a:pt x="39"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36" name="Google Shape;3136;p17"/>
              <p:cNvSpPr/>
              <p:nvPr/>
            </p:nvSpPr>
            <p:spPr>
              <a:xfrm>
                <a:off x="1038313" y="4430116"/>
                <a:ext cx="12711" cy="21185"/>
              </a:xfrm>
              <a:custGeom>
                <a:avLst/>
                <a:gdLst/>
                <a:ahLst/>
                <a:cxnLst/>
                <a:rect l="l" t="t" r="r" b="b"/>
                <a:pathLst>
                  <a:path w="60" h="100" extrusionOk="0">
                    <a:moveTo>
                      <a:pt x="59" y="1"/>
                    </a:moveTo>
                    <a:lnTo>
                      <a:pt x="59" y="1"/>
                    </a:lnTo>
                    <a:cubicBezTo>
                      <a:pt x="59" y="1"/>
                      <a:pt x="58" y="2"/>
                      <a:pt x="58" y="2"/>
                    </a:cubicBezTo>
                    <a:lnTo>
                      <a:pt x="58" y="2"/>
                    </a:lnTo>
                    <a:lnTo>
                      <a:pt x="59" y="1"/>
                    </a:lnTo>
                    <a:close/>
                    <a:moveTo>
                      <a:pt x="58" y="2"/>
                    </a:moveTo>
                    <a:lnTo>
                      <a:pt x="0" y="89"/>
                    </a:lnTo>
                    <a:lnTo>
                      <a:pt x="10" y="99"/>
                    </a:lnTo>
                    <a:cubicBezTo>
                      <a:pt x="29" y="61"/>
                      <a:pt x="39" y="31"/>
                      <a:pt x="58" y="2"/>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37" name="Google Shape;3137;p17"/>
              <p:cNvSpPr/>
              <p:nvPr/>
            </p:nvSpPr>
            <p:spPr>
              <a:xfrm>
                <a:off x="1019459" y="4213396"/>
                <a:ext cx="10592" cy="19914"/>
              </a:xfrm>
              <a:custGeom>
                <a:avLst/>
                <a:gdLst/>
                <a:ahLst/>
                <a:cxnLst/>
                <a:rect l="l" t="t" r="r" b="b"/>
                <a:pathLst>
                  <a:path w="50" h="94" extrusionOk="0">
                    <a:moveTo>
                      <a:pt x="50" y="0"/>
                    </a:moveTo>
                    <a:lnTo>
                      <a:pt x="50" y="0"/>
                    </a:lnTo>
                    <a:cubicBezTo>
                      <a:pt x="30" y="30"/>
                      <a:pt x="10" y="59"/>
                      <a:pt x="0" y="89"/>
                    </a:cubicBezTo>
                    <a:cubicBezTo>
                      <a:pt x="0" y="89"/>
                      <a:pt x="5" y="93"/>
                      <a:pt x="8" y="93"/>
                    </a:cubicBezTo>
                    <a:cubicBezTo>
                      <a:pt x="9" y="93"/>
                      <a:pt x="10" y="92"/>
                      <a:pt x="10" y="89"/>
                    </a:cubicBezTo>
                    <a:cubicBezTo>
                      <a:pt x="20" y="59"/>
                      <a:pt x="30" y="3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38" name="Google Shape;3138;p17"/>
              <p:cNvSpPr/>
              <p:nvPr/>
            </p:nvSpPr>
            <p:spPr>
              <a:xfrm>
                <a:off x="1027721" y="4265299"/>
                <a:ext cx="14829" cy="12923"/>
              </a:xfrm>
              <a:custGeom>
                <a:avLst/>
                <a:gdLst/>
                <a:ahLst/>
                <a:cxnLst/>
                <a:rect l="l" t="t" r="r" b="b"/>
                <a:pathLst>
                  <a:path w="70" h="61" extrusionOk="0">
                    <a:moveTo>
                      <a:pt x="70" y="1"/>
                    </a:moveTo>
                    <a:cubicBezTo>
                      <a:pt x="40" y="1"/>
                      <a:pt x="20" y="31"/>
                      <a:pt x="1" y="51"/>
                    </a:cubicBezTo>
                    <a:cubicBezTo>
                      <a:pt x="1" y="60"/>
                      <a:pt x="11" y="60"/>
                      <a:pt x="11" y="60"/>
                    </a:cubicBezTo>
                    <a:cubicBezTo>
                      <a:pt x="30" y="40"/>
                      <a:pt x="40" y="11"/>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39" name="Google Shape;3139;p17"/>
              <p:cNvSpPr/>
              <p:nvPr/>
            </p:nvSpPr>
            <p:spPr>
              <a:xfrm>
                <a:off x="1027721" y="4311270"/>
                <a:ext cx="14829" cy="19066"/>
              </a:xfrm>
              <a:custGeom>
                <a:avLst/>
                <a:gdLst/>
                <a:ahLst/>
                <a:cxnLst/>
                <a:rect l="l" t="t" r="r" b="b"/>
                <a:pathLst>
                  <a:path w="70" h="90" extrusionOk="0">
                    <a:moveTo>
                      <a:pt x="70" y="0"/>
                    </a:moveTo>
                    <a:lnTo>
                      <a:pt x="70" y="0"/>
                    </a:lnTo>
                    <a:cubicBezTo>
                      <a:pt x="50" y="20"/>
                      <a:pt x="20" y="50"/>
                      <a:pt x="1" y="79"/>
                    </a:cubicBezTo>
                    <a:cubicBezTo>
                      <a:pt x="1" y="89"/>
                      <a:pt x="11" y="89"/>
                      <a:pt x="11" y="89"/>
                    </a:cubicBezTo>
                    <a:lnTo>
                      <a:pt x="7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40" name="Google Shape;3140;p17"/>
              <p:cNvSpPr/>
              <p:nvPr/>
            </p:nvSpPr>
            <p:spPr>
              <a:xfrm>
                <a:off x="1071573" y="4188398"/>
                <a:ext cx="6355" cy="8474"/>
              </a:xfrm>
              <a:custGeom>
                <a:avLst/>
                <a:gdLst/>
                <a:ahLst/>
                <a:cxnLst/>
                <a:rect l="l" t="t" r="r" b="b"/>
                <a:pathLst>
                  <a:path w="30" h="40" extrusionOk="0">
                    <a:moveTo>
                      <a:pt x="1" y="0"/>
                    </a:moveTo>
                    <a:cubicBezTo>
                      <a:pt x="10" y="10"/>
                      <a:pt x="10" y="29"/>
                      <a:pt x="20" y="40"/>
                    </a:cubicBezTo>
                    <a:lnTo>
                      <a:pt x="30" y="29"/>
                    </a:lnTo>
                    <a:cubicBezTo>
                      <a:pt x="30" y="20"/>
                      <a:pt x="1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sp>
          <p:nvSpPr>
            <p:cNvPr id="3141" name="Google Shape;3141;p17"/>
            <p:cNvSpPr/>
            <p:nvPr/>
          </p:nvSpPr>
          <p:spPr>
            <a:xfrm>
              <a:off x="49" y="4565487"/>
              <a:ext cx="9143974" cy="640415"/>
            </a:xfrm>
            <a:custGeom>
              <a:avLst/>
              <a:gdLst/>
              <a:ahLst/>
              <a:cxnLst/>
              <a:rect l="l" t="t" r="r" b="b"/>
              <a:pathLst>
                <a:path w="43163" h="3023" extrusionOk="0">
                  <a:moveTo>
                    <a:pt x="21994" y="1"/>
                  </a:moveTo>
                  <a:cubicBezTo>
                    <a:pt x="21978" y="1"/>
                    <a:pt x="21962" y="1"/>
                    <a:pt x="21946" y="1"/>
                  </a:cubicBezTo>
                  <a:cubicBezTo>
                    <a:pt x="19908" y="11"/>
                    <a:pt x="18856" y="1015"/>
                    <a:pt x="16946" y="1310"/>
                  </a:cubicBezTo>
                  <a:cubicBezTo>
                    <a:pt x="16547" y="1369"/>
                    <a:pt x="16131" y="1394"/>
                    <a:pt x="15710" y="1394"/>
                  </a:cubicBezTo>
                  <a:cubicBezTo>
                    <a:pt x="14719" y="1394"/>
                    <a:pt x="13698" y="1254"/>
                    <a:pt x="12794" y="1074"/>
                  </a:cubicBezTo>
                  <a:cubicBezTo>
                    <a:pt x="11495" y="828"/>
                    <a:pt x="10235" y="513"/>
                    <a:pt x="8808" y="454"/>
                  </a:cubicBezTo>
                  <a:cubicBezTo>
                    <a:pt x="8609" y="444"/>
                    <a:pt x="8411" y="440"/>
                    <a:pt x="8215" y="440"/>
                  </a:cubicBezTo>
                  <a:cubicBezTo>
                    <a:pt x="6398" y="440"/>
                    <a:pt x="4680" y="828"/>
                    <a:pt x="3090" y="1192"/>
                  </a:cubicBezTo>
                  <a:cubicBezTo>
                    <a:pt x="2057" y="1438"/>
                    <a:pt x="1033" y="1674"/>
                    <a:pt x="0" y="1920"/>
                  </a:cubicBezTo>
                  <a:lnTo>
                    <a:pt x="0" y="3023"/>
                  </a:lnTo>
                  <a:lnTo>
                    <a:pt x="43163" y="3023"/>
                  </a:lnTo>
                  <a:lnTo>
                    <a:pt x="43163" y="1497"/>
                  </a:lnTo>
                  <a:cubicBezTo>
                    <a:pt x="43005" y="1438"/>
                    <a:pt x="42838" y="1399"/>
                    <a:pt x="42660" y="1359"/>
                  </a:cubicBezTo>
                  <a:cubicBezTo>
                    <a:pt x="42139" y="1265"/>
                    <a:pt x="41572" y="1237"/>
                    <a:pt x="40994" y="1237"/>
                  </a:cubicBezTo>
                  <a:cubicBezTo>
                    <a:pt x="40546" y="1237"/>
                    <a:pt x="40092" y="1254"/>
                    <a:pt x="39649" y="1271"/>
                  </a:cubicBezTo>
                  <a:cubicBezTo>
                    <a:pt x="39205" y="1293"/>
                    <a:pt x="38748" y="1312"/>
                    <a:pt x="38296" y="1312"/>
                  </a:cubicBezTo>
                  <a:cubicBezTo>
                    <a:pt x="37726" y="1312"/>
                    <a:pt x="37164" y="1281"/>
                    <a:pt x="36648" y="1182"/>
                  </a:cubicBezTo>
                  <a:cubicBezTo>
                    <a:pt x="35280" y="926"/>
                    <a:pt x="34473" y="228"/>
                    <a:pt x="32957" y="198"/>
                  </a:cubicBezTo>
                  <a:cubicBezTo>
                    <a:pt x="32921" y="197"/>
                    <a:pt x="32885" y="197"/>
                    <a:pt x="32849" y="197"/>
                  </a:cubicBezTo>
                  <a:cubicBezTo>
                    <a:pt x="31057" y="197"/>
                    <a:pt x="30019" y="1145"/>
                    <a:pt x="28214" y="1241"/>
                  </a:cubicBezTo>
                  <a:cubicBezTo>
                    <a:pt x="28107" y="1247"/>
                    <a:pt x="28000" y="1250"/>
                    <a:pt x="27895" y="1250"/>
                  </a:cubicBezTo>
                  <a:cubicBezTo>
                    <a:pt x="26830" y="1250"/>
                    <a:pt x="25860" y="947"/>
                    <a:pt x="25045" y="661"/>
                  </a:cubicBezTo>
                  <a:cubicBezTo>
                    <a:pt x="24171" y="340"/>
                    <a:pt x="23183" y="1"/>
                    <a:pt x="21994"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42" name="Google Shape;3142;p17"/>
            <p:cNvSpPr/>
            <p:nvPr/>
          </p:nvSpPr>
          <p:spPr>
            <a:xfrm>
              <a:off x="5011725" y="4573961"/>
              <a:ext cx="803961" cy="508858"/>
            </a:xfrm>
            <a:custGeom>
              <a:avLst/>
              <a:gdLst/>
              <a:ahLst/>
              <a:cxnLst/>
              <a:rect l="l" t="t" r="r" b="b"/>
              <a:pathLst>
                <a:path w="3795" h="2402" extrusionOk="0">
                  <a:moveTo>
                    <a:pt x="1516" y="424"/>
                  </a:moveTo>
                  <a:cubicBezTo>
                    <a:pt x="1546" y="512"/>
                    <a:pt x="1575" y="601"/>
                    <a:pt x="1615" y="689"/>
                  </a:cubicBezTo>
                  <a:cubicBezTo>
                    <a:pt x="1615" y="729"/>
                    <a:pt x="1624" y="768"/>
                    <a:pt x="1624" y="798"/>
                  </a:cubicBezTo>
                  <a:cubicBezTo>
                    <a:pt x="1585" y="670"/>
                    <a:pt x="1546" y="542"/>
                    <a:pt x="1516" y="424"/>
                  </a:cubicBezTo>
                  <a:close/>
                  <a:moveTo>
                    <a:pt x="1054" y="837"/>
                  </a:moveTo>
                  <a:lnTo>
                    <a:pt x="1054" y="837"/>
                  </a:lnTo>
                  <a:cubicBezTo>
                    <a:pt x="1064" y="847"/>
                    <a:pt x="1073" y="857"/>
                    <a:pt x="1083" y="877"/>
                  </a:cubicBezTo>
                  <a:cubicBezTo>
                    <a:pt x="1093" y="886"/>
                    <a:pt x="1103" y="906"/>
                    <a:pt x="1113" y="916"/>
                  </a:cubicBezTo>
                  <a:cubicBezTo>
                    <a:pt x="1123" y="936"/>
                    <a:pt x="1123" y="945"/>
                    <a:pt x="1123" y="965"/>
                  </a:cubicBezTo>
                  <a:cubicBezTo>
                    <a:pt x="1103" y="916"/>
                    <a:pt x="1073" y="877"/>
                    <a:pt x="1054" y="837"/>
                  </a:cubicBezTo>
                  <a:close/>
                  <a:moveTo>
                    <a:pt x="1742" y="1083"/>
                  </a:moveTo>
                  <a:lnTo>
                    <a:pt x="1772" y="1172"/>
                  </a:lnTo>
                  <a:lnTo>
                    <a:pt x="1772" y="1290"/>
                  </a:lnTo>
                  <a:cubicBezTo>
                    <a:pt x="1772" y="1260"/>
                    <a:pt x="1762" y="1240"/>
                    <a:pt x="1753" y="1211"/>
                  </a:cubicBezTo>
                  <a:cubicBezTo>
                    <a:pt x="1753" y="1201"/>
                    <a:pt x="1742" y="1192"/>
                    <a:pt x="1742" y="1172"/>
                  </a:cubicBezTo>
                  <a:cubicBezTo>
                    <a:pt x="1742" y="1152"/>
                    <a:pt x="1742" y="1133"/>
                    <a:pt x="1733" y="1103"/>
                  </a:cubicBezTo>
                  <a:cubicBezTo>
                    <a:pt x="1742" y="1093"/>
                    <a:pt x="1742" y="1093"/>
                    <a:pt x="1742" y="1083"/>
                  </a:cubicBezTo>
                  <a:close/>
                  <a:moveTo>
                    <a:pt x="1290" y="995"/>
                  </a:moveTo>
                  <a:lnTo>
                    <a:pt x="1290" y="995"/>
                  </a:lnTo>
                  <a:cubicBezTo>
                    <a:pt x="1290" y="1004"/>
                    <a:pt x="1300" y="1024"/>
                    <a:pt x="1309" y="1034"/>
                  </a:cubicBezTo>
                  <a:cubicBezTo>
                    <a:pt x="1358" y="1139"/>
                    <a:pt x="1415" y="1235"/>
                    <a:pt x="1463" y="1341"/>
                  </a:cubicBezTo>
                  <a:lnTo>
                    <a:pt x="1463" y="1341"/>
                  </a:lnTo>
                  <a:cubicBezTo>
                    <a:pt x="1462" y="1340"/>
                    <a:pt x="1460" y="1339"/>
                    <a:pt x="1457" y="1339"/>
                  </a:cubicBezTo>
                  <a:cubicBezTo>
                    <a:pt x="1408" y="1260"/>
                    <a:pt x="1349" y="1192"/>
                    <a:pt x="1300" y="1113"/>
                  </a:cubicBezTo>
                  <a:cubicBezTo>
                    <a:pt x="1290" y="1074"/>
                    <a:pt x="1290" y="1034"/>
                    <a:pt x="1290" y="995"/>
                  </a:cubicBezTo>
                  <a:close/>
                  <a:moveTo>
                    <a:pt x="2205" y="119"/>
                  </a:moveTo>
                  <a:cubicBezTo>
                    <a:pt x="2156" y="433"/>
                    <a:pt x="2107" y="739"/>
                    <a:pt x="2057" y="1054"/>
                  </a:cubicBezTo>
                  <a:cubicBezTo>
                    <a:pt x="2048" y="1122"/>
                    <a:pt x="2038" y="1192"/>
                    <a:pt x="2018" y="1260"/>
                  </a:cubicBezTo>
                  <a:cubicBezTo>
                    <a:pt x="2008" y="1290"/>
                    <a:pt x="1998" y="1319"/>
                    <a:pt x="1989" y="1359"/>
                  </a:cubicBezTo>
                  <a:cubicBezTo>
                    <a:pt x="2028" y="1004"/>
                    <a:pt x="2077" y="641"/>
                    <a:pt x="2116" y="286"/>
                  </a:cubicBezTo>
                  <a:cubicBezTo>
                    <a:pt x="2146" y="237"/>
                    <a:pt x="2175" y="178"/>
                    <a:pt x="2205" y="119"/>
                  </a:cubicBezTo>
                  <a:close/>
                  <a:moveTo>
                    <a:pt x="3071" y="857"/>
                  </a:moveTo>
                  <a:lnTo>
                    <a:pt x="3071" y="857"/>
                  </a:lnTo>
                  <a:cubicBezTo>
                    <a:pt x="2923" y="1034"/>
                    <a:pt x="2766" y="1211"/>
                    <a:pt x="2608" y="1388"/>
                  </a:cubicBezTo>
                  <a:lnTo>
                    <a:pt x="2875" y="1004"/>
                  </a:lnTo>
                  <a:cubicBezTo>
                    <a:pt x="2943" y="955"/>
                    <a:pt x="3002" y="906"/>
                    <a:pt x="3071" y="857"/>
                  </a:cubicBezTo>
                  <a:close/>
                  <a:moveTo>
                    <a:pt x="2520" y="1251"/>
                  </a:moveTo>
                  <a:cubicBezTo>
                    <a:pt x="2451" y="1349"/>
                    <a:pt x="2382" y="1447"/>
                    <a:pt x="2313" y="1536"/>
                  </a:cubicBezTo>
                  <a:cubicBezTo>
                    <a:pt x="2304" y="1546"/>
                    <a:pt x="2304" y="1546"/>
                    <a:pt x="2293" y="1546"/>
                  </a:cubicBezTo>
                  <a:cubicBezTo>
                    <a:pt x="2333" y="1477"/>
                    <a:pt x="2372" y="1408"/>
                    <a:pt x="2402" y="1339"/>
                  </a:cubicBezTo>
                  <a:lnTo>
                    <a:pt x="2520" y="1251"/>
                  </a:lnTo>
                  <a:close/>
                  <a:moveTo>
                    <a:pt x="3120" y="1231"/>
                  </a:moveTo>
                  <a:lnTo>
                    <a:pt x="3120" y="1231"/>
                  </a:lnTo>
                  <a:cubicBezTo>
                    <a:pt x="2963" y="1339"/>
                    <a:pt x="2815" y="1437"/>
                    <a:pt x="2667" y="1546"/>
                  </a:cubicBezTo>
                  <a:lnTo>
                    <a:pt x="2697" y="1516"/>
                  </a:lnTo>
                  <a:cubicBezTo>
                    <a:pt x="2766" y="1447"/>
                    <a:pt x="2845" y="1378"/>
                    <a:pt x="2923" y="1310"/>
                  </a:cubicBezTo>
                  <a:cubicBezTo>
                    <a:pt x="2993" y="1290"/>
                    <a:pt x="3052" y="1260"/>
                    <a:pt x="3120" y="1231"/>
                  </a:cubicBezTo>
                  <a:close/>
                  <a:moveTo>
                    <a:pt x="876" y="1221"/>
                  </a:moveTo>
                  <a:lnTo>
                    <a:pt x="876" y="1221"/>
                  </a:lnTo>
                  <a:cubicBezTo>
                    <a:pt x="975" y="1310"/>
                    <a:pt x="1073" y="1388"/>
                    <a:pt x="1172" y="1467"/>
                  </a:cubicBezTo>
                  <a:cubicBezTo>
                    <a:pt x="1182" y="1507"/>
                    <a:pt x="1182" y="1536"/>
                    <a:pt x="1191" y="1566"/>
                  </a:cubicBezTo>
                  <a:cubicBezTo>
                    <a:pt x="1113" y="1507"/>
                    <a:pt x="1044" y="1447"/>
                    <a:pt x="965" y="1388"/>
                  </a:cubicBezTo>
                  <a:cubicBezTo>
                    <a:pt x="935" y="1329"/>
                    <a:pt x="906" y="1280"/>
                    <a:pt x="876" y="1221"/>
                  </a:cubicBezTo>
                  <a:close/>
                  <a:moveTo>
                    <a:pt x="2284" y="1428"/>
                  </a:moveTo>
                  <a:cubicBezTo>
                    <a:pt x="2254" y="1477"/>
                    <a:pt x="2225" y="1536"/>
                    <a:pt x="2195" y="1595"/>
                  </a:cubicBezTo>
                  <a:lnTo>
                    <a:pt x="2186" y="1595"/>
                  </a:lnTo>
                  <a:lnTo>
                    <a:pt x="2195" y="1585"/>
                  </a:lnTo>
                  <a:cubicBezTo>
                    <a:pt x="2215" y="1536"/>
                    <a:pt x="2245" y="1487"/>
                    <a:pt x="2264" y="1437"/>
                  </a:cubicBezTo>
                  <a:cubicBezTo>
                    <a:pt x="2274" y="1437"/>
                    <a:pt x="2274" y="1428"/>
                    <a:pt x="2284" y="1428"/>
                  </a:cubicBezTo>
                  <a:close/>
                  <a:moveTo>
                    <a:pt x="1683" y="1231"/>
                  </a:moveTo>
                  <a:cubicBezTo>
                    <a:pt x="1694" y="1349"/>
                    <a:pt x="1713" y="1457"/>
                    <a:pt x="1733" y="1566"/>
                  </a:cubicBezTo>
                  <a:cubicBezTo>
                    <a:pt x="1733" y="1585"/>
                    <a:pt x="1742" y="1605"/>
                    <a:pt x="1742" y="1614"/>
                  </a:cubicBezTo>
                  <a:lnTo>
                    <a:pt x="1654" y="1290"/>
                  </a:lnTo>
                  <a:cubicBezTo>
                    <a:pt x="1654" y="1290"/>
                    <a:pt x="1664" y="1290"/>
                    <a:pt x="1664" y="1280"/>
                  </a:cubicBezTo>
                  <a:cubicBezTo>
                    <a:pt x="1664" y="1270"/>
                    <a:pt x="1674" y="1251"/>
                    <a:pt x="1683" y="1231"/>
                  </a:cubicBezTo>
                  <a:close/>
                  <a:moveTo>
                    <a:pt x="1300" y="1181"/>
                  </a:moveTo>
                  <a:lnTo>
                    <a:pt x="1300" y="1181"/>
                  </a:lnTo>
                  <a:cubicBezTo>
                    <a:pt x="1379" y="1280"/>
                    <a:pt x="1447" y="1369"/>
                    <a:pt x="1516" y="1467"/>
                  </a:cubicBezTo>
                  <a:cubicBezTo>
                    <a:pt x="1497" y="1516"/>
                    <a:pt x="1477" y="1575"/>
                    <a:pt x="1457" y="1625"/>
                  </a:cubicBezTo>
                  <a:cubicBezTo>
                    <a:pt x="1427" y="1585"/>
                    <a:pt x="1408" y="1536"/>
                    <a:pt x="1379" y="1496"/>
                  </a:cubicBezTo>
                  <a:cubicBezTo>
                    <a:pt x="1368" y="1487"/>
                    <a:pt x="1368" y="1467"/>
                    <a:pt x="1359" y="1447"/>
                  </a:cubicBezTo>
                  <a:cubicBezTo>
                    <a:pt x="1349" y="1428"/>
                    <a:pt x="1339" y="1408"/>
                    <a:pt x="1329" y="1378"/>
                  </a:cubicBezTo>
                  <a:cubicBezTo>
                    <a:pt x="1320" y="1319"/>
                    <a:pt x="1309" y="1251"/>
                    <a:pt x="1300" y="1181"/>
                  </a:cubicBezTo>
                  <a:close/>
                  <a:moveTo>
                    <a:pt x="2146" y="1526"/>
                  </a:moveTo>
                  <a:cubicBezTo>
                    <a:pt x="2127" y="1555"/>
                    <a:pt x="2107" y="1595"/>
                    <a:pt x="2097" y="1634"/>
                  </a:cubicBezTo>
                  <a:lnTo>
                    <a:pt x="2008" y="1664"/>
                  </a:lnTo>
                  <a:cubicBezTo>
                    <a:pt x="2008" y="1654"/>
                    <a:pt x="2008" y="1644"/>
                    <a:pt x="1998" y="1634"/>
                  </a:cubicBezTo>
                  <a:cubicBezTo>
                    <a:pt x="2048" y="1595"/>
                    <a:pt x="2097" y="1555"/>
                    <a:pt x="2146" y="1526"/>
                  </a:cubicBezTo>
                  <a:close/>
                  <a:moveTo>
                    <a:pt x="1635" y="1349"/>
                  </a:moveTo>
                  <a:lnTo>
                    <a:pt x="1723" y="1703"/>
                  </a:lnTo>
                  <a:cubicBezTo>
                    <a:pt x="1703" y="1664"/>
                    <a:pt x="1694" y="1625"/>
                    <a:pt x="1674" y="1595"/>
                  </a:cubicBezTo>
                  <a:lnTo>
                    <a:pt x="1595" y="1447"/>
                  </a:lnTo>
                  <a:cubicBezTo>
                    <a:pt x="1605" y="1418"/>
                    <a:pt x="1624" y="1378"/>
                    <a:pt x="1635" y="1349"/>
                  </a:cubicBezTo>
                  <a:close/>
                  <a:moveTo>
                    <a:pt x="2068" y="1673"/>
                  </a:moveTo>
                  <a:lnTo>
                    <a:pt x="2068" y="1673"/>
                  </a:lnTo>
                  <a:cubicBezTo>
                    <a:pt x="2057" y="1693"/>
                    <a:pt x="2048" y="1723"/>
                    <a:pt x="2038" y="1743"/>
                  </a:cubicBezTo>
                  <a:cubicBezTo>
                    <a:pt x="2028" y="1723"/>
                    <a:pt x="2028" y="1713"/>
                    <a:pt x="2018" y="1693"/>
                  </a:cubicBezTo>
                  <a:cubicBezTo>
                    <a:pt x="2038" y="1684"/>
                    <a:pt x="2057" y="1684"/>
                    <a:pt x="2068" y="1673"/>
                  </a:cubicBezTo>
                  <a:close/>
                  <a:moveTo>
                    <a:pt x="1005" y="1457"/>
                  </a:moveTo>
                  <a:lnTo>
                    <a:pt x="1005" y="1457"/>
                  </a:lnTo>
                  <a:cubicBezTo>
                    <a:pt x="1044" y="1487"/>
                    <a:pt x="1073" y="1516"/>
                    <a:pt x="1103" y="1546"/>
                  </a:cubicBezTo>
                  <a:cubicBezTo>
                    <a:pt x="1132" y="1566"/>
                    <a:pt x="1162" y="1595"/>
                    <a:pt x="1191" y="1614"/>
                  </a:cubicBezTo>
                  <a:cubicBezTo>
                    <a:pt x="1202" y="1684"/>
                    <a:pt x="1211" y="1743"/>
                    <a:pt x="1221" y="1802"/>
                  </a:cubicBezTo>
                  <a:cubicBezTo>
                    <a:pt x="1202" y="1782"/>
                    <a:pt x="1172" y="1762"/>
                    <a:pt x="1152" y="1732"/>
                  </a:cubicBezTo>
                  <a:cubicBezTo>
                    <a:pt x="1103" y="1644"/>
                    <a:pt x="1054" y="1555"/>
                    <a:pt x="1005" y="1457"/>
                  </a:cubicBezTo>
                  <a:close/>
                  <a:moveTo>
                    <a:pt x="1565" y="1536"/>
                  </a:moveTo>
                  <a:cubicBezTo>
                    <a:pt x="1565" y="1546"/>
                    <a:pt x="1565" y="1546"/>
                    <a:pt x="1575" y="1555"/>
                  </a:cubicBezTo>
                  <a:lnTo>
                    <a:pt x="1703" y="1792"/>
                  </a:lnTo>
                  <a:cubicBezTo>
                    <a:pt x="1674" y="1802"/>
                    <a:pt x="1654" y="1811"/>
                    <a:pt x="1635" y="1821"/>
                  </a:cubicBezTo>
                  <a:cubicBezTo>
                    <a:pt x="1595" y="1782"/>
                    <a:pt x="1556" y="1752"/>
                    <a:pt x="1516" y="1713"/>
                  </a:cubicBezTo>
                  <a:lnTo>
                    <a:pt x="1506" y="1703"/>
                  </a:lnTo>
                  <a:cubicBezTo>
                    <a:pt x="1526" y="1644"/>
                    <a:pt x="1546" y="1595"/>
                    <a:pt x="1565" y="1536"/>
                  </a:cubicBezTo>
                  <a:close/>
                  <a:moveTo>
                    <a:pt x="1379" y="1792"/>
                  </a:moveTo>
                  <a:cubicBezTo>
                    <a:pt x="1388" y="1792"/>
                    <a:pt x="1388" y="1802"/>
                    <a:pt x="1388" y="1811"/>
                  </a:cubicBezTo>
                  <a:lnTo>
                    <a:pt x="1388" y="1831"/>
                  </a:lnTo>
                  <a:cubicBezTo>
                    <a:pt x="1379" y="1811"/>
                    <a:pt x="1379" y="1802"/>
                    <a:pt x="1379" y="1792"/>
                  </a:cubicBezTo>
                  <a:close/>
                  <a:moveTo>
                    <a:pt x="1565" y="1802"/>
                  </a:moveTo>
                  <a:cubicBezTo>
                    <a:pt x="1576" y="1811"/>
                    <a:pt x="1595" y="1821"/>
                    <a:pt x="1605" y="1831"/>
                  </a:cubicBezTo>
                  <a:cubicBezTo>
                    <a:pt x="1595" y="1841"/>
                    <a:pt x="1595" y="1841"/>
                    <a:pt x="1585" y="1841"/>
                  </a:cubicBezTo>
                  <a:cubicBezTo>
                    <a:pt x="1585" y="1831"/>
                    <a:pt x="1576" y="1811"/>
                    <a:pt x="1565" y="1802"/>
                  </a:cubicBezTo>
                  <a:close/>
                  <a:moveTo>
                    <a:pt x="1979" y="1782"/>
                  </a:moveTo>
                  <a:cubicBezTo>
                    <a:pt x="1979" y="1802"/>
                    <a:pt x="1989" y="1811"/>
                    <a:pt x="1989" y="1831"/>
                  </a:cubicBezTo>
                  <a:cubicBezTo>
                    <a:pt x="1979" y="1841"/>
                    <a:pt x="1979" y="1861"/>
                    <a:pt x="1969" y="1870"/>
                  </a:cubicBezTo>
                  <a:lnTo>
                    <a:pt x="1969" y="1851"/>
                  </a:lnTo>
                  <a:cubicBezTo>
                    <a:pt x="1969" y="1831"/>
                    <a:pt x="1969" y="1802"/>
                    <a:pt x="1979" y="1782"/>
                  </a:cubicBezTo>
                  <a:close/>
                  <a:moveTo>
                    <a:pt x="1635" y="1861"/>
                  </a:moveTo>
                  <a:cubicBezTo>
                    <a:pt x="1635" y="1870"/>
                    <a:pt x="1624" y="1880"/>
                    <a:pt x="1615" y="1880"/>
                  </a:cubicBezTo>
                  <a:lnTo>
                    <a:pt x="1605" y="1870"/>
                  </a:lnTo>
                  <a:cubicBezTo>
                    <a:pt x="1615" y="1861"/>
                    <a:pt x="1624" y="1861"/>
                    <a:pt x="1624" y="1861"/>
                  </a:cubicBezTo>
                  <a:close/>
                  <a:moveTo>
                    <a:pt x="1202" y="1831"/>
                  </a:moveTo>
                  <a:lnTo>
                    <a:pt x="1231" y="1861"/>
                  </a:lnTo>
                  <a:lnTo>
                    <a:pt x="1231" y="1890"/>
                  </a:lnTo>
                  <a:lnTo>
                    <a:pt x="1202" y="1831"/>
                  </a:lnTo>
                  <a:close/>
                  <a:moveTo>
                    <a:pt x="1438" y="1890"/>
                  </a:moveTo>
                  <a:lnTo>
                    <a:pt x="1447" y="1900"/>
                  </a:lnTo>
                  <a:lnTo>
                    <a:pt x="1438" y="1900"/>
                  </a:lnTo>
                  <a:lnTo>
                    <a:pt x="1438" y="1890"/>
                  </a:lnTo>
                  <a:close/>
                  <a:moveTo>
                    <a:pt x="1723" y="1841"/>
                  </a:moveTo>
                  <a:cubicBezTo>
                    <a:pt x="1733" y="1870"/>
                    <a:pt x="1753" y="1890"/>
                    <a:pt x="1762" y="1920"/>
                  </a:cubicBezTo>
                  <a:lnTo>
                    <a:pt x="1762" y="1929"/>
                  </a:lnTo>
                  <a:cubicBezTo>
                    <a:pt x="1733" y="1910"/>
                    <a:pt x="1713" y="1890"/>
                    <a:pt x="1694" y="1870"/>
                  </a:cubicBezTo>
                  <a:lnTo>
                    <a:pt x="1723" y="1841"/>
                  </a:lnTo>
                  <a:close/>
                  <a:moveTo>
                    <a:pt x="1457" y="1929"/>
                  </a:moveTo>
                  <a:cubicBezTo>
                    <a:pt x="1467" y="1940"/>
                    <a:pt x="1477" y="1959"/>
                    <a:pt x="1487" y="1979"/>
                  </a:cubicBezTo>
                  <a:cubicBezTo>
                    <a:pt x="1467" y="1988"/>
                    <a:pt x="1457" y="2008"/>
                    <a:pt x="1438" y="2018"/>
                  </a:cubicBezTo>
                  <a:cubicBezTo>
                    <a:pt x="1427" y="2008"/>
                    <a:pt x="1418" y="1999"/>
                    <a:pt x="1408" y="1999"/>
                  </a:cubicBezTo>
                  <a:lnTo>
                    <a:pt x="1408" y="1979"/>
                  </a:lnTo>
                  <a:cubicBezTo>
                    <a:pt x="1408" y="1969"/>
                    <a:pt x="1418" y="1959"/>
                    <a:pt x="1418" y="1940"/>
                  </a:cubicBezTo>
                  <a:cubicBezTo>
                    <a:pt x="1438" y="1940"/>
                    <a:pt x="1447" y="1929"/>
                    <a:pt x="1457" y="1929"/>
                  </a:cubicBezTo>
                  <a:close/>
                  <a:moveTo>
                    <a:pt x="1664" y="1890"/>
                  </a:moveTo>
                  <a:cubicBezTo>
                    <a:pt x="1674" y="1900"/>
                    <a:pt x="1694" y="1910"/>
                    <a:pt x="1703" y="1920"/>
                  </a:cubicBezTo>
                  <a:cubicBezTo>
                    <a:pt x="1723" y="1940"/>
                    <a:pt x="1742" y="1949"/>
                    <a:pt x="1753" y="1969"/>
                  </a:cubicBezTo>
                  <a:lnTo>
                    <a:pt x="1742" y="2047"/>
                  </a:lnTo>
                  <a:cubicBezTo>
                    <a:pt x="1723" y="2018"/>
                    <a:pt x="1694" y="1999"/>
                    <a:pt x="1664" y="1979"/>
                  </a:cubicBezTo>
                  <a:cubicBezTo>
                    <a:pt x="1654" y="1949"/>
                    <a:pt x="1644" y="1929"/>
                    <a:pt x="1635" y="1910"/>
                  </a:cubicBezTo>
                  <a:cubicBezTo>
                    <a:pt x="1644" y="1900"/>
                    <a:pt x="1654" y="1890"/>
                    <a:pt x="1664" y="1890"/>
                  </a:cubicBezTo>
                  <a:close/>
                  <a:moveTo>
                    <a:pt x="1713" y="2058"/>
                  </a:moveTo>
                  <a:lnTo>
                    <a:pt x="1742" y="2087"/>
                  </a:lnTo>
                  <a:cubicBezTo>
                    <a:pt x="1742" y="2097"/>
                    <a:pt x="1733" y="2097"/>
                    <a:pt x="1733" y="2097"/>
                  </a:cubicBezTo>
                  <a:cubicBezTo>
                    <a:pt x="1723" y="2087"/>
                    <a:pt x="1723" y="2067"/>
                    <a:pt x="1713" y="2058"/>
                  </a:cubicBezTo>
                  <a:close/>
                  <a:moveTo>
                    <a:pt x="1427" y="2058"/>
                  </a:moveTo>
                  <a:lnTo>
                    <a:pt x="1467" y="2097"/>
                  </a:lnTo>
                  <a:lnTo>
                    <a:pt x="1487" y="2117"/>
                  </a:lnTo>
                  <a:lnTo>
                    <a:pt x="1427" y="2087"/>
                  </a:lnTo>
                  <a:cubicBezTo>
                    <a:pt x="1427" y="2087"/>
                    <a:pt x="1427" y="2077"/>
                    <a:pt x="1418" y="2067"/>
                  </a:cubicBezTo>
                  <a:cubicBezTo>
                    <a:pt x="1427" y="2067"/>
                    <a:pt x="1427" y="2067"/>
                    <a:pt x="1427" y="2058"/>
                  </a:cubicBezTo>
                  <a:close/>
                  <a:moveTo>
                    <a:pt x="1506" y="2008"/>
                  </a:moveTo>
                  <a:cubicBezTo>
                    <a:pt x="1516" y="2028"/>
                    <a:pt x="1526" y="2047"/>
                    <a:pt x="1546" y="2067"/>
                  </a:cubicBezTo>
                  <a:lnTo>
                    <a:pt x="1575" y="2156"/>
                  </a:lnTo>
                  <a:lnTo>
                    <a:pt x="1575" y="2156"/>
                  </a:lnTo>
                  <a:lnTo>
                    <a:pt x="1565" y="2146"/>
                  </a:lnTo>
                  <a:cubicBezTo>
                    <a:pt x="1526" y="2117"/>
                    <a:pt x="1497" y="2077"/>
                    <a:pt x="1457" y="2038"/>
                  </a:cubicBezTo>
                  <a:cubicBezTo>
                    <a:pt x="1477" y="2028"/>
                    <a:pt x="1487" y="2018"/>
                    <a:pt x="1506" y="2008"/>
                  </a:cubicBezTo>
                  <a:close/>
                  <a:moveTo>
                    <a:pt x="2864" y="1920"/>
                  </a:moveTo>
                  <a:cubicBezTo>
                    <a:pt x="2786" y="1949"/>
                    <a:pt x="2697" y="1988"/>
                    <a:pt x="2608" y="2028"/>
                  </a:cubicBezTo>
                  <a:cubicBezTo>
                    <a:pt x="2490" y="2077"/>
                    <a:pt x="2382" y="2126"/>
                    <a:pt x="2264" y="2176"/>
                  </a:cubicBezTo>
                  <a:cubicBezTo>
                    <a:pt x="2402" y="2106"/>
                    <a:pt x="2549" y="2028"/>
                    <a:pt x="2687" y="1959"/>
                  </a:cubicBezTo>
                  <a:cubicBezTo>
                    <a:pt x="2746" y="1940"/>
                    <a:pt x="2805" y="1929"/>
                    <a:pt x="2864" y="1920"/>
                  </a:cubicBezTo>
                  <a:close/>
                  <a:moveTo>
                    <a:pt x="1516" y="2289"/>
                  </a:moveTo>
                  <a:lnTo>
                    <a:pt x="1467" y="2313"/>
                  </a:lnTo>
                  <a:lnTo>
                    <a:pt x="1457" y="2303"/>
                  </a:lnTo>
                  <a:cubicBezTo>
                    <a:pt x="1482" y="2303"/>
                    <a:pt x="1499" y="2297"/>
                    <a:pt x="1516" y="2289"/>
                  </a:cubicBezTo>
                  <a:close/>
                  <a:moveTo>
                    <a:pt x="2087" y="2284"/>
                  </a:moveTo>
                  <a:cubicBezTo>
                    <a:pt x="2087" y="2303"/>
                    <a:pt x="2077" y="2313"/>
                    <a:pt x="2068" y="2333"/>
                  </a:cubicBezTo>
                  <a:cubicBezTo>
                    <a:pt x="2057" y="2323"/>
                    <a:pt x="2057" y="2313"/>
                    <a:pt x="2048" y="2303"/>
                  </a:cubicBezTo>
                  <a:cubicBezTo>
                    <a:pt x="2057" y="2303"/>
                    <a:pt x="2077" y="2294"/>
                    <a:pt x="2087" y="2284"/>
                  </a:cubicBezTo>
                  <a:close/>
                  <a:moveTo>
                    <a:pt x="778" y="1969"/>
                  </a:moveTo>
                  <a:lnTo>
                    <a:pt x="778" y="1969"/>
                  </a:lnTo>
                  <a:cubicBezTo>
                    <a:pt x="857" y="1999"/>
                    <a:pt x="926" y="2038"/>
                    <a:pt x="1005" y="2067"/>
                  </a:cubicBezTo>
                  <a:cubicBezTo>
                    <a:pt x="1103" y="2156"/>
                    <a:pt x="1191" y="2254"/>
                    <a:pt x="1290" y="2343"/>
                  </a:cubicBezTo>
                  <a:cubicBezTo>
                    <a:pt x="1280" y="2343"/>
                    <a:pt x="1270" y="2353"/>
                    <a:pt x="1270" y="2353"/>
                  </a:cubicBezTo>
                  <a:cubicBezTo>
                    <a:pt x="1261" y="2353"/>
                    <a:pt x="1250" y="2343"/>
                    <a:pt x="1241" y="2343"/>
                  </a:cubicBezTo>
                  <a:cubicBezTo>
                    <a:pt x="1132" y="2264"/>
                    <a:pt x="1024" y="2176"/>
                    <a:pt x="916" y="2087"/>
                  </a:cubicBezTo>
                  <a:cubicBezTo>
                    <a:pt x="867" y="2047"/>
                    <a:pt x="828" y="2008"/>
                    <a:pt x="778" y="1969"/>
                  </a:cubicBezTo>
                  <a:close/>
                  <a:moveTo>
                    <a:pt x="2363" y="2323"/>
                  </a:moveTo>
                  <a:lnTo>
                    <a:pt x="2363" y="2323"/>
                  </a:lnTo>
                  <a:cubicBezTo>
                    <a:pt x="2343" y="2333"/>
                    <a:pt x="2313" y="2343"/>
                    <a:pt x="2284" y="2353"/>
                  </a:cubicBezTo>
                  <a:cubicBezTo>
                    <a:pt x="2274" y="2362"/>
                    <a:pt x="2254" y="2362"/>
                    <a:pt x="2245" y="2362"/>
                  </a:cubicBezTo>
                  <a:cubicBezTo>
                    <a:pt x="2284" y="2353"/>
                    <a:pt x="2323" y="2333"/>
                    <a:pt x="2363" y="2323"/>
                  </a:cubicBezTo>
                  <a:close/>
                  <a:moveTo>
                    <a:pt x="2127" y="2303"/>
                  </a:moveTo>
                  <a:cubicBezTo>
                    <a:pt x="2127" y="2303"/>
                    <a:pt x="2136" y="2303"/>
                    <a:pt x="2136" y="2313"/>
                  </a:cubicBezTo>
                  <a:cubicBezTo>
                    <a:pt x="2136" y="2323"/>
                    <a:pt x="2146" y="2343"/>
                    <a:pt x="2146" y="2362"/>
                  </a:cubicBezTo>
                  <a:cubicBezTo>
                    <a:pt x="2136" y="2362"/>
                    <a:pt x="2127" y="2362"/>
                    <a:pt x="2116" y="2373"/>
                  </a:cubicBezTo>
                  <a:lnTo>
                    <a:pt x="2097" y="2353"/>
                  </a:lnTo>
                  <a:cubicBezTo>
                    <a:pt x="2107" y="2333"/>
                    <a:pt x="2116" y="2313"/>
                    <a:pt x="2127" y="2303"/>
                  </a:cubicBezTo>
                  <a:close/>
                  <a:moveTo>
                    <a:pt x="1890" y="0"/>
                  </a:moveTo>
                  <a:cubicBezTo>
                    <a:pt x="1851" y="0"/>
                    <a:pt x="1812" y="0"/>
                    <a:pt x="1772" y="11"/>
                  </a:cubicBezTo>
                  <a:lnTo>
                    <a:pt x="1772" y="837"/>
                  </a:lnTo>
                  <a:cubicBezTo>
                    <a:pt x="1772" y="857"/>
                    <a:pt x="1762" y="866"/>
                    <a:pt x="1753" y="886"/>
                  </a:cubicBezTo>
                  <a:cubicBezTo>
                    <a:pt x="1733" y="818"/>
                    <a:pt x="1703" y="748"/>
                    <a:pt x="1683" y="680"/>
                  </a:cubicBezTo>
                  <a:cubicBezTo>
                    <a:pt x="1664" y="552"/>
                    <a:pt x="1654" y="424"/>
                    <a:pt x="1644" y="296"/>
                  </a:cubicBezTo>
                  <a:cubicBezTo>
                    <a:pt x="1635" y="208"/>
                    <a:pt x="1624" y="119"/>
                    <a:pt x="1615" y="20"/>
                  </a:cubicBezTo>
                  <a:cubicBezTo>
                    <a:pt x="1595" y="20"/>
                    <a:pt x="1575" y="30"/>
                    <a:pt x="1546" y="30"/>
                  </a:cubicBezTo>
                  <a:cubicBezTo>
                    <a:pt x="1555" y="144"/>
                    <a:pt x="1565" y="267"/>
                    <a:pt x="1574" y="381"/>
                  </a:cubicBezTo>
                  <a:lnTo>
                    <a:pt x="1574" y="381"/>
                  </a:lnTo>
                  <a:cubicBezTo>
                    <a:pt x="1535" y="265"/>
                    <a:pt x="1496" y="157"/>
                    <a:pt x="1457" y="50"/>
                  </a:cubicBezTo>
                  <a:cubicBezTo>
                    <a:pt x="1418" y="59"/>
                    <a:pt x="1379" y="70"/>
                    <a:pt x="1349" y="79"/>
                  </a:cubicBezTo>
                  <a:cubicBezTo>
                    <a:pt x="1398" y="286"/>
                    <a:pt x="1457" y="493"/>
                    <a:pt x="1516" y="700"/>
                  </a:cubicBezTo>
                  <a:cubicBezTo>
                    <a:pt x="1565" y="837"/>
                    <a:pt x="1605" y="985"/>
                    <a:pt x="1654" y="1122"/>
                  </a:cubicBezTo>
                  <a:lnTo>
                    <a:pt x="1624" y="1181"/>
                  </a:lnTo>
                  <a:cubicBezTo>
                    <a:pt x="1565" y="945"/>
                    <a:pt x="1497" y="709"/>
                    <a:pt x="1427" y="483"/>
                  </a:cubicBezTo>
                  <a:cubicBezTo>
                    <a:pt x="1388" y="345"/>
                    <a:pt x="1349" y="217"/>
                    <a:pt x="1309" y="89"/>
                  </a:cubicBezTo>
                  <a:cubicBezTo>
                    <a:pt x="1300" y="89"/>
                    <a:pt x="1290" y="99"/>
                    <a:pt x="1280" y="99"/>
                  </a:cubicBezTo>
                  <a:cubicBezTo>
                    <a:pt x="1368" y="404"/>
                    <a:pt x="1457" y="709"/>
                    <a:pt x="1546" y="1024"/>
                  </a:cubicBezTo>
                  <a:cubicBezTo>
                    <a:pt x="1565" y="1093"/>
                    <a:pt x="1585" y="1162"/>
                    <a:pt x="1605" y="1240"/>
                  </a:cubicBezTo>
                  <a:cubicBezTo>
                    <a:pt x="1585" y="1280"/>
                    <a:pt x="1575" y="1319"/>
                    <a:pt x="1556" y="1369"/>
                  </a:cubicBezTo>
                  <a:cubicBezTo>
                    <a:pt x="1457" y="1181"/>
                    <a:pt x="1368" y="995"/>
                    <a:pt x="1270" y="818"/>
                  </a:cubicBezTo>
                  <a:cubicBezTo>
                    <a:pt x="1250" y="581"/>
                    <a:pt x="1231" y="345"/>
                    <a:pt x="1221" y="119"/>
                  </a:cubicBezTo>
                  <a:cubicBezTo>
                    <a:pt x="1172" y="138"/>
                    <a:pt x="1123" y="158"/>
                    <a:pt x="1064" y="178"/>
                  </a:cubicBezTo>
                  <a:cubicBezTo>
                    <a:pt x="1073" y="267"/>
                    <a:pt x="1073" y="355"/>
                    <a:pt x="1083" y="453"/>
                  </a:cubicBezTo>
                  <a:cubicBezTo>
                    <a:pt x="1044" y="374"/>
                    <a:pt x="1005" y="306"/>
                    <a:pt x="965" y="227"/>
                  </a:cubicBezTo>
                  <a:lnTo>
                    <a:pt x="906" y="256"/>
                  </a:lnTo>
                  <a:cubicBezTo>
                    <a:pt x="965" y="385"/>
                    <a:pt x="1034" y="503"/>
                    <a:pt x="1093" y="621"/>
                  </a:cubicBezTo>
                  <a:cubicBezTo>
                    <a:pt x="1103" y="700"/>
                    <a:pt x="1103" y="778"/>
                    <a:pt x="1113" y="857"/>
                  </a:cubicBezTo>
                  <a:cubicBezTo>
                    <a:pt x="1054" y="768"/>
                    <a:pt x="994" y="689"/>
                    <a:pt x="935" y="601"/>
                  </a:cubicBezTo>
                  <a:cubicBezTo>
                    <a:pt x="887" y="512"/>
                    <a:pt x="828" y="424"/>
                    <a:pt x="778" y="335"/>
                  </a:cubicBezTo>
                  <a:cubicBezTo>
                    <a:pt x="758" y="355"/>
                    <a:pt x="739" y="365"/>
                    <a:pt x="719" y="374"/>
                  </a:cubicBezTo>
                  <a:cubicBezTo>
                    <a:pt x="847" y="581"/>
                    <a:pt x="955" y="798"/>
                    <a:pt x="1064" y="1004"/>
                  </a:cubicBezTo>
                  <a:cubicBezTo>
                    <a:pt x="1083" y="1044"/>
                    <a:pt x="1103" y="1074"/>
                    <a:pt x="1123" y="1113"/>
                  </a:cubicBezTo>
                  <a:cubicBezTo>
                    <a:pt x="965" y="886"/>
                    <a:pt x="798" y="670"/>
                    <a:pt x="621" y="453"/>
                  </a:cubicBezTo>
                  <a:lnTo>
                    <a:pt x="513" y="562"/>
                  </a:lnTo>
                  <a:cubicBezTo>
                    <a:pt x="729" y="827"/>
                    <a:pt x="935" y="1103"/>
                    <a:pt x="1123" y="1378"/>
                  </a:cubicBezTo>
                  <a:cubicBezTo>
                    <a:pt x="1024" y="1299"/>
                    <a:pt x="935" y="1231"/>
                    <a:pt x="837" y="1152"/>
                  </a:cubicBezTo>
                  <a:cubicBezTo>
                    <a:pt x="798" y="1074"/>
                    <a:pt x="749" y="995"/>
                    <a:pt x="709" y="916"/>
                  </a:cubicBezTo>
                  <a:lnTo>
                    <a:pt x="502" y="562"/>
                  </a:lnTo>
                  <a:cubicBezTo>
                    <a:pt x="493" y="581"/>
                    <a:pt x="473" y="601"/>
                    <a:pt x="454" y="611"/>
                  </a:cubicBezTo>
                  <a:cubicBezTo>
                    <a:pt x="542" y="759"/>
                    <a:pt x="621" y="896"/>
                    <a:pt x="699" y="1034"/>
                  </a:cubicBezTo>
                  <a:lnTo>
                    <a:pt x="463" y="857"/>
                  </a:lnTo>
                  <a:cubicBezTo>
                    <a:pt x="424" y="818"/>
                    <a:pt x="384" y="788"/>
                    <a:pt x="336" y="759"/>
                  </a:cubicBezTo>
                  <a:cubicBezTo>
                    <a:pt x="336" y="768"/>
                    <a:pt x="325" y="778"/>
                    <a:pt x="316" y="788"/>
                  </a:cubicBezTo>
                  <a:cubicBezTo>
                    <a:pt x="463" y="896"/>
                    <a:pt x="601" y="1004"/>
                    <a:pt x="739" y="1113"/>
                  </a:cubicBezTo>
                  <a:cubicBezTo>
                    <a:pt x="769" y="1172"/>
                    <a:pt x="798" y="1221"/>
                    <a:pt x="828" y="1280"/>
                  </a:cubicBezTo>
                  <a:cubicBezTo>
                    <a:pt x="808" y="1260"/>
                    <a:pt x="778" y="1240"/>
                    <a:pt x="758" y="1221"/>
                  </a:cubicBezTo>
                  <a:cubicBezTo>
                    <a:pt x="601" y="1093"/>
                    <a:pt x="443" y="965"/>
                    <a:pt x="276" y="847"/>
                  </a:cubicBezTo>
                  <a:cubicBezTo>
                    <a:pt x="276" y="847"/>
                    <a:pt x="266" y="857"/>
                    <a:pt x="266" y="866"/>
                  </a:cubicBezTo>
                  <a:cubicBezTo>
                    <a:pt x="463" y="1024"/>
                    <a:pt x="670" y="1192"/>
                    <a:pt x="867" y="1349"/>
                  </a:cubicBezTo>
                  <a:cubicBezTo>
                    <a:pt x="876" y="1359"/>
                    <a:pt x="876" y="1359"/>
                    <a:pt x="876" y="1369"/>
                  </a:cubicBezTo>
                  <a:lnTo>
                    <a:pt x="994" y="1575"/>
                  </a:lnTo>
                  <a:cubicBezTo>
                    <a:pt x="867" y="1447"/>
                    <a:pt x="739" y="1329"/>
                    <a:pt x="601" y="1201"/>
                  </a:cubicBezTo>
                  <a:cubicBezTo>
                    <a:pt x="493" y="1093"/>
                    <a:pt x="375" y="985"/>
                    <a:pt x="257" y="866"/>
                  </a:cubicBezTo>
                  <a:cubicBezTo>
                    <a:pt x="257" y="877"/>
                    <a:pt x="247" y="886"/>
                    <a:pt x="247" y="896"/>
                  </a:cubicBezTo>
                  <a:cubicBezTo>
                    <a:pt x="443" y="1093"/>
                    <a:pt x="650" y="1290"/>
                    <a:pt x="857" y="1487"/>
                  </a:cubicBezTo>
                  <a:lnTo>
                    <a:pt x="1044" y="1673"/>
                  </a:lnTo>
                  <a:cubicBezTo>
                    <a:pt x="1093" y="1782"/>
                    <a:pt x="1152" y="1890"/>
                    <a:pt x="1211" y="1999"/>
                  </a:cubicBezTo>
                  <a:cubicBezTo>
                    <a:pt x="1172" y="1988"/>
                    <a:pt x="1142" y="1979"/>
                    <a:pt x="1113" y="1959"/>
                  </a:cubicBezTo>
                  <a:cubicBezTo>
                    <a:pt x="798" y="1644"/>
                    <a:pt x="483" y="1329"/>
                    <a:pt x="178" y="1014"/>
                  </a:cubicBezTo>
                  <a:cubicBezTo>
                    <a:pt x="158" y="1063"/>
                    <a:pt x="128" y="1113"/>
                    <a:pt x="119" y="1162"/>
                  </a:cubicBezTo>
                  <a:cubicBezTo>
                    <a:pt x="325" y="1378"/>
                    <a:pt x="542" y="1595"/>
                    <a:pt x="758" y="1811"/>
                  </a:cubicBezTo>
                  <a:cubicBezTo>
                    <a:pt x="660" y="1772"/>
                    <a:pt x="561" y="1732"/>
                    <a:pt x="473" y="1693"/>
                  </a:cubicBezTo>
                  <a:cubicBezTo>
                    <a:pt x="345" y="1585"/>
                    <a:pt x="217" y="1467"/>
                    <a:pt x="99" y="1349"/>
                  </a:cubicBezTo>
                  <a:cubicBezTo>
                    <a:pt x="89" y="1339"/>
                    <a:pt x="80" y="1319"/>
                    <a:pt x="60" y="1310"/>
                  </a:cubicBezTo>
                  <a:cubicBezTo>
                    <a:pt x="60" y="1319"/>
                    <a:pt x="60" y="1339"/>
                    <a:pt x="50" y="1349"/>
                  </a:cubicBezTo>
                  <a:cubicBezTo>
                    <a:pt x="158" y="1457"/>
                    <a:pt x="276" y="1555"/>
                    <a:pt x="384" y="1664"/>
                  </a:cubicBezTo>
                  <a:cubicBezTo>
                    <a:pt x="266" y="1614"/>
                    <a:pt x="139" y="1566"/>
                    <a:pt x="21" y="1507"/>
                  </a:cubicBezTo>
                  <a:cubicBezTo>
                    <a:pt x="10" y="1555"/>
                    <a:pt x="10" y="1605"/>
                    <a:pt x="1" y="1654"/>
                  </a:cubicBezTo>
                  <a:cubicBezTo>
                    <a:pt x="227" y="1743"/>
                    <a:pt x="454" y="1841"/>
                    <a:pt x="680" y="1929"/>
                  </a:cubicBezTo>
                  <a:cubicBezTo>
                    <a:pt x="837" y="2067"/>
                    <a:pt x="994" y="2195"/>
                    <a:pt x="1152" y="2313"/>
                  </a:cubicBezTo>
                  <a:lnTo>
                    <a:pt x="1034" y="2284"/>
                  </a:lnTo>
                  <a:cubicBezTo>
                    <a:pt x="994" y="2274"/>
                    <a:pt x="955" y="2254"/>
                    <a:pt x="906" y="2244"/>
                  </a:cubicBezTo>
                  <a:cubicBezTo>
                    <a:pt x="601" y="2117"/>
                    <a:pt x="296" y="1979"/>
                    <a:pt x="1" y="1831"/>
                  </a:cubicBezTo>
                  <a:lnTo>
                    <a:pt x="1" y="1831"/>
                  </a:lnTo>
                  <a:cubicBezTo>
                    <a:pt x="1" y="1890"/>
                    <a:pt x="10" y="1940"/>
                    <a:pt x="21" y="1988"/>
                  </a:cubicBezTo>
                  <a:cubicBezTo>
                    <a:pt x="325" y="2136"/>
                    <a:pt x="631" y="2274"/>
                    <a:pt x="946" y="2402"/>
                  </a:cubicBezTo>
                  <a:lnTo>
                    <a:pt x="2697" y="2402"/>
                  </a:lnTo>
                  <a:cubicBezTo>
                    <a:pt x="2825" y="2392"/>
                    <a:pt x="2943" y="2382"/>
                    <a:pt x="3061" y="2373"/>
                  </a:cubicBezTo>
                  <a:cubicBezTo>
                    <a:pt x="3219" y="2362"/>
                    <a:pt x="3367" y="2343"/>
                    <a:pt x="3524" y="2333"/>
                  </a:cubicBezTo>
                  <a:cubicBezTo>
                    <a:pt x="3541" y="2324"/>
                    <a:pt x="3543" y="2301"/>
                    <a:pt x="3531" y="2301"/>
                  </a:cubicBezTo>
                  <a:cubicBezTo>
                    <a:pt x="3529" y="2301"/>
                    <a:pt x="3527" y="2302"/>
                    <a:pt x="3524" y="2303"/>
                  </a:cubicBezTo>
                  <a:cubicBezTo>
                    <a:pt x="3209" y="2333"/>
                    <a:pt x="2884" y="2362"/>
                    <a:pt x="2569" y="2392"/>
                  </a:cubicBezTo>
                  <a:cubicBezTo>
                    <a:pt x="2608" y="2373"/>
                    <a:pt x="2648" y="2353"/>
                    <a:pt x="2687" y="2343"/>
                  </a:cubicBezTo>
                  <a:cubicBezTo>
                    <a:pt x="2835" y="2323"/>
                    <a:pt x="2982" y="2313"/>
                    <a:pt x="3130" y="2294"/>
                  </a:cubicBezTo>
                  <a:cubicBezTo>
                    <a:pt x="3317" y="2274"/>
                    <a:pt x="3514" y="2254"/>
                    <a:pt x="3711" y="2235"/>
                  </a:cubicBezTo>
                  <a:cubicBezTo>
                    <a:pt x="3711" y="2225"/>
                    <a:pt x="3711" y="2215"/>
                    <a:pt x="3721" y="2205"/>
                  </a:cubicBezTo>
                  <a:lnTo>
                    <a:pt x="3721" y="2205"/>
                  </a:lnTo>
                  <a:cubicBezTo>
                    <a:pt x="3406" y="2235"/>
                    <a:pt x="3091" y="2264"/>
                    <a:pt x="2776" y="2303"/>
                  </a:cubicBezTo>
                  <a:cubicBezTo>
                    <a:pt x="2973" y="2225"/>
                    <a:pt x="3170" y="2136"/>
                    <a:pt x="3356" y="2058"/>
                  </a:cubicBezTo>
                  <a:cubicBezTo>
                    <a:pt x="3494" y="2028"/>
                    <a:pt x="3632" y="1988"/>
                    <a:pt x="3770" y="1959"/>
                  </a:cubicBezTo>
                  <a:lnTo>
                    <a:pt x="3770" y="1929"/>
                  </a:lnTo>
                  <a:cubicBezTo>
                    <a:pt x="3681" y="1949"/>
                    <a:pt x="3603" y="1969"/>
                    <a:pt x="3514" y="1988"/>
                  </a:cubicBezTo>
                  <a:cubicBezTo>
                    <a:pt x="3583" y="1959"/>
                    <a:pt x="3652" y="1929"/>
                    <a:pt x="3711" y="1900"/>
                  </a:cubicBezTo>
                  <a:cubicBezTo>
                    <a:pt x="3794" y="1867"/>
                    <a:pt x="3743" y="1783"/>
                    <a:pt x="3671" y="1783"/>
                  </a:cubicBezTo>
                  <a:cubicBezTo>
                    <a:pt x="3658" y="1783"/>
                    <a:pt x="3645" y="1786"/>
                    <a:pt x="3632" y="1792"/>
                  </a:cubicBezTo>
                  <a:cubicBezTo>
                    <a:pt x="3297" y="1940"/>
                    <a:pt x="2953" y="2087"/>
                    <a:pt x="2619" y="2225"/>
                  </a:cubicBezTo>
                  <a:cubicBezTo>
                    <a:pt x="2481" y="2264"/>
                    <a:pt x="2353" y="2303"/>
                    <a:pt x="2215" y="2343"/>
                  </a:cubicBezTo>
                  <a:cubicBezTo>
                    <a:pt x="2205" y="2303"/>
                    <a:pt x="2195" y="2274"/>
                    <a:pt x="2186" y="2244"/>
                  </a:cubicBezTo>
                  <a:cubicBezTo>
                    <a:pt x="2471" y="2126"/>
                    <a:pt x="2746" y="1999"/>
                    <a:pt x="3022" y="1880"/>
                  </a:cubicBezTo>
                  <a:lnTo>
                    <a:pt x="3288" y="1821"/>
                  </a:lnTo>
                  <a:cubicBezTo>
                    <a:pt x="3445" y="1782"/>
                    <a:pt x="3612" y="1732"/>
                    <a:pt x="3780" y="1693"/>
                  </a:cubicBezTo>
                  <a:lnTo>
                    <a:pt x="3780" y="1664"/>
                  </a:lnTo>
                  <a:cubicBezTo>
                    <a:pt x="3573" y="1713"/>
                    <a:pt x="3367" y="1762"/>
                    <a:pt x="3170" y="1811"/>
                  </a:cubicBezTo>
                  <a:cubicBezTo>
                    <a:pt x="3347" y="1732"/>
                    <a:pt x="3533" y="1644"/>
                    <a:pt x="3721" y="1566"/>
                  </a:cubicBezTo>
                  <a:cubicBezTo>
                    <a:pt x="3738" y="1557"/>
                    <a:pt x="3725" y="1534"/>
                    <a:pt x="3709" y="1534"/>
                  </a:cubicBezTo>
                  <a:cubicBezTo>
                    <a:pt x="3707" y="1534"/>
                    <a:pt x="3704" y="1534"/>
                    <a:pt x="3701" y="1536"/>
                  </a:cubicBezTo>
                  <a:cubicBezTo>
                    <a:pt x="3474" y="1644"/>
                    <a:pt x="3238" y="1752"/>
                    <a:pt x="3012" y="1851"/>
                  </a:cubicBezTo>
                  <a:cubicBezTo>
                    <a:pt x="2934" y="1870"/>
                    <a:pt x="2864" y="1890"/>
                    <a:pt x="2786" y="1900"/>
                  </a:cubicBezTo>
                  <a:cubicBezTo>
                    <a:pt x="3111" y="1732"/>
                    <a:pt x="3426" y="1575"/>
                    <a:pt x="3741" y="1408"/>
                  </a:cubicBezTo>
                  <a:cubicBezTo>
                    <a:pt x="3730" y="1359"/>
                    <a:pt x="3721" y="1310"/>
                    <a:pt x="3701" y="1270"/>
                  </a:cubicBezTo>
                  <a:cubicBezTo>
                    <a:pt x="3219" y="1526"/>
                    <a:pt x="2737" y="1772"/>
                    <a:pt x="2254" y="2028"/>
                  </a:cubicBezTo>
                  <a:cubicBezTo>
                    <a:pt x="2254" y="2018"/>
                    <a:pt x="2264" y="1999"/>
                    <a:pt x="2274" y="1988"/>
                  </a:cubicBezTo>
                  <a:cubicBezTo>
                    <a:pt x="2422" y="1890"/>
                    <a:pt x="2560" y="1792"/>
                    <a:pt x="2707" y="1693"/>
                  </a:cubicBezTo>
                  <a:cubicBezTo>
                    <a:pt x="2855" y="1605"/>
                    <a:pt x="3002" y="1526"/>
                    <a:pt x="3140" y="1447"/>
                  </a:cubicBezTo>
                  <a:cubicBezTo>
                    <a:pt x="3317" y="1349"/>
                    <a:pt x="3485" y="1251"/>
                    <a:pt x="3662" y="1152"/>
                  </a:cubicBezTo>
                  <a:cubicBezTo>
                    <a:pt x="3652" y="1142"/>
                    <a:pt x="3652" y="1133"/>
                    <a:pt x="3652" y="1122"/>
                  </a:cubicBezTo>
                  <a:cubicBezTo>
                    <a:pt x="3426" y="1251"/>
                    <a:pt x="3189" y="1378"/>
                    <a:pt x="2963" y="1516"/>
                  </a:cubicBezTo>
                  <a:lnTo>
                    <a:pt x="3612" y="1044"/>
                  </a:lnTo>
                  <a:lnTo>
                    <a:pt x="3553" y="926"/>
                  </a:lnTo>
                  <a:cubicBezTo>
                    <a:pt x="3445" y="995"/>
                    <a:pt x="3337" y="1074"/>
                    <a:pt x="3238" y="1152"/>
                  </a:cubicBezTo>
                  <a:cubicBezTo>
                    <a:pt x="3150" y="1181"/>
                    <a:pt x="3071" y="1221"/>
                    <a:pt x="2993" y="1251"/>
                  </a:cubicBezTo>
                  <a:cubicBezTo>
                    <a:pt x="3032" y="1211"/>
                    <a:pt x="3081" y="1172"/>
                    <a:pt x="3130" y="1122"/>
                  </a:cubicBezTo>
                  <a:cubicBezTo>
                    <a:pt x="3238" y="1014"/>
                    <a:pt x="3356" y="906"/>
                    <a:pt x="3465" y="788"/>
                  </a:cubicBezTo>
                  <a:cubicBezTo>
                    <a:pt x="3455" y="778"/>
                    <a:pt x="3445" y="768"/>
                    <a:pt x="3445" y="759"/>
                  </a:cubicBezTo>
                  <a:cubicBezTo>
                    <a:pt x="3268" y="945"/>
                    <a:pt x="3091" y="1122"/>
                    <a:pt x="2904" y="1290"/>
                  </a:cubicBezTo>
                  <a:cubicBezTo>
                    <a:pt x="2894" y="1290"/>
                    <a:pt x="2894" y="1290"/>
                    <a:pt x="2884" y="1299"/>
                  </a:cubicBezTo>
                  <a:cubicBezTo>
                    <a:pt x="3061" y="1103"/>
                    <a:pt x="3229" y="906"/>
                    <a:pt x="3396" y="700"/>
                  </a:cubicBezTo>
                  <a:cubicBezTo>
                    <a:pt x="3367" y="670"/>
                    <a:pt x="3337" y="630"/>
                    <a:pt x="3297" y="591"/>
                  </a:cubicBezTo>
                  <a:cubicBezTo>
                    <a:pt x="3248" y="650"/>
                    <a:pt x="3209" y="700"/>
                    <a:pt x="3159" y="759"/>
                  </a:cubicBezTo>
                  <a:cubicBezTo>
                    <a:pt x="3071" y="818"/>
                    <a:pt x="2993" y="877"/>
                    <a:pt x="2914" y="926"/>
                  </a:cubicBezTo>
                  <a:cubicBezTo>
                    <a:pt x="3002" y="778"/>
                    <a:pt x="3091" y="630"/>
                    <a:pt x="3179" y="473"/>
                  </a:cubicBezTo>
                  <a:cubicBezTo>
                    <a:pt x="3130" y="433"/>
                    <a:pt x="3081" y="394"/>
                    <a:pt x="3022" y="355"/>
                  </a:cubicBezTo>
                  <a:cubicBezTo>
                    <a:pt x="2934" y="542"/>
                    <a:pt x="2835" y="719"/>
                    <a:pt x="2737" y="906"/>
                  </a:cubicBezTo>
                  <a:cubicBezTo>
                    <a:pt x="2786" y="788"/>
                    <a:pt x="2835" y="670"/>
                    <a:pt x="2875" y="552"/>
                  </a:cubicBezTo>
                  <a:lnTo>
                    <a:pt x="2963" y="315"/>
                  </a:lnTo>
                  <a:cubicBezTo>
                    <a:pt x="2953" y="306"/>
                    <a:pt x="2943" y="306"/>
                    <a:pt x="2934" y="296"/>
                  </a:cubicBezTo>
                  <a:cubicBezTo>
                    <a:pt x="2845" y="552"/>
                    <a:pt x="2746" y="807"/>
                    <a:pt x="2638" y="1054"/>
                  </a:cubicBezTo>
                  <a:cubicBezTo>
                    <a:pt x="2628" y="1074"/>
                    <a:pt x="2628" y="1093"/>
                    <a:pt x="2619" y="1103"/>
                  </a:cubicBezTo>
                  <a:cubicBezTo>
                    <a:pt x="2608" y="1133"/>
                    <a:pt x="2589" y="1152"/>
                    <a:pt x="2579" y="1172"/>
                  </a:cubicBezTo>
                  <a:cubicBezTo>
                    <a:pt x="2530" y="1211"/>
                    <a:pt x="2481" y="1240"/>
                    <a:pt x="2431" y="1270"/>
                  </a:cubicBezTo>
                  <a:cubicBezTo>
                    <a:pt x="2540" y="1063"/>
                    <a:pt x="2648" y="847"/>
                    <a:pt x="2746" y="621"/>
                  </a:cubicBezTo>
                  <a:cubicBezTo>
                    <a:pt x="2796" y="512"/>
                    <a:pt x="2845" y="394"/>
                    <a:pt x="2894" y="276"/>
                  </a:cubicBezTo>
                  <a:cubicBezTo>
                    <a:pt x="2875" y="256"/>
                    <a:pt x="2855" y="247"/>
                    <a:pt x="2835" y="237"/>
                  </a:cubicBezTo>
                  <a:cubicBezTo>
                    <a:pt x="2726" y="503"/>
                    <a:pt x="2608" y="768"/>
                    <a:pt x="2481" y="1024"/>
                  </a:cubicBezTo>
                  <a:cubicBezTo>
                    <a:pt x="2422" y="1142"/>
                    <a:pt x="2372" y="1251"/>
                    <a:pt x="2313" y="1359"/>
                  </a:cubicBezTo>
                  <a:lnTo>
                    <a:pt x="2293" y="1378"/>
                  </a:lnTo>
                  <a:cubicBezTo>
                    <a:pt x="2431" y="1074"/>
                    <a:pt x="2549" y="768"/>
                    <a:pt x="2667" y="463"/>
                  </a:cubicBezTo>
                  <a:cubicBezTo>
                    <a:pt x="2697" y="374"/>
                    <a:pt x="2726" y="286"/>
                    <a:pt x="2776" y="208"/>
                  </a:cubicBezTo>
                  <a:lnTo>
                    <a:pt x="2717" y="178"/>
                  </a:lnTo>
                  <a:cubicBezTo>
                    <a:pt x="2678" y="237"/>
                    <a:pt x="2648" y="296"/>
                    <a:pt x="2628" y="365"/>
                  </a:cubicBezTo>
                  <a:cubicBezTo>
                    <a:pt x="2589" y="453"/>
                    <a:pt x="2560" y="542"/>
                    <a:pt x="2530" y="630"/>
                  </a:cubicBezTo>
                  <a:cubicBezTo>
                    <a:pt x="2490" y="719"/>
                    <a:pt x="2461" y="818"/>
                    <a:pt x="2422" y="916"/>
                  </a:cubicBezTo>
                  <a:cubicBezTo>
                    <a:pt x="2343" y="1093"/>
                    <a:pt x="2264" y="1280"/>
                    <a:pt x="2175" y="1467"/>
                  </a:cubicBezTo>
                  <a:cubicBezTo>
                    <a:pt x="2116" y="1507"/>
                    <a:pt x="2057" y="1546"/>
                    <a:pt x="2008" y="1585"/>
                  </a:cubicBezTo>
                  <a:cubicBezTo>
                    <a:pt x="2008" y="1555"/>
                    <a:pt x="2018" y="1516"/>
                    <a:pt x="2028" y="1477"/>
                  </a:cubicBezTo>
                  <a:cubicBezTo>
                    <a:pt x="2127" y="1162"/>
                    <a:pt x="2234" y="857"/>
                    <a:pt x="2363" y="542"/>
                  </a:cubicBezTo>
                  <a:cubicBezTo>
                    <a:pt x="2422" y="404"/>
                    <a:pt x="2481" y="256"/>
                    <a:pt x="2540" y="109"/>
                  </a:cubicBezTo>
                  <a:cubicBezTo>
                    <a:pt x="2510" y="99"/>
                    <a:pt x="2490" y="99"/>
                    <a:pt x="2471" y="89"/>
                  </a:cubicBezTo>
                  <a:cubicBezTo>
                    <a:pt x="2343" y="385"/>
                    <a:pt x="2225" y="689"/>
                    <a:pt x="2116" y="985"/>
                  </a:cubicBezTo>
                  <a:lnTo>
                    <a:pt x="2087" y="1074"/>
                  </a:lnTo>
                  <a:cubicBezTo>
                    <a:pt x="2116" y="906"/>
                    <a:pt x="2146" y="748"/>
                    <a:pt x="2166" y="581"/>
                  </a:cubicBezTo>
                  <a:cubicBezTo>
                    <a:pt x="2195" y="404"/>
                    <a:pt x="2225" y="217"/>
                    <a:pt x="2254" y="40"/>
                  </a:cubicBezTo>
                  <a:cubicBezTo>
                    <a:pt x="2234" y="30"/>
                    <a:pt x="2205" y="30"/>
                    <a:pt x="2186" y="20"/>
                  </a:cubicBezTo>
                  <a:cubicBezTo>
                    <a:pt x="2166" y="50"/>
                    <a:pt x="2156" y="79"/>
                    <a:pt x="2136" y="99"/>
                  </a:cubicBezTo>
                  <a:cubicBezTo>
                    <a:pt x="2146" y="70"/>
                    <a:pt x="2146" y="50"/>
                    <a:pt x="2146" y="20"/>
                  </a:cubicBezTo>
                  <a:cubicBezTo>
                    <a:pt x="2097" y="11"/>
                    <a:pt x="2048" y="11"/>
                    <a:pt x="1989" y="11"/>
                  </a:cubicBezTo>
                  <a:lnTo>
                    <a:pt x="1930" y="512"/>
                  </a:lnTo>
                  <a:cubicBezTo>
                    <a:pt x="1920" y="522"/>
                    <a:pt x="1920" y="542"/>
                    <a:pt x="1910" y="552"/>
                  </a:cubicBezTo>
                  <a:lnTo>
                    <a:pt x="1910" y="414"/>
                  </a:lnTo>
                  <a:cubicBezTo>
                    <a:pt x="1920" y="276"/>
                    <a:pt x="1920" y="138"/>
                    <a:pt x="1920"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43" name="Google Shape;3143;p17"/>
            <p:cNvSpPr/>
            <p:nvPr/>
          </p:nvSpPr>
          <p:spPr>
            <a:xfrm>
              <a:off x="5034604" y="5070107"/>
              <a:ext cx="73299" cy="12711"/>
            </a:xfrm>
            <a:custGeom>
              <a:avLst/>
              <a:gdLst/>
              <a:ahLst/>
              <a:cxnLst/>
              <a:rect l="l" t="t" r="r" b="b"/>
              <a:pathLst>
                <a:path w="346" h="60" extrusionOk="0">
                  <a:moveTo>
                    <a:pt x="1" y="1"/>
                  </a:moveTo>
                  <a:cubicBezTo>
                    <a:pt x="1" y="11"/>
                    <a:pt x="11" y="20"/>
                    <a:pt x="11" y="31"/>
                  </a:cubicBezTo>
                  <a:lnTo>
                    <a:pt x="188" y="60"/>
                  </a:lnTo>
                  <a:lnTo>
                    <a:pt x="346" y="60"/>
                  </a:lnTo>
                  <a:cubicBezTo>
                    <a:pt x="306" y="60"/>
                    <a:pt x="267" y="50"/>
                    <a:pt x="228" y="40"/>
                  </a:cubicBezTo>
                  <a:cubicBezTo>
                    <a:pt x="149" y="31"/>
                    <a:pt x="80" y="11"/>
                    <a:pt x="1"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44" name="Google Shape;3144;p17"/>
            <p:cNvSpPr/>
            <p:nvPr/>
          </p:nvSpPr>
          <p:spPr>
            <a:xfrm>
              <a:off x="75043" y="4573961"/>
              <a:ext cx="802055" cy="508858"/>
            </a:xfrm>
            <a:custGeom>
              <a:avLst/>
              <a:gdLst/>
              <a:ahLst/>
              <a:cxnLst/>
              <a:rect l="l" t="t" r="r" b="b"/>
              <a:pathLst>
                <a:path w="3786" h="2402" extrusionOk="0">
                  <a:moveTo>
                    <a:pt x="1506" y="424"/>
                  </a:moveTo>
                  <a:cubicBezTo>
                    <a:pt x="1545" y="512"/>
                    <a:pt x="1575" y="601"/>
                    <a:pt x="1604" y="689"/>
                  </a:cubicBezTo>
                  <a:cubicBezTo>
                    <a:pt x="1614" y="728"/>
                    <a:pt x="1615" y="766"/>
                    <a:pt x="1623" y="796"/>
                  </a:cubicBezTo>
                  <a:lnTo>
                    <a:pt x="1623" y="796"/>
                  </a:lnTo>
                  <a:cubicBezTo>
                    <a:pt x="1584" y="668"/>
                    <a:pt x="1545" y="541"/>
                    <a:pt x="1506" y="424"/>
                  </a:cubicBezTo>
                  <a:close/>
                  <a:moveTo>
                    <a:pt x="1053" y="837"/>
                  </a:moveTo>
                  <a:cubicBezTo>
                    <a:pt x="1063" y="847"/>
                    <a:pt x="1073" y="857"/>
                    <a:pt x="1083" y="877"/>
                  </a:cubicBezTo>
                  <a:cubicBezTo>
                    <a:pt x="1093" y="886"/>
                    <a:pt x="1103" y="906"/>
                    <a:pt x="1112" y="916"/>
                  </a:cubicBezTo>
                  <a:cubicBezTo>
                    <a:pt x="1112" y="936"/>
                    <a:pt x="1112" y="945"/>
                    <a:pt x="1122" y="965"/>
                  </a:cubicBezTo>
                  <a:cubicBezTo>
                    <a:pt x="1093" y="916"/>
                    <a:pt x="1073" y="877"/>
                    <a:pt x="1053" y="837"/>
                  </a:cubicBezTo>
                  <a:close/>
                  <a:moveTo>
                    <a:pt x="1742" y="1083"/>
                  </a:moveTo>
                  <a:lnTo>
                    <a:pt x="1772" y="1172"/>
                  </a:lnTo>
                  <a:lnTo>
                    <a:pt x="1772" y="1290"/>
                  </a:lnTo>
                  <a:cubicBezTo>
                    <a:pt x="1762" y="1260"/>
                    <a:pt x="1752" y="1240"/>
                    <a:pt x="1742" y="1211"/>
                  </a:cubicBezTo>
                  <a:lnTo>
                    <a:pt x="1742" y="1172"/>
                  </a:lnTo>
                  <a:cubicBezTo>
                    <a:pt x="1742" y="1152"/>
                    <a:pt x="1733" y="1133"/>
                    <a:pt x="1733" y="1103"/>
                  </a:cubicBezTo>
                  <a:cubicBezTo>
                    <a:pt x="1733" y="1093"/>
                    <a:pt x="1742" y="1093"/>
                    <a:pt x="1742" y="1083"/>
                  </a:cubicBezTo>
                  <a:close/>
                  <a:moveTo>
                    <a:pt x="1280" y="995"/>
                  </a:moveTo>
                  <a:cubicBezTo>
                    <a:pt x="1289" y="1004"/>
                    <a:pt x="1300" y="1024"/>
                    <a:pt x="1300" y="1034"/>
                  </a:cubicBezTo>
                  <a:cubicBezTo>
                    <a:pt x="1359" y="1142"/>
                    <a:pt x="1407" y="1240"/>
                    <a:pt x="1466" y="1349"/>
                  </a:cubicBezTo>
                  <a:lnTo>
                    <a:pt x="1457" y="1339"/>
                  </a:lnTo>
                  <a:cubicBezTo>
                    <a:pt x="1398" y="1260"/>
                    <a:pt x="1348" y="1192"/>
                    <a:pt x="1289" y="1113"/>
                  </a:cubicBezTo>
                  <a:cubicBezTo>
                    <a:pt x="1289" y="1074"/>
                    <a:pt x="1289" y="1034"/>
                    <a:pt x="1280" y="995"/>
                  </a:cubicBezTo>
                  <a:close/>
                  <a:moveTo>
                    <a:pt x="2205" y="119"/>
                  </a:moveTo>
                  <a:lnTo>
                    <a:pt x="2205" y="119"/>
                  </a:lnTo>
                  <a:cubicBezTo>
                    <a:pt x="2155" y="433"/>
                    <a:pt x="2107" y="739"/>
                    <a:pt x="2057" y="1054"/>
                  </a:cubicBezTo>
                  <a:cubicBezTo>
                    <a:pt x="2037" y="1122"/>
                    <a:pt x="2028" y="1192"/>
                    <a:pt x="2018" y="1260"/>
                  </a:cubicBezTo>
                  <a:cubicBezTo>
                    <a:pt x="2008" y="1290"/>
                    <a:pt x="1998" y="1319"/>
                    <a:pt x="1988" y="1359"/>
                  </a:cubicBezTo>
                  <a:cubicBezTo>
                    <a:pt x="2028" y="1004"/>
                    <a:pt x="2067" y="641"/>
                    <a:pt x="2116" y="286"/>
                  </a:cubicBezTo>
                  <a:cubicBezTo>
                    <a:pt x="2146" y="237"/>
                    <a:pt x="2175" y="178"/>
                    <a:pt x="2205" y="119"/>
                  </a:cubicBezTo>
                  <a:close/>
                  <a:moveTo>
                    <a:pt x="3071" y="857"/>
                  </a:moveTo>
                  <a:cubicBezTo>
                    <a:pt x="2914" y="1034"/>
                    <a:pt x="2766" y="1211"/>
                    <a:pt x="2599" y="1388"/>
                  </a:cubicBezTo>
                  <a:cubicBezTo>
                    <a:pt x="2697" y="1260"/>
                    <a:pt x="2785" y="1133"/>
                    <a:pt x="2864" y="1004"/>
                  </a:cubicBezTo>
                  <a:lnTo>
                    <a:pt x="3071" y="857"/>
                  </a:lnTo>
                  <a:close/>
                  <a:moveTo>
                    <a:pt x="2520" y="1251"/>
                  </a:moveTo>
                  <a:lnTo>
                    <a:pt x="2520" y="1251"/>
                  </a:lnTo>
                  <a:cubicBezTo>
                    <a:pt x="2451" y="1349"/>
                    <a:pt x="2382" y="1447"/>
                    <a:pt x="2313" y="1536"/>
                  </a:cubicBezTo>
                  <a:cubicBezTo>
                    <a:pt x="2303" y="1546"/>
                    <a:pt x="2293" y="1546"/>
                    <a:pt x="2293" y="1546"/>
                  </a:cubicBezTo>
                  <a:cubicBezTo>
                    <a:pt x="2323" y="1477"/>
                    <a:pt x="2362" y="1408"/>
                    <a:pt x="2402" y="1339"/>
                  </a:cubicBezTo>
                  <a:lnTo>
                    <a:pt x="2520" y="1251"/>
                  </a:lnTo>
                  <a:close/>
                  <a:moveTo>
                    <a:pt x="3110" y="1231"/>
                  </a:moveTo>
                  <a:lnTo>
                    <a:pt x="3110" y="1231"/>
                  </a:lnTo>
                  <a:cubicBezTo>
                    <a:pt x="2962" y="1339"/>
                    <a:pt x="2815" y="1437"/>
                    <a:pt x="2667" y="1546"/>
                  </a:cubicBezTo>
                  <a:cubicBezTo>
                    <a:pt x="2677" y="1536"/>
                    <a:pt x="2677" y="1526"/>
                    <a:pt x="2687" y="1516"/>
                  </a:cubicBezTo>
                  <a:lnTo>
                    <a:pt x="2923" y="1310"/>
                  </a:lnTo>
                  <a:cubicBezTo>
                    <a:pt x="2982" y="1290"/>
                    <a:pt x="3051" y="1260"/>
                    <a:pt x="3110" y="1231"/>
                  </a:cubicBezTo>
                  <a:close/>
                  <a:moveTo>
                    <a:pt x="876" y="1221"/>
                  </a:moveTo>
                  <a:lnTo>
                    <a:pt x="876" y="1221"/>
                  </a:lnTo>
                  <a:cubicBezTo>
                    <a:pt x="974" y="1310"/>
                    <a:pt x="1073" y="1388"/>
                    <a:pt x="1171" y="1467"/>
                  </a:cubicBezTo>
                  <a:cubicBezTo>
                    <a:pt x="1182" y="1507"/>
                    <a:pt x="1182" y="1536"/>
                    <a:pt x="1182" y="1566"/>
                  </a:cubicBezTo>
                  <a:cubicBezTo>
                    <a:pt x="1112" y="1507"/>
                    <a:pt x="1044" y="1447"/>
                    <a:pt x="965" y="1388"/>
                  </a:cubicBezTo>
                  <a:cubicBezTo>
                    <a:pt x="935" y="1329"/>
                    <a:pt x="906" y="1280"/>
                    <a:pt x="876" y="1221"/>
                  </a:cubicBezTo>
                  <a:close/>
                  <a:moveTo>
                    <a:pt x="256" y="866"/>
                  </a:moveTo>
                  <a:lnTo>
                    <a:pt x="256" y="866"/>
                  </a:lnTo>
                  <a:cubicBezTo>
                    <a:pt x="463" y="1024"/>
                    <a:pt x="670" y="1192"/>
                    <a:pt x="867" y="1349"/>
                  </a:cubicBezTo>
                  <a:cubicBezTo>
                    <a:pt x="867" y="1359"/>
                    <a:pt x="876" y="1359"/>
                    <a:pt x="876" y="1369"/>
                  </a:cubicBezTo>
                  <a:cubicBezTo>
                    <a:pt x="915" y="1437"/>
                    <a:pt x="945" y="1507"/>
                    <a:pt x="985" y="1575"/>
                  </a:cubicBezTo>
                  <a:cubicBezTo>
                    <a:pt x="856" y="1447"/>
                    <a:pt x="729" y="1329"/>
                    <a:pt x="600" y="1201"/>
                  </a:cubicBezTo>
                  <a:cubicBezTo>
                    <a:pt x="493" y="1093"/>
                    <a:pt x="375" y="985"/>
                    <a:pt x="256" y="866"/>
                  </a:cubicBezTo>
                  <a:close/>
                  <a:moveTo>
                    <a:pt x="1683" y="1231"/>
                  </a:moveTo>
                  <a:cubicBezTo>
                    <a:pt x="1693" y="1349"/>
                    <a:pt x="1713" y="1457"/>
                    <a:pt x="1733" y="1566"/>
                  </a:cubicBezTo>
                  <a:cubicBezTo>
                    <a:pt x="1733" y="1570"/>
                    <a:pt x="1733" y="1575"/>
                    <a:pt x="1733" y="1580"/>
                  </a:cubicBezTo>
                  <a:lnTo>
                    <a:pt x="1733" y="1580"/>
                  </a:lnTo>
                  <a:lnTo>
                    <a:pt x="1654" y="1290"/>
                  </a:lnTo>
                  <a:lnTo>
                    <a:pt x="1654" y="1280"/>
                  </a:lnTo>
                  <a:cubicBezTo>
                    <a:pt x="1663" y="1270"/>
                    <a:pt x="1674" y="1251"/>
                    <a:pt x="1683" y="1231"/>
                  </a:cubicBezTo>
                  <a:close/>
                  <a:moveTo>
                    <a:pt x="2273" y="1428"/>
                  </a:moveTo>
                  <a:cubicBezTo>
                    <a:pt x="2244" y="1477"/>
                    <a:pt x="2214" y="1536"/>
                    <a:pt x="2195" y="1595"/>
                  </a:cubicBezTo>
                  <a:lnTo>
                    <a:pt x="2185" y="1595"/>
                  </a:lnTo>
                  <a:cubicBezTo>
                    <a:pt x="2185" y="1585"/>
                    <a:pt x="2195" y="1585"/>
                    <a:pt x="2195" y="1585"/>
                  </a:cubicBezTo>
                  <a:cubicBezTo>
                    <a:pt x="2214" y="1536"/>
                    <a:pt x="2234" y="1487"/>
                    <a:pt x="2264" y="1437"/>
                  </a:cubicBezTo>
                  <a:lnTo>
                    <a:pt x="2273" y="1428"/>
                  </a:lnTo>
                  <a:close/>
                  <a:moveTo>
                    <a:pt x="1300" y="1181"/>
                  </a:moveTo>
                  <a:lnTo>
                    <a:pt x="1300" y="1181"/>
                  </a:lnTo>
                  <a:cubicBezTo>
                    <a:pt x="1368" y="1280"/>
                    <a:pt x="1437" y="1369"/>
                    <a:pt x="1506" y="1467"/>
                  </a:cubicBezTo>
                  <a:cubicBezTo>
                    <a:pt x="1486" y="1516"/>
                    <a:pt x="1477" y="1575"/>
                    <a:pt x="1457" y="1625"/>
                  </a:cubicBezTo>
                  <a:cubicBezTo>
                    <a:pt x="1427" y="1585"/>
                    <a:pt x="1398" y="1536"/>
                    <a:pt x="1378" y="1496"/>
                  </a:cubicBezTo>
                  <a:cubicBezTo>
                    <a:pt x="1368" y="1487"/>
                    <a:pt x="1359" y="1467"/>
                    <a:pt x="1359" y="1447"/>
                  </a:cubicBezTo>
                  <a:cubicBezTo>
                    <a:pt x="1348" y="1428"/>
                    <a:pt x="1329" y="1408"/>
                    <a:pt x="1319" y="1378"/>
                  </a:cubicBezTo>
                  <a:cubicBezTo>
                    <a:pt x="1319" y="1319"/>
                    <a:pt x="1309" y="1251"/>
                    <a:pt x="1300" y="1181"/>
                  </a:cubicBezTo>
                  <a:close/>
                  <a:moveTo>
                    <a:pt x="2146" y="1526"/>
                  </a:moveTo>
                  <a:cubicBezTo>
                    <a:pt x="2126" y="1555"/>
                    <a:pt x="2107" y="1595"/>
                    <a:pt x="2087" y="1634"/>
                  </a:cubicBezTo>
                  <a:cubicBezTo>
                    <a:pt x="2067" y="1644"/>
                    <a:pt x="2037" y="1654"/>
                    <a:pt x="2008" y="1664"/>
                  </a:cubicBezTo>
                  <a:cubicBezTo>
                    <a:pt x="2008" y="1654"/>
                    <a:pt x="1998" y="1644"/>
                    <a:pt x="1998" y="1634"/>
                  </a:cubicBezTo>
                  <a:cubicBezTo>
                    <a:pt x="2048" y="1595"/>
                    <a:pt x="2096" y="1555"/>
                    <a:pt x="2146" y="1526"/>
                  </a:cubicBezTo>
                  <a:close/>
                  <a:moveTo>
                    <a:pt x="1634" y="1349"/>
                  </a:moveTo>
                  <a:lnTo>
                    <a:pt x="1722" y="1703"/>
                  </a:lnTo>
                  <a:cubicBezTo>
                    <a:pt x="1703" y="1664"/>
                    <a:pt x="1683" y="1625"/>
                    <a:pt x="1663" y="1595"/>
                  </a:cubicBezTo>
                  <a:lnTo>
                    <a:pt x="1595" y="1447"/>
                  </a:lnTo>
                  <a:cubicBezTo>
                    <a:pt x="1604" y="1418"/>
                    <a:pt x="1615" y="1378"/>
                    <a:pt x="1634" y="1349"/>
                  </a:cubicBezTo>
                  <a:close/>
                  <a:moveTo>
                    <a:pt x="2067" y="1673"/>
                  </a:moveTo>
                  <a:lnTo>
                    <a:pt x="2067" y="1673"/>
                  </a:lnTo>
                  <a:cubicBezTo>
                    <a:pt x="2057" y="1693"/>
                    <a:pt x="2048" y="1723"/>
                    <a:pt x="2037" y="1743"/>
                  </a:cubicBezTo>
                  <a:cubicBezTo>
                    <a:pt x="2028" y="1723"/>
                    <a:pt x="2018" y="1713"/>
                    <a:pt x="2018" y="1693"/>
                  </a:cubicBezTo>
                  <a:cubicBezTo>
                    <a:pt x="2037" y="1684"/>
                    <a:pt x="2048" y="1684"/>
                    <a:pt x="2067" y="1673"/>
                  </a:cubicBezTo>
                  <a:close/>
                  <a:moveTo>
                    <a:pt x="1004" y="1457"/>
                  </a:moveTo>
                  <a:cubicBezTo>
                    <a:pt x="1033" y="1487"/>
                    <a:pt x="1073" y="1516"/>
                    <a:pt x="1103" y="1546"/>
                  </a:cubicBezTo>
                  <a:cubicBezTo>
                    <a:pt x="1132" y="1566"/>
                    <a:pt x="1162" y="1595"/>
                    <a:pt x="1191" y="1614"/>
                  </a:cubicBezTo>
                  <a:cubicBezTo>
                    <a:pt x="1201" y="1684"/>
                    <a:pt x="1211" y="1743"/>
                    <a:pt x="1221" y="1802"/>
                  </a:cubicBezTo>
                  <a:cubicBezTo>
                    <a:pt x="1191" y="1782"/>
                    <a:pt x="1171" y="1762"/>
                    <a:pt x="1142" y="1732"/>
                  </a:cubicBezTo>
                  <a:cubicBezTo>
                    <a:pt x="1103" y="1644"/>
                    <a:pt x="1053" y="1555"/>
                    <a:pt x="1004" y="1457"/>
                  </a:cubicBezTo>
                  <a:close/>
                  <a:moveTo>
                    <a:pt x="1555" y="1536"/>
                  </a:moveTo>
                  <a:cubicBezTo>
                    <a:pt x="1565" y="1546"/>
                    <a:pt x="1565" y="1546"/>
                    <a:pt x="1565" y="1555"/>
                  </a:cubicBezTo>
                  <a:lnTo>
                    <a:pt x="1693" y="1792"/>
                  </a:lnTo>
                  <a:lnTo>
                    <a:pt x="1634" y="1821"/>
                  </a:lnTo>
                  <a:cubicBezTo>
                    <a:pt x="1595" y="1782"/>
                    <a:pt x="1555" y="1752"/>
                    <a:pt x="1506" y="1713"/>
                  </a:cubicBezTo>
                  <a:cubicBezTo>
                    <a:pt x="1506" y="1703"/>
                    <a:pt x="1506" y="1703"/>
                    <a:pt x="1496" y="1703"/>
                  </a:cubicBezTo>
                  <a:cubicBezTo>
                    <a:pt x="1516" y="1644"/>
                    <a:pt x="1536" y="1595"/>
                    <a:pt x="1555" y="1536"/>
                  </a:cubicBezTo>
                  <a:close/>
                  <a:moveTo>
                    <a:pt x="1378" y="1792"/>
                  </a:moveTo>
                  <a:cubicBezTo>
                    <a:pt x="1378" y="1792"/>
                    <a:pt x="1388" y="1802"/>
                    <a:pt x="1388" y="1811"/>
                  </a:cubicBezTo>
                  <a:cubicBezTo>
                    <a:pt x="1388" y="1811"/>
                    <a:pt x="1388" y="1821"/>
                    <a:pt x="1378" y="1831"/>
                  </a:cubicBezTo>
                  <a:lnTo>
                    <a:pt x="1378" y="1792"/>
                  </a:lnTo>
                  <a:close/>
                  <a:moveTo>
                    <a:pt x="1565" y="1802"/>
                  </a:moveTo>
                  <a:cubicBezTo>
                    <a:pt x="1575" y="1811"/>
                    <a:pt x="1585" y="1821"/>
                    <a:pt x="1604" y="1831"/>
                  </a:cubicBezTo>
                  <a:cubicBezTo>
                    <a:pt x="1595" y="1841"/>
                    <a:pt x="1595" y="1841"/>
                    <a:pt x="1585" y="1841"/>
                  </a:cubicBezTo>
                  <a:cubicBezTo>
                    <a:pt x="1575" y="1831"/>
                    <a:pt x="1565" y="1811"/>
                    <a:pt x="1565" y="1802"/>
                  </a:cubicBezTo>
                  <a:close/>
                  <a:moveTo>
                    <a:pt x="1969" y="1782"/>
                  </a:moveTo>
                  <a:cubicBezTo>
                    <a:pt x="1978" y="1802"/>
                    <a:pt x="1978" y="1811"/>
                    <a:pt x="1988" y="1831"/>
                  </a:cubicBezTo>
                  <a:cubicBezTo>
                    <a:pt x="1978" y="1841"/>
                    <a:pt x="1978" y="1861"/>
                    <a:pt x="1969" y="1870"/>
                  </a:cubicBezTo>
                  <a:cubicBezTo>
                    <a:pt x="1969" y="1861"/>
                    <a:pt x="1959" y="1851"/>
                    <a:pt x="1959" y="1851"/>
                  </a:cubicBezTo>
                  <a:cubicBezTo>
                    <a:pt x="1969" y="1831"/>
                    <a:pt x="1969" y="1802"/>
                    <a:pt x="1969" y="1782"/>
                  </a:cubicBezTo>
                  <a:close/>
                  <a:moveTo>
                    <a:pt x="1634" y="1861"/>
                  </a:moveTo>
                  <a:lnTo>
                    <a:pt x="1615" y="1880"/>
                  </a:lnTo>
                  <a:cubicBezTo>
                    <a:pt x="1604" y="1880"/>
                    <a:pt x="1604" y="1870"/>
                    <a:pt x="1604" y="1870"/>
                  </a:cubicBezTo>
                  <a:cubicBezTo>
                    <a:pt x="1604" y="1861"/>
                    <a:pt x="1615" y="1861"/>
                    <a:pt x="1624" y="1861"/>
                  </a:cubicBezTo>
                  <a:close/>
                  <a:moveTo>
                    <a:pt x="1191" y="1831"/>
                  </a:moveTo>
                  <a:lnTo>
                    <a:pt x="1221" y="1861"/>
                  </a:lnTo>
                  <a:cubicBezTo>
                    <a:pt x="1228" y="1868"/>
                    <a:pt x="1230" y="1877"/>
                    <a:pt x="1230" y="1890"/>
                  </a:cubicBezTo>
                  <a:lnTo>
                    <a:pt x="1230" y="1890"/>
                  </a:lnTo>
                  <a:cubicBezTo>
                    <a:pt x="1221" y="1870"/>
                    <a:pt x="1201" y="1851"/>
                    <a:pt x="1191" y="1831"/>
                  </a:cubicBezTo>
                  <a:close/>
                  <a:moveTo>
                    <a:pt x="1437" y="1890"/>
                  </a:moveTo>
                  <a:cubicBezTo>
                    <a:pt x="1437" y="1890"/>
                    <a:pt x="1437" y="1900"/>
                    <a:pt x="1447" y="1900"/>
                  </a:cubicBezTo>
                  <a:lnTo>
                    <a:pt x="1427" y="1900"/>
                  </a:lnTo>
                  <a:lnTo>
                    <a:pt x="1437" y="1890"/>
                  </a:lnTo>
                  <a:close/>
                  <a:moveTo>
                    <a:pt x="1722" y="1841"/>
                  </a:moveTo>
                  <a:cubicBezTo>
                    <a:pt x="1733" y="1870"/>
                    <a:pt x="1742" y="1890"/>
                    <a:pt x="1762" y="1920"/>
                  </a:cubicBezTo>
                  <a:lnTo>
                    <a:pt x="1762" y="1929"/>
                  </a:lnTo>
                  <a:cubicBezTo>
                    <a:pt x="1733" y="1910"/>
                    <a:pt x="1713" y="1890"/>
                    <a:pt x="1683" y="1870"/>
                  </a:cubicBezTo>
                  <a:cubicBezTo>
                    <a:pt x="1693" y="1861"/>
                    <a:pt x="1703" y="1851"/>
                    <a:pt x="1722" y="1841"/>
                  </a:cubicBezTo>
                  <a:close/>
                  <a:moveTo>
                    <a:pt x="1457" y="1929"/>
                  </a:moveTo>
                  <a:cubicBezTo>
                    <a:pt x="1466" y="1940"/>
                    <a:pt x="1477" y="1959"/>
                    <a:pt x="1486" y="1979"/>
                  </a:cubicBezTo>
                  <a:cubicBezTo>
                    <a:pt x="1466" y="1988"/>
                    <a:pt x="1447" y="2008"/>
                    <a:pt x="1427" y="2018"/>
                  </a:cubicBezTo>
                  <a:cubicBezTo>
                    <a:pt x="1427" y="2008"/>
                    <a:pt x="1418" y="1999"/>
                    <a:pt x="1407" y="1999"/>
                  </a:cubicBezTo>
                  <a:lnTo>
                    <a:pt x="1407" y="1979"/>
                  </a:lnTo>
                  <a:cubicBezTo>
                    <a:pt x="1407" y="1969"/>
                    <a:pt x="1418" y="1959"/>
                    <a:pt x="1418" y="1940"/>
                  </a:cubicBezTo>
                  <a:cubicBezTo>
                    <a:pt x="1427" y="1940"/>
                    <a:pt x="1447" y="1929"/>
                    <a:pt x="1457" y="1929"/>
                  </a:cubicBezTo>
                  <a:close/>
                  <a:moveTo>
                    <a:pt x="1663" y="1890"/>
                  </a:moveTo>
                  <a:cubicBezTo>
                    <a:pt x="1674" y="1900"/>
                    <a:pt x="1683" y="1910"/>
                    <a:pt x="1703" y="1920"/>
                  </a:cubicBezTo>
                  <a:cubicBezTo>
                    <a:pt x="1713" y="1940"/>
                    <a:pt x="1733" y="1949"/>
                    <a:pt x="1752" y="1969"/>
                  </a:cubicBezTo>
                  <a:lnTo>
                    <a:pt x="1742" y="2047"/>
                  </a:lnTo>
                  <a:cubicBezTo>
                    <a:pt x="1713" y="2018"/>
                    <a:pt x="1693" y="1999"/>
                    <a:pt x="1663" y="1979"/>
                  </a:cubicBezTo>
                  <a:cubicBezTo>
                    <a:pt x="1654" y="1949"/>
                    <a:pt x="1634" y="1929"/>
                    <a:pt x="1624" y="1910"/>
                  </a:cubicBezTo>
                  <a:cubicBezTo>
                    <a:pt x="1634" y="1900"/>
                    <a:pt x="1644" y="1890"/>
                    <a:pt x="1663" y="1890"/>
                  </a:cubicBezTo>
                  <a:close/>
                  <a:moveTo>
                    <a:pt x="1713" y="2058"/>
                  </a:moveTo>
                  <a:lnTo>
                    <a:pt x="1742" y="2087"/>
                  </a:lnTo>
                  <a:lnTo>
                    <a:pt x="1733" y="2097"/>
                  </a:lnTo>
                  <a:cubicBezTo>
                    <a:pt x="1722" y="2087"/>
                    <a:pt x="1713" y="2067"/>
                    <a:pt x="1713" y="2058"/>
                  </a:cubicBezTo>
                  <a:close/>
                  <a:moveTo>
                    <a:pt x="1427" y="2058"/>
                  </a:moveTo>
                  <a:cubicBezTo>
                    <a:pt x="1437" y="2077"/>
                    <a:pt x="1457" y="2087"/>
                    <a:pt x="1466" y="2097"/>
                  </a:cubicBezTo>
                  <a:cubicBezTo>
                    <a:pt x="1466" y="2106"/>
                    <a:pt x="1477" y="2106"/>
                    <a:pt x="1486" y="2117"/>
                  </a:cubicBezTo>
                  <a:cubicBezTo>
                    <a:pt x="1466" y="2106"/>
                    <a:pt x="1447" y="2097"/>
                    <a:pt x="1418" y="2087"/>
                  </a:cubicBezTo>
                  <a:lnTo>
                    <a:pt x="1418" y="2067"/>
                  </a:lnTo>
                  <a:cubicBezTo>
                    <a:pt x="1418" y="2067"/>
                    <a:pt x="1427" y="2067"/>
                    <a:pt x="1427" y="2058"/>
                  </a:cubicBezTo>
                  <a:close/>
                  <a:moveTo>
                    <a:pt x="1506" y="2008"/>
                  </a:moveTo>
                  <a:lnTo>
                    <a:pt x="1536" y="2067"/>
                  </a:lnTo>
                  <a:cubicBezTo>
                    <a:pt x="1545" y="2097"/>
                    <a:pt x="1565" y="2126"/>
                    <a:pt x="1575" y="2156"/>
                  </a:cubicBezTo>
                  <a:cubicBezTo>
                    <a:pt x="1565" y="2156"/>
                    <a:pt x="1565" y="2146"/>
                    <a:pt x="1555" y="2146"/>
                  </a:cubicBezTo>
                  <a:cubicBezTo>
                    <a:pt x="1526" y="2117"/>
                    <a:pt x="1486" y="2077"/>
                    <a:pt x="1457" y="2038"/>
                  </a:cubicBezTo>
                  <a:cubicBezTo>
                    <a:pt x="1466" y="2028"/>
                    <a:pt x="1486" y="2018"/>
                    <a:pt x="1506" y="2008"/>
                  </a:cubicBezTo>
                  <a:close/>
                  <a:moveTo>
                    <a:pt x="2864" y="1920"/>
                  </a:moveTo>
                  <a:lnTo>
                    <a:pt x="2864" y="1920"/>
                  </a:lnTo>
                  <a:cubicBezTo>
                    <a:pt x="2776" y="1949"/>
                    <a:pt x="2697" y="1988"/>
                    <a:pt x="2608" y="2028"/>
                  </a:cubicBezTo>
                  <a:cubicBezTo>
                    <a:pt x="2490" y="2077"/>
                    <a:pt x="2372" y="2126"/>
                    <a:pt x="2264" y="2176"/>
                  </a:cubicBezTo>
                  <a:cubicBezTo>
                    <a:pt x="2402" y="2106"/>
                    <a:pt x="2540" y="2028"/>
                    <a:pt x="2677" y="1959"/>
                  </a:cubicBezTo>
                  <a:cubicBezTo>
                    <a:pt x="2746" y="1940"/>
                    <a:pt x="2805" y="1929"/>
                    <a:pt x="2864" y="1920"/>
                  </a:cubicBezTo>
                  <a:close/>
                  <a:moveTo>
                    <a:pt x="1515" y="2289"/>
                  </a:moveTo>
                  <a:lnTo>
                    <a:pt x="1466" y="2313"/>
                  </a:lnTo>
                  <a:lnTo>
                    <a:pt x="1457" y="2313"/>
                  </a:lnTo>
                  <a:lnTo>
                    <a:pt x="1457" y="2303"/>
                  </a:lnTo>
                  <a:cubicBezTo>
                    <a:pt x="1481" y="2303"/>
                    <a:pt x="1499" y="2297"/>
                    <a:pt x="1515" y="2289"/>
                  </a:cubicBezTo>
                  <a:close/>
                  <a:moveTo>
                    <a:pt x="2087" y="2284"/>
                  </a:moveTo>
                  <a:lnTo>
                    <a:pt x="2087" y="2284"/>
                  </a:lnTo>
                  <a:cubicBezTo>
                    <a:pt x="2077" y="2303"/>
                    <a:pt x="2077" y="2313"/>
                    <a:pt x="2067" y="2333"/>
                  </a:cubicBezTo>
                  <a:lnTo>
                    <a:pt x="2037" y="2303"/>
                  </a:lnTo>
                  <a:cubicBezTo>
                    <a:pt x="2057" y="2303"/>
                    <a:pt x="2077" y="2294"/>
                    <a:pt x="2087" y="2284"/>
                  </a:cubicBezTo>
                  <a:close/>
                  <a:moveTo>
                    <a:pt x="778" y="1969"/>
                  </a:moveTo>
                  <a:lnTo>
                    <a:pt x="778" y="1969"/>
                  </a:lnTo>
                  <a:cubicBezTo>
                    <a:pt x="847" y="1999"/>
                    <a:pt x="926" y="2038"/>
                    <a:pt x="1004" y="2067"/>
                  </a:cubicBezTo>
                  <a:lnTo>
                    <a:pt x="1280" y="2343"/>
                  </a:lnTo>
                  <a:cubicBezTo>
                    <a:pt x="1280" y="2343"/>
                    <a:pt x="1270" y="2353"/>
                    <a:pt x="1260" y="2353"/>
                  </a:cubicBezTo>
                  <a:cubicBezTo>
                    <a:pt x="1250" y="2353"/>
                    <a:pt x="1241" y="2343"/>
                    <a:pt x="1241" y="2343"/>
                  </a:cubicBezTo>
                  <a:cubicBezTo>
                    <a:pt x="1122" y="2264"/>
                    <a:pt x="1014" y="2176"/>
                    <a:pt x="915" y="2087"/>
                  </a:cubicBezTo>
                  <a:cubicBezTo>
                    <a:pt x="867" y="2047"/>
                    <a:pt x="817" y="2008"/>
                    <a:pt x="778" y="1969"/>
                  </a:cubicBezTo>
                  <a:close/>
                  <a:moveTo>
                    <a:pt x="2362" y="2323"/>
                  </a:moveTo>
                  <a:lnTo>
                    <a:pt x="2362" y="2323"/>
                  </a:lnTo>
                  <a:cubicBezTo>
                    <a:pt x="2333" y="2333"/>
                    <a:pt x="2313" y="2343"/>
                    <a:pt x="2284" y="2353"/>
                  </a:cubicBezTo>
                  <a:cubicBezTo>
                    <a:pt x="2273" y="2362"/>
                    <a:pt x="2254" y="2362"/>
                    <a:pt x="2234" y="2362"/>
                  </a:cubicBezTo>
                  <a:cubicBezTo>
                    <a:pt x="2284" y="2353"/>
                    <a:pt x="2323" y="2333"/>
                    <a:pt x="2362" y="2323"/>
                  </a:cubicBezTo>
                  <a:close/>
                  <a:moveTo>
                    <a:pt x="2116" y="2303"/>
                  </a:moveTo>
                  <a:cubicBezTo>
                    <a:pt x="2126" y="2303"/>
                    <a:pt x="2126" y="2303"/>
                    <a:pt x="2136" y="2313"/>
                  </a:cubicBezTo>
                  <a:cubicBezTo>
                    <a:pt x="2136" y="2323"/>
                    <a:pt x="2146" y="2343"/>
                    <a:pt x="2146" y="2362"/>
                  </a:cubicBezTo>
                  <a:cubicBezTo>
                    <a:pt x="2136" y="2362"/>
                    <a:pt x="2126" y="2362"/>
                    <a:pt x="2116" y="2373"/>
                  </a:cubicBezTo>
                  <a:cubicBezTo>
                    <a:pt x="2107" y="2362"/>
                    <a:pt x="2096" y="2362"/>
                    <a:pt x="2096" y="2353"/>
                  </a:cubicBezTo>
                  <a:cubicBezTo>
                    <a:pt x="2107" y="2333"/>
                    <a:pt x="2116" y="2313"/>
                    <a:pt x="2116" y="2303"/>
                  </a:cubicBezTo>
                  <a:close/>
                  <a:moveTo>
                    <a:pt x="1890" y="0"/>
                  </a:moveTo>
                  <a:cubicBezTo>
                    <a:pt x="1851" y="0"/>
                    <a:pt x="1811" y="0"/>
                    <a:pt x="1772" y="11"/>
                  </a:cubicBezTo>
                  <a:lnTo>
                    <a:pt x="1772" y="837"/>
                  </a:lnTo>
                  <a:cubicBezTo>
                    <a:pt x="1762" y="857"/>
                    <a:pt x="1762" y="866"/>
                    <a:pt x="1752" y="886"/>
                  </a:cubicBezTo>
                  <a:cubicBezTo>
                    <a:pt x="1722" y="818"/>
                    <a:pt x="1703" y="748"/>
                    <a:pt x="1674" y="680"/>
                  </a:cubicBezTo>
                  <a:cubicBezTo>
                    <a:pt x="1663" y="552"/>
                    <a:pt x="1654" y="424"/>
                    <a:pt x="1634" y="296"/>
                  </a:cubicBezTo>
                  <a:cubicBezTo>
                    <a:pt x="1634" y="208"/>
                    <a:pt x="1624" y="119"/>
                    <a:pt x="1615" y="20"/>
                  </a:cubicBezTo>
                  <a:cubicBezTo>
                    <a:pt x="1595" y="20"/>
                    <a:pt x="1565" y="30"/>
                    <a:pt x="1545" y="30"/>
                  </a:cubicBezTo>
                  <a:cubicBezTo>
                    <a:pt x="1555" y="144"/>
                    <a:pt x="1564" y="267"/>
                    <a:pt x="1574" y="381"/>
                  </a:cubicBezTo>
                  <a:lnTo>
                    <a:pt x="1574" y="381"/>
                  </a:lnTo>
                  <a:cubicBezTo>
                    <a:pt x="1535" y="265"/>
                    <a:pt x="1496" y="157"/>
                    <a:pt x="1447" y="50"/>
                  </a:cubicBezTo>
                  <a:cubicBezTo>
                    <a:pt x="1418" y="59"/>
                    <a:pt x="1378" y="70"/>
                    <a:pt x="1348" y="79"/>
                  </a:cubicBezTo>
                  <a:cubicBezTo>
                    <a:pt x="1398" y="286"/>
                    <a:pt x="1457" y="493"/>
                    <a:pt x="1516" y="700"/>
                  </a:cubicBezTo>
                  <a:cubicBezTo>
                    <a:pt x="1555" y="837"/>
                    <a:pt x="1604" y="985"/>
                    <a:pt x="1644" y="1122"/>
                  </a:cubicBezTo>
                  <a:cubicBezTo>
                    <a:pt x="1644" y="1142"/>
                    <a:pt x="1634" y="1162"/>
                    <a:pt x="1624" y="1181"/>
                  </a:cubicBezTo>
                  <a:cubicBezTo>
                    <a:pt x="1555" y="945"/>
                    <a:pt x="1496" y="709"/>
                    <a:pt x="1427" y="483"/>
                  </a:cubicBezTo>
                  <a:cubicBezTo>
                    <a:pt x="1388" y="345"/>
                    <a:pt x="1348" y="217"/>
                    <a:pt x="1309" y="89"/>
                  </a:cubicBezTo>
                  <a:cubicBezTo>
                    <a:pt x="1300" y="89"/>
                    <a:pt x="1289" y="99"/>
                    <a:pt x="1270" y="99"/>
                  </a:cubicBezTo>
                  <a:cubicBezTo>
                    <a:pt x="1368" y="404"/>
                    <a:pt x="1457" y="709"/>
                    <a:pt x="1545" y="1024"/>
                  </a:cubicBezTo>
                  <a:cubicBezTo>
                    <a:pt x="1565" y="1093"/>
                    <a:pt x="1585" y="1162"/>
                    <a:pt x="1604" y="1240"/>
                  </a:cubicBezTo>
                  <a:cubicBezTo>
                    <a:pt x="1585" y="1280"/>
                    <a:pt x="1565" y="1319"/>
                    <a:pt x="1555" y="1369"/>
                  </a:cubicBezTo>
                  <a:cubicBezTo>
                    <a:pt x="1457" y="1181"/>
                    <a:pt x="1359" y="995"/>
                    <a:pt x="1270" y="818"/>
                  </a:cubicBezTo>
                  <a:cubicBezTo>
                    <a:pt x="1250" y="581"/>
                    <a:pt x="1230" y="345"/>
                    <a:pt x="1221" y="119"/>
                  </a:cubicBezTo>
                  <a:cubicBezTo>
                    <a:pt x="1171" y="138"/>
                    <a:pt x="1112" y="158"/>
                    <a:pt x="1063" y="178"/>
                  </a:cubicBezTo>
                  <a:cubicBezTo>
                    <a:pt x="1063" y="267"/>
                    <a:pt x="1073" y="355"/>
                    <a:pt x="1083" y="453"/>
                  </a:cubicBezTo>
                  <a:cubicBezTo>
                    <a:pt x="1044" y="374"/>
                    <a:pt x="1004" y="306"/>
                    <a:pt x="965" y="227"/>
                  </a:cubicBezTo>
                  <a:lnTo>
                    <a:pt x="906" y="256"/>
                  </a:lnTo>
                  <a:cubicBezTo>
                    <a:pt x="965" y="385"/>
                    <a:pt x="1024" y="503"/>
                    <a:pt x="1093" y="621"/>
                  </a:cubicBezTo>
                  <a:cubicBezTo>
                    <a:pt x="1093" y="700"/>
                    <a:pt x="1103" y="778"/>
                    <a:pt x="1112" y="857"/>
                  </a:cubicBezTo>
                  <a:cubicBezTo>
                    <a:pt x="1044" y="768"/>
                    <a:pt x="985" y="689"/>
                    <a:pt x="926" y="601"/>
                  </a:cubicBezTo>
                  <a:lnTo>
                    <a:pt x="778" y="335"/>
                  </a:lnTo>
                  <a:cubicBezTo>
                    <a:pt x="758" y="355"/>
                    <a:pt x="738" y="365"/>
                    <a:pt x="719" y="374"/>
                  </a:cubicBezTo>
                  <a:cubicBezTo>
                    <a:pt x="837" y="581"/>
                    <a:pt x="955" y="798"/>
                    <a:pt x="1063" y="1004"/>
                  </a:cubicBezTo>
                  <a:cubicBezTo>
                    <a:pt x="1083" y="1044"/>
                    <a:pt x="1103" y="1074"/>
                    <a:pt x="1112" y="1113"/>
                  </a:cubicBezTo>
                  <a:cubicBezTo>
                    <a:pt x="955" y="886"/>
                    <a:pt x="797" y="670"/>
                    <a:pt x="620" y="453"/>
                  </a:cubicBezTo>
                  <a:cubicBezTo>
                    <a:pt x="581" y="493"/>
                    <a:pt x="541" y="522"/>
                    <a:pt x="512" y="562"/>
                  </a:cubicBezTo>
                  <a:cubicBezTo>
                    <a:pt x="729" y="827"/>
                    <a:pt x="926" y="1103"/>
                    <a:pt x="1112" y="1378"/>
                  </a:cubicBezTo>
                  <a:cubicBezTo>
                    <a:pt x="1024" y="1299"/>
                    <a:pt x="926" y="1231"/>
                    <a:pt x="837" y="1152"/>
                  </a:cubicBezTo>
                  <a:cubicBezTo>
                    <a:pt x="797" y="1074"/>
                    <a:pt x="749" y="995"/>
                    <a:pt x="709" y="916"/>
                  </a:cubicBezTo>
                  <a:lnTo>
                    <a:pt x="502" y="562"/>
                  </a:lnTo>
                  <a:cubicBezTo>
                    <a:pt x="482" y="581"/>
                    <a:pt x="473" y="601"/>
                    <a:pt x="453" y="611"/>
                  </a:cubicBezTo>
                  <a:cubicBezTo>
                    <a:pt x="532" y="759"/>
                    <a:pt x="620" y="896"/>
                    <a:pt x="699" y="1034"/>
                  </a:cubicBezTo>
                  <a:lnTo>
                    <a:pt x="463" y="857"/>
                  </a:lnTo>
                  <a:cubicBezTo>
                    <a:pt x="423" y="818"/>
                    <a:pt x="375" y="788"/>
                    <a:pt x="335" y="759"/>
                  </a:cubicBezTo>
                  <a:cubicBezTo>
                    <a:pt x="325" y="768"/>
                    <a:pt x="325" y="778"/>
                    <a:pt x="316" y="788"/>
                  </a:cubicBezTo>
                  <a:cubicBezTo>
                    <a:pt x="453" y="896"/>
                    <a:pt x="600" y="1004"/>
                    <a:pt x="738" y="1113"/>
                  </a:cubicBezTo>
                  <a:cubicBezTo>
                    <a:pt x="768" y="1172"/>
                    <a:pt x="797" y="1221"/>
                    <a:pt x="827" y="1280"/>
                  </a:cubicBezTo>
                  <a:cubicBezTo>
                    <a:pt x="797" y="1260"/>
                    <a:pt x="778" y="1240"/>
                    <a:pt x="749" y="1221"/>
                  </a:cubicBezTo>
                  <a:cubicBezTo>
                    <a:pt x="591" y="1093"/>
                    <a:pt x="434" y="965"/>
                    <a:pt x="276" y="847"/>
                  </a:cubicBezTo>
                  <a:cubicBezTo>
                    <a:pt x="266" y="847"/>
                    <a:pt x="266" y="857"/>
                    <a:pt x="256" y="866"/>
                  </a:cubicBezTo>
                  <a:cubicBezTo>
                    <a:pt x="246" y="877"/>
                    <a:pt x="246" y="886"/>
                    <a:pt x="237" y="896"/>
                  </a:cubicBezTo>
                  <a:cubicBezTo>
                    <a:pt x="443" y="1093"/>
                    <a:pt x="650" y="1290"/>
                    <a:pt x="847" y="1487"/>
                  </a:cubicBezTo>
                  <a:cubicBezTo>
                    <a:pt x="915" y="1546"/>
                    <a:pt x="974" y="1605"/>
                    <a:pt x="1033" y="1673"/>
                  </a:cubicBezTo>
                  <a:lnTo>
                    <a:pt x="1211" y="1999"/>
                  </a:lnTo>
                  <a:cubicBezTo>
                    <a:pt x="1171" y="1988"/>
                    <a:pt x="1142" y="1979"/>
                    <a:pt x="1103" y="1959"/>
                  </a:cubicBezTo>
                  <a:cubicBezTo>
                    <a:pt x="788" y="1644"/>
                    <a:pt x="482" y="1329"/>
                    <a:pt x="178" y="1014"/>
                  </a:cubicBezTo>
                  <a:cubicBezTo>
                    <a:pt x="148" y="1063"/>
                    <a:pt x="128" y="1113"/>
                    <a:pt x="108" y="1162"/>
                  </a:cubicBezTo>
                  <a:lnTo>
                    <a:pt x="758" y="1811"/>
                  </a:lnTo>
                  <a:lnTo>
                    <a:pt x="463" y="1693"/>
                  </a:lnTo>
                  <a:cubicBezTo>
                    <a:pt x="335" y="1585"/>
                    <a:pt x="217" y="1467"/>
                    <a:pt x="99" y="1349"/>
                  </a:cubicBezTo>
                  <a:cubicBezTo>
                    <a:pt x="79" y="1339"/>
                    <a:pt x="69" y="1319"/>
                    <a:pt x="60" y="1310"/>
                  </a:cubicBezTo>
                  <a:cubicBezTo>
                    <a:pt x="60" y="1319"/>
                    <a:pt x="49" y="1339"/>
                    <a:pt x="49" y="1349"/>
                  </a:cubicBezTo>
                  <a:cubicBezTo>
                    <a:pt x="158" y="1457"/>
                    <a:pt x="266" y="1555"/>
                    <a:pt x="384" y="1664"/>
                  </a:cubicBezTo>
                  <a:cubicBezTo>
                    <a:pt x="256" y="1614"/>
                    <a:pt x="138" y="1566"/>
                    <a:pt x="20" y="1507"/>
                  </a:cubicBezTo>
                  <a:cubicBezTo>
                    <a:pt x="10" y="1555"/>
                    <a:pt x="1" y="1605"/>
                    <a:pt x="1" y="1654"/>
                  </a:cubicBezTo>
                  <a:cubicBezTo>
                    <a:pt x="227" y="1743"/>
                    <a:pt x="453" y="1841"/>
                    <a:pt x="679" y="1929"/>
                  </a:cubicBezTo>
                  <a:cubicBezTo>
                    <a:pt x="837" y="2067"/>
                    <a:pt x="994" y="2195"/>
                    <a:pt x="1152" y="2313"/>
                  </a:cubicBezTo>
                  <a:lnTo>
                    <a:pt x="1033" y="2284"/>
                  </a:lnTo>
                  <a:cubicBezTo>
                    <a:pt x="994" y="2274"/>
                    <a:pt x="945" y="2254"/>
                    <a:pt x="906" y="2244"/>
                  </a:cubicBezTo>
                  <a:cubicBezTo>
                    <a:pt x="600" y="2117"/>
                    <a:pt x="296" y="1979"/>
                    <a:pt x="1" y="1831"/>
                  </a:cubicBezTo>
                  <a:lnTo>
                    <a:pt x="1" y="1831"/>
                  </a:lnTo>
                  <a:cubicBezTo>
                    <a:pt x="1" y="1890"/>
                    <a:pt x="10" y="1940"/>
                    <a:pt x="10" y="1988"/>
                  </a:cubicBezTo>
                  <a:cubicBezTo>
                    <a:pt x="316" y="2136"/>
                    <a:pt x="630" y="2274"/>
                    <a:pt x="945" y="2402"/>
                  </a:cubicBezTo>
                  <a:lnTo>
                    <a:pt x="2697" y="2402"/>
                  </a:lnTo>
                  <a:cubicBezTo>
                    <a:pt x="2815" y="2392"/>
                    <a:pt x="2943" y="2382"/>
                    <a:pt x="3061" y="2373"/>
                  </a:cubicBezTo>
                  <a:cubicBezTo>
                    <a:pt x="3218" y="2362"/>
                    <a:pt x="3366" y="2343"/>
                    <a:pt x="3524" y="2333"/>
                  </a:cubicBezTo>
                  <a:cubicBezTo>
                    <a:pt x="3541" y="2324"/>
                    <a:pt x="3543" y="2301"/>
                    <a:pt x="3531" y="2301"/>
                  </a:cubicBezTo>
                  <a:cubicBezTo>
                    <a:pt x="3529" y="2301"/>
                    <a:pt x="3526" y="2302"/>
                    <a:pt x="3524" y="2303"/>
                  </a:cubicBezTo>
                  <a:cubicBezTo>
                    <a:pt x="3199" y="2333"/>
                    <a:pt x="2884" y="2362"/>
                    <a:pt x="2569" y="2392"/>
                  </a:cubicBezTo>
                  <a:cubicBezTo>
                    <a:pt x="2608" y="2373"/>
                    <a:pt x="2647" y="2353"/>
                    <a:pt x="2677" y="2343"/>
                  </a:cubicBezTo>
                  <a:cubicBezTo>
                    <a:pt x="2825" y="2323"/>
                    <a:pt x="2973" y="2313"/>
                    <a:pt x="3120" y="2294"/>
                  </a:cubicBezTo>
                  <a:cubicBezTo>
                    <a:pt x="3317" y="2274"/>
                    <a:pt x="3513" y="2254"/>
                    <a:pt x="3701" y="2235"/>
                  </a:cubicBezTo>
                  <a:cubicBezTo>
                    <a:pt x="3710" y="2225"/>
                    <a:pt x="3710" y="2215"/>
                    <a:pt x="3710" y="2205"/>
                  </a:cubicBezTo>
                  <a:lnTo>
                    <a:pt x="3710" y="2205"/>
                  </a:lnTo>
                  <a:cubicBezTo>
                    <a:pt x="3406" y="2235"/>
                    <a:pt x="3091" y="2264"/>
                    <a:pt x="2776" y="2303"/>
                  </a:cubicBezTo>
                  <a:cubicBezTo>
                    <a:pt x="2973" y="2225"/>
                    <a:pt x="3159" y="2136"/>
                    <a:pt x="3356" y="2058"/>
                  </a:cubicBezTo>
                  <a:cubicBezTo>
                    <a:pt x="3494" y="2028"/>
                    <a:pt x="3622" y="1988"/>
                    <a:pt x="3760" y="1959"/>
                  </a:cubicBezTo>
                  <a:cubicBezTo>
                    <a:pt x="3760" y="1949"/>
                    <a:pt x="3769" y="1940"/>
                    <a:pt x="3769" y="1929"/>
                  </a:cubicBezTo>
                  <a:lnTo>
                    <a:pt x="3769" y="1929"/>
                  </a:lnTo>
                  <a:cubicBezTo>
                    <a:pt x="3681" y="1949"/>
                    <a:pt x="3602" y="1969"/>
                    <a:pt x="3513" y="1988"/>
                  </a:cubicBezTo>
                  <a:cubicBezTo>
                    <a:pt x="3583" y="1959"/>
                    <a:pt x="3651" y="1929"/>
                    <a:pt x="3710" y="1900"/>
                  </a:cubicBezTo>
                  <a:cubicBezTo>
                    <a:pt x="3786" y="1867"/>
                    <a:pt x="3740" y="1783"/>
                    <a:pt x="3670" y="1783"/>
                  </a:cubicBezTo>
                  <a:cubicBezTo>
                    <a:pt x="3658" y="1783"/>
                    <a:pt x="3645" y="1786"/>
                    <a:pt x="3632" y="1792"/>
                  </a:cubicBezTo>
                  <a:cubicBezTo>
                    <a:pt x="3297" y="1940"/>
                    <a:pt x="2953" y="2087"/>
                    <a:pt x="2608" y="2225"/>
                  </a:cubicBezTo>
                  <a:cubicBezTo>
                    <a:pt x="2481" y="2264"/>
                    <a:pt x="2343" y="2303"/>
                    <a:pt x="2214" y="2343"/>
                  </a:cubicBezTo>
                  <a:cubicBezTo>
                    <a:pt x="2205" y="2303"/>
                    <a:pt x="2195" y="2274"/>
                    <a:pt x="2185" y="2244"/>
                  </a:cubicBezTo>
                  <a:cubicBezTo>
                    <a:pt x="2470" y="2126"/>
                    <a:pt x="2746" y="1999"/>
                    <a:pt x="3021" y="1880"/>
                  </a:cubicBezTo>
                  <a:cubicBezTo>
                    <a:pt x="3110" y="1861"/>
                    <a:pt x="3199" y="1841"/>
                    <a:pt x="3277" y="1821"/>
                  </a:cubicBezTo>
                  <a:cubicBezTo>
                    <a:pt x="3445" y="1782"/>
                    <a:pt x="3612" y="1732"/>
                    <a:pt x="3769" y="1693"/>
                  </a:cubicBezTo>
                  <a:lnTo>
                    <a:pt x="3769" y="1664"/>
                  </a:lnTo>
                  <a:cubicBezTo>
                    <a:pt x="3572" y="1713"/>
                    <a:pt x="3366" y="1762"/>
                    <a:pt x="3159" y="1811"/>
                  </a:cubicBezTo>
                  <a:cubicBezTo>
                    <a:pt x="3347" y="1732"/>
                    <a:pt x="3533" y="1644"/>
                    <a:pt x="3710" y="1566"/>
                  </a:cubicBezTo>
                  <a:cubicBezTo>
                    <a:pt x="3727" y="1557"/>
                    <a:pt x="3715" y="1534"/>
                    <a:pt x="3699" y="1534"/>
                  </a:cubicBezTo>
                  <a:cubicBezTo>
                    <a:pt x="3696" y="1534"/>
                    <a:pt x="3693" y="1534"/>
                    <a:pt x="3691" y="1536"/>
                  </a:cubicBezTo>
                  <a:cubicBezTo>
                    <a:pt x="3465" y="1644"/>
                    <a:pt x="3238" y="1752"/>
                    <a:pt x="3002" y="1851"/>
                  </a:cubicBezTo>
                  <a:cubicBezTo>
                    <a:pt x="2933" y="1870"/>
                    <a:pt x="2864" y="1890"/>
                    <a:pt x="2785" y="1900"/>
                  </a:cubicBezTo>
                  <a:cubicBezTo>
                    <a:pt x="3100" y="1732"/>
                    <a:pt x="3415" y="1575"/>
                    <a:pt x="3740" y="1408"/>
                  </a:cubicBezTo>
                  <a:cubicBezTo>
                    <a:pt x="3730" y="1359"/>
                    <a:pt x="3710" y="1310"/>
                    <a:pt x="3701" y="1270"/>
                  </a:cubicBezTo>
                  <a:cubicBezTo>
                    <a:pt x="3218" y="1526"/>
                    <a:pt x="2736" y="1772"/>
                    <a:pt x="2244" y="2028"/>
                  </a:cubicBezTo>
                  <a:cubicBezTo>
                    <a:pt x="2254" y="2018"/>
                    <a:pt x="2264" y="1999"/>
                    <a:pt x="2264" y="1988"/>
                  </a:cubicBezTo>
                  <a:lnTo>
                    <a:pt x="2706" y="1693"/>
                  </a:lnTo>
                  <a:cubicBezTo>
                    <a:pt x="2854" y="1605"/>
                    <a:pt x="2992" y="1526"/>
                    <a:pt x="3139" y="1447"/>
                  </a:cubicBezTo>
                  <a:cubicBezTo>
                    <a:pt x="3317" y="1349"/>
                    <a:pt x="3484" y="1251"/>
                    <a:pt x="3651" y="1152"/>
                  </a:cubicBezTo>
                  <a:cubicBezTo>
                    <a:pt x="3651" y="1142"/>
                    <a:pt x="3651" y="1133"/>
                    <a:pt x="3642" y="1122"/>
                  </a:cubicBezTo>
                  <a:cubicBezTo>
                    <a:pt x="3415" y="1251"/>
                    <a:pt x="3189" y="1378"/>
                    <a:pt x="2962" y="1516"/>
                  </a:cubicBezTo>
                  <a:lnTo>
                    <a:pt x="3612" y="1044"/>
                  </a:lnTo>
                  <a:cubicBezTo>
                    <a:pt x="3592" y="1004"/>
                    <a:pt x="3572" y="965"/>
                    <a:pt x="3543" y="926"/>
                  </a:cubicBezTo>
                  <a:cubicBezTo>
                    <a:pt x="3445" y="995"/>
                    <a:pt x="3336" y="1074"/>
                    <a:pt x="3228" y="1152"/>
                  </a:cubicBezTo>
                  <a:cubicBezTo>
                    <a:pt x="3150" y="1181"/>
                    <a:pt x="3071" y="1221"/>
                    <a:pt x="2982" y="1251"/>
                  </a:cubicBezTo>
                  <a:cubicBezTo>
                    <a:pt x="3032" y="1211"/>
                    <a:pt x="3080" y="1172"/>
                    <a:pt x="3120" y="1122"/>
                  </a:cubicBezTo>
                  <a:cubicBezTo>
                    <a:pt x="3238" y="1014"/>
                    <a:pt x="3347" y="906"/>
                    <a:pt x="3454" y="788"/>
                  </a:cubicBezTo>
                  <a:cubicBezTo>
                    <a:pt x="3454" y="778"/>
                    <a:pt x="3445" y="768"/>
                    <a:pt x="3435" y="759"/>
                  </a:cubicBezTo>
                  <a:cubicBezTo>
                    <a:pt x="3268" y="945"/>
                    <a:pt x="3091" y="1122"/>
                    <a:pt x="2894" y="1290"/>
                  </a:cubicBezTo>
                  <a:lnTo>
                    <a:pt x="2884" y="1299"/>
                  </a:lnTo>
                  <a:cubicBezTo>
                    <a:pt x="3061" y="1103"/>
                    <a:pt x="3228" y="906"/>
                    <a:pt x="3395" y="700"/>
                  </a:cubicBezTo>
                  <a:cubicBezTo>
                    <a:pt x="3366" y="670"/>
                    <a:pt x="3327" y="630"/>
                    <a:pt x="3297" y="591"/>
                  </a:cubicBezTo>
                  <a:cubicBezTo>
                    <a:pt x="3248" y="650"/>
                    <a:pt x="3199" y="700"/>
                    <a:pt x="3150" y="759"/>
                  </a:cubicBezTo>
                  <a:cubicBezTo>
                    <a:pt x="3071" y="818"/>
                    <a:pt x="2992" y="877"/>
                    <a:pt x="2914" y="926"/>
                  </a:cubicBezTo>
                  <a:cubicBezTo>
                    <a:pt x="3002" y="778"/>
                    <a:pt x="3091" y="630"/>
                    <a:pt x="3179" y="473"/>
                  </a:cubicBezTo>
                  <a:cubicBezTo>
                    <a:pt x="3130" y="433"/>
                    <a:pt x="3071" y="394"/>
                    <a:pt x="3021" y="355"/>
                  </a:cubicBezTo>
                  <a:cubicBezTo>
                    <a:pt x="2923" y="542"/>
                    <a:pt x="2835" y="719"/>
                    <a:pt x="2736" y="906"/>
                  </a:cubicBezTo>
                  <a:cubicBezTo>
                    <a:pt x="2785" y="788"/>
                    <a:pt x="2825" y="670"/>
                    <a:pt x="2874" y="552"/>
                  </a:cubicBezTo>
                  <a:lnTo>
                    <a:pt x="2962" y="315"/>
                  </a:lnTo>
                  <a:cubicBezTo>
                    <a:pt x="2953" y="306"/>
                    <a:pt x="2943" y="306"/>
                    <a:pt x="2933" y="296"/>
                  </a:cubicBezTo>
                  <a:cubicBezTo>
                    <a:pt x="2835" y="552"/>
                    <a:pt x="2736" y="807"/>
                    <a:pt x="2638" y="1054"/>
                  </a:cubicBezTo>
                  <a:cubicBezTo>
                    <a:pt x="2628" y="1074"/>
                    <a:pt x="2618" y="1093"/>
                    <a:pt x="2618" y="1103"/>
                  </a:cubicBezTo>
                  <a:cubicBezTo>
                    <a:pt x="2599" y="1133"/>
                    <a:pt x="2588" y="1152"/>
                    <a:pt x="2569" y="1172"/>
                  </a:cubicBezTo>
                  <a:cubicBezTo>
                    <a:pt x="2520" y="1211"/>
                    <a:pt x="2481" y="1240"/>
                    <a:pt x="2431" y="1270"/>
                  </a:cubicBezTo>
                  <a:cubicBezTo>
                    <a:pt x="2540" y="1063"/>
                    <a:pt x="2638" y="847"/>
                    <a:pt x="2736" y="621"/>
                  </a:cubicBezTo>
                  <a:cubicBezTo>
                    <a:pt x="2795" y="512"/>
                    <a:pt x="2844" y="394"/>
                    <a:pt x="2894" y="276"/>
                  </a:cubicBezTo>
                  <a:cubicBezTo>
                    <a:pt x="2874" y="256"/>
                    <a:pt x="2854" y="247"/>
                    <a:pt x="2835" y="237"/>
                  </a:cubicBezTo>
                  <a:cubicBezTo>
                    <a:pt x="2717" y="503"/>
                    <a:pt x="2599" y="768"/>
                    <a:pt x="2481" y="1024"/>
                  </a:cubicBezTo>
                  <a:cubicBezTo>
                    <a:pt x="2421" y="1142"/>
                    <a:pt x="2362" y="1251"/>
                    <a:pt x="2313" y="1359"/>
                  </a:cubicBezTo>
                  <a:cubicBezTo>
                    <a:pt x="2307" y="1365"/>
                    <a:pt x="2300" y="1367"/>
                    <a:pt x="2296" y="1371"/>
                  </a:cubicBezTo>
                  <a:lnTo>
                    <a:pt x="2296" y="1371"/>
                  </a:lnTo>
                  <a:cubicBezTo>
                    <a:pt x="2433" y="1069"/>
                    <a:pt x="2550" y="766"/>
                    <a:pt x="2658" y="463"/>
                  </a:cubicBezTo>
                  <a:cubicBezTo>
                    <a:pt x="2697" y="374"/>
                    <a:pt x="2726" y="286"/>
                    <a:pt x="2776" y="208"/>
                  </a:cubicBezTo>
                  <a:cubicBezTo>
                    <a:pt x="2746" y="197"/>
                    <a:pt x="2726" y="188"/>
                    <a:pt x="2706" y="178"/>
                  </a:cubicBezTo>
                  <a:cubicBezTo>
                    <a:pt x="2677" y="237"/>
                    <a:pt x="2647" y="296"/>
                    <a:pt x="2618" y="365"/>
                  </a:cubicBezTo>
                  <a:lnTo>
                    <a:pt x="2529" y="630"/>
                  </a:lnTo>
                  <a:cubicBezTo>
                    <a:pt x="2490" y="719"/>
                    <a:pt x="2451" y="818"/>
                    <a:pt x="2421" y="916"/>
                  </a:cubicBezTo>
                  <a:cubicBezTo>
                    <a:pt x="2343" y="1093"/>
                    <a:pt x="2264" y="1280"/>
                    <a:pt x="2175" y="1467"/>
                  </a:cubicBezTo>
                  <a:lnTo>
                    <a:pt x="1998" y="1585"/>
                  </a:lnTo>
                  <a:cubicBezTo>
                    <a:pt x="2008" y="1555"/>
                    <a:pt x="2018" y="1516"/>
                    <a:pt x="2018" y="1477"/>
                  </a:cubicBezTo>
                  <a:cubicBezTo>
                    <a:pt x="2126" y="1162"/>
                    <a:pt x="2234" y="857"/>
                    <a:pt x="2352" y="542"/>
                  </a:cubicBezTo>
                  <a:cubicBezTo>
                    <a:pt x="2411" y="404"/>
                    <a:pt x="2470" y="256"/>
                    <a:pt x="2529" y="109"/>
                  </a:cubicBezTo>
                  <a:cubicBezTo>
                    <a:pt x="2510" y="99"/>
                    <a:pt x="2490" y="99"/>
                    <a:pt x="2470" y="89"/>
                  </a:cubicBezTo>
                  <a:cubicBezTo>
                    <a:pt x="2343" y="385"/>
                    <a:pt x="2225" y="689"/>
                    <a:pt x="2116" y="985"/>
                  </a:cubicBezTo>
                  <a:lnTo>
                    <a:pt x="2087" y="1074"/>
                  </a:lnTo>
                  <a:cubicBezTo>
                    <a:pt x="2116" y="906"/>
                    <a:pt x="2136" y="748"/>
                    <a:pt x="2166" y="581"/>
                  </a:cubicBezTo>
                  <a:cubicBezTo>
                    <a:pt x="2195" y="404"/>
                    <a:pt x="2225" y="217"/>
                    <a:pt x="2254" y="40"/>
                  </a:cubicBezTo>
                  <a:cubicBezTo>
                    <a:pt x="2225" y="30"/>
                    <a:pt x="2205" y="30"/>
                    <a:pt x="2175" y="20"/>
                  </a:cubicBezTo>
                  <a:cubicBezTo>
                    <a:pt x="2166" y="50"/>
                    <a:pt x="2146" y="79"/>
                    <a:pt x="2136" y="99"/>
                  </a:cubicBezTo>
                  <a:cubicBezTo>
                    <a:pt x="2136" y="70"/>
                    <a:pt x="2146" y="50"/>
                    <a:pt x="2146" y="20"/>
                  </a:cubicBezTo>
                  <a:cubicBezTo>
                    <a:pt x="2096" y="11"/>
                    <a:pt x="2037" y="11"/>
                    <a:pt x="1988" y="11"/>
                  </a:cubicBezTo>
                  <a:lnTo>
                    <a:pt x="1929" y="512"/>
                  </a:lnTo>
                  <a:cubicBezTo>
                    <a:pt x="1919" y="522"/>
                    <a:pt x="1910" y="542"/>
                    <a:pt x="1910" y="552"/>
                  </a:cubicBezTo>
                  <a:lnTo>
                    <a:pt x="1910" y="414"/>
                  </a:lnTo>
                  <a:cubicBezTo>
                    <a:pt x="1910" y="276"/>
                    <a:pt x="1919" y="138"/>
                    <a:pt x="1919"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45" name="Google Shape;3145;p17"/>
            <p:cNvSpPr/>
            <p:nvPr/>
          </p:nvSpPr>
          <p:spPr>
            <a:xfrm>
              <a:off x="97922" y="5070107"/>
              <a:ext cx="73299" cy="12711"/>
            </a:xfrm>
            <a:custGeom>
              <a:avLst/>
              <a:gdLst/>
              <a:ahLst/>
              <a:cxnLst/>
              <a:rect l="l" t="t" r="r" b="b"/>
              <a:pathLst>
                <a:path w="346" h="60" extrusionOk="0">
                  <a:moveTo>
                    <a:pt x="0" y="1"/>
                  </a:moveTo>
                  <a:cubicBezTo>
                    <a:pt x="0" y="11"/>
                    <a:pt x="0" y="20"/>
                    <a:pt x="11" y="31"/>
                  </a:cubicBezTo>
                  <a:lnTo>
                    <a:pt x="188" y="60"/>
                  </a:lnTo>
                  <a:lnTo>
                    <a:pt x="345" y="60"/>
                  </a:lnTo>
                  <a:cubicBezTo>
                    <a:pt x="306" y="60"/>
                    <a:pt x="267" y="50"/>
                    <a:pt x="227" y="40"/>
                  </a:cubicBezTo>
                  <a:cubicBezTo>
                    <a:pt x="148" y="31"/>
                    <a:pt x="70" y="11"/>
                    <a:pt x="0"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46" name="Google Shape;3146;p17"/>
            <p:cNvSpPr/>
            <p:nvPr/>
          </p:nvSpPr>
          <p:spPr>
            <a:xfrm>
              <a:off x="49" y="5082606"/>
              <a:ext cx="9143974" cy="123295"/>
            </a:xfrm>
            <a:custGeom>
              <a:avLst/>
              <a:gdLst/>
              <a:ahLst/>
              <a:cxnLst/>
              <a:rect l="l" t="t" r="r" b="b"/>
              <a:pathLst>
                <a:path w="43163" h="582" extrusionOk="0">
                  <a:moveTo>
                    <a:pt x="0" y="1"/>
                  </a:moveTo>
                  <a:lnTo>
                    <a:pt x="0" y="582"/>
                  </a:lnTo>
                  <a:lnTo>
                    <a:pt x="43163" y="582"/>
                  </a:lnTo>
                  <a:lnTo>
                    <a:pt x="43163"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47" name="Google Shape;3147;p17"/>
            <p:cNvSpPr/>
            <p:nvPr/>
          </p:nvSpPr>
          <p:spPr>
            <a:xfrm>
              <a:off x="6218832" y="4559343"/>
              <a:ext cx="823875" cy="523475"/>
            </a:xfrm>
            <a:custGeom>
              <a:avLst/>
              <a:gdLst/>
              <a:ahLst/>
              <a:cxnLst/>
              <a:rect l="l" t="t" r="r" b="b"/>
              <a:pathLst>
                <a:path w="3889" h="2471" extrusionOk="0">
                  <a:moveTo>
                    <a:pt x="1999" y="1"/>
                  </a:moveTo>
                  <a:cubicBezTo>
                    <a:pt x="1890" y="1"/>
                    <a:pt x="1782" y="60"/>
                    <a:pt x="1713" y="148"/>
                  </a:cubicBezTo>
                  <a:cubicBezTo>
                    <a:pt x="1634" y="247"/>
                    <a:pt x="1605" y="375"/>
                    <a:pt x="1585" y="493"/>
                  </a:cubicBezTo>
                  <a:cubicBezTo>
                    <a:pt x="1546" y="749"/>
                    <a:pt x="1536" y="1005"/>
                    <a:pt x="1566" y="1250"/>
                  </a:cubicBezTo>
                  <a:cubicBezTo>
                    <a:pt x="1477" y="1005"/>
                    <a:pt x="1319" y="778"/>
                    <a:pt x="1133" y="601"/>
                  </a:cubicBezTo>
                  <a:cubicBezTo>
                    <a:pt x="1054" y="532"/>
                    <a:pt x="965" y="463"/>
                    <a:pt x="866" y="434"/>
                  </a:cubicBezTo>
                  <a:cubicBezTo>
                    <a:pt x="832" y="422"/>
                    <a:pt x="797" y="417"/>
                    <a:pt x="763" y="417"/>
                  </a:cubicBezTo>
                  <a:cubicBezTo>
                    <a:pt x="711" y="417"/>
                    <a:pt x="662" y="430"/>
                    <a:pt x="621" y="454"/>
                  </a:cubicBezTo>
                  <a:cubicBezTo>
                    <a:pt x="601" y="463"/>
                    <a:pt x="581" y="473"/>
                    <a:pt x="571" y="483"/>
                  </a:cubicBezTo>
                  <a:lnTo>
                    <a:pt x="562" y="483"/>
                  </a:lnTo>
                  <a:cubicBezTo>
                    <a:pt x="453" y="591"/>
                    <a:pt x="463" y="769"/>
                    <a:pt x="503" y="926"/>
                  </a:cubicBezTo>
                  <a:cubicBezTo>
                    <a:pt x="571" y="1270"/>
                    <a:pt x="739" y="1595"/>
                    <a:pt x="945" y="1880"/>
                  </a:cubicBezTo>
                  <a:cubicBezTo>
                    <a:pt x="798" y="1683"/>
                    <a:pt x="611" y="1526"/>
                    <a:pt x="404" y="1398"/>
                  </a:cubicBezTo>
                  <a:cubicBezTo>
                    <a:pt x="341" y="1363"/>
                    <a:pt x="269" y="1329"/>
                    <a:pt x="197" y="1329"/>
                  </a:cubicBezTo>
                  <a:cubicBezTo>
                    <a:pt x="167" y="1329"/>
                    <a:pt x="138" y="1335"/>
                    <a:pt x="109" y="1349"/>
                  </a:cubicBezTo>
                  <a:cubicBezTo>
                    <a:pt x="89" y="1359"/>
                    <a:pt x="70" y="1379"/>
                    <a:pt x="50" y="1398"/>
                  </a:cubicBezTo>
                  <a:cubicBezTo>
                    <a:pt x="40" y="1408"/>
                    <a:pt x="30" y="1428"/>
                    <a:pt x="20" y="1447"/>
                  </a:cubicBezTo>
                  <a:cubicBezTo>
                    <a:pt x="11" y="1477"/>
                    <a:pt x="11" y="1506"/>
                    <a:pt x="0" y="1536"/>
                  </a:cubicBezTo>
                  <a:cubicBezTo>
                    <a:pt x="0" y="1605"/>
                    <a:pt x="20" y="1683"/>
                    <a:pt x="50" y="1753"/>
                  </a:cubicBezTo>
                  <a:cubicBezTo>
                    <a:pt x="148" y="2028"/>
                    <a:pt x="326" y="2284"/>
                    <a:pt x="562" y="2471"/>
                  </a:cubicBezTo>
                  <a:lnTo>
                    <a:pt x="3298" y="2471"/>
                  </a:lnTo>
                  <a:cubicBezTo>
                    <a:pt x="3435" y="2382"/>
                    <a:pt x="3563" y="2284"/>
                    <a:pt x="3672" y="2175"/>
                  </a:cubicBezTo>
                  <a:cubicBezTo>
                    <a:pt x="3750" y="2087"/>
                    <a:pt x="3829" y="1998"/>
                    <a:pt x="3858" y="1890"/>
                  </a:cubicBezTo>
                  <a:cubicBezTo>
                    <a:pt x="3888" y="1782"/>
                    <a:pt x="3858" y="1644"/>
                    <a:pt x="3760" y="1585"/>
                  </a:cubicBezTo>
                  <a:cubicBezTo>
                    <a:pt x="3740" y="1576"/>
                    <a:pt x="3720" y="1565"/>
                    <a:pt x="3701" y="1565"/>
                  </a:cubicBezTo>
                  <a:cubicBezTo>
                    <a:pt x="3683" y="1561"/>
                    <a:pt x="3666" y="1559"/>
                    <a:pt x="3649" y="1559"/>
                  </a:cubicBezTo>
                  <a:cubicBezTo>
                    <a:pt x="3546" y="1559"/>
                    <a:pt x="3441" y="1626"/>
                    <a:pt x="3357" y="1694"/>
                  </a:cubicBezTo>
                  <a:cubicBezTo>
                    <a:pt x="3287" y="1742"/>
                    <a:pt x="3228" y="1801"/>
                    <a:pt x="3179" y="1861"/>
                  </a:cubicBezTo>
                  <a:cubicBezTo>
                    <a:pt x="3346" y="1546"/>
                    <a:pt x="3396" y="1162"/>
                    <a:pt x="3307" y="817"/>
                  </a:cubicBezTo>
                  <a:cubicBezTo>
                    <a:pt x="3278" y="710"/>
                    <a:pt x="3228" y="601"/>
                    <a:pt x="3150" y="552"/>
                  </a:cubicBezTo>
                  <a:cubicBezTo>
                    <a:pt x="3130" y="542"/>
                    <a:pt x="3120" y="532"/>
                    <a:pt x="3101" y="522"/>
                  </a:cubicBezTo>
                  <a:lnTo>
                    <a:pt x="3091" y="522"/>
                  </a:lnTo>
                  <a:cubicBezTo>
                    <a:pt x="3068" y="514"/>
                    <a:pt x="3045" y="510"/>
                    <a:pt x="3022" y="510"/>
                  </a:cubicBezTo>
                  <a:cubicBezTo>
                    <a:pt x="2963" y="510"/>
                    <a:pt x="2904" y="533"/>
                    <a:pt x="2854" y="562"/>
                  </a:cubicBezTo>
                  <a:cubicBezTo>
                    <a:pt x="2786" y="611"/>
                    <a:pt x="2736" y="680"/>
                    <a:pt x="2687" y="749"/>
                  </a:cubicBezTo>
                  <a:cubicBezTo>
                    <a:pt x="2559" y="946"/>
                    <a:pt x="2451" y="1143"/>
                    <a:pt x="2392" y="1359"/>
                  </a:cubicBezTo>
                  <a:cubicBezTo>
                    <a:pt x="2421" y="1034"/>
                    <a:pt x="2402" y="719"/>
                    <a:pt x="2323" y="404"/>
                  </a:cubicBezTo>
                  <a:cubicBezTo>
                    <a:pt x="2284" y="247"/>
                    <a:pt x="2205" y="60"/>
                    <a:pt x="2047" y="10"/>
                  </a:cubicBezTo>
                  <a:lnTo>
                    <a:pt x="2038" y="10"/>
                  </a:lnTo>
                  <a:cubicBezTo>
                    <a:pt x="2018" y="1"/>
                    <a:pt x="2008" y="1"/>
                    <a:pt x="1999"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48" name="Google Shape;3148;p17"/>
            <p:cNvSpPr/>
            <p:nvPr/>
          </p:nvSpPr>
          <p:spPr>
            <a:xfrm>
              <a:off x="6223069" y="4855506"/>
              <a:ext cx="194052" cy="227312"/>
            </a:xfrm>
            <a:custGeom>
              <a:avLst/>
              <a:gdLst/>
              <a:ahLst/>
              <a:cxnLst/>
              <a:rect l="l" t="t" r="r" b="b"/>
              <a:pathLst>
                <a:path w="916" h="1073" extrusionOk="0">
                  <a:moveTo>
                    <a:pt x="30" y="0"/>
                  </a:moveTo>
                  <a:cubicBezTo>
                    <a:pt x="20" y="10"/>
                    <a:pt x="10" y="30"/>
                    <a:pt x="0" y="49"/>
                  </a:cubicBezTo>
                  <a:cubicBezTo>
                    <a:pt x="306" y="374"/>
                    <a:pt x="591" y="718"/>
                    <a:pt x="846" y="1073"/>
                  </a:cubicBezTo>
                  <a:lnTo>
                    <a:pt x="916" y="1073"/>
                  </a:lnTo>
                  <a:cubicBezTo>
                    <a:pt x="689" y="758"/>
                    <a:pt x="443" y="443"/>
                    <a:pt x="177" y="158"/>
                  </a:cubicBezTo>
                  <a:cubicBezTo>
                    <a:pt x="12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49" name="Google Shape;3149;p17"/>
            <p:cNvSpPr/>
            <p:nvPr/>
          </p:nvSpPr>
          <p:spPr>
            <a:xfrm>
              <a:off x="6339797" y="4655310"/>
              <a:ext cx="223287" cy="427508"/>
            </a:xfrm>
            <a:custGeom>
              <a:avLst/>
              <a:gdLst/>
              <a:ahLst/>
              <a:cxnLst/>
              <a:rect l="l" t="t" r="r" b="b"/>
              <a:pathLst>
                <a:path w="1054" h="2018" extrusionOk="0">
                  <a:moveTo>
                    <a:pt x="50" y="1"/>
                  </a:moveTo>
                  <a:cubicBezTo>
                    <a:pt x="30" y="10"/>
                    <a:pt x="10" y="20"/>
                    <a:pt x="0" y="30"/>
                  </a:cubicBezTo>
                  <a:cubicBezTo>
                    <a:pt x="384" y="640"/>
                    <a:pt x="709" y="1280"/>
                    <a:pt x="965" y="1949"/>
                  </a:cubicBezTo>
                  <a:cubicBezTo>
                    <a:pt x="975" y="1978"/>
                    <a:pt x="984" y="1998"/>
                    <a:pt x="995" y="2018"/>
                  </a:cubicBezTo>
                  <a:lnTo>
                    <a:pt x="1054" y="2018"/>
                  </a:lnTo>
                  <a:cubicBezTo>
                    <a:pt x="837" y="1447"/>
                    <a:pt x="571" y="876"/>
                    <a:pt x="256" y="345"/>
                  </a:cubicBezTo>
                  <a:cubicBezTo>
                    <a:pt x="188" y="227"/>
                    <a:pt x="118" y="10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50" name="Google Shape;3150;p17"/>
            <p:cNvSpPr/>
            <p:nvPr/>
          </p:nvSpPr>
          <p:spPr>
            <a:xfrm>
              <a:off x="6621342" y="4559343"/>
              <a:ext cx="31353" cy="523475"/>
            </a:xfrm>
            <a:custGeom>
              <a:avLst/>
              <a:gdLst/>
              <a:ahLst/>
              <a:cxnLst/>
              <a:rect l="l" t="t" r="r" b="b"/>
              <a:pathLst>
                <a:path w="148" h="2471" extrusionOk="0">
                  <a:moveTo>
                    <a:pt x="99" y="1"/>
                  </a:moveTo>
                  <a:cubicBezTo>
                    <a:pt x="88" y="699"/>
                    <a:pt x="69" y="1388"/>
                    <a:pt x="20" y="2077"/>
                  </a:cubicBezTo>
                  <a:cubicBezTo>
                    <a:pt x="10" y="2215"/>
                    <a:pt x="10" y="2343"/>
                    <a:pt x="0" y="2471"/>
                  </a:cubicBezTo>
                  <a:lnTo>
                    <a:pt x="49" y="2471"/>
                  </a:lnTo>
                  <a:cubicBezTo>
                    <a:pt x="108" y="1703"/>
                    <a:pt x="138" y="926"/>
                    <a:pt x="147" y="148"/>
                  </a:cubicBezTo>
                  <a:lnTo>
                    <a:pt x="147" y="10"/>
                  </a:lnTo>
                  <a:lnTo>
                    <a:pt x="138" y="10"/>
                  </a:lnTo>
                  <a:cubicBezTo>
                    <a:pt x="118" y="1"/>
                    <a:pt x="108"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51" name="Google Shape;3151;p17"/>
            <p:cNvSpPr/>
            <p:nvPr/>
          </p:nvSpPr>
          <p:spPr>
            <a:xfrm>
              <a:off x="6729596" y="4669927"/>
              <a:ext cx="156555" cy="412891"/>
            </a:xfrm>
            <a:custGeom>
              <a:avLst/>
              <a:gdLst/>
              <a:ahLst/>
              <a:cxnLst/>
              <a:rect l="l" t="t" r="r" b="b"/>
              <a:pathLst>
                <a:path w="739" h="1949" extrusionOk="0">
                  <a:moveTo>
                    <a:pt x="690" y="0"/>
                  </a:moveTo>
                  <a:cubicBezTo>
                    <a:pt x="650" y="99"/>
                    <a:pt x="611" y="207"/>
                    <a:pt x="572" y="306"/>
                  </a:cubicBezTo>
                  <a:cubicBezTo>
                    <a:pt x="404" y="758"/>
                    <a:pt x="247" y="1220"/>
                    <a:pt x="89" y="1683"/>
                  </a:cubicBezTo>
                  <a:lnTo>
                    <a:pt x="1" y="1949"/>
                  </a:lnTo>
                  <a:lnTo>
                    <a:pt x="60" y="1949"/>
                  </a:lnTo>
                  <a:cubicBezTo>
                    <a:pt x="148" y="1673"/>
                    <a:pt x="247" y="1388"/>
                    <a:pt x="345" y="1102"/>
                  </a:cubicBezTo>
                  <a:cubicBezTo>
                    <a:pt x="424" y="876"/>
                    <a:pt x="513" y="640"/>
                    <a:pt x="591" y="413"/>
                  </a:cubicBezTo>
                  <a:lnTo>
                    <a:pt x="739" y="30"/>
                  </a:lnTo>
                  <a:cubicBezTo>
                    <a:pt x="71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52" name="Google Shape;3152;p17"/>
            <p:cNvSpPr/>
            <p:nvPr/>
          </p:nvSpPr>
          <p:spPr>
            <a:xfrm>
              <a:off x="6860942" y="4890884"/>
              <a:ext cx="154437" cy="191934"/>
            </a:xfrm>
            <a:custGeom>
              <a:avLst/>
              <a:gdLst/>
              <a:ahLst/>
              <a:cxnLst/>
              <a:rect l="l" t="t" r="r" b="b"/>
              <a:pathLst>
                <a:path w="729" h="906" extrusionOk="0">
                  <a:moveTo>
                    <a:pt x="670" y="0"/>
                  </a:moveTo>
                  <a:cubicBezTo>
                    <a:pt x="571" y="118"/>
                    <a:pt x="483" y="247"/>
                    <a:pt x="385" y="374"/>
                  </a:cubicBezTo>
                  <a:lnTo>
                    <a:pt x="0" y="906"/>
                  </a:lnTo>
                  <a:lnTo>
                    <a:pt x="70" y="906"/>
                  </a:lnTo>
                  <a:cubicBezTo>
                    <a:pt x="79" y="896"/>
                    <a:pt x="89" y="886"/>
                    <a:pt x="89" y="877"/>
                  </a:cubicBezTo>
                  <a:cubicBezTo>
                    <a:pt x="286" y="610"/>
                    <a:pt x="473" y="345"/>
                    <a:pt x="670" y="89"/>
                  </a:cubicBezTo>
                  <a:cubicBezTo>
                    <a:pt x="689" y="70"/>
                    <a:pt x="709" y="40"/>
                    <a:pt x="729" y="20"/>
                  </a:cubicBezTo>
                  <a:cubicBezTo>
                    <a:pt x="709" y="11"/>
                    <a:pt x="689" y="0"/>
                    <a:pt x="67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53" name="Google Shape;3153;p17"/>
            <p:cNvSpPr/>
            <p:nvPr/>
          </p:nvSpPr>
          <p:spPr>
            <a:xfrm>
              <a:off x="1930615" y="4559343"/>
              <a:ext cx="825782" cy="523475"/>
            </a:xfrm>
            <a:custGeom>
              <a:avLst/>
              <a:gdLst/>
              <a:ahLst/>
              <a:cxnLst/>
              <a:rect l="l" t="t" r="r" b="b"/>
              <a:pathLst>
                <a:path w="3898" h="2471" extrusionOk="0">
                  <a:moveTo>
                    <a:pt x="1997" y="1"/>
                  </a:moveTo>
                  <a:cubicBezTo>
                    <a:pt x="1889" y="1"/>
                    <a:pt x="1781" y="60"/>
                    <a:pt x="1712" y="148"/>
                  </a:cubicBezTo>
                  <a:cubicBezTo>
                    <a:pt x="1643" y="247"/>
                    <a:pt x="1614" y="375"/>
                    <a:pt x="1594" y="493"/>
                  </a:cubicBezTo>
                  <a:cubicBezTo>
                    <a:pt x="1545" y="749"/>
                    <a:pt x="1545" y="1005"/>
                    <a:pt x="1575" y="1250"/>
                  </a:cubicBezTo>
                  <a:cubicBezTo>
                    <a:pt x="1476" y="1005"/>
                    <a:pt x="1328" y="778"/>
                    <a:pt x="1131" y="601"/>
                  </a:cubicBezTo>
                  <a:cubicBezTo>
                    <a:pt x="1053" y="532"/>
                    <a:pt x="964" y="463"/>
                    <a:pt x="866" y="434"/>
                  </a:cubicBezTo>
                  <a:cubicBezTo>
                    <a:pt x="835" y="422"/>
                    <a:pt x="801" y="417"/>
                    <a:pt x="767" y="417"/>
                  </a:cubicBezTo>
                  <a:cubicBezTo>
                    <a:pt x="714" y="417"/>
                    <a:pt x="662" y="430"/>
                    <a:pt x="620" y="454"/>
                  </a:cubicBezTo>
                  <a:cubicBezTo>
                    <a:pt x="600" y="463"/>
                    <a:pt x="590" y="473"/>
                    <a:pt x="571" y="483"/>
                  </a:cubicBezTo>
                  <a:cubicBezTo>
                    <a:pt x="453" y="591"/>
                    <a:pt x="462" y="769"/>
                    <a:pt x="502" y="926"/>
                  </a:cubicBezTo>
                  <a:cubicBezTo>
                    <a:pt x="580" y="1270"/>
                    <a:pt x="738" y="1595"/>
                    <a:pt x="945" y="1880"/>
                  </a:cubicBezTo>
                  <a:cubicBezTo>
                    <a:pt x="797" y="1683"/>
                    <a:pt x="620" y="1526"/>
                    <a:pt x="413" y="1398"/>
                  </a:cubicBezTo>
                  <a:cubicBezTo>
                    <a:pt x="344" y="1363"/>
                    <a:pt x="269" y="1329"/>
                    <a:pt x="200" y="1329"/>
                  </a:cubicBezTo>
                  <a:cubicBezTo>
                    <a:pt x="171" y="1329"/>
                    <a:pt x="144" y="1335"/>
                    <a:pt x="118" y="1349"/>
                  </a:cubicBezTo>
                  <a:cubicBezTo>
                    <a:pt x="88" y="1359"/>
                    <a:pt x="69" y="1379"/>
                    <a:pt x="59" y="1398"/>
                  </a:cubicBezTo>
                  <a:cubicBezTo>
                    <a:pt x="49" y="1408"/>
                    <a:pt x="39" y="1428"/>
                    <a:pt x="29" y="1447"/>
                  </a:cubicBezTo>
                  <a:cubicBezTo>
                    <a:pt x="20" y="1477"/>
                    <a:pt x="9" y="1506"/>
                    <a:pt x="9" y="1536"/>
                  </a:cubicBezTo>
                  <a:cubicBezTo>
                    <a:pt x="0" y="1605"/>
                    <a:pt x="20" y="1683"/>
                    <a:pt x="49" y="1753"/>
                  </a:cubicBezTo>
                  <a:cubicBezTo>
                    <a:pt x="147" y="2028"/>
                    <a:pt x="335" y="2284"/>
                    <a:pt x="561" y="2471"/>
                  </a:cubicBezTo>
                  <a:lnTo>
                    <a:pt x="3296" y="2471"/>
                  </a:lnTo>
                  <a:cubicBezTo>
                    <a:pt x="3434" y="2382"/>
                    <a:pt x="3562" y="2284"/>
                    <a:pt x="3670" y="2175"/>
                  </a:cubicBezTo>
                  <a:cubicBezTo>
                    <a:pt x="3759" y="2087"/>
                    <a:pt x="3838" y="1998"/>
                    <a:pt x="3867" y="1890"/>
                  </a:cubicBezTo>
                  <a:cubicBezTo>
                    <a:pt x="3897" y="1782"/>
                    <a:pt x="3858" y="1644"/>
                    <a:pt x="3759" y="1585"/>
                  </a:cubicBezTo>
                  <a:cubicBezTo>
                    <a:pt x="3740" y="1576"/>
                    <a:pt x="3729" y="1565"/>
                    <a:pt x="3710" y="1565"/>
                  </a:cubicBezTo>
                  <a:cubicBezTo>
                    <a:pt x="3692" y="1561"/>
                    <a:pt x="3675" y="1559"/>
                    <a:pt x="3657" y="1559"/>
                  </a:cubicBezTo>
                  <a:cubicBezTo>
                    <a:pt x="3552" y="1559"/>
                    <a:pt x="3439" y="1626"/>
                    <a:pt x="3355" y="1694"/>
                  </a:cubicBezTo>
                  <a:cubicBezTo>
                    <a:pt x="3296" y="1742"/>
                    <a:pt x="3237" y="1801"/>
                    <a:pt x="3178" y="1861"/>
                  </a:cubicBezTo>
                  <a:cubicBezTo>
                    <a:pt x="3346" y="1546"/>
                    <a:pt x="3395" y="1162"/>
                    <a:pt x="3307" y="817"/>
                  </a:cubicBezTo>
                  <a:cubicBezTo>
                    <a:pt x="3287" y="710"/>
                    <a:pt x="3237" y="601"/>
                    <a:pt x="3149" y="552"/>
                  </a:cubicBezTo>
                  <a:cubicBezTo>
                    <a:pt x="3139" y="542"/>
                    <a:pt x="3119" y="532"/>
                    <a:pt x="3100" y="522"/>
                  </a:cubicBezTo>
                  <a:lnTo>
                    <a:pt x="3090" y="522"/>
                  </a:lnTo>
                  <a:cubicBezTo>
                    <a:pt x="3068" y="514"/>
                    <a:pt x="3045" y="510"/>
                    <a:pt x="3021" y="510"/>
                  </a:cubicBezTo>
                  <a:cubicBezTo>
                    <a:pt x="2963" y="510"/>
                    <a:pt x="2903" y="533"/>
                    <a:pt x="2854" y="562"/>
                  </a:cubicBezTo>
                  <a:cubicBezTo>
                    <a:pt x="2795" y="611"/>
                    <a:pt x="2736" y="680"/>
                    <a:pt x="2696" y="749"/>
                  </a:cubicBezTo>
                  <a:cubicBezTo>
                    <a:pt x="2559" y="946"/>
                    <a:pt x="2450" y="1143"/>
                    <a:pt x="2391" y="1359"/>
                  </a:cubicBezTo>
                  <a:cubicBezTo>
                    <a:pt x="2421" y="1034"/>
                    <a:pt x="2401" y="719"/>
                    <a:pt x="2322" y="404"/>
                  </a:cubicBezTo>
                  <a:cubicBezTo>
                    <a:pt x="2283" y="247"/>
                    <a:pt x="2214" y="60"/>
                    <a:pt x="2056" y="10"/>
                  </a:cubicBezTo>
                  <a:lnTo>
                    <a:pt x="2037" y="10"/>
                  </a:lnTo>
                  <a:cubicBezTo>
                    <a:pt x="2027" y="1"/>
                    <a:pt x="2008" y="1"/>
                    <a:pt x="1997"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54" name="Google Shape;3154;p17"/>
            <p:cNvSpPr/>
            <p:nvPr/>
          </p:nvSpPr>
          <p:spPr>
            <a:xfrm>
              <a:off x="1936758" y="4855506"/>
              <a:ext cx="191934" cy="227312"/>
            </a:xfrm>
            <a:custGeom>
              <a:avLst/>
              <a:gdLst/>
              <a:ahLst/>
              <a:cxnLst/>
              <a:rect l="l" t="t" r="r" b="b"/>
              <a:pathLst>
                <a:path w="906" h="1073" extrusionOk="0">
                  <a:moveTo>
                    <a:pt x="30" y="0"/>
                  </a:moveTo>
                  <a:cubicBezTo>
                    <a:pt x="20" y="10"/>
                    <a:pt x="10" y="30"/>
                    <a:pt x="0" y="49"/>
                  </a:cubicBezTo>
                  <a:cubicBezTo>
                    <a:pt x="306" y="374"/>
                    <a:pt x="581" y="718"/>
                    <a:pt x="837" y="1073"/>
                  </a:cubicBezTo>
                  <a:lnTo>
                    <a:pt x="906" y="1073"/>
                  </a:lnTo>
                  <a:cubicBezTo>
                    <a:pt x="680" y="758"/>
                    <a:pt x="433" y="443"/>
                    <a:pt x="168" y="158"/>
                  </a:cubicBezTo>
                  <a:cubicBezTo>
                    <a:pt x="11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55" name="Google Shape;3155;p17"/>
            <p:cNvSpPr/>
            <p:nvPr/>
          </p:nvSpPr>
          <p:spPr>
            <a:xfrm>
              <a:off x="2051368" y="4655310"/>
              <a:ext cx="223287" cy="427508"/>
            </a:xfrm>
            <a:custGeom>
              <a:avLst/>
              <a:gdLst/>
              <a:ahLst/>
              <a:cxnLst/>
              <a:rect l="l" t="t" r="r" b="b"/>
              <a:pathLst>
                <a:path w="1054" h="2018" extrusionOk="0">
                  <a:moveTo>
                    <a:pt x="50" y="1"/>
                  </a:moveTo>
                  <a:cubicBezTo>
                    <a:pt x="30" y="10"/>
                    <a:pt x="20" y="20"/>
                    <a:pt x="1" y="30"/>
                  </a:cubicBezTo>
                  <a:cubicBezTo>
                    <a:pt x="394" y="640"/>
                    <a:pt x="719" y="1280"/>
                    <a:pt x="975" y="1959"/>
                  </a:cubicBezTo>
                  <a:cubicBezTo>
                    <a:pt x="975" y="1978"/>
                    <a:pt x="985" y="1998"/>
                    <a:pt x="994" y="2018"/>
                  </a:cubicBezTo>
                  <a:lnTo>
                    <a:pt x="1053" y="2018"/>
                  </a:lnTo>
                  <a:cubicBezTo>
                    <a:pt x="837" y="1447"/>
                    <a:pt x="572" y="876"/>
                    <a:pt x="266" y="345"/>
                  </a:cubicBezTo>
                  <a:cubicBezTo>
                    <a:pt x="198" y="227"/>
                    <a:pt x="119" y="11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56" name="Google Shape;3156;p17"/>
            <p:cNvSpPr/>
            <p:nvPr/>
          </p:nvSpPr>
          <p:spPr>
            <a:xfrm>
              <a:off x="2332701" y="4559343"/>
              <a:ext cx="33684" cy="523475"/>
            </a:xfrm>
            <a:custGeom>
              <a:avLst/>
              <a:gdLst/>
              <a:ahLst/>
              <a:cxnLst/>
              <a:rect l="l" t="t" r="r" b="b"/>
              <a:pathLst>
                <a:path w="159" h="2471" extrusionOk="0">
                  <a:moveTo>
                    <a:pt x="99" y="1"/>
                  </a:moveTo>
                  <a:cubicBezTo>
                    <a:pt x="90" y="699"/>
                    <a:pt x="70" y="1388"/>
                    <a:pt x="31" y="2077"/>
                  </a:cubicBezTo>
                  <a:cubicBezTo>
                    <a:pt x="21" y="2215"/>
                    <a:pt x="11" y="2343"/>
                    <a:pt x="1" y="2471"/>
                  </a:cubicBezTo>
                  <a:lnTo>
                    <a:pt x="60" y="2471"/>
                  </a:lnTo>
                  <a:cubicBezTo>
                    <a:pt x="110" y="1703"/>
                    <a:pt x="149" y="926"/>
                    <a:pt x="149" y="148"/>
                  </a:cubicBezTo>
                  <a:cubicBezTo>
                    <a:pt x="149" y="109"/>
                    <a:pt x="158" y="60"/>
                    <a:pt x="158" y="10"/>
                  </a:cubicBezTo>
                  <a:lnTo>
                    <a:pt x="139" y="10"/>
                  </a:lnTo>
                  <a:cubicBezTo>
                    <a:pt x="129" y="1"/>
                    <a:pt x="110"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57" name="Google Shape;3157;p17"/>
            <p:cNvSpPr/>
            <p:nvPr/>
          </p:nvSpPr>
          <p:spPr>
            <a:xfrm>
              <a:off x="2441167" y="4669927"/>
              <a:ext cx="156767" cy="412891"/>
            </a:xfrm>
            <a:custGeom>
              <a:avLst/>
              <a:gdLst/>
              <a:ahLst/>
              <a:cxnLst/>
              <a:rect l="l" t="t" r="r" b="b"/>
              <a:pathLst>
                <a:path w="740" h="1949" extrusionOk="0">
                  <a:moveTo>
                    <a:pt x="690" y="0"/>
                  </a:moveTo>
                  <a:cubicBezTo>
                    <a:pt x="650" y="99"/>
                    <a:pt x="611" y="207"/>
                    <a:pt x="582" y="306"/>
                  </a:cubicBezTo>
                  <a:cubicBezTo>
                    <a:pt x="405" y="758"/>
                    <a:pt x="247" y="1220"/>
                    <a:pt x="90" y="1683"/>
                  </a:cubicBezTo>
                  <a:lnTo>
                    <a:pt x="1" y="1949"/>
                  </a:lnTo>
                  <a:lnTo>
                    <a:pt x="60" y="1949"/>
                  </a:lnTo>
                  <a:cubicBezTo>
                    <a:pt x="158" y="1673"/>
                    <a:pt x="247" y="1388"/>
                    <a:pt x="345" y="1102"/>
                  </a:cubicBezTo>
                  <a:cubicBezTo>
                    <a:pt x="434" y="876"/>
                    <a:pt x="512" y="650"/>
                    <a:pt x="591" y="413"/>
                  </a:cubicBezTo>
                  <a:lnTo>
                    <a:pt x="739" y="30"/>
                  </a:lnTo>
                  <a:cubicBezTo>
                    <a:pt x="72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58" name="Google Shape;3158;p17"/>
            <p:cNvSpPr/>
            <p:nvPr/>
          </p:nvSpPr>
          <p:spPr>
            <a:xfrm>
              <a:off x="2572725" y="4890884"/>
              <a:ext cx="154437" cy="191934"/>
            </a:xfrm>
            <a:custGeom>
              <a:avLst/>
              <a:gdLst/>
              <a:ahLst/>
              <a:cxnLst/>
              <a:rect l="l" t="t" r="r" b="b"/>
              <a:pathLst>
                <a:path w="729" h="906" extrusionOk="0">
                  <a:moveTo>
                    <a:pt x="679" y="0"/>
                  </a:moveTo>
                  <a:cubicBezTo>
                    <a:pt x="580" y="118"/>
                    <a:pt x="482" y="247"/>
                    <a:pt x="394" y="374"/>
                  </a:cubicBezTo>
                  <a:cubicBezTo>
                    <a:pt x="265" y="551"/>
                    <a:pt x="128" y="729"/>
                    <a:pt x="0" y="906"/>
                  </a:cubicBezTo>
                  <a:lnTo>
                    <a:pt x="69" y="906"/>
                  </a:lnTo>
                  <a:lnTo>
                    <a:pt x="98" y="877"/>
                  </a:lnTo>
                  <a:cubicBezTo>
                    <a:pt x="285" y="610"/>
                    <a:pt x="472" y="345"/>
                    <a:pt x="679" y="89"/>
                  </a:cubicBezTo>
                  <a:cubicBezTo>
                    <a:pt x="698" y="70"/>
                    <a:pt x="709" y="40"/>
                    <a:pt x="728" y="20"/>
                  </a:cubicBezTo>
                  <a:cubicBezTo>
                    <a:pt x="709" y="11"/>
                    <a:pt x="698" y="0"/>
                    <a:pt x="679"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59" name="Google Shape;3159;p17"/>
            <p:cNvSpPr/>
            <p:nvPr/>
          </p:nvSpPr>
          <p:spPr>
            <a:xfrm>
              <a:off x="49" y="5030704"/>
              <a:ext cx="9143974" cy="52114"/>
            </a:xfrm>
            <a:custGeom>
              <a:avLst/>
              <a:gdLst/>
              <a:ahLst/>
              <a:cxnLst/>
              <a:rect l="l" t="t" r="r" b="b"/>
              <a:pathLst>
                <a:path w="43163" h="246" extrusionOk="0">
                  <a:moveTo>
                    <a:pt x="0" y="0"/>
                  </a:moveTo>
                  <a:lnTo>
                    <a:pt x="0" y="246"/>
                  </a:lnTo>
                  <a:lnTo>
                    <a:pt x="43163" y="246"/>
                  </a:lnTo>
                  <a:lnTo>
                    <a:pt x="43163"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60" name="Google Shape;3160;p17"/>
            <p:cNvSpPr/>
            <p:nvPr/>
          </p:nvSpPr>
          <p:spPr>
            <a:xfrm>
              <a:off x="166973" y="77935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61" name="Google Shape;3161;p17"/>
            <p:cNvSpPr/>
            <p:nvPr/>
          </p:nvSpPr>
          <p:spPr>
            <a:xfrm>
              <a:off x="630000" y="288402"/>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62" name="Google Shape;3162;p17"/>
            <p:cNvSpPr/>
            <p:nvPr/>
          </p:nvSpPr>
          <p:spPr>
            <a:xfrm flipH="1">
              <a:off x="8304976" y="77935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163" name="Google Shape;3163;p17"/>
            <p:cNvSpPr/>
            <p:nvPr/>
          </p:nvSpPr>
          <p:spPr>
            <a:xfrm flipH="1">
              <a:off x="7499023" y="288402"/>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TITLE_ONLY_3">
    <p:spTree>
      <p:nvGrpSpPr>
        <p:cNvPr id="1" name="Shape 3164"/>
        <p:cNvGrpSpPr/>
        <p:nvPr/>
      </p:nvGrpSpPr>
      <p:grpSpPr>
        <a:xfrm>
          <a:off x="0" y="0"/>
          <a:ext cx="0" cy="0"/>
          <a:chOff x="0" y="0"/>
          <a:chExt cx="0" cy="0"/>
        </a:xfrm>
      </p:grpSpPr>
      <p:sp>
        <p:nvSpPr>
          <p:cNvPr id="3165" name="Google Shape;3165;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3166" name="Google Shape;3166;p18"/>
          <p:cNvGrpSpPr/>
          <p:nvPr/>
        </p:nvGrpSpPr>
        <p:grpSpPr>
          <a:xfrm>
            <a:off x="49" y="288406"/>
            <a:ext cx="9143974" cy="4917495"/>
            <a:chOff x="49" y="288406"/>
            <a:chExt cx="9143974" cy="4917495"/>
          </a:xfrm>
        </p:grpSpPr>
        <p:grpSp>
          <p:nvGrpSpPr>
            <p:cNvPr id="3167" name="Google Shape;3167;p18"/>
            <p:cNvGrpSpPr/>
            <p:nvPr/>
          </p:nvGrpSpPr>
          <p:grpSpPr>
            <a:xfrm flipH="1">
              <a:off x="1645044" y="4329065"/>
              <a:ext cx="250404" cy="549532"/>
              <a:chOff x="7248623" y="4329065"/>
              <a:chExt cx="250404" cy="549532"/>
            </a:xfrm>
          </p:grpSpPr>
          <p:sp>
            <p:nvSpPr>
              <p:cNvPr id="3168" name="Google Shape;3168;p18"/>
              <p:cNvSpPr/>
              <p:nvPr/>
            </p:nvSpPr>
            <p:spPr>
              <a:xfrm>
                <a:off x="7403059" y="4365503"/>
                <a:ext cx="54233" cy="223287"/>
              </a:xfrm>
              <a:custGeom>
                <a:avLst/>
                <a:gdLst/>
                <a:ahLst/>
                <a:cxnLst/>
                <a:rect l="l" t="t" r="r" b="b"/>
                <a:pathLst>
                  <a:path w="256" h="1054" extrusionOk="0">
                    <a:moveTo>
                      <a:pt x="256" y="0"/>
                    </a:moveTo>
                    <a:cubicBezTo>
                      <a:pt x="148" y="11"/>
                      <a:pt x="158" y="168"/>
                      <a:pt x="158" y="453"/>
                    </a:cubicBezTo>
                    <a:cubicBezTo>
                      <a:pt x="158" y="877"/>
                      <a:pt x="187" y="1004"/>
                      <a:pt x="0" y="1014"/>
                    </a:cubicBezTo>
                    <a:lnTo>
                      <a:pt x="0" y="1054"/>
                    </a:lnTo>
                    <a:cubicBezTo>
                      <a:pt x="59" y="1054"/>
                      <a:pt x="148" y="1034"/>
                      <a:pt x="187" y="1004"/>
                    </a:cubicBezTo>
                    <a:cubicBezTo>
                      <a:pt x="236" y="955"/>
                      <a:pt x="217" y="237"/>
                      <a:pt x="217" y="138"/>
                    </a:cubicBezTo>
                    <a:cubicBezTo>
                      <a:pt x="217" y="59"/>
                      <a:pt x="247" y="20"/>
                      <a:pt x="25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8"/>
              <p:cNvSpPr/>
              <p:nvPr/>
            </p:nvSpPr>
            <p:spPr>
              <a:xfrm>
                <a:off x="7403059" y="4367621"/>
                <a:ext cx="83468" cy="248285"/>
              </a:xfrm>
              <a:custGeom>
                <a:avLst/>
                <a:gdLst/>
                <a:ahLst/>
                <a:cxnLst/>
                <a:rect l="l" t="t" r="r" b="b"/>
                <a:pathLst>
                  <a:path w="394" h="1172" extrusionOk="0">
                    <a:moveTo>
                      <a:pt x="306" y="1"/>
                    </a:moveTo>
                    <a:cubicBezTo>
                      <a:pt x="325" y="20"/>
                      <a:pt x="345" y="99"/>
                      <a:pt x="335" y="315"/>
                    </a:cubicBezTo>
                    <a:cubicBezTo>
                      <a:pt x="295" y="699"/>
                      <a:pt x="345" y="1033"/>
                      <a:pt x="187" y="1073"/>
                    </a:cubicBezTo>
                    <a:lnTo>
                      <a:pt x="0" y="1112"/>
                    </a:lnTo>
                    <a:lnTo>
                      <a:pt x="0" y="1171"/>
                    </a:lnTo>
                    <a:cubicBezTo>
                      <a:pt x="315" y="1162"/>
                      <a:pt x="394" y="1014"/>
                      <a:pt x="394" y="404"/>
                    </a:cubicBezTo>
                    <a:cubicBezTo>
                      <a:pt x="394" y="108"/>
                      <a:pt x="374" y="20"/>
                      <a:pt x="3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8"/>
              <p:cNvSpPr/>
              <p:nvPr/>
            </p:nvSpPr>
            <p:spPr>
              <a:xfrm>
                <a:off x="7403059" y="4365503"/>
                <a:ext cx="79443" cy="237905"/>
              </a:xfrm>
              <a:custGeom>
                <a:avLst/>
                <a:gdLst/>
                <a:ahLst/>
                <a:cxnLst/>
                <a:rect l="l" t="t" r="r" b="b"/>
                <a:pathLst>
                  <a:path w="375" h="1123" extrusionOk="0">
                    <a:moveTo>
                      <a:pt x="276" y="0"/>
                    </a:moveTo>
                    <a:cubicBezTo>
                      <a:pt x="266" y="0"/>
                      <a:pt x="256" y="30"/>
                      <a:pt x="247" y="50"/>
                    </a:cubicBezTo>
                    <a:cubicBezTo>
                      <a:pt x="236" y="70"/>
                      <a:pt x="227" y="109"/>
                      <a:pt x="227" y="138"/>
                    </a:cubicBezTo>
                    <a:cubicBezTo>
                      <a:pt x="227" y="237"/>
                      <a:pt x="247" y="955"/>
                      <a:pt x="197" y="1004"/>
                    </a:cubicBezTo>
                    <a:cubicBezTo>
                      <a:pt x="158" y="1034"/>
                      <a:pt x="59" y="1054"/>
                      <a:pt x="0" y="1063"/>
                    </a:cubicBezTo>
                    <a:lnTo>
                      <a:pt x="0" y="1122"/>
                    </a:lnTo>
                    <a:lnTo>
                      <a:pt x="197" y="1083"/>
                    </a:lnTo>
                    <a:cubicBezTo>
                      <a:pt x="374" y="1043"/>
                      <a:pt x="315" y="709"/>
                      <a:pt x="354" y="325"/>
                    </a:cubicBezTo>
                    <a:cubicBezTo>
                      <a:pt x="354" y="237"/>
                      <a:pt x="365" y="148"/>
                      <a:pt x="345" y="70"/>
                    </a:cubicBezTo>
                    <a:cubicBezTo>
                      <a:pt x="345" y="50"/>
                      <a:pt x="335" y="11"/>
                      <a:pt x="31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8"/>
              <p:cNvSpPr/>
              <p:nvPr/>
            </p:nvSpPr>
            <p:spPr>
              <a:xfrm>
                <a:off x="7403059" y="4365503"/>
                <a:ext cx="70969" cy="237905"/>
              </a:xfrm>
              <a:custGeom>
                <a:avLst/>
                <a:gdLst/>
                <a:ahLst/>
                <a:cxnLst/>
                <a:rect l="l" t="t" r="r" b="b"/>
                <a:pathLst>
                  <a:path w="335" h="1123" extrusionOk="0">
                    <a:moveTo>
                      <a:pt x="247" y="0"/>
                    </a:moveTo>
                    <a:cubicBezTo>
                      <a:pt x="227" y="0"/>
                      <a:pt x="217" y="30"/>
                      <a:pt x="217" y="50"/>
                    </a:cubicBezTo>
                    <a:cubicBezTo>
                      <a:pt x="207" y="70"/>
                      <a:pt x="197" y="109"/>
                      <a:pt x="197" y="138"/>
                    </a:cubicBezTo>
                    <a:cubicBezTo>
                      <a:pt x="197" y="237"/>
                      <a:pt x="217" y="955"/>
                      <a:pt x="168" y="1004"/>
                    </a:cubicBezTo>
                    <a:cubicBezTo>
                      <a:pt x="138" y="1034"/>
                      <a:pt x="59" y="1054"/>
                      <a:pt x="0" y="1054"/>
                    </a:cubicBezTo>
                    <a:lnTo>
                      <a:pt x="0" y="1122"/>
                    </a:lnTo>
                    <a:lnTo>
                      <a:pt x="168" y="1083"/>
                    </a:lnTo>
                    <a:cubicBezTo>
                      <a:pt x="335" y="1043"/>
                      <a:pt x="286" y="709"/>
                      <a:pt x="315" y="325"/>
                    </a:cubicBezTo>
                    <a:cubicBezTo>
                      <a:pt x="315" y="237"/>
                      <a:pt x="325" y="148"/>
                      <a:pt x="306" y="70"/>
                    </a:cubicBezTo>
                    <a:cubicBezTo>
                      <a:pt x="306" y="50"/>
                      <a:pt x="295" y="11"/>
                      <a:pt x="27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8"/>
              <p:cNvSpPr/>
              <p:nvPr/>
            </p:nvSpPr>
            <p:spPr>
              <a:xfrm>
                <a:off x="7403059" y="4365503"/>
                <a:ext cx="73087" cy="237905"/>
              </a:xfrm>
              <a:custGeom>
                <a:avLst/>
                <a:gdLst/>
                <a:ahLst/>
                <a:cxnLst/>
                <a:rect l="l" t="t" r="r" b="b"/>
                <a:pathLst>
                  <a:path w="345" h="1123" extrusionOk="0">
                    <a:moveTo>
                      <a:pt x="266" y="0"/>
                    </a:moveTo>
                    <a:cubicBezTo>
                      <a:pt x="247" y="0"/>
                      <a:pt x="236" y="30"/>
                      <a:pt x="236" y="50"/>
                    </a:cubicBezTo>
                    <a:cubicBezTo>
                      <a:pt x="217" y="70"/>
                      <a:pt x="217" y="109"/>
                      <a:pt x="217" y="138"/>
                    </a:cubicBezTo>
                    <a:cubicBezTo>
                      <a:pt x="217" y="237"/>
                      <a:pt x="236" y="955"/>
                      <a:pt x="187" y="1004"/>
                    </a:cubicBezTo>
                    <a:cubicBezTo>
                      <a:pt x="148" y="1034"/>
                      <a:pt x="59" y="1054"/>
                      <a:pt x="0" y="1054"/>
                    </a:cubicBezTo>
                    <a:lnTo>
                      <a:pt x="0" y="1122"/>
                    </a:lnTo>
                    <a:lnTo>
                      <a:pt x="187" y="1083"/>
                    </a:lnTo>
                    <a:cubicBezTo>
                      <a:pt x="345" y="1043"/>
                      <a:pt x="295" y="709"/>
                      <a:pt x="335" y="325"/>
                    </a:cubicBezTo>
                    <a:cubicBezTo>
                      <a:pt x="335" y="237"/>
                      <a:pt x="345" y="148"/>
                      <a:pt x="325" y="70"/>
                    </a:cubicBezTo>
                    <a:cubicBezTo>
                      <a:pt x="325" y="50"/>
                      <a:pt x="315" y="11"/>
                      <a:pt x="29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8"/>
              <p:cNvSpPr/>
              <p:nvPr/>
            </p:nvSpPr>
            <p:spPr>
              <a:xfrm>
                <a:off x="7399882" y="4365503"/>
                <a:ext cx="76265" cy="238117"/>
              </a:xfrm>
              <a:custGeom>
                <a:avLst/>
                <a:gdLst/>
                <a:ahLst/>
                <a:cxnLst/>
                <a:rect l="l" t="t" r="r" b="b"/>
                <a:pathLst>
                  <a:path w="360" h="1124" extrusionOk="0">
                    <a:moveTo>
                      <a:pt x="232" y="109"/>
                    </a:moveTo>
                    <a:cubicBezTo>
                      <a:pt x="222" y="138"/>
                      <a:pt x="232" y="158"/>
                      <a:pt x="232" y="188"/>
                    </a:cubicBezTo>
                    <a:lnTo>
                      <a:pt x="232" y="109"/>
                    </a:lnTo>
                    <a:close/>
                    <a:moveTo>
                      <a:pt x="232" y="266"/>
                    </a:moveTo>
                    <a:lnTo>
                      <a:pt x="232" y="581"/>
                    </a:lnTo>
                    <a:cubicBezTo>
                      <a:pt x="242" y="473"/>
                      <a:pt x="242" y="374"/>
                      <a:pt x="232" y="266"/>
                    </a:cubicBezTo>
                    <a:close/>
                    <a:moveTo>
                      <a:pt x="212" y="965"/>
                    </a:moveTo>
                    <a:lnTo>
                      <a:pt x="212" y="965"/>
                    </a:lnTo>
                    <a:cubicBezTo>
                      <a:pt x="202" y="975"/>
                      <a:pt x="202" y="995"/>
                      <a:pt x="192" y="1004"/>
                    </a:cubicBezTo>
                    <a:cubicBezTo>
                      <a:pt x="202" y="995"/>
                      <a:pt x="212" y="975"/>
                      <a:pt x="212" y="965"/>
                    </a:cubicBezTo>
                    <a:close/>
                    <a:moveTo>
                      <a:pt x="271" y="0"/>
                    </a:moveTo>
                    <a:cubicBezTo>
                      <a:pt x="262" y="0"/>
                      <a:pt x="262" y="11"/>
                      <a:pt x="262" y="11"/>
                    </a:cubicBezTo>
                    <a:cubicBezTo>
                      <a:pt x="251" y="20"/>
                      <a:pt x="251" y="30"/>
                      <a:pt x="251" y="30"/>
                    </a:cubicBezTo>
                    <a:cubicBezTo>
                      <a:pt x="232" y="59"/>
                      <a:pt x="232" y="79"/>
                      <a:pt x="232" y="109"/>
                    </a:cubicBezTo>
                    <a:cubicBezTo>
                      <a:pt x="242" y="79"/>
                      <a:pt x="242" y="59"/>
                      <a:pt x="251" y="40"/>
                    </a:cubicBezTo>
                    <a:cubicBezTo>
                      <a:pt x="262" y="30"/>
                      <a:pt x="262" y="20"/>
                      <a:pt x="262" y="20"/>
                    </a:cubicBezTo>
                    <a:lnTo>
                      <a:pt x="271" y="11"/>
                    </a:lnTo>
                    <a:lnTo>
                      <a:pt x="310" y="11"/>
                    </a:lnTo>
                    <a:cubicBezTo>
                      <a:pt x="321" y="11"/>
                      <a:pt x="330" y="30"/>
                      <a:pt x="330" y="40"/>
                    </a:cubicBezTo>
                    <a:cubicBezTo>
                      <a:pt x="330" y="50"/>
                      <a:pt x="340" y="59"/>
                      <a:pt x="340" y="79"/>
                    </a:cubicBezTo>
                    <a:cubicBezTo>
                      <a:pt x="340" y="99"/>
                      <a:pt x="350" y="129"/>
                      <a:pt x="350" y="148"/>
                    </a:cubicBezTo>
                    <a:cubicBezTo>
                      <a:pt x="350" y="207"/>
                      <a:pt x="350" y="256"/>
                      <a:pt x="340" y="306"/>
                    </a:cubicBezTo>
                    <a:cubicBezTo>
                      <a:pt x="330" y="414"/>
                      <a:pt x="330" y="512"/>
                      <a:pt x="330" y="621"/>
                    </a:cubicBezTo>
                    <a:cubicBezTo>
                      <a:pt x="330" y="670"/>
                      <a:pt x="321" y="729"/>
                      <a:pt x="321" y="778"/>
                    </a:cubicBezTo>
                    <a:cubicBezTo>
                      <a:pt x="321" y="827"/>
                      <a:pt x="310" y="877"/>
                      <a:pt x="301" y="936"/>
                    </a:cubicBezTo>
                    <a:cubicBezTo>
                      <a:pt x="301" y="955"/>
                      <a:pt x="291" y="984"/>
                      <a:pt x="281" y="1004"/>
                    </a:cubicBezTo>
                    <a:cubicBezTo>
                      <a:pt x="271" y="1024"/>
                      <a:pt x="251" y="1054"/>
                      <a:pt x="232" y="1063"/>
                    </a:cubicBezTo>
                    <a:cubicBezTo>
                      <a:pt x="232" y="1063"/>
                      <a:pt x="222" y="1063"/>
                      <a:pt x="222" y="1073"/>
                    </a:cubicBezTo>
                    <a:lnTo>
                      <a:pt x="202" y="1073"/>
                    </a:lnTo>
                    <a:lnTo>
                      <a:pt x="163" y="1083"/>
                    </a:lnTo>
                    <a:lnTo>
                      <a:pt x="84" y="1103"/>
                    </a:lnTo>
                    <a:cubicBezTo>
                      <a:pt x="23" y="1115"/>
                      <a:pt x="0" y="1123"/>
                      <a:pt x="15" y="1123"/>
                    </a:cubicBezTo>
                    <a:cubicBezTo>
                      <a:pt x="24" y="1123"/>
                      <a:pt x="47" y="1120"/>
                      <a:pt x="84" y="1113"/>
                    </a:cubicBezTo>
                    <a:lnTo>
                      <a:pt x="163" y="1093"/>
                    </a:lnTo>
                    <a:lnTo>
                      <a:pt x="202" y="1083"/>
                    </a:lnTo>
                    <a:lnTo>
                      <a:pt x="222" y="1083"/>
                    </a:lnTo>
                    <a:cubicBezTo>
                      <a:pt x="232" y="1073"/>
                      <a:pt x="232" y="1073"/>
                      <a:pt x="242" y="1073"/>
                    </a:cubicBezTo>
                    <a:cubicBezTo>
                      <a:pt x="262" y="1054"/>
                      <a:pt x="281" y="1034"/>
                      <a:pt x="291" y="1014"/>
                    </a:cubicBezTo>
                    <a:cubicBezTo>
                      <a:pt x="301" y="984"/>
                      <a:pt x="310" y="955"/>
                      <a:pt x="310" y="936"/>
                    </a:cubicBezTo>
                    <a:cubicBezTo>
                      <a:pt x="330" y="886"/>
                      <a:pt x="330" y="827"/>
                      <a:pt x="330" y="778"/>
                    </a:cubicBezTo>
                    <a:cubicBezTo>
                      <a:pt x="340" y="729"/>
                      <a:pt x="340" y="670"/>
                      <a:pt x="340" y="621"/>
                    </a:cubicBezTo>
                    <a:cubicBezTo>
                      <a:pt x="340" y="522"/>
                      <a:pt x="340" y="414"/>
                      <a:pt x="350" y="306"/>
                    </a:cubicBezTo>
                    <a:cubicBezTo>
                      <a:pt x="360" y="256"/>
                      <a:pt x="360" y="207"/>
                      <a:pt x="360" y="148"/>
                    </a:cubicBezTo>
                    <a:cubicBezTo>
                      <a:pt x="360" y="129"/>
                      <a:pt x="350" y="99"/>
                      <a:pt x="350" y="79"/>
                    </a:cubicBezTo>
                    <a:cubicBezTo>
                      <a:pt x="350" y="59"/>
                      <a:pt x="340" y="50"/>
                      <a:pt x="340" y="40"/>
                    </a:cubicBezTo>
                    <a:cubicBezTo>
                      <a:pt x="340" y="30"/>
                      <a:pt x="330" y="20"/>
                      <a:pt x="330" y="20"/>
                    </a:cubicBezTo>
                    <a:cubicBezTo>
                      <a:pt x="330" y="11"/>
                      <a:pt x="321" y="0"/>
                      <a:pt x="32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8"/>
              <p:cNvSpPr/>
              <p:nvPr/>
            </p:nvSpPr>
            <p:spPr>
              <a:xfrm>
                <a:off x="7294594" y="4561462"/>
                <a:ext cx="54445" cy="223287"/>
              </a:xfrm>
              <a:custGeom>
                <a:avLst/>
                <a:gdLst/>
                <a:ahLst/>
                <a:cxnLst/>
                <a:rect l="l" t="t" r="r" b="b"/>
                <a:pathLst>
                  <a:path w="257" h="1054" extrusionOk="0">
                    <a:moveTo>
                      <a:pt x="0" y="0"/>
                    </a:moveTo>
                    <a:lnTo>
                      <a:pt x="0" y="0"/>
                    </a:lnTo>
                    <a:cubicBezTo>
                      <a:pt x="11" y="11"/>
                      <a:pt x="40" y="50"/>
                      <a:pt x="40" y="129"/>
                    </a:cubicBezTo>
                    <a:cubicBezTo>
                      <a:pt x="40" y="237"/>
                      <a:pt x="20" y="945"/>
                      <a:pt x="70" y="1004"/>
                    </a:cubicBezTo>
                    <a:cubicBezTo>
                      <a:pt x="109" y="1034"/>
                      <a:pt x="197" y="1054"/>
                      <a:pt x="256" y="1054"/>
                    </a:cubicBezTo>
                    <a:lnTo>
                      <a:pt x="256" y="1014"/>
                    </a:lnTo>
                    <a:cubicBezTo>
                      <a:pt x="70" y="1004"/>
                      <a:pt x="99" y="866"/>
                      <a:pt x="99" y="453"/>
                    </a:cubicBezTo>
                    <a:cubicBezTo>
                      <a:pt x="99" y="158"/>
                      <a:pt x="109"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8"/>
              <p:cNvSpPr/>
              <p:nvPr/>
            </p:nvSpPr>
            <p:spPr>
              <a:xfrm>
                <a:off x="7263452" y="4561462"/>
                <a:ext cx="85586" cy="250404"/>
              </a:xfrm>
              <a:custGeom>
                <a:avLst/>
                <a:gdLst/>
                <a:ahLst/>
                <a:cxnLst/>
                <a:rect l="l" t="t" r="r" b="b"/>
                <a:pathLst>
                  <a:path w="404" h="1182" extrusionOk="0">
                    <a:moveTo>
                      <a:pt x="99" y="0"/>
                    </a:moveTo>
                    <a:lnTo>
                      <a:pt x="99" y="0"/>
                    </a:lnTo>
                    <a:cubicBezTo>
                      <a:pt x="20" y="20"/>
                      <a:pt x="0" y="118"/>
                      <a:pt x="0" y="414"/>
                    </a:cubicBezTo>
                    <a:cubicBezTo>
                      <a:pt x="0" y="1024"/>
                      <a:pt x="79" y="1172"/>
                      <a:pt x="403" y="1181"/>
                    </a:cubicBezTo>
                    <a:lnTo>
                      <a:pt x="403" y="1122"/>
                    </a:lnTo>
                    <a:lnTo>
                      <a:pt x="206" y="1073"/>
                    </a:lnTo>
                    <a:cubicBezTo>
                      <a:pt x="49" y="1044"/>
                      <a:pt x="99" y="709"/>
                      <a:pt x="69" y="326"/>
                    </a:cubicBezTo>
                    <a:cubicBezTo>
                      <a:pt x="49" y="109"/>
                      <a:pt x="79" y="3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8"/>
              <p:cNvSpPr/>
              <p:nvPr/>
            </p:nvSpPr>
            <p:spPr>
              <a:xfrm>
                <a:off x="7269595" y="4561462"/>
                <a:ext cx="79443" cy="237905"/>
              </a:xfrm>
              <a:custGeom>
                <a:avLst/>
                <a:gdLst/>
                <a:ahLst/>
                <a:cxnLst/>
                <a:rect l="l" t="t" r="r" b="b"/>
                <a:pathLst>
                  <a:path w="375" h="1123" extrusionOk="0">
                    <a:moveTo>
                      <a:pt x="59" y="0"/>
                    </a:moveTo>
                    <a:cubicBezTo>
                      <a:pt x="40" y="11"/>
                      <a:pt x="30" y="50"/>
                      <a:pt x="30" y="59"/>
                    </a:cubicBezTo>
                    <a:cubicBezTo>
                      <a:pt x="11" y="148"/>
                      <a:pt x="11" y="237"/>
                      <a:pt x="20" y="326"/>
                    </a:cubicBezTo>
                    <a:cubicBezTo>
                      <a:pt x="50" y="709"/>
                      <a:pt x="0" y="1044"/>
                      <a:pt x="168" y="1073"/>
                    </a:cubicBezTo>
                    <a:lnTo>
                      <a:pt x="374" y="1122"/>
                    </a:lnTo>
                    <a:lnTo>
                      <a:pt x="374" y="1054"/>
                    </a:lnTo>
                    <a:cubicBezTo>
                      <a:pt x="306" y="1054"/>
                      <a:pt x="217" y="1034"/>
                      <a:pt x="177" y="1004"/>
                    </a:cubicBezTo>
                    <a:cubicBezTo>
                      <a:pt x="118" y="945"/>
                      <a:pt x="138" y="237"/>
                      <a:pt x="138" y="129"/>
                    </a:cubicBezTo>
                    <a:cubicBezTo>
                      <a:pt x="138" y="99"/>
                      <a:pt x="138" y="70"/>
                      <a:pt x="129" y="40"/>
                    </a:cubicBezTo>
                    <a:cubicBezTo>
                      <a:pt x="118" y="30"/>
                      <a:pt x="109" y="0"/>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8"/>
              <p:cNvSpPr/>
              <p:nvPr/>
            </p:nvSpPr>
            <p:spPr>
              <a:xfrm>
                <a:off x="7277858" y="4561462"/>
                <a:ext cx="71181" cy="235786"/>
              </a:xfrm>
              <a:custGeom>
                <a:avLst/>
                <a:gdLst/>
                <a:ahLst/>
                <a:cxnLst/>
                <a:rect l="l" t="t" r="r" b="b"/>
                <a:pathLst>
                  <a:path w="336" h="1113" extrusionOk="0">
                    <a:moveTo>
                      <a:pt x="50" y="0"/>
                    </a:moveTo>
                    <a:cubicBezTo>
                      <a:pt x="40" y="11"/>
                      <a:pt x="31" y="50"/>
                      <a:pt x="20" y="59"/>
                    </a:cubicBezTo>
                    <a:cubicBezTo>
                      <a:pt x="11" y="148"/>
                      <a:pt x="11" y="237"/>
                      <a:pt x="20" y="326"/>
                    </a:cubicBezTo>
                    <a:cubicBezTo>
                      <a:pt x="50" y="709"/>
                      <a:pt x="1" y="1044"/>
                      <a:pt x="158" y="1073"/>
                    </a:cubicBezTo>
                    <a:lnTo>
                      <a:pt x="335" y="1113"/>
                    </a:lnTo>
                    <a:lnTo>
                      <a:pt x="335" y="1054"/>
                    </a:lnTo>
                    <a:cubicBezTo>
                      <a:pt x="276" y="1044"/>
                      <a:pt x="197" y="1034"/>
                      <a:pt x="168" y="1004"/>
                    </a:cubicBezTo>
                    <a:cubicBezTo>
                      <a:pt x="119" y="945"/>
                      <a:pt x="129" y="237"/>
                      <a:pt x="129" y="129"/>
                    </a:cubicBezTo>
                    <a:cubicBezTo>
                      <a:pt x="129" y="99"/>
                      <a:pt x="129" y="70"/>
                      <a:pt x="119" y="40"/>
                    </a:cubicBezTo>
                    <a:cubicBezTo>
                      <a:pt x="109" y="30"/>
                      <a:pt x="99"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8"/>
              <p:cNvSpPr/>
              <p:nvPr/>
            </p:nvSpPr>
            <p:spPr>
              <a:xfrm>
                <a:off x="7273621" y="4561462"/>
                <a:ext cx="75418" cy="237905"/>
              </a:xfrm>
              <a:custGeom>
                <a:avLst/>
                <a:gdLst/>
                <a:ahLst/>
                <a:cxnLst/>
                <a:rect l="l" t="t" r="r" b="b"/>
                <a:pathLst>
                  <a:path w="356" h="1123" extrusionOk="0">
                    <a:moveTo>
                      <a:pt x="60" y="0"/>
                    </a:moveTo>
                    <a:cubicBezTo>
                      <a:pt x="40" y="11"/>
                      <a:pt x="31" y="50"/>
                      <a:pt x="31" y="59"/>
                    </a:cubicBezTo>
                    <a:cubicBezTo>
                      <a:pt x="11" y="148"/>
                      <a:pt x="11" y="237"/>
                      <a:pt x="21" y="326"/>
                    </a:cubicBezTo>
                    <a:cubicBezTo>
                      <a:pt x="51" y="709"/>
                      <a:pt x="1" y="1044"/>
                      <a:pt x="158" y="1073"/>
                    </a:cubicBezTo>
                    <a:lnTo>
                      <a:pt x="355" y="1122"/>
                    </a:lnTo>
                    <a:lnTo>
                      <a:pt x="355" y="1054"/>
                    </a:lnTo>
                    <a:cubicBezTo>
                      <a:pt x="296" y="1054"/>
                      <a:pt x="208" y="1034"/>
                      <a:pt x="169" y="1004"/>
                    </a:cubicBezTo>
                    <a:cubicBezTo>
                      <a:pt x="119" y="945"/>
                      <a:pt x="139" y="237"/>
                      <a:pt x="139" y="129"/>
                    </a:cubicBezTo>
                    <a:cubicBezTo>
                      <a:pt x="139" y="99"/>
                      <a:pt x="129" y="70"/>
                      <a:pt x="119" y="40"/>
                    </a:cubicBezTo>
                    <a:cubicBezTo>
                      <a:pt x="119" y="30"/>
                      <a:pt x="110"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18"/>
              <p:cNvSpPr/>
              <p:nvPr/>
            </p:nvSpPr>
            <p:spPr>
              <a:xfrm>
                <a:off x="7275951" y="4561462"/>
                <a:ext cx="76477" cy="238117"/>
              </a:xfrm>
              <a:custGeom>
                <a:avLst/>
                <a:gdLst/>
                <a:ahLst/>
                <a:cxnLst/>
                <a:rect l="l" t="t" r="r" b="b"/>
                <a:pathLst>
                  <a:path w="361" h="1124" extrusionOk="0">
                    <a:moveTo>
                      <a:pt x="118" y="581"/>
                    </a:moveTo>
                    <a:cubicBezTo>
                      <a:pt x="118" y="680"/>
                      <a:pt x="118" y="788"/>
                      <a:pt x="128" y="886"/>
                    </a:cubicBezTo>
                    <a:cubicBezTo>
                      <a:pt x="138" y="916"/>
                      <a:pt x="138" y="945"/>
                      <a:pt x="138" y="965"/>
                    </a:cubicBezTo>
                    <a:cubicBezTo>
                      <a:pt x="147" y="975"/>
                      <a:pt x="147" y="995"/>
                      <a:pt x="158" y="1004"/>
                    </a:cubicBezTo>
                    <a:cubicBezTo>
                      <a:pt x="147" y="995"/>
                      <a:pt x="147" y="975"/>
                      <a:pt x="147" y="965"/>
                    </a:cubicBezTo>
                    <a:cubicBezTo>
                      <a:pt x="138" y="936"/>
                      <a:pt x="138" y="916"/>
                      <a:pt x="138" y="886"/>
                    </a:cubicBezTo>
                    <a:cubicBezTo>
                      <a:pt x="128" y="788"/>
                      <a:pt x="128" y="680"/>
                      <a:pt x="118" y="581"/>
                    </a:cubicBezTo>
                    <a:close/>
                    <a:moveTo>
                      <a:pt x="158" y="1004"/>
                    </a:moveTo>
                    <a:cubicBezTo>
                      <a:pt x="167" y="1014"/>
                      <a:pt x="177" y="1024"/>
                      <a:pt x="187" y="1024"/>
                    </a:cubicBezTo>
                    <a:cubicBezTo>
                      <a:pt x="177" y="1014"/>
                      <a:pt x="167" y="1014"/>
                      <a:pt x="158" y="1004"/>
                    </a:cubicBezTo>
                    <a:close/>
                    <a:moveTo>
                      <a:pt x="40" y="0"/>
                    </a:moveTo>
                    <a:cubicBezTo>
                      <a:pt x="40" y="0"/>
                      <a:pt x="29" y="11"/>
                      <a:pt x="29" y="20"/>
                    </a:cubicBezTo>
                    <a:cubicBezTo>
                      <a:pt x="20" y="20"/>
                      <a:pt x="20" y="30"/>
                      <a:pt x="20" y="30"/>
                    </a:cubicBezTo>
                    <a:cubicBezTo>
                      <a:pt x="20" y="50"/>
                      <a:pt x="10" y="59"/>
                      <a:pt x="10" y="70"/>
                    </a:cubicBezTo>
                    <a:cubicBezTo>
                      <a:pt x="0" y="99"/>
                      <a:pt x="0" y="129"/>
                      <a:pt x="0" y="148"/>
                    </a:cubicBezTo>
                    <a:cubicBezTo>
                      <a:pt x="0" y="207"/>
                      <a:pt x="0" y="256"/>
                      <a:pt x="10" y="306"/>
                    </a:cubicBezTo>
                    <a:cubicBezTo>
                      <a:pt x="10" y="414"/>
                      <a:pt x="20" y="512"/>
                      <a:pt x="20" y="621"/>
                    </a:cubicBezTo>
                    <a:lnTo>
                      <a:pt x="20" y="778"/>
                    </a:lnTo>
                    <a:cubicBezTo>
                      <a:pt x="29" y="827"/>
                      <a:pt x="29" y="877"/>
                      <a:pt x="40" y="936"/>
                    </a:cubicBezTo>
                    <a:cubicBezTo>
                      <a:pt x="49" y="955"/>
                      <a:pt x="49" y="985"/>
                      <a:pt x="69" y="1004"/>
                    </a:cubicBezTo>
                    <a:cubicBezTo>
                      <a:pt x="79" y="1034"/>
                      <a:pt x="88" y="1054"/>
                      <a:pt x="118" y="1073"/>
                    </a:cubicBezTo>
                    <a:cubicBezTo>
                      <a:pt x="118" y="1073"/>
                      <a:pt x="128" y="1073"/>
                      <a:pt x="138" y="1083"/>
                    </a:cubicBezTo>
                    <a:lnTo>
                      <a:pt x="158" y="1083"/>
                    </a:lnTo>
                    <a:lnTo>
                      <a:pt x="197" y="1093"/>
                    </a:lnTo>
                    <a:lnTo>
                      <a:pt x="266" y="1113"/>
                    </a:lnTo>
                    <a:cubicBezTo>
                      <a:pt x="307" y="1120"/>
                      <a:pt x="332" y="1123"/>
                      <a:pt x="343" y="1123"/>
                    </a:cubicBezTo>
                    <a:cubicBezTo>
                      <a:pt x="360" y="1123"/>
                      <a:pt x="337" y="1115"/>
                      <a:pt x="276" y="1103"/>
                    </a:cubicBezTo>
                    <a:lnTo>
                      <a:pt x="197" y="1083"/>
                    </a:lnTo>
                    <a:lnTo>
                      <a:pt x="158" y="1073"/>
                    </a:lnTo>
                    <a:lnTo>
                      <a:pt x="138" y="1073"/>
                    </a:lnTo>
                    <a:cubicBezTo>
                      <a:pt x="138" y="1063"/>
                      <a:pt x="128" y="1063"/>
                      <a:pt x="118" y="1063"/>
                    </a:cubicBezTo>
                    <a:cubicBezTo>
                      <a:pt x="99" y="1044"/>
                      <a:pt x="88" y="1024"/>
                      <a:pt x="79" y="1004"/>
                    </a:cubicBezTo>
                    <a:cubicBezTo>
                      <a:pt x="69" y="985"/>
                      <a:pt x="59" y="955"/>
                      <a:pt x="49" y="925"/>
                    </a:cubicBezTo>
                    <a:cubicBezTo>
                      <a:pt x="40" y="877"/>
                      <a:pt x="40" y="827"/>
                      <a:pt x="40" y="778"/>
                    </a:cubicBezTo>
                    <a:cubicBezTo>
                      <a:pt x="29" y="719"/>
                      <a:pt x="29" y="670"/>
                      <a:pt x="29" y="621"/>
                    </a:cubicBezTo>
                    <a:cubicBezTo>
                      <a:pt x="29" y="512"/>
                      <a:pt x="20" y="414"/>
                      <a:pt x="20" y="306"/>
                    </a:cubicBezTo>
                    <a:cubicBezTo>
                      <a:pt x="10" y="256"/>
                      <a:pt x="10" y="207"/>
                      <a:pt x="10" y="148"/>
                    </a:cubicBezTo>
                    <a:cubicBezTo>
                      <a:pt x="10" y="129"/>
                      <a:pt x="10" y="99"/>
                      <a:pt x="20" y="79"/>
                    </a:cubicBezTo>
                    <a:cubicBezTo>
                      <a:pt x="20" y="59"/>
                      <a:pt x="20" y="50"/>
                      <a:pt x="29" y="40"/>
                    </a:cubicBezTo>
                    <a:cubicBezTo>
                      <a:pt x="29" y="30"/>
                      <a:pt x="40" y="11"/>
                      <a:pt x="49" y="11"/>
                    </a:cubicBezTo>
                    <a:lnTo>
                      <a:pt x="79" y="11"/>
                    </a:lnTo>
                    <a:cubicBezTo>
                      <a:pt x="88" y="11"/>
                      <a:pt x="88" y="11"/>
                      <a:pt x="88" y="20"/>
                    </a:cubicBezTo>
                    <a:cubicBezTo>
                      <a:pt x="99" y="20"/>
                      <a:pt x="99" y="30"/>
                      <a:pt x="99" y="30"/>
                    </a:cubicBezTo>
                    <a:cubicBezTo>
                      <a:pt x="108" y="59"/>
                      <a:pt x="118" y="79"/>
                      <a:pt x="118" y="109"/>
                    </a:cubicBezTo>
                    <a:lnTo>
                      <a:pt x="118" y="188"/>
                    </a:lnTo>
                    <a:lnTo>
                      <a:pt x="118" y="267"/>
                    </a:lnTo>
                    <a:lnTo>
                      <a:pt x="118" y="581"/>
                    </a:lnTo>
                    <a:cubicBezTo>
                      <a:pt x="118" y="473"/>
                      <a:pt x="128" y="365"/>
                      <a:pt x="128" y="267"/>
                    </a:cubicBezTo>
                    <a:lnTo>
                      <a:pt x="128" y="188"/>
                    </a:lnTo>
                    <a:lnTo>
                      <a:pt x="128" y="109"/>
                    </a:lnTo>
                    <a:cubicBezTo>
                      <a:pt x="128" y="79"/>
                      <a:pt x="118" y="59"/>
                      <a:pt x="108" y="30"/>
                    </a:cubicBezTo>
                    <a:cubicBezTo>
                      <a:pt x="108" y="20"/>
                      <a:pt x="99" y="20"/>
                      <a:pt x="99" y="11"/>
                    </a:cubicBezTo>
                    <a:cubicBezTo>
                      <a:pt x="99" y="11"/>
                      <a:pt x="8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8"/>
              <p:cNvSpPr/>
              <p:nvPr/>
            </p:nvSpPr>
            <p:spPr>
              <a:xfrm>
                <a:off x="7342683" y="4330124"/>
                <a:ext cx="70969" cy="548473"/>
              </a:xfrm>
              <a:custGeom>
                <a:avLst/>
                <a:gdLst/>
                <a:ahLst/>
                <a:cxnLst/>
                <a:rect l="l" t="t" r="r" b="b"/>
                <a:pathLst>
                  <a:path w="335" h="2589" extrusionOk="0">
                    <a:moveTo>
                      <a:pt x="167" y="0"/>
                    </a:moveTo>
                    <a:cubicBezTo>
                      <a:pt x="0" y="0"/>
                      <a:pt x="20" y="217"/>
                      <a:pt x="20" y="482"/>
                    </a:cubicBezTo>
                    <a:lnTo>
                      <a:pt x="20" y="2588"/>
                    </a:lnTo>
                    <a:lnTo>
                      <a:pt x="324" y="2588"/>
                    </a:lnTo>
                    <a:lnTo>
                      <a:pt x="324" y="482"/>
                    </a:lnTo>
                    <a:cubicBezTo>
                      <a:pt x="324" y="217"/>
                      <a:pt x="335" y="0"/>
                      <a:pt x="16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8"/>
              <p:cNvSpPr/>
              <p:nvPr/>
            </p:nvSpPr>
            <p:spPr>
              <a:xfrm>
                <a:off x="7352852" y="4330124"/>
                <a:ext cx="50420" cy="548473"/>
              </a:xfrm>
              <a:custGeom>
                <a:avLst/>
                <a:gdLst/>
                <a:ahLst/>
                <a:cxnLst/>
                <a:rect l="l" t="t" r="r" b="b"/>
                <a:pathLst>
                  <a:path w="238" h="2589" extrusionOk="0">
                    <a:moveTo>
                      <a:pt x="119" y="0"/>
                    </a:moveTo>
                    <a:cubicBezTo>
                      <a:pt x="1" y="0"/>
                      <a:pt x="11" y="325"/>
                      <a:pt x="21" y="689"/>
                    </a:cubicBezTo>
                    <a:cubicBezTo>
                      <a:pt x="31" y="1014"/>
                      <a:pt x="51" y="2588"/>
                      <a:pt x="51" y="2588"/>
                    </a:cubicBezTo>
                    <a:lnTo>
                      <a:pt x="188" y="2588"/>
                    </a:lnTo>
                    <a:cubicBezTo>
                      <a:pt x="188" y="2588"/>
                      <a:pt x="217" y="1014"/>
                      <a:pt x="217" y="689"/>
                    </a:cubicBezTo>
                    <a:cubicBezTo>
                      <a:pt x="228" y="325"/>
                      <a:pt x="237" y="0"/>
                      <a:pt x="11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8"/>
              <p:cNvSpPr/>
              <p:nvPr/>
            </p:nvSpPr>
            <p:spPr>
              <a:xfrm>
                <a:off x="7361325" y="4330124"/>
                <a:ext cx="33472" cy="548473"/>
              </a:xfrm>
              <a:custGeom>
                <a:avLst/>
                <a:gdLst/>
                <a:ahLst/>
                <a:cxnLst/>
                <a:rect l="l" t="t" r="r" b="b"/>
                <a:pathLst>
                  <a:path w="158" h="2589" extrusionOk="0">
                    <a:moveTo>
                      <a:pt x="79" y="0"/>
                    </a:moveTo>
                    <a:cubicBezTo>
                      <a:pt x="0" y="0"/>
                      <a:pt x="11" y="217"/>
                      <a:pt x="11" y="482"/>
                    </a:cubicBezTo>
                    <a:lnTo>
                      <a:pt x="11" y="2588"/>
                    </a:lnTo>
                    <a:lnTo>
                      <a:pt x="148" y="2588"/>
                    </a:lnTo>
                    <a:lnTo>
                      <a:pt x="148" y="482"/>
                    </a:lnTo>
                    <a:cubicBezTo>
                      <a:pt x="148" y="217"/>
                      <a:pt x="15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8"/>
              <p:cNvSpPr/>
              <p:nvPr/>
            </p:nvSpPr>
            <p:spPr>
              <a:xfrm>
                <a:off x="7361325" y="4329065"/>
                <a:ext cx="19066" cy="547414"/>
              </a:xfrm>
              <a:custGeom>
                <a:avLst/>
                <a:gdLst/>
                <a:ahLst/>
                <a:cxnLst/>
                <a:rect l="l" t="t" r="r" b="b"/>
                <a:pathLst>
                  <a:path w="90" h="2584" extrusionOk="0">
                    <a:moveTo>
                      <a:pt x="76" y="1"/>
                    </a:moveTo>
                    <a:cubicBezTo>
                      <a:pt x="71" y="1"/>
                      <a:pt x="66" y="2"/>
                      <a:pt x="59" y="5"/>
                    </a:cubicBezTo>
                    <a:lnTo>
                      <a:pt x="40" y="25"/>
                    </a:lnTo>
                    <a:cubicBezTo>
                      <a:pt x="40" y="35"/>
                      <a:pt x="30" y="45"/>
                      <a:pt x="30" y="54"/>
                    </a:cubicBezTo>
                    <a:cubicBezTo>
                      <a:pt x="20" y="84"/>
                      <a:pt x="11" y="104"/>
                      <a:pt x="11" y="133"/>
                    </a:cubicBezTo>
                    <a:cubicBezTo>
                      <a:pt x="11" y="163"/>
                      <a:pt x="11" y="183"/>
                      <a:pt x="0" y="212"/>
                    </a:cubicBezTo>
                    <a:lnTo>
                      <a:pt x="0" y="369"/>
                    </a:lnTo>
                    <a:lnTo>
                      <a:pt x="0" y="684"/>
                    </a:lnTo>
                    <a:lnTo>
                      <a:pt x="0" y="1324"/>
                    </a:lnTo>
                    <a:cubicBezTo>
                      <a:pt x="0" y="1747"/>
                      <a:pt x="0" y="2160"/>
                      <a:pt x="11" y="2584"/>
                    </a:cubicBezTo>
                    <a:lnTo>
                      <a:pt x="11" y="1324"/>
                    </a:lnTo>
                    <a:lnTo>
                      <a:pt x="11" y="684"/>
                    </a:lnTo>
                    <a:lnTo>
                      <a:pt x="11" y="369"/>
                    </a:lnTo>
                    <a:cubicBezTo>
                      <a:pt x="11" y="320"/>
                      <a:pt x="11" y="261"/>
                      <a:pt x="20" y="212"/>
                    </a:cubicBezTo>
                    <a:lnTo>
                      <a:pt x="20" y="133"/>
                    </a:lnTo>
                    <a:cubicBezTo>
                      <a:pt x="30" y="104"/>
                      <a:pt x="30" y="84"/>
                      <a:pt x="40" y="54"/>
                    </a:cubicBezTo>
                    <a:cubicBezTo>
                      <a:pt x="40" y="45"/>
                      <a:pt x="50" y="35"/>
                      <a:pt x="50" y="25"/>
                    </a:cubicBezTo>
                    <a:cubicBezTo>
                      <a:pt x="59" y="25"/>
                      <a:pt x="59" y="15"/>
                      <a:pt x="70" y="15"/>
                    </a:cubicBezTo>
                    <a:cubicBezTo>
                      <a:pt x="79" y="5"/>
                      <a:pt x="89" y="5"/>
                      <a:pt x="89" y="5"/>
                    </a:cubicBezTo>
                    <a:cubicBezTo>
                      <a:pt x="89" y="5"/>
                      <a:pt x="85" y="1"/>
                      <a:pt x="7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8"/>
              <p:cNvSpPr/>
              <p:nvPr/>
            </p:nvSpPr>
            <p:spPr>
              <a:xfrm>
                <a:off x="7378061" y="4329065"/>
                <a:ext cx="16736" cy="547414"/>
              </a:xfrm>
              <a:custGeom>
                <a:avLst/>
                <a:gdLst/>
                <a:ahLst/>
                <a:cxnLst/>
                <a:rect l="l" t="t" r="r" b="b"/>
                <a:pathLst>
                  <a:path w="79" h="2584" extrusionOk="0">
                    <a:moveTo>
                      <a:pt x="6" y="1"/>
                    </a:moveTo>
                    <a:cubicBezTo>
                      <a:pt x="0" y="1"/>
                      <a:pt x="0" y="5"/>
                      <a:pt x="0" y="5"/>
                    </a:cubicBezTo>
                    <a:lnTo>
                      <a:pt x="10" y="15"/>
                    </a:lnTo>
                    <a:cubicBezTo>
                      <a:pt x="20" y="15"/>
                      <a:pt x="30" y="25"/>
                      <a:pt x="30" y="25"/>
                    </a:cubicBezTo>
                    <a:cubicBezTo>
                      <a:pt x="39" y="35"/>
                      <a:pt x="39" y="45"/>
                      <a:pt x="39" y="54"/>
                    </a:cubicBezTo>
                    <a:cubicBezTo>
                      <a:pt x="50" y="84"/>
                      <a:pt x="59" y="104"/>
                      <a:pt x="59" y="133"/>
                    </a:cubicBezTo>
                    <a:cubicBezTo>
                      <a:pt x="59" y="163"/>
                      <a:pt x="59" y="183"/>
                      <a:pt x="69" y="212"/>
                    </a:cubicBezTo>
                    <a:lnTo>
                      <a:pt x="69" y="369"/>
                    </a:lnTo>
                    <a:lnTo>
                      <a:pt x="69" y="684"/>
                    </a:lnTo>
                    <a:lnTo>
                      <a:pt x="69" y="1324"/>
                    </a:lnTo>
                    <a:lnTo>
                      <a:pt x="69" y="2584"/>
                    </a:lnTo>
                    <a:cubicBezTo>
                      <a:pt x="69" y="2160"/>
                      <a:pt x="79" y="1747"/>
                      <a:pt x="79" y="1324"/>
                    </a:cubicBezTo>
                    <a:lnTo>
                      <a:pt x="79" y="684"/>
                    </a:lnTo>
                    <a:lnTo>
                      <a:pt x="79" y="369"/>
                    </a:lnTo>
                    <a:lnTo>
                      <a:pt x="79" y="212"/>
                    </a:lnTo>
                    <a:cubicBezTo>
                      <a:pt x="79" y="183"/>
                      <a:pt x="69" y="163"/>
                      <a:pt x="69" y="133"/>
                    </a:cubicBezTo>
                    <a:cubicBezTo>
                      <a:pt x="69" y="104"/>
                      <a:pt x="59" y="84"/>
                      <a:pt x="59" y="54"/>
                    </a:cubicBezTo>
                    <a:cubicBezTo>
                      <a:pt x="50" y="45"/>
                      <a:pt x="50" y="35"/>
                      <a:pt x="39" y="25"/>
                    </a:cubicBezTo>
                    <a:lnTo>
                      <a:pt x="20" y="5"/>
                    </a:lnTo>
                    <a:cubicBezTo>
                      <a:pt x="13" y="2"/>
                      <a:pt x="9" y="1"/>
                      <a:pt x="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8"/>
              <p:cNvSpPr/>
              <p:nvPr/>
            </p:nvSpPr>
            <p:spPr>
              <a:xfrm>
                <a:off x="7400941" y="4703188"/>
                <a:ext cx="18854" cy="4449"/>
              </a:xfrm>
              <a:custGeom>
                <a:avLst/>
                <a:gdLst/>
                <a:ahLst/>
                <a:cxnLst/>
                <a:rect l="l" t="t" r="r" b="b"/>
                <a:pathLst>
                  <a:path w="89" h="21" extrusionOk="0">
                    <a:moveTo>
                      <a:pt x="89" y="1"/>
                    </a:moveTo>
                    <a:cubicBezTo>
                      <a:pt x="60" y="1"/>
                      <a:pt x="30" y="1"/>
                      <a:pt x="10" y="11"/>
                    </a:cubicBezTo>
                    <a:cubicBezTo>
                      <a:pt x="1" y="11"/>
                      <a:pt x="10" y="20"/>
                      <a:pt x="10" y="20"/>
                    </a:cubicBezTo>
                    <a:cubicBezTo>
                      <a:pt x="40" y="20"/>
                      <a:pt x="60" y="11"/>
                      <a:pt x="8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8"/>
              <p:cNvSpPr/>
              <p:nvPr/>
            </p:nvSpPr>
            <p:spPr>
              <a:xfrm>
                <a:off x="7336327" y="4759539"/>
                <a:ext cx="16736" cy="16948"/>
              </a:xfrm>
              <a:custGeom>
                <a:avLst/>
                <a:gdLst/>
                <a:ahLst/>
                <a:cxnLst/>
                <a:rect l="l" t="t" r="r" b="b"/>
                <a:pathLst>
                  <a:path w="79" h="80" extrusionOk="0">
                    <a:moveTo>
                      <a:pt x="0" y="1"/>
                    </a:moveTo>
                    <a:lnTo>
                      <a:pt x="0" y="1"/>
                    </a:lnTo>
                    <a:cubicBezTo>
                      <a:pt x="20" y="30"/>
                      <a:pt x="40" y="60"/>
                      <a:pt x="59" y="79"/>
                    </a:cubicBezTo>
                    <a:cubicBezTo>
                      <a:pt x="69" y="79"/>
                      <a:pt x="79" y="79"/>
                      <a:pt x="69" y="69"/>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8"/>
              <p:cNvSpPr/>
              <p:nvPr/>
            </p:nvSpPr>
            <p:spPr>
              <a:xfrm>
                <a:off x="7336327" y="4724160"/>
                <a:ext cx="19066" cy="18854"/>
              </a:xfrm>
              <a:custGeom>
                <a:avLst/>
                <a:gdLst/>
                <a:ahLst/>
                <a:cxnLst/>
                <a:rect l="l" t="t" r="r" b="b"/>
                <a:pathLst>
                  <a:path w="90" h="89" extrusionOk="0">
                    <a:moveTo>
                      <a:pt x="0" y="0"/>
                    </a:moveTo>
                    <a:cubicBezTo>
                      <a:pt x="30" y="30"/>
                      <a:pt x="50" y="59"/>
                      <a:pt x="79" y="89"/>
                    </a:cubicBezTo>
                    <a:cubicBezTo>
                      <a:pt x="89" y="89"/>
                      <a:pt x="89" y="89"/>
                      <a:pt x="89" y="79"/>
                    </a:cubicBezTo>
                    <a:cubicBezTo>
                      <a:pt x="59" y="50"/>
                      <a:pt x="30" y="3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8"/>
              <p:cNvSpPr/>
              <p:nvPr/>
            </p:nvSpPr>
            <p:spPr>
              <a:xfrm>
                <a:off x="7248623" y="4659547"/>
                <a:ext cx="21185" cy="16948"/>
              </a:xfrm>
              <a:custGeom>
                <a:avLst/>
                <a:gdLst/>
                <a:ahLst/>
                <a:cxnLst/>
                <a:rect l="l" t="t" r="r" b="b"/>
                <a:pathLst>
                  <a:path w="100" h="80" extrusionOk="0">
                    <a:moveTo>
                      <a:pt x="1" y="0"/>
                    </a:moveTo>
                    <a:lnTo>
                      <a:pt x="1" y="0"/>
                    </a:lnTo>
                    <a:cubicBezTo>
                      <a:pt x="31" y="29"/>
                      <a:pt x="60" y="59"/>
                      <a:pt x="90" y="79"/>
                    </a:cubicBezTo>
                    <a:cubicBezTo>
                      <a:pt x="99" y="79"/>
                      <a:pt x="99" y="69"/>
                      <a:pt x="99" y="69"/>
                    </a:cubicBezTo>
                    <a:cubicBezTo>
                      <a:pt x="70" y="40"/>
                      <a:pt x="31"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8"/>
              <p:cNvSpPr/>
              <p:nvPr/>
            </p:nvSpPr>
            <p:spPr>
              <a:xfrm>
                <a:off x="7254978" y="4628194"/>
                <a:ext cx="12711" cy="10592"/>
              </a:xfrm>
              <a:custGeom>
                <a:avLst/>
                <a:gdLst/>
                <a:ahLst/>
                <a:cxnLst/>
                <a:rect l="l" t="t" r="r" b="b"/>
                <a:pathLst>
                  <a:path w="60" h="50" extrusionOk="0">
                    <a:moveTo>
                      <a:pt x="1" y="0"/>
                    </a:moveTo>
                    <a:lnTo>
                      <a:pt x="1" y="0"/>
                    </a:lnTo>
                    <a:cubicBezTo>
                      <a:pt x="10" y="20"/>
                      <a:pt x="30" y="40"/>
                      <a:pt x="50" y="50"/>
                    </a:cubicBezTo>
                    <a:cubicBezTo>
                      <a:pt x="50" y="50"/>
                      <a:pt x="60" y="40"/>
                      <a:pt x="50" y="40"/>
                    </a:cubicBezTo>
                    <a:cubicBezTo>
                      <a:pt x="40" y="30"/>
                      <a:pt x="2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8"/>
              <p:cNvSpPr/>
              <p:nvPr/>
            </p:nvSpPr>
            <p:spPr>
              <a:xfrm>
                <a:off x="7257096" y="4592815"/>
                <a:ext cx="10592" cy="14617"/>
              </a:xfrm>
              <a:custGeom>
                <a:avLst/>
                <a:gdLst/>
                <a:ahLst/>
                <a:cxnLst/>
                <a:rect l="l" t="t" r="r" b="b"/>
                <a:pathLst>
                  <a:path w="50" h="69" extrusionOk="0">
                    <a:moveTo>
                      <a:pt x="0" y="0"/>
                    </a:moveTo>
                    <a:lnTo>
                      <a:pt x="0" y="10"/>
                    </a:lnTo>
                    <a:cubicBezTo>
                      <a:pt x="20" y="20"/>
                      <a:pt x="30" y="49"/>
                      <a:pt x="40" y="69"/>
                    </a:cubicBezTo>
                    <a:lnTo>
                      <a:pt x="50" y="69"/>
                    </a:lnTo>
                    <a:cubicBezTo>
                      <a:pt x="40" y="40"/>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8"/>
              <p:cNvSpPr/>
              <p:nvPr/>
            </p:nvSpPr>
            <p:spPr>
              <a:xfrm>
                <a:off x="7267477" y="4557225"/>
                <a:ext cx="8686" cy="12711"/>
              </a:xfrm>
              <a:custGeom>
                <a:avLst/>
                <a:gdLst/>
                <a:ahLst/>
                <a:cxnLst/>
                <a:rect l="l" t="t" r="r" b="b"/>
                <a:pathLst>
                  <a:path w="41" h="60" extrusionOk="0">
                    <a:moveTo>
                      <a:pt x="1" y="1"/>
                    </a:moveTo>
                    <a:lnTo>
                      <a:pt x="30" y="60"/>
                    </a:lnTo>
                    <a:lnTo>
                      <a:pt x="40" y="50"/>
                    </a:lnTo>
                    <a:cubicBezTo>
                      <a:pt x="30" y="31"/>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8"/>
              <p:cNvSpPr/>
              <p:nvPr/>
            </p:nvSpPr>
            <p:spPr>
              <a:xfrm>
                <a:off x="7302856" y="4553200"/>
                <a:ext cx="10804" cy="23939"/>
              </a:xfrm>
              <a:custGeom>
                <a:avLst/>
                <a:gdLst/>
                <a:ahLst/>
                <a:cxnLst/>
                <a:rect l="l" t="t" r="r" b="b"/>
                <a:pathLst>
                  <a:path w="51" h="113" extrusionOk="0">
                    <a:moveTo>
                      <a:pt x="50" y="0"/>
                    </a:moveTo>
                    <a:cubicBezTo>
                      <a:pt x="31" y="39"/>
                      <a:pt x="11" y="69"/>
                      <a:pt x="1" y="109"/>
                    </a:cubicBezTo>
                    <a:cubicBezTo>
                      <a:pt x="1" y="109"/>
                      <a:pt x="5" y="113"/>
                      <a:pt x="8" y="113"/>
                    </a:cubicBezTo>
                    <a:cubicBezTo>
                      <a:pt x="10" y="113"/>
                      <a:pt x="11" y="112"/>
                      <a:pt x="11" y="109"/>
                    </a:cubicBezTo>
                    <a:cubicBezTo>
                      <a:pt x="31" y="79"/>
                      <a:pt x="40" y="39"/>
                      <a:pt x="50" y="10"/>
                    </a:cubicBezTo>
                    <a:lnTo>
                      <a:pt x="5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8"/>
              <p:cNvSpPr/>
              <p:nvPr/>
            </p:nvSpPr>
            <p:spPr>
              <a:xfrm>
                <a:off x="7340353" y="4521846"/>
                <a:ext cx="12075" cy="11652"/>
              </a:xfrm>
              <a:custGeom>
                <a:avLst/>
                <a:gdLst/>
                <a:ahLst/>
                <a:cxnLst/>
                <a:rect l="l" t="t" r="r" b="b"/>
                <a:pathLst>
                  <a:path w="57" h="55" extrusionOk="0">
                    <a:moveTo>
                      <a:pt x="1" y="1"/>
                    </a:moveTo>
                    <a:lnTo>
                      <a:pt x="1" y="1"/>
                    </a:lnTo>
                    <a:cubicBezTo>
                      <a:pt x="21" y="21"/>
                      <a:pt x="31" y="40"/>
                      <a:pt x="50" y="50"/>
                    </a:cubicBezTo>
                    <a:cubicBezTo>
                      <a:pt x="40" y="30"/>
                      <a:pt x="21" y="10"/>
                      <a:pt x="1" y="1"/>
                    </a:cubicBezTo>
                    <a:close/>
                    <a:moveTo>
                      <a:pt x="50" y="50"/>
                    </a:moveTo>
                    <a:cubicBezTo>
                      <a:pt x="50" y="53"/>
                      <a:pt x="52" y="54"/>
                      <a:pt x="53" y="54"/>
                    </a:cubicBezTo>
                    <a:cubicBezTo>
                      <a:pt x="55" y="54"/>
                      <a:pt x="57" y="50"/>
                      <a:pt x="50" y="5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8"/>
              <p:cNvSpPr/>
              <p:nvPr/>
            </p:nvSpPr>
            <p:spPr>
              <a:xfrm>
                <a:off x="7325947" y="4469732"/>
                <a:ext cx="18854" cy="16948"/>
              </a:xfrm>
              <a:custGeom>
                <a:avLst/>
                <a:gdLst/>
                <a:ahLst/>
                <a:cxnLst/>
                <a:rect l="l" t="t" r="r" b="b"/>
                <a:pathLst>
                  <a:path w="89" h="80" extrusionOk="0">
                    <a:moveTo>
                      <a:pt x="0" y="0"/>
                    </a:moveTo>
                    <a:lnTo>
                      <a:pt x="0" y="0"/>
                    </a:lnTo>
                    <a:cubicBezTo>
                      <a:pt x="30" y="30"/>
                      <a:pt x="49" y="59"/>
                      <a:pt x="79" y="79"/>
                    </a:cubicBezTo>
                    <a:cubicBezTo>
                      <a:pt x="89" y="79"/>
                      <a:pt x="89" y="79"/>
                      <a:pt x="89" y="70"/>
                    </a:cubicBezTo>
                    <a:cubicBezTo>
                      <a:pt x="59" y="5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8"/>
              <p:cNvSpPr/>
              <p:nvPr/>
            </p:nvSpPr>
            <p:spPr>
              <a:xfrm>
                <a:off x="7400941" y="4448971"/>
                <a:ext cx="12711" cy="12711"/>
              </a:xfrm>
              <a:custGeom>
                <a:avLst/>
                <a:gdLst/>
                <a:ahLst/>
                <a:cxnLst/>
                <a:rect l="l" t="t" r="r" b="b"/>
                <a:pathLst>
                  <a:path w="60" h="60" extrusionOk="0">
                    <a:moveTo>
                      <a:pt x="60" y="0"/>
                    </a:moveTo>
                    <a:lnTo>
                      <a:pt x="60" y="0"/>
                    </a:lnTo>
                    <a:cubicBezTo>
                      <a:pt x="40" y="20"/>
                      <a:pt x="20" y="30"/>
                      <a:pt x="1" y="50"/>
                    </a:cubicBezTo>
                    <a:lnTo>
                      <a:pt x="10" y="59"/>
                    </a:lnTo>
                    <a:cubicBezTo>
                      <a:pt x="30" y="39"/>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8"/>
              <p:cNvSpPr/>
              <p:nvPr/>
            </p:nvSpPr>
            <p:spPr>
              <a:xfrm>
                <a:off x="7376578" y="4482231"/>
                <a:ext cx="7838" cy="9533"/>
              </a:xfrm>
              <a:custGeom>
                <a:avLst/>
                <a:gdLst/>
                <a:ahLst/>
                <a:cxnLst/>
                <a:rect l="l" t="t" r="r" b="b"/>
                <a:pathLst>
                  <a:path w="37" h="45" extrusionOk="0">
                    <a:moveTo>
                      <a:pt x="37" y="0"/>
                    </a:moveTo>
                    <a:cubicBezTo>
                      <a:pt x="27" y="11"/>
                      <a:pt x="7" y="20"/>
                      <a:pt x="7" y="40"/>
                    </a:cubicBezTo>
                    <a:cubicBezTo>
                      <a:pt x="1" y="40"/>
                      <a:pt x="3" y="44"/>
                      <a:pt x="8" y="44"/>
                    </a:cubicBezTo>
                    <a:cubicBezTo>
                      <a:pt x="11" y="44"/>
                      <a:pt x="14" y="43"/>
                      <a:pt x="17" y="40"/>
                    </a:cubicBezTo>
                    <a:cubicBezTo>
                      <a:pt x="27" y="30"/>
                      <a:pt x="27" y="20"/>
                      <a:pt x="3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8"/>
              <p:cNvSpPr/>
              <p:nvPr/>
            </p:nvSpPr>
            <p:spPr>
              <a:xfrm>
                <a:off x="7382087" y="4534345"/>
                <a:ext cx="8686" cy="6355"/>
              </a:xfrm>
              <a:custGeom>
                <a:avLst/>
                <a:gdLst/>
                <a:ahLst/>
                <a:cxnLst/>
                <a:rect l="l" t="t" r="r" b="b"/>
                <a:pathLst>
                  <a:path w="41" h="30" extrusionOk="0">
                    <a:moveTo>
                      <a:pt x="40" y="1"/>
                    </a:moveTo>
                    <a:cubicBezTo>
                      <a:pt x="31" y="1"/>
                      <a:pt x="11" y="10"/>
                      <a:pt x="1" y="21"/>
                    </a:cubicBezTo>
                    <a:lnTo>
                      <a:pt x="11" y="30"/>
                    </a:lnTo>
                    <a:lnTo>
                      <a:pt x="4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8"/>
              <p:cNvSpPr/>
              <p:nvPr/>
            </p:nvSpPr>
            <p:spPr>
              <a:xfrm>
                <a:off x="7398822" y="4565699"/>
                <a:ext cx="12711" cy="12711"/>
              </a:xfrm>
              <a:custGeom>
                <a:avLst/>
                <a:gdLst/>
                <a:ahLst/>
                <a:cxnLst/>
                <a:rect l="l" t="t" r="r" b="b"/>
                <a:pathLst>
                  <a:path w="60" h="60" extrusionOk="0">
                    <a:moveTo>
                      <a:pt x="59" y="0"/>
                    </a:moveTo>
                    <a:lnTo>
                      <a:pt x="59" y="0"/>
                    </a:lnTo>
                    <a:cubicBezTo>
                      <a:pt x="40" y="20"/>
                      <a:pt x="20" y="30"/>
                      <a:pt x="11" y="50"/>
                    </a:cubicBezTo>
                    <a:cubicBezTo>
                      <a:pt x="0" y="50"/>
                      <a:pt x="11" y="59"/>
                      <a:pt x="11" y="59"/>
                    </a:cubicBezTo>
                    <a:cubicBezTo>
                      <a:pt x="30" y="39"/>
                      <a:pt x="5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8"/>
              <p:cNvSpPr/>
              <p:nvPr/>
            </p:nvSpPr>
            <p:spPr>
              <a:xfrm>
                <a:off x="7336327" y="4613576"/>
                <a:ext cx="16736" cy="8686"/>
              </a:xfrm>
              <a:custGeom>
                <a:avLst/>
                <a:gdLst/>
                <a:ahLst/>
                <a:cxnLst/>
                <a:rect l="l" t="t" r="r" b="b"/>
                <a:pathLst>
                  <a:path w="79" h="41" extrusionOk="0">
                    <a:moveTo>
                      <a:pt x="0" y="1"/>
                    </a:moveTo>
                    <a:cubicBezTo>
                      <a:pt x="30" y="10"/>
                      <a:pt x="50" y="30"/>
                      <a:pt x="69" y="40"/>
                    </a:cubicBezTo>
                    <a:cubicBezTo>
                      <a:pt x="69" y="40"/>
                      <a:pt x="79" y="40"/>
                      <a:pt x="69" y="30"/>
                    </a:cubicBezTo>
                    <a:cubicBezTo>
                      <a:pt x="50" y="21"/>
                      <a:pt x="3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8"/>
              <p:cNvSpPr/>
              <p:nvPr/>
            </p:nvSpPr>
            <p:spPr>
              <a:xfrm>
                <a:off x="7407085" y="4655310"/>
                <a:ext cx="15041" cy="8474"/>
              </a:xfrm>
              <a:custGeom>
                <a:avLst/>
                <a:gdLst/>
                <a:ahLst/>
                <a:cxnLst/>
                <a:rect l="l" t="t" r="r" b="b"/>
                <a:pathLst>
                  <a:path w="71" h="40" extrusionOk="0">
                    <a:moveTo>
                      <a:pt x="70" y="1"/>
                    </a:moveTo>
                    <a:cubicBezTo>
                      <a:pt x="50" y="10"/>
                      <a:pt x="20" y="20"/>
                      <a:pt x="1" y="30"/>
                    </a:cubicBezTo>
                    <a:lnTo>
                      <a:pt x="11" y="40"/>
                    </a:lnTo>
                    <a:cubicBezTo>
                      <a:pt x="31" y="30"/>
                      <a:pt x="50" y="10"/>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8"/>
              <p:cNvSpPr/>
              <p:nvPr/>
            </p:nvSpPr>
            <p:spPr>
              <a:xfrm>
                <a:off x="7405178" y="4776275"/>
                <a:ext cx="8474" cy="2118"/>
              </a:xfrm>
              <a:custGeom>
                <a:avLst/>
                <a:gdLst/>
                <a:ahLst/>
                <a:cxnLst/>
                <a:rect l="l" t="t" r="r" b="b"/>
                <a:pathLst>
                  <a:path w="40" h="10" extrusionOk="0">
                    <a:moveTo>
                      <a:pt x="0" y="0"/>
                    </a:moveTo>
                    <a:lnTo>
                      <a:pt x="10" y="10"/>
                    </a:lnTo>
                    <a:cubicBezTo>
                      <a:pt x="20" y="10"/>
                      <a:pt x="29" y="1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8"/>
              <p:cNvSpPr/>
              <p:nvPr/>
            </p:nvSpPr>
            <p:spPr>
              <a:xfrm>
                <a:off x="7403059" y="4819916"/>
                <a:ext cx="20973" cy="10804"/>
              </a:xfrm>
              <a:custGeom>
                <a:avLst/>
                <a:gdLst/>
                <a:ahLst/>
                <a:cxnLst/>
                <a:rect l="l" t="t" r="r" b="b"/>
                <a:pathLst>
                  <a:path w="99" h="51" extrusionOk="0">
                    <a:moveTo>
                      <a:pt x="98" y="1"/>
                    </a:moveTo>
                    <a:lnTo>
                      <a:pt x="98" y="1"/>
                    </a:lnTo>
                    <a:cubicBezTo>
                      <a:pt x="69" y="11"/>
                      <a:pt x="30" y="20"/>
                      <a:pt x="10" y="40"/>
                    </a:cubicBezTo>
                    <a:cubicBezTo>
                      <a:pt x="0" y="40"/>
                      <a:pt x="10" y="50"/>
                      <a:pt x="10" y="50"/>
                    </a:cubicBezTo>
                    <a:cubicBezTo>
                      <a:pt x="39" y="31"/>
                      <a:pt x="69" y="11"/>
                      <a:pt x="9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8"/>
              <p:cNvSpPr/>
              <p:nvPr/>
            </p:nvSpPr>
            <p:spPr>
              <a:xfrm>
                <a:off x="7319592" y="4843007"/>
                <a:ext cx="29447" cy="14617"/>
              </a:xfrm>
              <a:custGeom>
                <a:avLst/>
                <a:gdLst/>
                <a:ahLst/>
                <a:cxnLst/>
                <a:rect l="l" t="t" r="r" b="b"/>
                <a:pathLst>
                  <a:path w="139" h="69" extrusionOk="0">
                    <a:moveTo>
                      <a:pt x="1" y="0"/>
                    </a:moveTo>
                    <a:lnTo>
                      <a:pt x="1" y="0"/>
                    </a:lnTo>
                    <a:cubicBezTo>
                      <a:pt x="40" y="20"/>
                      <a:pt x="79" y="49"/>
                      <a:pt x="129" y="69"/>
                    </a:cubicBezTo>
                    <a:cubicBezTo>
                      <a:pt x="129" y="69"/>
                      <a:pt x="138" y="59"/>
                      <a:pt x="129" y="59"/>
                    </a:cubicBezTo>
                    <a:cubicBezTo>
                      <a:pt x="89" y="40"/>
                      <a:pt x="4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8"/>
              <p:cNvSpPr/>
              <p:nvPr/>
            </p:nvSpPr>
            <p:spPr>
              <a:xfrm>
                <a:off x="7332091" y="4822034"/>
                <a:ext cx="20973" cy="12711"/>
              </a:xfrm>
              <a:custGeom>
                <a:avLst/>
                <a:gdLst/>
                <a:ahLst/>
                <a:cxnLst/>
                <a:rect l="l" t="t" r="r" b="b"/>
                <a:pathLst>
                  <a:path w="99" h="60" extrusionOk="0">
                    <a:moveTo>
                      <a:pt x="1" y="1"/>
                    </a:moveTo>
                    <a:lnTo>
                      <a:pt x="89" y="60"/>
                    </a:lnTo>
                    <a:cubicBezTo>
                      <a:pt x="89" y="60"/>
                      <a:pt x="99" y="50"/>
                      <a:pt x="89" y="50"/>
                    </a:cubicBezTo>
                    <a:cubicBezTo>
                      <a:pt x="60" y="30"/>
                      <a:pt x="30"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8"/>
              <p:cNvSpPr/>
              <p:nvPr/>
            </p:nvSpPr>
            <p:spPr>
              <a:xfrm>
                <a:off x="7263452" y="4751277"/>
                <a:ext cx="14617" cy="8474"/>
              </a:xfrm>
              <a:custGeom>
                <a:avLst/>
                <a:gdLst/>
                <a:ahLst/>
                <a:cxnLst/>
                <a:rect l="l" t="t" r="r" b="b"/>
                <a:pathLst>
                  <a:path w="69" h="40" extrusionOk="0">
                    <a:moveTo>
                      <a:pt x="0" y="0"/>
                    </a:moveTo>
                    <a:cubicBezTo>
                      <a:pt x="20" y="10"/>
                      <a:pt x="40" y="29"/>
                      <a:pt x="69" y="40"/>
                    </a:cubicBezTo>
                    <a:lnTo>
                      <a:pt x="69" y="29"/>
                    </a:lnTo>
                    <a:cubicBezTo>
                      <a:pt x="4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8"/>
              <p:cNvSpPr/>
              <p:nvPr/>
            </p:nvSpPr>
            <p:spPr>
              <a:xfrm>
                <a:off x="7307093" y="4698951"/>
                <a:ext cx="6567" cy="6567"/>
              </a:xfrm>
              <a:custGeom>
                <a:avLst/>
                <a:gdLst/>
                <a:ahLst/>
                <a:cxnLst/>
                <a:rect l="l" t="t" r="r" b="b"/>
                <a:pathLst>
                  <a:path w="31" h="31" extrusionOk="0">
                    <a:moveTo>
                      <a:pt x="30" y="1"/>
                    </a:moveTo>
                    <a:cubicBezTo>
                      <a:pt x="20" y="11"/>
                      <a:pt x="11" y="11"/>
                      <a:pt x="0" y="21"/>
                    </a:cubicBezTo>
                    <a:lnTo>
                      <a:pt x="11" y="31"/>
                    </a:lnTo>
                    <a:cubicBezTo>
                      <a:pt x="20" y="21"/>
                      <a:pt x="30" y="11"/>
                      <a:pt x="3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8"/>
              <p:cNvSpPr/>
              <p:nvPr/>
            </p:nvSpPr>
            <p:spPr>
              <a:xfrm>
                <a:off x="7342683" y="4426091"/>
                <a:ext cx="10381" cy="10381"/>
              </a:xfrm>
              <a:custGeom>
                <a:avLst/>
                <a:gdLst/>
                <a:ahLst/>
                <a:cxnLst/>
                <a:rect l="l" t="t" r="r" b="b"/>
                <a:pathLst>
                  <a:path w="49" h="49" extrusionOk="0">
                    <a:moveTo>
                      <a:pt x="0" y="0"/>
                    </a:moveTo>
                    <a:lnTo>
                      <a:pt x="0" y="0"/>
                    </a:lnTo>
                    <a:cubicBezTo>
                      <a:pt x="20" y="10"/>
                      <a:pt x="29" y="29"/>
                      <a:pt x="39" y="49"/>
                    </a:cubicBezTo>
                    <a:lnTo>
                      <a:pt x="49" y="39"/>
                    </a:lnTo>
                    <a:cubicBezTo>
                      <a:pt x="3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8"/>
              <p:cNvSpPr/>
              <p:nvPr/>
            </p:nvSpPr>
            <p:spPr>
              <a:xfrm>
                <a:off x="7388442" y="4409355"/>
                <a:ext cx="10592" cy="6355"/>
              </a:xfrm>
              <a:custGeom>
                <a:avLst/>
                <a:gdLst/>
                <a:ahLst/>
                <a:cxnLst/>
                <a:rect l="l" t="t" r="r" b="b"/>
                <a:pathLst>
                  <a:path w="50" h="30" extrusionOk="0">
                    <a:moveTo>
                      <a:pt x="49" y="0"/>
                    </a:moveTo>
                    <a:cubicBezTo>
                      <a:pt x="30" y="10"/>
                      <a:pt x="10" y="10"/>
                      <a:pt x="1" y="20"/>
                    </a:cubicBezTo>
                    <a:cubicBezTo>
                      <a:pt x="1" y="30"/>
                      <a:pt x="1" y="30"/>
                      <a:pt x="10" y="30"/>
                    </a:cubicBezTo>
                    <a:cubicBezTo>
                      <a:pt x="20" y="20"/>
                      <a:pt x="30" y="10"/>
                      <a:pt x="4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8"/>
              <p:cNvSpPr/>
              <p:nvPr/>
            </p:nvSpPr>
            <p:spPr>
              <a:xfrm>
                <a:off x="7388442" y="4355122"/>
                <a:ext cx="14829" cy="12711"/>
              </a:xfrm>
              <a:custGeom>
                <a:avLst/>
                <a:gdLst/>
                <a:ahLst/>
                <a:cxnLst/>
                <a:rect l="l" t="t" r="r" b="b"/>
                <a:pathLst>
                  <a:path w="70" h="60" extrusionOk="0">
                    <a:moveTo>
                      <a:pt x="69" y="1"/>
                    </a:moveTo>
                    <a:cubicBezTo>
                      <a:pt x="49" y="20"/>
                      <a:pt x="20" y="30"/>
                      <a:pt x="10" y="49"/>
                    </a:cubicBezTo>
                    <a:cubicBezTo>
                      <a:pt x="1" y="49"/>
                      <a:pt x="10" y="60"/>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8"/>
              <p:cNvSpPr/>
              <p:nvPr/>
            </p:nvSpPr>
            <p:spPr>
              <a:xfrm>
                <a:off x="7403695" y="4373765"/>
                <a:ext cx="22456" cy="15677"/>
              </a:xfrm>
              <a:custGeom>
                <a:avLst/>
                <a:gdLst/>
                <a:ahLst/>
                <a:cxnLst/>
                <a:rect l="l" t="t" r="r" b="b"/>
                <a:pathLst>
                  <a:path w="106" h="74" extrusionOk="0">
                    <a:moveTo>
                      <a:pt x="106" y="1"/>
                    </a:moveTo>
                    <a:cubicBezTo>
                      <a:pt x="66" y="20"/>
                      <a:pt x="36" y="40"/>
                      <a:pt x="7" y="60"/>
                    </a:cubicBezTo>
                    <a:cubicBezTo>
                      <a:pt x="0" y="67"/>
                      <a:pt x="3" y="74"/>
                      <a:pt x="6" y="74"/>
                    </a:cubicBezTo>
                    <a:cubicBezTo>
                      <a:pt x="6" y="74"/>
                      <a:pt x="7" y="73"/>
                      <a:pt x="7" y="70"/>
                    </a:cubicBezTo>
                    <a:cubicBezTo>
                      <a:pt x="47" y="50"/>
                      <a:pt x="76" y="31"/>
                      <a:pt x="1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8"/>
              <p:cNvSpPr/>
              <p:nvPr/>
            </p:nvSpPr>
            <p:spPr>
              <a:xfrm>
                <a:off x="7327854" y="4369740"/>
                <a:ext cx="21185" cy="15677"/>
              </a:xfrm>
              <a:custGeom>
                <a:avLst/>
                <a:gdLst/>
                <a:ahLst/>
                <a:cxnLst/>
                <a:rect l="l" t="t" r="r" b="b"/>
                <a:pathLst>
                  <a:path w="100" h="74" extrusionOk="0">
                    <a:moveTo>
                      <a:pt x="1" y="0"/>
                    </a:moveTo>
                    <a:cubicBezTo>
                      <a:pt x="31" y="20"/>
                      <a:pt x="60" y="50"/>
                      <a:pt x="90" y="69"/>
                    </a:cubicBezTo>
                    <a:cubicBezTo>
                      <a:pt x="93" y="72"/>
                      <a:pt x="94" y="73"/>
                      <a:pt x="96" y="73"/>
                    </a:cubicBezTo>
                    <a:cubicBezTo>
                      <a:pt x="99" y="73"/>
                      <a:pt x="99" y="66"/>
                      <a:pt x="99" y="59"/>
                    </a:cubicBezTo>
                    <a:lnTo>
                      <a:pt x="11"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8"/>
              <p:cNvSpPr/>
              <p:nvPr/>
            </p:nvSpPr>
            <p:spPr>
              <a:xfrm>
                <a:off x="7350945" y="4334361"/>
                <a:ext cx="6355" cy="14617"/>
              </a:xfrm>
              <a:custGeom>
                <a:avLst/>
                <a:gdLst/>
                <a:ahLst/>
                <a:cxnLst/>
                <a:rect l="l" t="t" r="r" b="b"/>
                <a:pathLst>
                  <a:path w="30" h="69" extrusionOk="0">
                    <a:moveTo>
                      <a:pt x="0" y="0"/>
                    </a:moveTo>
                    <a:cubicBezTo>
                      <a:pt x="0" y="20"/>
                      <a:pt x="10" y="49"/>
                      <a:pt x="20" y="69"/>
                    </a:cubicBezTo>
                    <a:cubicBezTo>
                      <a:pt x="20" y="69"/>
                      <a:pt x="30" y="69"/>
                      <a:pt x="30" y="59"/>
                    </a:cubicBez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8"/>
              <p:cNvSpPr/>
              <p:nvPr/>
            </p:nvSpPr>
            <p:spPr>
              <a:xfrm>
                <a:off x="7369588" y="4659547"/>
                <a:ext cx="8686" cy="10592"/>
              </a:xfrm>
              <a:custGeom>
                <a:avLst/>
                <a:gdLst/>
                <a:ahLst/>
                <a:cxnLst/>
                <a:rect l="l" t="t" r="r" b="b"/>
                <a:pathLst>
                  <a:path w="41" h="50" extrusionOk="0">
                    <a:moveTo>
                      <a:pt x="1" y="0"/>
                    </a:moveTo>
                    <a:cubicBezTo>
                      <a:pt x="20" y="20"/>
                      <a:pt x="20" y="2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8"/>
              <p:cNvSpPr/>
              <p:nvPr/>
            </p:nvSpPr>
            <p:spPr>
              <a:xfrm>
                <a:off x="7378061" y="4609551"/>
                <a:ext cx="14829" cy="14617"/>
              </a:xfrm>
              <a:custGeom>
                <a:avLst/>
                <a:gdLst/>
                <a:ahLst/>
                <a:cxnLst/>
                <a:rect l="l" t="t" r="r" b="b"/>
                <a:pathLst>
                  <a:path w="70" h="69" extrusionOk="0">
                    <a:moveTo>
                      <a:pt x="69" y="0"/>
                    </a:moveTo>
                    <a:cubicBezTo>
                      <a:pt x="50" y="20"/>
                      <a:pt x="20" y="40"/>
                      <a:pt x="0" y="59"/>
                    </a:cubicBezTo>
                    <a:lnTo>
                      <a:pt x="10" y="69"/>
                    </a:lnTo>
                    <a:lnTo>
                      <a:pt x="69" y="10"/>
                    </a:ln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8"/>
              <p:cNvSpPr/>
              <p:nvPr/>
            </p:nvSpPr>
            <p:spPr>
              <a:xfrm>
                <a:off x="7367681" y="4576079"/>
                <a:ext cx="12711" cy="13558"/>
              </a:xfrm>
              <a:custGeom>
                <a:avLst/>
                <a:gdLst/>
                <a:ahLst/>
                <a:cxnLst/>
                <a:rect l="l" t="t" r="r" b="b"/>
                <a:pathLst>
                  <a:path w="60" h="64" extrusionOk="0">
                    <a:moveTo>
                      <a:pt x="0" y="1"/>
                    </a:moveTo>
                    <a:cubicBezTo>
                      <a:pt x="20" y="20"/>
                      <a:pt x="29" y="50"/>
                      <a:pt x="49" y="60"/>
                    </a:cubicBezTo>
                    <a:cubicBezTo>
                      <a:pt x="49" y="63"/>
                      <a:pt x="50" y="64"/>
                      <a:pt x="52" y="64"/>
                    </a:cubicBezTo>
                    <a:cubicBezTo>
                      <a:pt x="55" y="64"/>
                      <a:pt x="59" y="60"/>
                      <a:pt x="59" y="60"/>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8"/>
              <p:cNvSpPr/>
              <p:nvPr/>
            </p:nvSpPr>
            <p:spPr>
              <a:xfrm>
                <a:off x="7371706" y="4423761"/>
                <a:ext cx="10592" cy="12711"/>
              </a:xfrm>
              <a:custGeom>
                <a:avLst/>
                <a:gdLst/>
                <a:ahLst/>
                <a:cxnLst/>
                <a:rect l="l" t="t" r="r" b="b"/>
                <a:pathLst>
                  <a:path w="50" h="60" extrusionOk="0">
                    <a:moveTo>
                      <a:pt x="1" y="1"/>
                    </a:moveTo>
                    <a:lnTo>
                      <a:pt x="1" y="1"/>
                    </a:lnTo>
                    <a:cubicBezTo>
                      <a:pt x="10" y="21"/>
                      <a:pt x="21" y="40"/>
                      <a:pt x="40" y="60"/>
                    </a:cubicBezTo>
                    <a:lnTo>
                      <a:pt x="50" y="50"/>
                    </a:lnTo>
                    <a:cubicBezTo>
                      <a:pt x="30" y="31"/>
                      <a:pt x="1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8"/>
              <p:cNvSpPr/>
              <p:nvPr/>
            </p:nvSpPr>
            <p:spPr>
              <a:xfrm>
                <a:off x="7334209" y="4672046"/>
                <a:ext cx="12711" cy="10592"/>
              </a:xfrm>
              <a:custGeom>
                <a:avLst/>
                <a:gdLst/>
                <a:ahLst/>
                <a:cxnLst/>
                <a:rect l="l" t="t" r="r" b="b"/>
                <a:pathLst>
                  <a:path w="60" h="50" extrusionOk="0">
                    <a:moveTo>
                      <a:pt x="1" y="0"/>
                    </a:moveTo>
                    <a:cubicBezTo>
                      <a:pt x="20" y="10"/>
                      <a:pt x="30" y="30"/>
                      <a:pt x="50" y="49"/>
                    </a:cubicBezTo>
                    <a:lnTo>
                      <a:pt x="60" y="40"/>
                    </a:lnTo>
                    <a:cubicBezTo>
                      <a:pt x="40" y="20"/>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8"/>
              <p:cNvSpPr/>
              <p:nvPr/>
            </p:nvSpPr>
            <p:spPr>
              <a:xfrm>
                <a:off x="7378061" y="4728186"/>
                <a:ext cx="12711" cy="8686"/>
              </a:xfrm>
              <a:custGeom>
                <a:avLst/>
                <a:gdLst/>
                <a:ahLst/>
                <a:cxnLst/>
                <a:rect l="l" t="t" r="r" b="b"/>
                <a:pathLst>
                  <a:path w="60" h="41" extrusionOk="0">
                    <a:moveTo>
                      <a:pt x="59" y="1"/>
                    </a:moveTo>
                    <a:cubicBezTo>
                      <a:pt x="39" y="1"/>
                      <a:pt x="20" y="11"/>
                      <a:pt x="0" y="31"/>
                    </a:cubicBezTo>
                    <a:lnTo>
                      <a:pt x="10" y="40"/>
                    </a:lnTo>
                    <a:cubicBezTo>
                      <a:pt x="30" y="20"/>
                      <a:pt x="39"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8"/>
              <p:cNvSpPr/>
              <p:nvPr/>
            </p:nvSpPr>
            <p:spPr>
              <a:xfrm>
                <a:off x="7369588" y="4768013"/>
                <a:ext cx="8686" cy="10381"/>
              </a:xfrm>
              <a:custGeom>
                <a:avLst/>
                <a:gdLst/>
                <a:ahLst/>
                <a:cxnLst/>
                <a:rect l="l" t="t" r="r" b="b"/>
                <a:pathLst>
                  <a:path w="41" h="49" extrusionOk="0">
                    <a:moveTo>
                      <a:pt x="1" y="0"/>
                    </a:moveTo>
                    <a:lnTo>
                      <a:pt x="1" y="0"/>
                    </a:lnTo>
                    <a:cubicBezTo>
                      <a:pt x="11" y="10"/>
                      <a:pt x="20" y="20"/>
                      <a:pt x="20" y="29"/>
                    </a:cubicBezTo>
                    <a:cubicBezTo>
                      <a:pt x="20" y="29"/>
                      <a:pt x="31" y="3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8"/>
              <p:cNvSpPr/>
              <p:nvPr/>
            </p:nvSpPr>
            <p:spPr>
              <a:xfrm>
                <a:off x="7378061" y="4834533"/>
                <a:ext cx="14829" cy="13770"/>
              </a:xfrm>
              <a:custGeom>
                <a:avLst/>
                <a:gdLst/>
                <a:ahLst/>
                <a:cxnLst/>
                <a:rect l="l" t="t" r="r" b="b"/>
                <a:pathLst>
                  <a:path w="70" h="65" extrusionOk="0">
                    <a:moveTo>
                      <a:pt x="69" y="1"/>
                    </a:moveTo>
                    <a:lnTo>
                      <a:pt x="69" y="1"/>
                    </a:lnTo>
                    <a:cubicBezTo>
                      <a:pt x="39" y="10"/>
                      <a:pt x="20" y="30"/>
                      <a:pt x="0" y="60"/>
                    </a:cubicBezTo>
                    <a:cubicBezTo>
                      <a:pt x="0" y="60"/>
                      <a:pt x="5" y="64"/>
                      <a:pt x="8" y="64"/>
                    </a:cubicBezTo>
                    <a:cubicBezTo>
                      <a:pt x="9" y="64"/>
                      <a:pt x="10" y="63"/>
                      <a:pt x="10" y="60"/>
                    </a:cubicBezTo>
                    <a:cubicBezTo>
                      <a:pt x="30" y="40"/>
                      <a:pt x="39" y="2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8"/>
              <p:cNvSpPr/>
              <p:nvPr/>
            </p:nvSpPr>
            <p:spPr>
              <a:xfrm>
                <a:off x="7407085" y="4855506"/>
                <a:ext cx="15041" cy="10592"/>
              </a:xfrm>
              <a:custGeom>
                <a:avLst/>
                <a:gdLst/>
                <a:ahLst/>
                <a:cxnLst/>
                <a:rect l="l" t="t" r="r" b="b"/>
                <a:pathLst>
                  <a:path w="71" h="50" extrusionOk="0">
                    <a:moveTo>
                      <a:pt x="70" y="0"/>
                    </a:moveTo>
                    <a:lnTo>
                      <a:pt x="70" y="0"/>
                    </a:lnTo>
                    <a:cubicBezTo>
                      <a:pt x="50" y="10"/>
                      <a:pt x="20" y="20"/>
                      <a:pt x="1" y="40"/>
                    </a:cubicBezTo>
                    <a:cubicBezTo>
                      <a:pt x="1" y="40"/>
                      <a:pt x="1" y="49"/>
                      <a:pt x="11" y="49"/>
                    </a:cubicBezTo>
                    <a:cubicBezTo>
                      <a:pt x="31" y="30"/>
                      <a:pt x="50" y="20"/>
                      <a:pt x="7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8"/>
              <p:cNvSpPr/>
              <p:nvPr/>
            </p:nvSpPr>
            <p:spPr>
              <a:xfrm>
                <a:off x="7290357" y="4623957"/>
                <a:ext cx="8686" cy="8474"/>
              </a:xfrm>
              <a:custGeom>
                <a:avLst/>
                <a:gdLst/>
                <a:ahLst/>
                <a:cxnLst/>
                <a:rect l="l" t="t" r="r" b="b"/>
                <a:pathLst>
                  <a:path w="41" h="40" extrusionOk="0">
                    <a:moveTo>
                      <a:pt x="40" y="1"/>
                    </a:moveTo>
                    <a:lnTo>
                      <a:pt x="40" y="1"/>
                    </a:lnTo>
                    <a:cubicBezTo>
                      <a:pt x="20" y="11"/>
                      <a:pt x="11" y="20"/>
                      <a:pt x="1" y="31"/>
                    </a:cubicBezTo>
                    <a:lnTo>
                      <a:pt x="11" y="40"/>
                    </a:lnTo>
                    <a:cubicBezTo>
                      <a:pt x="20" y="31"/>
                      <a:pt x="31" y="11"/>
                      <a:pt x="4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8"/>
              <p:cNvSpPr/>
              <p:nvPr/>
            </p:nvSpPr>
            <p:spPr>
              <a:xfrm>
                <a:off x="7282094" y="4584553"/>
                <a:ext cx="8474" cy="16736"/>
              </a:xfrm>
              <a:custGeom>
                <a:avLst/>
                <a:gdLst/>
                <a:ahLst/>
                <a:cxnLst/>
                <a:rect l="l" t="t" r="r" b="b"/>
                <a:pathLst>
                  <a:path w="40" h="79" extrusionOk="0">
                    <a:moveTo>
                      <a:pt x="0" y="0"/>
                    </a:moveTo>
                    <a:lnTo>
                      <a:pt x="0" y="0"/>
                    </a:lnTo>
                    <a:cubicBezTo>
                      <a:pt x="11" y="29"/>
                      <a:pt x="20" y="49"/>
                      <a:pt x="30" y="79"/>
                    </a:cubicBezTo>
                    <a:cubicBezTo>
                      <a:pt x="30" y="79"/>
                      <a:pt x="40" y="79"/>
                      <a:pt x="40" y="69"/>
                    </a:cubicBezTo>
                    <a:cubicBezTo>
                      <a:pt x="30" y="4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8"/>
              <p:cNvSpPr/>
              <p:nvPr/>
            </p:nvSpPr>
            <p:spPr>
              <a:xfrm>
                <a:off x="7304974" y="4605314"/>
                <a:ext cx="14829" cy="10592"/>
              </a:xfrm>
              <a:custGeom>
                <a:avLst/>
                <a:gdLst/>
                <a:ahLst/>
                <a:cxnLst/>
                <a:rect l="l" t="t" r="r" b="b"/>
                <a:pathLst>
                  <a:path w="70" h="50" extrusionOk="0">
                    <a:moveTo>
                      <a:pt x="69" y="0"/>
                    </a:moveTo>
                    <a:cubicBezTo>
                      <a:pt x="50" y="10"/>
                      <a:pt x="21" y="20"/>
                      <a:pt x="1" y="40"/>
                    </a:cubicBezTo>
                    <a:cubicBezTo>
                      <a:pt x="1" y="49"/>
                      <a:pt x="10" y="49"/>
                      <a:pt x="10" y="49"/>
                    </a:cubicBezTo>
                    <a:cubicBezTo>
                      <a:pt x="30" y="40"/>
                      <a:pt x="50" y="20"/>
                      <a:pt x="69" y="10"/>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8"/>
              <p:cNvSpPr/>
              <p:nvPr/>
            </p:nvSpPr>
            <p:spPr>
              <a:xfrm>
                <a:off x="7311329" y="4648955"/>
                <a:ext cx="10592" cy="9533"/>
              </a:xfrm>
              <a:custGeom>
                <a:avLst/>
                <a:gdLst/>
                <a:ahLst/>
                <a:cxnLst/>
                <a:rect l="l" t="t" r="r" b="b"/>
                <a:pathLst>
                  <a:path w="50" h="45" extrusionOk="0">
                    <a:moveTo>
                      <a:pt x="50" y="1"/>
                    </a:moveTo>
                    <a:cubicBezTo>
                      <a:pt x="30" y="11"/>
                      <a:pt x="10" y="20"/>
                      <a:pt x="0" y="40"/>
                    </a:cubicBezTo>
                    <a:cubicBezTo>
                      <a:pt x="0" y="40"/>
                      <a:pt x="5" y="45"/>
                      <a:pt x="8" y="45"/>
                    </a:cubicBezTo>
                    <a:cubicBezTo>
                      <a:pt x="9" y="45"/>
                      <a:pt x="10" y="44"/>
                      <a:pt x="10" y="40"/>
                    </a:cubicBezTo>
                    <a:cubicBezTo>
                      <a:pt x="20" y="31"/>
                      <a:pt x="30" y="1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8"/>
              <p:cNvSpPr/>
              <p:nvPr/>
            </p:nvSpPr>
            <p:spPr>
              <a:xfrm>
                <a:off x="7288450" y="4705306"/>
                <a:ext cx="4237" cy="4449"/>
              </a:xfrm>
              <a:custGeom>
                <a:avLst/>
                <a:gdLst/>
                <a:ahLst/>
                <a:cxnLst/>
                <a:rect l="l" t="t" r="r" b="b"/>
                <a:pathLst>
                  <a:path w="20" h="21" extrusionOk="0">
                    <a:moveTo>
                      <a:pt x="0" y="1"/>
                    </a:moveTo>
                    <a:cubicBezTo>
                      <a:pt x="10" y="1"/>
                      <a:pt x="10" y="21"/>
                      <a:pt x="20" y="21"/>
                    </a:cubicBezTo>
                    <a:lnTo>
                      <a:pt x="20" y="10"/>
                    </a:lnTo>
                    <a:cubicBezTo>
                      <a:pt x="20" y="10"/>
                      <a:pt x="1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8"/>
              <p:cNvSpPr/>
              <p:nvPr/>
            </p:nvSpPr>
            <p:spPr>
              <a:xfrm>
                <a:off x="7257096" y="4707425"/>
                <a:ext cx="19066" cy="12711"/>
              </a:xfrm>
              <a:custGeom>
                <a:avLst/>
                <a:gdLst/>
                <a:ahLst/>
                <a:cxnLst/>
                <a:rect l="l" t="t" r="r" b="b"/>
                <a:pathLst>
                  <a:path w="90" h="60" extrusionOk="0">
                    <a:moveTo>
                      <a:pt x="0" y="0"/>
                    </a:moveTo>
                    <a:lnTo>
                      <a:pt x="0" y="0"/>
                    </a:lnTo>
                    <a:cubicBezTo>
                      <a:pt x="30" y="20"/>
                      <a:pt x="59" y="40"/>
                      <a:pt x="79" y="59"/>
                    </a:cubicBezTo>
                    <a:lnTo>
                      <a:pt x="89" y="50"/>
                    </a:lnTo>
                    <a:cubicBezTo>
                      <a:pt x="59" y="30"/>
                      <a:pt x="3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8"/>
              <p:cNvSpPr/>
              <p:nvPr/>
            </p:nvSpPr>
            <p:spPr>
              <a:xfrm>
                <a:off x="7298830" y="4751277"/>
                <a:ext cx="10592" cy="10592"/>
              </a:xfrm>
              <a:custGeom>
                <a:avLst/>
                <a:gdLst/>
                <a:ahLst/>
                <a:cxnLst/>
                <a:rect l="l" t="t" r="r" b="b"/>
                <a:pathLst>
                  <a:path w="50" h="50" extrusionOk="0">
                    <a:moveTo>
                      <a:pt x="50" y="0"/>
                    </a:moveTo>
                    <a:lnTo>
                      <a:pt x="50" y="0"/>
                    </a:lnTo>
                    <a:cubicBezTo>
                      <a:pt x="30" y="10"/>
                      <a:pt x="10" y="20"/>
                      <a:pt x="0" y="40"/>
                    </a:cubicBezTo>
                    <a:lnTo>
                      <a:pt x="10" y="49"/>
                    </a:lnTo>
                    <a:cubicBezTo>
                      <a:pt x="20" y="29"/>
                      <a:pt x="39" y="1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8"/>
              <p:cNvSpPr/>
              <p:nvPr/>
            </p:nvSpPr>
            <p:spPr>
              <a:xfrm>
                <a:off x="7309211" y="4730304"/>
                <a:ext cx="12711" cy="8686"/>
              </a:xfrm>
              <a:custGeom>
                <a:avLst/>
                <a:gdLst/>
                <a:ahLst/>
                <a:cxnLst/>
                <a:rect l="l" t="t" r="r" b="b"/>
                <a:pathLst>
                  <a:path w="60" h="41" extrusionOk="0">
                    <a:moveTo>
                      <a:pt x="60" y="1"/>
                    </a:moveTo>
                    <a:cubicBezTo>
                      <a:pt x="59" y="1"/>
                      <a:pt x="59" y="1"/>
                      <a:pt x="59" y="1"/>
                    </a:cubicBezTo>
                    <a:lnTo>
                      <a:pt x="59" y="1"/>
                    </a:lnTo>
                    <a:lnTo>
                      <a:pt x="60" y="1"/>
                    </a:lnTo>
                    <a:close/>
                    <a:moveTo>
                      <a:pt x="59" y="1"/>
                    </a:moveTo>
                    <a:lnTo>
                      <a:pt x="1" y="30"/>
                    </a:lnTo>
                    <a:cubicBezTo>
                      <a:pt x="1" y="40"/>
                      <a:pt x="10" y="40"/>
                      <a:pt x="10" y="40"/>
                    </a:cubicBezTo>
                    <a:cubicBezTo>
                      <a:pt x="29" y="30"/>
                      <a:pt x="40"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18"/>
              <p:cNvSpPr/>
              <p:nvPr/>
            </p:nvSpPr>
            <p:spPr>
              <a:xfrm>
                <a:off x="7321710" y="4761657"/>
                <a:ext cx="14829" cy="12711"/>
              </a:xfrm>
              <a:custGeom>
                <a:avLst/>
                <a:gdLst/>
                <a:ahLst/>
                <a:cxnLst/>
                <a:rect l="l" t="t" r="r" b="b"/>
                <a:pathLst>
                  <a:path w="70" h="60" extrusionOk="0">
                    <a:moveTo>
                      <a:pt x="69" y="0"/>
                    </a:moveTo>
                    <a:lnTo>
                      <a:pt x="69" y="0"/>
                    </a:lnTo>
                    <a:cubicBezTo>
                      <a:pt x="40" y="10"/>
                      <a:pt x="10" y="30"/>
                      <a:pt x="1" y="50"/>
                    </a:cubicBezTo>
                    <a:cubicBezTo>
                      <a:pt x="1" y="59"/>
                      <a:pt x="10" y="59"/>
                      <a:pt x="10" y="59"/>
                    </a:cubicBezTo>
                    <a:cubicBezTo>
                      <a:pt x="20" y="40"/>
                      <a:pt x="40"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18"/>
              <p:cNvSpPr/>
              <p:nvPr/>
            </p:nvSpPr>
            <p:spPr>
              <a:xfrm>
                <a:off x="7296712" y="4780512"/>
                <a:ext cx="12711" cy="4237"/>
              </a:xfrm>
              <a:custGeom>
                <a:avLst/>
                <a:gdLst/>
                <a:ahLst/>
                <a:cxnLst/>
                <a:rect l="l" t="t" r="r" b="b"/>
                <a:pathLst>
                  <a:path w="60" h="20" extrusionOk="0">
                    <a:moveTo>
                      <a:pt x="1" y="0"/>
                    </a:moveTo>
                    <a:cubicBezTo>
                      <a:pt x="20" y="0"/>
                      <a:pt x="40" y="10"/>
                      <a:pt x="49" y="20"/>
                    </a:cubicBezTo>
                    <a:cubicBezTo>
                      <a:pt x="60" y="20"/>
                      <a:pt x="60" y="10"/>
                      <a:pt x="60" y="10"/>
                    </a:cubicBezTo>
                    <a:cubicBezTo>
                      <a:pt x="40" y="0"/>
                      <a:pt x="20" y="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18"/>
              <p:cNvSpPr/>
              <p:nvPr/>
            </p:nvSpPr>
            <p:spPr>
              <a:xfrm>
                <a:off x="7436319" y="4526083"/>
                <a:ext cx="8474" cy="12711"/>
              </a:xfrm>
              <a:custGeom>
                <a:avLst/>
                <a:gdLst/>
                <a:ahLst/>
                <a:cxnLst/>
                <a:rect l="l" t="t" r="r" b="b"/>
                <a:pathLst>
                  <a:path w="40" h="60" extrusionOk="0">
                    <a:moveTo>
                      <a:pt x="1" y="1"/>
                    </a:moveTo>
                    <a:lnTo>
                      <a:pt x="1" y="10"/>
                    </a:lnTo>
                    <a:cubicBezTo>
                      <a:pt x="11" y="20"/>
                      <a:pt x="20" y="49"/>
                      <a:pt x="30" y="60"/>
                    </a:cubicBezTo>
                    <a:cubicBezTo>
                      <a:pt x="40" y="60"/>
                      <a:pt x="40" y="60"/>
                      <a:pt x="40" y="49"/>
                    </a:cubicBezTo>
                    <a:cubicBezTo>
                      <a:pt x="30" y="40"/>
                      <a:pt x="1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8"/>
              <p:cNvSpPr/>
              <p:nvPr/>
            </p:nvSpPr>
            <p:spPr>
              <a:xfrm>
                <a:off x="7430176" y="4482231"/>
                <a:ext cx="10592" cy="12711"/>
              </a:xfrm>
              <a:custGeom>
                <a:avLst/>
                <a:gdLst/>
                <a:ahLst/>
                <a:cxnLst/>
                <a:rect l="l" t="t" r="r" b="b"/>
                <a:pathLst>
                  <a:path w="50" h="60" extrusionOk="0">
                    <a:moveTo>
                      <a:pt x="0" y="0"/>
                    </a:moveTo>
                    <a:cubicBezTo>
                      <a:pt x="10" y="20"/>
                      <a:pt x="20" y="40"/>
                      <a:pt x="40" y="59"/>
                    </a:cubicBezTo>
                    <a:lnTo>
                      <a:pt x="49" y="50"/>
                    </a:ln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8"/>
              <p:cNvSpPr/>
              <p:nvPr/>
            </p:nvSpPr>
            <p:spPr>
              <a:xfrm>
                <a:off x="7459411" y="4459351"/>
                <a:ext cx="14617" cy="12711"/>
              </a:xfrm>
              <a:custGeom>
                <a:avLst/>
                <a:gdLst/>
                <a:ahLst/>
                <a:cxnLst/>
                <a:rect l="l" t="t" r="r" b="b"/>
                <a:pathLst>
                  <a:path w="69" h="60" extrusionOk="0">
                    <a:moveTo>
                      <a:pt x="69" y="1"/>
                    </a:moveTo>
                    <a:cubicBezTo>
                      <a:pt x="49" y="20"/>
                      <a:pt x="20" y="30"/>
                      <a:pt x="0" y="49"/>
                    </a:cubicBezTo>
                    <a:cubicBezTo>
                      <a:pt x="0" y="49"/>
                      <a:pt x="0" y="60"/>
                      <a:pt x="10" y="60"/>
                    </a:cubicBezTo>
                    <a:cubicBezTo>
                      <a:pt x="29" y="49"/>
                      <a:pt x="49" y="2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8"/>
              <p:cNvSpPr/>
              <p:nvPr/>
            </p:nvSpPr>
            <p:spPr>
              <a:xfrm>
                <a:off x="7440556" y="4434353"/>
                <a:ext cx="14829" cy="12711"/>
              </a:xfrm>
              <a:custGeom>
                <a:avLst/>
                <a:gdLst/>
                <a:ahLst/>
                <a:cxnLst/>
                <a:rect l="l" t="t" r="r" b="b"/>
                <a:pathLst>
                  <a:path w="70" h="60" extrusionOk="0">
                    <a:moveTo>
                      <a:pt x="0" y="0"/>
                    </a:moveTo>
                    <a:lnTo>
                      <a:pt x="59" y="60"/>
                    </a:lnTo>
                    <a:lnTo>
                      <a:pt x="70" y="49"/>
                    </a:lnTo>
                    <a:cubicBezTo>
                      <a:pt x="50" y="3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8"/>
              <p:cNvSpPr/>
              <p:nvPr/>
            </p:nvSpPr>
            <p:spPr>
              <a:xfrm>
                <a:off x="7461317" y="4409355"/>
                <a:ext cx="10804" cy="12711"/>
              </a:xfrm>
              <a:custGeom>
                <a:avLst/>
                <a:gdLst/>
                <a:ahLst/>
                <a:cxnLst/>
                <a:rect l="l" t="t" r="r" b="b"/>
                <a:pathLst>
                  <a:path w="51" h="60" extrusionOk="0">
                    <a:moveTo>
                      <a:pt x="50" y="0"/>
                    </a:moveTo>
                    <a:lnTo>
                      <a:pt x="1" y="49"/>
                    </a:lnTo>
                    <a:cubicBezTo>
                      <a:pt x="1" y="59"/>
                      <a:pt x="11" y="59"/>
                      <a:pt x="11" y="59"/>
                    </a:cubicBezTo>
                    <a:cubicBezTo>
                      <a:pt x="20" y="40"/>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8"/>
              <p:cNvSpPr/>
              <p:nvPr/>
            </p:nvSpPr>
            <p:spPr>
              <a:xfrm>
                <a:off x="7444582" y="4392619"/>
                <a:ext cx="12711" cy="12711"/>
              </a:xfrm>
              <a:custGeom>
                <a:avLst/>
                <a:gdLst/>
                <a:ahLst/>
                <a:cxnLst/>
                <a:rect l="l" t="t" r="r" b="b"/>
                <a:pathLst>
                  <a:path w="60" h="60" extrusionOk="0">
                    <a:moveTo>
                      <a:pt x="1" y="1"/>
                    </a:moveTo>
                    <a:lnTo>
                      <a:pt x="1" y="1"/>
                    </a:lnTo>
                    <a:cubicBezTo>
                      <a:pt x="21" y="20"/>
                      <a:pt x="31" y="40"/>
                      <a:pt x="51" y="60"/>
                    </a:cubicBezTo>
                    <a:cubicBezTo>
                      <a:pt x="51" y="60"/>
                      <a:pt x="60" y="60"/>
                      <a:pt x="60" y="49"/>
                    </a:cubicBezTo>
                    <a:cubicBezTo>
                      <a:pt x="40" y="30"/>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8"/>
              <p:cNvSpPr/>
              <p:nvPr/>
            </p:nvSpPr>
            <p:spPr>
              <a:xfrm>
                <a:off x="7459411" y="4369740"/>
                <a:ext cx="14617" cy="14829"/>
              </a:xfrm>
              <a:custGeom>
                <a:avLst/>
                <a:gdLst/>
                <a:ahLst/>
                <a:cxnLst/>
                <a:rect l="l" t="t" r="r" b="b"/>
                <a:pathLst>
                  <a:path w="69" h="70" extrusionOk="0">
                    <a:moveTo>
                      <a:pt x="69" y="0"/>
                    </a:moveTo>
                    <a:lnTo>
                      <a:pt x="69" y="0"/>
                    </a:lnTo>
                    <a:cubicBezTo>
                      <a:pt x="40" y="20"/>
                      <a:pt x="20" y="39"/>
                      <a:pt x="0" y="59"/>
                    </a:cubicBezTo>
                    <a:lnTo>
                      <a:pt x="10" y="69"/>
                    </a:lnTo>
                    <a:cubicBezTo>
                      <a:pt x="29" y="5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8"/>
              <p:cNvSpPr/>
              <p:nvPr/>
            </p:nvSpPr>
            <p:spPr>
              <a:xfrm>
                <a:off x="7482290" y="4392619"/>
                <a:ext cx="14829" cy="8686"/>
              </a:xfrm>
              <a:custGeom>
                <a:avLst/>
                <a:gdLst/>
                <a:ahLst/>
                <a:cxnLst/>
                <a:rect l="l" t="t" r="r" b="b"/>
                <a:pathLst>
                  <a:path w="70" h="41" extrusionOk="0">
                    <a:moveTo>
                      <a:pt x="69" y="1"/>
                    </a:moveTo>
                    <a:cubicBezTo>
                      <a:pt x="50" y="10"/>
                      <a:pt x="20" y="20"/>
                      <a:pt x="0" y="30"/>
                    </a:cubicBezTo>
                    <a:lnTo>
                      <a:pt x="10" y="40"/>
                    </a:lnTo>
                    <a:cubicBezTo>
                      <a:pt x="30" y="30"/>
                      <a:pt x="50" y="1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8"/>
              <p:cNvSpPr/>
              <p:nvPr/>
            </p:nvSpPr>
            <p:spPr>
              <a:xfrm>
                <a:off x="7484409" y="4434353"/>
                <a:ext cx="14617" cy="9533"/>
              </a:xfrm>
              <a:custGeom>
                <a:avLst/>
                <a:gdLst/>
                <a:ahLst/>
                <a:cxnLst/>
                <a:rect l="l" t="t" r="r" b="b"/>
                <a:pathLst>
                  <a:path w="69" h="45" extrusionOk="0">
                    <a:moveTo>
                      <a:pt x="69" y="0"/>
                    </a:moveTo>
                    <a:lnTo>
                      <a:pt x="69" y="0"/>
                    </a:lnTo>
                    <a:cubicBezTo>
                      <a:pt x="40" y="10"/>
                      <a:pt x="20" y="20"/>
                      <a:pt x="0" y="40"/>
                    </a:cubicBezTo>
                    <a:cubicBezTo>
                      <a:pt x="0" y="40"/>
                      <a:pt x="0" y="44"/>
                      <a:pt x="3" y="44"/>
                    </a:cubicBezTo>
                    <a:cubicBezTo>
                      <a:pt x="5" y="44"/>
                      <a:pt x="7" y="43"/>
                      <a:pt x="10" y="40"/>
                    </a:cubicBezTo>
                    <a:cubicBezTo>
                      <a:pt x="29" y="3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8"/>
              <p:cNvSpPr/>
              <p:nvPr/>
            </p:nvSpPr>
            <p:spPr>
              <a:xfrm>
                <a:off x="7478053" y="4469732"/>
                <a:ext cx="19066" cy="8474"/>
              </a:xfrm>
              <a:custGeom>
                <a:avLst/>
                <a:gdLst/>
                <a:ahLst/>
                <a:cxnLst/>
                <a:rect l="l" t="t" r="r" b="b"/>
                <a:pathLst>
                  <a:path w="90" h="40" extrusionOk="0">
                    <a:moveTo>
                      <a:pt x="89" y="0"/>
                    </a:moveTo>
                    <a:cubicBezTo>
                      <a:pt x="59" y="0"/>
                      <a:pt x="30" y="11"/>
                      <a:pt x="11" y="30"/>
                    </a:cubicBezTo>
                    <a:cubicBezTo>
                      <a:pt x="0" y="30"/>
                      <a:pt x="11" y="40"/>
                      <a:pt x="11" y="40"/>
                    </a:cubicBezTo>
                    <a:cubicBezTo>
                      <a:pt x="40" y="2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8"/>
              <p:cNvSpPr/>
              <p:nvPr/>
            </p:nvSpPr>
            <p:spPr>
              <a:xfrm>
                <a:off x="7482290" y="4501085"/>
                <a:ext cx="16736" cy="8474"/>
              </a:xfrm>
              <a:custGeom>
                <a:avLst/>
                <a:gdLst/>
                <a:ahLst/>
                <a:cxnLst/>
                <a:rect l="l" t="t" r="r" b="b"/>
                <a:pathLst>
                  <a:path w="79" h="40" extrusionOk="0">
                    <a:moveTo>
                      <a:pt x="79" y="0"/>
                    </a:moveTo>
                    <a:cubicBezTo>
                      <a:pt x="50" y="10"/>
                      <a:pt x="30" y="20"/>
                      <a:pt x="0" y="30"/>
                    </a:cubicBezTo>
                    <a:lnTo>
                      <a:pt x="0" y="40"/>
                    </a:lnTo>
                    <a:cubicBezTo>
                      <a:pt x="30" y="30"/>
                      <a:pt x="5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8"/>
              <p:cNvSpPr/>
              <p:nvPr/>
            </p:nvSpPr>
            <p:spPr>
              <a:xfrm>
                <a:off x="7480172" y="4538582"/>
                <a:ext cx="10592" cy="2118"/>
              </a:xfrm>
              <a:custGeom>
                <a:avLst/>
                <a:gdLst/>
                <a:ahLst/>
                <a:cxnLst/>
                <a:rect l="l" t="t" r="r" b="b"/>
                <a:pathLst>
                  <a:path w="50" h="10" extrusionOk="0">
                    <a:moveTo>
                      <a:pt x="1" y="1"/>
                    </a:moveTo>
                    <a:lnTo>
                      <a:pt x="1" y="10"/>
                    </a:lnTo>
                    <a:cubicBezTo>
                      <a:pt x="20" y="10"/>
                      <a:pt x="40" y="1"/>
                      <a:pt x="4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8"/>
              <p:cNvSpPr/>
              <p:nvPr/>
            </p:nvSpPr>
            <p:spPr>
              <a:xfrm>
                <a:off x="7467673" y="4567817"/>
                <a:ext cx="16948" cy="6355"/>
              </a:xfrm>
              <a:custGeom>
                <a:avLst/>
                <a:gdLst/>
                <a:ahLst/>
                <a:cxnLst/>
                <a:rect l="l" t="t" r="r" b="b"/>
                <a:pathLst>
                  <a:path w="80" h="30" extrusionOk="0">
                    <a:moveTo>
                      <a:pt x="79" y="0"/>
                    </a:moveTo>
                    <a:lnTo>
                      <a:pt x="79" y="0"/>
                    </a:lnTo>
                    <a:cubicBezTo>
                      <a:pt x="49" y="10"/>
                      <a:pt x="20" y="10"/>
                      <a:pt x="1" y="20"/>
                    </a:cubicBezTo>
                    <a:lnTo>
                      <a:pt x="1" y="29"/>
                    </a:lnTo>
                    <a:cubicBezTo>
                      <a:pt x="30" y="20"/>
                      <a:pt x="4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8"/>
              <p:cNvSpPr/>
              <p:nvPr/>
            </p:nvSpPr>
            <p:spPr>
              <a:xfrm>
                <a:off x="7448818" y="4597052"/>
                <a:ext cx="21185" cy="6355"/>
              </a:xfrm>
              <a:custGeom>
                <a:avLst/>
                <a:gdLst/>
                <a:ahLst/>
                <a:cxnLst/>
                <a:rect l="l" t="t" r="r" b="b"/>
                <a:pathLst>
                  <a:path w="100" h="30" extrusionOk="0">
                    <a:moveTo>
                      <a:pt x="99" y="0"/>
                    </a:moveTo>
                    <a:cubicBezTo>
                      <a:pt x="70" y="0"/>
                      <a:pt x="31" y="0"/>
                      <a:pt x="11" y="20"/>
                    </a:cubicBezTo>
                    <a:cubicBezTo>
                      <a:pt x="1" y="20"/>
                      <a:pt x="11" y="29"/>
                      <a:pt x="11" y="29"/>
                    </a:cubicBezTo>
                    <a:cubicBezTo>
                      <a:pt x="40" y="10"/>
                      <a:pt x="70"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8"/>
              <p:cNvSpPr/>
              <p:nvPr/>
            </p:nvSpPr>
            <p:spPr>
              <a:xfrm>
                <a:off x="7419584" y="4553200"/>
                <a:ext cx="10804" cy="19914"/>
              </a:xfrm>
              <a:custGeom>
                <a:avLst/>
                <a:gdLst/>
                <a:ahLst/>
                <a:cxnLst/>
                <a:rect l="l" t="t" r="r" b="b"/>
                <a:pathLst>
                  <a:path w="51" h="94" extrusionOk="0">
                    <a:moveTo>
                      <a:pt x="1" y="0"/>
                    </a:moveTo>
                    <a:lnTo>
                      <a:pt x="1" y="0"/>
                    </a:lnTo>
                    <a:cubicBezTo>
                      <a:pt x="11" y="30"/>
                      <a:pt x="21" y="69"/>
                      <a:pt x="40" y="89"/>
                    </a:cubicBezTo>
                    <a:cubicBezTo>
                      <a:pt x="40" y="92"/>
                      <a:pt x="41" y="93"/>
                      <a:pt x="43" y="93"/>
                    </a:cubicBezTo>
                    <a:cubicBezTo>
                      <a:pt x="46" y="93"/>
                      <a:pt x="50" y="89"/>
                      <a:pt x="50" y="89"/>
                    </a:cubicBezTo>
                    <a:cubicBezTo>
                      <a:pt x="40" y="59"/>
                      <a:pt x="21"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8"/>
              <p:cNvSpPr/>
              <p:nvPr/>
            </p:nvSpPr>
            <p:spPr>
              <a:xfrm>
                <a:off x="7438438" y="4357029"/>
                <a:ext cx="10592" cy="18007"/>
              </a:xfrm>
              <a:custGeom>
                <a:avLst/>
                <a:gdLst/>
                <a:ahLst/>
                <a:cxnLst/>
                <a:rect l="l" t="t" r="r" b="b"/>
                <a:pathLst>
                  <a:path w="50" h="85" extrusionOk="0">
                    <a:moveTo>
                      <a:pt x="1" y="1"/>
                    </a:moveTo>
                    <a:cubicBezTo>
                      <a:pt x="20" y="31"/>
                      <a:pt x="30" y="60"/>
                      <a:pt x="40" y="80"/>
                    </a:cubicBezTo>
                    <a:cubicBezTo>
                      <a:pt x="40" y="83"/>
                      <a:pt x="41" y="84"/>
                      <a:pt x="43" y="84"/>
                    </a:cubicBezTo>
                    <a:cubicBezTo>
                      <a:pt x="45" y="84"/>
                      <a:pt x="50" y="80"/>
                      <a:pt x="50" y="80"/>
                    </a:cubicBezTo>
                    <a:cubicBezTo>
                      <a:pt x="40" y="51"/>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8"/>
              <p:cNvSpPr/>
              <p:nvPr/>
            </p:nvSpPr>
            <p:spPr>
              <a:xfrm>
                <a:off x="7428057" y="4403000"/>
                <a:ext cx="12711" cy="12711"/>
              </a:xfrm>
              <a:custGeom>
                <a:avLst/>
                <a:gdLst/>
                <a:ahLst/>
                <a:cxnLst/>
                <a:rect l="l" t="t" r="r" b="b"/>
                <a:pathLst>
                  <a:path w="60" h="60" extrusionOk="0">
                    <a:moveTo>
                      <a:pt x="0" y="0"/>
                    </a:moveTo>
                    <a:lnTo>
                      <a:pt x="0" y="0"/>
                    </a:lnTo>
                    <a:cubicBezTo>
                      <a:pt x="20" y="20"/>
                      <a:pt x="40" y="40"/>
                      <a:pt x="50" y="60"/>
                    </a:cubicBezTo>
                    <a:cubicBezTo>
                      <a:pt x="50" y="60"/>
                      <a:pt x="59" y="60"/>
                      <a:pt x="59" y="50"/>
                    </a:cubicBezTo>
                    <a:cubicBezTo>
                      <a:pt x="50" y="3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8"/>
              <p:cNvSpPr/>
              <p:nvPr/>
            </p:nvSpPr>
            <p:spPr>
              <a:xfrm>
                <a:off x="7425939" y="4444734"/>
                <a:ext cx="14829" cy="19066"/>
              </a:xfrm>
              <a:custGeom>
                <a:avLst/>
                <a:gdLst/>
                <a:ahLst/>
                <a:cxnLst/>
                <a:rect l="l" t="t" r="r" b="b"/>
                <a:pathLst>
                  <a:path w="70" h="90" extrusionOk="0">
                    <a:moveTo>
                      <a:pt x="1" y="0"/>
                    </a:moveTo>
                    <a:lnTo>
                      <a:pt x="60" y="89"/>
                    </a:lnTo>
                    <a:cubicBezTo>
                      <a:pt x="60" y="89"/>
                      <a:pt x="69" y="89"/>
                      <a:pt x="69" y="79"/>
                    </a:cubicBezTo>
                    <a:cubicBezTo>
                      <a:pt x="50" y="50"/>
                      <a:pt x="30"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8"/>
              <p:cNvSpPr/>
              <p:nvPr/>
            </p:nvSpPr>
            <p:spPr>
              <a:xfrm>
                <a:off x="7394586" y="4334361"/>
                <a:ext cx="4449" cy="6355"/>
              </a:xfrm>
              <a:custGeom>
                <a:avLst/>
                <a:gdLst/>
                <a:ahLst/>
                <a:cxnLst/>
                <a:rect l="l" t="t" r="r" b="b"/>
                <a:pathLst>
                  <a:path w="21" h="30" extrusionOk="0">
                    <a:moveTo>
                      <a:pt x="20" y="0"/>
                    </a:moveTo>
                    <a:lnTo>
                      <a:pt x="20" y="0"/>
                    </a:lnTo>
                    <a:cubicBezTo>
                      <a:pt x="20" y="10"/>
                      <a:pt x="1" y="20"/>
                      <a:pt x="1" y="29"/>
                    </a:cubicBezTo>
                    <a:lnTo>
                      <a:pt x="11" y="29"/>
                    </a:lnTo>
                    <a:cubicBezTo>
                      <a:pt x="20" y="20"/>
                      <a:pt x="20" y="10"/>
                      <a:pt x="2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1" name="Google Shape;3251;p18"/>
            <p:cNvGrpSpPr/>
            <p:nvPr/>
          </p:nvGrpSpPr>
          <p:grpSpPr>
            <a:xfrm flipH="1">
              <a:off x="7905562" y="4183314"/>
              <a:ext cx="275402" cy="601435"/>
              <a:chOff x="963107" y="4183314"/>
              <a:chExt cx="275402" cy="601435"/>
            </a:xfrm>
          </p:grpSpPr>
          <p:sp>
            <p:nvSpPr>
              <p:cNvPr id="3252" name="Google Shape;3252;p18"/>
              <p:cNvSpPr/>
              <p:nvPr/>
            </p:nvSpPr>
            <p:spPr>
              <a:xfrm>
                <a:off x="1009078" y="4223777"/>
                <a:ext cx="60588" cy="244048"/>
              </a:xfrm>
              <a:custGeom>
                <a:avLst/>
                <a:gdLst/>
                <a:ahLst/>
                <a:cxnLst/>
                <a:rect l="l" t="t" r="r" b="b"/>
                <a:pathLst>
                  <a:path w="286" h="1152" extrusionOk="0">
                    <a:moveTo>
                      <a:pt x="0" y="0"/>
                    </a:moveTo>
                    <a:cubicBezTo>
                      <a:pt x="10" y="10"/>
                      <a:pt x="49" y="59"/>
                      <a:pt x="49" y="148"/>
                    </a:cubicBezTo>
                    <a:cubicBezTo>
                      <a:pt x="49" y="256"/>
                      <a:pt x="29" y="1034"/>
                      <a:pt x="79" y="1093"/>
                    </a:cubicBezTo>
                    <a:cubicBezTo>
                      <a:pt x="118" y="1132"/>
                      <a:pt x="217" y="1152"/>
                      <a:pt x="285" y="1152"/>
                    </a:cubicBezTo>
                    <a:lnTo>
                      <a:pt x="285" y="1102"/>
                    </a:lnTo>
                    <a:cubicBezTo>
                      <a:pt x="79" y="1102"/>
                      <a:pt x="118" y="955"/>
                      <a:pt x="118" y="492"/>
                    </a:cubicBezTo>
                    <a:cubicBezTo>
                      <a:pt x="118" y="177"/>
                      <a:pt x="128"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8"/>
              <p:cNvSpPr/>
              <p:nvPr/>
            </p:nvSpPr>
            <p:spPr>
              <a:xfrm>
                <a:off x="975606" y="4223777"/>
                <a:ext cx="94060" cy="273283"/>
              </a:xfrm>
              <a:custGeom>
                <a:avLst/>
                <a:gdLst/>
                <a:ahLst/>
                <a:cxnLst/>
                <a:rect l="l" t="t" r="r" b="b"/>
                <a:pathLst>
                  <a:path w="444" h="1290" extrusionOk="0">
                    <a:moveTo>
                      <a:pt x="109" y="0"/>
                    </a:moveTo>
                    <a:lnTo>
                      <a:pt x="109" y="0"/>
                    </a:lnTo>
                    <a:cubicBezTo>
                      <a:pt x="30" y="20"/>
                      <a:pt x="1" y="128"/>
                      <a:pt x="1" y="453"/>
                    </a:cubicBezTo>
                    <a:cubicBezTo>
                      <a:pt x="1" y="1122"/>
                      <a:pt x="89" y="1279"/>
                      <a:pt x="443" y="1290"/>
                    </a:cubicBezTo>
                    <a:lnTo>
                      <a:pt x="443" y="1231"/>
                    </a:lnTo>
                    <a:lnTo>
                      <a:pt x="237" y="1181"/>
                    </a:lnTo>
                    <a:cubicBezTo>
                      <a:pt x="60" y="1142"/>
                      <a:pt x="109" y="768"/>
                      <a:pt x="80" y="354"/>
                    </a:cubicBezTo>
                    <a:cubicBezTo>
                      <a:pt x="60" y="118"/>
                      <a:pt x="89" y="30"/>
                      <a:pt x="10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8"/>
              <p:cNvSpPr/>
              <p:nvPr/>
            </p:nvSpPr>
            <p:spPr>
              <a:xfrm>
                <a:off x="984080" y="4223777"/>
                <a:ext cx="85586" cy="260784"/>
              </a:xfrm>
              <a:custGeom>
                <a:avLst/>
                <a:gdLst/>
                <a:ahLst/>
                <a:cxnLst/>
                <a:rect l="l" t="t" r="r" b="b"/>
                <a:pathLst>
                  <a:path w="404" h="1231" extrusionOk="0">
                    <a:moveTo>
                      <a:pt x="59" y="0"/>
                    </a:moveTo>
                    <a:cubicBezTo>
                      <a:pt x="40" y="10"/>
                      <a:pt x="29" y="50"/>
                      <a:pt x="20" y="69"/>
                    </a:cubicBezTo>
                    <a:cubicBezTo>
                      <a:pt x="0" y="158"/>
                      <a:pt x="10" y="256"/>
                      <a:pt x="20" y="354"/>
                    </a:cubicBezTo>
                    <a:cubicBezTo>
                      <a:pt x="49" y="768"/>
                      <a:pt x="0" y="1142"/>
                      <a:pt x="177" y="1181"/>
                    </a:cubicBezTo>
                    <a:lnTo>
                      <a:pt x="403" y="1231"/>
                    </a:lnTo>
                    <a:lnTo>
                      <a:pt x="403" y="1152"/>
                    </a:lnTo>
                    <a:cubicBezTo>
                      <a:pt x="335" y="1152"/>
                      <a:pt x="226" y="1132"/>
                      <a:pt x="187" y="1093"/>
                    </a:cubicBezTo>
                    <a:cubicBezTo>
                      <a:pt x="128" y="1034"/>
                      <a:pt x="147" y="256"/>
                      <a:pt x="147" y="148"/>
                    </a:cubicBezTo>
                    <a:cubicBezTo>
                      <a:pt x="147" y="109"/>
                      <a:pt x="147" y="79"/>
                      <a:pt x="128" y="50"/>
                    </a:cubicBezTo>
                    <a:cubicBezTo>
                      <a:pt x="128"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8"/>
              <p:cNvSpPr/>
              <p:nvPr/>
            </p:nvSpPr>
            <p:spPr>
              <a:xfrm>
                <a:off x="992342" y="4223777"/>
                <a:ext cx="77324" cy="258666"/>
              </a:xfrm>
              <a:custGeom>
                <a:avLst/>
                <a:gdLst/>
                <a:ahLst/>
                <a:cxnLst/>
                <a:rect l="l" t="t" r="r" b="b"/>
                <a:pathLst>
                  <a:path w="365" h="1221" extrusionOk="0">
                    <a:moveTo>
                      <a:pt x="60" y="0"/>
                    </a:moveTo>
                    <a:cubicBezTo>
                      <a:pt x="40" y="10"/>
                      <a:pt x="30" y="50"/>
                      <a:pt x="20" y="69"/>
                    </a:cubicBezTo>
                    <a:cubicBezTo>
                      <a:pt x="1" y="158"/>
                      <a:pt x="10" y="256"/>
                      <a:pt x="20" y="354"/>
                    </a:cubicBezTo>
                    <a:cubicBezTo>
                      <a:pt x="49" y="768"/>
                      <a:pt x="1" y="1142"/>
                      <a:pt x="178" y="1181"/>
                    </a:cubicBezTo>
                    <a:lnTo>
                      <a:pt x="364" y="1220"/>
                    </a:lnTo>
                    <a:lnTo>
                      <a:pt x="364" y="1152"/>
                    </a:lnTo>
                    <a:cubicBezTo>
                      <a:pt x="296" y="1142"/>
                      <a:pt x="217" y="1132"/>
                      <a:pt x="178" y="1093"/>
                    </a:cubicBezTo>
                    <a:cubicBezTo>
                      <a:pt x="128" y="1034"/>
                      <a:pt x="148" y="256"/>
                      <a:pt x="148" y="148"/>
                    </a:cubicBezTo>
                    <a:cubicBezTo>
                      <a:pt x="148" y="109"/>
                      <a:pt x="138" y="79"/>
                      <a:pt x="128" y="50"/>
                    </a:cubicBezTo>
                    <a:cubicBezTo>
                      <a:pt x="119"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8"/>
              <p:cNvSpPr/>
              <p:nvPr/>
            </p:nvSpPr>
            <p:spPr>
              <a:xfrm>
                <a:off x="988105" y="4223777"/>
                <a:ext cx="81561" cy="260784"/>
              </a:xfrm>
              <a:custGeom>
                <a:avLst/>
                <a:gdLst/>
                <a:ahLst/>
                <a:cxnLst/>
                <a:rect l="l" t="t" r="r" b="b"/>
                <a:pathLst>
                  <a:path w="385" h="1231" extrusionOk="0">
                    <a:moveTo>
                      <a:pt x="60" y="0"/>
                    </a:moveTo>
                    <a:cubicBezTo>
                      <a:pt x="40" y="10"/>
                      <a:pt x="30" y="50"/>
                      <a:pt x="21" y="69"/>
                    </a:cubicBezTo>
                    <a:cubicBezTo>
                      <a:pt x="1" y="158"/>
                      <a:pt x="10" y="256"/>
                      <a:pt x="21" y="354"/>
                    </a:cubicBezTo>
                    <a:cubicBezTo>
                      <a:pt x="50" y="768"/>
                      <a:pt x="1" y="1142"/>
                      <a:pt x="178" y="1181"/>
                    </a:cubicBezTo>
                    <a:lnTo>
                      <a:pt x="384" y="1231"/>
                    </a:lnTo>
                    <a:lnTo>
                      <a:pt x="384" y="1152"/>
                    </a:lnTo>
                    <a:cubicBezTo>
                      <a:pt x="316" y="1152"/>
                      <a:pt x="217" y="1132"/>
                      <a:pt x="178" y="1093"/>
                    </a:cubicBezTo>
                    <a:cubicBezTo>
                      <a:pt x="128" y="1034"/>
                      <a:pt x="148" y="256"/>
                      <a:pt x="148" y="148"/>
                    </a:cubicBezTo>
                    <a:cubicBezTo>
                      <a:pt x="148" y="109"/>
                      <a:pt x="139" y="79"/>
                      <a:pt x="128" y="50"/>
                    </a:cubicBezTo>
                    <a:cubicBezTo>
                      <a:pt x="119" y="30"/>
                      <a:pt x="109"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8"/>
              <p:cNvSpPr/>
              <p:nvPr/>
            </p:nvSpPr>
            <p:spPr>
              <a:xfrm>
                <a:off x="988105" y="4221658"/>
                <a:ext cx="83892" cy="262479"/>
              </a:xfrm>
              <a:custGeom>
                <a:avLst/>
                <a:gdLst/>
                <a:ahLst/>
                <a:cxnLst/>
                <a:rect l="l" t="t" r="r" b="b"/>
                <a:pathLst>
                  <a:path w="396" h="1239" extrusionOk="0">
                    <a:moveTo>
                      <a:pt x="158" y="985"/>
                    </a:moveTo>
                    <a:cubicBezTo>
                      <a:pt x="158" y="1014"/>
                      <a:pt x="158" y="1034"/>
                      <a:pt x="168" y="1064"/>
                    </a:cubicBezTo>
                    <a:cubicBezTo>
                      <a:pt x="168" y="1034"/>
                      <a:pt x="158" y="1014"/>
                      <a:pt x="158" y="985"/>
                    </a:cubicBezTo>
                    <a:close/>
                    <a:moveTo>
                      <a:pt x="168" y="1064"/>
                    </a:moveTo>
                    <a:cubicBezTo>
                      <a:pt x="168" y="1083"/>
                      <a:pt x="178" y="1093"/>
                      <a:pt x="178" y="1103"/>
                    </a:cubicBezTo>
                    <a:cubicBezTo>
                      <a:pt x="188" y="1112"/>
                      <a:pt x="207" y="1123"/>
                      <a:pt x="217" y="1132"/>
                    </a:cubicBezTo>
                    <a:cubicBezTo>
                      <a:pt x="246" y="1142"/>
                      <a:pt x="276" y="1142"/>
                      <a:pt x="296" y="1152"/>
                    </a:cubicBezTo>
                    <a:lnTo>
                      <a:pt x="296" y="1152"/>
                    </a:lnTo>
                    <a:cubicBezTo>
                      <a:pt x="276" y="1142"/>
                      <a:pt x="246" y="1142"/>
                      <a:pt x="217" y="1123"/>
                    </a:cubicBezTo>
                    <a:cubicBezTo>
                      <a:pt x="207" y="1123"/>
                      <a:pt x="198" y="1112"/>
                      <a:pt x="188" y="1103"/>
                    </a:cubicBezTo>
                    <a:cubicBezTo>
                      <a:pt x="178" y="1093"/>
                      <a:pt x="178" y="1083"/>
                      <a:pt x="168" y="1064"/>
                    </a:cubicBezTo>
                    <a:close/>
                    <a:moveTo>
                      <a:pt x="296" y="1152"/>
                    </a:moveTo>
                    <a:cubicBezTo>
                      <a:pt x="325" y="1162"/>
                      <a:pt x="355" y="1162"/>
                      <a:pt x="384" y="1162"/>
                    </a:cubicBezTo>
                    <a:cubicBezTo>
                      <a:pt x="355" y="1162"/>
                      <a:pt x="325" y="1152"/>
                      <a:pt x="296" y="1152"/>
                    </a:cubicBezTo>
                    <a:close/>
                    <a:moveTo>
                      <a:pt x="80" y="1"/>
                    </a:moveTo>
                    <a:cubicBezTo>
                      <a:pt x="69" y="1"/>
                      <a:pt x="60" y="1"/>
                      <a:pt x="50" y="10"/>
                    </a:cubicBezTo>
                    <a:cubicBezTo>
                      <a:pt x="40" y="10"/>
                      <a:pt x="40" y="20"/>
                      <a:pt x="40" y="20"/>
                    </a:cubicBezTo>
                    <a:cubicBezTo>
                      <a:pt x="30" y="30"/>
                      <a:pt x="30" y="40"/>
                      <a:pt x="30" y="40"/>
                    </a:cubicBezTo>
                    <a:cubicBezTo>
                      <a:pt x="21" y="60"/>
                      <a:pt x="21" y="69"/>
                      <a:pt x="21" y="89"/>
                    </a:cubicBezTo>
                    <a:cubicBezTo>
                      <a:pt x="10" y="119"/>
                      <a:pt x="10" y="148"/>
                      <a:pt x="10" y="178"/>
                    </a:cubicBezTo>
                    <a:cubicBezTo>
                      <a:pt x="1" y="227"/>
                      <a:pt x="10" y="286"/>
                      <a:pt x="10" y="345"/>
                    </a:cubicBezTo>
                    <a:cubicBezTo>
                      <a:pt x="21" y="463"/>
                      <a:pt x="21" y="571"/>
                      <a:pt x="30" y="690"/>
                    </a:cubicBezTo>
                    <a:lnTo>
                      <a:pt x="30" y="856"/>
                    </a:lnTo>
                    <a:cubicBezTo>
                      <a:pt x="40" y="916"/>
                      <a:pt x="40" y="975"/>
                      <a:pt x="50" y="1034"/>
                    </a:cubicBezTo>
                    <a:cubicBezTo>
                      <a:pt x="60" y="1053"/>
                      <a:pt x="69" y="1083"/>
                      <a:pt x="80" y="1112"/>
                    </a:cubicBezTo>
                    <a:cubicBezTo>
                      <a:pt x="89" y="1142"/>
                      <a:pt x="109" y="1162"/>
                      <a:pt x="139" y="1182"/>
                    </a:cubicBezTo>
                    <a:cubicBezTo>
                      <a:pt x="139" y="1182"/>
                      <a:pt x="148" y="1191"/>
                      <a:pt x="158" y="1191"/>
                    </a:cubicBezTo>
                    <a:cubicBezTo>
                      <a:pt x="158" y="1191"/>
                      <a:pt x="168" y="1191"/>
                      <a:pt x="178" y="1201"/>
                    </a:cubicBezTo>
                    <a:lnTo>
                      <a:pt x="217" y="1201"/>
                    </a:lnTo>
                    <a:lnTo>
                      <a:pt x="306" y="1221"/>
                    </a:lnTo>
                    <a:cubicBezTo>
                      <a:pt x="351" y="1233"/>
                      <a:pt x="378" y="1239"/>
                      <a:pt x="385" y="1239"/>
                    </a:cubicBezTo>
                    <a:cubicBezTo>
                      <a:pt x="395" y="1239"/>
                      <a:pt x="369" y="1228"/>
                      <a:pt x="306" y="1211"/>
                    </a:cubicBezTo>
                    <a:lnTo>
                      <a:pt x="217" y="1191"/>
                    </a:lnTo>
                    <a:lnTo>
                      <a:pt x="178" y="1182"/>
                    </a:lnTo>
                    <a:lnTo>
                      <a:pt x="158" y="1182"/>
                    </a:lnTo>
                    <a:cubicBezTo>
                      <a:pt x="158" y="1171"/>
                      <a:pt x="148" y="1171"/>
                      <a:pt x="139" y="1171"/>
                    </a:cubicBezTo>
                    <a:cubicBezTo>
                      <a:pt x="119" y="1152"/>
                      <a:pt x="99" y="1132"/>
                      <a:pt x="89" y="1103"/>
                    </a:cubicBezTo>
                    <a:cubicBezTo>
                      <a:pt x="80" y="1083"/>
                      <a:pt x="69" y="1053"/>
                      <a:pt x="69" y="1024"/>
                    </a:cubicBezTo>
                    <a:cubicBezTo>
                      <a:pt x="50" y="975"/>
                      <a:pt x="50" y="916"/>
                      <a:pt x="50" y="856"/>
                    </a:cubicBezTo>
                    <a:cubicBezTo>
                      <a:pt x="40" y="797"/>
                      <a:pt x="40" y="749"/>
                      <a:pt x="40" y="690"/>
                    </a:cubicBezTo>
                    <a:cubicBezTo>
                      <a:pt x="40" y="571"/>
                      <a:pt x="30" y="453"/>
                      <a:pt x="21" y="345"/>
                    </a:cubicBezTo>
                    <a:cubicBezTo>
                      <a:pt x="21" y="286"/>
                      <a:pt x="10" y="227"/>
                      <a:pt x="21" y="178"/>
                    </a:cubicBezTo>
                    <a:cubicBezTo>
                      <a:pt x="21" y="148"/>
                      <a:pt x="21" y="119"/>
                      <a:pt x="30" y="89"/>
                    </a:cubicBezTo>
                    <a:cubicBezTo>
                      <a:pt x="30" y="79"/>
                      <a:pt x="30" y="60"/>
                      <a:pt x="40" y="50"/>
                    </a:cubicBezTo>
                    <a:cubicBezTo>
                      <a:pt x="40" y="30"/>
                      <a:pt x="50" y="20"/>
                      <a:pt x="60" y="10"/>
                    </a:cubicBezTo>
                    <a:lnTo>
                      <a:pt x="99" y="10"/>
                    </a:lnTo>
                    <a:cubicBezTo>
                      <a:pt x="99" y="10"/>
                      <a:pt x="109" y="20"/>
                      <a:pt x="109" y="30"/>
                    </a:cubicBezTo>
                    <a:lnTo>
                      <a:pt x="119" y="40"/>
                    </a:lnTo>
                    <a:cubicBezTo>
                      <a:pt x="128" y="69"/>
                      <a:pt x="139" y="99"/>
                      <a:pt x="139" y="128"/>
                    </a:cubicBezTo>
                    <a:lnTo>
                      <a:pt x="139" y="207"/>
                    </a:lnTo>
                    <a:lnTo>
                      <a:pt x="139" y="296"/>
                    </a:lnTo>
                    <a:lnTo>
                      <a:pt x="139" y="640"/>
                    </a:lnTo>
                    <a:cubicBezTo>
                      <a:pt x="139" y="758"/>
                      <a:pt x="148" y="867"/>
                      <a:pt x="158" y="985"/>
                    </a:cubicBezTo>
                    <a:cubicBezTo>
                      <a:pt x="148" y="867"/>
                      <a:pt x="148" y="758"/>
                      <a:pt x="148" y="640"/>
                    </a:cubicBezTo>
                    <a:lnTo>
                      <a:pt x="148" y="296"/>
                    </a:lnTo>
                    <a:lnTo>
                      <a:pt x="148" y="207"/>
                    </a:lnTo>
                    <a:lnTo>
                      <a:pt x="148" y="128"/>
                    </a:lnTo>
                    <a:cubicBezTo>
                      <a:pt x="148" y="99"/>
                      <a:pt x="139" y="69"/>
                      <a:pt x="128" y="40"/>
                    </a:cubicBezTo>
                    <a:cubicBezTo>
                      <a:pt x="128" y="30"/>
                      <a:pt x="119" y="30"/>
                      <a:pt x="119" y="20"/>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8"/>
              <p:cNvSpPr/>
              <p:nvPr/>
            </p:nvSpPr>
            <p:spPr>
              <a:xfrm>
                <a:off x="1127713" y="4438590"/>
                <a:ext cx="60800" cy="244048"/>
              </a:xfrm>
              <a:custGeom>
                <a:avLst/>
                <a:gdLst/>
                <a:ahLst/>
                <a:cxnLst/>
                <a:rect l="l" t="t" r="r" b="b"/>
                <a:pathLst>
                  <a:path w="287" h="1152" extrusionOk="0">
                    <a:moveTo>
                      <a:pt x="287" y="0"/>
                    </a:moveTo>
                    <a:cubicBezTo>
                      <a:pt x="169" y="0"/>
                      <a:pt x="178" y="177"/>
                      <a:pt x="178" y="492"/>
                    </a:cubicBezTo>
                    <a:cubicBezTo>
                      <a:pt x="178" y="954"/>
                      <a:pt x="217" y="1092"/>
                      <a:pt x="1" y="1102"/>
                    </a:cubicBezTo>
                    <a:lnTo>
                      <a:pt x="1" y="1151"/>
                    </a:lnTo>
                    <a:cubicBezTo>
                      <a:pt x="70" y="1151"/>
                      <a:pt x="169" y="1132"/>
                      <a:pt x="208" y="1092"/>
                    </a:cubicBezTo>
                    <a:cubicBezTo>
                      <a:pt x="267" y="1033"/>
                      <a:pt x="247" y="256"/>
                      <a:pt x="247" y="138"/>
                    </a:cubicBezTo>
                    <a:cubicBezTo>
                      <a:pt x="247" y="59"/>
                      <a:pt x="276" y="10"/>
                      <a:pt x="28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8"/>
              <p:cNvSpPr/>
              <p:nvPr/>
            </p:nvSpPr>
            <p:spPr>
              <a:xfrm>
                <a:off x="1127713" y="4438590"/>
                <a:ext cx="94272" cy="273071"/>
              </a:xfrm>
              <a:custGeom>
                <a:avLst/>
                <a:gdLst/>
                <a:ahLst/>
                <a:cxnLst/>
                <a:rect l="l" t="t" r="r" b="b"/>
                <a:pathLst>
                  <a:path w="445" h="1289" extrusionOk="0">
                    <a:moveTo>
                      <a:pt x="335" y="0"/>
                    </a:moveTo>
                    <a:lnTo>
                      <a:pt x="335" y="0"/>
                    </a:lnTo>
                    <a:cubicBezTo>
                      <a:pt x="365" y="29"/>
                      <a:pt x="385" y="118"/>
                      <a:pt x="365" y="344"/>
                    </a:cubicBezTo>
                    <a:cubicBezTo>
                      <a:pt x="335" y="768"/>
                      <a:pt x="385" y="1142"/>
                      <a:pt x="217" y="1181"/>
                    </a:cubicBezTo>
                    <a:lnTo>
                      <a:pt x="1" y="1220"/>
                    </a:lnTo>
                    <a:lnTo>
                      <a:pt x="1" y="1289"/>
                    </a:lnTo>
                    <a:cubicBezTo>
                      <a:pt x="355" y="1280"/>
                      <a:pt x="444" y="1122"/>
                      <a:pt x="444" y="453"/>
                    </a:cubicBezTo>
                    <a:cubicBezTo>
                      <a:pt x="444" y="128"/>
                      <a:pt x="424" y="2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8"/>
              <p:cNvSpPr/>
              <p:nvPr/>
            </p:nvSpPr>
            <p:spPr>
              <a:xfrm>
                <a:off x="1127713" y="4438590"/>
                <a:ext cx="87917" cy="260572"/>
              </a:xfrm>
              <a:custGeom>
                <a:avLst/>
                <a:gdLst/>
                <a:ahLst/>
                <a:cxnLst/>
                <a:rect l="l" t="t" r="r" b="b"/>
                <a:pathLst>
                  <a:path w="415" h="1230" extrusionOk="0">
                    <a:moveTo>
                      <a:pt x="316" y="0"/>
                    </a:moveTo>
                    <a:cubicBezTo>
                      <a:pt x="296" y="0"/>
                      <a:pt x="287" y="29"/>
                      <a:pt x="276" y="40"/>
                    </a:cubicBezTo>
                    <a:cubicBezTo>
                      <a:pt x="267" y="79"/>
                      <a:pt x="257" y="108"/>
                      <a:pt x="257" y="138"/>
                    </a:cubicBezTo>
                    <a:cubicBezTo>
                      <a:pt x="257" y="256"/>
                      <a:pt x="276" y="1033"/>
                      <a:pt x="217" y="1092"/>
                    </a:cubicBezTo>
                    <a:cubicBezTo>
                      <a:pt x="178" y="1132"/>
                      <a:pt x="80" y="1151"/>
                      <a:pt x="1" y="1151"/>
                    </a:cubicBezTo>
                    <a:lnTo>
                      <a:pt x="1" y="1230"/>
                    </a:lnTo>
                    <a:lnTo>
                      <a:pt x="228" y="1181"/>
                    </a:lnTo>
                    <a:cubicBezTo>
                      <a:pt x="414" y="1142"/>
                      <a:pt x="355" y="768"/>
                      <a:pt x="395" y="344"/>
                    </a:cubicBezTo>
                    <a:cubicBezTo>
                      <a:pt x="395" y="256"/>
                      <a:pt x="405" y="158"/>
                      <a:pt x="385" y="69"/>
                    </a:cubicBezTo>
                    <a:cubicBezTo>
                      <a:pt x="385" y="49"/>
                      <a:pt x="375" y="10"/>
                      <a:pt x="35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8"/>
              <p:cNvSpPr/>
              <p:nvPr/>
            </p:nvSpPr>
            <p:spPr>
              <a:xfrm>
                <a:off x="1127713" y="4438590"/>
                <a:ext cx="77536" cy="258666"/>
              </a:xfrm>
              <a:custGeom>
                <a:avLst/>
                <a:gdLst/>
                <a:ahLst/>
                <a:cxnLst/>
                <a:rect l="l" t="t" r="r" b="b"/>
                <a:pathLst>
                  <a:path w="366" h="1221" extrusionOk="0">
                    <a:moveTo>
                      <a:pt x="276" y="0"/>
                    </a:moveTo>
                    <a:cubicBezTo>
                      <a:pt x="257" y="0"/>
                      <a:pt x="247" y="29"/>
                      <a:pt x="237" y="40"/>
                    </a:cubicBezTo>
                    <a:cubicBezTo>
                      <a:pt x="228" y="79"/>
                      <a:pt x="228" y="108"/>
                      <a:pt x="228" y="138"/>
                    </a:cubicBezTo>
                    <a:cubicBezTo>
                      <a:pt x="228" y="256"/>
                      <a:pt x="247" y="1033"/>
                      <a:pt x="188" y="1092"/>
                    </a:cubicBezTo>
                    <a:cubicBezTo>
                      <a:pt x="158" y="1132"/>
                      <a:pt x="70" y="1142"/>
                      <a:pt x="1" y="1151"/>
                    </a:cubicBezTo>
                    <a:lnTo>
                      <a:pt x="1" y="1220"/>
                    </a:lnTo>
                    <a:lnTo>
                      <a:pt x="198" y="1181"/>
                    </a:lnTo>
                    <a:cubicBezTo>
                      <a:pt x="365" y="1142"/>
                      <a:pt x="316" y="768"/>
                      <a:pt x="346" y="344"/>
                    </a:cubicBezTo>
                    <a:cubicBezTo>
                      <a:pt x="355" y="256"/>
                      <a:pt x="365" y="158"/>
                      <a:pt x="346" y="69"/>
                    </a:cubicBezTo>
                    <a:cubicBezTo>
                      <a:pt x="346" y="49"/>
                      <a:pt x="335" y="10"/>
                      <a:pt x="31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8"/>
              <p:cNvSpPr/>
              <p:nvPr/>
            </p:nvSpPr>
            <p:spPr>
              <a:xfrm>
                <a:off x="1127713" y="4438590"/>
                <a:ext cx="81773" cy="258666"/>
              </a:xfrm>
              <a:custGeom>
                <a:avLst/>
                <a:gdLst/>
                <a:ahLst/>
                <a:cxnLst/>
                <a:rect l="l" t="t" r="r" b="b"/>
                <a:pathLst>
                  <a:path w="386" h="1221" extrusionOk="0">
                    <a:moveTo>
                      <a:pt x="296" y="0"/>
                    </a:moveTo>
                    <a:cubicBezTo>
                      <a:pt x="276" y="0"/>
                      <a:pt x="267" y="29"/>
                      <a:pt x="257" y="40"/>
                    </a:cubicBezTo>
                    <a:cubicBezTo>
                      <a:pt x="247" y="79"/>
                      <a:pt x="247" y="108"/>
                      <a:pt x="247" y="138"/>
                    </a:cubicBezTo>
                    <a:cubicBezTo>
                      <a:pt x="247" y="256"/>
                      <a:pt x="267" y="1033"/>
                      <a:pt x="208" y="1092"/>
                    </a:cubicBezTo>
                    <a:cubicBezTo>
                      <a:pt x="169" y="1132"/>
                      <a:pt x="70" y="1151"/>
                      <a:pt x="1" y="1151"/>
                    </a:cubicBezTo>
                    <a:lnTo>
                      <a:pt x="1" y="1220"/>
                    </a:lnTo>
                    <a:lnTo>
                      <a:pt x="217" y="1181"/>
                    </a:lnTo>
                    <a:cubicBezTo>
                      <a:pt x="385" y="1142"/>
                      <a:pt x="335" y="768"/>
                      <a:pt x="365" y="344"/>
                    </a:cubicBezTo>
                    <a:cubicBezTo>
                      <a:pt x="375" y="256"/>
                      <a:pt x="385" y="158"/>
                      <a:pt x="365" y="69"/>
                    </a:cubicBezTo>
                    <a:cubicBezTo>
                      <a:pt x="365" y="49"/>
                      <a:pt x="355" y="1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8"/>
              <p:cNvSpPr/>
              <p:nvPr/>
            </p:nvSpPr>
            <p:spPr>
              <a:xfrm>
                <a:off x="1126018" y="4436260"/>
                <a:ext cx="83468" cy="262691"/>
              </a:xfrm>
              <a:custGeom>
                <a:avLst/>
                <a:gdLst/>
                <a:ahLst/>
                <a:cxnLst/>
                <a:rect l="l" t="t" r="r" b="b"/>
                <a:pathLst>
                  <a:path w="394" h="1240" extrusionOk="0">
                    <a:moveTo>
                      <a:pt x="295" y="1"/>
                    </a:moveTo>
                    <a:cubicBezTo>
                      <a:pt x="295" y="11"/>
                      <a:pt x="284" y="11"/>
                      <a:pt x="284" y="21"/>
                    </a:cubicBezTo>
                    <a:cubicBezTo>
                      <a:pt x="275" y="31"/>
                      <a:pt x="275" y="31"/>
                      <a:pt x="275" y="40"/>
                    </a:cubicBezTo>
                    <a:cubicBezTo>
                      <a:pt x="255" y="70"/>
                      <a:pt x="255" y="99"/>
                      <a:pt x="255" y="129"/>
                    </a:cubicBezTo>
                    <a:cubicBezTo>
                      <a:pt x="265" y="99"/>
                      <a:pt x="265" y="70"/>
                      <a:pt x="284" y="40"/>
                    </a:cubicBezTo>
                    <a:lnTo>
                      <a:pt x="284" y="31"/>
                    </a:lnTo>
                    <a:cubicBezTo>
                      <a:pt x="295" y="21"/>
                      <a:pt x="295" y="11"/>
                      <a:pt x="304" y="11"/>
                    </a:cubicBezTo>
                    <a:lnTo>
                      <a:pt x="343" y="11"/>
                    </a:lnTo>
                    <a:cubicBezTo>
                      <a:pt x="334" y="1"/>
                      <a:pt x="324" y="1"/>
                      <a:pt x="324" y="1"/>
                    </a:cubicBezTo>
                    <a:close/>
                    <a:moveTo>
                      <a:pt x="255" y="129"/>
                    </a:moveTo>
                    <a:cubicBezTo>
                      <a:pt x="245" y="149"/>
                      <a:pt x="255" y="178"/>
                      <a:pt x="255" y="208"/>
                    </a:cubicBezTo>
                    <a:lnTo>
                      <a:pt x="255" y="129"/>
                    </a:lnTo>
                    <a:close/>
                    <a:moveTo>
                      <a:pt x="255" y="208"/>
                    </a:moveTo>
                    <a:lnTo>
                      <a:pt x="255" y="296"/>
                    </a:lnTo>
                    <a:lnTo>
                      <a:pt x="255" y="641"/>
                    </a:lnTo>
                    <a:cubicBezTo>
                      <a:pt x="255" y="749"/>
                      <a:pt x="255" y="867"/>
                      <a:pt x="245" y="985"/>
                    </a:cubicBezTo>
                    <a:cubicBezTo>
                      <a:pt x="255" y="867"/>
                      <a:pt x="255" y="749"/>
                      <a:pt x="265" y="641"/>
                    </a:cubicBezTo>
                    <a:lnTo>
                      <a:pt x="265" y="296"/>
                    </a:lnTo>
                    <a:lnTo>
                      <a:pt x="255" y="208"/>
                    </a:lnTo>
                    <a:close/>
                    <a:moveTo>
                      <a:pt x="245" y="985"/>
                    </a:moveTo>
                    <a:cubicBezTo>
                      <a:pt x="245" y="1005"/>
                      <a:pt x="236" y="1034"/>
                      <a:pt x="236" y="1063"/>
                    </a:cubicBezTo>
                    <a:lnTo>
                      <a:pt x="236" y="1063"/>
                    </a:lnTo>
                    <a:cubicBezTo>
                      <a:pt x="236" y="1034"/>
                      <a:pt x="245" y="1015"/>
                      <a:pt x="245" y="985"/>
                    </a:cubicBezTo>
                    <a:close/>
                    <a:moveTo>
                      <a:pt x="216" y="1103"/>
                    </a:moveTo>
                    <a:lnTo>
                      <a:pt x="216" y="1103"/>
                    </a:lnTo>
                    <a:cubicBezTo>
                      <a:pt x="206" y="1113"/>
                      <a:pt x="196" y="1123"/>
                      <a:pt x="177" y="1133"/>
                    </a:cubicBezTo>
                    <a:cubicBezTo>
                      <a:pt x="196" y="1123"/>
                      <a:pt x="206" y="1123"/>
                      <a:pt x="216" y="1103"/>
                    </a:cubicBezTo>
                    <a:close/>
                    <a:moveTo>
                      <a:pt x="97" y="1153"/>
                    </a:moveTo>
                    <a:lnTo>
                      <a:pt x="97" y="1153"/>
                    </a:lnTo>
                    <a:cubicBezTo>
                      <a:pt x="68" y="1162"/>
                      <a:pt x="39" y="1162"/>
                      <a:pt x="9" y="1162"/>
                    </a:cubicBezTo>
                    <a:cubicBezTo>
                      <a:pt x="9" y="1172"/>
                      <a:pt x="9" y="1172"/>
                      <a:pt x="19" y="1172"/>
                    </a:cubicBezTo>
                    <a:cubicBezTo>
                      <a:pt x="39" y="1162"/>
                      <a:pt x="68" y="1162"/>
                      <a:pt x="97" y="1153"/>
                    </a:cubicBezTo>
                    <a:close/>
                    <a:moveTo>
                      <a:pt x="343" y="11"/>
                    </a:moveTo>
                    <a:cubicBezTo>
                      <a:pt x="354" y="21"/>
                      <a:pt x="354" y="31"/>
                      <a:pt x="363" y="51"/>
                    </a:cubicBezTo>
                    <a:cubicBezTo>
                      <a:pt x="363" y="60"/>
                      <a:pt x="363" y="70"/>
                      <a:pt x="373" y="90"/>
                    </a:cubicBezTo>
                    <a:cubicBezTo>
                      <a:pt x="373" y="119"/>
                      <a:pt x="373" y="149"/>
                      <a:pt x="383" y="169"/>
                    </a:cubicBezTo>
                    <a:cubicBezTo>
                      <a:pt x="383" y="228"/>
                      <a:pt x="373" y="287"/>
                      <a:pt x="373" y="346"/>
                    </a:cubicBezTo>
                    <a:cubicBezTo>
                      <a:pt x="363" y="454"/>
                      <a:pt x="363" y="572"/>
                      <a:pt x="354" y="690"/>
                    </a:cubicBezTo>
                    <a:lnTo>
                      <a:pt x="354" y="858"/>
                    </a:lnTo>
                    <a:cubicBezTo>
                      <a:pt x="343" y="917"/>
                      <a:pt x="343" y="976"/>
                      <a:pt x="334" y="1024"/>
                    </a:cubicBezTo>
                    <a:cubicBezTo>
                      <a:pt x="324" y="1054"/>
                      <a:pt x="314" y="1083"/>
                      <a:pt x="304" y="1103"/>
                    </a:cubicBezTo>
                    <a:cubicBezTo>
                      <a:pt x="295" y="1133"/>
                      <a:pt x="275" y="1153"/>
                      <a:pt x="255" y="1172"/>
                    </a:cubicBezTo>
                    <a:cubicBezTo>
                      <a:pt x="245" y="1172"/>
                      <a:pt x="245" y="1172"/>
                      <a:pt x="236" y="1182"/>
                    </a:cubicBezTo>
                    <a:lnTo>
                      <a:pt x="216" y="1182"/>
                    </a:lnTo>
                    <a:lnTo>
                      <a:pt x="177" y="1192"/>
                    </a:lnTo>
                    <a:lnTo>
                      <a:pt x="98" y="1212"/>
                    </a:lnTo>
                    <a:cubicBezTo>
                      <a:pt x="29" y="1229"/>
                      <a:pt x="0" y="1239"/>
                      <a:pt x="12" y="1239"/>
                    </a:cubicBezTo>
                    <a:cubicBezTo>
                      <a:pt x="20" y="1239"/>
                      <a:pt x="48" y="1234"/>
                      <a:pt x="98" y="1221"/>
                    </a:cubicBezTo>
                    <a:lnTo>
                      <a:pt x="177" y="1202"/>
                    </a:lnTo>
                    <a:lnTo>
                      <a:pt x="225" y="1192"/>
                    </a:lnTo>
                    <a:lnTo>
                      <a:pt x="245" y="1192"/>
                    </a:lnTo>
                    <a:cubicBezTo>
                      <a:pt x="245" y="1182"/>
                      <a:pt x="255" y="1182"/>
                      <a:pt x="265" y="1182"/>
                    </a:cubicBezTo>
                    <a:cubicBezTo>
                      <a:pt x="284" y="1162"/>
                      <a:pt x="304" y="1143"/>
                      <a:pt x="314" y="1113"/>
                    </a:cubicBezTo>
                    <a:cubicBezTo>
                      <a:pt x="334" y="1083"/>
                      <a:pt x="334" y="1054"/>
                      <a:pt x="343" y="1024"/>
                    </a:cubicBezTo>
                    <a:cubicBezTo>
                      <a:pt x="354" y="976"/>
                      <a:pt x="363" y="917"/>
                      <a:pt x="363" y="858"/>
                    </a:cubicBezTo>
                    <a:cubicBezTo>
                      <a:pt x="363" y="798"/>
                      <a:pt x="363" y="739"/>
                      <a:pt x="373" y="690"/>
                    </a:cubicBezTo>
                    <a:cubicBezTo>
                      <a:pt x="373" y="572"/>
                      <a:pt x="373" y="454"/>
                      <a:pt x="383" y="346"/>
                    </a:cubicBezTo>
                    <a:cubicBezTo>
                      <a:pt x="393" y="287"/>
                      <a:pt x="393" y="228"/>
                      <a:pt x="393" y="169"/>
                    </a:cubicBezTo>
                    <a:cubicBezTo>
                      <a:pt x="383" y="139"/>
                      <a:pt x="383" y="119"/>
                      <a:pt x="383" y="90"/>
                    </a:cubicBezTo>
                    <a:cubicBezTo>
                      <a:pt x="373" y="70"/>
                      <a:pt x="373" y="60"/>
                      <a:pt x="373" y="40"/>
                    </a:cubicBezTo>
                    <a:cubicBezTo>
                      <a:pt x="363" y="40"/>
                      <a:pt x="363" y="31"/>
                      <a:pt x="363" y="21"/>
                    </a:cubicBezTo>
                    <a:cubicBezTo>
                      <a:pt x="354" y="21"/>
                      <a:pt x="354" y="11"/>
                      <a:pt x="343" y="1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8"/>
              <p:cNvSpPr/>
              <p:nvPr/>
            </p:nvSpPr>
            <p:spPr>
              <a:xfrm>
                <a:off x="1056956" y="4184161"/>
                <a:ext cx="77324" cy="600588"/>
              </a:xfrm>
              <a:custGeom>
                <a:avLst/>
                <a:gdLst/>
                <a:ahLst/>
                <a:cxnLst/>
                <a:rect l="l" t="t" r="r" b="b"/>
                <a:pathLst>
                  <a:path w="365" h="2835" extrusionOk="0">
                    <a:moveTo>
                      <a:pt x="188" y="1"/>
                    </a:moveTo>
                    <a:cubicBezTo>
                      <a:pt x="0" y="1"/>
                      <a:pt x="20" y="237"/>
                      <a:pt x="20" y="522"/>
                    </a:cubicBezTo>
                    <a:lnTo>
                      <a:pt x="20" y="2835"/>
                    </a:lnTo>
                    <a:lnTo>
                      <a:pt x="355" y="2835"/>
                    </a:lnTo>
                    <a:lnTo>
                      <a:pt x="355" y="522"/>
                    </a:lnTo>
                    <a:cubicBezTo>
                      <a:pt x="355" y="237"/>
                      <a:pt x="365" y="1"/>
                      <a:pt x="1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8"/>
              <p:cNvSpPr/>
              <p:nvPr/>
            </p:nvSpPr>
            <p:spPr>
              <a:xfrm>
                <a:off x="1069455" y="4184161"/>
                <a:ext cx="54445" cy="600588"/>
              </a:xfrm>
              <a:custGeom>
                <a:avLst/>
                <a:gdLst/>
                <a:ahLst/>
                <a:cxnLst/>
                <a:rect l="l" t="t" r="r" b="b"/>
                <a:pathLst>
                  <a:path w="257" h="2835" extrusionOk="0">
                    <a:moveTo>
                      <a:pt x="129" y="1"/>
                    </a:moveTo>
                    <a:cubicBezTo>
                      <a:pt x="0" y="1"/>
                      <a:pt x="11" y="355"/>
                      <a:pt x="20" y="748"/>
                    </a:cubicBezTo>
                    <a:cubicBezTo>
                      <a:pt x="20" y="1103"/>
                      <a:pt x="50" y="2835"/>
                      <a:pt x="50" y="2835"/>
                    </a:cubicBezTo>
                    <a:lnTo>
                      <a:pt x="207" y="2835"/>
                    </a:lnTo>
                    <a:cubicBezTo>
                      <a:pt x="207" y="2835"/>
                      <a:pt x="227" y="1103"/>
                      <a:pt x="237" y="748"/>
                    </a:cubicBezTo>
                    <a:cubicBezTo>
                      <a:pt x="237" y="355"/>
                      <a:pt x="256" y="1"/>
                      <a:pt x="12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8"/>
              <p:cNvSpPr/>
              <p:nvPr/>
            </p:nvSpPr>
            <p:spPr>
              <a:xfrm>
                <a:off x="1077717" y="4184161"/>
                <a:ext cx="35802" cy="600588"/>
              </a:xfrm>
              <a:custGeom>
                <a:avLst/>
                <a:gdLst/>
                <a:ahLst/>
                <a:cxnLst/>
                <a:rect l="l" t="t" r="r" b="b"/>
                <a:pathLst>
                  <a:path w="169" h="2835" extrusionOk="0">
                    <a:moveTo>
                      <a:pt x="90" y="1"/>
                    </a:moveTo>
                    <a:cubicBezTo>
                      <a:pt x="1" y="1"/>
                      <a:pt x="11" y="237"/>
                      <a:pt x="11" y="522"/>
                    </a:cubicBezTo>
                    <a:lnTo>
                      <a:pt x="11" y="2835"/>
                    </a:lnTo>
                    <a:lnTo>
                      <a:pt x="168" y="2835"/>
                    </a:lnTo>
                    <a:lnTo>
                      <a:pt x="168" y="522"/>
                    </a:lnTo>
                    <a:cubicBezTo>
                      <a:pt x="168" y="237"/>
                      <a:pt x="168" y="1"/>
                      <a:pt x="9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8"/>
              <p:cNvSpPr/>
              <p:nvPr/>
            </p:nvSpPr>
            <p:spPr>
              <a:xfrm>
                <a:off x="1094453" y="4183314"/>
                <a:ext cx="19066" cy="599317"/>
              </a:xfrm>
              <a:custGeom>
                <a:avLst/>
                <a:gdLst/>
                <a:ahLst/>
                <a:cxnLst/>
                <a:rect l="l" t="t" r="r" b="b"/>
                <a:pathLst>
                  <a:path w="90" h="2829" extrusionOk="0">
                    <a:moveTo>
                      <a:pt x="14" y="0"/>
                    </a:moveTo>
                    <a:cubicBezTo>
                      <a:pt x="5" y="0"/>
                      <a:pt x="0" y="5"/>
                      <a:pt x="0" y="5"/>
                    </a:cubicBezTo>
                    <a:cubicBezTo>
                      <a:pt x="0" y="5"/>
                      <a:pt x="11" y="5"/>
                      <a:pt x="20" y="14"/>
                    </a:cubicBezTo>
                    <a:cubicBezTo>
                      <a:pt x="30" y="14"/>
                      <a:pt x="30" y="24"/>
                      <a:pt x="40" y="24"/>
                    </a:cubicBezTo>
                    <a:cubicBezTo>
                      <a:pt x="50" y="34"/>
                      <a:pt x="50" y="44"/>
                      <a:pt x="59" y="64"/>
                    </a:cubicBezTo>
                    <a:cubicBezTo>
                      <a:pt x="59" y="93"/>
                      <a:pt x="70" y="112"/>
                      <a:pt x="70" y="142"/>
                    </a:cubicBezTo>
                    <a:cubicBezTo>
                      <a:pt x="79" y="171"/>
                      <a:pt x="79" y="201"/>
                      <a:pt x="79" y="231"/>
                    </a:cubicBezTo>
                    <a:lnTo>
                      <a:pt x="79" y="408"/>
                    </a:lnTo>
                    <a:lnTo>
                      <a:pt x="79" y="752"/>
                    </a:lnTo>
                    <a:lnTo>
                      <a:pt x="79" y="1451"/>
                    </a:lnTo>
                    <a:cubicBezTo>
                      <a:pt x="89" y="1914"/>
                      <a:pt x="89" y="2376"/>
                      <a:pt x="89" y="2829"/>
                    </a:cubicBezTo>
                    <a:lnTo>
                      <a:pt x="89" y="1441"/>
                    </a:lnTo>
                    <a:lnTo>
                      <a:pt x="89" y="752"/>
                    </a:lnTo>
                    <a:lnTo>
                      <a:pt x="89" y="408"/>
                    </a:lnTo>
                    <a:lnTo>
                      <a:pt x="89" y="231"/>
                    </a:lnTo>
                    <a:cubicBezTo>
                      <a:pt x="89" y="201"/>
                      <a:pt x="89" y="171"/>
                      <a:pt x="79" y="142"/>
                    </a:cubicBezTo>
                    <a:cubicBezTo>
                      <a:pt x="79" y="112"/>
                      <a:pt x="79" y="83"/>
                      <a:pt x="70" y="53"/>
                    </a:cubicBezTo>
                    <a:cubicBezTo>
                      <a:pt x="59" y="44"/>
                      <a:pt x="59" y="34"/>
                      <a:pt x="50" y="24"/>
                    </a:cubicBezTo>
                    <a:lnTo>
                      <a:pt x="30" y="5"/>
                    </a:lnTo>
                    <a:cubicBezTo>
                      <a:pt x="24" y="1"/>
                      <a:pt x="18" y="0"/>
                      <a:pt x="1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8"/>
              <p:cNvSpPr/>
              <p:nvPr/>
            </p:nvSpPr>
            <p:spPr>
              <a:xfrm>
                <a:off x="1077717" y="4183314"/>
                <a:ext cx="19066" cy="599317"/>
              </a:xfrm>
              <a:custGeom>
                <a:avLst/>
                <a:gdLst/>
                <a:ahLst/>
                <a:cxnLst/>
                <a:rect l="l" t="t" r="r" b="b"/>
                <a:pathLst>
                  <a:path w="90" h="2829" extrusionOk="0">
                    <a:moveTo>
                      <a:pt x="84" y="0"/>
                    </a:moveTo>
                    <a:cubicBezTo>
                      <a:pt x="81" y="0"/>
                      <a:pt x="77" y="1"/>
                      <a:pt x="70" y="5"/>
                    </a:cubicBezTo>
                    <a:cubicBezTo>
                      <a:pt x="60" y="5"/>
                      <a:pt x="50" y="14"/>
                      <a:pt x="50" y="24"/>
                    </a:cubicBezTo>
                    <a:cubicBezTo>
                      <a:pt x="40" y="34"/>
                      <a:pt x="31" y="44"/>
                      <a:pt x="31" y="53"/>
                    </a:cubicBezTo>
                    <a:cubicBezTo>
                      <a:pt x="20" y="83"/>
                      <a:pt x="11" y="112"/>
                      <a:pt x="11" y="142"/>
                    </a:cubicBezTo>
                    <a:cubicBezTo>
                      <a:pt x="11" y="171"/>
                      <a:pt x="11" y="201"/>
                      <a:pt x="1" y="231"/>
                    </a:cubicBezTo>
                    <a:lnTo>
                      <a:pt x="1" y="408"/>
                    </a:lnTo>
                    <a:lnTo>
                      <a:pt x="1" y="752"/>
                    </a:lnTo>
                    <a:lnTo>
                      <a:pt x="1" y="1451"/>
                    </a:lnTo>
                    <a:cubicBezTo>
                      <a:pt x="11" y="1914"/>
                      <a:pt x="11" y="2376"/>
                      <a:pt x="11" y="2829"/>
                    </a:cubicBezTo>
                    <a:lnTo>
                      <a:pt x="11" y="1441"/>
                    </a:lnTo>
                    <a:lnTo>
                      <a:pt x="11" y="752"/>
                    </a:lnTo>
                    <a:lnTo>
                      <a:pt x="11" y="408"/>
                    </a:lnTo>
                    <a:cubicBezTo>
                      <a:pt x="11" y="349"/>
                      <a:pt x="11" y="290"/>
                      <a:pt x="20" y="231"/>
                    </a:cubicBezTo>
                    <a:lnTo>
                      <a:pt x="20" y="142"/>
                    </a:lnTo>
                    <a:cubicBezTo>
                      <a:pt x="31" y="112"/>
                      <a:pt x="31" y="93"/>
                      <a:pt x="40" y="64"/>
                    </a:cubicBezTo>
                    <a:cubicBezTo>
                      <a:pt x="40" y="44"/>
                      <a:pt x="50" y="34"/>
                      <a:pt x="60" y="24"/>
                    </a:cubicBezTo>
                    <a:lnTo>
                      <a:pt x="70" y="14"/>
                    </a:lnTo>
                    <a:lnTo>
                      <a:pt x="90" y="5"/>
                    </a:lnTo>
                    <a:cubicBezTo>
                      <a:pt x="90" y="5"/>
                      <a:pt x="90" y="0"/>
                      <a:pt x="8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8"/>
              <p:cNvSpPr/>
              <p:nvPr/>
            </p:nvSpPr>
            <p:spPr>
              <a:xfrm>
                <a:off x="1050812" y="4592815"/>
                <a:ext cx="18854" cy="6355"/>
              </a:xfrm>
              <a:custGeom>
                <a:avLst/>
                <a:gdLst/>
                <a:ahLst/>
                <a:cxnLst/>
                <a:rect l="l" t="t" r="r" b="b"/>
                <a:pathLst>
                  <a:path w="89" h="30" extrusionOk="0">
                    <a:moveTo>
                      <a:pt x="0" y="0"/>
                    </a:moveTo>
                    <a:lnTo>
                      <a:pt x="88" y="30"/>
                    </a:lnTo>
                    <a:lnTo>
                      <a:pt x="88" y="10"/>
                    </a:lnTo>
                    <a:cubicBezTo>
                      <a:pt x="59" y="1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8"/>
              <p:cNvSpPr/>
              <p:nvPr/>
            </p:nvSpPr>
            <p:spPr>
              <a:xfrm>
                <a:off x="1125806" y="4655310"/>
                <a:ext cx="16948" cy="18854"/>
              </a:xfrm>
              <a:custGeom>
                <a:avLst/>
                <a:gdLst/>
                <a:ahLst/>
                <a:cxnLst/>
                <a:rect l="l" t="t" r="r" b="b"/>
                <a:pathLst>
                  <a:path w="80" h="89" extrusionOk="0">
                    <a:moveTo>
                      <a:pt x="79" y="1"/>
                    </a:moveTo>
                    <a:lnTo>
                      <a:pt x="79" y="1"/>
                    </a:lnTo>
                    <a:cubicBezTo>
                      <a:pt x="49" y="20"/>
                      <a:pt x="30" y="49"/>
                      <a:pt x="0" y="79"/>
                    </a:cubicBezTo>
                    <a:cubicBezTo>
                      <a:pt x="0" y="79"/>
                      <a:pt x="0" y="89"/>
                      <a:pt x="10" y="89"/>
                    </a:cubicBezTo>
                    <a:cubicBezTo>
                      <a:pt x="40" y="60"/>
                      <a:pt x="59" y="30"/>
                      <a:pt x="7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8"/>
              <p:cNvSpPr/>
              <p:nvPr/>
            </p:nvSpPr>
            <p:spPr>
              <a:xfrm>
                <a:off x="1121569" y="4617813"/>
                <a:ext cx="21185" cy="18854"/>
              </a:xfrm>
              <a:custGeom>
                <a:avLst/>
                <a:gdLst/>
                <a:ahLst/>
                <a:cxnLst/>
                <a:rect l="l" t="t" r="r" b="b"/>
                <a:pathLst>
                  <a:path w="100" h="89" extrusionOk="0">
                    <a:moveTo>
                      <a:pt x="99" y="1"/>
                    </a:moveTo>
                    <a:lnTo>
                      <a:pt x="99" y="1"/>
                    </a:lnTo>
                    <a:cubicBezTo>
                      <a:pt x="60" y="20"/>
                      <a:pt x="30" y="49"/>
                      <a:pt x="1" y="79"/>
                    </a:cubicBezTo>
                    <a:cubicBezTo>
                      <a:pt x="1" y="89"/>
                      <a:pt x="1" y="89"/>
                      <a:pt x="10" y="89"/>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8"/>
              <p:cNvSpPr/>
              <p:nvPr/>
            </p:nvSpPr>
            <p:spPr>
              <a:xfrm>
                <a:off x="1215418" y="4544726"/>
                <a:ext cx="23091" cy="19066"/>
              </a:xfrm>
              <a:custGeom>
                <a:avLst/>
                <a:gdLst/>
                <a:ahLst/>
                <a:cxnLst/>
                <a:rect l="l" t="t" r="r" b="b"/>
                <a:pathLst>
                  <a:path w="109" h="90" extrusionOk="0">
                    <a:moveTo>
                      <a:pt x="109" y="1"/>
                    </a:moveTo>
                    <a:lnTo>
                      <a:pt x="109" y="1"/>
                    </a:lnTo>
                    <a:cubicBezTo>
                      <a:pt x="69" y="31"/>
                      <a:pt x="40" y="50"/>
                      <a:pt x="0" y="70"/>
                    </a:cubicBezTo>
                    <a:cubicBezTo>
                      <a:pt x="0" y="79"/>
                      <a:pt x="0" y="90"/>
                      <a:pt x="10" y="90"/>
                    </a:cubicBezTo>
                    <a:cubicBezTo>
                      <a:pt x="50" y="60"/>
                      <a:pt x="79" y="31"/>
                      <a:pt x="10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8"/>
              <p:cNvSpPr/>
              <p:nvPr/>
            </p:nvSpPr>
            <p:spPr>
              <a:xfrm>
                <a:off x="1219443" y="4511466"/>
                <a:ext cx="12711" cy="10592"/>
              </a:xfrm>
              <a:custGeom>
                <a:avLst/>
                <a:gdLst/>
                <a:ahLst/>
                <a:cxnLst/>
                <a:rect l="l" t="t" r="r" b="b"/>
                <a:pathLst>
                  <a:path w="60" h="50" extrusionOk="0">
                    <a:moveTo>
                      <a:pt x="60" y="0"/>
                    </a:moveTo>
                    <a:lnTo>
                      <a:pt x="60" y="0"/>
                    </a:lnTo>
                    <a:cubicBezTo>
                      <a:pt x="40" y="10"/>
                      <a:pt x="21" y="30"/>
                      <a:pt x="1" y="40"/>
                    </a:cubicBezTo>
                    <a:cubicBezTo>
                      <a:pt x="1" y="50"/>
                      <a:pt x="1" y="50"/>
                      <a:pt x="11" y="50"/>
                    </a:cubicBezTo>
                    <a:cubicBezTo>
                      <a:pt x="31" y="40"/>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8"/>
              <p:cNvSpPr/>
              <p:nvPr/>
            </p:nvSpPr>
            <p:spPr>
              <a:xfrm>
                <a:off x="1217536" y="4473969"/>
                <a:ext cx="12711" cy="14829"/>
              </a:xfrm>
              <a:custGeom>
                <a:avLst/>
                <a:gdLst/>
                <a:ahLst/>
                <a:cxnLst/>
                <a:rect l="l" t="t" r="r" b="b"/>
                <a:pathLst>
                  <a:path w="60" h="70" extrusionOk="0">
                    <a:moveTo>
                      <a:pt x="59" y="0"/>
                    </a:moveTo>
                    <a:lnTo>
                      <a:pt x="59" y="0"/>
                    </a:lnTo>
                    <a:cubicBezTo>
                      <a:pt x="30" y="10"/>
                      <a:pt x="10" y="39"/>
                      <a:pt x="10" y="59"/>
                    </a:cubicBezTo>
                    <a:cubicBezTo>
                      <a:pt x="0" y="69"/>
                      <a:pt x="20" y="69"/>
                      <a:pt x="20" y="69"/>
                    </a:cubicBezTo>
                    <a:cubicBezTo>
                      <a:pt x="3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8"/>
              <p:cNvSpPr/>
              <p:nvPr/>
            </p:nvSpPr>
            <p:spPr>
              <a:xfrm>
                <a:off x="1209274" y="4434353"/>
                <a:ext cx="8474" cy="12711"/>
              </a:xfrm>
              <a:custGeom>
                <a:avLst/>
                <a:gdLst/>
                <a:ahLst/>
                <a:cxnLst/>
                <a:rect l="l" t="t" r="r" b="b"/>
                <a:pathLst>
                  <a:path w="40" h="60" extrusionOk="0">
                    <a:moveTo>
                      <a:pt x="39" y="0"/>
                    </a:moveTo>
                    <a:lnTo>
                      <a:pt x="39" y="0"/>
                    </a:lnTo>
                    <a:cubicBezTo>
                      <a:pt x="20" y="10"/>
                      <a:pt x="10" y="30"/>
                      <a:pt x="0" y="49"/>
                    </a:cubicBezTo>
                    <a:lnTo>
                      <a:pt x="10" y="60"/>
                    </a:lnTo>
                    <a:lnTo>
                      <a:pt x="3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8"/>
              <p:cNvSpPr/>
              <p:nvPr/>
            </p:nvSpPr>
            <p:spPr>
              <a:xfrm>
                <a:off x="1167540" y="4430116"/>
                <a:ext cx="12711" cy="25210"/>
              </a:xfrm>
              <a:custGeom>
                <a:avLst/>
                <a:gdLst/>
                <a:ahLst/>
                <a:cxnLst/>
                <a:rect l="l" t="t" r="r" b="b"/>
                <a:pathLst>
                  <a:path w="60" h="119" extrusionOk="0">
                    <a:moveTo>
                      <a:pt x="0" y="1"/>
                    </a:moveTo>
                    <a:lnTo>
                      <a:pt x="0" y="1"/>
                    </a:lnTo>
                    <a:cubicBezTo>
                      <a:pt x="10" y="40"/>
                      <a:pt x="20" y="80"/>
                      <a:pt x="49" y="119"/>
                    </a:cubicBezTo>
                    <a:lnTo>
                      <a:pt x="59" y="109"/>
                    </a:lnTo>
                    <a:cubicBezTo>
                      <a:pt x="40" y="69"/>
                      <a:pt x="20" y="4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8"/>
              <p:cNvSpPr/>
              <p:nvPr/>
            </p:nvSpPr>
            <p:spPr>
              <a:xfrm>
                <a:off x="1125806" y="4394738"/>
                <a:ext cx="12711" cy="12711"/>
              </a:xfrm>
              <a:custGeom>
                <a:avLst/>
                <a:gdLst/>
                <a:ahLst/>
                <a:cxnLst/>
                <a:rect l="l" t="t" r="r" b="b"/>
                <a:pathLst>
                  <a:path w="60" h="60" extrusionOk="0">
                    <a:moveTo>
                      <a:pt x="59" y="0"/>
                    </a:moveTo>
                    <a:lnTo>
                      <a:pt x="59" y="0"/>
                    </a:lnTo>
                    <a:cubicBezTo>
                      <a:pt x="40" y="10"/>
                      <a:pt x="10" y="30"/>
                      <a:pt x="0" y="50"/>
                    </a:cubicBezTo>
                    <a:cubicBezTo>
                      <a:pt x="0" y="50"/>
                      <a:pt x="0" y="59"/>
                      <a:pt x="10" y="59"/>
                    </a:cubicBezTo>
                    <a:cubicBezTo>
                      <a:pt x="2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8"/>
              <p:cNvSpPr/>
              <p:nvPr/>
            </p:nvSpPr>
            <p:spPr>
              <a:xfrm>
                <a:off x="1132585" y="4336268"/>
                <a:ext cx="20337" cy="19914"/>
              </a:xfrm>
              <a:custGeom>
                <a:avLst/>
                <a:gdLst/>
                <a:ahLst/>
                <a:cxnLst/>
                <a:rect l="l" t="t" r="r" b="b"/>
                <a:pathLst>
                  <a:path w="96" h="94" extrusionOk="0">
                    <a:moveTo>
                      <a:pt x="96" y="1"/>
                    </a:moveTo>
                    <a:lnTo>
                      <a:pt x="96" y="1"/>
                    </a:lnTo>
                    <a:cubicBezTo>
                      <a:pt x="67" y="31"/>
                      <a:pt x="37" y="50"/>
                      <a:pt x="8" y="79"/>
                    </a:cubicBezTo>
                    <a:cubicBezTo>
                      <a:pt x="1" y="87"/>
                      <a:pt x="4" y="93"/>
                      <a:pt x="6" y="93"/>
                    </a:cubicBezTo>
                    <a:cubicBezTo>
                      <a:pt x="7" y="93"/>
                      <a:pt x="8" y="92"/>
                      <a:pt x="8" y="90"/>
                    </a:cubicBezTo>
                    <a:cubicBezTo>
                      <a:pt x="47" y="70"/>
                      <a:pt x="67" y="31"/>
                      <a:pt x="9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8"/>
              <p:cNvSpPr/>
              <p:nvPr/>
            </p:nvSpPr>
            <p:spPr>
              <a:xfrm>
                <a:off x="1056956" y="4313388"/>
                <a:ext cx="14829" cy="14829"/>
              </a:xfrm>
              <a:custGeom>
                <a:avLst/>
                <a:gdLst/>
                <a:ahLst/>
                <a:cxnLst/>
                <a:rect l="l" t="t" r="r" b="b"/>
                <a:pathLst>
                  <a:path w="70" h="70" extrusionOk="0">
                    <a:moveTo>
                      <a:pt x="0" y="1"/>
                    </a:moveTo>
                    <a:lnTo>
                      <a:pt x="0" y="1"/>
                    </a:lnTo>
                    <a:cubicBezTo>
                      <a:pt x="20" y="30"/>
                      <a:pt x="40" y="50"/>
                      <a:pt x="59" y="69"/>
                    </a:cubicBezTo>
                    <a:lnTo>
                      <a:pt x="70" y="60"/>
                    </a:lnTo>
                    <a:cubicBezTo>
                      <a:pt x="50" y="40"/>
                      <a:pt x="3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8"/>
              <p:cNvSpPr/>
              <p:nvPr/>
            </p:nvSpPr>
            <p:spPr>
              <a:xfrm>
                <a:off x="1090216" y="4350885"/>
                <a:ext cx="6567" cy="10592"/>
              </a:xfrm>
              <a:custGeom>
                <a:avLst/>
                <a:gdLst/>
                <a:ahLst/>
                <a:cxnLst/>
                <a:rect l="l" t="t" r="r" b="b"/>
                <a:pathLst>
                  <a:path w="31" h="50" extrusionOk="0">
                    <a:moveTo>
                      <a:pt x="1" y="1"/>
                    </a:moveTo>
                    <a:cubicBezTo>
                      <a:pt x="1" y="21"/>
                      <a:pt x="11" y="30"/>
                      <a:pt x="20" y="50"/>
                    </a:cubicBezTo>
                    <a:lnTo>
                      <a:pt x="31" y="40"/>
                    </a:lnTo>
                    <a:cubicBezTo>
                      <a:pt x="31" y="30"/>
                      <a:pt x="1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8"/>
              <p:cNvSpPr/>
              <p:nvPr/>
            </p:nvSpPr>
            <p:spPr>
              <a:xfrm>
                <a:off x="1081954" y="4407237"/>
                <a:ext cx="10592" cy="6567"/>
              </a:xfrm>
              <a:custGeom>
                <a:avLst/>
                <a:gdLst/>
                <a:ahLst/>
                <a:cxnLst/>
                <a:rect l="l" t="t" r="r" b="b"/>
                <a:pathLst>
                  <a:path w="50" h="31" extrusionOk="0">
                    <a:moveTo>
                      <a:pt x="0" y="0"/>
                    </a:moveTo>
                    <a:cubicBezTo>
                      <a:pt x="11" y="10"/>
                      <a:pt x="20" y="30"/>
                      <a:pt x="40" y="30"/>
                    </a:cubicBezTo>
                    <a:cubicBezTo>
                      <a:pt x="40" y="30"/>
                      <a:pt x="50" y="20"/>
                      <a:pt x="40" y="20"/>
                    </a:cubicBezTo>
                    <a:cubicBezTo>
                      <a:pt x="30" y="10"/>
                      <a:pt x="11"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8"/>
              <p:cNvSpPr/>
              <p:nvPr/>
            </p:nvSpPr>
            <p:spPr>
              <a:xfrm>
                <a:off x="1059074" y="4442615"/>
                <a:ext cx="14829" cy="12711"/>
              </a:xfrm>
              <a:custGeom>
                <a:avLst/>
                <a:gdLst/>
                <a:ahLst/>
                <a:cxnLst/>
                <a:rect l="l" t="t" r="r" b="b"/>
                <a:pathLst>
                  <a:path w="70" h="60" extrusionOk="0">
                    <a:moveTo>
                      <a:pt x="1" y="1"/>
                    </a:moveTo>
                    <a:cubicBezTo>
                      <a:pt x="20" y="21"/>
                      <a:pt x="40" y="40"/>
                      <a:pt x="49" y="60"/>
                    </a:cubicBezTo>
                    <a:cubicBezTo>
                      <a:pt x="60" y="60"/>
                      <a:pt x="69" y="50"/>
                      <a:pt x="60" y="50"/>
                    </a:cubicBezTo>
                    <a:cubicBezTo>
                      <a:pt x="49" y="3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8"/>
              <p:cNvSpPr/>
              <p:nvPr/>
            </p:nvSpPr>
            <p:spPr>
              <a:xfrm>
                <a:off x="1123688" y="4494730"/>
                <a:ext cx="19066" cy="10804"/>
              </a:xfrm>
              <a:custGeom>
                <a:avLst/>
                <a:gdLst/>
                <a:ahLst/>
                <a:cxnLst/>
                <a:rect l="l" t="t" r="r" b="b"/>
                <a:pathLst>
                  <a:path w="90" h="51" extrusionOk="0">
                    <a:moveTo>
                      <a:pt x="89" y="0"/>
                    </a:moveTo>
                    <a:cubicBezTo>
                      <a:pt x="59" y="0"/>
                      <a:pt x="30" y="20"/>
                      <a:pt x="10" y="40"/>
                    </a:cubicBezTo>
                    <a:cubicBezTo>
                      <a:pt x="0" y="40"/>
                      <a:pt x="10" y="50"/>
                      <a:pt x="10" y="50"/>
                    </a:cubicBezTo>
                    <a:cubicBezTo>
                      <a:pt x="40" y="3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8"/>
              <p:cNvSpPr/>
              <p:nvPr/>
            </p:nvSpPr>
            <p:spPr>
              <a:xfrm>
                <a:off x="1048482" y="4540489"/>
                <a:ext cx="15041" cy="10804"/>
              </a:xfrm>
              <a:custGeom>
                <a:avLst/>
                <a:gdLst/>
                <a:ahLst/>
                <a:cxnLst/>
                <a:rect l="l" t="t" r="r" b="b"/>
                <a:pathLst>
                  <a:path w="71" h="51" extrusionOk="0">
                    <a:moveTo>
                      <a:pt x="1" y="1"/>
                    </a:moveTo>
                    <a:lnTo>
                      <a:pt x="1" y="1"/>
                    </a:lnTo>
                    <a:cubicBezTo>
                      <a:pt x="21" y="11"/>
                      <a:pt x="40" y="31"/>
                      <a:pt x="60" y="51"/>
                    </a:cubicBezTo>
                    <a:cubicBezTo>
                      <a:pt x="70" y="51"/>
                      <a:pt x="70" y="40"/>
                      <a:pt x="70" y="40"/>
                    </a:cubicBezTo>
                    <a:cubicBezTo>
                      <a:pt x="51" y="21"/>
                      <a:pt x="31"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8"/>
              <p:cNvSpPr/>
              <p:nvPr/>
            </p:nvSpPr>
            <p:spPr>
              <a:xfrm>
                <a:off x="1056956" y="4672046"/>
                <a:ext cx="8474" cy="4449"/>
              </a:xfrm>
              <a:custGeom>
                <a:avLst/>
                <a:gdLst/>
                <a:ahLst/>
                <a:cxnLst/>
                <a:rect l="l" t="t" r="r" b="b"/>
                <a:pathLst>
                  <a:path w="40" h="21" extrusionOk="0">
                    <a:moveTo>
                      <a:pt x="0" y="0"/>
                    </a:moveTo>
                    <a:lnTo>
                      <a:pt x="0" y="10"/>
                    </a:lnTo>
                    <a:cubicBezTo>
                      <a:pt x="11" y="10"/>
                      <a:pt x="20" y="20"/>
                      <a:pt x="40" y="20"/>
                    </a:cubicBezTo>
                    <a:lnTo>
                      <a:pt x="40" y="10"/>
                    </a:lnTo>
                    <a:cubicBezTo>
                      <a:pt x="35" y="5"/>
                      <a:pt x="28" y="5"/>
                      <a:pt x="20" y="5"/>
                    </a:cubicBezTo>
                    <a:cubicBezTo>
                      <a:pt x="13" y="5"/>
                      <a:pt x="5" y="5"/>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8"/>
              <p:cNvSpPr/>
              <p:nvPr/>
            </p:nvSpPr>
            <p:spPr>
              <a:xfrm>
                <a:off x="1046575" y="4722042"/>
                <a:ext cx="20973" cy="10592"/>
              </a:xfrm>
              <a:custGeom>
                <a:avLst/>
                <a:gdLst/>
                <a:ahLst/>
                <a:cxnLst/>
                <a:rect l="l" t="t" r="r" b="b"/>
                <a:pathLst>
                  <a:path w="99" h="50" extrusionOk="0">
                    <a:moveTo>
                      <a:pt x="0" y="1"/>
                    </a:moveTo>
                    <a:cubicBezTo>
                      <a:pt x="30" y="10"/>
                      <a:pt x="60" y="30"/>
                      <a:pt x="89" y="49"/>
                    </a:cubicBezTo>
                    <a:cubicBezTo>
                      <a:pt x="99" y="49"/>
                      <a:pt x="99" y="40"/>
                      <a:pt x="99" y="40"/>
                    </a:cubicBezTo>
                    <a:cubicBezTo>
                      <a:pt x="69" y="10"/>
                      <a:pt x="4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8"/>
              <p:cNvSpPr/>
              <p:nvPr/>
            </p:nvSpPr>
            <p:spPr>
              <a:xfrm>
                <a:off x="1130043" y="4747040"/>
                <a:ext cx="31353" cy="14829"/>
              </a:xfrm>
              <a:custGeom>
                <a:avLst/>
                <a:gdLst/>
                <a:ahLst/>
                <a:cxnLst/>
                <a:rect l="l" t="t" r="r" b="b"/>
                <a:pathLst>
                  <a:path w="148" h="70" extrusionOk="0">
                    <a:moveTo>
                      <a:pt x="147" y="1"/>
                    </a:moveTo>
                    <a:lnTo>
                      <a:pt x="0" y="60"/>
                    </a:lnTo>
                    <a:cubicBezTo>
                      <a:pt x="0" y="60"/>
                      <a:pt x="0" y="69"/>
                      <a:pt x="10" y="69"/>
                    </a:cubicBezTo>
                    <a:cubicBezTo>
                      <a:pt x="59" y="49"/>
                      <a:pt x="99" y="20"/>
                      <a:pt x="147"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8"/>
              <p:cNvSpPr/>
              <p:nvPr/>
            </p:nvSpPr>
            <p:spPr>
              <a:xfrm>
                <a:off x="1125806" y="4724160"/>
                <a:ext cx="20973" cy="12711"/>
              </a:xfrm>
              <a:custGeom>
                <a:avLst/>
                <a:gdLst/>
                <a:ahLst/>
                <a:cxnLst/>
                <a:rect l="l" t="t" r="r" b="b"/>
                <a:pathLst>
                  <a:path w="99" h="60" extrusionOk="0">
                    <a:moveTo>
                      <a:pt x="99" y="0"/>
                    </a:moveTo>
                    <a:cubicBezTo>
                      <a:pt x="69" y="10"/>
                      <a:pt x="30" y="30"/>
                      <a:pt x="0" y="50"/>
                    </a:cubicBezTo>
                    <a:cubicBezTo>
                      <a:pt x="0" y="50"/>
                      <a:pt x="0" y="59"/>
                      <a:pt x="10" y="59"/>
                    </a:cubicBezTo>
                    <a:cubicBezTo>
                      <a:pt x="40" y="39"/>
                      <a:pt x="69"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18"/>
              <p:cNvSpPr/>
              <p:nvPr/>
            </p:nvSpPr>
            <p:spPr>
              <a:xfrm>
                <a:off x="1205037" y="4644929"/>
                <a:ext cx="16948" cy="10592"/>
              </a:xfrm>
              <a:custGeom>
                <a:avLst/>
                <a:gdLst/>
                <a:ahLst/>
                <a:cxnLst/>
                <a:rect l="l" t="t" r="r" b="b"/>
                <a:pathLst>
                  <a:path w="80" h="50" extrusionOk="0">
                    <a:moveTo>
                      <a:pt x="79" y="0"/>
                    </a:moveTo>
                    <a:cubicBezTo>
                      <a:pt x="59" y="10"/>
                      <a:pt x="30" y="20"/>
                      <a:pt x="10" y="30"/>
                    </a:cubicBezTo>
                    <a:cubicBezTo>
                      <a:pt x="0" y="39"/>
                      <a:pt x="10" y="50"/>
                      <a:pt x="10" y="50"/>
                    </a:cubicBezTo>
                    <a:cubicBezTo>
                      <a:pt x="40" y="39"/>
                      <a:pt x="59" y="20"/>
                      <a:pt x="79" y="10"/>
                    </a:cubicBezTo>
                    <a:lnTo>
                      <a:pt x="7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18"/>
              <p:cNvSpPr/>
              <p:nvPr/>
            </p:nvSpPr>
            <p:spPr>
              <a:xfrm>
                <a:off x="1165422" y="4588578"/>
                <a:ext cx="8474" cy="7415"/>
              </a:xfrm>
              <a:custGeom>
                <a:avLst/>
                <a:gdLst/>
                <a:ahLst/>
                <a:cxnLst/>
                <a:rect l="l" t="t" r="r" b="b"/>
                <a:pathLst>
                  <a:path w="40" h="35" extrusionOk="0">
                    <a:moveTo>
                      <a:pt x="0" y="1"/>
                    </a:moveTo>
                    <a:cubicBezTo>
                      <a:pt x="10" y="20"/>
                      <a:pt x="20" y="30"/>
                      <a:pt x="30" y="30"/>
                    </a:cubicBezTo>
                    <a:cubicBezTo>
                      <a:pt x="30" y="33"/>
                      <a:pt x="31" y="34"/>
                      <a:pt x="32" y="34"/>
                    </a:cubicBezTo>
                    <a:cubicBezTo>
                      <a:pt x="35" y="34"/>
                      <a:pt x="39" y="30"/>
                      <a:pt x="39" y="30"/>
                    </a:cubicBezTo>
                    <a:lnTo>
                      <a:pt x="1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8"/>
              <p:cNvSpPr/>
              <p:nvPr/>
            </p:nvSpPr>
            <p:spPr>
              <a:xfrm>
                <a:off x="1123688" y="4290509"/>
                <a:ext cx="12711" cy="9321"/>
              </a:xfrm>
              <a:custGeom>
                <a:avLst/>
                <a:gdLst/>
                <a:ahLst/>
                <a:cxnLst/>
                <a:rect l="l" t="t" r="r" b="b"/>
                <a:pathLst>
                  <a:path w="60" h="44" extrusionOk="0">
                    <a:moveTo>
                      <a:pt x="59" y="0"/>
                    </a:moveTo>
                    <a:cubicBezTo>
                      <a:pt x="30" y="0"/>
                      <a:pt x="10" y="20"/>
                      <a:pt x="0" y="39"/>
                    </a:cubicBezTo>
                    <a:cubicBezTo>
                      <a:pt x="0" y="39"/>
                      <a:pt x="5" y="44"/>
                      <a:pt x="8" y="44"/>
                    </a:cubicBezTo>
                    <a:cubicBezTo>
                      <a:pt x="9" y="44"/>
                      <a:pt x="10" y="43"/>
                      <a:pt x="10" y="39"/>
                    </a:cubicBezTo>
                    <a:cubicBezTo>
                      <a:pt x="20" y="30"/>
                      <a:pt x="40" y="1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8"/>
              <p:cNvSpPr/>
              <p:nvPr/>
            </p:nvSpPr>
            <p:spPr>
              <a:xfrm>
                <a:off x="1073692" y="4269536"/>
                <a:ext cx="12711" cy="8686"/>
              </a:xfrm>
              <a:custGeom>
                <a:avLst/>
                <a:gdLst/>
                <a:ahLst/>
                <a:cxnLst/>
                <a:rect l="l" t="t" r="r" b="b"/>
                <a:pathLst>
                  <a:path w="60" h="41" extrusionOk="0">
                    <a:moveTo>
                      <a:pt x="0" y="1"/>
                    </a:moveTo>
                    <a:lnTo>
                      <a:pt x="0" y="1"/>
                    </a:lnTo>
                    <a:cubicBezTo>
                      <a:pt x="20" y="20"/>
                      <a:pt x="30" y="31"/>
                      <a:pt x="50" y="40"/>
                    </a:cubicBezTo>
                    <a:cubicBezTo>
                      <a:pt x="50" y="40"/>
                      <a:pt x="59" y="31"/>
                      <a:pt x="50" y="31"/>
                    </a:cubicBezTo>
                    <a:cubicBezTo>
                      <a:pt x="39" y="20"/>
                      <a:pt x="2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8"/>
              <p:cNvSpPr/>
              <p:nvPr/>
            </p:nvSpPr>
            <p:spPr>
              <a:xfrm>
                <a:off x="1069455" y="4211278"/>
                <a:ext cx="14829" cy="14829"/>
              </a:xfrm>
              <a:custGeom>
                <a:avLst/>
                <a:gdLst/>
                <a:ahLst/>
                <a:cxnLst/>
                <a:rect l="l" t="t" r="r" b="b"/>
                <a:pathLst>
                  <a:path w="70" h="70" extrusionOk="0">
                    <a:moveTo>
                      <a:pt x="0" y="0"/>
                    </a:moveTo>
                    <a:cubicBezTo>
                      <a:pt x="20" y="30"/>
                      <a:pt x="40" y="50"/>
                      <a:pt x="59" y="69"/>
                    </a:cubicBezTo>
                    <a:lnTo>
                      <a:pt x="70" y="59"/>
                    </a:ln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8"/>
              <p:cNvSpPr/>
              <p:nvPr/>
            </p:nvSpPr>
            <p:spPr>
              <a:xfrm>
                <a:off x="1044457" y="4232039"/>
                <a:ext cx="23091" cy="16948"/>
              </a:xfrm>
              <a:custGeom>
                <a:avLst/>
                <a:gdLst/>
                <a:ahLst/>
                <a:cxnLst/>
                <a:rect l="l" t="t" r="r" b="b"/>
                <a:pathLst>
                  <a:path w="109" h="80" extrusionOk="0">
                    <a:moveTo>
                      <a:pt x="0" y="1"/>
                    </a:moveTo>
                    <a:lnTo>
                      <a:pt x="0" y="1"/>
                    </a:lnTo>
                    <a:cubicBezTo>
                      <a:pt x="30" y="30"/>
                      <a:pt x="70" y="60"/>
                      <a:pt x="99" y="79"/>
                    </a:cubicBezTo>
                    <a:cubicBezTo>
                      <a:pt x="109" y="79"/>
                      <a:pt x="109" y="70"/>
                      <a:pt x="109" y="70"/>
                    </a:cubicBezTo>
                    <a:cubicBezTo>
                      <a:pt x="79" y="40"/>
                      <a:pt x="4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8"/>
              <p:cNvSpPr/>
              <p:nvPr/>
            </p:nvSpPr>
            <p:spPr>
              <a:xfrm>
                <a:off x="1127713" y="4225895"/>
                <a:ext cx="23303" cy="18854"/>
              </a:xfrm>
              <a:custGeom>
                <a:avLst/>
                <a:gdLst/>
                <a:ahLst/>
                <a:cxnLst/>
                <a:rect l="l" t="t" r="r" b="b"/>
                <a:pathLst>
                  <a:path w="110" h="89" extrusionOk="0">
                    <a:moveTo>
                      <a:pt x="110" y="0"/>
                    </a:moveTo>
                    <a:cubicBezTo>
                      <a:pt x="70" y="30"/>
                      <a:pt x="40" y="49"/>
                      <a:pt x="1" y="79"/>
                    </a:cubicBezTo>
                    <a:lnTo>
                      <a:pt x="11" y="89"/>
                    </a:lnTo>
                    <a:cubicBezTo>
                      <a:pt x="50" y="59"/>
                      <a:pt x="80" y="30"/>
                      <a:pt x="110" y="10"/>
                    </a:cubicBezTo>
                    <a:lnTo>
                      <a:pt x="11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8"/>
              <p:cNvSpPr/>
              <p:nvPr/>
            </p:nvSpPr>
            <p:spPr>
              <a:xfrm>
                <a:off x="1119451" y="4188398"/>
                <a:ext cx="8474" cy="16736"/>
              </a:xfrm>
              <a:custGeom>
                <a:avLst/>
                <a:gdLst/>
                <a:ahLst/>
                <a:cxnLst/>
                <a:rect l="l" t="t" r="r" b="b"/>
                <a:pathLst>
                  <a:path w="40" h="79" extrusionOk="0">
                    <a:moveTo>
                      <a:pt x="30" y="0"/>
                    </a:moveTo>
                    <a:cubicBezTo>
                      <a:pt x="20" y="20"/>
                      <a:pt x="11" y="49"/>
                      <a:pt x="1" y="69"/>
                    </a:cubicBezTo>
                    <a:lnTo>
                      <a:pt x="11" y="79"/>
                    </a:lnTo>
                    <a:cubicBezTo>
                      <a:pt x="20" y="49"/>
                      <a:pt x="30" y="2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8"/>
              <p:cNvSpPr/>
              <p:nvPr/>
            </p:nvSpPr>
            <p:spPr>
              <a:xfrm>
                <a:off x="1094453" y="4544726"/>
                <a:ext cx="10804" cy="12711"/>
              </a:xfrm>
              <a:custGeom>
                <a:avLst/>
                <a:gdLst/>
                <a:ahLst/>
                <a:cxnLst/>
                <a:rect l="l" t="t" r="r" b="b"/>
                <a:pathLst>
                  <a:path w="51" h="60" extrusionOk="0">
                    <a:moveTo>
                      <a:pt x="50" y="1"/>
                    </a:moveTo>
                    <a:lnTo>
                      <a:pt x="50" y="1"/>
                    </a:lnTo>
                    <a:cubicBezTo>
                      <a:pt x="30" y="11"/>
                      <a:pt x="11" y="31"/>
                      <a:pt x="11" y="50"/>
                    </a:cubicBezTo>
                    <a:cubicBezTo>
                      <a:pt x="0" y="60"/>
                      <a:pt x="11" y="60"/>
                      <a:pt x="20" y="60"/>
                    </a:cubicBezTo>
                    <a:cubicBezTo>
                      <a:pt x="30" y="40"/>
                      <a:pt x="30" y="20"/>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8"/>
              <p:cNvSpPr/>
              <p:nvPr/>
            </p:nvSpPr>
            <p:spPr>
              <a:xfrm>
                <a:off x="1079835" y="4490493"/>
                <a:ext cx="16312" cy="15889"/>
              </a:xfrm>
              <a:custGeom>
                <a:avLst/>
                <a:gdLst/>
                <a:ahLst/>
                <a:cxnLst/>
                <a:rect l="l" t="t" r="r" b="b"/>
                <a:pathLst>
                  <a:path w="77" h="75" extrusionOk="0">
                    <a:moveTo>
                      <a:pt x="1" y="1"/>
                    </a:moveTo>
                    <a:cubicBezTo>
                      <a:pt x="21" y="31"/>
                      <a:pt x="40" y="50"/>
                      <a:pt x="69" y="70"/>
                    </a:cubicBezTo>
                    <a:cubicBezTo>
                      <a:pt x="50" y="40"/>
                      <a:pt x="30" y="20"/>
                      <a:pt x="1" y="1"/>
                    </a:cubicBezTo>
                    <a:close/>
                    <a:moveTo>
                      <a:pt x="69" y="70"/>
                    </a:moveTo>
                    <a:cubicBezTo>
                      <a:pt x="69" y="73"/>
                      <a:pt x="71" y="74"/>
                      <a:pt x="72" y="74"/>
                    </a:cubicBezTo>
                    <a:cubicBezTo>
                      <a:pt x="74" y="74"/>
                      <a:pt x="76" y="70"/>
                      <a:pt x="69" y="7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8"/>
              <p:cNvSpPr/>
              <p:nvPr/>
            </p:nvSpPr>
            <p:spPr>
              <a:xfrm>
                <a:off x="1094453" y="4452996"/>
                <a:ext cx="12711" cy="14829"/>
              </a:xfrm>
              <a:custGeom>
                <a:avLst/>
                <a:gdLst/>
                <a:ahLst/>
                <a:cxnLst/>
                <a:rect l="l" t="t" r="r" b="b"/>
                <a:pathLst>
                  <a:path w="60" h="70" extrusionOk="0">
                    <a:moveTo>
                      <a:pt x="59" y="1"/>
                    </a:moveTo>
                    <a:lnTo>
                      <a:pt x="0" y="60"/>
                    </a:lnTo>
                    <a:cubicBezTo>
                      <a:pt x="0" y="70"/>
                      <a:pt x="11" y="70"/>
                      <a:pt x="11" y="70"/>
                    </a:cubicBezTo>
                    <a:cubicBezTo>
                      <a:pt x="30" y="50"/>
                      <a:pt x="50" y="31"/>
                      <a:pt x="59" y="11"/>
                    </a:cubicBezTo>
                    <a:lnTo>
                      <a:pt x="5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8"/>
              <p:cNvSpPr/>
              <p:nvPr/>
            </p:nvSpPr>
            <p:spPr>
              <a:xfrm>
                <a:off x="1092334" y="4288390"/>
                <a:ext cx="12923" cy="11440"/>
              </a:xfrm>
              <a:custGeom>
                <a:avLst/>
                <a:gdLst/>
                <a:ahLst/>
                <a:cxnLst/>
                <a:rect l="l" t="t" r="r" b="b"/>
                <a:pathLst>
                  <a:path w="61" h="54" extrusionOk="0">
                    <a:moveTo>
                      <a:pt x="50" y="1"/>
                    </a:moveTo>
                    <a:lnTo>
                      <a:pt x="1" y="49"/>
                    </a:lnTo>
                    <a:cubicBezTo>
                      <a:pt x="1" y="49"/>
                      <a:pt x="5" y="54"/>
                      <a:pt x="8" y="54"/>
                    </a:cubicBezTo>
                    <a:cubicBezTo>
                      <a:pt x="9" y="54"/>
                      <a:pt x="10" y="53"/>
                      <a:pt x="10" y="49"/>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8"/>
              <p:cNvSpPr/>
              <p:nvPr/>
            </p:nvSpPr>
            <p:spPr>
              <a:xfrm>
                <a:off x="1131950" y="4557225"/>
                <a:ext cx="12711" cy="12711"/>
              </a:xfrm>
              <a:custGeom>
                <a:avLst/>
                <a:gdLst/>
                <a:ahLst/>
                <a:cxnLst/>
                <a:rect l="l" t="t" r="r" b="b"/>
                <a:pathLst>
                  <a:path w="60" h="60" extrusionOk="0">
                    <a:moveTo>
                      <a:pt x="60" y="1"/>
                    </a:moveTo>
                    <a:lnTo>
                      <a:pt x="60" y="1"/>
                    </a:lnTo>
                    <a:cubicBezTo>
                      <a:pt x="40" y="20"/>
                      <a:pt x="20" y="31"/>
                      <a:pt x="1" y="50"/>
                    </a:cubicBezTo>
                    <a:cubicBezTo>
                      <a:pt x="1" y="50"/>
                      <a:pt x="1" y="60"/>
                      <a:pt x="11" y="60"/>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8"/>
              <p:cNvSpPr/>
              <p:nvPr/>
            </p:nvSpPr>
            <p:spPr>
              <a:xfrm>
                <a:off x="1084072" y="4619720"/>
                <a:ext cx="12711" cy="9533"/>
              </a:xfrm>
              <a:custGeom>
                <a:avLst/>
                <a:gdLst/>
                <a:ahLst/>
                <a:cxnLst/>
                <a:rect l="l" t="t" r="r" b="b"/>
                <a:pathLst>
                  <a:path w="60" h="45" extrusionOk="0">
                    <a:moveTo>
                      <a:pt x="1" y="1"/>
                    </a:moveTo>
                    <a:cubicBezTo>
                      <a:pt x="10" y="11"/>
                      <a:pt x="30" y="31"/>
                      <a:pt x="49" y="40"/>
                    </a:cubicBezTo>
                    <a:cubicBezTo>
                      <a:pt x="49" y="44"/>
                      <a:pt x="51" y="45"/>
                      <a:pt x="52" y="45"/>
                    </a:cubicBezTo>
                    <a:cubicBezTo>
                      <a:pt x="55" y="45"/>
                      <a:pt x="60" y="40"/>
                      <a:pt x="60" y="40"/>
                    </a:cubicBezTo>
                    <a:cubicBezTo>
                      <a:pt x="40" y="21"/>
                      <a:pt x="20"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8"/>
              <p:cNvSpPr/>
              <p:nvPr/>
            </p:nvSpPr>
            <p:spPr>
              <a:xfrm>
                <a:off x="1096571" y="4665691"/>
                <a:ext cx="8686" cy="10804"/>
              </a:xfrm>
              <a:custGeom>
                <a:avLst/>
                <a:gdLst/>
                <a:ahLst/>
                <a:cxnLst/>
                <a:rect l="l" t="t" r="r" b="b"/>
                <a:pathLst>
                  <a:path w="41" h="51" extrusionOk="0">
                    <a:moveTo>
                      <a:pt x="40" y="0"/>
                    </a:moveTo>
                    <a:cubicBezTo>
                      <a:pt x="20" y="0"/>
                      <a:pt x="1" y="20"/>
                      <a:pt x="1" y="40"/>
                    </a:cubicBezTo>
                    <a:cubicBezTo>
                      <a:pt x="1" y="50"/>
                      <a:pt x="10" y="50"/>
                      <a:pt x="10" y="50"/>
                    </a:cubicBezTo>
                    <a:cubicBezTo>
                      <a:pt x="20" y="40"/>
                      <a:pt x="20" y="30"/>
                      <a:pt x="20" y="20"/>
                    </a:cubicBezTo>
                    <a:cubicBezTo>
                      <a:pt x="30" y="11"/>
                      <a:pt x="30" y="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8"/>
              <p:cNvSpPr/>
              <p:nvPr/>
            </p:nvSpPr>
            <p:spPr>
              <a:xfrm>
                <a:off x="1081954" y="4736659"/>
                <a:ext cx="14829" cy="15677"/>
              </a:xfrm>
              <a:custGeom>
                <a:avLst/>
                <a:gdLst/>
                <a:ahLst/>
                <a:cxnLst/>
                <a:rect l="l" t="t" r="r" b="b"/>
                <a:pathLst>
                  <a:path w="70" h="74" extrusionOk="0">
                    <a:moveTo>
                      <a:pt x="0" y="0"/>
                    </a:moveTo>
                    <a:lnTo>
                      <a:pt x="0" y="10"/>
                    </a:lnTo>
                    <a:lnTo>
                      <a:pt x="59" y="69"/>
                    </a:lnTo>
                    <a:cubicBezTo>
                      <a:pt x="59" y="72"/>
                      <a:pt x="61" y="74"/>
                      <a:pt x="62" y="74"/>
                    </a:cubicBezTo>
                    <a:cubicBezTo>
                      <a:pt x="65" y="74"/>
                      <a:pt x="70" y="69"/>
                      <a:pt x="70" y="69"/>
                    </a:cubicBez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8"/>
              <p:cNvSpPr/>
              <p:nvPr/>
            </p:nvSpPr>
            <p:spPr>
              <a:xfrm>
                <a:off x="1048482" y="4759539"/>
                <a:ext cx="16948" cy="12711"/>
              </a:xfrm>
              <a:custGeom>
                <a:avLst/>
                <a:gdLst/>
                <a:ahLst/>
                <a:cxnLst/>
                <a:rect l="l" t="t" r="r" b="b"/>
                <a:pathLst>
                  <a:path w="80" h="60" extrusionOk="0">
                    <a:moveTo>
                      <a:pt x="1" y="1"/>
                    </a:moveTo>
                    <a:cubicBezTo>
                      <a:pt x="21" y="20"/>
                      <a:pt x="40" y="40"/>
                      <a:pt x="70" y="60"/>
                    </a:cubicBezTo>
                    <a:lnTo>
                      <a:pt x="80" y="50"/>
                    </a:lnTo>
                    <a:cubicBezTo>
                      <a:pt x="51" y="30"/>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8"/>
              <p:cNvSpPr/>
              <p:nvPr/>
            </p:nvSpPr>
            <p:spPr>
              <a:xfrm>
                <a:off x="1184064" y="4505322"/>
                <a:ext cx="8686" cy="10381"/>
              </a:xfrm>
              <a:custGeom>
                <a:avLst/>
                <a:gdLst/>
                <a:ahLst/>
                <a:cxnLst/>
                <a:rect l="l" t="t" r="r" b="b"/>
                <a:pathLst>
                  <a:path w="41" h="49" extrusionOk="0">
                    <a:moveTo>
                      <a:pt x="1" y="0"/>
                    </a:moveTo>
                    <a:lnTo>
                      <a:pt x="1" y="0"/>
                    </a:lnTo>
                    <a:cubicBezTo>
                      <a:pt x="10" y="20"/>
                      <a:pt x="21" y="29"/>
                      <a:pt x="30" y="49"/>
                    </a:cubicBezTo>
                    <a:lnTo>
                      <a:pt x="40" y="39"/>
                    </a:lnTo>
                    <a:cubicBezTo>
                      <a:pt x="30" y="29"/>
                      <a:pt x="1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8"/>
              <p:cNvSpPr/>
              <p:nvPr/>
            </p:nvSpPr>
            <p:spPr>
              <a:xfrm>
                <a:off x="1192538" y="4463588"/>
                <a:ext cx="8474" cy="17795"/>
              </a:xfrm>
              <a:custGeom>
                <a:avLst/>
                <a:gdLst/>
                <a:ahLst/>
                <a:cxnLst/>
                <a:rect l="l" t="t" r="r" b="b"/>
                <a:pathLst>
                  <a:path w="40" h="84" extrusionOk="0">
                    <a:moveTo>
                      <a:pt x="40" y="0"/>
                    </a:moveTo>
                    <a:cubicBezTo>
                      <a:pt x="29" y="20"/>
                      <a:pt x="10" y="49"/>
                      <a:pt x="0" y="79"/>
                    </a:cubicBezTo>
                    <a:cubicBezTo>
                      <a:pt x="0" y="79"/>
                      <a:pt x="5" y="83"/>
                      <a:pt x="7" y="83"/>
                    </a:cubicBezTo>
                    <a:cubicBezTo>
                      <a:pt x="9" y="83"/>
                      <a:pt x="10" y="82"/>
                      <a:pt x="10" y="79"/>
                    </a:cubicBezTo>
                    <a:cubicBezTo>
                      <a:pt x="20" y="59"/>
                      <a:pt x="29" y="29"/>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8"/>
              <p:cNvSpPr/>
              <p:nvPr/>
            </p:nvSpPr>
            <p:spPr>
              <a:xfrm>
                <a:off x="1161185" y="4486468"/>
                <a:ext cx="14829" cy="11440"/>
              </a:xfrm>
              <a:custGeom>
                <a:avLst/>
                <a:gdLst/>
                <a:ahLst/>
                <a:cxnLst/>
                <a:rect l="l" t="t" r="r" b="b"/>
                <a:pathLst>
                  <a:path w="70" h="54" extrusionOk="0">
                    <a:moveTo>
                      <a:pt x="0" y="0"/>
                    </a:moveTo>
                    <a:lnTo>
                      <a:pt x="0" y="0"/>
                    </a:lnTo>
                    <a:cubicBezTo>
                      <a:pt x="20" y="20"/>
                      <a:pt x="40" y="39"/>
                      <a:pt x="59" y="50"/>
                    </a:cubicBezTo>
                    <a:cubicBezTo>
                      <a:pt x="62" y="52"/>
                      <a:pt x="64" y="54"/>
                      <a:pt x="66" y="54"/>
                    </a:cubicBezTo>
                    <a:cubicBezTo>
                      <a:pt x="70" y="54"/>
                      <a:pt x="70" y="47"/>
                      <a:pt x="70" y="39"/>
                    </a:cubicBezTo>
                    <a:cubicBezTo>
                      <a:pt x="50"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8"/>
              <p:cNvSpPr/>
              <p:nvPr/>
            </p:nvSpPr>
            <p:spPr>
              <a:xfrm>
                <a:off x="1159066" y="4534345"/>
                <a:ext cx="10592" cy="10592"/>
              </a:xfrm>
              <a:custGeom>
                <a:avLst/>
                <a:gdLst/>
                <a:ahLst/>
                <a:cxnLst/>
                <a:rect l="l" t="t" r="r" b="b"/>
                <a:pathLst>
                  <a:path w="50" h="50" extrusionOk="0">
                    <a:moveTo>
                      <a:pt x="1" y="1"/>
                    </a:moveTo>
                    <a:lnTo>
                      <a:pt x="1" y="1"/>
                    </a:lnTo>
                    <a:cubicBezTo>
                      <a:pt x="10" y="10"/>
                      <a:pt x="30" y="30"/>
                      <a:pt x="40" y="50"/>
                    </a:cubicBezTo>
                    <a:lnTo>
                      <a:pt x="50" y="40"/>
                    </a:lnTo>
                    <a:cubicBezTo>
                      <a:pt x="40" y="21"/>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8"/>
              <p:cNvSpPr/>
              <p:nvPr/>
            </p:nvSpPr>
            <p:spPr>
              <a:xfrm>
                <a:off x="1190420" y="4594722"/>
                <a:ext cx="4237" cy="6567"/>
              </a:xfrm>
              <a:custGeom>
                <a:avLst/>
                <a:gdLst/>
                <a:ahLst/>
                <a:cxnLst/>
                <a:rect l="l" t="t" r="r" b="b"/>
                <a:pathLst>
                  <a:path w="20" h="31" extrusionOk="0">
                    <a:moveTo>
                      <a:pt x="20" y="1"/>
                    </a:moveTo>
                    <a:cubicBezTo>
                      <a:pt x="10" y="1"/>
                      <a:pt x="0" y="11"/>
                      <a:pt x="0" y="21"/>
                    </a:cubicBezTo>
                    <a:lnTo>
                      <a:pt x="0" y="31"/>
                    </a:lnTo>
                    <a:cubicBezTo>
                      <a:pt x="10" y="21"/>
                      <a:pt x="10" y="11"/>
                      <a:pt x="2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8"/>
              <p:cNvSpPr/>
              <p:nvPr/>
            </p:nvSpPr>
            <p:spPr>
              <a:xfrm>
                <a:off x="1209274" y="4598959"/>
                <a:ext cx="18854" cy="12711"/>
              </a:xfrm>
              <a:custGeom>
                <a:avLst/>
                <a:gdLst/>
                <a:ahLst/>
                <a:cxnLst/>
                <a:rect l="l" t="t" r="r" b="b"/>
                <a:pathLst>
                  <a:path w="89" h="60" extrusionOk="0">
                    <a:moveTo>
                      <a:pt x="88" y="1"/>
                    </a:moveTo>
                    <a:cubicBezTo>
                      <a:pt x="59" y="11"/>
                      <a:pt x="29" y="20"/>
                      <a:pt x="0" y="50"/>
                    </a:cubicBezTo>
                    <a:cubicBezTo>
                      <a:pt x="0" y="50"/>
                      <a:pt x="0" y="60"/>
                      <a:pt x="10" y="60"/>
                    </a:cubicBezTo>
                    <a:cubicBezTo>
                      <a:pt x="29" y="40"/>
                      <a:pt x="59" y="11"/>
                      <a:pt x="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8"/>
              <p:cNvSpPr/>
              <p:nvPr/>
            </p:nvSpPr>
            <p:spPr>
              <a:xfrm>
                <a:off x="1171565" y="4644929"/>
                <a:ext cx="12711" cy="12711"/>
              </a:xfrm>
              <a:custGeom>
                <a:avLst/>
                <a:gdLst/>
                <a:ahLst/>
                <a:cxnLst/>
                <a:rect l="l" t="t" r="r" b="b"/>
                <a:pathLst>
                  <a:path w="60" h="60" extrusionOk="0">
                    <a:moveTo>
                      <a:pt x="1" y="0"/>
                    </a:moveTo>
                    <a:cubicBezTo>
                      <a:pt x="21" y="20"/>
                      <a:pt x="30" y="39"/>
                      <a:pt x="50" y="59"/>
                    </a:cubicBezTo>
                    <a:lnTo>
                      <a:pt x="60" y="50"/>
                    </a:lnTo>
                    <a:cubicBezTo>
                      <a:pt x="40" y="3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8"/>
              <p:cNvSpPr/>
              <p:nvPr/>
            </p:nvSpPr>
            <p:spPr>
              <a:xfrm>
                <a:off x="1159066" y="4622050"/>
                <a:ext cx="12711" cy="10381"/>
              </a:xfrm>
              <a:custGeom>
                <a:avLst/>
                <a:gdLst/>
                <a:ahLst/>
                <a:cxnLst/>
                <a:rect l="l" t="t" r="r" b="b"/>
                <a:pathLst>
                  <a:path w="60" h="49" extrusionOk="0">
                    <a:moveTo>
                      <a:pt x="1" y="0"/>
                    </a:moveTo>
                    <a:lnTo>
                      <a:pt x="1" y="0"/>
                    </a:lnTo>
                    <a:cubicBezTo>
                      <a:pt x="21" y="20"/>
                      <a:pt x="30" y="40"/>
                      <a:pt x="50" y="49"/>
                    </a:cubicBezTo>
                    <a:lnTo>
                      <a:pt x="60" y="40"/>
                    </a:lnTo>
                    <a:cubicBezTo>
                      <a:pt x="40" y="2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8"/>
              <p:cNvSpPr/>
              <p:nvPr/>
            </p:nvSpPr>
            <p:spPr>
              <a:xfrm>
                <a:off x="1142542" y="4657428"/>
                <a:ext cx="16736" cy="14829"/>
              </a:xfrm>
              <a:custGeom>
                <a:avLst/>
                <a:gdLst/>
                <a:ahLst/>
                <a:cxnLst/>
                <a:rect l="l" t="t" r="r" b="b"/>
                <a:pathLst>
                  <a:path w="79" h="70" extrusionOk="0">
                    <a:moveTo>
                      <a:pt x="0" y="0"/>
                    </a:moveTo>
                    <a:lnTo>
                      <a:pt x="0" y="0"/>
                    </a:lnTo>
                    <a:cubicBezTo>
                      <a:pt x="29" y="20"/>
                      <a:pt x="49" y="39"/>
                      <a:pt x="59" y="69"/>
                    </a:cubicBezTo>
                    <a:cubicBezTo>
                      <a:pt x="69" y="69"/>
                      <a:pt x="79" y="59"/>
                      <a:pt x="69" y="59"/>
                    </a:cubicBezTo>
                    <a:cubicBezTo>
                      <a:pt x="59" y="3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8"/>
              <p:cNvSpPr/>
              <p:nvPr/>
            </p:nvSpPr>
            <p:spPr>
              <a:xfrm>
                <a:off x="1171565" y="4678190"/>
                <a:ext cx="14829" cy="4449"/>
              </a:xfrm>
              <a:custGeom>
                <a:avLst/>
                <a:gdLst/>
                <a:ahLst/>
                <a:cxnLst/>
                <a:rect l="l" t="t" r="r" b="b"/>
                <a:pathLst>
                  <a:path w="70" h="21" extrusionOk="0">
                    <a:moveTo>
                      <a:pt x="69" y="1"/>
                    </a:moveTo>
                    <a:cubicBezTo>
                      <a:pt x="50" y="1"/>
                      <a:pt x="21" y="1"/>
                      <a:pt x="1" y="11"/>
                    </a:cubicBezTo>
                    <a:lnTo>
                      <a:pt x="10" y="20"/>
                    </a:lnTo>
                    <a:cubicBezTo>
                      <a:pt x="30" y="11"/>
                      <a:pt x="50" y="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8"/>
              <p:cNvSpPr/>
              <p:nvPr/>
            </p:nvSpPr>
            <p:spPr>
              <a:xfrm>
                <a:off x="1023484" y="4401093"/>
                <a:ext cx="10804" cy="12711"/>
              </a:xfrm>
              <a:custGeom>
                <a:avLst/>
                <a:gdLst/>
                <a:ahLst/>
                <a:cxnLst/>
                <a:rect l="l" t="t" r="r" b="b"/>
                <a:pathLst>
                  <a:path w="51" h="60" extrusionOk="0">
                    <a:moveTo>
                      <a:pt x="50" y="0"/>
                    </a:moveTo>
                    <a:lnTo>
                      <a:pt x="50" y="0"/>
                    </a:lnTo>
                    <a:cubicBezTo>
                      <a:pt x="31" y="9"/>
                      <a:pt x="11" y="29"/>
                      <a:pt x="1" y="49"/>
                    </a:cubicBezTo>
                    <a:cubicBezTo>
                      <a:pt x="1" y="49"/>
                      <a:pt x="1" y="59"/>
                      <a:pt x="11" y="59"/>
                    </a:cubicBezTo>
                    <a:cubicBezTo>
                      <a:pt x="21" y="39"/>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8"/>
              <p:cNvSpPr/>
              <p:nvPr/>
            </p:nvSpPr>
            <p:spPr>
              <a:xfrm>
                <a:off x="1027721" y="4350885"/>
                <a:ext cx="10804" cy="12711"/>
              </a:xfrm>
              <a:custGeom>
                <a:avLst/>
                <a:gdLst/>
                <a:ahLst/>
                <a:cxnLst/>
                <a:rect l="l" t="t" r="r" b="b"/>
                <a:pathLst>
                  <a:path w="51" h="60" extrusionOk="0">
                    <a:moveTo>
                      <a:pt x="50" y="1"/>
                    </a:moveTo>
                    <a:cubicBezTo>
                      <a:pt x="30" y="21"/>
                      <a:pt x="20" y="40"/>
                      <a:pt x="1" y="50"/>
                    </a:cubicBezTo>
                    <a:cubicBezTo>
                      <a:pt x="1" y="60"/>
                      <a:pt x="11" y="60"/>
                      <a:pt x="11" y="60"/>
                    </a:cubicBezTo>
                    <a:cubicBezTo>
                      <a:pt x="30" y="50"/>
                      <a:pt x="40" y="2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8"/>
              <p:cNvSpPr/>
              <p:nvPr/>
            </p:nvSpPr>
            <p:spPr>
              <a:xfrm>
                <a:off x="992342" y="4325887"/>
                <a:ext cx="14829" cy="14829"/>
              </a:xfrm>
              <a:custGeom>
                <a:avLst/>
                <a:gdLst/>
                <a:ahLst/>
                <a:cxnLst/>
                <a:rect l="l" t="t" r="r" b="b"/>
                <a:pathLst>
                  <a:path w="70" h="70" extrusionOk="0">
                    <a:moveTo>
                      <a:pt x="1" y="1"/>
                    </a:moveTo>
                    <a:lnTo>
                      <a:pt x="1" y="1"/>
                    </a:lnTo>
                    <a:cubicBezTo>
                      <a:pt x="20" y="30"/>
                      <a:pt x="40" y="50"/>
                      <a:pt x="60" y="69"/>
                    </a:cubicBezTo>
                    <a:cubicBezTo>
                      <a:pt x="69" y="69"/>
                      <a:pt x="69" y="60"/>
                      <a:pt x="69" y="60"/>
                    </a:cubicBezTo>
                    <a:cubicBezTo>
                      <a:pt x="49" y="40"/>
                      <a:pt x="20"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8"/>
              <p:cNvSpPr/>
              <p:nvPr/>
            </p:nvSpPr>
            <p:spPr>
              <a:xfrm>
                <a:off x="1013315" y="4298771"/>
                <a:ext cx="14617" cy="12711"/>
              </a:xfrm>
              <a:custGeom>
                <a:avLst/>
                <a:gdLst/>
                <a:ahLst/>
                <a:cxnLst/>
                <a:rect l="l" t="t" r="r" b="b"/>
                <a:pathLst>
                  <a:path w="69" h="60" extrusionOk="0">
                    <a:moveTo>
                      <a:pt x="69" y="0"/>
                    </a:moveTo>
                    <a:lnTo>
                      <a:pt x="69" y="0"/>
                    </a:lnTo>
                    <a:cubicBezTo>
                      <a:pt x="39" y="11"/>
                      <a:pt x="20" y="30"/>
                      <a:pt x="0" y="50"/>
                    </a:cubicBezTo>
                    <a:cubicBezTo>
                      <a:pt x="0" y="59"/>
                      <a:pt x="0" y="59"/>
                      <a:pt x="9" y="59"/>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8"/>
              <p:cNvSpPr/>
              <p:nvPr/>
            </p:nvSpPr>
            <p:spPr>
              <a:xfrm>
                <a:off x="994461" y="4271654"/>
                <a:ext cx="10592" cy="13770"/>
              </a:xfrm>
              <a:custGeom>
                <a:avLst/>
                <a:gdLst/>
                <a:ahLst/>
                <a:cxnLst/>
                <a:rect l="l" t="t" r="r" b="b"/>
                <a:pathLst>
                  <a:path w="50" h="65" extrusionOk="0">
                    <a:moveTo>
                      <a:pt x="0" y="1"/>
                    </a:moveTo>
                    <a:lnTo>
                      <a:pt x="0" y="1"/>
                    </a:lnTo>
                    <a:cubicBezTo>
                      <a:pt x="10" y="21"/>
                      <a:pt x="20" y="40"/>
                      <a:pt x="39" y="60"/>
                    </a:cubicBezTo>
                    <a:cubicBezTo>
                      <a:pt x="39" y="63"/>
                      <a:pt x="41" y="64"/>
                      <a:pt x="42" y="64"/>
                    </a:cubicBezTo>
                    <a:cubicBezTo>
                      <a:pt x="45" y="64"/>
                      <a:pt x="50" y="60"/>
                      <a:pt x="50" y="60"/>
                    </a:cubicBezTo>
                    <a:cubicBezTo>
                      <a:pt x="39" y="30"/>
                      <a:pt x="20" y="2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8"/>
              <p:cNvSpPr/>
              <p:nvPr/>
            </p:nvSpPr>
            <p:spPr>
              <a:xfrm>
                <a:off x="1009078" y="4252800"/>
                <a:ext cx="14617" cy="13770"/>
              </a:xfrm>
              <a:custGeom>
                <a:avLst/>
                <a:gdLst/>
                <a:ahLst/>
                <a:cxnLst/>
                <a:rect l="l" t="t" r="r" b="b"/>
                <a:pathLst>
                  <a:path w="69" h="65" extrusionOk="0">
                    <a:moveTo>
                      <a:pt x="69" y="1"/>
                    </a:moveTo>
                    <a:cubicBezTo>
                      <a:pt x="49" y="11"/>
                      <a:pt x="20" y="31"/>
                      <a:pt x="0" y="60"/>
                    </a:cubicBezTo>
                    <a:cubicBezTo>
                      <a:pt x="0" y="60"/>
                      <a:pt x="5" y="65"/>
                      <a:pt x="7" y="65"/>
                    </a:cubicBezTo>
                    <a:cubicBezTo>
                      <a:pt x="9" y="65"/>
                      <a:pt x="10" y="63"/>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8"/>
              <p:cNvSpPr/>
              <p:nvPr/>
            </p:nvSpPr>
            <p:spPr>
              <a:xfrm>
                <a:off x="992342" y="4227802"/>
                <a:ext cx="14829" cy="15041"/>
              </a:xfrm>
              <a:custGeom>
                <a:avLst/>
                <a:gdLst/>
                <a:ahLst/>
                <a:cxnLst/>
                <a:rect l="l" t="t" r="r" b="b"/>
                <a:pathLst>
                  <a:path w="70" h="71" extrusionOk="0">
                    <a:moveTo>
                      <a:pt x="1" y="1"/>
                    </a:moveTo>
                    <a:cubicBezTo>
                      <a:pt x="20" y="21"/>
                      <a:pt x="40" y="50"/>
                      <a:pt x="60" y="70"/>
                    </a:cubicBezTo>
                    <a:lnTo>
                      <a:pt x="69" y="60"/>
                    </a:lnTo>
                    <a:cubicBezTo>
                      <a:pt x="49" y="4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8"/>
              <p:cNvSpPr/>
              <p:nvPr/>
            </p:nvSpPr>
            <p:spPr>
              <a:xfrm>
                <a:off x="965226" y="4250893"/>
                <a:ext cx="16948" cy="10592"/>
              </a:xfrm>
              <a:custGeom>
                <a:avLst/>
                <a:gdLst/>
                <a:ahLst/>
                <a:cxnLst/>
                <a:rect l="l" t="t" r="r" b="b"/>
                <a:pathLst>
                  <a:path w="80" h="50" extrusionOk="0">
                    <a:moveTo>
                      <a:pt x="0" y="0"/>
                    </a:moveTo>
                    <a:lnTo>
                      <a:pt x="0" y="0"/>
                    </a:lnTo>
                    <a:cubicBezTo>
                      <a:pt x="20" y="20"/>
                      <a:pt x="50" y="40"/>
                      <a:pt x="70" y="49"/>
                    </a:cubicBezTo>
                    <a:lnTo>
                      <a:pt x="79" y="40"/>
                    </a:lnTo>
                    <a:cubicBezTo>
                      <a:pt x="50" y="20"/>
                      <a:pt x="3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8"/>
              <p:cNvSpPr/>
              <p:nvPr/>
            </p:nvSpPr>
            <p:spPr>
              <a:xfrm>
                <a:off x="965226" y="4298771"/>
                <a:ext cx="14829" cy="10804"/>
              </a:xfrm>
              <a:custGeom>
                <a:avLst/>
                <a:gdLst/>
                <a:ahLst/>
                <a:cxnLst/>
                <a:rect l="l" t="t" r="r" b="b"/>
                <a:pathLst>
                  <a:path w="70" h="51" extrusionOk="0">
                    <a:moveTo>
                      <a:pt x="0" y="0"/>
                    </a:moveTo>
                    <a:lnTo>
                      <a:pt x="0" y="0"/>
                    </a:lnTo>
                    <a:cubicBezTo>
                      <a:pt x="20" y="20"/>
                      <a:pt x="40" y="30"/>
                      <a:pt x="59" y="50"/>
                    </a:cubicBezTo>
                    <a:cubicBezTo>
                      <a:pt x="70" y="50"/>
                      <a:pt x="70" y="40"/>
                      <a:pt x="70" y="40"/>
                    </a:cubicBezTo>
                    <a:cubicBezTo>
                      <a:pt x="50" y="2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8"/>
              <p:cNvSpPr/>
              <p:nvPr/>
            </p:nvSpPr>
            <p:spPr>
              <a:xfrm>
                <a:off x="965226" y="4336268"/>
                <a:ext cx="20973" cy="9533"/>
              </a:xfrm>
              <a:custGeom>
                <a:avLst/>
                <a:gdLst/>
                <a:ahLst/>
                <a:cxnLst/>
                <a:rect l="l" t="t" r="r" b="b"/>
                <a:pathLst>
                  <a:path w="99" h="45" extrusionOk="0">
                    <a:moveTo>
                      <a:pt x="0" y="1"/>
                    </a:moveTo>
                    <a:lnTo>
                      <a:pt x="0" y="1"/>
                    </a:lnTo>
                    <a:cubicBezTo>
                      <a:pt x="30" y="11"/>
                      <a:pt x="59" y="30"/>
                      <a:pt x="89" y="40"/>
                    </a:cubicBezTo>
                    <a:cubicBezTo>
                      <a:pt x="89" y="43"/>
                      <a:pt x="90" y="44"/>
                      <a:pt x="91" y="44"/>
                    </a:cubicBezTo>
                    <a:cubicBezTo>
                      <a:pt x="94" y="44"/>
                      <a:pt x="99" y="37"/>
                      <a:pt x="99" y="30"/>
                    </a:cubicBezTo>
                    <a:cubicBezTo>
                      <a:pt x="70" y="11"/>
                      <a:pt x="4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8"/>
              <p:cNvSpPr/>
              <p:nvPr/>
            </p:nvSpPr>
            <p:spPr>
              <a:xfrm>
                <a:off x="963107" y="4371858"/>
                <a:ext cx="21185" cy="8474"/>
              </a:xfrm>
              <a:custGeom>
                <a:avLst/>
                <a:gdLst/>
                <a:ahLst/>
                <a:cxnLst/>
                <a:rect l="l" t="t" r="r" b="b"/>
                <a:pathLst>
                  <a:path w="100" h="40" extrusionOk="0">
                    <a:moveTo>
                      <a:pt x="1" y="0"/>
                    </a:moveTo>
                    <a:cubicBezTo>
                      <a:pt x="30" y="10"/>
                      <a:pt x="60" y="29"/>
                      <a:pt x="89" y="40"/>
                    </a:cubicBezTo>
                    <a:cubicBezTo>
                      <a:pt x="89" y="40"/>
                      <a:pt x="99" y="29"/>
                      <a:pt x="89" y="29"/>
                    </a:cubicBezTo>
                    <a:cubicBezTo>
                      <a:pt x="60" y="10"/>
                      <a:pt x="3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8"/>
              <p:cNvSpPr/>
              <p:nvPr/>
            </p:nvSpPr>
            <p:spPr>
              <a:xfrm>
                <a:off x="971581" y="4411262"/>
                <a:ext cx="14617" cy="4449"/>
              </a:xfrm>
              <a:custGeom>
                <a:avLst/>
                <a:gdLst/>
                <a:ahLst/>
                <a:cxnLst/>
                <a:rect l="l" t="t" r="r" b="b"/>
                <a:pathLst>
                  <a:path w="69" h="21" extrusionOk="0">
                    <a:moveTo>
                      <a:pt x="0" y="1"/>
                    </a:moveTo>
                    <a:lnTo>
                      <a:pt x="0" y="11"/>
                    </a:lnTo>
                    <a:cubicBezTo>
                      <a:pt x="20" y="11"/>
                      <a:pt x="40" y="21"/>
                      <a:pt x="59" y="21"/>
                    </a:cubicBezTo>
                    <a:cubicBezTo>
                      <a:pt x="69" y="21"/>
                      <a:pt x="69" y="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8"/>
              <p:cNvSpPr/>
              <p:nvPr/>
            </p:nvSpPr>
            <p:spPr>
              <a:xfrm>
                <a:off x="979843" y="4444734"/>
                <a:ext cx="18854" cy="8474"/>
              </a:xfrm>
              <a:custGeom>
                <a:avLst/>
                <a:gdLst/>
                <a:ahLst/>
                <a:cxnLst/>
                <a:rect l="l" t="t" r="r" b="b"/>
                <a:pathLst>
                  <a:path w="89" h="40" extrusionOk="0">
                    <a:moveTo>
                      <a:pt x="1" y="0"/>
                    </a:moveTo>
                    <a:lnTo>
                      <a:pt x="1" y="0"/>
                    </a:lnTo>
                    <a:cubicBezTo>
                      <a:pt x="30" y="11"/>
                      <a:pt x="60" y="30"/>
                      <a:pt x="79" y="40"/>
                    </a:cubicBezTo>
                    <a:cubicBezTo>
                      <a:pt x="89" y="40"/>
                      <a:pt x="89" y="30"/>
                      <a:pt x="89" y="20"/>
                    </a:cubicBezTo>
                    <a:cubicBezTo>
                      <a:pt x="60" y="11"/>
                      <a:pt x="3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8"/>
              <p:cNvSpPr/>
              <p:nvPr/>
            </p:nvSpPr>
            <p:spPr>
              <a:xfrm>
                <a:off x="994461" y="4476087"/>
                <a:ext cx="23091" cy="6355"/>
              </a:xfrm>
              <a:custGeom>
                <a:avLst/>
                <a:gdLst/>
                <a:ahLst/>
                <a:cxnLst/>
                <a:rect l="l" t="t" r="r" b="b"/>
                <a:pathLst>
                  <a:path w="109" h="30" extrusionOk="0">
                    <a:moveTo>
                      <a:pt x="0" y="0"/>
                    </a:moveTo>
                    <a:lnTo>
                      <a:pt x="0" y="10"/>
                    </a:lnTo>
                    <a:cubicBezTo>
                      <a:pt x="39" y="10"/>
                      <a:pt x="69" y="20"/>
                      <a:pt x="109" y="29"/>
                    </a:cubicBezTo>
                    <a:lnTo>
                      <a:pt x="109" y="20"/>
                    </a:lnTo>
                    <a:cubicBezTo>
                      <a:pt x="79" y="0"/>
                      <a:pt x="39"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8"/>
              <p:cNvSpPr/>
              <p:nvPr/>
            </p:nvSpPr>
            <p:spPr>
              <a:xfrm>
                <a:off x="1038313" y="4430116"/>
                <a:ext cx="12711" cy="21185"/>
              </a:xfrm>
              <a:custGeom>
                <a:avLst/>
                <a:gdLst/>
                <a:ahLst/>
                <a:cxnLst/>
                <a:rect l="l" t="t" r="r" b="b"/>
                <a:pathLst>
                  <a:path w="60" h="100" extrusionOk="0">
                    <a:moveTo>
                      <a:pt x="59" y="1"/>
                    </a:moveTo>
                    <a:lnTo>
                      <a:pt x="59" y="1"/>
                    </a:lnTo>
                    <a:cubicBezTo>
                      <a:pt x="59" y="1"/>
                      <a:pt x="58" y="2"/>
                      <a:pt x="58" y="2"/>
                    </a:cubicBezTo>
                    <a:lnTo>
                      <a:pt x="58" y="2"/>
                    </a:lnTo>
                    <a:lnTo>
                      <a:pt x="59" y="1"/>
                    </a:lnTo>
                    <a:close/>
                    <a:moveTo>
                      <a:pt x="58" y="2"/>
                    </a:moveTo>
                    <a:lnTo>
                      <a:pt x="0" y="89"/>
                    </a:lnTo>
                    <a:lnTo>
                      <a:pt x="10" y="99"/>
                    </a:lnTo>
                    <a:cubicBezTo>
                      <a:pt x="29" y="61"/>
                      <a:pt x="39" y="31"/>
                      <a:pt x="58" y="2"/>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8"/>
              <p:cNvSpPr/>
              <p:nvPr/>
            </p:nvSpPr>
            <p:spPr>
              <a:xfrm>
                <a:off x="1019459" y="4213396"/>
                <a:ext cx="10592" cy="19914"/>
              </a:xfrm>
              <a:custGeom>
                <a:avLst/>
                <a:gdLst/>
                <a:ahLst/>
                <a:cxnLst/>
                <a:rect l="l" t="t" r="r" b="b"/>
                <a:pathLst>
                  <a:path w="50" h="94" extrusionOk="0">
                    <a:moveTo>
                      <a:pt x="50" y="0"/>
                    </a:moveTo>
                    <a:lnTo>
                      <a:pt x="50" y="0"/>
                    </a:lnTo>
                    <a:cubicBezTo>
                      <a:pt x="30" y="30"/>
                      <a:pt x="10" y="59"/>
                      <a:pt x="0" y="89"/>
                    </a:cubicBezTo>
                    <a:cubicBezTo>
                      <a:pt x="0" y="89"/>
                      <a:pt x="5" y="93"/>
                      <a:pt x="8" y="93"/>
                    </a:cubicBezTo>
                    <a:cubicBezTo>
                      <a:pt x="9" y="93"/>
                      <a:pt x="10" y="92"/>
                      <a:pt x="10" y="89"/>
                    </a:cubicBezTo>
                    <a:cubicBezTo>
                      <a:pt x="20" y="59"/>
                      <a:pt x="30" y="3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8"/>
              <p:cNvSpPr/>
              <p:nvPr/>
            </p:nvSpPr>
            <p:spPr>
              <a:xfrm>
                <a:off x="1027721" y="4265299"/>
                <a:ext cx="14829" cy="12923"/>
              </a:xfrm>
              <a:custGeom>
                <a:avLst/>
                <a:gdLst/>
                <a:ahLst/>
                <a:cxnLst/>
                <a:rect l="l" t="t" r="r" b="b"/>
                <a:pathLst>
                  <a:path w="70" h="61" extrusionOk="0">
                    <a:moveTo>
                      <a:pt x="70" y="1"/>
                    </a:moveTo>
                    <a:cubicBezTo>
                      <a:pt x="40" y="1"/>
                      <a:pt x="20" y="31"/>
                      <a:pt x="1" y="51"/>
                    </a:cubicBezTo>
                    <a:cubicBezTo>
                      <a:pt x="1" y="60"/>
                      <a:pt x="11" y="60"/>
                      <a:pt x="11" y="60"/>
                    </a:cubicBezTo>
                    <a:cubicBezTo>
                      <a:pt x="30" y="40"/>
                      <a:pt x="40" y="11"/>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8"/>
              <p:cNvSpPr/>
              <p:nvPr/>
            </p:nvSpPr>
            <p:spPr>
              <a:xfrm>
                <a:off x="1027721" y="4311270"/>
                <a:ext cx="14829" cy="19066"/>
              </a:xfrm>
              <a:custGeom>
                <a:avLst/>
                <a:gdLst/>
                <a:ahLst/>
                <a:cxnLst/>
                <a:rect l="l" t="t" r="r" b="b"/>
                <a:pathLst>
                  <a:path w="70" h="90" extrusionOk="0">
                    <a:moveTo>
                      <a:pt x="70" y="0"/>
                    </a:moveTo>
                    <a:lnTo>
                      <a:pt x="70" y="0"/>
                    </a:lnTo>
                    <a:cubicBezTo>
                      <a:pt x="50" y="20"/>
                      <a:pt x="20" y="50"/>
                      <a:pt x="1" y="79"/>
                    </a:cubicBezTo>
                    <a:cubicBezTo>
                      <a:pt x="1" y="89"/>
                      <a:pt x="11" y="89"/>
                      <a:pt x="11" y="89"/>
                    </a:cubicBezTo>
                    <a:lnTo>
                      <a:pt x="7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8"/>
              <p:cNvSpPr/>
              <p:nvPr/>
            </p:nvSpPr>
            <p:spPr>
              <a:xfrm>
                <a:off x="1071573" y="4188398"/>
                <a:ext cx="6355" cy="8474"/>
              </a:xfrm>
              <a:custGeom>
                <a:avLst/>
                <a:gdLst/>
                <a:ahLst/>
                <a:cxnLst/>
                <a:rect l="l" t="t" r="r" b="b"/>
                <a:pathLst>
                  <a:path w="30" h="40" extrusionOk="0">
                    <a:moveTo>
                      <a:pt x="1" y="0"/>
                    </a:moveTo>
                    <a:cubicBezTo>
                      <a:pt x="10" y="10"/>
                      <a:pt x="10" y="29"/>
                      <a:pt x="20" y="40"/>
                    </a:cubicBezTo>
                    <a:lnTo>
                      <a:pt x="30" y="29"/>
                    </a:lnTo>
                    <a:cubicBezTo>
                      <a:pt x="30" y="20"/>
                      <a:pt x="1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18"/>
            <p:cNvSpPr/>
            <p:nvPr/>
          </p:nvSpPr>
          <p:spPr>
            <a:xfrm flipH="1">
              <a:off x="49" y="4565487"/>
              <a:ext cx="9143974" cy="640415"/>
            </a:xfrm>
            <a:custGeom>
              <a:avLst/>
              <a:gdLst/>
              <a:ahLst/>
              <a:cxnLst/>
              <a:rect l="l" t="t" r="r" b="b"/>
              <a:pathLst>
                <a:path w="43163" h="3023" extrusionOk="0">
                  <a:moveTo>
                    <a:pt x="21994" y="1"/>
                  </a:moveTo>
                  <a:cubicBezTo>
                    <a:pt x="21978" y="1"/>
                    <a:pt x="21962" y="1"/>
                    <a:pt x="21946" y="1"/>
                  </a:cubicBezTo>
                  <a:cubicBezTo>
                    <a:pt x="19908" y="11"/>
                    <a:pt x="18856" y="1015"/>
                    <a:pt x="16946" y="1310"/>
                  </a:cubicBezTo>
                  <a:cubicBezTo>
                    <a:pt x="16547" y="1369"/>
                    <a:pt x="16131" y="1394"/>
                    <a:pt x="15710" y="1394"/>
                  </a:cubicBezTo>
                  <a:cubicBezTo>
                    <a:pt x="14719" y="1394"/>
                    <a:pt x="13698" y="1254"/>
                    <a:pt x="12794" y="1074"/>
                  </a:cubicBezTo>
                  <a:cubicBezTo>
                    <a:pt x="11495" y="828"/>
                    <a:pt x="10235" y="513"/>
                    <a:pt x="8808" y="454"/>
                  </a:cubicBezTo>
                  <a:cubicBezTo>
                    <a:pt x="8609" y="444"/>
                    <a:pt x="8411" y="440"/>
                    <a:pt x="8215" y="440"/>
                  </a:cubicBezTo>
                  <a:cubicBezTo>
                    <a:pt x="6398" y="440"/>
                    <a:pt x="4680" y="828"/>
                    <a:pt x="3090" y="1192"/>
                  </a:cubicBezTo>
                  <a:cubicBezTo>
                    <a:pt x="2057" y="1438"/>
                    <a:pt x="1033" y="1674"/>
                    <a:pt x="0" y="1920"/>
                  </a:cubicBezTo>
                  <a:lnTo>
                    <a:pt x="0" y="3023"/>
                  </a:lnTo>
                  <a:lnTo>
                    <a:pt x="43163" y="3023"/>
                  </a:lnTo>
                  <a:lnTo>
                    <a:pt x="43163" y="1497"/>
                  </a:lnTo>
                  <a:cubicBezTo>
                    <a:pt x="43005" y="1438"/>
                    <a:pt x="42838" y="1399"/>
                    <a:pt x="42660" y="1359"/>
                  </a:cubicBezTo>
                  <a:cubicBezTo>
                    <a:pt x="42139" y="1265"/>
                    <a:pt x="41572" y="1237"/>
                    <a:pt x="40994" y="1237"/>
                  </a:cubicBezTo>
                  <a:cubicBezTo>
                    <a:pt x="40546" y="1237"/>
                    <a:pt x="40092" y="1254"/>
                    <a:pt x="39649" y="1271"/>
                  </a:cubicBezTo>
                  <a:cubicBezTo>
                    <a:pt x="39205" y="1293"/>
                    <a:pt x="38748" y="1312"/>
                    <a:pt x="38296" y="1312"/>
                  </a:cubicBezTo>
                  <a:cubicBezTo>
                    <a:pt x="37726" y="1312"/>
                    <a:pt x="37164" y="1281"/>
                    <a:pt x="36648" y="1182"/>
                  </a:cubicBezTo>
                  <a:cubicBezTo>
                    <a:pt x="35280" y="926"/>
                    <a:pt x="34473" y="228"/>
                    <a:pt x="32957" y="198"/>
                  </a:cubicBezTo>
                  <a:cubicBezTo>
                    <a:pt x="32921" y="197"/>
                    <a:pt x="32885" y="197"/>
                    <a:pt x="32849" y="197"/>
                  </a:cubicBezTo>
                  <a:cubicBezTo>
                    <a:pt x="31057" y="197"/>
                    <a:pt x="30019" y="1145"/>
                    <a:pt x="28214" y="1241"/>
                  </a:cubicBezTo>
                  <a:cubicBezTo>
                    <a:pt x="28107" y="1247"/>
                    <a:pt x="28000" y="1250"/>
                    <a:pt x="27895" y="1250"/>
                  </a:cubicBezTo>
                  <a:cubicBezTo>
                    <a:pt x="26830" y="1250"/>
                    <a:pt x="25860" y="947"/>
                    <a:pt x="25045" y="661"/>
                  </a:cubicBezTo>
                  <a:cubicBezTo>
                    <a:pt x="24171" y="340"/>
                    <a:pt x="23183" y="1"/>
                    <a:pt x="21994"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8"/>
            <p:cNvSpPr/>
            <p:nvPr/>
          </p:nvSpPr>
          <p:spPr>
            <a:xfrm>
              <a:off x="2883275" y="4573961"/>
              <a:ext cx="803961" cy="508858"/>
            </a:xfrm>
            <a:custGeom>
              <a:avLst/>
              <a:gdLst/>
              <a:ahLst/>
              <a:cxnLst/>
              <a:rect l="l" t="t" r="r" b="b"/>
              <a:pathLst>
                <a:path w="3795" h="2402" extrusionOk="0">
                  <a:moveTo>
                    <a:pt x="1516" y="424"/>
                  </a:moveTo>
                  <a:cubicBezTo>
                    <a:pt x="1546" y="512"/>
                    <a:pt x="1575" y="601"/>
                    <a:pt x="1615" y="689"/>
                  </a:cubicBezTo>
                  <a:cubicBezTo>
                    <a:pt x="1615" y="729"/>
                    <a:pt x="1624" y="768"/>
                    <a:pt x="1624" y="798"/>
                  </a:cubicBezTo>
                  <a:cubicBezTo>
                    <a:pt x="1585" y="670"/>
                    <a:pt x="1546" y="542"/>
                    <a:pt x="1516" y="424"/>
                  </a:cubicBezTo>
                  <a:close/>
                  <a:moveTo>
                    <a:pt x="1054" y="837"/>
                  </a:moveTo>
                  <a:lnTo>
                    <a:pt x="1054" y="837"/>
                  </a:lnTo>
                  <a:cubicBezTo>
                    <a:pt x="1064" y="847"/>
                    <a:pt x="1073" y="857"/>
                    <a:pt x="1083" y="877"/>
                  </a:cubicBezTo>
                  <a:cubicBezTo>
                    <a:pt x="1093" y="886"/>
                    <a:pt x="1103" y="906"/>
                    <a:pt x="1113" y="916"/>
                  </a:cubicBezTo>
                  <a:cubicBezTo>
                    <a:pt x="1123" y="936"/>
                    <a:pt x="1123" y="945"/>
                    <a:pt x="1123" y="965"/>
                  </a:cubicBezTo>
                  <a:cubicBezTo>
                    <a:pt x="1103" y="916"/>
                    <a:pt x="1073" y="877"/>
                    <a:pt x="1054" y="837"/>
                  </a:cubicBezTo>
                  <a:close/>
                  <a:moveTo>
                    <a:pt x="1742" y="1083"/>
                  </a:moveTo>
                  <a:lnTo>
                    <a:pt x="1772" y="1172"/>
                  </a:lnTo>
                  <a:lnTo>
                    <a:pt x="1772" y="1290"/>
                  </a:lnTo>
                  <a:cubicBezTo>
                    <a:pt x="1772" y="1260"/>
                    <a:pt x="1762" y="1240"/>
                    <a:pt x="1753" y="1211"/>
                  </a:cubicBezTo>
                  <a:cubicBezTo>
                    <a:pt x="1753" y="1201"/>
                    <a:pt x="1742" y="1192"/>
                    <a:pt x="1742" y="1172"/>
                  </a:cubicBezTo>
                  <a:cubicBezTo>
                    <a:pt x="1742" y="1152"/>
                    <a:pt x="1742" y="1133"/>
                    <a:pt x="1733" y="1103"/>
                  </a:cubicBezTo>
                  <a:cubicBezTo>
                    <a:pt x="1742" y="1093"/>
                    <a:pt x="1742" y="1093"/>
                    <a:pt x="1742" y="1083"/>
                  </a:cubicBezTo>
                  <a:close/>
                  <a:moveTo>
                    <a:pt x="1290" y="995"/>
                  </a:moveTo>
                  <a:lnTo>
                    <a:pt x="1290" y="995"/>
                  </a:lnTo>
                  <a:cubicBezTo>
                    <a:pt x="1290" y="1004"/>
                    <a:pt x="1300" y="1024"/>
                    <a:pt x="1309" y="1034"/>
                  </a:cubicBezTo>
                  <a:cubicBezTo>
                    <a:pt x="1358" y="1139"/>
                    <a:pt x="1415" y="1235"/>
                    <a:pt x="1463" y="1341"/>
                  </a:cubicBezTo>
                  <a:lnTo>
                    <a:pt x="1463" y="1341"/>
                  </a:lnTo>
                  <a:cubicBezTo>
                    <a:pt x="1462" y="1340"/>
                    <a:pt x="1460" y="1339"/>
                    <a:pt x="1457" y="1339"/>
                  </a:cubicBezTo>
                  <a:cubicBezTo>
                    <a:pt x="1408" y="1260"/>
                    <a:pt x="1349" y="1192"/>
                    <a:pt x="1300" y="1113"/>
                  </a:cubicBezTo>
                  <a:cubicBezTo>
                    <a:pt x="1290" y="1074"/>
                    <a:pt x="1290" y="1034"/>
                    <a:pt x="1290" y="995"/>
                  </a:cubicBezTo>
                  <a:close/>
                  <a:moveTo>
                    <a:pt x="2205" y="119"/>
                  </a:moveTo>
                  <a:cubicBezTo>
                    <a:pt x="2156" y="433"/>
                    <a:pt x="2107" y="739"/>
                    <a:pt x="2057" y="1054"/>
                  </a:cubicBezTo>
                  <a:cubicBezTo>
                    <a:pt x="2048" y="1122"/>
                    <a:pt x="2038" y="1192"/>
                    <a:pt x="2018" y="1260"/>
                  </a:cubicBezTo>
                  <a:cubicBezTo>
                    <a:pt x="2008" y="1290"/>
                    <a:pt x="1998" y="1319"/>
                    <a:pt x="1989" y="1359"/>
                  </a:cubicBezTo>
                  <a:cubicBezTo>
                    <a:pt x="2028" y="1004"/>
                    <a:pt x="2077" y="641"/>
                    <a:pt x="2116" y="286"/>
                  </a:cubicBezTo>
                  <a:cubicBezTo>
                    <a:pt x="2146" y="237"/>
                    <a:pt x="2175" y="178"/>
                    <a:pt x="2205" y="119"/>
                  </a:cubicBezTo>
                  <a:close/>
                  <a:moveTo>
                    <a:pt x="3071" y="857"/>
                  </a:moveTo>
                  <a:lnTo>
                    <a:pt x="3071" y="857"/>
                  </a:lnTo>
                  <a:cubicBezTo>
                    <a:pt x="2923" y="1034"/>
                    <a:pt x="2766" y="1211"/>
                    <a:pt x="2608" y="1388"/>
                  </a:cubicBezTo>
                  <a:lnTo>
                    <a:pt x="2875" y="1004"/>
                  </a:lnTo>
                  <a:cubicBezTo>
                    <a:pt x="2943" y="955"/>
                    <a:pt x="3002" y="906"/>
                    <a:pt x="3071" y="857"/>
                  </a:cubicBezTo>
                  <a:close/>
                  <a:moveTo>
                    <a:pt x="2520" y="1251"/>
                  </a:moveTo>
                  <a:cubicBezTo>
                    <a:pt x="2451" y="1349"/>
                    <a:pt x="2382" y="1447"/>
                    <a:pt x="2313" y="1536"/>
                  </a:cubicBezTo>
                  <a:cubicBezTo>
                    <a:pt x="2304" y="1546"/>
                    <a:pt x="2304" y="1546"/>
                    <a:pt x="2293" y="1546"/>
                  </a:cubicBezTo>
                  <a:cubicBezTo>
                    <a:pt x="2333" y="1477"/>
                    <a:pt x="2372" y="1408"/>
                    <a:pt x="2402" y="1339"/>
                  </a:cubicBezTo>
                  <a:lnTo>
                    <a:pt x="2520" y="1251"/>
                  </a:lnTo>
                  <a:close/>
                  <a:moveTo>
                    <a:pt x="3120" y="1231"/>
                  </a:moveTo>
                  <a:lnTo>
                    <a:pt x="3120" y="1231"/>
                  </a:lnTo>
                  <a:cubicBezTo>
                    <a:pt x="2963" y="1339"/>
                    <a:pt x="2815" y="1437"/>
                    <a:pt x="2667" y="1546"/>
                  </a:cubicBezTo>
                  <a:lnTo>
                    <a:pt x="2697" y="1516"/>
                  </a:lnTo>
                  <a:cubicBezTo>
                    <a:pt x="2766" y="1447"/>
                    <a:pt x="2845" y="1378"/>
                    <a:pt x="2923" y="1310"/>
                  </a:cubicBezTo>
                  <a:cubicBezTo>
                    <a:pt x="2993" y="1290"/>
                    <a:pt x="3052" y="1260"/>
                    <a:pt x="3120" y="1231"/>
                  </a:cubicBezTo>
                  <a:close/>
                  <a:moveTo>
                    <a:pt x="876" y="1221"/>
                  </a:moveTo>
                  <a:lnTo>
                    <a:pt x="876" y="1221"/>
                  </a:lnTo>
                  <a:cubicBezTo>
                    <a:pt x="975" y="1310"/>
                    <a:pt x="1073" y="1388"/>
                    <a:pt x="1172" y="1467"/>
                  </a:cubicBezTo>
                  <a:cubicBezTo>
                    <a:pt x="1182" y="1507"/>
                    <a:pt x="1182" y="1536"/>
                    <a:pt x="1191" y="1566"/>
                  </a:cubicBezTo>
                  <a:cubicBezTo>
                    <a:pt x="1113" y="1507"/>
                    <a:pt x="1044" y="1447"/>
                    <a:pt x="965" y="1388"/>
                  </a:cubicBezTo>
                  <a:cubicBezTo>
                    <a:pt x="935" y="1329"/>
                    <a:pt x="906" y="1280"/>
                    <a:pt x="876" y="1221"/>
                  </a:cubicBezTo>
                  <a:close/>
                  <a:moveTo>
                    <a:pt x="2284" y="1428"/>
                  </a:moveTo>
                  <a:cubicBezTo>
                    <a:pt x="2254" y="1477"/>
                    <a:pt x="2225" y="1536"/>
                    <a:pt x="2195" y="1595"/>
                  </a:cubicBezTo>
                  <a:lnTo>
                    <a:pt x="2186" y="1595"/>
                  </a:lnTo>
                  <a:lnTo>
                    <a:pt x="2195" y="1585"/>
                  </a:lnTo>
                  <a:cubicBezTo>
                    <a:pt x="2215" y="1536"/>
                    <a:pt x="2245" y="1487"/>
                    <a:pt x="2264" y="1437"/>
                  </a:cubicBezTo>
                  <a:cubicBezTo>
                    <a:pt x="2274" y="1437"/>
                    <a:pt x="2274" y="1428"/>
                    <a:pt x="2284" y="1428"/>
                  </a:cubicBezTo>
                  <a:close/>
                  <a:moveTo>
                    <a:pt x="1683" y="1231"/>
                  </a:moveTo>
                  <a:cubicBezTo>
                    <a:pt x="1694" y="1349"/>
                    <a:pt x="1713" y="1457"/>
                    <a:pt x="1733" y="1566"/>
                  </a:cubicBezTo>
                  <a:cubicBezTo>
                    <a:pt x="1733" y="1585"/>
                    <a:pt x="1742" y="1605"/>
                    <a:pt x="1742" y="1614"/>
                  </a:cubicBezTo>
                  <a:lnTo>
                    <a:pt x="1654" y="1290"/>
                  </a:lnTo>
                  <a:cubicBezTo>
                    <a:pt x="1654" y="1290"/>
                    <a:pt x="1664" y="1290"/>
                    <a:pt x="1664" y="1280"/>
                  </a:cubicBezTo>
                  <a:cubicBezTo>
                    <a:pt x="1664" y="1270"/>
                    <a:pt x="1674" y="1251"/>
                    <a:pt x="1683" y="1231"/>
                  </a:cubicBezTo>
                  <a:close/>
                  <a:moveTo>
                    <a:pt x="1300" y="1181"/>
                  </a:moveTo>
                  <a:lnTo>
                    <a:pt x="1300" y="1181"/>
                  </a:lnTo>
                  <a:cubicBezTo>
                    <a:pt x="1379" y="1280"/>
                    <a:pt x="1447" y="1369"/>
                    <a:pt x="1516" y="1467"/>
                  </a:cubicBezTo>
                  <a:cubicBezTo>
                    <a:pt x="1497" y="1516"/>
                    <a:pt x="1477" y="1575"/>
                    <a:pt x="1457" y="1625"/>
                  </a:cubicBezTo>
                  <a:cubicBezTo>
                    <a:pt x="1427" y="1585"/>
                    <a:pt x="1408" y="1536"/>
                    <a:pt x="1379" y="1496"/>
                  </a:cubicBezTo>
                  <a:cubicBezTo>
                    <a:pt x="1368" y="1487"/>
                    <a:pt x="1368" y="1467"/>
                    <a:pt x="1359" y="1447"/>
                  </a:cubicBezTo>
                  <a:cubicBezTo>
                    <a:pt x="1349" y="1428"/>
                    <a:pt x="1339" y="1408"/>
                    <a:pt x="1329" y="1378"/>
                  </a:cubicBezTo>
                  <a:cubicBezTo>
                    <a:pt x="1320" y="1319"/>
                    <a:pt x="1309" y="1251"/>
                    <a:pt x="1300" y="1181"/>
                  </a:cubicBezTo>
                  <a:close/>
                  <a:moveTo>
                    <a:pt x="2146" y="1526"/>
                  </a:moveTo>
                  <a:cubicBezTo>
                    <a:pt x="2127" y="1555"/>
                    <a:pt x="2107" y="1595"/>
                    <a:pt x="2097" y="1634"/>
                  </a:cubicBezTo>
                  <a:lnTo>
                    <a:pt x="2008" y="1664"/>
                  </a:lnTo>
                  <a:cubicBezTo>
                    <a:pt x="2008" y="1654"/>
                    <a:pt x="2008" y="1644"/>
                    <a:pt x="1998" y="1634"/>
                  </a:cubicBezTo>
                  <a:cubicBezTo>
                    <a:pt x="2048" y="1595"/>
                    <a:pt x="2097" y="1555"/>
                    <a:pt x="2146" y="1526"/>
                  </a:cubicBezTo>
                  <a:close/>
                  <a:moveTo>
                    <a:pt x="1635" y="1349"/>
                  </a:moveTo>
                  <a:lnTo>
                    <a:pt x="1723" y="1703"/>
                  </a:lnTo>
                  <a:cubicBezTo>
                    <a:pt x="1703" y="1664"/>
                    <a:pt x="1694" y="1625"/>
                    <a:pt x="1674" y="1595"/>
                  </a:cubicBezTo>
                  <a:lnTo>
                    <a:pt x="1595" y="1447"/>
                  </a:lnTo>
                  <a:cubicBezTo>
                    <a:pt x="1605" y="1418"/>
                    <a:pt x="1624" y="1378"/>
                    <a:pt x="1635" y="1349"/>
                  </a:cubicBezTo>
                  <a:close/>
                  <a:moveTo>
                    <a:pt x="2068" y="1673"/>
                  </a:moveTo>
                  <a:lnTo>
                    <a:pt x="2068" y="1673"/>
                  </a:lnTo>
                  <a:cubicBezTo>
                    <a:pt x="2057" y="1693"/>
                    <a:pt x="2048" y="1723"/>
                    <a:pt x="2038" y="1743"/>
                  </a:cubicBezTo>
                  <a:cubicBezTo>
                    <a:pt x="2028" y="1723"/>
                    <a:pt x="2028" y="1713"/>
                    <a:pt x="2018" y="1693"/>
                  </a:cubicBezTo>
                  <a:cubicBezTo>
                    <a:pt x="2038" y="1684"/>
                    <a:pt x="2057" y="1684"/>
                    <a:pt x="2068" y="1673"/>
                  </a:cubicBezTo>
                  <a:close/>
                  <a:moveTo>
                    <a:pt x="1005" y="1457"/>
                  </a:moveTo>
                  <a:lnTo>
                    <a:pt x="1005" y="1457"/>
                  </a:lnTo>
                  <a:cubicBezTo>
                    <a:pt x="1044" y="1487"/>
                    <a:pt x="1073" y="1516"/>
                    <a:pt x="1103" y="1546"/>
                  </a:cubicBezTo>
                  <a:cubicBezTo>
                    <a:pt x="1132" y="1566"/>
                    <a:pt x="1162" y="1595"/>
                    <a:pt x="1191" y="1614"/>
                  </a:cubicBezTo>
                  <a:cubicBezTo>
                    <a:pt x="1202" y="1684"/>
                    <a:pt x="1211" y="1743"/>
                    <a:pt x="1221" y="1802"/>
                  </a:cubicBezTo>
                  <a:cubicBezTo>
                    <a:pt x="1202" y="1782"/>
                    <a:pt x="1172" y="1762"/>
                    <a:pt x="1152" y="1732"/>
                  </a:cubicBezTo>
                  <a:cubicBezTo>
                    <a:pt x="1103" y="1644"/>
                    <a:pt x="1054" y="1555"/>
                    <a:pt x="1005" y="1457"/>
                  </a:cubicBezTo>
                  <a:close/>
                  <a:moveTo>
                    <a:pt x="1565" y="1536"/>
                  </a:moveTo>
                  <a:cubicBezTo>
                    <a:pt x="1565" y="1546"/>
                    <a:pt x="1565" y="1546"/>
                    <a:pt x="1575" y="1555"/>
                  </a:cubicBezTo>
                  <a:lnTo>
                    <a:pt x="1703" y="1792"/>
                  </a:lnTo>
                  <a:cubicBezTo>
                    <a:pt x="1674" y="1802"/>
                    <a:pt x="1654" y="1811"/>
                    <a:pt x="1635" y="1821"/>
                  </a:cubicBezTo>
                  <a:cubicBezTo>
                    <a:pt x="1595" y="1782"/>
                    <a:pt x="1556" y="1752"/>
                    <a:pt x="1516" y="1713"/>
                  </a:cubicBezTo>
                  <a:lnTo>
                    <a:pt x="1506" y="1703"/>
                  </a:lnTo>
                  <a:cubicBezTo>
                    <a:pt x="1526" y="1644"/>
                    <a:pt x="1546" y="1595"/>
                    <a:pt x="1565" y="1536"/>
                  </a:cubicBezTo>
                  <a:close/>
                  <a:moveTo>
                    <a:pt x="1379" y="1792"/>
                  </a:moveTo>
                  <a:cubicBezTo>
                    <a:pt x="1388" y="1792"/>
                    <a:pt x="1388" y="1802"/>
                    <a:pt x="1388" y="1811"/>
                  </a:cubicBezTo>
                  <a:lnTo>
                    <a:pt x="1388" y="1831"/>
                  </a:lnTo>
                  <a:cubicBezTo>
                    <a:pt x="1379" y="1811"/>
                    <a:pt x="1379" y="1802"/>
                    <a:pt x="1379" y="1792"/>
                  </a:cubicBezTo>
                  <a:close/>
                  <a:moveTo>
                    <a:pt x="1565" y="1802"/>
                  </a:moveTo>
                  <a:cubicBezTo>
                    <a:pt x="1576" y="1811"/>
                    <a:pt x="1595" y="1821"/>
                    <a:pt x="1605" y="1831"/>
                  </a:cubicBezTo>
                  <a:cubicBezTo>
                    <a:pt x="1595" y="1841"/>
                    <a:pt x="1595" y="1841"/>
                    <a:pt x="1585" y="1841"/>
                  </a:cubicBezTo>
                  <a:cubicBezTo>
                    <a:pt x="1585" y="1831"/>
                    <a:pt x="1576" y="1811"/>
                    <a:pt x="1565" y="1802"/>
                  </a:cubicBezTo>
                  <a:close/>
                  <a:moveTo>
                    <a:pt x="1979" y="1782"/>
                  </a:moveTo>
                  <a:cubicBezTo>
                    <a:pt x="1979" y="1802"/>
                    <a:pt x="1989" y="1811"/>
                    <a:pt x="1989" y="1831"/>
                  </a:cubicBezTo>
                  <a:cubicBezTo>
                    <a:pt x="1979" y="1841"/>
                    <a:pt x="1979" y="1861"/>
                    <a:pt x="1969" y="1870"/>
                  </a:cubicBezTo>
                  <a:lnTo>
                    <a:pt x="1969" y="1851"/>
                  </a:lnTo>
                  <a:cubicBezTo>
                    <a:pt x="1969" y="1831"/>
                    <a:pt x="1969" y="1802"/>
                    <a:pt x="1979" y="1782"/>
                  </a:cubicBezTo>
                  <a:close/>
                  <a:moveTo>
                    <a:pt x="1635" y="1861"/>
                  </a:moveTo>
                  <a:cubicBezTo>
                    <a:pt x="1635" y="1870"/>
                    <a:pt x="1624" y="1880"/>
                    <a:pt x="1615" y="1880"/>
                  </a:cubicBezTo>
                  <a:lnTo>
                    <a:pt x="1605" y="1870"/>
                  </a:lnTo>
                  <a:cubicBezTo>
                    <a:pt x="1615" y="1861"/>
                    <a:pt x="1624" y="1861"/>
                    <a:pt x="1624" y="1861"/>
                  </a:cubicBezTo>
                  <a:close/>
                  <a:moveTo>
                    <a:pt x="1202" y="1831"/>
                  </a:moveTo>
                  <a:lnTo>
                    <a:pt x="1231" y="1861"/>
                  </a:lnTo>
                  <a:lnTo>
                    <a:pt x="1231" y="1890"/>
                  </a:lnTo>
                  <a:lnTo>
                    <a:pt x="1202" y="1831"/>
                  </a:lnTo>
                  <a:close/>
                  <a:moveTo>
                    <a:pt x="1438" y="1890"/>
                  </a:moveTo>
                  <a:lnTo>
                    <a:pt x="1447" y="1900"/>
                  </a:lnTo>
                  <a:lnTo>
                    <a:pt x="1438" y="1900"/>
                  </a:lnTo>
                  <a:lnTo>
                    <a:pt x="1438" y="1890"/>
                  </a:lnTo>
                  <a:close/>
                  <a:moveTo>
                    <a:pt x="1723" y="1841"/>
                  </a:moveTo>
                  <a:cubicBezTo>
                    <a:pt x="1733" y="1870"/>
                    <a:pt x="1753" y="1890"/>
                    <a:pt x="1762" y="1920"/>
                  </a:cubicBezTo>
                  <a:lnTo>
                    <a:pt x="1762" y="1929"/>
                  </a:lnTo>
                  <a:cubicBezTo>
                    <a:pt x="1733" y="1910"/>
                    <a:pt x="1713" y="1890"/>
                    <a:pt x="1694" y="1870"/>
                  </a:cubicBezTo>
                  <a:lnTo>
                    <a:pt x="1723" y="1841"/>
                  </a:lnTo>
                  <a:close/>
                  <a:moveTo>
                    <a:pt x="1457" y="1929"/>
                  </a:moveTo>
                  <a:cubicBezTo>
                    <a:pt x="1467" y="1940"/>
                    <a:pt x="1477" y="1959"/>
                    <a:pt x="1487" y="1979"/>
                  </a:cubicBezTo>
                  <a:cubicBezTo>
                    <a:pt x="1467" y="1988"/>
                    <a:pt x="1457" y="2008"/>
                    <a:pt x="1438" y="2018"/>
                  </a:cubicBezTo>
                  <a:cubicBezTo>
                    <a:pt x="1427" y="2008"/>
                    <a:pt x="1418" y="1999"/>
                    <a:pt x="1408" y="1999"/>
                  </a:cubicBezTo>
                  <a:lnTo>
                    <a:pt x="1408" y="1979"/>
                  </a:lnTo>
                  <a:cubicBezTo>
                    <a:pt x="1408" y="1969"/>
                    <a:pt x="1418" y="1959"/>
                    <a:pt x="1418" y="1940"/>
                  </a:cubicBezTo>
                  <a:cubicBezTo>
                    <a:pt x="1438" y="1940"/>
                    <a:pt x="1447" y="1929"/>
                    <a:pt x="1457" y="1929"/>
                  </a:cubicBezTo>
                  <a:close/>
                  <a:moveTo>
                    <a:pt x="1664" y="1890"/>
                  </a:moveTo>
                  <a:cubicBezTo>
                    <a:pt x="1674" y="1900"/>
                    <a:pt x="1694" y="1910"/>
                    <a:pt x="1703" y="1920"/>
                  </a:cubicBezTo>
                  <a:cubicBezTo>
                    <a:pt x="1723" y="1940"/>
                    <a:pt x="1742" y="1949"/>
                    <a:pt x="1753" y="1969"/>
                  </a:cubicBezTo>
                  <a:lnTo>
                    <a:pt x="1742" y="2047"/>
                  </a:lnTo>
                  <a:cubicBezTo>
                    <a:pt x="1723" y="2018"/>
                    <a:pt x="1694" y="1999"/>
                    <a:pt x="1664" y="1979"/>
                  </a:cubicBezTo>
                  <a:cubicBezTo>
                    <a:pt x="1654" y="1949"/>
                    <a:pt x="1644" y="1929"/>
                    <a:pt x="1635" y="1910"/>
                  </a:cubicBezTo>
                  <a:cubicBezTo>
                    <a:pt x="1644" y="1900"/>
                    <a:pt x="1654" y="1890"/>
                    <a:pt x="1664" y="1890"/>
                  </a:cubicBezTo>
                  <a:close/>
                  <a:moveTo>
                    <a:pt x="1713" y="2058"/>
                  </a:moveTo>
                  <a:lnTo>
                    <a:pt x="1742" y="2087"/>
                  </a:lnTo>
                  <a:cubicBezTo>
                    <a:pt x="1742" y="2097"/>
                    <a:pt x="1733" y="2097"/>
                    <a:pt x="1733" y="2097"/>
                  </a:cubicBezTo>
                  <a:cubicBezTo>
                    <a:pt x="1723" y="2087"/>
                    <a:pt x="1723" y="2067"/>
                    <a:pt x="1713" y="2058"/>
                  </a:cubicBezTo>
                  <a:close/>
                  <a:moveTo>
                    <a:pt x="1427" y="2058"/>
                  </a:moveTo>
                  <a:lnTo>
                    <a:pt x="1467" y="2097"/>
                  </a:lnTo>
                  <a:lnTo>
                    <a:pt x="1487" y="2117"/>
                  </a:lnTo>
                  <a:lnTo>
                    <a:pt x="1427" y="2087"/>
                  </a:lnTo>
                  <a:cubicBezTo>
                    <a:pt x="1427" y="2087"/>
                    <a:pt x="1427" y="2077"/>
                    <a:pt x="1418" y="2067"/>
                  </a:cubicBezTo>
                  <a:cubicBezTo>
                    <a:pt x="1427" y="2067"/>
                    <a:pt x="1427" y="2067"/>
                    <a:pt x="1427" y="2058"/>
                  </a:cubicBezTo>
                  <a:close/>
                  <a:moveTo>
                    <a:pt x="1506" y="2008"/>
                  </a:moveTo>
                  <a:cubicBezTo>
                    <a:pt x="1516" y="2028"/>
                    <a:pt x="1526" y="2047"/>
                    <a:pt x="1546" y="2067"/>
                  </a:cubicBezTo>
                  <a:lnTo>
                    <a:pt x="1575" y="2156"/>
                  </a:lnTo>
                  <a:lnTo>
                    <a:pt x="1575" y="2156"/>
                  </a:lnTo>
                  <a:lnTo>
                    <a:pt x="1565" y="2146"/>
                  </a:lnTo>
                  <a:cubicBezTo>
                    <a:pt x="1526" y="2117"/>
                    <a:pt x="1497" y="2077"/>
                    <a:pt x="1457" y="2038"/>
                  </a:cubicBezTo>
                  <a:cubicBezTo>
                    <a:pt x="1477" y="2028"/>
                    <a:pt x="1487" y="2018"/>
                    <a:pt x="1506" y="2008"/>
                  </a:cubicBezTo>
                  <a:close/>
                  <a:moveTo>
                    <a:pt x="2864" y="1920"/>
                  </a:moveTo>
                  <a:cubicBezTo>
                    <a:pt x="2786" y="1949"/>
                    <a:pt x="2697" y="1988"/>
                    <a:pt x="2608" y="2028"/>
                  </a:cubicBezTo>
                  <a:cubicBezTo>
                    <a:pt x="2490" y="2077"/>
                    <a:pt x="2382" y="2126"/>
                    <a:pt x="2264" y="2176"/>
                  </a:cubicBezTo>
                  <a:cubicBezTo>
                    <a:pt x="2402" y="2106"/>
                    <a:pt x="2549" y="2028"/>
                    <a:pt x="2687" y="1959"/>
                  </a:cubicBezTo>
                  <a:cubicBezTo>
                    <a:pt x="2746" y="1940"/>
                    <a:pt x="2805" y="1929"/>
                    <a:pt x="2864" y="1920"/>
                  </a:cubicBezTo>
                  <a:close/>
                  <a:moveTo>
                    <a:pt x="1516" y="2289"/>
                  </a:moveTo>
                  <a:lnTo>
                    <a:pt x="1467" y="2313"/>
                  </a:lnTo>
                  <a:lnTo>
                    <a:pt x="1457" y="2303"/>
                  </a:lnTo>
                  <a:cubicBezTo>
                    <a:pt x="1482" y="2303"/>
                    <a:pt x="1499" y="2297"/>
                    <a:pt x="1516" y="2289"/>
                  </a:cubicBezTo>
                  <a:close/>
                  <a:moveTo>
                    <a:pt x="2087" y="2284"/>
                  </a:moveTo>
                  <a:cubicBezTo>
                    <a:pt x="2087" y="2303"/>
                    <a:pt x="2077" y="2313"/>
                    <a:pt x="2068" y="2333"/>
                  </a:cubicBezTo>
                  <a:cubicBezTo>
                    <a:pt x="2057" y="2323"/>
                    <a:pt x="2057" y="2313"/>
                    <a:pt x="2048" y="2303"/>
                  </a:cubicBezTo>
                  <a:cubicBezTo>
                    <a:pt x="2057" y="2303"/>
                    <a:pt x="2077" y="2294"/>
                    <a:pt x="2087" y="2284"/>
                  </a:cubicBezTo>
                  <a:close/>
                  <a:moveTo>
                    <a:pt x="778" y="1969"/>
                  </a:moveTo>
                  <a:lnTo>
                    <a:pt x="778" y="1969"/>
                  </a:lnTo>
                  <a:cubicBezTo>
                    <a:pt x="857" y="1999"/>
                    <a:pt x="926" y="2038"/>
                    <a:pt x="1005" y="2067"/>
                  </a:cubicBezTo>
                  <a:cubicBezTo>
                    <a:pt x="1103" y="2156"/>
                    <a:pt x="1191" y="2254"/>
                    <a:pt x="1290" y="2343"/>
                  </a:cubicBezTo>
                  <a:cubicBezTo>
                    <a:pt x="1280" y="2343"/>
                    <a:pt x="1270" y="2353"/>
                    <a:pt x="1270" y="2353"/>
                  </a:cubicBezTo>
                  <a:cubicBezTo>
                    <a:pt x="1261" y="2353"/>
                    <a:pt x="1250" y="2343"/>
                    <a:pt x="1241" y="2343"/>
                  </a:cubicBezTo>
                  <a:cubicBezTo>
                    <a:pt x="1132" y="2264"/>
                    <a:pt x="1024" y="2176"/>
                    <a:pt x="916" y="2087"/>
                  </a:cubicBezTo>
                  <a:cubicBezTo>
                    <a:pt x="867" y="2047"/>
                    <a:pt x="828" y="2008"/>
                    <a:pt x="778" y="1969"/>
                  </a:cubicBezTo>
                  <a:close/>
                  <a:moveTo>
                    <a:pt x="2363" y="2323"/>
                  </a:moveTo>
                  <a:lnTo>
                    <a:pt x="2363" y="2323"/>
                  </a:lnTo>
                  <a:cubicBezTo>
                    <a:pt x="2343" y="2333"/>
                    <a:pt x="2313" y="2343"/>
                    <a:pt x="2284" y="2353"/>
                  </a:cubicBezTo>
                  <a:cubicBezTo>
                    <a:pt x="2274" y="2362"/>
                    <a:pt x="2254" y="2362"/>
                    <a:pt x="2245" y="2362"/>
                  </a:cubicBezTo>
                  <a:cubicBezTo>
                    <a:pt x="2284" y="2353"/>
                    <a:pt x="2323" y="2333"/>
                    <a:pt x="2363" y="2323"/>
                  </a:cubicBezTo>
                  <a:close/>
                  <a:moveTo>
                    <a:pt x="2127" y="2303"/>
                  </a:moveTo>
                  <a:cubicBezTo>
                    <a:pt x="2127" y="2303"/>
                    <a:pt x="2136" y="2303"/>
                    <a:pt x="2136" y="2313"/>
                  </a:cubicBezTo>
                  <a:cubicBezTo>
                    <a:pt x="2136" y="2323"/>
                    <a:pt x="2146" y="2343"/>
                    <a:pt x="2146" y="2362"/>
                  </a:cubicBezTo>
                  <a:cubicBezTo>
                    <a:pt x="2136" y="2362"/>
                    <a:pt x="2127" y="2362"/>
                    <a:pt x="2116" y="2373"/>
                  </a:cubicBezTo>
                  <a:lnTo>
                    <a:pt x="2097" y="2353"/>
                  </a:lnTo>
                  <a:cubicBezTo>
                    <a:pt x="2107" y="2333"/>
                    <a:pt x="2116" y="2313"/>
                    <a:pt x="2127" y="2303"/>
                  </a:cubicBezTo>
                  <a:close/>
                  <a:moveTo>
                    <a:pt x="1890" y="0"/>
                  </a:moveTo>
                  <a:cubicBezTo>
                    <a:pt x="1851" y="0"/>
                    <a:pt x="1812" y="0"/>
                    <a:pt x="1772" y="11"/>
                  </a:cubicBezTo>
                  <a:lnTo>
                    <a:pt x="1772" y="837"/>
                  </a:lnTo>
                  <a:cubicBezTo>
                    <a:pt x="1772" y="857"/>
                    <a:pt x="1762" y="866"/>
                    <a:pt x="1753" y="886"/>
                  </a:cubicBezTo>
                  <a:cubicBezTo>
                    <a:pt x="1733" y="818"/>
                    <a:pt x="1703" y="748"/>
                    <a:pt x="1683" y="680"/>
                  </a:cubicBezTo>
                  <a:cubicBezTo>
                    <a:pt x="1664" y="552"/>
                    <a:pt x="1654" y="424"/>
                    <a:pt x="1644" y="296"/>
                  </a:cubicBezTo>
                  <a:cubicBezTo>
                    <a:pt x="1635" y="208"/>
                    <a:pt x="1624" y="119"/>
                    <a:pt x="1615" y="20"/>
                  </a:cubicBezTo>
                  <a:cubicBezTo>
                    <a:pt x="1595" y="20"/>
                    <a:pt x="1575" y="30"/>
                    <a:pt x="1546" y="30"/>
                  </a:cubicBezTo>
                  <a:cubicBezTo>
                    <a:pt x="1555" y="144"/>
                    <a:pt x="1565" y="267"/>
                    <a:pt x="1574" y="381"/>
                  </a:cubicBezTo>
                  <a:lnTo>
                    <a:pt x="1574" y="381"/>
                  </a:lnTo>
                  <a:cubicBezTo>
                    <a:pt x="1535" y="265"/>
                    <a:pt x="1496" y="157"/>
                    <a:pt x="1457" y="50"/>
                  </a:cubicBezTo>
                  <a:cubicBezTo>
                    <a:pt x="1418" y="59"/>
                    <a:pt x="1379" y="70"/>
                    <a:pt x="1349" y="79"/>
                  </a:cubicBezTo>
                  <a:cubicBezTo>
                    <a:pt x="1398" y="286"/>
                    <a:pt x="1457" y="493"/>
                    <a:pt x="1516" y="700"/>
                  </a:cubicBezTo>
                  <a:cubicBezTo>
                    <a:pt x="1565" y="837"/>
                    <a:pt x="1605" y="985"/>
                    <a:pt x="1654" y="1122"/>
                  </a:cubicBezTo>
                  <a:lnTo>
                    <a:pt x="1624" y="1181"/>
                  </a:lnTo>
                  <a:cubicBezTo>
                    <a:pt x="1565" y="945"/>
                    <a:pt x="1497" y="709"/>
                    <a:pt x="1427" y="483"/>
                  </a:cubicBezTo>
                  <a:cubicBezTo>
                    <a:pt x="1388" y="345"/>
                    <a:pt x="1349" y="217"/>
                    <a:pt x="1309" y="89"/>
                  </a:cubicBezTo>
                  <a:cubicBezTo>
                    <a:pt x="1300" y="89"/>
                    <a:pt x="1290" y="99"/>
                    <a:pt x="1280" y="99"/>
                  </a:cubicBezTo>
                  <a:cubicBezTo>
                    <a:pt x="1368" y="404"/>
                    <a:pt x="1457" y="709"/>
                    <a:pt x="1546" y="1024"/>
                  </a:cubicBezTo>
                  <a:cubicBezTo>
                    <a:pt x="1565" y="1093"/>
                    <a:pt x="1585" y="1162"/>
                    <a:pt x="1605" y="1240"/>
                  </a:cubicBezTo>
                  <a:cubicBezTo>
                    <a:pt x="1585" y="1280"/>
                    <a:pt x="1575" y="1319"/>
                    <a:pt x="1556" y="1369"/>
                  </a:cubicBezTo>
                  <a:cubicBezTo>
                    <a:pt x="1457" y="1181"/>
                    <a:pt x="1368" y="995"/>
                    <a:pt x="1270" y="818"/>
                  </a:cubicBezTo>
                  <a:cubicBezTo>
                    <a:pt x="1250" y="581"/>
                    <a:pt x="1231" y="345"/>
                    <a:pt x="1221" y="119"/>
                  </a:cubicBezTo>
                  <a:cubicBezTo>
                    <a:pt x="1172" y="138"/>
                    <a:pt x="1123" y="158"/>
                    <a:pt x="1064" y="178"/>
                  </a:cubicBezTo>
                  <a:cubicBezTo>
                    <a:pt x="1073" y="267"/>
                    <a:pt x="1073" y="355"/>
                    <a:pt x="1083" y="453"/>
                  </a:cubicBezTo>
                  <a:cubicBezTo>
                    <a:pt x="1044" y="374"/>
                    <a:pt x="1005" y="306"/>
                    <a:pt x="965" y="227"/>
                  </a:cubicBezTo>
                  <a:lnTo>
                    <a:pt x="906" y="256"/>
                  </a:lnTo>
                  <a:cubicBezTo>
                    <a:pt x="965" y="385"/>
                    <a:pt x="1034" y="503"/>
                    <a:pt x="1093" y="621"/>
                  </a:cubicBezTo>
                  <a:cubicBezTo>
                    <a:pt x="1103" y="700"/>
                    <a:pt x="1103" y="778"/>
                    <a:pt x="1113" y="857"/>
                  </a:cubicBezTo>
                  <a:cubicBezTo>
                    <a:pt x="1054" y="768"/>
                    <a:pt x="994" y="689"/>
                    <a:pt x="935" y="601"/>
                  </a:cubicBezTo>
                  <a:cubicBezTo>
                    <a:pt x="887" y="512"/>
                    <a:pt x="828" y="424"/>
                    <a:pt x="778" y="335"/>
                  </a:cubicBezTo>
                  <a:cubicBezTo>
                    <a:pt x="758" y="355"/>
                    <a:pt x="739" y="365"/>
                    <a:pt x="719" y="374"/>
                  </a:cubicBezTo>
                  <a:cubicBezTo>
                    <a:pt x="847" y="581"/>
                    <a:pt x="955" y="798"/>
                    <a:pt x="1064" y="1004"/>
                  </a:cubicBezTo>
                  <a:cubicBezTo>
                    <a:pt x="1083" y="1044"/>
                    <a:pt x="1103" y="1074"/>
                    <a:pt x="1123" y="1113"/>
                  </a:cubicBezTo>
                  <a:cubicBezTo>
                    <a:pt x="965" y="886"/>
                    <a:pt x="798" y="670"/>
                    <a:pt x="621" y="453"/>
                  </a:cubicBezTo>
                  <a:lnTo>
                    <a:pt x="513" y="562"/>
                  </a:lnTo>
                  <a:cubicBezTo>
                    <a:pt x="729" y="827"/>
                    <a:pt x="935" y="1103"/>
                    <a:pt x="1123" y="1378"/>
                  </a:cubicBezTo>
                  <a:cubicBezTo>
                    <a:pt x="1024" y="1299"/>
                    <a:pt x="935" y="1231"/>
                    <a:pt x="837" y="1152"/>
                  </a:cubicBezTo>
                  <a:cubicBezTo>
                    <a:pt x="798" y="1074"/>
                    <a:pt x="749" y="995"/>
                    <a:pt x="709" y="916"/>
                  </a:cubicBezTo>
                  <a:lnTo>
                    <a:pt x="502" y="562"/>
                  </a:lnTo>
                  <a:cubicBezTo>
                    <a:pt x="493" y="581"/>
                    <a:pt x="473" y="601"/>
                    <a:pt x="454" y="611"/>
                  </a:cubicBezTo>
                  <a:cubicBezTo>
                    <a:pt x="542" y="759"/>
                    <a:pt x="621" y="896"/>
                    <a:pt x="699" y="1034"/>
                  </a:cubicBezTo>
                  <a:lnTo>
                    <a:pt x="463" y="857"/>
                  </a:lnTo>
                  <a:cubicBezTo>
                    <a:pt x="424" y="818"/>
                    <a:pt x="384" y="788"/>
                    <a:pt x="336" y="759"/>
                  </a:cubicBezTo>
                  <a:cubicBezTo>
                    <a:pt x="336" y="768"/>
                    <a:pt x="325" y="778"/>
                    <a:pt x="316" y="788"/>
                  </a:cubicBezTo>
                  <a:cubicBezTo>
                    <a:pt x="463" y="896"/>
                    <a:pt x="601" y="1004"/>
                    <a:pt x="739" y="1113"/>
                  </a:cubicBezTo>
                  <a:cubicBezTo>
                    <a:pt x="769" y="1172"/>
                    <a:pt x="798" y="1221"/>
                    <a:pt x="828" y="1280"/>
                  </a:cubicBezTo>
                  <a:cubicBezTo>
                    <a:pt x="808" y="1260"/>
                    <a:pt x="778" y="1240"/>
                    <a:pt x="758" y="1221"/>
                  </a:cubicBezTo>
                  <a:cubicBezTo>
                    <a:pt x="601" y="1093"/>
                    <a:pt x="443" y="965"/>
                    <a:pt x="276" y="847"/>
                  </a:cubicBezTo>
                  <a:cubicBezTo>
                    <a:pt x="276" y="847"/>
                    <a:pt x="266" y="857"/>
                    <a:pt x="266" y="866"/>
                  </a:cubicBezTo>
                  <a:cubicBezTo>
                    <a:pt x="463" y="1024"/>
                    <a:pt x="670" y="1192"/>
                    <a:pt x="867" y="1349"/>
                  </a:cubicBezTo>
                  <a:cubicBezTo>
                    <a:pt x="876" y="1359"/>
                    <a:pt x="876" y="1359"/>
                    <a:pt x="876" y="1369"/>
                  </a:cubicBezTo>
                  <a:lnTo>
                    <a:pt x="994" y="1575"/>
                  </a:lnTo>
                  <a:cubicBezTo>
                    <a:pt x="867" y="1447"/>
                    <a:pt x="739" y="1329"/>
                    <a:pt x="601" y="1201"/>
                  </a:cubicBezTo>
                  <a:cubicBezTo>
                    <a:pt x="493" y="1093"/>
                    <a:pt x="375" y="985"/>
                    <a:pt x="257" y="866"/>
                  </a:cubicBezTo>
                  <a:cubicBezTo>
                    <a:pt x="257" y="877"/>
                    <a:pt x="247" y="886"/>
                    <a:pt x="247" y="896"/>
                  </a:cubicBezTo>
                  <a:cubicBezTo>
                    <a:pt x="443" y="1093"/>
                    <a:pt x="650" y="1290"/>
                    <a:pt x="857" y="1487"/>
                  </a:cubicBezTo>
                  <a:lnTo>
                    <a:pt x="1044" y="1673"/>
                  </a:lnTo>
                  <a:cubicBezTo>
                    <a:pt x="1093" y="1782"/>
                    <a:pt x="1152" y="1890"/>
                    <a:pt x="1211" y="1999"/>
                  </a:cubicBezTo>
                  <a:cubicBezTo>
                    <a:pt x="1172" y="1988"/>
                    <a:pt x="1142" y="1979"/>
                    <a:pt x="1113" y="1959"/>
                  </a:cubicBezTo>
                  <a:cubicBezTo>
                    <a:pt x="798" y="1644"/>
                    <a:pt x="483" y="1329"/>
                    <a:pt x="178" y="1014"/>
                  </a:cubicBezTo>
                  <a:cubicBezTo>
                    <a:pt x="158" y="1063"/>
                    <a:pt x="128" y="1113"/>
                    <a:pt x="119" y="1162"/>
                  </a:cubicBezTo>
                  <a:cubicBezTo>
                    <a:pt x="325" y="1378"/>
                    <a:pt x="542" y="1595"/>
                    <a:pt x="758" y="1811"/>
                  </a:cubicBezTo>
                  <a:cubicBezTo>
                    <a:pt x="660" y="1772"/>
                    <a:pt x="561" y="1732"/>
                    <a:pt x="473" y="1693"/>
                  </a:cubicBezTo>
                  <a:cubicBezTo>
                    <a:pt x="345" y="1585"/>
                    <a:pt x="217" y="1467"/>
                    <a:pt x="99" y="1349"/>
                  </a:cubicBezTo>
                  <a:cubicBezTo>
                    <a:pt x="89" y="1339"/>
                    <a:pt x="80" y="1319"/>
                    <a:pt x="60" y="1310"/>
                  </a:cubicBezTo>
                  <a:cubicBezTo>
                    <a:pt x="60" y="1319"/>
                    <a:pt x="60" y="1339"/>
                    <a:pt x="50" y="1349"/>
                  </a:cubicBezTo>
                  <a:cubicBezTo>
                    <a:pt x="158" y="1457"/>
                    <a:pt x="276" y="1555"/>
                    <a:pt x="384" y="1664"/>
                  </a:cubicBezTo>
                  <a:cubicBezTo>
                    <a:pt x="266" y="1614"/>
                    <a:pt x="139" y="1566"/>
                    <a:pt x="21" y="1507"/>
                  </a:cubicBezTo>
                  <a:cubicBezTo>
                    <a:pt x="10" y="1555"/>
                    <a:pt x="10" y="1605"/>
                    <a:pt x="1" y="1654"/>
                  </a:cubicBezTo>
                  <a:cubicBezTo>
                    <a:pt x="227" y="1743"/>
                    <a:pt x="454" y="1841"/>
                    <a:pt x="680" y="1929"/>
                  </a:cubicBezTo>
                  <a:cubicBezTo>
                    <a:pt x="837" y="2067"/>
                    <a:pt x="994" y="2195"/>
                    <a:pt x="1152" y="2313"/>
                  </a:cubicBezTo>
                  <a:lnTo>
                    <a:pt x="1034" y="2284"/>
                  </a:lnTo>
                  <a:cubicBezTo>
                    <a:pt x="994" y="2274"/>
                    <a:pt x="955" y="2254"/>
                    <a:pt x="906" y="2244"/>
                  </a:cubicBezTo>
                  <a:cubicBezTo>
                    <a:pt x="601" y="2117"/>
                    <a:pt x="296" y="1979"/>
                    <a:pt x="1" y="1831"/>
                  </a:cubicBezTo>
                  <a:lnTo>
                    <a:pt x="1" y="1831"/>
                  </a:lnTo>
                  <a:cubicBezTo>
                    <a:pt x="1" y="1890"/>
                    <a:pt x="10" y="1940"/>
                    <a:pt x="21" y="1988"/>
                  </a:cubicBezTo>
                  <a:cubicBezTo>
                    <a:pt x="325" y="2136"/>
                    <a:pt x="631" y="2274"/>
                    <a:pt x="946" y="2402"/>
                  </a:cubicBezTo>
                  <a:lnTo>
                    <a:pt x="2697" y="2402"/>
                  </a:lnTo>
                  <a:cubicBezTo>
                    <a:pt x="2825" y="2392"/>
                    <a:pt x="2943" y="2382"/>
                    <a:pt x="3061" y="2373"/>
                  </a:cubicBezTo>
                  <a:cubicBezTo>
                    <a:pt x="3219" y="2362"/>
                    <a:pt x="3367" y="2343"/>
                    <a:pt x="3524" y="2333"/>
                  </a:cubicBezTo>
                  <a:cubicBezTo>
                    <a:pt x="3541" y="2324"/>
                    <a:pt x="3543" y="2301"/>
                    <a:pt x="3531" y="2301"/>
                  </a:cubicBezTo>
                  <a:cubicBezTo>
                    <a:pt x="3529" y="2301"/>
                    <a:pt x="3527" y="2302"/>
                    <a:pt x="3524" y="2303"/>
                  </a:cubicBezTo>
                  <a:cubicBezTo>
                    <a:pt x="3209" y="2333"/>
                    <a:pt x="2884" y="2362"/>
                    <a:pt x="2569" y="2392"/>
                  </a:cubicBezTo>
                  <a:cubicBezTo>
                    <a:pt x="2608" y="2373"/>
                    <a:pt x="2648" y="2353"/>
                    <a:pt x="2687" y="2343"/>
                  </a:cubicBezTo>
                  <a:cubicBezTo>
                    <a:pt x="2835" y="2323"/>
                    <a:pt x="2982" y="2313"/>
                    <a:pt x="3130" y="2294"/>
                  </a:cubicBezTo>
                  <a:cubicBezTo>
                    <a:pt x="3317" y="2274"/>
                    <a:pt x="3514" y="2254"/>
                    <a:pt x="3711" y="2235"/>
                  </a:cubicBezTo>
                  <a:cubicBezTo>
                    <a:pt x="3711" y="2225"/>
                    <a:pt x="3711" y="2215"/>
                    <a:pt x="3721" y="2205"/>
                  </a:cubicBezTo>
                  <a:lnTo>
                    <a:pt x="3721" y="2205"/>
                  </a:lnTo>
                  <a:cubicBezTo>
                    <a:pt x="3406" y="2235"/>
                    <a:pt x="3091" y="2264"/>
                    <a:pt x="2776" y="2303"/>
                  </a:cubicBezTo>
                  <a:cubicBezTo>
                    <a:pt x="2973" y="2225"/>
                    <a:pt x="3170" y="2136"/>
                    <a:pt x="3356" y="2058"/>
                  </a:cubicBezTo>
                  <a:cubicBezTo>
                    <a:pt x="3494" y="2028"/>
                    <a:pt x="3632" y="1988"/>
                    <a:pt x="3770" y="1959"/>
                  </a:cubicBezTo>
                  <a:lnTo>
                    <a:pt x="3770" y="1929"/>
                  </a:lnTo>
                  <a:cubicBezTo>
                    <a:pt x="3681" y="1949"/>
                    <a:pt x="3603" y="1969"/>
                    <a:pt x="3514" y="1988"/>
                  </a:cubicBezTo>
                  <a:cubicBezTo>
                    <a:pt x="3583" y="1959"/>
                    <a:pt x="3652" y="1929"/>
                    <a:pt x="3711" y="1900"/>
                  </a:cubicBezTo>
                  <a:cubicBezTo>
                    <a:pt x="3794" y="1867"/>
                    <a:pt x="3743" y="1783"/>
                    <a:pt x="3671" y="1783"/>
                  </a:cubicBezTo>
                  <a:cubicBezTo>
                    <a:pt x="3658" y="1783"/>
                    <a:pt x="3645" y="1786"/>
                    <a:pt x="3632" y="1792"/>
                  </a:cubicBezTo>
                  <a:cubicBezTo>
                    <a:pt x="3297" y="1940"/>
                    <a:pt x="2953" y="2087"/>
                    <a:pt x="2619" y="2225"/>
                  </a:cubicBezTo>
                  <a:cubicBezTo>
                    <a:pt x="2481" y="2264"/>
                    <a:pt x="2353" y="2303"/>
                    <a:pt x="2215" y="2343"/>
                  </a:cubicBezTo>
                  <a:cubicBezTo>
                    <a:pt x="2205" y="2303"/>
                    <a:pt x="2195" y="2274"/>
                    <a:pt x="2186" y="2244"/>
                  </a:cubicBezTo>
                  <a:cubicBezTo>
                    <a:pt x="2471" y="2126"/>
                    <a:pt x="2746" y="1999"/>
                    <a:pt x="3022" y="1880"/>
                  </a:cubicBezTo>
                  <a:lnTo>
                    <a:pt x="3288" y="1821"/>
                  </a:lnTo>
                  <a:cubicBezTo>
                    <a:pt x="3445" y="1782"/>
                    <a:pt x="3612" y="1732"/>
                    <a:pt x="3780" y="1693"/>
                  </a:cubicBezTo>
                  <a:lnTo>
                    <a:pt x="3780" y="1664"/>
                  </a:lnTo>
                  <a:cubicBezTo>
                    <a:pt x="3573" y="1713"/>
                    <a:pt x="3367" y="1762"/>
                    <a:pt x="3170" y="1811"/>
                  </a:cubicBezTo>
                  <a:cubicBezTo>
                    <a:pt x="3347" y="1732"/>
                    <a:pt x="3533" y="1644"/>
                    <a:pt x="3721" y="1566"/>
                  </a:cubicBezTo>
                  <a:cubicBezTo>
                    <a:pt x="3738" y="1557"/>
                    <a:pt x="3725" y="1534"/>
                    <a:pt x="3709" y="1534"/>
                  </a:cubicBezTo>
                  <a:cubicBezTo>
                    <a:pt x="3707" y="1534"/>
                    <a:pt x="3704" y="1534"/>
                    <a:pt x="3701" y="1536"/>
                  </a:cubicBezTo>
                  <a:cubicBezTo>
                    <a:pt x="3474" y="1644"/>
                    <a:pt x="3238" y="1752"/>
                    <a:pt x="3012" y="1851"/>
                  </a:cubicBezTo>
                  <a:cubicBezTo>
                    <a:pt x="2934" y="1870"/>
                    <a:pt x="2864" y="1890"/>
                    <a:pt x="2786" y="1900"/>
                  </a:cubicBezTo>
                  <a:cubicBezTo>
                    <a:pt x="3111" y="1732"/>
                    <a:pt x="3426" y="1575"/>
                    <a:pt x="3741" y="1408"/>
                  </a:cubicBezTo>
                  <a:cubicBezTo>
                    <a:pt x="3730" y="1359"/>
                    <a:pt x="3721" y="1310"/>
                    <a:pt x="3701" y="1270"/>
                  </a:cubicBezTo>
                  <a:cubicBezTo>
                    <a:pt x="3219" y="1526"/>
                    <a:pt x="2737" y="1772"/>
                    <a:pt x="2254" y="2028"/>
                  </a:cubicBezTo>
                  <a:cubicBezTo>
                    <a:pt x="2254" y="2018"/>
                    <a:pt x="2264" y="1999"/>
                    <a:pt x="2274" y="1988"/>
                  </a:cubicBezTo>
                  <a:cubicBezTo>
                    <a:pt x="2422" y="1890"/>
                    <a:pt x="2560" y="1792"/>
                    <a:pt x="2707" y="1693"/>
                  </a:cubicBezTo>
                  <a:cubicBezTo>
                    <a:pt x="2855" y="1605"/>
                    <a:pt x="3002" y="1526"/>
                    <a:pt x="3140" y="1447"/>
                  </a:cubicBezTo>
                  <a:cubicBezTo>
                    <a:pt x="3317" y="1349"/>
                    <a:pt x="3485" y="1251"/>
                    <a:pt x="3662" y="1152"/>
                  </a:cubicBezTo>
                  <a:cubicBezTo>
                    <a:pt x="3652" y="1142"/>
                    <a:pt x="3652" y="1133"/>
                    <a:pt x="3652" y="1122"/>
                  </a:cubicBezTo>
                  <a:cubicBezTo>
                    <a:pt x="3426" y="1251"/>
                    <a:pt x="3189" y="1378"/>
                    <a:pt x="2963" y="1516"/>
                  </a:cubicBezTo>
                  <a:lnTo>
                    <a:pt x="3612" y="1044"/>
                  </a:lnTo>
                  <a:lnTo>
                    <a:pt x="3553" y="926"/>
                  </a:lnTo>
                  <a:cubicBezTo>
                    <a:pt x="3445" y="995"/>
                    <a:pt x="3337" y="1074"/>
                    <a:pt x="3238" y="1152"/>
                  </a:cubicBezTo>
                  <a:cubicBezTo>
                    <a:pt x="3150" y="1181"/>
                    <a:pt x="3071" y="1221"/>
                    <a:pt x="2993" y="1251"/>
                  </a:cubicBezTo>
                  <a:cubicBezTo>
                    <a:pt x="3032" y="1211"/>
                    <a:pt x="3081" y="1172"/>
                    <a:pt x="3130" y="1122"/>
                  </a:cubicBezTo>
                  <a:cubicBezTo>
                    <a:pt x="3238" y="1014"/>
                    <a:pt x="3356" y="906"/>
                    <a:pt x="3465" y="788"/>
                  </a:cubicBezTo>
                  <a:cubicBezTo>
                    <a:pt x="3455" y="778"/>
                    <a:pt x="3445" y="768"/>
                    <a:pt x="3445" y="759"/>
                  </a:cubicBezTo>
                  <a:cubicBezTo>
                    <a:pt x="3268" y="945"/>
                    <a:pt x="3091" y="1122"/>
                    <a:pt x="2904" y="1290"/>
                  </a:cubicBezTo>
                  <a:cubicBezTo>
                    <a:pt x="2894" y="1290"/>
                    <a:pt x="2894" y="1290"/>
                    <a:pt x="2884" y="1299"/>
                  </a:cubicBezTo>
                  <a:cubicBezTo>
                    <a:pt x="3061" y="1103"/>
                    <a:pt x="3229" y="906"/>
                    <a:pt x="3396" y="700"/>
                  </a:cubicBezTo>
                  <a:cubicBezTo>
                    <a:pt x="3367" y="670"/>
                    <a:pt x="3337" y="630"/>
                    <a:pt x="3297" y="591"/>
                  </a:cubicBezTo>
                  <a:cubicBezTo>
                    <a:pt x="3248" y="650"/>
                    <a:pt x="3209" y="700"/>
                    <a:pt x="3159" y="759"/>
                  </a:cubicBezTo>
                  <a:cubicBezTo>
                    <a:pt x="3071" y="818"/>
                    <a:pt x="2993" y="877"/>
                    <a:pt x="2914" y="926"/>
                  </a:cubicBezTo>
                  <a:cubicBezTo>
                    <a:pt x="3002" y="778"/>
                    <a:pt x="3091" y="630"/>
                    <a:pt x="3179" y="473"/>
                  </a:cubicBezTo>
                  <a:cubicBezTo>
                    <a:pt x="3130" y="433"/>
                    <a:pt x="3081" y="394"/>
                    <a:pt x="3022" y="355"/>
                  </a:cubicBezTo>
                  <a:cubicBezTo>
                    <a:pt x="2934" y="542"/>
                    <a:pt x="2835" y="719"/>
                    <a:pt x="2737" y="906"/>
                  </a:cubicBezTo>
                  <a:cubicBezTo>
                    <a:pt x="2786" y="788"/>
                    <a:pt x="2835" y="670"/>
                    <a:pt x="2875" y="552"/>
                  </a:cubicBezTo>
                  <a:lnTo>
                    <a:pt x="2963" y="315"/>
                  </a:lnTo>
                  <a:cubicBezTo>
                    <a:pt x="2953" y="306"/>
                    <a:pt x="2943" y="306"/>
                    <a:pt x="2934" y="296"/>
                  </a:cubicBezTo>
                  <a:cubicBezTo>
                    <a:pt x="2845" y="552"/>
                    <a:pt x="2746" y="807"/>
                    <a:pt x="2638" y="1054"/>
                  </a:cubicBezTo>
                  <a:cubicBezTo>
                    <a:pt x="2628" y="1074"/>
                    <a:pt x="2628" y="1093"/>
                    <a:pt x="2619" y="1103"/>
                  </a:cubicBezTo>
                  <a:cubicBezTo>
                    <a:pt x="2608" y="1133"/>
                    <a:pt x="2589" y="1152"/>
                    <a:pt x="2579" y="1172"/>
                  </a:cubicBezTo>
                  <a:cubicBezTo>
                    <a:pt x="2530" y="1211"/>
                    <a:pt x="2481" y="1240"/>
                    <a:pt x="2431" y="1270"/>
                  </a:cubicBezTo>
                  <a:cubicBezTo>
                    <a:pt x="2540" y="1063"/>
                    <a:pt x="2648" y="847"/>
                    <a:pt x="2746" y="621"/>
                  </a:cubicBezTo>
                  <a:cubicBezTo>
                    <a:pt x="2796" y="512"/>
                    <a:pt x="2845" y="394"/>
                    <a:pt x="2894" y="276"/>
                  </a:cubicBezTo>
                  <a:cubicBezTo>
                    <a:pt x="2875" y="256"/>
                    <a:pt x="2855" y="247"/>
                    <a:pt x="2835" y="237"/>
                  </a:cubicBezTo>
                  <a:cubicBezTo>
                    <a:pt x="2726" y="503"/>
                    <a:pt x="2608" y="768"/>
                    <a:pt x="2481" y="1024"/>
                  </a:cubicBezTo>
                  <a:cubicBezTo>
                    <a:pt x="2422" y="1142"/>
                    <a:pt x="2372" y="1251"/>
                    <a:pt x="2313" y="1359"/>
                  </a:cubicBezTo>
                  <a:lnTo>
                    <a:pt x="2293" y="1378"/>
                  </a:lnTo>
                  <a:cubicBezTo>
                    <a:pt x="2431" y="1074"/>
                    <a:pt x="2549" y="768"/>
                    <a:pt x="2667" y="463"/>
                  </a:cubicBezTo>
                  <a:cubicBezTo>
                    <a:pt x="2697" y="374"/>
                    <a:pt x="2726" y="286"/>
                    <a:pt x="2776" y="208"/>
                  </a:cubicBezTo>
                  <a:lnTo>
                    <a:pt x="2717" y="178"/>
                  </a:lnTo>
                  <a:cubicBezTo>
                    <a:pt x="2678" y="237"/>
                    <a:pt x="2648" y="296"/>
                    <a:pt x="2628" y="365"/>
                  </a:cubicBezTo>
                  <a:cubicBezTo>
                    <a:pt x="2589" y="453"/>
                    <a:pt x="2560" y="542"/>
                    <a:pt x="2530" y="630"/>
                  </a:cubicBezTo>
                  <a:cubicBezTo>
                    <a:pt x="2490" y="719"/>
                    <a:pt x="2461" y="818"/>
                    <a:pt x="2422" y="916"/>
                  </a:cubicBezTo>
                  <a:cubicBezTo>
                    <a:pt x="2343" y="1093"/>
                    <a:pt x="2264" y="1280"/>
                    <a:pt x="2175" y="1467"/>
                  </a:cubicBezTo>
                  <a:cubicBezTo>
                    <a:pt x="2116" y="1507"/>
                    <a:pt x="2057" y="1546"/>
                    <a:pt x="2008" y="1585"/>
                  </a:cubicBezTo>
                  <a:cubicBezTo>
                    <a:pt x="2008" y="1555"/>
                    <a:pt x="2018" y="1516"/>
                    <a:pt x="2028" y="1477"/>
                  </a:cubicBezTo>
                  <a:cubicBezTo>
                    <a:pt x="2127" y="1162"/>
                    <a:pt x="2234" y="857"/>
                    <a:pt x="2363" y="542"/>
                  </a:cubicBezTo>
                  <a:cubicBezTo>
                    <a:pt x="2422" y="404"/>
                    <a:pt x="2481" y="256"/>
                    <a:pt x="2540" y="109"/>
                  </a:cubicBezTo>
                  <a:cubicBezTo>
                    <a:pt x="2510" y="99"/>
                    <a:pt x="2490" y="99"/>
                    <a:pt x="2471" y="89"/>
                  </a:cubicBezTo>
                  <a:cubicBezTo>
                    <a:pt x="2343" y="385"/>
                    <a:pt x="2225" y="689"/>
                    <a:pt x="2116" y="985"/>
                  </a:cubicBezTo>
                  <a:lnTo>
                    <a:pt x="2087" y="1074"/>
                  </a:lnTo>
                  <a:cubicBezTo>
                    <a:pt x="2116" y="906"/>
                    <a:pt x="2146" y="748"/>
                    <a:pt x="2166" y="581"/>
                  </a:cubicBezTo>
                  <a:cubicBezTo>
                    <a:pt x="2195" y="404"/>
                    <a:pt x="2225" y="217"/>
                    <a:pt x="2254" y="40"/>
                  </a:cubicBezTo>
                  <a:cubicBezTo>
                    <a:pt x="2234" y="30"/>
                    <a:pt x="2205" y="30"/>
                    <a:pt x="2186" y="20"/>
                  </a:cubicBezTo>
                  <a:cubicBezTo>
                    <a:pt x="2166" y="50"/>
                    <a:pt x="2156" y="79"/>
                    <a:pt x="2136" y="99"/>
                  </a:cubicBezTo>
                  <a:cubicBezTo>
                    <a:pt x="2146" y="70"/>
                    <a:pt x="2146" y="50"/>
                    <a:pt x="2146" y="20"/>
                  </a:cubicBezTo>
                  <a:cubicBezTo>
                    <a:pt x="2097" y="11"/>
                    <a:pt x="2048" y="11"/>
                    <a:pt x="1989" y="11"/>
                  </a:cubicBezTo>
                  <a:lnTo>
                    <a:pt x="1930" y="512"/>
                  </a:lnTo>
                  <a:cubicBezTo>
                    <a:pt x="1920" y="522"/>
                    <a:pt x="1920" y="542"/>
                    <a:pt x="1910" y="552"/>
                  </a:cubicBezTo>
                  <a:lnTo>
                    <a:pt x="1910" y="414"/>
                  </a:lnTo>
                  <a:cubicBezTo>
                    <a:pt x="1920" y="276"/>
                    <a:pt x="1920" y="138"/>
                    <a:pt x="1920"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8"/>
            <p:cNvSpPr/>
            <p:nvPr/>
          </p:nvSpPr>
          <p:spPr>
            <a:xfrm>
              <a:off x="5034604" y="5070107"/>
              <a:ext cx="73299" cy="12711"/>
            </a:xfrm>
            <a:custGeom>
              <a:avLst/>
              <a:gdLst/>
              <a:ahLst/>
              <a:cxnLst/>
              <a:rect l="l" t="t" r="r" b="b"/>
              <a:pathLst>
                <a:path w="346" h="60" extrusionOk="0">
                  <a:moveTo>
                    <a:pt x="1" y="1"/>
                  </a:moveTo>
                  <a:cubicBezTo>
                    <a:pt x="1" y="11"/>
                    <a:pt x="11" y="20"/>
                    <a:pt x="11" y="31"/>
                  </a:cubicBezTo>
                  <a:lnTo>
                    <a:pt x="188" y="60"/>
                  </a:lnTo>
                  <a:lnTo>
                    <a:pt x="346" y="60"/>
                  </a:lnTo>
                  <a:cubicBezTo>
                    <a:pt x="306" y="60"/>
                    <a:pt x="267" y="50"/>
                    <a:pt x="228" y="40"/>
                  </a:cubicBezTo>
                  <a:cubicBezTo>
                    <a:pt x="149" y="31"/>
                    <a:pt x="80" y="11"/>
                    <a:pt x="1"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8"/>
            <p:cNvSpPr/>
            <p:nvPr/>
          </p:nvSpPr>
          <p:spPr>
            <a:xfrm>
              <a:off x="8094943" y="4573961"/>
              <a:ext cx="802055" cy="508858"/>
            </a:xfrm>
            <a:custGeom>
              <a:avLst/>
              <a:gdLst/>
              <a:ahLst/>
              <a:cxnLst/>
              <a:rect l="l" t="t" r="r" b="b"/>
              <a:pathLst>
                <a:path w="3786" h="2402" extrusionOk="0">
                  <a:moveTo>
                    <a:pt x="1506" y="424"/>
                  </a:moveTo>
                  <a:cubicBezTo>
                    <a:pt x="1545" y="512"/>
                    <a:pt x="1575" y="601"/>
                    <a:pt x="1604" y="689"/>
                  </a:cubicBezTo>
                  <a:cubicBezTo>
                    <a:pt x="1614" y="728"/>
                    <a:pt x="1615" y="766"/>
                    <a:pt x="1623" y="796"/>
                  </a:cubicBezTo>
                  <a:lnTo>
                    <a:pt x="1623" y="796"/>
                  </a:lnTo>
                  <a:cubicBezTo>
                    <a:pt x="1584" y="668"/>
                    <a:pt x="1545" y="541"/>
                    <a:pt x="1506" y="424"/>
                  </a:cubicBezTo>
                  <a:close/>
                  <a:moveTo>
                    <a:pt x="1053" y="837"/>
                  </a:moveTo>
                  <a:cubicBezTo>
                    <a:pt x="1063" y="847"/>
                    <a:pt x="1073" y="857"/>
                    <a:pt x="1083" y="877"/>
                  </a:cubicBezTo>
                  <a:cubicBezTo>
                    <a:pt x="1093" y="886"/>
                    <a:pt x="1103" y="906"/>
                    <a:pt x="1112" y="916"/>
                  </a:cubicBezTo>
                  <a:cubicBezTo>
                    <a:pt x="1112" y="936"/>
                    <a:pt x="1112" y="945"/>
                    <a:pt x="1122" y="965"/>
                  </a:cubicBezTo>
                  <a:cubicBezTo>
                    <a:pt x="1093" y="916"/>
                    <a:pt x="1073" y="877"/>
                    <a:pt x="1053" y="837"/>
                  </a:cubicBezTo>
                  <a:close/>
                  <a:moveTo>
                    <a:pt x="1742" y="1083"/>
                  </a:moveTo>
                  <a:lnTo>
                    <a:pt x="1772" y="1172"/>
                  </a:lnTo>
                  <a:lnTo>
                    <a:pt x="1772" y="1290"/>
                  </a:lnTo>
                  <a:cubicBezTo>
                    <a:pt x="1762" y="1260"/>
                    <a:pt x="1752" y="1240"/>
                    <a:pt x="1742" y="1211"/>
                  </a:cubicBezTo>
                  <a:lnTo>
                    <a:pt x="1742" y="1172"/>
                  </a:lnTo>
                  <a:cubicBezTo>
                    <a:pt x="1742" y="1152"/>
                    <a:pt x="1733" y="1133"/>
                    <a:pt x="1733" y="1103"/>
                  </a:cubicBezTo>
                  <a:cubicBezTo>
                    <a:pt x="1733" y="1093"/>
                    <a:pt x="1742" y="1093"/>
                    <a:pt x="1742" y="1083"/>
                  </a:cubicBezTo>
                  <a:close/>
                  <a:moveTo>
                    <a:pt x="1280" y="995"/>
                  </a:moveTo>
                  <a:cubicBezTo>
                    <a:pt x="1289" y="1004"/>
                    <a:pt x="1300" y="1024"/>
                    <a:pt x="1300" y="1034"/>
                  </a:cubicBezTo>
                  <a:cubicBezTo>
                    <a:pt x="1359" y="1142"/>
                    <a:pt x="1407" y="1240"/>
                    <a:pt x="1466" y="1349"/>
                  </a:cubicBezTo>
                  <a:lnTo>
                    <a:pt x="1457" y="1339"/>
                  </a:lnTo>
                  <a:cubicBezTo>
                    <a:pt x="1398" y="1260"/>
                    <a:pt x="1348" y="1192"/>
                    <a:pt x="1289" y="1113"/>
                  </a:cubicBezTo>
                  <a:cubicBezTo>
                    <a:pt x="1289" y="1074"/>
                    <a:pt x="1289" y="1034"/>
                    <a:pt x="1280" y="995"/>
                  </a:cubicBezTo>
                  <a:close/>
                  <a:moveTo>
                    <a:pt x="2205" y="119"/>
                  </a:moveTo>
                  <a:lnTo>
                    <a:pt x="2205" y="119"/>
                  </a:lnTo>
                  <a:cubicBezTo>
                    <a:pt x="2155" y="433"/>
                    <a:pt x="2107" y="739"/>
                    <a:pt x="2057" y="1054"/>
                  </a:cubicBezTo>
                  <a:cubicBezTo>
                    <a:pt x="2037" y="1122"/>
                    <a:pt x="2028" y="1192"/>
                    <a:pt x="2018" y="1260"/>
                  </a:cubicBezTo>
                  <a:cubicBezTo>
                    <a:pt x="2008" y="1290"/>
                    <a:pt x="1998" y="1319"/>
                    <a:pt x="1988" y="1359"/>
                  </a:cubicBezTo>
                  <a:cubicBezTo>
                    <a:pt x="2028" y="1004"/>
                    <a:pt x="2067" y="641"/>
                    <a:pt x="2116" y="286"/>
                  </a:cubicBezTo>
                  <a:cubicBezTo>
                    <a:pt x="2146" y="237"/>
                    <a:pt x="2175" y="178"/>
                    <a:pt x="2205" y="119"/>
                  </a:cubicBezTo>
                  <a:close/>
                  <a:moveTo>
                    <a:pt x="3071" y="857"/>
                  </a:moveTo>
                  <a:cubicBezTo>
                    <a:pt x="2914" y="1034"/>
                    <a:pt x="2766" y="1211"/>
                    <a:pt x="2599" y="1388"/>
                  </a:cubicBezTo>
                  <a:cubicBezTo>
                    <a:pt x="2697" y="1260"/>
                    <a:pt x="2785" y="1133"/>
                    <a:pt x="2864" y="1004"/>
                  </a:cubicBezTo>
                  <a:lnTo>
                    <a:pt x="3071" y="857"/>
                  </a:lnTo>
                  <a:close/>
                  <a:moveTo>
                    <a:pt x="2520" y="1251"/>
                  </a:moveTo>
                  <a:lnTo>
                    <a:pt x="2520" y="1251"/>
                  </a:lnTo>
                  <a:cubicBezTo>
                    <a:pt x="2451" y="1349"/>
                    <a:pt x="2382" y="1447"/>
                    <a:pt x="2313" y="1536"/>
                  </a:cubicBezTo>
                  <a:cubicBezTo>
                    <a:pt x="2303" y="1546"/>
                    <a:pt x="2293" y="1546"/>
                    <a:pt x="2293" y="1546"/>
                  </a:cubicBezTo>
                  <a:cubicBezTo>
                    <a:pt x="2323" y="1477"/>
                    <a:pt x="2362" y="1408"/>
                    <a:pt x="2402" y="1339"/>
                  </a:cubicBezTo>
                  <a:lnTo>
                    <a:pt x="2520" y="1251"/>
                  </a:lnTo>
                  <a:close/>
                  <a:moveTo>
                    <a:pt x="3110" y="1231"/>
                  </a:moveTo>
                  <a:lnTo>
                    <a:pt x="3110" y="1231"/>
                  </a:lnTo>
                  <a:cubicBezTo>
                    <a:pt x="2962" y="1339"/>
                    <a:pt x="2815" y="1437"/>
                    <a:pt x="2667" y="1546"/>
                  </a:cubicBezTo>
                  <a:cubicBezTo>
                    <a:pt x="2677" y="1536"/>
                    <a:pt x="2677" y="1526"/>
                    <a:pt x="2687" y="1516"/>
                  </a:cubicBezTo>
                  <a:lnTo>
                    <a:pt x="2923" y="1310"/>
                  </a:lnTo>
                  <a:cubicBezTo>
                    <a:pt x="2982" y="1290"/>
                    <a:pt x="3051" y="1260"/>
                    <a:pt x="3110" y="1231"/>
                  </a:cubicBezTo>
                  <a:close/>
                  <a:moveTo>
                    <a:pt x="876" y="1221"/>
                  </a:moveTo>
                  <a:lnTo>
                    <a:pt x="876" y="1221"/>
                  </a:lnTo>
                  <a:cubicBezTo>
                    <a:pt x="974" y="1310"/>
                    <a:pt x="1073" y="1388"/>
                    <a:pt x="1171" y="1467"/>
                  </a:cubicBezTo>
                  <a:cubicBezTo>
                    <a:pt x="1182" y="1507"/>
                    <a:pt x="1182" y="1536"/>
                    <a:pt x="1182" y="1566"/>
                  </a:cubicBezTo>
                  <a:cubicBezTo>
                    <a:pt x="1112" y="1507"/>
                    <a:pt x="1044" y="1447"/>
                    <a:pt x="965" y="1388"/>
                  </a:cubicBezTo>
                  <a:cubicBezTo>
                    <a:pt x="935" y="1329"/>
                    <a:pt x="906" y="1280"/>
                    <a:pt x="876" y="1221"/>
                  </a:cubicBezTo>
                  <a:close/>
                  <a:moveTo>
                    <a:pt x="256" y="866"/>
                  </a:moveTo>
                  <a:lnTo>
                    <a:pt x="256" y="866"/>
                  </a:lnTo>
                  <a:cubicBezTo>
                    <a:pt x="463" y="1024"/>
                    <a:pt x="670" y="1192"/>
                    <a:pt x="867" y="1349"/>
                  </a:cubicBezTo>
                  <a:cubicBezTo>
                    <a:pt x="867" y="1359"/>
                    <a:pt x="876" y="1359"/>
                    <a:pt x="876" y="1369"/>
                  </a:cubicBezTo>
                  <a:cubicBezTo>
                    <a:pt x="915" y="1437"/>
                    <a:pt x="945" y="1507"/>
                    <a:pt x="985" y="1575"/>
                  </a:cubicBezTo>
                  <a:cubicBezTo>
                    <a:pt x="856" y="1447"/>
                    <a:pt x="729" y="1329"/>
                    <a:pt x="600" y="1201"/>
                  </a:cubicBezTo>
                  <a:cubicBezTo>
                    <a:pt x="493" y="1093"/>
                    <a:pt x="375" y="985"/>
                    <a:pt x="256" y="866"/>
                  </a:cubicBezTo>
                  <a:close/>
                  <a:moveTo>
                    <a:pt x="1683" y="1231"/>
                  </a:moveTo>
                  <a:cubicBezTo>
                    <a:pt x="1693" y="1349"/>
                    <a:pt x="1713" y="1457"/>
                    <a:pt x="1733" y="1566"/>
                  </a:cubicBezTo>
                  <a:cubicBezTo>
                    <a:pt x="1733" y="1570"/>
                    <a:pt x="1733" y="1575"/>
                    <a:pt x="1733" y="1580"/>
                  </a:cubicBezTo>
                  <a:lnTo>
                    <a:pt x="1733" y="1580"/>
                  </a:lnTo>
                  <a:lnTo>
                    <a:pt x="1654" y="1290"/>
                  </a:lnTo>
                  <a:lnTo>
                    <a:pt x="1654" y="1280"/>
                  </a:lnTo>
                  <a:cubicBezTo>
                    <a:pt x="1663" y="1270"/>
                    <a:pt x="1674" y="1251"/>
                    <a:pt x="1683" y="1231"/>
                  </a:cubicBezTo>
                  <a:close/>
                  <a:moveTo>
                    <a:pt x="2273" y="1428"/>
                  </a:moveTo>
                  <a:cubicBezTo>
                    <a:pt x="2244" y="1477"/>
                    <a:pt x="2214" y="1536"/>
                    <a:pt x="2195" y="1595"/>
                  </a:cubicBezTo>
                  <a:lnTo>
                    <a:pt x="2185" y="1595"/>
                  </a:lnTo>
                  <a:cubicBezTo>
                    <a:pt x="2185" y="1585"/>
                    <a:pt x="2195" y="1585"/>
                    <a:pt x="2195" y="1585"/>
                  </a:cubicBezTo>
                  <a:cubicBezTo>
                    <a:pt x="2214" y="1536"/>
                    <a:pt x="2234" y="1487"/>
                    <a:pt x="2264" y="1437"/>
                  </a:cubicBezTo>
                  <a:lnTo>
                    <a:pt x="2273" y="1428"/>
                  </a:lnTo>
                  <a:close/>
                  <a:moveTo>
                    <a:pt x="1300" y="1181"/>
                  </a:moveTo>
                  <a:lnTo>
                    <a:pt x="1300" y="1181"/>
                  </a:lnTo>
                  <a:cubicBezTo>
                    <a:pt x="1368" y="1280"/>
                    <a:pt x="1437" y="1369"/>
                    <a:pt x="1506" y="1467"/>
                  </a:cubicBezTo>
                  <a:cubicBezTo>
                    <a:pt x="1486" y="1516"/>
                    <a:pt x="1477" y="1575"/>
                    <a:pt x="1457" y="1625"/>
                  </a:cubicBezTo>
                  <a:cubicBezTo>
                    <a:pt x="1427" y="1585"/>
                    <a:pt x="1398" y="1536"/>
                    <a:pt x="1378" y="1496"/>
                  </a:cubicBezTo>
                  <a:cubicBezTo>
                    <a:pt x="1368" y="1487"/>
                    <a:pt x="1359" y="1467"/>
                    <a:pt x="1359" y="1447"/>
                  </a:cubicBezTo>
                  <a:cubicBezTo>
                    <a:pt x="1348" y="1428"/>
                    <a:pt x="1329" y="1408"/>
                    <a:pt x="1319" y="1378"/>
                  </a:cubicBezTo>
                  <a:cubicBezTo>
                    <a:pt x="1319" y="1319"/>
                    <a:pt x="1309" y="1251"/>
                    <a:pt x="1300" y="1181"/>
                  </a:cubicBezTo>
                  <a:close/>
                  <a:moveTo>
                    <a:pt x="2146" y="1526"/>
                  </a:moveTo>
                  <a:cubicBezTo>
                    <a:pt x="2126" y="1555"/>
                    <a:pt x="2107" y="1595"/>
                    <a:pt x="2087" y="1634"/>
                  </a:cubicBezTo>
                  <a:cubicBezTo>
                    <a:pt x="2067" y="1644"/>
                    <a:pt x="2037" y="1654"/>
                    <a:pt x="2008" y="1664"/>
                  </a:cubicBezTo>
                  <a:cubicBezTo>
                    <a:pt x="2008" y="1654"/>
                    <a:pt x="1998" y="1644"/>
                    <a:pt x="1998" y="1634"/>
                  </a:cubicBezTo>
                  <a:cubicBezTo>
                    <a:pt x="2048" y="1595"/>
                    <a:pt x="2096" y="1555"/>
                    <a:pt x="2146" y="1526"/>
                  </a:cubicBezTo>
                  <a:close/>
                  <a:moveTo>
                    <a:pt x="1634" y="1349"/>
                  </a:moveTo>
                  <a:lnTo>
                    <a:pt x="1722" y="1703"/>
                  </a:lnTo>
                  <a:cubicBezTo>
                    <a:pt x="1703" y="1664"/>
                    <a:pt x="1683" y="1625"/>
                    <a:pt x="1663" y="1595"/>
                  </a:cubicBezTo>
                  <a:lnTo>
                    <a:pt x="1595" y="1447"/>
                  </a:lnTo>
                  <a:cubicBezTo>
                    <a:pt x="1604" y="1418"/>
                    <a:pt x="1615" y="1378"/>
                    <a:pt x="1634" y="1349"/>
                  </a:cubicBezTo>
                  <a:close/>
                  <a:moveTo>
                    <a:pt x="2067" y="1673"/>
                  </a:moveTo>
                  <a:lnTo>
                    <a:pt x="2067" y="1673"/>
                  </a:lnTo>
                  <a:cubicBezTo>
                    <a:pt x="2057" y="1693"/>
                    <a:pt x="2048" y="1723"/>
                    <a:pt x="2037" y="1743"/>
                  </a:cubicBezTo>
                  <a:cubicBezTo>
                    <a:pt x="2028" y="1723"/>
                    <a:pt x="2018" y="1713"/>
                    <a:pt x="2018" y="1693"/>
                  </a:cubicBezTo>
                  <a:cubicBezTo>
                    <a:pt x="2037" y="1684"/>
                    <a:pt x="2048" y="1684"/>
                    <a:pt x="2067" y="1673"/>
                  </a:cubicBezTo>
                  <a:close/>
                  <a:moveTo>
                    <a:pt x="1004" y="1457"/>
                  </a:moveTo>
                  <a:cubicBezTo>
                    <a:pt x="1033" y="1487"/>
                    <a:pt x="1073" y="1516"/>
                    <a:pt x="1103" y="1546"/>
                  </a:cubicBezTo>
                  <a:cubicBezTo>
                    <a:pt x="1132" y="1566"/>
                    <a:pt x="1162" y="1595"/>
                    <a:pt x="1191" y="1614"/>
                  </a:cubicBezTo>
                  <a:cubicBezTo>
                    <a:pt x="1201" y="1684"/>
                    <a:pt x="1211" y="1743"/>
                    <a:pt x="1221" y="1802"/>
                  </a:cubicBezTo>
                  <a:cubicBezTo>
                    <a:pt x="1191" y="1782"/>
                    <a:pt x="1171" y="1762"/>
                    <a:pt x="1142" y="1732"/>
                  </a:cubicBezTo>
                  <a:cubicBezTo>
                    <a:pt x="1103" y="1644"/>
                    <a:pt x="1053" y="1555"/>
                    <a:pt x="1004" y="1457"/>
                  </a:cubicBezTo>
                  <a:close/>
                  <a:moveTo>
                    <a:pt x="1555" y="1536"/>
                  </a:moveTo>
                  <a:cubicBezTo>
                    <a:pt x="1565" y="1546"/>
                    <a:pt x="1565" y="1546"/>
                    <a:pt x="1565" y="1555"/>
                  </a:cubicBezTo>
                  <a:lnTo>
                    <a:pt x="1693" y="1792"/>
                  </a:lnTo>
                  <a:lnTo>
                    <a:pt x="1634" y="1821"/>
                  </a:lnTo>
                  <a:cubicBezTo>
                    <a:pt x="1595" y="1782"/>
                    <a:pt x="1555" y="1752"/>
                    <a:pt x="1506" y="1713"/>
                  </a:cubicBezTo>
                  <a:cubicBezTo>
                    <a:pt x="1506" y="1703"/>
                    <a:pt x="1506" y="1703"/>
                    <a:pt x="1496" y="1703"/>
                  </a:cubicBezTo>
                  <a:cubicBezTo>
                    <a:pt x="1516" y="1644"/>
                    <a:pt x="1536" y="1595"/>
                    <a:pt x="1555" y="1536"/>
                  </a:cubicBezTo>
                  <a:close/>
                  <a:moveTo>
                    <a:pt x="1378" y="1792"/>
                  </a:moveTo>
                  <a:cubicBezTo>
                    <a:pt x="1378" y="1792"/>
                    <a:pt x="1388" y="1802"/>
                    <a:pt x="1388" y="1811"/>
                  </a:cubicBezTo>
                  <a:cubicBezTo>
                    <a:pt x="1388" y="1811"/>
                    <a:pt x="1388" y="1821"/>
                    <a:pt x="1378" y="1831"/>
                  </a:cubicBezTo>
                  <a:lnTo>
                    <a:pt x="1378" y="1792"/>
                  </a:lnTo>
                  <a:close/>
                  <a:moveTo>
                    <a:pt x="1565" y="1802"/>
                  </a:moveTo>
                  <a:cubicBezTo>
                    <a:pt x="1575" y="1811"/>
                    <a:pt x="1585" y="1821"/>
                    <a:pt x="1604" y="1831"/>
                  </a:cubicBezTo>
                  <a:cubicBezTo>
                    <a:pt x="1595" y="1841"/>
                    <a:pt x="1595" y="1841"/>
                    <a:pt x="1585" y="1841"/>
                  </a:cubicBezTo>
                  <a:cubicBezTo>
                    <a:pt x="1575" y="1831"/>
                    <a:pt x="1565" y="1811"/>
                    <a:pt x="1565" y="1802"/>
                  </a:cubicBezTo>
                  <a:close/>
                  <a:moveTo>
                    <a:pt x="1969" y="1782"/>
                  </a:moveTo>
                  <a:cubicBezTo>
                    <a:pt x="1978" y="1802"/>
                    <a:pt x="1978" y="1811"/>
                    <a:pt x="1988" y="1831"/>
                  </a:cubicBezTo>
                  <a:cubicBezTo>
                    <a:pt x="1978" y="1841"/>
                    <a:pt x="1978" y="1861"/>
                    <a:pt x="1969" y="1870"/>
                  </a:cubicBezTo>
                  <a:cubicBezTo>
                    <a:pt x="1969" y="1861"/>
                    <a:pt x="1959" y="1851"/>
                    <a:pt x="1959" y="1851"/>
                  </a:cubicBezTo>
                  <a:cubicBezTo>
                    <a:pt x="1969" y="1831"/>
                    <a:pt x="1969" y="1802"/>
                    <a:pt x="1969" y="1782"/>
                  </a:cubicBezTo>
                  <a:close/>
                  <a:moveTo>
                    <a:pt x="1634" y="1861"/>
                  </a:moveTo>
                  <a:lnTo>
                    <a:pt x="1615" y="1880"/>
                  </a:lnTo>
                  <a:cubicBezTo>
                    <a:pt x="1604" y="1880"/>
                    <a:pt x="1604" y="1870"/>
                    <a:pt x="1604" y="1870"/>
                  </a:cubicBezTo>
                  <a:cubicBezTo>
                    <a:pt x="1604" y="1861"/>
                    <a:pt x="1615" y="1861"/>
                    <a:pt x="1624" y="1861"/>
                  </a:cubicBezTo>
                  <a:close/>
                  <a:moveTo>
                    <a:pt x="1191" y="1831"/>
                  </a:moveTo>
                  <a:lnTo>
                    <a:pt x="1221" y="1861"/>
                  </a:lnTo>
                  <a:cubicBezTo>
                    <a:pt x="1228" y="1868"/>
                    <a:pt x="1230" y="1877"/>
                    <a:pt x="1230" y="1890"/>
                  </a:cubicBezTo>
                  <a:lnTo>
                    <a:pt x="1230" y="1890"/>
                  </a:lnTo>
                  <a:cubicBezTo>
                    <a:pt x="1221" y="1870"/>
                    <a:pt x="1201" y="1851"/>
                    <a:pt x="1191" y="1831"/>
                  </a:cubicBezTo>
                  <a:close/>
                  <a:moveTo>
                    <a:pt x="1437" y="1890"/>
                  </a:moveTo>
                  <a:cubicBezTo>
                    <a:pt x="1437" y="1890"/>
                    <a:pt x="1437" y="1900"/>
                    <a:pt x="1447" y="1900"/>
                  </a:cubicBezTo>
                  <a:lnTo>
                    <a:pt x="1427" y="1900"/>
                  </a:lnTo>
                  <a:lnTo>
                    <a:pt x="1437" y="1890"/>
                  </a:lnTo>
                  <a:close/>
                  <a:moveTo>
                    <a:pt x="1722" y="1841"/>
                  </a:moveTo>
                  <a:cubicBezTo>
                    <a:pt x="1733" y="1870"/>
                    <a:pt x="1742" y="1890"/>
                    <a:pt x="1762" y="1920"/>
                  </a:cubicBezTo>
                  <a:lnTo>
                    <a:pt x="1762" y="1929"/>
                  </a:lnTo>
                  <a:cubicBezTo>
                    <a:pt x="1733" y="1910"/>
                    <a:pt x="1713" y="1890"/>
                    <a:pt x="1683" y="1870"/>
                  </a:cubicBezTo>
                  <a:cubicBezTo>
                    <a:pt x="1693" y="1861"/>
                    <a:pt x="1703" y="1851"/>
                    <a:pt x="1722" y="1841"/>
                  </a:cubicBezTo>
                  <a:close/>
                  <a:moveTo>
                    <a:pt x="1457" y="1929"/>
                  </a:moveTo>
                  <a:cubicBezTo>
                    <a:pt x="1466" y="1940"/>
                    <a:pt x="1477" y="1959"/>
                    <a:pt x="1486" y="1979"/>
                  </a:cubicBezTo>
                  <a:cubicBezTo>
                    <a:pt x="1466" y="1988"/>
                    <a:pt x="1447" y="2008"/>
                    <a:pt x="1427" y="2018"/>
                  </a:cubicBezTo>
                  <a:cubicBezTo>
                    <a:pt x="1427" y="2008"/>
                    <a:pt x="1418" y="1999"/>
                    <a:pt x="1407" y="1999"/>
                  </a:cubicBezTo>
                  <a:lnTo>
                    <a:pt x="1407" y="1979"/>
                  </a:lnTo>
                  <a:cubicBezTo>
                    <a:pt x="1407" y="1969"/>
                    <a:pt x="1418" y="1959"/>
                    <a:pt x="1418" y="1940"/>
                  </a:cubicBezTo>
                  <a:cubicBezTo>
                    <a:pt x="1427" y="1940"/>
                    <a:pt x="1447" y="1929"/>
                    <a:pt x="1457" y="1929"/>
                  </a:cubicBezTo>
                  <a:close/>
                  <a:moveTo>
                    <a:pt x="1663" y="1890"/>
                  </a:moveTo>
                  <a:cubicBezTo>
                    <a:pt x="1674" y="1900"/>
                    <a:pt x="1683" y="1910"/>
                    <a:pt x="1703" y="1920"/>
                  </a:cubicBezTo>
                  <a:cubicBezTo>
                    <a:pt x="1713" y="1940"/>
                    <a:pt x="1733" y="1949"/>
                    <a:pt x="1752" y="1969"/>
                  </a:cubicBezTo>
                  <a:lnTo>
                    <a:pt x="1742" y="2047"/>
                  </a:lnTo>
                  <a:cubicBezTo>
                    <a:pt x="1713" y="2018"/>
                    <a:pt x="1693" y="1999"/>
                    <a:pt x="1663" y="1979"/>
                  </a:cubicBezTo>
                  <a:cubicBezTo>
                    <a:pt x="1654" y="1949"/>
                    <a:pt x="1634" y="1929"/>
                    <a:pt x="1624" y="1910"/>
                  </a:cubicBezTo>
                  <a:cubicBezTo>
                    <a:pt x="1634" y="1900"/>
                    <a:pt x="1644" y="1890"/>
                    <a:pt x="1663" y="1890"/>
                  </a:cubicBezTo>
                  <a:close/>
                  <a:moveTo>
                    <a:pt x="1713" y="2058"/>
                  </a:moveTo>
                  <a:lnTo>
                    <a:pt x="1742" y="2087"/>
                  </a:lnTo>
                  <a:lnTo>
                    <a:pt x="1733" y="2097"/>
                  </a:lnTo>
                  <a:cubicBezTo>
                    <a:pt x="1722" y="2087"/>
                    <a:pt x="1713" y="2067"/>
                    <a:pt x="1713" y="2058"/>
                  </a:cubicBezTo>
                  <a:close/>
                  <a:moveTo>
                    <a:pt x="1427" y="2058"/>
                  </a:moveTo>
                  <a:cubicBezTo>
                    <a:pt x="1437" y="2077"/>
                    <a:pt x="1457" y="2087"/>
                    <a:pt x="1466" y="2097"/>
                  </a:cubicBezTo>
                  <a:cubicBezTo>
                    <a:pt x="1466" y="2106"/>
                    <a:pt x="1477" y="2106"/>
                    <a:pt x="1486" y="2117"/>
                  </a:cubicBezTo>
                  <a:cubicBezTo>
                    <a:pt x="1466" y="2106"/>
                    <a:pt x="1447" y="2097"/>
                    <a:pt x="1418" y="2087"/>
                  </a:cubicBezTo>
                  <a:lnTo>
                    <a:pt x="1418" y="2067"/>
                  </a:lnTo>
                  <a:cubicBezTo>
                    <a:pt x="1418" y="2067"/>
                    <a:pt x="1427" y="2067"/>
                    <a:pt x="1427" y="2058"/>
                  </a:cubicBezTo>
                  <a:close/>
                  <a:moveTo>
                    <a:pt x="1506" y="2008"/>
                  </a:moveTo>
                  <a:lnTo>
                    <a:pt x="1536" y="2067"/>
                  </a:lnTo>
                  <a:cubicBezTo>
                    <a:pt x="1545" y="2097"/>
                    <a:pt x="1565" y="2126"/>
                    <a:pt x="1575" y="2156"/>
                  </a:cubicBezTo>
                  <a:cubicBezTo>
                    <a:pt x="1565" y="2156"/>
                    <a:pt x="1565" y="2146"/>
                    <a:pt x="1555" y="2146"/>
                  </a:cubicBezTo>
                  <a:cubicBezTo>
                    <a:pt x="1526" y="2117"/>
                    <a:pt x="1486" y="2077"/>
                    <a:pt x="1457" y="2038"/>
                  </a:cubicBezTo>
                  <a:cubicBezTo>
                    <a:pt x="1466" y="2028"/>
                    <a:pt x="1486" y="2018"/>
                    <a:pt x="1506" y="2008"/>
                  </a:cubicBezTo>
                  <a:close/>
                  <a:moveTo>
                    <a:pt x="2864" y="1920"/>
                  </a:moveTo>
                  <a:lnTo>
                    <a:pt x="2864" y="1920"/>
                  </a:lnTo>
                  <a:cubicBezTo>
                    <a:pt x="2776" y="1949"/>
                    <a:pt x="2697" y="1988"/>
                    <a:pt x="2608" y="2028"/>
                  </a:cubicBezTo>
                  <a:cubicBezTo>
                    <a:pt x="2490" y="2077"/>
                    <a:pt x="2372" y="2126"/>
                    <a:pt x="2264" y="2176"/>
                  </a:cubicBezTo>
                  <a:cubicBezTo>
                    <a:pt x="2402" y="2106"/>
                    <a:pt x="2540" y="2028"/>
                    <a:pt x="2677" y="1959"/>
                  </a:cubicBezTo>
                  <a:cubicBezTo>
                    <a:pt x="2746" y="1940"/>
                    <a:pt x="2805" y="1929"/>
                    <a:pt x="2864" y="1920"/>
                  </a:cubicBezTo>
                  <a:close/>
                  <a:moveTo>
                    <a:pt x="1515" y="2289"/>
                  </a:moveTo>
                  <a:lnTo>
                    <a:pt x="1466" y="2313"/>
                  </a:lnTo>
                  <a:lnTo>
                    <a:pt x="1457" y="2313"/>
                  </a:lnTo>
                  <a:lnTo>
                    <a:pt x="1457" y="2303"/>
                  </a:lnTo>
                  <a:cubicBezTo>
                    <a:pt x="1481" y="2303"/>
                    <a:pt x="1499" y="2297"/>
                    <a:pt x="1515" y="2289"/>
                  </a:cubicBezTo>
                  <a:close/>
                  <a:moveTo>
                    <a:pt x="2087" y="2284"/>
                  </a:moveTo>
                  <a:lnTo>
                    <a:pt x="2087" y="2284"/>
                  </a:lnTo>
                  <a:cubicBezTo>
                    <a:pt x="2077" y="2303"/>
                    <a:pt x="2077" y="2313"/>
                    <a:pt x="2067" y="2333"/>
                  </a:cubicBezTo>
                  <a:lnTo>
                    <a:pt x="2037" y="2303"/>
                  </a:lnTo>
                  <a:cubicBezTo>
                    <a:pt x="2057" y="2303"/>
                    <a:pt x="2077" y="2294"/>
                    <a:pt x="2087" y="2284"/>
                  </a:cubicBezTo>
                  <a:close/>
                  <a:moveTo>
                    <a:pt x="778" y="1969"/>
                  </a:moveTo>
                  <a:lnTo>
                    <a:pt x="778" y="1969"/>
                  </a:lnTo>
                  <a:cubicBezTo>
                    <a:pt x="847" y="1999"/>
                    <a:pt x="926" y="2038"/>
                    <a:pt x="1004" y="2067"/>
                  </a:cubicBezTo>
                  <a:lnTo>
                    <a:pt x="1280" y="2343"/>
                  </a:lnTo>
                  <a:cubicBezTo>
                    <a:pt x="1280" y="2343"/>
                    <a:pt x="1270" y="2353"/>
                    <a:pt x="1260" y="2353"/>
                  </a:cubicBezTo>
                  <a:cubicBezTo>
                    <a:pt x="1250" y="2353"/>
                    <a:pt x="1241" y="2343"/>
                    <a:pt x="1241" y="2343"/>
                  </a:cubicBezTo>
                  <a:cubicBezTo>
                    <a:pt x="1122" y="2264"/>
                    <a:pt x="1014" y="2176"/>
                    <a:pt x="915" y="2087"/>
                  </a:cubicBezTo>
                  <a:cubicBezTo>
                    <a:pt x="867" y="2047"/>
                    <a:pt x="817" y="2008"/>
                    <a:pt x="778" y="1969"/>
                  </a:cubicBezTo>
                  <a:close/>
                  <a:moveTo>
                    <a:pt x="2362" y="2323"/>
                  </a:moveTo>
                  <a:lnTo>
                    <a:pt x="2362" y="2323"/>
                  </a:lnTo>
                  <a:cubicBezTo>
                    <a:pt x="2333" y="2333"/>
                    <a:pt x="2313" y="2343"/>
                    <a:pt x="2284" y="2353"/>
                  </a:cubicBezTo>
                  <a:cubicBezTo>
                    <a:pt x="2273" y="2362"/>
                    <a:pt x="2254" y="2362"/>
                    <a:pt x="2234" y="2362"/>
                  </a:cubicBezTo>
                  <a:cubicBezTo>
                    <a:pt x="2284" y="2353"/>
                    <a:pt x="2323" y="2333"/>
                    <a:pt x="2362" y="2323"/>
                  </a:cubicBezTo>
                  <a:close/>
                  <a:moveTo>
                    <a:pt x="2116" y="2303"/>
                  </a:moveTo>
                  <a:cubicBezTo>
                    <a:pt x="2126" y="2303"/>
                    <a:pt x="2126" y="2303"/>
                    <a:pt x="2136" y="2313"/>
                  </a:cubicBezTo>
                  <a:cubicBezTo>
                    <a:pt x="2136" y="2323"/>
                    <a:pt x="2146" y="2343"/>
                    <a:pt x="2146" y="2362"/>
                  </a:cubicBezTo>
                  <a:cubicBezTo>
                    <a:pt x="2136" y="2362"/>
                    <a:pt x="2126" y="2362"/>
                    <a:pt x="2116" y="2373"/>
                  </a:cubicBezTo>
                  <a:cubicBezTo>
                    <a:pt x="2107" y="2362"/>
                    <a:pt x="2096" y="2362"/>
                    <a:pt x="2096" y="2353"/>
                  </a:cubicBezTo>
                  <a:cubicBezTo>
                    <a:pt x="2107" y="2333"/>
                    <a:pt x="2116" y="2313"/>
                    <a:pt x="2116" y="2303"/>
                  </a:cubicBezTo>
                  <a:close/>
                  <a:moveTo>
                    <a:pt x="1890" y="0"/>
                  </a:moveTo>
                  <a:cubicBezTo>
                    <a:pt x="1851" y="0"/>
                    <a:pt x="1811" y="0"/>
                    <a:pt x="1772" y="11"/>
                  </a:cubicBezTo>
                  <a:lnTo>
                    <a:pt x="1772" y="837"/>
                  </a:lnTo>
                  <a:cubicBezTo>
                    <a:pt x="1762" y="857"/>
                    <a:pt x="1762" y="866"/>
                    <a:pt x="1752" y="886"/>
                  </a:cubicBezTo>
                  <a:cubicBezTo>
                    <a:pt x="1722" y="818"/>
                    <a:pt x="1703" y="748"/>
                    <a:pt x="1674" y="680"/>
                  </a:cubicBezTo>
                  <a:cubicBezTo>
                    <a:pt x="1663" y="552"/>
                    <a:pt x="1654" y="424"/>
                    <a:pt x="1634" y="296"/>
                  </a:cubicBezTo>
                  <a:cubicBezTo>
                    <a:pt x="1634" y="208"/>
                    <a:pt x="1624" y="119"/>
                    <a:pt x="1615" y="20"/>
                  </a:cubicBezTo>
                  <a:cubicBezTo>
                    <a:pt x="1595" y="20"/>
                    <a:pt x="1565" y="30"/>
                    <a:pt x="1545" y="30"/>
                  </a:cubicBezTo>
                  <a:cubicBezTo>
                    <a:pt x="1555" y="144"/>
                    <a:pt x="1564" y="267"/>
                    <a:pt x="1574" y="381"/>
                  </a:cubicBezTo>
                  <a:lnTo>
                    <a:pt x="1574" y="381"/>
                  </a:lnTo>
                  <a:cubicBezTo>
                    <a:pt x="1535" y="265"/>
                    <a:pt x="1496" y="157"/>
                    <a:pt x="1447" y="50"/>
                  </a:cubicBezTo>
                  <a:cubicBezTo>
                    <a:pt x="1418" y="59"/>
                    <a:pt x="1378" y="70"/>
                    <a:pt x="1348" y="79"/>
                  </a:cubicBezTo>
                  <a:cubicBezTo>
                    <a:pt x="1398" y="286"/>
                    <a:pt x="1457" y="493"/>
                    <a:pt x="1516" y="700"/>
                  </a:cubicBezTo>
                  <a:cubicBezTo>
                    <a:pt x="1555" y="837"/>
                    <a:pt x="1604" y="985"/>
                    <a:pt x="1644" y="1122"/>
                  </a:cubicBezTo>
                  <a:cubicBezTo>
                    <a:pt x="1644" y="1142"/>
                    <a:pt x="1634" y="1162"/>
                    <a:pt x="1624" y="1181"/>
                  </a:cubicBezTo>
                  <a:cubicBezTo>
                    <a:pt x="1555" y="945"/>
                    <a:pt x="1496" y="709"/>
                    <a:pt x="1427" y="483"/>
                  </a:cubicBezTo>
                  <a:cubicBezTo>
                    <a:pt x="1388" y="345"/>
                    <a:pt x="1348" y="217"/>
                    <a:pt x="1309" y="89"/>
                  </a:cubicBezTo>
                  <a:cubicBezTo>
                    <a:pt x="1300" y="89"/>
                    <a:pt x="1289" y="99"/>
                    <a:pt x="1270" y="99"/>
                  </a:cubicBezTo>
                  <a:cubicBezTo>
                    <a:pt x="1368" y="404"/>
                    <a:pt x="1457" y="709"/>
                    <a:pt x="1545" y="1024"/>
                  </a:cubicBezTo>
                  <a:cubicBezTo>
                    <a:pt x="1565" y="1093"/>
                    <a:pt x="1585" y="1162"/>
                    <a:pt x="1604" y="1240"/>
                  </a:cubicBezTo>
                  <a:cubicBezTo>
                    <a:pt x="1585" y="1280"/>
                    <a:pt x="1565" y="1319"/>
                    <a:pt x="1555" y="1369"/>
                  </a:cubicBezTo>
                  <a:cubicBezTo>
                    <a:pt x="1457" y="1181"/>
                    <a:pt x="1359" y="995"/>
                    <a:pt x="1270" y="818"/>
                  </a:cubicBezTo>
                  <a:cubicBezTo>
                    <a:pt x="1250" y="581"/>
                    <a:pt x="1230" y="345"/>
                    <a:pt x="1221" y="119"/>
                  </a:cubicBezTo>
                  <a:cubicBezTo>
                    <a:pt x="1171" y="138"/>
                    <a:pt x="1112" y="158"/>
                    <a:pt x="1063" y="178"/>
                  </a:cubicBezTo>
                  <a:cubicBezTo>
                    <a:pt x="1063" y="267"/>
                    <a:pt x="1073" y="355"/>
                    <a:pt x="1083" y="453"/>
                  </a:cubicBezTo>
                  <a:cubicBezTo>
                    <a:pt x="1044" y="374"/>
                    <a:pt x="1004" y="306"/>
                    <a:pt x="965" y="227"/>
                  </a:cubicBezTo>
                  <a:lnTo>
                    <a:pt x="906" y="256"/>
                  </a:lnTo>
                  <a:cubicBezTo>
                    <a:pt x="965" y="385"/>
                    <a:pt x="1024" y="503"/>
                    <a:pt x="1093" y="621"/>
                  </a:cubicBezTo>
                  <a:cubicBezTo>
                    <a:pt x="1093" y="700"/>
                    <a:pt x="1103" y="778"/>
                    <a:pt x="1112" y="857"/>
                  </a:cubicBezTo>
                  <a:cubicBezTo>
                    <a:pt x="1044" y="768"/>
                    <a:pt x="985" y="689"/>
                    <a:pt x="926" y="601"/>
                  </a:cubicBezTo>
                  <a:lnTo>
                    <a:pt x="778" y="335"/>
                  </a:lnTo>
                  <a:cubicBezTo>
                    <a:pt x="758" y="355"/>
                    <a:pt x="738" y="365"/>
                    <a:pt x="719" y="374"/>
                  </a:cubicBezTo>
                  <a:cubicBezTo>
                    <a:pt x="837" y="581"/>
                    <a:pt x="955" y="798"/>
                    <a:pt x="1063" y="1004"/>
                  </a:cubicBezTo>
                  <a:cubicBezTo>
                    <a:pt x="1083" y="1044"/>
                    <a:pt x="1103" y="1074"/>
                    <a:pt x="1112" y="1113"/>
                  </a:cubicBezTo>
                  <a:cubicBezTo>
                    <a:pt x="955" y="886"/>
                    <a:pt x="797" y="670"/>
                    <a:pt x="620" y="453"/>
                  </a:cubicBezTo>
                  <a:cubicBezTo>
                    <a:pt x="581" y="493"/>
                    <a:pt x="541" y="522"/>
                    <a:pt x="512" y="562"/>
                  </a:cubicBezTo>
                  <a:cubicBezTo>
                    <a:pt x="729" y="827"/>
                    <a:pt x="926" y="1103"/>
                    <a:pt x="1112" y="1378"/>
                  </a:cubicBezTo>
                  <a:cubicBezTo>
                    <a:pt x="1024" y="1299"/>
                    <a:pt x="926" y="1231"/>
                    <a:pt x="837" y="1152"/>
                  </a:cubicBezTo>
                  <a:cubicBezTo>
                    <a:pt x="797" y="1074"/>
                    <a:pt x="749" y="995"/>
                    <a:pt x="709" y="916"/>
                  </a:cubicBezTo>
                  <a:lnTo>
                    <a:pt x="502" y="562"/>
                  </a:lnTo>
                  <a:cubicBezTo>
                    <a:pt x="482" y="581"/>
                    <a:pt x="473" y="601"/>
                    <a:pt x="453" y="611"/>
                  </a:cubicBezTo>
                  <a:cubicBezTo>
                    <a:pt x="532" y="759"/>
                    <a:pt x="620" y="896"/>
                    <a:pt x="699" y="1034"/>
                  </a:cubicBezTo>
                  <a:lnTo>
                    <a:pt x="463" y="857"/>
                  </a:lnTo>
                  <a:cubicBezTo>
                    <a:pt x="423" y="818"/>
                    <a:pt x="375" y="788"/>
                    <a:pt x="335" y="759"/>
                  </a:cubicBezTo>
                  <a:cubicBezTo>
                    <a:pt x="325" y="768"/>
                    <a:pt x="325" y="778"/>
                    <a:pt x="316" y="788"/>
                  </a:cubicBezTo>
                  <a:cubicBezTo>
                    <a:pt x="453" y="896"/>
                    <a:pt x="600" y="1004"/>
                    <a:pt x="738" y="1113"/>
                  </a:cubicBezTo>
                  <a:cubicBezTo>
                    <a:pt x="768" y="1172"/>
                    <a:pt x="797" y="1221"/>
                    <a:pt x="827" y="1280"/>
                  </a:cubicBezTo>
                  <a:cubicBezTo>
                    <a:pt x="797" y="1260"/>
                    <a:pt x="778" y="1240"/>
                    <a:pt x="749" y="1221"/>
                  </a:cubicBezTo>
                  <a:cubicBezTo>
                    <a:pt x="591" y="1093"/>
                    <a:pt x="434" y="965"/>
                    <a:pt x="276" y="847"/>
                  </a:cubicBezTo>
                  <a:cubicBezTo>
                    <a:pt x="266" y="847"/>
                    <a:pt x="266" y="857"/>
                    <a:pt x="256" y="866"/>
                  </a:cubicBezTo>
                  <a:cubicBezTo>
                    <a:pt x="246" y="877"/>
                    <a:pt x="246" y="886"/>
                    <a:pt x="237" y="896"/>
                  </a:cubicBezTo>
                  <a:cubicBezTo>
                    <a:pt x="443" y="1093"/>
                    <a:pt x="650" y="1290"/>
                    <a:pt x="847" y="1487"/>
                  </a:cubicBezTo>
                  <a:cubicBezTo>
                    <a:pt x="915" y="1546"/>
                    <a:pt x="974" y="1605"/>
                    <a:pt x="1033" y="1673"/>
                  </a:cubicBezTo>
                  <a:lnTo>
                    <a:pt x="1211" y="1999"/>
                  </a:lnTo>
                  <a:cubicBezTo>
                    <a:pt x="1171" y="1988"/>
                    <a:pt x="1142" y="1979"/>
                    <a:pt x="1103" y="1959"/>
                  </a:cubicBezTo>
                  <a:cubicBezTo>
                    <a:pt x="788" y="1644"/>
                    <a:pt x="482" y="1329"/>
                    <a:pt x="178" y="1014"/>
                  </a:cubicBezTo>
                  <a:cubicBezTo>
                    <a:pt x="148" y="1063"/>
                    <a:pt x="128" y="1113"/>
                    <a:pt x="108" y="1162"/>
                  </a:cubicBezTo>
                  <a:lnTo>
                    <a:pt x="758" y="1811"/>
                  </a:lnTo>
                  <a:lnTo>
                    <a:pt x="463" y="1693"/>
                  </a:lnTo>
                  <a:cubicBezTo>
                    <a:pt x="335" y="1585"/>
                    <a:pt x="217" y="1467"/>
                    <a:pt x="99" y="1349"/>
                  </a:cubicBezTo>
                  <a:cubicBezTo>
                    <a:pt x="79" y="1339"/>
                    <a:pt x="69" y="1319"/>
                    <a:pt x="60" y="1310"/>
                  </a:cubicBezTo>
                  <a:cubicBezTo>
                    <a:pt x="60" y="1319"/>
                    <a:pt x="49" y="1339"/>
                    <a:pt x="49" y="1349"/>
                  </a:cubicBezTo>
                  <a:cubicBezTo>
                    <a:pt x="158" y="1457"/>
                    <a:pt x="266" y="1555"/>
                    <a:pt x="384" y="1664"/>
                  </a:cubicBezTo>
                  <a:cubicBezTo>
                    <a:pt x="256" y="1614"/>
                    <a:pt x="138" y="1566"/>
                    <a:pt x="20" y="1507"/>
                  </a:cubicBezTo>
                  <a:cubicBezTo>
                    <a:pt x="10" y="1555"/>
                    <a:pt x="1" y="1605"/>
                    <a:pt x="1" y="1654"/>
                  </a:cubicBezTo>
                  <a:cubicBezTo>
                    <a:pt x="227" y="1743"/>
                    <a:pt x="453" y="1841"/>
                    <a:pt x="679" y="1929"/>
                  </a:cubicBezTo>
                  <a:cubicBezTo>
                    <a:pt x="837" y="2067"/>
                    <a:pt x="994" y="2195"/>
                    <a:pt x="1152" y="2313"/>
                  </a:cubicBezTo>
                  <a:lnTo>
                    <a:pt x="1033" y="2284"/>
                  </a:lnTo>
                  <a:cubicBezTo>
                    <a:pt x="994" y="2274"/>
                    <a:pt x="945" y="2254"/>
                    <a:pt x="906" y="2244"/>
                  </a:cubicBezTo>
                  <a:cubicBezTo>
                    <a:pt x="600" y="2117"/>
                    <a:pt x="296" y="1979"/>
                    <a:pt x="1" y="1831"/>
                  </a:cubicBezTo>
                  <a:lnTo>
                    <a:pt x="1" y="1831"/>
                  </a:lnTo>
                  <a:cubicBezTo>
                    <a:pt x="1" y="1890"/>
                    <a:pt x="10" y="1940"/>
                    <a:pt x="10" y="1988"/>
                  </a:cubicBezTo>
                  <a:cubicBezTo>
                    <a:pt x="316" y="2136"/>
                    <a:pt x="630" y="2274"/>
                    <a:pt x="945" y="2402"/>
                  </a:cubicBezTo>
                  <a:lnTo>
                    <a:pt x="2697" y="2402"/>
                  </a:lnTo>
                  <a:cubicBezTo>
                    <a:pt x="2815" y="2392"/>
                    <a:pt x="2943" y="2382"/>
                    <a:pt x="3061" y="2373"/>
                  </a:cubicBezTo>
                  <a:cubicBezTo>
                    <a:pt x="3218" y="2362"/>
                    <a:pt x="3366" y="2343"/>
                    <a:pt x="3524" y="2333"/>
                  </a:cubicBezTo>
                  <a:cubicBezTo>
                    <a:pt x="3541" y="2324"/>
                    <a:pt x="3543" y="2301"/>
                    <a:pt x="3531" y="2301"/>
                  </a:cubicBezTo>
                  <a:cubicBezTo>
                    <a:pt x="3529" y="2301"/>
                    <a:pt x="3526" y="2302"/>
                    <a:pt x="3524" y="2303"/>
                  </a:cubicBezTo>
                  <a:cubicBezTo>
                    <a:pt x="3199" y="2333"/>
                    <a:pt x="2884" y="2362"/>
                    <a:pt x="2569" y="2392"/>
                  </a:cubicBezTo>
                  <a:cubicBezTo>
                    <a:pt x="2608" y="2373"/>
                    <a:pt x="2647" y="2353"/>
                    <a:pt x="2677" y="2343"/>
                  </a:cubicBezTo>
                  <a:cubicBezTo>
                    <a:pt x="2825" y="2323"/>
                    <a:pt x="2973" y="2313"/>
                    <a:pt x="3120" y="2294"/>
                  </a:cubicBezTo>
                  <a:cubicBezTo>
                    <a:pt x="3317" y="2274"/>
                    <a:pt x="3513" y="2254"/>
                    <a:pt x="3701" y="2235"/>
                  </a:cubicBezTo>
                  <a:cubicBezTo>
                    <a:pt x="3710" y="2225"/>
                    <a:pt x="3710" y="2215"/>
                    <a:pt x="3710" y="2205"/>
                  </a:cubicBezTo>
                  <a:lnTo>
                    <a:pt x="3710" y="2205"/>
                  </a:lnTo>
                  <a:cubicBezTo>
                    <a:pt x="3406" y="2235"/>
                    <a:pt x="3091" y="2264"/>
                    <a:pt x="2776" y="2303"/>
                  </a:cubicBezTo>
                  <a:cubicBezTo>
                    <a:pt x="2973" y="2225"/>
                    <a:pt x="3159" y="2136"/>
                    <a:pt x="3356" y="2058"/>
                  </a:cubicBezTo>
                  <a:cubicBezTo>
                    <a:pt x="3494" y="2028"/>
                    <a:pt x="3622" y="1988"/>
                    <a:pt x="3760" y="1959"/>
                  </a:cubicBezTo>
                  <a:cubicBezTo>
                    <a:pt x="3760" y="1949"/>
                    <a:pt x="3769" y="1940"/>
                    <a:pt x="3769" y="1929"/>
                  </a:cubicBezTo>
                  <a:lnTo>
                    <a:pt x="3769" y="1929"/>
                  </a:lnTo>
                  <a:cubicBezTo>
                    <a:pt x="3681" y="1949"/>
                    <a:pt x="3602" y="1969"/>
                    <a:pt x="3513" y="1988"/>
                  </a:cubicBezTo>
                  <a:cubicBezTo>
                    <a:pt x="3583" y="1959"/>
                    <a:pt x="3651" y="1929"/>
                    <a:pt x="3710" y="1900"/>
                  </a:cubicBezTo>
                  <a:cubicBezTo>
                    <a:pt x="3786" y="1867"/>
                    <a:pt x="3740" y="1783"/>
                    <a:pt x="3670" y="1783"/>
                  </a:cubicBezTo>
                  <a:cubicBezTo>
                    <a:pt x="3658" y="1783"/>
                    <a:pt x="3645" y="1786"/>
                    <a:pt x="3632" y="1792"/>
                  </a:cubicBezTo>
                  <a:cubicBezTo>
                    <a:pt x="3297" y="1940"/>
                    <a:pt x="2953" y="2087"/>
                    <a:pt x="2608" y="2225"/>
                  </a:cubicBezTo>
                  <a:cubicBezTo>
                    <a:pt x="2481" y="2264"/>
                    <a:pt x="2343" y="2303"/>
                    <a:pt x="2214" y="2343"/>
                  </a:cubicBezTo>
                  <a:cubicBezTo>
                    <a:pt x="2205" y="2303"/>
                    <a:pt x="2195" y="2274"/>
                    <a:pt x="2185" y="2244"/>
                  </a:cubicBezTo>
                  <a:cubicBezTo>
                    <a:pt x="2470" y="2126"/>
                    <a:pt x="2746" y="1999"/>
                    <a:pt x="3021" y="1880"/>
                  </a:cubicBezTo>
                  <a:cubicBezTo>
                    <a:pt x="3110" y="1861"/>
                    <a:pt x="3199" y="1841"/>
                    <a:pt x="3277" y="1821"/>
                  </a:cubicBezTo>
                  <a:cubicBezTo>
                    <a:pt x="3445" y="1782"/>
                    <a:pt x="3612" y="1732"/>
                    <a:pt x="3769" y="1693"/>
                  </a:cubicBezTo>
                  <a:lnTo>
                    <a:pt x="3769" y="1664"/>
                  </a:lnTo>
                  <a:cubicBezTo>
                    <a:pt x="3572" y="1713"/>
                    <a:pt x="3366" y="1762"/>
                    <a:pt x="3159" y="1811"/>
                  </a:cubicBezTo>
                  <a:cubicBezTo>
                    <a:pt x="3347" y="1732"/>
                    <a:pt x="3533" y="1644"/>
                    <a:pt x="3710" y="1566"/>
                  </a:cubicBezTo>
                  <a:cubicBezTo>
                    <a:pt x="3727" y="1557"/>
                    <a:pt x="3715" y="1534"/>
                    <a:pt x="3699" y="1534"/>
                  </a:cubicBezTo>
                  <a:cubicBezTo>
                    <a:pt x="3696" y="1534"/>
                    <a:pt x="3693" y="1534"/>
                    <a:pt x="3691" y="1536"/>
                  </a:cubicBezTo>
                  <a:cubicBezTo>
                    <a:pt x="3465" y="1644"/>
                    <a:pt x="3238" y="1752"/>
                    <a:pt x="3002" y="1851"/>
                  </a:cubicBezTo>
                  <a:cubicBezTo>
                    <a:pt x="2933" y="1870"/>
                    <a:pt x="2864" y="1890"/>
                    <a:pt x="2785" y="1900"/>
                  </a:cubicBezTo>
                  <a:cubicBezTo>
                    <a:pt x="3100" y="1732"/>
                    <a:pt x="3415" y="1575"/>
                    <a:pt x="3740" y="1408"/>
                  </a:cubicBezTo>
                  <a:cubicBezTo>
                    <a:pt x="3730" y="1359"/>
                    <a:pt x="3710" y="1310"/>
                    <a:pt x="3701" y="1270"/>
                  </a:cubicBezTo>
                  <a:cubicBezTo>
                    <a:pt x="3218" y="1526"/>
                    <a:pt x="2736" y="1772"/>
                    <a:pt x="2244" y="2028"/>
                  </a:cubicBezTo>
                  <a:cubicBezTo>
                    <a:pt x="2254" y="2018"/>
                    <a:pt x="2264" y="1999"/>
                    <a:pt x="2264" y="1988"/>
                  </a:cubicBezTo>
                  <a:lnTo>
                    <a:pt x="2706" y="1693"/>
                  </a:lnTo>
                  <a:cubicBezTo>
                    <a:pt x="2854" y="1605"/>
                    <a:pt x="2992" y="1526"/>
                    <a:pt x="3139" y="1447"/>
                  </a:cubicBezTo>
                  <a:cubicBezTo>
                    <a:pt x="3317" y="1349"/>
                    <a:pt x="3484" y="1251"/>
                    <a:pt x="3651" y="1152"/>
                  </a:cubicBezTo>
                  <a:cubicBezTo>
                    <a:pt x="3651" y="1142"/>
                    <a:pt x="3651" y="1133"/>
                    <a:pt x="3642" y="1122"/>
                  </a:cubicBezTo>
                  <a:cubicBezTo>
                    <a:pt x="3415" y="1251"/>
                    <a:pt x="3189" y="1378"/>
                    <a:pt x="2962" y="1516"/>
                  </a:cubicBezTo>
                  <a:lnTo>
                    <a:pt x="3612" y="1044"/>
                  </a:lnTo>
                  <a:cubicBezTo>
                    <a:pt x="3592" y="1004"/>
                    <a:pt x="3572" y="965"/>
                    <a:pt x="3543" y="926"/>
                  </a:cubicBezTo>
                  <a:cubicBezTo>
                    <a:pt x="3445" y="995"/>
                    <a:pt x="3336" y="1074"/>
                    <a:pt x="3228" y="1152"/>
                  </a:cubicBezTo>
                  <a:cubicBezTo>
                    <a:pt x="3150" y="1181"/>
                    <a:pt x="3071" y="1221"/>
                    <a:pt x="2982" y="1251"/>
                  </a:cubicBezTo>
                  <a:cubicBezTo>
                    <a:pt x="3032" y="1211"/>
                    <a:pt x="3080" y="1172"/>
                    <a:pt x="3120" y="1122"/>
                  </a:cubicBezTo>
                  <a:cubicBezTo>
                    <a:pt x="3238" y="1014"/>
                    <a:pt x="3347" y="906"/>
                    <a:pt x="3454" y="788"/>
                  </a:cubicBezTo>
                  <a:cubicBezTo>
                    <a:pt x="3454" y="778"/>
                    <a:pt x="3445" y="768"/>
                    <a:pt x="3435" y="759"/>
                  </a:cubicBezTo>
                  <a:cubicBezTo>
                    <a:pt x="3268" y="945"/>
                    <a:pt x="3091" y="1122"/>
                    <a:pt x="2894" y="1290"/>
                  </a:cubicBezTo>
                  <a:lnTo>
                    <a:pt x="2884" y="1299"/>
                  </a:lnTo>
                  <a:cubicBezTo>
                    <a:pt x="3061" y="1103"/>
                    <a:pt x="3228" y="906"/>
                    <a:pt x="3395" y="700"/>
                  </a:cubicBezTo>
                  <a:cubicBezTo>
                    <a:pt x="3366" y="670"/>
                    <a:pt x="3327" y="630"/>
                    <a:pt x="3297" y="591"/>
                  </a:cubicBezTo>
                  <a:cubicBezTo>
                    <a:pt x="3248" y="650"/>
                    <a:pt x="3199" y="700"/>
                    <a:pt x="3150" y="759"/>
                  </a:cubicBezTo>
                  <a:cubicBezTo>
                    <a:pt x="3071" y="818"/>
                    <a:pt x="2992" y="877"/>
                    <a:pt x="2914" y="926"/>
                  </a:cubicBezTo>
                  <a:cubicBezTo>
                    <a:pt x="3002" y="778"/>
                    <a:pt x="3091" y="630"/>
                    <a:pt x="3179" y="473"/>
                  </a:cubicBezTo>
                  <a:cubicBezTo>
                    <a:pt x="3130" y="433"/>
                    <a:pt x="3071" y="394"/>
                    <a:pt x="3021" y="355"/>
                  </a:cubicBezTo>
                  <a:cubicBezTo>
                    <a:pt x="2923" y="542"/>
                    <a:pt x="2835" y="719"/>
                    <a:pt x="2736" y="906"/>
                  </a:cubicBezTo>
                  <a:cubicBezTo>
                    <a:pt x="2785" y="788"/>
                    <a:pt x="2825" y="670"/>
                    <a:pt x="2874" y="552"/>
                  </a:cubicBezTo>
                  <a:lnTo>
                    <a:pt x="2962" y="315"/>
                  </a:lnTo>
                  <a:cubicBezTo>
                    <a:pt x="2953" y="306"/>
                    <a:pt x="2943" y="306"/>
                    <a:pt x="2933" y="296"/>
                  </a:cubicBezTo>
                  <a:cubicBezTo>
                    <a:pt x="2835" y="552"/>
                    <a:pt x="2736" y="807"/>
                    <a:pt x="2638" y="1054"/>
                  </a:cubicBezTo>
                  <a:cubicBezTo>
                    <a:pt x="2628" y="1074"/>
                    <a:pt x="2618" y="1093"/>
                    <a:pt x="2618" y="1103"/>
                  </a:cubicBezTo>
                  <a:cubicBezTo>
                    <a:pt x="2599" y="1133"/>
                    <a:pt x="2588" y="1152"/>
                    <a:pt x="2569" y="1172"/>
                  </a:cubicBezTo>
                  <a:cubicBezTo>
                    <a:pt x="2520" y="1211"/>
                    <a:pt x="2481" y="1240"/>
                    <a:pt x="2431" y="1270"/>
                  </a:cubicBezTo>
                  <a:cubicBezTo>
                    <a:pt x="2540" y="1063"/>
                    <a:pt x="2638" y="847"/>
                    <a:pt x="2736" y="621"/>
                  </a:cubicBezTo>
                  <a:cubicBezTo>
                    <a:pt x="2795" y="512"/>
                    <a:pt x="2844" y="394"/>
                    <a:pt x="2894" y="276"/>
                  </a:cubicBezTo>
                  <a:cubicBezTo>
                    <a:pt x="2874" y="256"/>
                    <a:pt x="2854" y="247"/>
                    <a:pt x="2835" y="237"/>
                  </a:cubicBezTo>
                  <a:cubicBezTo>
                    <a:pt x="2717" y="503"/>
                    <a:pt x="2599" y="768"/>
                    <a:pt x="2481" y="1024"/>
                  </a:cubicBezTo>
                  <a:cubicBezTo>
                    <a:pt x="2421" y="1142"/>
                    <a:pt x="2362" y="1251"/>
                    <a:pt x="2313" y="1359"/>
                  </a:cubicBezTo>
                  <a:cubicBezTo>
                    <a:pt x="2307" y="1365"/>
                    <a:pt x="2300" y="1367"/>
                    <a:pt x="2296" y="1371"/>
                  </a:cubicBezTo>
                  <a:lnTo>
                    <a:pt x="2296" y="1371"/>
                  </a:lnTo>
                  <a:cubicBezTo>
                    <a:pt x="2433" y="1069"/>
                    <a:pt x="2550" y="766"/>
                    <a:pt x="2658" y="463"/>
                  </a:cubicBezTo>
                  <a:cubicBezTo>
                    <a:pt x="2697" y="374"/>
                    <a:pt x="2726" y="286"/>
                    <a:pt x="2776" y="208"/>
                  </a:cubicBezTo>
                  <a:cubicBezTo>
                    <a:pt x="2746" y="197"/>
                    <a:pt x="2726" y="188"/>
                    <a:pt x="2706" y="178"/>
                  </a:cubicBezTo>
                  <a:cubicBezTo>
                    <a:pt x="2677" y="237"/>
                    <a:pt x="2647" y="296"/>
                    <a:pt x="2618" y="365"/>
                  </a:cubicBezTo>
                  <a:lnTo>
                    <a:pt x="2529" y="630"/>
                  </a:lnTo>
                  <a:cubicBezTo>
                    <a:pt x="2490" y="719"/>
                    <a:pt x="2451" y="818"/>
                    <a:pt x="2421" y="916"/>
                  </a:cubicBezTo>
                  <a:cubicBezTo>
                    <a:pt x="2343" y="1093"/>
                    <a:pt x="2264" y="1280"/>
                    <a:pt x="2175" y="1467"/>
                  </a:cubicBezTo>
                  <a:lnTo>
                    <a:pt x="1998" y="1585"/>
                  </a:lnTo>
                  <a:cubicBezTo>
                    <a:pt x="2008" y="1555"/>
                    <a:pt x="2018" y="1516"/>
                    <a:pt x="2018" y="1477"/>
                  </a:cubicBezTo>
                  <a:cubicBezTo>
                    <a:pt x="2126" y="1162"/>
                    <a:pt x="2234" y="857"/>
                    <a:pt x="2352" y="542"/>
                  </a:cubicBezTo>
                  <a:cubicBezTo>
                    <a:pt x="2411" y="404"/>
                    <a:pt x="2470" y="256"/>
                    <a:pt x="2529" y="109"/>
                  </a:cubicBezTo>
                  <a:cubicBezTo>
                    <a:pt x="2510" y="99"/>
                    <a:pt x="2490" y="99"/>
                    <a:pt x="2470" y="89"/>
                  </a:cubicBezTo>
                  <a:cubicBezTo>
                    <a:pt x="2343" y="385"/>
                    <a:pt x="2225" y="689"/>
                    <a:pt x="2116" y="985"/>
                  </a:cubicBezTo>
                  <a:lnTo>
                    <a:pt x="2087" y="1074"/>
                  </a:lnTo>
                  <a:cubicBezTo>
                    <a:pt x="2116" y="906"/>
                    <a:pt x="2136" y="748"/>
                    <a:pt x="2166" y="581"/>
                  </a:cubicBezTo>
                  <a:cubicBezTo>
                    <a:pt x="2195" y="404"/>
                    <a:pt x="2225" y="217"/>
                    <a:pt x="2254" y="40"/>
                  </a:cubicBezTo>
                  <a:cubicBezTo>
                    <a:pt x="2225" y="30"/>
                    <a:pt x="2205" y="30"/>
                    <a:pt x="2175" y="20"/>
                  </a:cubicBezTo>
                  <a:cubicBezTo>
                    <a:pt x="2166" y="50"/>
                    <a:pt x="2146" y="79"/>
                    <a:pt x="2136" y="99"/>
                  </a:cubicBezTo>
                  <a:cubicBezTo>
                    <a:pt x="2136" y="70"/>
                    <a:pt x="2146" y="50"/>
                    <a:pt x="2146" y="20"/>
                  </a:cubicBezTo>
                  <a:cubicBezTo>
                    <a:pt x="2096" y="11"/>
                    <a:pt x="2037" y="11"/>
                    <a:pt x="1988" y="11"/>
                  </a:cubicBezTo>
                  <a:lnTo>
                    <a:pt x="1929" y="512"/>
                  </a:lnTo>
                  <a:cubicBezTo>
                    <a:pt x="1919" y="522"/>
                    <a:pt x="1910" y="542"/>
                    <a:pt x="1910" y="552"/>
                  </a:cubicBezTo>
                  <a:lnTo>
                    <a:pt x="1910" y="414"/>
                  </a:lnTo>
                  <a:cubicBezTo>
                    <a:pt x="1910" y="276"/>
                    <a:pt x="1919" y="138"/>
                    <a:pt x="1919"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8"/>
            <p:cNvSpPr/>
            <p:nvPr/>
          </p:nvSpPr>
          <p:spPr>
            <a:xfrm>
              <a:off x="97922" y="5070107"/>
              <a:ext cx="73299" cy="12711"/>
            </a:xfrm>
            <a:custGeom>
              <a:avLst/>
              <a:gdLst/>
              <a:ahLst/>
              <a:cxnLst/>
              <a:rect l="l" t="t" r="r" b="b"/>
              <a:pathLst>
                <a:path w="346" h="60" extrusionOk="0">
                  <a:moveTo>
                    <a:pt x="0" y="1"/>
                  </a:moveTo>
                  <a:cubicBezTo>
                    <a:pt x="0" y="11"/>
                    <a:pt x="0" y="20"/>
                    <a:pt x="11" y="31"/>
                  </a:cubicBezTo>
                  <a:lnTo>
                    <a:pt x="188" y="60"/>
                  </a:lnTo>
                  <a:lnTo>
                    <a:pt x="345" y="60"/>
                  </a:lnTo>
                  <a:cubicBezTo>
                    <a:pt x="306" y="60"/>
                    <a:pt x="267" y="50"/>
                    <a:pt x="227" y="40"/>
                  </a:cubicBezTo>
                  <a:cubicBezTo>
                    <a:pt x="148" y="31"/>
                    <a:pt x="70" y="11"/>
                    <a:pt x="0"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8"/>
            <p:cNvSpPr/>
            <p:nvPr/>
          </p:nvSpPr>
          <p:spPr>
            <a:xfrm>
              <a:off x="49" y="5082606"/>
              <a:ext cx="9143974" cy="123295"/>
            </a:xfrm>
            <a:custGeom>
              <a:avLst/>
              <a:gdLst/>
              <a:ahLst/>
              <a:cxnLst/>
              <a:rect l="l" t="t" r="r" b="b"/>
              <a:pathLst>
                <a:path w="43163" h="582" extrusionOk="0">
                  <a:moveTo>
                    <a:pt x="0" y="1"/>
                  </a:moveTo>
                  <a:lnTo>
                    <a:pt x="0" y="582"/>
                  </a:lnTo>
                  <a:lnTo>
                    <a:pt x="43163" y="582"/>
                  </a:lnTo>
                  <a:lnTo>
                    <a:pt x="43163"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8"/>
            <p:cNvSpPr/>
            <p:nvPr/>
          </p:nvSpPr>
          <p:spPr>
            <a:xfrm>
              <a:off x="458932" y="4559343"/>
              <a:ext cx="823875" cy="523475"/>
            </a:xfrm>
            <a:custGeom>
              <a:avLst/>
              <a:gdLst/>
              <a:ahLst/>
              <a:cxnLst/>
              <a:rect l="l" t="t" r="r" b="b"/>
              <a:pathLst>
                <a:path w="3889" h="2471" extrusionOk="0">
                  <a:moveTo>
                    <a:pt x="1999" y="1"/>
                  </a:moveTo>
                  <a:cubicBezTo>
                    <a:pt x="1890" y="1"/>
                    <a:pt x="1782" y="60"/>
                    <a:pt x="1713" y="148"/>
                  </a:cubicBezTo>
                  <a:cubicBezTo>
                    <a:pt x="1634" y="247"/>
                    <a:pt x="1605" y="375"/>
                    <a:pt x="1585" y="493"/>
                  </a:cubicBezTo>
                  <a:cubicBezTo>
                    <a:pt x="1546" y="749"/>
                    <a:pt x="1536" y="1005"/>
                    <a:pt x="1566" y="1250"/>
                  </a:cubicBezTo>
                  <a:cubicBezTo>
                    <a:pt x="1477" y="1005"/>
                    <a:pt x="1319" y="778"/>
                    <a:pt x="1133" y="601"/>
                  </a:cubicBezTo>
                  <a:cubicBezTo>
                    <a:pt x="1054" y="532"/>
                    <a:pt x="965" y="463"/>
                    <a:pt x="866" y="434"/>
                  </a:cubicBezTo>
                  <a:cubicBezTo>
                    <a:pt x="832" y="422"/>
                    <a:pt x="797" y="417"/>
                    <a:pt x="763" y="417"/>
                  </a:cubicBezTo>
                  <a:cubicBezTo>
                    <a:pt x="711" y="417"/>
                    <a:pt x="662" y="430"/>
                    <a:pt x="621" y="454"/>
                  </a:cubicBezTo>
                  <a:cubicBezTo>
                    <a:pt x="601" y="463"/>
                    <a:pt x="581" y="473"/>
                    <a:pt x="571" y="483"/>
                  </a:cubicBezTo>
                  <a:lnTo>
                    <a:pt x="562" y="483"/>
                  </a:lnTo>
                  <a:cubicBezTo>
                    <a:pt x="453" y="591"/>
                    <a:pt x="463" y="769"/>
                    <a:pt x="503" y="926"/>
                  </a:cubicBezTo>
                  <a:cubicBezTo>
                    <a:pt x="571" y="1270"/>
                    <a:pt x="739" y="1595"/>
                    <a:pt x="945" y="1880"/>
                  </a:cubicBezTo>
                  <a:cubicBezTo>
                    <a:pt x="798" y="1683"/>
                    <a:pt x="611" y="1526"/>
                    <a:pt x="404" y="1398"/>
                  </a:cubicBezTo>
                  <a:cubicBezTo>
                    <a:pt x="341" y="1363"/>
                    <a:pt x="269" y="1329"/>
                    <a:pt x="197" y="1329"/>
                  </a:cubicBezTo>
                  <a:cubicBezTo>
                    <a:pt x="167" y="1329"/>
                    <a:pt x="138" y="1335"/>
                    <a:pt x="109" y="1349"/>
                  </a:cubicBezTo>
                  <a:cubicBezTo>
                    <a:pt x="89" y="1359"/>
                    <a:pt x="70" y="1379"/>
                    <a:pt x="50" y="1398"/>
                  </a:cubicBezTo>
                  <a:cubicBezTo>
                    <a:pt x="40" y="1408"/>
                    <a:pt x="30" y="1428"/>
                    <a:pt x="20" y="1447"/>
                  </a:cubicBezTo>
                  <a:cubicBezTo>
                    <a:pt x="11" y="1477"/>
                    <a:pt x="11" y="1506"/>
                    <a:pt x="0" y="1536"/>
                  </a:cubicBezTo>
                  <a:cubicBezTo>
                    <a:pt x="0" y="1605"/>
                    <a:pt x="20" y="1683"/>
                    <a:pt x="50" y="1753"/>
                  </a:cubicBezTo>
                  <a:cubicBezTo>
                    <a:pt x="148" y="2028"/>
                    <a:pt x="326" y="2284"/>
                    <a:pt x="562" y="2471"/>
                  </a:cubicBezTo>
                  <a:lnTo>
                    <a:pt x="3298" y="2471"/>
                  </a:lnTo>
                  <a:cubicBezTo>
                    <a:pt x="3435" y="2382"/>
                    <a:pt x="3563" y="2284"/>
                    <a:pt x="3672" y="2175"/>
                  </a:cubicBezTo>
                  <a:cubicBezTo>
                    <a:pt x="3750" y="2087"/>
                    <a:pt x="3829" y="1998"/>
                    <a:pt x="3858" y="1890"/>
                  </a:cubicBezTo>
                  <a:cubicBezTo>
                    <a:pt x="3888" y="1782"/>
                    <a:pt x="3858" y="1644"/>
                    <a:pt x="3760" y="1585"/>
                  </a:cubicBezTo>
                  <a:cubicBezTo>
                    <a:pt x="3740" y="1576"/>
                    <a:pt x="3720" y="1565"/>
                    <a:pt x="3701" y="1565"/>
                  </a:cubicBezTo>
                  <a:cubicBezTo>
                    <a:pt x="3683" y="1561"/>
                    <a:pt x="3666" y="1559"/>
                    <a:pt x="3649" y="1559"/>
                  </a:cubicBezTo>
                  <a:cubicBezTo>
                    <a:pt x="3546" y="1559"/>
                    <a:pt x="3441" y="1626"/>
                    <a:pt x="3357" y="1694"/>
                  </a:cubicBezTo>
                  <a:cubicBezTo>
                    <a:pt x="3287" y="1742"/>
                    <a:pt x="3228" y="1801"/>
                    <a:pt x="3179" y="1861"/>
                  </a:cubicBezTo>
                  <a:cubicBezTo>
                    <a:pt x="3346" y="1546"/>
                    <a:pt x="3396" y="1162"/>
                    <a:pt x="3307" y="817"/>
                  </a:cubicBezTo>
                  <a:cubicBezTo>
                    <a:pt x="3278" y="710"/>
                    <a:pt x="3228" y="601"/>
                    <a:pt x="3150" y="552"/>
                  </a:cubicBezTo>
                  <a:cubicBezTo>
                    <a:pt x="3130" y="542"/>
                    <a:pt x="3120" y="532"/>
                    <a:pt x="3101" y="522"/>
                  </a:cubicBezTo>
                  <a:lnTo>
                    <a:pt x="3091" y="522"/>
                  </a:lnTo>
                  <a:cubicBezTo>
                    <a:pt x="3068" y="514"/>
                    <a:pt x="3045" y="510"/>
                    <a:pt x="3022" y="510"/>
                  </a:cubicBezTo>
                  <a:cubicBezTo>
                    <a:pt x="2963" y="510"/>
                    <a:pt x="2904" y="533"/>
                    <a:pt x="2854" y="562"/>
                  </a:cubicBezTo>
                  <a:cubicBezTo>
                    <a:pt x="2786" y="611"/>
                    <a:pt x="2736" y="680"/>
                    <a:pt x="2687" y="749"/>
                  </a:cubicBezTo>
                  <a:cubicBezTo>
                    <a:pt x="2559" y="946"/>
                    <a:pt x="2451" y="1143"/>
                    <a:pt x="2392" y="1359"/>
                  </a:cubicBezTo>
                  <a:cubicBezTo>
                    <a:pt x="2421" y="1034"/>
                    <a:pt x="2402" y="719"/>
                    <a:pt x="2323" y="404"/>
                  </a:cubicBezTo>
                  <a:cubicBezTo>
                    <a:pt x="2284" y="247"/>
                    <a:pt x="2205" y="60"/>
                    <a:pt x="2047" y="10"/>
                  </a:cubicBezTo>
                  <a:lnTo>
                    <a:pt x="2038" y="10"/>
                  </a:lnTo>
                  <a:cubicBezTo>
                    <a:pt x="2018" y="1"/>
                    <a:pt x="2008" y="1"/>
                    <a:pt x="1999"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8"/>
            <p:cNvSpPr/>
            <p:nvPr/>
          </p:nvSpPr>
          <p:spPr>
            <a:xfrm>
              <a:off x="463169" y="4855506"/>
              <a:ext cx="194052" cy="227312"/>
            </a:xfrm>
            <a:custGeom>
              <a:avLst/>
              <a:gdLst/>
              <a:ahLst/>
              <a:cxnLst/>
              <a:rect l="l" t="t" r="r" b="b"/>
              <a:pathLst>
                <a:path w="916" h="1073" extrusionOk="0">
                  <a:moveTo>
                    <a:pt x="30" y="0"/>
                  </a:moveTo>
                  <a:cubicBezTo>
                    <a:pt x="20" y="10"/>
                    <a:pt x="10" y="30"/>
                    <a:pt x="0" y="49"/>
                  </a:cubicBezTo>
                  <a:cubicBezTo>
                    <a:pt x="306" y="374"/>
                    <a:pt x="591" y="718"/>
                    <a:pt x="846" y="1073"/>
                  </a:cubicBezTo>
                  <a:lnTo>
                    <a:pt x="916" y="1073"/>
                  </a:lnTo>
                  <a:cubicBezTo>
                    <a:pt x="689" y="758"/>
                    <a:pt x="443" y="443"/>
                    <a:pt x="177" y="158"/>
                  </a:cubicBezTo>
                  <a:cubicBezTo>
                    <a:pt x="12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8"/>
            <p:cNvSpPr/>
            <p:nvPr/>
          </p:nvSpPr>
          <p:spPr>
            <a:xfrm>
              <a:off x="579897" y="4655310"/>
              <a:ext cx="223287" cy="427508"/>
            </a:xfrm>
            <a:custGeom>
              <a:avLst/>
              <a:gdLst/>
              <a:ahLst/>
              <a:cxnLst/>
              <a:rect l="l" t="t" r="r" b="b"/>
              <a:pathLst>
                <a:path w="1054" h="2018" extrusionOk="0">
                  <a:moveTo>
                    <a:pt x="50" y="1"/>
                  </a:moveTo>
                  <a:cubicBezTo>
                    <a:pt x="30" y="10"/>
                    <a:pt x="10" y="20"/>
                    <a:pt x="0" y="30"/>
                  </a:cubicBezTo>
                  <a:cubicBezTo>
                    <a:pt x="384" y="640"/>
                    <a:pt x="709" y="1280"/>
                    <a:pt x="965" y="1949"/>
                  </a:cubicBezTo>
                  <a:cubicBezTo>
                    <a:pt x="975" y="1978"/>
                    <a:pt x="984" y="1998"/>
                    <a:pt x="995" y="2018"/>
                  </a:cubicBezTo>
                  <a:lnTo>
                    <a:pt x="1054" y="2018"/>
                  </a:lnTo>
                  <a:cubicBezTo>
                    <a:pt x="837" y="1447"/>
                    <a:pt x="571" y="876"/>
                    <a:pt x="256" y="345"/>
                  </a:cubicBezTo>
                  <a:cubicBezTo>
                    <a:pt x="188" y="227"/>
                    <a:pt x="118" y="10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8"/>
            <p:cNvSpPr/>
            <p:nvPr/>
          </p:nvSpPr>
          <p:spPr>
            <a:xfrm>
              <a:off x="861442" y="4559343"/>
              <a:ext cx="31353" cy="523475"/>
            </a:xfrm>
            <a:custGeom>
              <a:avLst/>
              <a:gdLst/>
              <a:ahLst/>
              <a:cxnLst/>
              <a:rect l="l" t="t" r="r" b="b"/>
              <a:pathLst>
                <a:path w="148" h="2471" extrusionOk="0">
                  <a:moveTo>
                    <a:pt x="99" y="1"/>
                  </a:moveTo>
                  <a:cubicBezTo>
                    <a:pt x="88" y="699"/>
                    <a:pt x="69" y="1388"/>
                    <a:pt x="20" y="2077"/>
                  </a:cubicBezTo>
                  <a:cubicBezTo>
                    <a:pt x="10" y="2215"/>
                    <a:pt x="10" y="2343"/>
                    <a:pt x="0" y="2471"/>
                  </a:cubicBezTo>
                  <a:lnTo>
                    <a:pt x="49" y="2471"/>
                  </a:lnTo>
                  <a:cubicBezTo>
                    <a:pt x="108" y="1703"/>
                    <a:pt x="138" y="926"/>
                    <a:pt x="147" y="148"/>
                  </a:cubicBezTo>
                  <a:lnTo>
                    <a:pt x="147" y="10"/>
                  </a:lnTo>
                  <a:lnTo>
                    <a:pt x="138" y="10"/>
                  </a:lnTo>
                  <a:cubicBezTo>
                    <a:pt x="118" y="1"/>
                    <a:pt x="108"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8"/>
            <p:cNvSpPr/>
            <p:nvPr/>
          </p:nvSpPr>
          <p:spPr>
            <a:xfrm>
              <a:off x="969696" y="4669927"/>
              <a:ext cx="156555" cy="412891"/>
            </a:xfrm>
            <a:custGeom>
              <a:avLst/>
              <a:gdLst/>
              <a:ahLst/>
              <a:cxnLst/>
              <a:rect l="l" t="t" r="r" b="b"/>
              <a:pathLst>
                <a:path w="739" h="1949" extrusionOk="0">
                  <a:moveTo>
                    <a:pt x="690" y="0"/>
                  </a:moveTo>
                  <a:cubicBezTo>
                    <a:pt x="650" y="99"/>
                    <a:pt x="611" y="207"/>
                    <a:pt x="572" y="306"/>
                  </a:cubicBezTo>
                  <a:cubicBezTo>
                    <a:pt x="404" y="758"/>
                    <a:pt x="247" y="1220"/>
                    <a:pt x="89" y="1683"/>
                  </a:cubicBezTo>
                  <a:lnTo>
                    <a:pt x="1" y="1949"/>
                  </a:lnTo>
                  <a:lnTo>
                    <a:pt x="60" y="1949"/>
                  </a:lnTo>
                  <a:cubicBezTo>
                    <a:pt x="148" y="1673"/>
                    <a:pt x="247" y="1388"/>
                    <a:pt x="345" y="1102"/>
                  </a:cubicBezTo>
                  <a:cubicBezTo>
                    <a:pt x="424" y="876"/>
                    <a:pt x="513" y="640"/>
                    <a:pt x="591" y="413"/>
                  </a:cubicBezTo>
                  <a:lnTo>
                    <a:pt x="739" y="30"/>
                  </a:lnTo>
                  <a:cubicBezTo>
                    <a:pt x="71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8"/>
            <p:cNvSpPr/>
            <p:nvPr/>
          </p:nvSpPr>
          <p:spPr>
            <a:xfrm>
              <a:off x="1101042" y="4890884"/>
              <a:ext cx="154437" cy="191934"/>
            </a:xfrm>
            <a:custGeom>
              <a:avLst/>
              <a:gdLst/>
              <a:ahLst/>
              <a:cxnLst/>
              <a:rect l="l" t="t" r="r" b="b"/>
              <a:pathLst>
                <a:path w="729" h="906" extrusionOk="0">
                  <a:moveTo>
                    <a:pt x="670" y="0"/>
                  </a:moveTo>
                  <a:cubicBezTo>
                    <a:pt x="571" y="118"/>
                    <a:pt x="483" y="247"/>
                    <a:pt x="385" y="374"/>
                  </a:cubicBezTo>
                  <a:lnTo>
                    <a:pt x="0" y="906"/>
                  </a:lnTo>
                  <a:lnTo>
                    <a:pt x="70" y="906"/>
                  </a:lnTo>
                  <a:cubicBezTo>
                    <a:pt x="79" y="896"/>
                    <a:pt x="89" y="886"/>
                    <a:pt x="89" y="877"/>
                  </a:cubicBezTo>
                  <a:cubicBezTo>
                    <a:pt x="286" y="610"/>
                    <a:pt x="473" y="345"/>
                    <a:pt x="670" y="89"/>
                  </a:cubicBezTo>
                  <a:cubicBezTo>
                    <a:pt x="689" y="70"/>
                    <a:pt x="709" y="40"/>
                    <a:pt x="729" y="20"/>
                  </a:cubicBezTo>
                  <a:cubicBezTo>
                    <a:pt x="709" y="11"/>
                    <a:pt x="689" y="0"/>
                    <a:pt x="67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8"/>
            <p:cNvSpPr/>
            <p:nvPr/>
          </p:nvSpPr>
          <p:spPr>
            <a:xfrm>
              <a:off x="6744265" y="4559343"/>
              <a:ext cx="825782" cy="523475"/>
            </a:xfrm>
            <a:custGeom>
              <a:avLst/>
              <a:gdLst/>
              <a:ahLst/>
              <a:cxnLst/>
              <a:rect l="l" t="t" r="r" b="b"/>
              <a:pathLst>
                <a:path w="3898" h="2471" extrusionOk="0">
                  <a:moveTo>
                    <a:pt x="1997" y="1"/>
                  </a:moveTo>
                  <a:cubicBezTo>
                    <a:pt x="1889" y="1"/>
                    <a:pt x="1781" y="60"/>
                    <a:pt x="1712" y="148"/>
                  </a:cubicBezTo>
                  <a:cubicBezTo>
                    <a:pt x="1643" y="247"/>
                    <a:pt x="1614" y="375"/>
                    <a:pt x="1594" y="493"/>
                  </a:cubicBezTo>
                  <a:cubicBezTo>
                    <a:pt x="1545" y="749"/>
                    <a:pt x="1545" y="1005"/>
                    <a:pt x="1575" y="1250"/>
                  </a:cubicBezTo>
                  <a:cubicBezTo>
                    <a:pt x="1476" y="1005"/>
                    <a:pt x="1328" y="778"/>
                    <a:pt x="1131" y="601"/>
                  </a:cubicBezTo>
                  <a:cubicBezTo>
                    <a:pt x="1053" y="532"/>
                    <a:pt x="964" y="463"/>
                    <a:pt x="866" y="434"/>
                  </a:cubicBezTo>
                  <a:cubicBezTo>
                    <a:pt x="835" y="422"/>
                    <a:pt x="801" y="417"/>
                    <a:pt x="767" y="417"/>
                  </a:cubicBezTo>
                  <a:cubicBezTo>
                    <a:pt x="714" y="417"/>
                    <a:pt x="662" y="430"/>
                    <a:pt x="620" y="454"/>
                  </a:cubicBezTo>
                  <a:cubicBezTo>
                    <a:pt x="600" y="463"/>
                    <a:pt x="590" y="473"/>
                    <a:pt x="571" y="483"/>
                  </a:cubicBezTo>
                  <a:cubicBezTo>
                    <a:pt x="453" y="591"/>
                    <a:pt x="462" y="769"/>
                    <a:pt x="502" y="926"/>
                  </a:cubicBezTo>
                  <a:cubicBezTo>
                    <a:pt x="580" y="1270"/>
                    <a:pt x="738" y="1595"/>
                    <a:pt x="945" y="1880"/>
                  </a:cubicBezTo>
                  <a:cubicBezTo>
                    <a:pt x="797" y="1683"/>
                    <a:pt x="620" y="1526"/>
                    <a:pt x="413" y="1398"/>
                  </a:cubicBezTo>
                  <a:cubicBezTo>
                    <a:pt x="344" y="1363"/>
                    <a:pt x="269" y="1329"/>
                    <a:pt x="200" y="1329"/>
                  </a:cubicBezTo>
                  <a:cubicBezTo>
                    <a:pt x="171" y="1329"/>
                    <a:pt x="144" y="1335"/>
                    <a:pt x="118" y="1349"/>
                  </a:cubicBezTo>
                  <a:cubicBezTo>
                    <a:pt x="88" y="1359"/>
                    <a:pt x="69" y="1379"/>
                    <a:pt x="59" y="1398"/>
                  </a:cubicBezTo>
                  <a:cubicBezTo>
                    <a:pt x="49" y="1408"/>
                    <a:pt x="39" y="1428"/>
                    <a:pt x="29" y="1447"/>
                  </a:cubicBezTo>
                  <a:cubicBezTo>
                    <a:pt x="20" y="1477"/>
                    <a:pt x="9" y="1506"/>
                    <a:pt x="9" y="1536"/>
                  </a:cubicBezTo>
                  <a:cubicBezTo>
                    <a:pt x="0" y="1605"/>
                    <a:pt x="20" y="1683"/>
                    <a:pt x="49" y="1753"/>
                  </a:cubicBezTo>
                  <a:cubicBezTo>
                    <a:pt x="147" y="2028"/>
                    <a:pt x="335" y="2284"/>
                    <a:pt x="561" y="2471"/>
                  </a:cubicBezTo>
                  <a:lnTo>
                    <a:pt x="3296" y="2471"/>
                  </a:lnTo>
                  <a:cubicBezTo>
                    <a:pt x="3434" y="2382"/>
                    <a:pt x="3562" y="2284"/>
                    <a:pt x="3670" y="2175"/>
                  </a:cubicBezTo>
                  <a:cubicBezTo>
                    <a:pt x="3759" y="2087"/>
                    <a:pt x="3838" y="1998"/>
                    <a:pt x="3867" y="1890"/>
                  </a:cubicBezTo>
                  <a:cubicBezTo>
                    <a:pt x="3897" y="1782"/>
                    <a:pt x="3858" y="1644"/>
                    <a:pt x="3759" y="1585"/>
                  </a:cubicBezTo>
                  <a:cubicBezTo>
                    <a:pt x="3740" y="1576"/>
                    <a:pt x="3729" y="1565"/>
                    <a:pt x="3710" y="1565"/>
                  </a:cubicBezTo>
                  <a:cubicBezTo>
                    <a:pt x="3692" y="1561"/>
                    <a:pt x="3675" y="1559"/>
                    <a:pt x="3657" y="1559"/>
                  </a:cubicBezTo>
                  <a:cubicBezTo>
                    <a:pt x="3552" y="1559"/>
                    <a:pt x="3439" y="1626"/>
                    <a:pt x="3355" y="1694"/>
                  </a:cubicBezTo>
                  <a:cubicBezTo>
                    <a:pt x="3296" y="1742"/>
                    <a:pt x="3237" y="1801"/>
                    <a:pt x="3178" y="1861"/>
                  </a:cubicBezTo>
                  <a:cubicBezTo>
                    <a:pt x="3346" y="1546"/>
                    <a:pt x="3395" y="1162"/>
                    <a:pt x="3307" y="817"/>
                  </a:cubicBezTo>
                  <a:cubicBezTo>
                    <a:pt x="3287" y="710"/>
                    <a:pt x="3237" y="601"/>
                    <a:pt x="3149" y="552"/>
                  </a:cubicBezTo>
                  <a:cubicBezTo>
                    <a:pt x="3139" y="542"/>
                    <a:pt x="3119" y="532"/>
                    <a:pt x="3100" y="522"/>
                  </a:cubicBezTo>
                  <a:lnTo>
                    <a:pt x="3090" y="522"/>
                  </a:lnTo>
                  <a:cubicBezTo>
                    <a:pt x="3068" y="514"/>
                    <a:pt x="3045" y="510"/>
                    <a:pt x="3021" y="510"/>
                  </a:cubicBezTo>
                  <a:cubicBezTo>
                    <a:pt x="2963" y="510"/>
                    <a:pt x="2903" y="533"/>
                    <a:pt x="2854" y="562"/>
                  </a:cubicBezTo>
                  <a:cubicBezTo>
                    <a:pt x="2795" y="611"/>
                    <a:pt x="2736" y="680"/>
                    <a:pt x="2696" y="749"/>
                  </a:cubicBezTo>
                  <a:cubicBezTo>
                    <a:pt x="2559" y="946"/>
                    <a:pt x="2450" y="1143"/>
                    <a:pt x="2391" y="1359"/>
                  </a:cubicBezTo>
                  <a:cubicBezTo>
                    <a:pt x="2421" y="1034"/>
                    <a:pt x="2401" y="719"/>
                    <a:pt x="2322" y="404"/>
                  </a:cubicBezTo>
                  <a:cubicBezTo>
                    <a:pt x="2283" y="247"/>
                    <a:pt x="2214" y="60"/>
                    <a:pt x="2056" y="10"/>
                  </a:cubicBezTo>
                  <a:lnTo>
                    <a:pt x="2037" y="10"/>
                  </a:lnTo>
                  <a:cubicBezTo>
                    <a:pt x="2027" y="1"/>
                    <a:pt x="2008" y="1"/>
                    <a:pt x="1997"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8"/>
            <p:cNvSpPr/>
            <p:nvPr/>
          </p:nvSpPr>
          <p:spPr>
            <a:xfrm>
              <a:off x="6750408" y="4855506"/>
              <a:ext cx="191934" cy="227312"/>
            </a:xfrm>
            <a:custGeom>
              <a:avLst/>
              <a:gdLst/>
              <a:ahLst/>
              <a:cxnLst/>
              <a:rect l="l" t="t" r="r" b="b"/>
              <a:pathLst>
                <a:path w="906" h="1073" extrusionOk="0">
                  <a:moveTo>
                    <a:pt x="30" y="0"/>
                  </a:moveTo>
                  <a:cubicBezTo>
                    <a:pt x="20" y="10"/>
                    <a:pt x="10" y="30"/>
                    <a:pt x="0" y="49"/>
                  </a:cubicBezTo>
                  <a:cubicBezTo>
                    <a:pt x="306" y="374"/>
                    <a:pt x="581" y="718"/>
                    <a:pt x="837" y="1073"/>
                  </a:cubicBezTo>
                  <a:lnTo>
                    <a:pt x="906" y="1073"/>
                  </a:lnTo>
                  <a:cubicBezTo>
                    <a:pt x="680" y="758"/>
                    <a:pt x="433" y="443"/>
                    <a:pt x="168" y="158"/>
                  </a:cubicBezTo>
                  <a:cubicBezTo>
                    <a:pt x="11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8"/>
            <p:cNvSpPr/>
            <p:nvPr/>
          </p:nvSpPr>
          <p:spPr>
            <a:xfrm>
              <a:off x="6865018" y="4655310"/>
              <a:ext cx="223287" cy="427508"/>
            </a:xfrm>
            <a:custGeom>
              <a:avLst/>
              <a:gdLst/>
              <a:ahLst/>
              <a:cxnLst/>
              <a:rect l="l" t="t" r="r" b="b"/>
              <a:pathLst>
                <a:path w="1054" h="2018" extrusionOk="0">
                  <a:moveTo>
                    <a:pt x="50" y="1"/>
                  </a:moveTo>
                  <a:cubicBezTo>
                    <a:pt x="30" y="10"/>
                    <a:pt x="20" y="20"/>
                    <a:pt x="1" y="30"/>
                  </a:cubicBezTo>
                  <a:cubicBezTo>
                    <a:pt x="394" y="640"/>
                    <a:pt x="719" y="1280"/>
                    <a:pt x="975" y="1959"/>
                  </a:cubicBezTo>
                  <a:cubicBezTo>
                    <a:pt x="975" y="1978"/>
                    <a:pt x="985" y="1998"/>
                    <a:pt x="994" y="2018"/>
                  </a:cubicBezTo>
                  <a:lnTo>
                    <a:pt x="1053" y="2018"/>
                  </a:lnTo>
                  <a:cubicBezTo>
                    <a:pt x="837" y="1447"/>
                    <a:pt x="572" y="876"/>
                    <a:pt x="266" y="345"/>
                  </a:cubicBezTo>
                  <a:cubicBezTo>
                    <a:pt x="198" y="227"/>
                    <a:pt x="119" y="11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8"/>
            <p:cNvSpPr/>
            <p:nvPr/>
          </p:nvSpPr>
          <p:spPr>
            <a:xfrm>
              <a:off x="7146351" y="4559343"/>
              <a:ext cx="33684" cy="523475"/>
            </a:xfrm>
            <a:custGeom>
              <a:avLst/>
              <a:gdLst/>
              <a:ahLst/>
              <a:cxnLst/>
              <a:rect l="l" t="t" r="r" b="b"/>
              <a:pathLst>
                <a:path w="159" h="2471" extrusionOk="0">
                  <a:moveTo>
                    <a:pt x="99" y="1"/>
                  </a:moveTo>
                  <a:cubicBezTo>
                    <a:pt x="90" y="699"/>
                    <a:pt x="70" y="1388"/>
                    <a:pt x="31" y="2077"/>
                  </a:cubicBezTo>
                  <a:cubicBezTo>
                    <a:pt x="21" y="2215"/>
                    <a:pt x="11" y="2343"/>
                    <a:pt x="1" y="2471"/>
                  </a:cubicBezTo>
                  <a:lnTo>
                    <a:pt x="60" y="2471"/>
                  </a:lnTo>
                  <a:cubicBezTo>
                    <a:pt x="110" y="1703"/>
                    <a:pt x="149" y="926"/>
                    <a:pt x="149" y="148"/>
                  </a:cubicBezTo>
                  <a:cubicBezTo>
                    <a:pt x="149" y="109"/>
                    <a:pt x="158" y="60"/>
                    <a:pt x="158" y="10"/>
                  </a:cubicBezTo>
                  <a:lnTo>
                    <a:pt x="139" y="10"/>
                  </a:lnTo>
                  <a:cubicBezTo>
                    <a:pt x="129" y="1"/>
                    <a:pt x="110"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8"/>
            <p:cNvSpPr/>
            <p:nvPr/>
          </p:nvSpPr>
          <p:spPr>
            <a:xfrm>
              <a:off x="7254817" y="4669927"/>
              <a:ext cx="156767" cy="412891"/>
            </a:xfrm>
            <a:custGeom>
              <a:avLst/>
              <a:gdLst/>
              <a:ahLst/>
              <a:cxnLst/>
              <a:rect l="l" t="t" r="r" b="b"/>
              <a:pathLst>
                <a:path w="740" h="1949" extrusionOk="0">
                  <a:moveTo>
                    <a:pt x="690" y="0"/>
                  </a:moveTo>
                  <a:cubicBezTo>
                    <a:pt x="650" y="99"/>
                    <a:pt x="611" y="207"/>
                    <a:pt x="582" y="306"/>
                  </a:cubicBezTo>
                  <a:cubicBezTo>
                    <a:pt x="405" y="758"/>
                    <a:pt x="247" y="1220"/>
                    <a:pt x="90" y="1683"/>
                  </a:cubicBezTo>
                  <a:lnTo>
                    <a:pt x="1" y="1949"/>
                  </a:lnTo>
                  <a:lnTo>
                    <a:pt x="60" y="1949"/>
                  </a:lnTo>
                  <a:cubicBezTo>
                    <a:pt x="158" y="1673"/>
                    <a:pt x="247" y="1388"/>
                    <a:pt x="345" y="1102"/>
                  </a:cubicBezTo>
                  <a:cubicBezTo>
                    <a:pt x="434" y="876"/>
                    <a:pt x="512" y="650"/>
                    <a:pt x="591" y="413"/>
                  </a:cubicBezTo>
                  <a:lnTo>
                    <a:pt x="739" y="30"/>
                  </a:lnTo>
                  <a:cubicBezTo>
                    <a:pt x="72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18"/>
            <p:cNvSpPr/>
            <p:nvPr/>
          </p:nvSpPr>
          <p:spPr>
            <a:xfrm>
              <a:off x="7386375" y="4890884"/>
              <a:ext cx="154437" cy="191934"/>
            </a:xfrm>
            <a:custGeom>
              <a:avLst/>
              <a:gdLst/>
              <a:ahLst/>
              <a:cxnLst/>
              <a:rect l="l" t="t" r="r" b="b"/>
              <a:pathLst>
                <a:path w="729" h="906" extrusionOk="0">
                  <a:moveTo>
                    <a:pt x="679" y="0"/>
                  </a:moveTo>
                  <a:cubicBezTo>
                    <a:pt x="580" y="118"/>
                    <a:pt x="482" y="247"/>
                    <a:pt x="394" y="374"/>
                  </a:cubicBezTo>
                  <a:cubicBezTo>
                    <a:pt x="265" y="551"/>
                    <a:pt x="128" y="729"/>
                    <a:pt x="0" y="906"/>
                  </a:cubicBezTo>
                  <a:lnTo>
                    <a:pt x="69" y="906"/>
                  </a:lnTo>
                  <a:lnTo>
                    <a:pt x="98" y="877"/>
                  </a:lnTo>
                  <a:cubicBezTo>
                    <a:pt x="285" y="610"/>
                    <a:pt x="472" y="345"/>
                    <a:pt x="679" y="89"/>
                  </a:cubicBezTo>
                  <a:cubicBezTo>
                    <a:pt x="698" y="70"/>
                    <a:pt x="709" y="40"/>
                    <a:pt x="728" y="20"/>
                  </a:cubicBezTo>
                  <a:cubicBezTo>
                    <a:pt x="709" y="11"/>
                    <a:pt x="698" y="0"/>
                    <a:pt x="679"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18"/>
            <p:cNvSpPr/>
            <p:nvPr/>
          </p:nvSpPr>
          <p:spPr>
            <a:xfrm>
              <a:off x="49" y="5030704"/>
              <a:ext cx="9143974" cy="52114"/>
            </a:xfrm>
            <a:custGeom>
              <a:avLst/>
              <a:gdLst/>
              <a:ahLst/>
              <a:cxnLst/>
              <a:rect l="l" t="t" r="r" b="b"/>
              <a:pathLst>
                <a:path w="43163" h="246" extrusionOk="0">
                  <a:moveTo>
                    <a:pt x="0" y="0"/>
                  </a:moveTo>
                  <a:lnTo>
                    <a:pt x="0" y="246"/>
                  </a:lnTo>
                  <a:lnTo>
                    <a:pt x="43163" y="246"/>
                  </a:lnTo>
                  <a:lnTo>
                    <a:pt x="43163"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8"/>
            <p:cNvSpPr/>
            <p:nvPr/>
          </p:nvSpPr>
          <p:spPr>
            <a:xfrm>
              <a:off x="719998" y="28840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8"/>
            <p:cNvSpPr/>
            <p:nvPr/>
          </p:nvSpPr>
          <p:spPr>
            <a:xfrm>
              <a:off x="166987" y="671727"/>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8"/>
            <p:cNvSpPr/>
            <p:nvPr/>
          </p:nvSpPr>
          <p:spPr>
            <a:xfrm flipH="1">
              <a:off x="7761987" y="28840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8"/>
            <p:cNvSpPr/>
            <p:nvPr/>
          </p:nvSpPr>
          <p:spPr>
            <a:xfrm flipH="1">
              <a:off x="7972072" y="671727"/>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8" name="Google Shape;3358;p18"/>
          <p:cNvSpPr txBox="1">
            <a:spLocks noGrp="1"/>
          </p:cNvSpPr>
          <p:nvPr>
            <p:ph type="subTitle" idx="1"/>
          </p:nvPr>
        </p:nvSpPr>
        <p:spPr>
          <a:xfrm>
            <a:off x="5032601" y="2339963"/>
            <a:ext cx="2994600" cy="11418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grpSp>
        <p:nvGrpSpPr>
          <p:cNvPr id="3359" name="Google Shape;3359;p18"/>
          <p:cNvGrpSpPr/>
          <p:nvPr/>
        </p:nvGrpSpPr>
        <p:grpSpPr>
          <a:xfrm>
            <a:off x="87382" y="2833210"/>
            <a:ext cx="775786" cy="2249609"/>
            <a:chOff x="8274682" y="2833210"/>
            <a:chExt cx="775786" cy="2249609"/>
          </a:xfrm>
        </p:grpSpPr>
        <p:sp>
          <p:nvSpPr>
            <p:cNvPr id="3360" name="Google Shape;3360;p18"/>
            <p:cNvSpPr/>
            <p:nvPr/>
          </p:nvSpPr>
          <p:spPr>
            <a:xfrm>
              <a:off x="8643720" y="2833210"/>
              <a:ext cx="37709" cy="2249609"/>
            </a:xfrm>
            <a:custGeom>
              <a:avLst/>
              <a:gdLst/>
              <a:ahLst/>
              <a:cxnLst/>
              <a:rect l="l" t="t" r="r" b="b"/>
              <a:pathLst>
                <a:path w="178" h="10619" extrusionOk="0">
                  <a:moveTo>
                    <a:pt x="0" y="1"/>
                  </a:moveTo>
                  <a:lnTo>
                    <a:pt x="0" y="10619"/>
                  </a:lnTo>
                  <a:lnTo>
                    <a:pt x="177" y="10619"/>
                  </a:lnTo>
                  <a:lnTo>
                    <a:pt x="177"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361" name="Google Shape;3361;p18"/>
            <p:cNvSpPr/>
            <p:nvPr/>
          </p:nvSpPr>
          <p:spPr>
            <a:xfrm>
              <a:off x="8278919" y="2927058"/>
              <a:ext cx="767312" cy="256547"/>
            </a:xfrm>
            <a:custGeom>
              <a:avLst/>
              <a:gdLst/>
              <a:ahLst/>
              <a:cxnLst/>
              <a:rect l="l" t="t" r="r" b="b"/>
              <a:pathLst>
                <a:path w="3622" h="1211" extrusionOk="0">
                  <a:moveTo>
                    <a:pt x="0" y="0"/>
                  </a:moveTo>
                  <a:lnTo>
                    <a:pt x="0" y="1211"/>
                  </a:lnTo>
                  <a:lnTo>
                    <a:pt x="3149" y="1211"/>
                  </a:lnTo>
                  <a:lnTo>
                    <a:pt x="3622" y="591"/>
                  </a:lnTo>
                  <a:lnTo>
                    <a:pt x="31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362" name="Google Shape;3362;p18"/>
            <p:cNvSpPr/>
            <p:nvPr/>
          </p:nvSpPr>
          <p:spPr>
            <a:xfrm>
              <a:off x="8274682" y="3179368"/>
              <a:ext cx="775786" cy="406535"/>
            </a:xfrm>
            <a:custGeom>
              <a:avLst/>
              <a:gdLst/>
              <a:ahLst/>
              <a:cxnLst/>
              <a:rect l="l" t="t" r="r" b="b"/>
              <a:pathLst>
                <a:path w="3662" h="1919" extrusionOk="0">
                  <a:moveTo>
                    <a:pt x="591" y="0"/>
                  </a:moveTo>
                  <a:lnTo>
                    <a:pt x="1" y="462"/>
                  </a:lnTo>
                  <a:lnTo>
                    <a:pt x="305" y="1171"/>
                  </a:lnTo>
                  <a:lnTo>
                    <a:pt x="3376" y="1919"/>
                  </a:lnTo>
                  <a:lnTo>
                    <a:pt x="3661" y="738"/>
                  </a:lnTo>
                  <a:lnTo>
                    <a:pt x="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ONE_COLUMN_TEXT_1_1_1">
    <p:spTree>
      <p:nvGrpSpPr>
        <p:cNvPr id="1" name="Shape 3389"/>
        <p:cNvGrpSpPr/>
        <p:nvPr/>
      </p:nvGrpSpPr>
      <p:grpSpPr>
        <a:xfrm>
          <a:off x="0" y="0"/>
          <a:ext cx="0" cy="0"/>
          <a:chOff x="0" y="0"/>
          <a:chExt cx="0" cy="0"/>
        </a:xfrm>
      </p:grpSpPr>
      <p:grpSp>
        <p:nvGrpSpPr>
          <p:cNvPr id="3390" name="Google Shape;3390;p20"/>
          <p:cNvGrpSpPr/>
          <p:nvPr/>
        </p:nvGrpSpPr>
        <p:grpSpPr>
          <a:xfrm>
            <a:off x="49" y="288406"/>
            <a:ext cx="9143974" cy="4917495"/>
            <a:chOff x="49" y="288406"/>
            <a:chExt cx="9143974" cy="4917495"/>
          </a:xfrm>
        </p:grpSpPr>
        <p:grpSp>
          <p:nvGrpSpPr>
            <p:cNvPr id="3391" name="Google Shape;3391;p20"/>
            <p:cNvGrpSpPr/>
            <p:nvPr/>
          </p:nvGrpSpPr>
          <p:grpSpPr>
            <a:xfrm flipH="1">
              <a:off x="1645044" y="4329065"/>
              <a:ext cx="250404" cy="549532"/>
              <a:chOff x="7248623" y="4329065"/>
              <a:chExt cx="250404" cy="549532"/>
            </a:xfrm>
          </p:grpSpPr>
          <p:sp>
            <p:nvSpPr>
              <p:cNvPr id="3392" name="Google Shape;3392;p20"/>
              <p:cNvSpPr/>
              <p:nvPr/>
            </p:nvSpPr>
            <p:spPr>
              <a:xfrm>
                <a:off x="7403059" y="4365503"/>
                <a:ext cx="54233" cy="223287"/>
              </a:xfrm>
              <a:custGeom>
                <a:avLst/>
                <a:gdLst/>
                <a:ahLst/>
                <a:cxnLst/>
                <a:rect l="l" t="t" r="r" b="b"/>
                <a:pathLst>
                  <a:path w="256" h="1054" extrusionOk="0">
                    <a:moveTo>
                      <a:pt x="256" y="0"/>
                    </a:moveTo>
                    <a:cubicBezTo>
                      <a:pt x="148" y="11"/>
                      <a:pt x="158" y="168"/>
                      <a:pt x="158" y="453"/>
                    </a:cubicBezTo>
                    <a:cubicBezTo>
                      <a:pt x="158" y="877"/>
                      <a:pt x="187" y="1004"/>
                      <a:pt x="0" y="1014"/>
                    </a:cubicBezTo>
                    <a:lnTo>
                      <a:pt x="0" y="1054"/>
                    </a:lnTo>
                    <a:cubicBezTo>
                      <a:pt x="59" y="1054"/>
                      <a:pt x="148" y="1034"/>
                      <a:pt x="187" y="1004"/>
                    </a:cubicBezTo>
                    <a:cubicBezTo>
                      <a:pt x="236" y="955"/>
                      <a:pt x="217" y="237"/>
                      <a:pt x="217" y="138"/>
                    </a:cubicBezTo>
                    <a:cubicBezTo>
                      <a:pt x="217" y="59"/>
                      <a:pt x="247" y="20"/>
                      <a:pt x="25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20"/>
              <p:cNvSpPr/>
              <p:nvPr/>
            </p:nvSpPr>
            <p:spPr>
              <a:xfrm>
                <a:off x="7403059" y="4367621"/>
                <a:ext cx="83468" cy="248285"/>
              </a:xfrm>
              <a:custGeom>
                <a:avLst/>
                <a:gdLst/>
                <a:ahLst/>
                <a:cxnLst/>
                <a:rect l="l" t="t" r="r" b="b"/>
                <a:pathLst>
                  <a:path w="394" h="1172" extrusionOk="0">
                    <a:moveTo>
                      <a:pt x="306" y="1"/>
                    </a:moveTo>
                    <a:cubicBezTo>
                      <a:pt x="325" y="20"/>
                      <a:pt x="345" y="99"/>
                      <a:pt x="335" y="315"/>
                    </a:cubicBezTo>
                    <a:cubicBezTo>
                      <a:pt x="295" y="699"/>
                      <a:pt x="345" y="1033"/>
                      <a:pt x="187" y="1073"/>
                    </a:cubicBezTo>
                    <a:lnTo>
                      <a:pt x="0" y="1112"/>
                    </a:lnTo>
                    <a:lnTo>
                      <a:pt x="0" y="1171"/>
                    </a:lnTo>
                    <a:cubicBezTo>
                      <a:pt x="315" y="1162"/>
                      <a:pt x="394" y="1014"/>
                      <a:pt x="394" y="404"/>
                    </a:cubicBezTo>
                    <a:cubicBezTo>
                      <a:pt x="394" y="108"/>
                      <a:pt x="374" y="20"/>
                      <a:pt x="3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20"/>
              <p:cNvSpPr/>
              <p:nvPr/>
            </p:nvSpPr>
            <p:spPr>
              <a:xfrm>
                <a:off x="7403059" y="4365503"/>
                <a:ext cx="79443" cy="237905"/>
              </a:xfrm>
              <a:custGeom>
                <a:avLst/>
                <a:gdLst/>
                <a:ahLst/>
                <a:cxnLst/>
                <a:rect l="l" t="t" r="r" b="b"/>
                <a:pathLst>
                  <a:path w="375" h="1123" extrusionOk="0">
                    <a:moveTo>
                      <a:pt x="276" y="0"/>
                    </a:moveTo>
                    <a:cubicBezTo>
                      <a:pt x="266" y="0"/>
                      <a:pt x="256" y="30"/>
                      <a:pt x="247" y="50"/>
                    </a:cubicBezTo>
                    <a:cubicBezTo>
                      <a:pt x="236" y="70"/>
                      <a:pt x="227" y="109"/>
                      <a:pt x="227" y="138"/>
                    </a:cubicBezTo>
                    <a:cubicBezTo>
                      <a:pt x="227" y="237"/>
                      <a:pt x="247" y="955"/>
                      <a:pt x="197" y="1004"/>
                    </a:cubicBezTo>
                    <a:cubicBezTo>
                      <a:pt x="158" y="1034"/>
                      <a:pt x="59" y="1054"/>
                      <a:pt x="0" y="1063"/>
                    </a:cubicBezTo>
                    <a:lnTo>
                      <a:pt x="0" y="1122"/>
                    </a:lnTo>
                    <a:lnTo>
                      <a:pt x="197" y="1083"/>
                    </a:lnTo>
                    <a:cubicBezTo>
                      <a:pt x="374" y="1043"/>
                      <a:pt x="315" y="709"/>
                      <a:pt x="354" y="325"/>
                    </a:cubicBezTo>
                    <a:cubicBezTo>
                      <a:pt x="354" y="237"/>
                      <a:pt x="365" y="148"/>
                      <a:pt x="345" y="70"/>
                    </a:cubicBezTo>
                    <a:cubicBezTo>
                      <a:pt x="345" y="50"/>
                      <a:pt x="335" y="11"/>
                      <a:pt x="31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20"/>
              <p:cNvSpPr/>
              <p:nvPr/>
            </p:nvSpPr>
            <p:spPr>
              <a:xfrm>
                <a:off x="7403059" y="4365503"/>
                <a:ext cx="70969" cy="237905"/>
              </a:xfrm>
              <a:custGeom>
                <a:avLst/>
                <a:gdLst/>
                <a:ahLst/>
                <a:cxnLst/>
                <a:rect l="l" t="t" r="r" b="b"/>
                <a:pathLst>
                  <a:path w="335" h="1123" extrusionOk="0">
                    <a:moveTo>
                      <a:pt x="247" y="0"/>
                    </a:moveTo>
                    <a:cubicBezTo>
                      <a:pt x="227" y="0"/>
                      <a:pt x="217" y="30"/>
                      <a:pt x="217" y="50"/>
                    </a:cubicBezTo>
                    <a:cubicBezTo>
                      <a:pt x="207" y="70"/>
                      <a:pt x="197" y="109"/>
                      <a:pt x="197" y="138"/>
                    </a:cubicBezTo>
                    <a:cubicBezTo>
                      <a:pt x="197" y="237"/>
                      <a:pt x="217" y="955"/>
                      <a:pt x="168" y="1004"/>
                    </a:cubicBezTo>
                    <a:cubicBezTo>
                      <a:pt x="138" y="1034"/>
                      <a:pt x="59" y="1054"/>
                      <a:pt x="0" y="1054"/>
                    </a:cubicBezTo>
                    <a:lnTo>
                      <a:pt x="0" y="1122"/>
                    </a:lnTo>
                    <a:lnTo>
                      <a:pt x="168" y="1083"/>
                    </a:lnTo>
                    <a:cubicBezTo>
                      <a:pt x="335" y="1043"/>
                      <a:pt x="286" y="709"/>
                      <a:pt x="315" y="325"/>
                    </a:cubicBezTo>
                    <a:cubicBezTo>
                      <a:pt x="315" y="237"/>
                      <a:pt x="325" y="148"/>
                      <a:pt x="306" y="70"/>
                    </a:cubicBezTo>
                    <a:cubicBezTo>
                      <a:pt x="306" y="50"/>
                      <a:pt x="295" y="11"/>
                      <a:pt x="27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20"/>
              <p:cNvSpPr/>
              <p:nvPr/>
            </p:nvSpPr>
            <p:spPr>
              <a:xfrm>
                <a:off x="7403059" y="4365503"/>
                <a:ext cx="73087" cy="237905"/>
              </a:xfrm>
              <a:custGeom>
                <a:avLst/>
                <a:gdLst/>
                <a:ahLst/>
                <a:cxnLst/>
                <a:rect l="l" t="t" r="r" b="b"/>
                <a:pathLst>
                  <a:path w="345" h="1123" extrusionOk="0">
                    <a:moveTo>
                      <a:pt x="266" y="0"/>
                    </a:moveTo>
                    <a:cubicBezTo>
                      <a:pt x="247" y="0"/>
                      <a:pt x="236" y="30"/>
                      <a:pt x="236" y="50"/>
                    </a:cubicBezTo>
                    <a:cubicBezTo>
                      <a:pt x="217" y="70"/>
                      <a:pt x="217" y="109"/>
                      <a:pt x="217" y="138"/>
                    </a:cubicBezTo>
                    <a:cubicBezTo>
                      <a:pt x="217" y="237"/>
                      <a:pt x="236" y="955"/>
                      <a:pt x="187" y="1004"/>
                    </a:cubicBezTo>
                    <a:cubicBezTo>
                      <a:pt x="148" y="1034"/>
                      <a:pt x="59" y="1054"/>
                      <a:pt x="0" y="1054"/>
                    </a:cubicBezTo>
                    <a:lnTo>
                      <a:pt x="0" y="1122"/>
                    </a:lnTo>
                    <a:lnTo>
                      <a:pt x="187" y="1083"/>
                    </a:lnTo>
                    <a:cubicBezTo>
                      <a:pt x="345" y="1043"/>
                      <a:pt x="295" y="709"/>
                      <a:pt x="335" y="325"/>
                    </a:cubicBezTo>
                    <a:cubicBezTo>
                      <a:pt x="335" y="237"/>
                      <a:pt x="345" y="148"/>
                      <a:pt x="325" y="70"/>
                    </a:cubicBezTo>
                    <a:cubicBezTo>
                      <a:pt x="325" y="50"/>
                      <a:pt x="315" y="11"/>
                      <a:pt x="29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0"/>
              <p:cNvSpPr/>
              <p:nvPr/>
            </p:nvSpPr>
            <p:spPr>
              <a:xfrm>
                <a:off x="7399882" y="4365503"/>
                <a:ext cx="76265" cy="238117"/>
              </a:xfrm>
              <a:custGeom>
                <a:avLst/>
                <a:gdLst/>
                <a:ahLst/>
                <a:cxnLst/>
                <a:rect l="l" t="t" r="r" b="b"/>
                <a:pathLst>
                  <a:path w="360" h="1124" extrusionOk="0">
                    <a:moveTo>
                      <a:pt x="232" y="109"/>
                    </a:moveTo>
                    <a:cubicBezTo>
                      <a:pt x="222" y="138"/>
                      <a:pt x="232" y="158"/>
                      <a:pt x="232" y="188"/>
                    </a:cubicBezTo>
                    <a:lnTo>
                      <a:pt x="232" y="109"/>
                    </a:lnTo>
                    <a:close/>
                    <a:moveTo>
                      <a:pt x="232" y="266"/>
                    </a:moveTo>
                    <a:lnTo>
                      <a:pt x="232" y="581"/>
                    </a:lnTo>
                    <a:cubicBezTo>
                      <a:pt x="242" y="473"/>
                      <a:pt x="242" y="374"/>
                      <a:pt x="232" y="266"/>
                    </a:cubicBezTo>
                    <a:close/>
                    <a:moveTo>
                      <a:pt x="212" y="965"/>
                    </a:moveTo>
                    <a:lnTo>
                      <a:pt x="212" y="965"/>
                    </a:lnTo>
                    <a:cubicBezTo>
                      <a:pt x="202" y="975"/>
                      <a:pt x="202" y="995"/>
                      <a:pt x="192" y="1004"/>
                    </a:cubicBezTo>
                    <a:cubicBezTo>
                      <a:pt x="202" y="995"/>
                      <a:pt x="212" y="975"/>
                      <a:pt x="212" y="965"/>
                    </a:cubicBezTo>
                    <a:close/>
                    <a:moveTo>
                      <a:pt x="271" y="0"/>
                    </a:moveTo>
                    <a:cubicBezTo>
                      <a:pt x="262" y="0"/>
                      <a:pt x="262" y="11"/>
                      <a:pt x="262" y="11"/>
                    </a:cubicBezTo>
                    <a:cubicBezTo>
                      <a:pt x="251" y="20"/>
                      <a:pt x="251" y="30"/>
                      <a:pt x="251" y="30"/>
                    </a:cubicBezTo>
                    <a:cubicBezTo>
                      <a:pt x="232" y="59"/>
                      <a:pt x="232" y="79"/>
                      <a:pt x="232" y="109"/>
                    </a:cubicBezTo>
                    <a:cubicBezTo>
                      <a:pt x="242" y="79"/>
                      <a:pt x="242" y="59"/>
                      <a:pt x="251" y="40"/>
                    </a:cubicBezTo>
                    <a:cubicBezTo>
                      <a:pt x="262" y="30"/>
                      <a:pt x="262" y="20"/>
                      <a:pt x="262" y="20"/>
                    </a:cubicBezTo>
                    <a:lnTo>
                      <a:pt x="271" y="11"/>
                    </a:lnTo>
                    <a:lnTo>
                      <a:pt x="310" y="11"/>
                    </a:lnTo>
                    <a:cubicBezTo>
                      <a:pt x="321" y="11"/>
                      <a:pt x="330" y="30"/>
                      <a:pt x="330" y="40"/>
                    </a:cubicBezTo>
                    <a:cubicBezTo>
                      <a:pt x="330" y="50"/>
                      <a:pt x="340" y="59"/>
                      <a:pt x="340" y="79"/>
                    </a:cubicBezTo>
                    <a:cubicBezTo>
                      <a:pt x="340" y="99"/>
                      <a:pt x="350" y="129"/>
                      <a:pt x="350" y="148"/>
                    </a:cubicBezTo>
                    <a:cubicBezTo>
                      <a:pt x="350" y="207"/>
                      <a:pt x="350" y="256"/>
                      <a:pt x="340" y="306"/>
                    </a:cubicBezTo>
                    <a:cubicBezTo>
                      <a:pt x="330" y="414"/>
                      <a:pt x="330" y="512"/>
                      <a:pt x="330" y="621"/>
                    </a:cubicBezTo>
                    <a:cubicBezTo>
                      <a:pt x="330" y="670"/>
                      <a:pt x="321" y="729"/>
                      <a:pt x="321" y="778"/>
                    </a:cubicBezTo>
                    <a:cubicBezTo>
                      <a:pt x="321" y="827"/>
                      <a:pt x="310" y="877"/>
                      <a:pt x="301" y="936"/>
                    </a:cubicBezTo>
                    <a:cubicBezTo>
                      <a:pt x="301" y="955"/>
                      <a:pt x="291" y="984"/>
                      <a:pt x="281" y="1004"/>
                    </a:cubicBezTo>
                    <a:cubicBezTo>
                      <a:pt x="271" y="1024"/>
                      <a:pt x="251" y="1054"/>
                      <a:pt x="232" y="1063"/>
                    </a:cubicBezTo>
                    <a:cubicBezTo>
                      <a:pt x="232" y="1063"/>
                      <a:pt x="222" y="1063"/>
                      <a:pt x="222" y="1073"/>
                    </a:cubicBezTo>
                    <a:lnTo>
                      <a:pt x="202" y="1073"/>
                    </a:lnTo>
                    <a:lnTo>
                      <a:pt x="163" y="1083"/>
                    </a:lnTo>
                    <a:lnTo>
                      <a:pt x="84" y="1103"/>
                    </a:lnTo>
                    <a:cubicBezTo>
                      <a:pt x="23" y="1115"/>
                      <a:pt x="0" y="1123"/>
                      <a:pt x="15" y="1123"/>
                    </a:cubicBezTo>
                    <a:cubicBezTo>
                      <a:pt x="24" y="1123"/>
                      <a:pt x="47" y="1120"/>
                      <a:pt x="84" y="1113"/>
                    </a:cubicBezTo>
                    <a:lnTo>
                      <a:pt x="163" y="1093"/>
                    </a:lnTo>
                    <a:lnTo>
                      <a:pt x="202" y="1083"/>
                    </a:lnTo>
                    <a:lnTo>
                      <a:pt x="222" y="1083"/>
                    </a:lnTo>
                    <a:cubicBezTo>
                      <a:pt x="232" y="1073"/>
                      <a:pt x="232" y="1073"/>
                      <a:pt x="242" y="1073"/>
                    </a:cubicBezTo>
                    <a:cubicBezTo>
                      <a:pt x="262" y="1054"/>
                      <a:pt x="281" y="1034"/>
                      <a:pt x="291" y="1014"/>
                    </a:cubicBezTo>
                    <a:cubicBezTo>
                      <a:pt x="301" y="984"/>
                      <a:pt x="310" y="955"/>
                      <a:pt x="310" y="936"/>
                    </a:cubicBezTo>
                    <a:cubicBezTo>
                      <a:pt x="330" y="886"/>
                      <a:pt x="330" y="827"/>
                      <a:pt x="330" y="778"/>
                    </a:cubicBezTo>
                    <a:cubicBezTo>
                      <a:pt x="340" y="729"/>
                      <a:pt x="340" y="670"/>
                      <a:pt x="340" y="621"/>
                    </a:cubicBezTo>
                    <a:cubicBezTo>
                      <a:pt x="340" y="522"/>
                      <a:pt x="340" y="414"/>
                      <a:pt x="350" y="306"/>
                    </a:cubicBezTo>
                    <a:cubicBezTo>
                      <a:pt x="360" y="256"/>
                      <a:pt x="360" y="207"/>
                      <a:pt x="360" y="148"/>
                    </a:cubicBezTo>
                    <a:cubicBezTo>
                      <a:pt x="360" y="129"/>
                      <a:pt x="350" y="99"/>
                      <a:pt x="350" y="79"/>
                    </a:cubicBezTo>
                    <a:cubicBezTo>
                      <a:pt x="350" y="59"/>
                      <a:pt x="340" y="50"/>
                      <a:pt x="340" y="40"/>
                    </a:cubicBezTo>
                    <a:cubicBezTo>
                      <a:pt x="340" y="30"/>
                      <a:pt x="330" y="20"/>
                      <a:pt x="330" y="20"/>
                    </a:cubicBezTo>
                    <a:cubicBezTo>
                      <a:pt x="330" y="11"/>
                      <a:pt x="321" y="0"/>
                      <a:pt x="32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20"/>
              <p:cNvSpPr/>
              <p:nvPr/>
            </p:nvSpPr>
            <p:spPr>
              <a:xfrm>
                <a:off x="7294594" y="4561462"/>
                <a:ext cx="54445" cy="223287"/>
              </a:xfrm>
              <a:custGeom>
                <a:avLst/>
                <a:gdLst/>
                <a:ahLst/>
                <a:cxnLst/>
                <a:rect l="l" t="t" r="r" b="b"/>
                <a:pathLst>
                  <a:path w="257" h="1054" extrusionOk="0">
                    <a:moveTo>
                      <a:pt x="0" y="0"/>
                    </a:moveTo>
                    <a:lnTo>
                      <a:pt x="0" y="0"/>
                    </a:lnTo>
                    <a:cubicBezTo>
                      <a:pt x="11" y="11"/>
                      <a:pt x="40" y="50"/>
                      <a:pt x="40" y="129"/>
                    </a:cubicBezTo>
                    <a:cubicBezTo>
                      <a:pt x="40" y="237"/>
                      <a:pt x="20" y="945"/>
                      <a:pt x="70" y="1004"/>
                    </a:cubicBezTo>
                    <a:cubicBezTo>
                      <a:pt x="109" y="1034"/>
                      <a:pt x="197" y="1054"/>
                      <a:pt x="256" y="1054"/>
                    </a:cubicBezTo>
                    <a:lnTo>
                      <a:pt x="256" y="1014"/>
                    </a:lnTo>
                    <a:cubicBezTo>
                      <a:pt x="70" y="1004"/>
                      <a:pt x="99" y="866"/>
                      <a:pt x="99" y="453"/>
                    </a:cubicBezTo>
                    <a:cubicBezTo>
                      <a:pt x="99" y="158"/>
                      <a:pt x="109"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20"/>
              <p:cNvSpPr/>
              <p:nvPr/>
            </p:nvSpPr>
            <p:spPr>
              <a:xfrm>
                <a:off x="7263452" y="4561462"/>
                <a:ext cx="85586" cy="250404"/>
              </a:xfrm>
              <a:custGeom>
                <a:avLst/>
                <a:gdLst/>
                <a:ahLst/>
                <a:cxnLst/>
                <a:rect l="l" t="t" r="r" b="b"/>
                <a:pathLst>
                  <a:path w="404" h="1182" extrusionOk="0">
                    <a:moveTo>
                      <a:pt x="99" y="0"/>
                    </a:moveTo>
                    <a:lnTo>
                      <a:pt x="99" y="0"/>
                    </a:lnTo>
                    <a:cubicBezTo>
                      <a:pt x="20" y="20"/>
                      <a:pt x="0" y="118"/>
                      <a:pt x="0" y="414"/>
                    </a:cubicBezTo>
                    <a:cubicBezTo>
                      <a:pt x="0" y="1024"/>
                      <a:pt x="79" y="1172"/>
                      <a:pt x="403" y="1181"/>
                    </a:cubicBezTo>
                    <a:lnTo>
                      <a:pt x="403" y="1122"/>
                    </a:lnTo>
                    <a:lnTo>
                      <a:pt x="206" y="1073"/>
                    </a:lnTo>
                    <a:cubicBezTo>
                      <a:pt x="49" y="1044"/>
                      <a:pt x="99" y="709"/>
                      <a:pt x="69" y="326"/>
                    </a:cubicBezTo>
                    <a:cubicBezTo>
                      <a:pt x="49" y="109"/>
                      <a:pt x="79" y="3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20"/>
              <p:cNvSpPr/>
              <p:nvPr/>
            </p:nvSpPr>
            <p:spPr>
              <a:xfrm>
                <a:off x="7269595" y="4561462"/>
                <a:ext cx="79443" cy="237905"/>
              </a:xfrm>
              <a:custGeom>
                <a:avLst/>
                <a:gdLst/>
                <a:ahLst/>
                <a:cxnLst/>
                <a:rect l="l" t="t" r="r" b="b"/>
                <a:pathLst>
                  <a:path w="375" h="1123" extrusionOk="0">
                    <a:moveTo>
                      <a:pt x="59" y="0"/>
                    </a:moveTo>
                    <a:cubicBezTo>
                      <a:pt x="40" y="11"/>
                      <a:pt x="30" y="50"/>
                      <a:pt x="30" y="59"/>
                    </a:cubicBezTo>
                    <a:cubicBezTo>
                      <a:pt x="11" y="148"/>
                      <a:pt x="11" y="237"/>
                      <a:pt x="20" y="326"/>
                    </a:cubicBezTo>
                    <a:cubicBezTo>
                      <a:pt x="50" y="709"/>
                      <a:pt x="0" y="1044"/>
                      <a:pt x="168" y="1073"/>
                    </a:cubicBezTo>
                    <a:lnTo>
                      <a:pt x="374" y="1122"/>
                    </a:lnTo>
                    <a:lnTo>
                      <a:pt x="374" y="1054"/>
                    </a:lnTo>
                    <a:cubicBezTo>
                      <a:pt x="306" y="1054"/>
                      <a:pt x="217" y="1034"/>
                      <a:pt x="177" y="1004"/>
                    </a:cubicBezTo>
                    <a:cubicBezTo>
                      <a:pt x="118" y="945"/>
                      <a:pt x="138" y="237"/>
                      <a:pt x="138" y="129"/>
                    </a:cubicBezTo>
                    <a:cubicBezTo>
                      <a:pt x="138" y="99"/>
                      <a:pt x="138" y="70"/>
                      <a:pt x="129" y="40"/>
                    </a:cubicBezTo>
                    <a:cubicBezTo>
                      <a:pt x="118" y="30"/>
                      <a:pt x="109" y="0"/>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0"/>
              <p:cNvSpPr/>
              <p:nvPr/>
            </p:nvSpPr>
            <p:spPr>
              <a:xfrm>
                <a:off x="7277858" y="4561462"/>
                <a:ext cx="71181" cy="235786"/>
              </a:xfrm>
              <a:custGeom>
                <a:avLst/>
                <a:gdLst/>
                <a:ahLst/>
                <a:cxnLst/>
                <a:rect l="l" t="t" r="r" b="b"/>
                <a:pathLst>
                  <a:path w="336" h="1113" extrusionOk="0">
                    <a:moveTo>
                      <a:pt x="50" y="0"/>
                    </a:moveTo>
                    <a:cubicBezTo>
                      <a:pt x="40" y="11"/>
                      <a:pt x="31" y="50"/>
                      <a:pt x="20" y="59"/>
                    </a:cubicBezTo>
                    <a:cubicBezTo>
                      <a:pt x="11" y="148"/>
                      <a:pt x="11" y="237"/>
                      <a:pt x="20" y="326"/>
                    </a:cubicBezTo>
                    <a:cubicBezTo>
                      <a:pt x="50" y="709"/>
                      <a:pt x="1" y="1044"/>
                      <a:pt x="158" y="1073"/>
                    </a:cubicBezTo>
                    <a:lnTo>
                      <a:pt x="335" y="1113"/>
                    </a:lnTo>
                    <a:lnTo>
                      <a:pt x="335" y="1054"/>
                    </a:lnTo>
                    <a:cubicBezTo>
                      <a:pt x="276" y="1044"/>
                      <a:pt x="197" y="1034"/>
                      <a:pt x="168" y="1004"/>
                    </a:cubicBezTo>
                    <a:cubicBezTo>
                      <a:pt x="119" y="945"/>
                      <a:pt x="129" y="237"/>
                      <a:pt x="129" y="129"/>
                    </a:cubicBezTo>
                    <a:cubicBezTo>
                      <a:pt x="129" y="99"/>
                      <a:pt x="129" y="70"/>
                      <a:pt x="119" y="40"/>
                    </a:cubicBezTo>
                    <a:cubicBezTo>
                      <a:pt x="109" y="30"/>
                      <a:pt x="99"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20"/>
              <p:cNvSpPr/>
              <p:nvPr/>
            </p:nvSpPr>
            <p:spPr>
              <a:xfrm>
                <a:off x="7273621" y="4561462"/>
                <a:ext cx="75418" cy="237905"/>
              </a:xfrm>
              <a:custGeom>
                <a:avLst/>
                <a:gdLst/>
                <a:ahLst/>
                <a:cxnLst/>
                <a:rect l="l" t="t" r="r" b="b"/>
                <a:pathLst>
                  <a:path w="356" h="1123" extrusionOk="0">
                    <a:moveTo>
                      <a:pt x="60" y="0"/>
                    </a:moveTo>
                    <a:cubicBezTo>
                      <a:pt x="40" y="11"/>
                      <a:pt x="31" y="50"/>
                      <a:pt x="31" y="59"/>
                    </a:cubicBezTo>
                    <a:cubicBezTo>
                      <a:pt x="11" y="148"/>
                      <a:pt x="11" y="237"/>
                      <a:pt x="21" y="326"/>
                    </a:cubicBezTo>
                    <a:cubicBezTo>
                      <a:pt x="51" y="709"/>
                      <a:pt x="1" y="1044"/>
                      <a:pt x="158" y="1073"/>
                    </a:cubicBezTo>
                    <a:lnTo>
                      <a:pt x="355" y="1122"/>
                    </a:lnTo>
                    <a:lnTo>
                      <a:pt x="355" y="1054"/>
                    </a:lnTo>
                    <a:cubicBezTo>
                      <a:pt x="296" y="1054"/>
                      <a:pt x="208" y="1034"/>
                      <a:pt x="169" y="1004"/>
                    </a:cubicBezTo>
                    <a:cubicBezTo>
                      <a:pt x="119" y="945"/>
                      <a:pt x="139" y="237"/>
                      <a:pt x="139" y="129"/>
                    </a:cubicBezTo>
                    <a:cubicBezTo>
                      <a:pt x="139" y="99"/>
                      <a:pt x="129" y="70"/>
                      <a:pt x="119" y="40"/>
                    </a:cubicBezTo>
                    <a:cubicBezTo>
                      <a:pt x="119" y="30"/>
                      <a:pt x="110"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0"/>
              <p:cNvSpPr/>
              <p:nvPr/>
            </p:nvSpPr>
            <p:spPr>
              <a:xfrm>
                <a:off x="7275951" y="4561462"/>
                <a:ext cx="76477" cy="238117"/>
              </a:xfrm>
              <a:custGeom>
                <a:avLst/>
                <a:gdLst/>
                <a:ahLst/>
                <a:cxnLst/>
                <a:rect l="l" t="t" r="r" b="b"/>
                <a:pathLst>
                  <a:path w="361" h="1124" extrusionOk="0">
                    <a:moveTo>
                      <a:pt x="118" y="581"/>
                    </a:moveTo>
                    <a:cubicBezTo>
                      <a:pt x="118" y="680"/>
                      <a:pt x="118" y="788"/>
                      <a:pt x="128" y="886"/>
                    </a:cubicBezTo>
                    <a:cubicBezTo>
                      <a:pt x="138" y="916"/>
                      <a:pt x="138" y="945"/>
                      <a:pt x="138" y="965"/>
                    </a:cubicBezTo>
                    <a:cubicBezTo>
                      <a:pt x="147" y="975"/>
                      <a:pt x="147" y="995"/>
                      <a:pt x="158" y="1004"/>
                    </a:cubicBezTo>
                    <a:cubicBezTo>
                      <a:pt x="147" y="995"/>
                      <a:pt x="147" y="975"/>
                      <a:pt x="147" y="965"/>
                    </a:cubicBezTo>
                    <a:cubicBezTo>
                      <a:pt x="138" y="936"/>
                      <a:pt x="138" y="916"/>
                      <a:pt x="138" y="886"/>
                    </a:cubicBezTo>
                    <a:cubicBezTo>
                      <a:pt x="128" y="788"/>
                      <a:pt x="128" y="680"/>
                      <a:pt x="118" y="581"/>
                    </a:cubicBezTo>
                    <a:close/>
                    <a:moveTo>
                      <a:pt x="158" y="1004"/>
                    </a:moveTo>
                    <a:cubicBezTo>
                      <a:pt x="167" y="1014"/>
                      <a:pt x="177" y="1024"/>
                      <a:pt x="187" y="1024"/>
                    </a:cubicBezTo>
                    <a:cubicBezTo>
                      <a:pt x="177" y="1014"/>
                      <a:pt x="167" y="1014"/>
                      <a:pt x="158" y="1004"/>
                    </a:cubicBezTo>
                    <a:close/>
                    <a:moveTo>
                      <a:pt x="40" y="0"/>
                    </a:moveTo>
                    <a:cubicBezTo>
                      <a:pt x="40" y="0"/>
                      <a:pt x="29" y="11"/>
                      <a:pt x="29" y="20"/>
                    </a:cubicBezTo>
                    <a:cubicBezTo>
                      <a:pt x="20" y="20"/>
                      <a:pt x="20" y="30"/>
                      <a:pt x="20" y="30"/>
                    </a:cubicBezTo>
                    <a:cubicBezTo>
                      <a:pt x="20" y="50"/>
                      <a:pt x="10" y="59"/>
                      <a:pt x="10" y="70"/>
                    </a:cubicBezTo>
                    <a:cubicBezTo>
                      <a:pt x="0" y="99"/>
                      <a:pt x="0" y="129"/>
                      <a:pt x="0" y="148"/>
                    </a:cubicBezTo>
                    <a:cubicBezTo>
                      <a:pt x="0" y="207"/>
                      <a:pt x="0" y="256"/>
                      <a:pt x="10" y="306"/>
                    </a:cubicBezTo>
                    <a:cubicBezTo>
                      <a:pt x="10" y="414"/>
                      <a:pt x="20" y="512"/>
                      <a:pt x="20" y="621"/>
                    </a:cubicBezTo>
                    <a:lnTo>
                      <a:pt x="20" y="778"/>
                    </a:lnTo>
                    <a:cubicBezTo>
                      <a:pt x="29" y="827"/>
                      <a:pt x="29" y="877"/>
                      <a:pt x="40" y="936"/>
                    </a:cubicBezTo>
                    <a:cubicBezTo>
                      <a:pt x="49" y="955"/>
                      <a:pt x="49" y="985"/>
                      <a:pt x="69" y="1004"/>
                    </a:cubicBezTo>
                    <a:cubicBezTo>
                      <a:pt x="79" y="1034"/>
                      <a:pt x="88" y="1054"/>
                      <a:pt x="118" y="1073"/>
                    </a:cubicBezTo>
                    <a:cubicBezTo>
                      <a:pt x="118" y="1073"/>
                      <a:pt x="128" y="1073"/>
                      <a:pt x="138" y="1083"/>
                    </a:cubicBezTo>
                    <a:lnTo>
                      <a:pt x="158" y="1083"/>
                    </a:lnTo>
                    <a:lnTo>
                      <a:pt x="197" y="1093"/>
                    </a:lnTo>
                    <a:lnTo>
                      <a:pt x="266" y="1113"/>
                    </a:lnTo>
                    <a:cubicBezTo>
                      <a:pt x="307" y="1120"/>
                      <a:pt x="332" y="1123"/>
                      <a:pt x="343" y="1123"/>
                    </a:cubicBezTo>
                    <a:cubicBezTo>
                      <a:pt x="360" y="1123"/>
                      <a:pt x="337" y="1115"/>
                      <a:pt x="276" y="1103"/>
                    </a:cubicBezTo>
                    <a:lnTo>
                      <a:pt x="197" y="1083"/>
                    </a:lnTo>
                    <a:lnTo>
                      <a:pt x="158" y="1073"/>
                    </a:lnTo>
                    <a:lnTo>
                      <a:pt x="138" y="1073"/>
                    </a:lnTo>
                    <a:cubicBezTo>
                      <a:pt x="138" y="1063"/>
                      <a:pt x="128" y="1063"/>
                      <a:pt x="118" y="1063"/>
                    </a:cubicBezTo>
                    <a:cubicBezTo>
                      <a:pt x="99" y="1044"/>
                      <a:pt x="88" y="1024"/>
                      <a:pt x="79" y="1004"/>
                    </a:cubicBezTo>
                    <a:cubicBezTo>
                      <a:pt x="69" y="985"/>
                      <a:pt x="59" y="955"/>
                      <a:pt x="49" y="925"/>
                    </a:cubicBezTo>
                    <a:cubicBezTo>
                      <a:pt x="40" y="877"/>
                      <a:pt x="40" y="827"/>
                      <a:pt x="40" y="778"/>
                    </a:cubicBezTo>
                    <a:cubicBezTo>
                      <a:pt x="29" y="719"/>
                      <a:pt x="29" y="670"/>
                      <a:pt x="29" y="621"/>
                    </a:cubicBezTo>
                    <a:cubicBezTo>
                      <a:pt x="29" y="512"/>
                      <a:pt x="20" y="414"/>
                      <a:pt x="20" y="306"/>
                    </a:cubicBezTo>
                    <a:cubicBezTo>
                      <a:pt x="10" y="256"/>
                      <a:pt x="10" y="207"/>
                      <a:pt x="10" y="148"/>
                    </a:cubicBezTo>
                    <a:cubicBezTo>
                      <a:pt x="10" y="129"/>
                      <a:pt x="10" y="99"/>
                      <a:pt x="20" y="79"/>
                    </a:cubicBezTo>
                    <a:cubicBezTo>
                      <a:pt x="20" y="59"/>
                      <a:pt x="20" y="50"/>
                      <a:pt x="29" y="40"/>
                    </a:cubicBezTo>
                    <a:cubicBezTo>
                      <a:pt x="29" y="30"/>
                      <a:pt x="40" y="11"/>
                      <a:pt x="49" y="11"/>
                    </a:cubicBezTo>
                    <a:lnTo>
                      <a:pt x="79" y="11"/>
                    </a:lnTo>
                    <a:cubicBezTo>
                      <a:pt x="88" y="11"/>
                      <a:pt x="88" y="11"/>
                      <a:pt x="88" y="20"/>
                    </a:cubicBezTo>
                    <a:cubicBezTo>
                      <a:pt x="99" y="20"/>
                      <a:pt x="99" y="30"/>
                      <a:pt x="99" y="30"/>
                    </a:cubicBezTo>
                    <a:cubicBezTo>
                      <a:pt x="108" y="59"/>
                      <a:pt x="118" y="79"/>
                      <a:pt x="118" y="109"/>
                    </a:cubicBezTo>
                    <a:lnTo>
                      <a:pt x="118" y="188"/>
                    </a:lnTo>
                    <a:lnTo>
                      <a:pt x="118" y="267"/>
                    </a:lnTo>
                    <a:lnTo>
                      <a:pt x="118" y="581"/>
                    </a:lnTo>
                    <a:cubicBezTo>
                      <a:pt x="118" y="473"/>
                      <a:pt x="128" y="365"/>
                      <a:pt x="128" y="267"/>
                    </a:cubicBezTo>
                    <a:lnTo>
                      <a:pt x="128" y="188"/>
                    </a:lnTo>
                    <a:lnTo>
                      <a:pt x="128" y="109"/>
                    </a:lnTo>
                    <a:cubicBezTo>
                      <a:pt x="128" y="79"/>
                      <a:pt x="118" y="59"/>
                      <a:pt x="108" y="30"/>
                    </a:cubicBezTo>
                    <a:cubicBezTo>
                      <a:pt x="108" y="20"/>
                      <a:pt x="99" y="20"/>
                      <a:pt x="99" y="11"/>
                    </a:cubicBezTo>
                    <a:cubicBezTo>
                      <a:pt x="99" y="11"/>
                      <a:pt x="8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0"/>
              <p:cNvSpPr/>
              <p:nvPr/>
            </p:nvSpPr>
            <p:spPr>
              <a:xfrm>
                <a:off x="7342683" y="4330124"/>
                <a:ext cx="70969" cy="548473"/>
              </a:xfrm>
              <a:custGeom>
                <a:avLst/>
                <a:gdLst/>
                <a:ahLst/>
                <a:cxnLst/>
                <a:rect l="l" t="t" r="r" b="b"/>
                <a:pathLst>
                  <a:path w="335" h="2589" extrusionOk="0">
                    <a:moveTo>
                      <a:pt x="167" y="0"/>
                    </a:moveTo>
                    <a:cubicBezTo>
                      <a:pt x="0" y="0"/>
                      <a:pt x="20" y="217"/>
                      <a:pt x="20" y="482"/>
                    </a:cubicBezTo>
                    <a:lnTo>
                      <a:pt x="20" y="2588"/>
                    </a:lnTo>
                    <a:lnTo>
                      <a:pt x="324" y="2588"/>
                    </a:lnTo>
                    <a:lnTo>
                      <a:pt x="324" y="482"/>
                    </a:lnTo>
                    <a:cubicBezTo>
                      <a:pt x="324" y="217"/>
                      <a:pt x="335" y="0"/>
                      <a:pt x="16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20"/>
              <p:cNvSpPr/>
              <p:nvPr/>
            </p:nvSpPr>
            <p:spPr>
              <a:xfrm>
                <a:off x="7352852" y="4330124"/>
                <a:ext cx="50420" cy="548473"/>
              </a:xfrm>
              <a:custGeom>
                <a:avLst/>
                <a:gdLst/>
                <a:ahLst/>
                <a:cxnLst/>
                <a:rect l="l" t="t" r="r" b="b"/>
                <a:pathLst>
                  <a:path w="238" h="2589" extrusionOk="0">
                    <a:moveTo>
                      <a:pt x="119" y="0"/>
                    </a:moveTo>
                    <a:cubicBezTo>
                      <a:pt x="1" y="0"/>
                      <a:pt x="11" y="325"/>
                      <a:pt x="21" y="689"/>
                    </a:cubicBezTo>
                    <a:cubicBezTo>
                      <a:pt x="31" y="1014"/>
                      <a:pt x="51" y="2588"/>
                      <a:pt x="51" y="2588"/>
                    </a:cubicBezTo>
                    <a:lnTo>
                      <a:pt x="188" y="2588"/>
                    </a:lnTo>
                    <a:cubicBezTo>
                      <a:pt x="188" y="2588"/>
                      <a:pt x="217" y="1014"/>
                      <a:pt x="217" y="689"/>
                    </a:cubicBezTo>
                    <a:cubicBezTo>
                      <a:pt x="228" y="325"/>
                      <a:pt x="237" y="0"/>
                      <a:pt x="11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20"/>
              <p:cNvSpPr/>
              <p:nvPr/>
            </p:nvSpPr>
            <p:spPr>
              <a:xfrm>
                <a:off x="7361325" y="4330124"/>
                <a:ext cx="33472" cy="548473"/>
              </a:xfrm>
              <a:custGeom>
                <a:avLst/>
                <a:gdLst/>
                <a:ahLst/>
                <a:cxnLst/>
                <a:rect l="l" t="t" r="r" b="b"/>
                <a:pathLst>
                  <a:path w="158" h="2589" extrusionOk="0">
                    <a:moveTo>
                      <a:pt x="79" y="0"/>
                    </a:moveTo>
                    <a:cubicBezTo>
                      <a:pt x="0" y="0"/>
                      <a:pt x="11" y="217"/>
                      <a:pt x="11" y="482"/>
                    </a:cubicBezTo>
                    <a:lnTo>
                      <a:pt x="11" y="2588"/>
                    </a:lnTo>
                    <a:lnTo>
                      <a:pt x="148" y="2588"/>
                    </a:lnTo>
                    <a:lnTo>
                      <a:pt x="148" y="482"/>
                    </a:lnTo>
                    <a:cubicBezTo>
                      <a:pt x="148" y="217"/>
                      <a:pt x="15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0"/>
              <p:cNvSpPr/>
              <p:nvPr/>
            </p:nvSpPr>
            <p:spPr>
              <a:xfrm>
                <a:off x="7361325" y="4329065"/>
                <a:ext cx="19066" cy="547414"/>
              </a:xfrm>
              <a:custGeom>
                <a:avLst/>
                <a:gdLst/>
                <a:ahLst/>
                <a:cxnLst/>
                <a:rect l="l" t="t" r="r" b="b"/>
                <a:pathLst>
                  <a:path w="90" h="2584" extrusionOk="0">
                    <a:moveTo>
                      <a:pt x="76" y="1"/>
                    </a:moveTo>
                    <a:cubicBezTo>
                      <a:pt x="71" y="1"/>
                      <a:pt x="66" y="2"/>
                      <a:pt x="59" y="5"/>
                    </a:cubicBezTo>
                    <a:lnTo>
                      <a:pt x="40" y="25"/>
                    </a:lnTo>
                    <a:cubicBezTo>
                      <a:pt x="40" y="35"/>
                      <a:pt x="30" y="45"/>
                      <a:pt x="30" y="54"/>
                    </a:cubicBezTo>
                    <a:cubicBezTo>
                      <a:pt x="20" y="84"/>
                      <a:pt x="11" y="104"/>
                      <a:pt x="11" y="133"/>
                    </a:cubicBezTo>
                    <a:cubicBezTo>
                      <a:pt x="11" y="163"/>
                      <a:pt x="11" y="183"/>
                      <a:pt x="0" y="212"/>
                    </a:cubicBezTo>
                    <a:lnTo>
                      <a:pt x="0" y="369"/>
                    </a:lnTo>
                    <a:lnTo>
                      <a:pt x="0" y="684"/>
                    </a:lnTo>
                    <a:lnTo>
                      <a:pt x="0" y="1324"/>
                    </a:lnTo>
                    <a:cubicBezTo>
                      <a:pt x="0" y="1747"/>
                      <a:pt x="0" y="2160"/>
                      <a:pt x="11" y="2584"/>
                    </a:cubicBezTo>
                    <a:lnTo>
                      <a:pt x="11" y="1324"/>
                    </a:lnTo>
                    <a:lnTo>
                      <a:pt x="11" y="684"/>
                    </a:lnTo>
                    <a:lnTo>
                      <a:pt x="11" y="369"/>
                    </a:lnTo>
                    <a:cubicBezTo>
                      <a:pt x="11" y="320"/>
                      <a:pt x="11" y="261"/>
                      <a:pt x="20" y="212"/>
                    </a:cubicBezTo>
                    <a:lnTo>
                      <a:pt x="20" y="133"/>
                    </a:lnTo>
                    <a:cubicBezTo>
                      <a:pt x="30" y="104"/>
                      <a:pt x="30" y="84"/>
                      <a:pt x="40" y="54"/>
                    </a:cubicBezTo>
                    <a:cubicBezTo>
                      <a:pt x="40" y="45"/>
                      <a:pt x="50" y="35"/>
                      <a:pt x="50" y="25"/>
                    </a:cubicBezTo>
                    <a:cubicBezTo>
                      <a:pt x="59" y="25"/>
                      <a:pt x="59" y="15"/>
                      <a:pt x="70" y="15"/>
                    </a:cubicBezTo>
                    <a:cubicBezTo>
                      <a:pt x="79" y="5"/>
                      <a:pt x="89" y="5"/>
                      <a:pt x="89" y="5"/>
                    </a:cubicBezTo>
                    <a:cubicBezTo>
                      <a:pt x="89" y="5"/>
                      <a:pt x="85" y="1"/>
                      <a:pt x="7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20"/>
              <p:cNvSpPr/>
              <p:nvPr/>
            </p:nvSpPr>
            <p:spPr>
              <a:xfrm>
                <a:off x="7378061" y="4329065"/>
                <a:ext cx="16736" cy="547414"/>
              </a:xfrm>
              <a:custGeom>
                <a:avLst/>
                <a:gdLst/>
                <a:ahLst/>
                <a:cxnLst/>
                <a:rect l="l" t="t" r="r" b="b"/>
                <a:pathLst>
                  <a:path w="79" h="2584" extrusionOk="0">
                    <a:moveTo>
                      <a:pt x="6" y="1"/>
                    </a:moveTo>
                    <a:cubicBezTo>
                      <a:pt x="0" y="1"/>
                      <a:pt x="0" y="5"/>
                      <a:pt x="0" y="5"/>
                    </a:cubicBezTo>
                    <a:lnTo>
                      <a:pt x="10" y="15"/>
                    </a:lnTo>
                    <a:cubicBezTo>
                      <a:pt x="20" y="15"/>
                      <a:pt x="30" y="25"/>
                      <a:pt x="30" y="25"/>
                    </a:cubicBezTo>
                    <a:cubicBezTo>
                      <a:pt x="39" y="35"/>
                      <a:pt x="39" y="45"/>
                      <a:pt x="39" y="54"/>
                    </a:cubicBezTo>
                    <a:cubicBezTo>
                      <a:pt x="50" y="84"/>
                      <a:pt x="59" y="104"/>
                      <a:pt x="59" y="133"/>
                    </a:cubicBezTo>
                    <a:cubicBezTo>
                      <a:pt x="59" y="163"/>
                      <a:pt x="59" y="183"/>
                      <a:pt x="69" y="212"/>
                    </a:cubicBezTo>
                    <a:lnTo>
                      <a:pt x="69" y="369"/>
                    </a:lnTo>
                    <a:lnTo>
                      <a:pt x="69" y="684"/>
                    </a:lnTo>
                    <a:lnTo>
                      <a:pt x="69" y="1324"/>
                    </a:lnTo>
                    <a:lnTo>
                      <a:pt x="69" y="2584"/>
                    </a:lnTo>
                    <a:cubicBezTo>
                      <a:pt x="69" y="2160"/>
                      <a:pt x="79" y="1747"/>
                      <a:pt x="79" y="1324"/>
                    </a:cubicBezTo>
                    <a:lnTo>
                      <a:pt x="79" y="684"/>
                    </a:lnTo>
                    <a:lnTo>
                      <a:pt x="79" y="369"/>
                    </a:lnTo>
                    <a:lnTo>
                      <a:pt x="79" y="212"/>
                    </a:lnTo>
                    <a:cubicBezTo>
                      <a:pt x="79" y="183"/>
                      <a:pt x="69" y="163"/>
                      <a:pt x="69" y="133"/>
                    </a:cubicBezTo>
                    <a:cubicBezTo>
                      <a:pt x="69" y="104"/>
                      <a:pt x="59" y="84"/>
                      <a:pt x="59" y="54"/>
                    </a:cubicBezTo>
                    <a:cubicBezTo>
                      <a:pt x="50" y="45"/>
                      <a:pt x="50" y="35"/>
                      <a:pt x="39" y="25"/>
                    </a:cubicBezTo>
                    <a:lnTo>
                      <a:pt x="20" y="5"/>
                    </a:lnTo>
                    <a:cubicBezTo>
                      <a:pt x="13" y="2"/>
                      <a:pt x="9" y="1"/>
                      <a:pt x="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20"/>
              <p:cNvSpPr/>
              <p:nvPr/>
            </p:nvSpPr>
            <p:spPr>
              <a:xfrm>
                <a:off x="7400941" y="4703188"/>
                <a:ext cx="18854" cy="4449"/>
              </a:xfrm>
              <a:custGeom>
                <a:avLst/>
                <a:gdLst/>
                <a:ahLst/>
                <a:cxnLst/>
                <a:rect l="l" t="t" r="r" b="b"/>
                <a:pathLst>
                  <a:path w="89" h="21" extrusionOk="0">
                    <a:moveTo>
                      <a:pt x="89" y="1"/>
                    </a:moveTo>
                    <a:cubicBezTo>
                      <a:pt x="60" y="1"/>
                      <a:pt x="30" y="1"/>
                      <a:pt x="10" y="11"/>
                    </a:cubicBezTo>
                    <a:cubicBezTo>
                      <a:pt x="1" y="11"/>
                      <a:pt x="10" y="20"/>
                      <a:pt x="10" y="20"/>
                    </a:cubicBezTo>
                    <a:cubicBezTo>
                      <a:pt x="40" y="20"/>
                      <a:pt x="60" y="11"/>
                      <a:pt x="8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20"/>
              <p:cNvSpPr/>
              <p:nvPr/>
            </p:nvSpPr>
            <p:spPr>
              <a:xfrm>
                <a:off x="7336327" y="4759539"/>
                <a:ext cx="16736" cy="16948"/>
              </a:xfrm>
              <a:custGeom>
                <a:avLst/>
                <a:gdLst/>
                <a:ahLst/>
                <a:cxnLst/>
                <a:rect l="l" t="t" r="r" b="b"/>
                <a:pathLst>
                  <a:path w="79" h="80" extrusionOk="0">
                    <a:moveTo>
                      <a:pt x="0" y="1"/>
                    </a:moveTo>
                    <a:lnTo>
                      <a:pt x="0" y="1"/>
                    </a:lnTo>
                    <a:cubicBezTo>
                      <a:pt x="20" y="30"/>
                      <a:pt x="40" y="60"/>
                      <a:pt x="59" y="79"/>
                    </a:cubicBezTo>
                    <a:cubicBezTo>
                      <a:pt x="69" y="79"/>
                      <a:pt x="79" y="79"/>
                      <a:pt x="69" y="69"/>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20"/>
              <p:cNvSpPr/>
              <p:nvPr/>
            </p:nvSpPr>
            <p:spPr>
              <a:xfrm>
                <a:off x="7336327" y="4724160"/>
                <a:ext cx="19066" cy="18854"/>
              </a:xfrm>
              <a:custGeom>
                <a:avLst/>
                <a:gdLst/>
                <a:ahLst/>
                <a:cxnLst/>
                <a:rect l="l" t="t" r="r" b="b"/>
                <a:pathLst>
                  <a:path w="90" h="89" extrusionOk="0">
                    <a:moveTo>
                      <a:pt x="0" y="0"/>
                    </a:moveTo>
                    <a:cubicBezTo>
                      <a:pt x="30" y="30"/>
                      <a:pt x="50" y="59"/>
                      <a:pt x="79" y="89"/>
                    </a:cubicBezTo>
                    <a:cubicBezTo>
                      <a:pt x="89" y="89"/>
                      <a:pt x="89" y="89"/>
                      <a:pt x="89" y="79"/>
                    </a:cubicBezTo>
                    <a:cubicBezTo>
                      <a:pt x="59" y="50"/>
                      <a:pt x="30" y="3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20"/>
              <p:cNvSpPr/>
              <p:nvPr/>
            </p:nvSpPr>
            <p:spPr>
              <a:xfrm>
                <a:off x="7248623" y="4659547"/>
                <a:ext cx="21185" cy="16948"/>
              </a:xfrm>
              <a:custGeom>
                <a:avLst/>
                <a:gdLst/>
                <a:ahLst/>
                <a:cxnLst/>
                <a:rect l="l" t="t" r="r" b="b"/>
                <a:pathLst>
                  <a:path w="100" h="80" extrusionOk="0">
                    <a:moveTo>
                      <a:pt x="1" y="0"/>
                    </a:moveTo>
                    <a:lnTo>
                      <a:pt x="1" y="0"/>
                    </a:lnTo>
                    <a:cubicBezTo>
                      <a:pt x="31" y="29"/>
                      <a:pt x="60" y="59"/>
                      <a:pt x="90" y="79"/>
                    </a:cubicBezTo>
                    <a:cubicBezTo>
                      <a:pt x="99" y="79"/>
                      <a:pt x="99" y="69"/>
                      <a:pt x="99" y="69"/>
                    </a:cubicBezTo>
                    <a:cubicBezTo>
                      <a:pt x="70" y="40"/>
                      <a:pt x="31"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20"/>
              <p:cNvSpPr/>
              <p:nvPr/>
            </p:nvSpPr>
            <p:spPr>
              <a:xfrm>
                <a:off x="7254978" y="4628194"/>
                <a:ext cx="12711" cy="10592"/>
              </a:xfrm>
              <a:custGeom>
                <a:avLst/>
                <a:gdLst/>
                <a:ahLst/>
                <a:cxnLst/>
                <a:rect l="l" t="t" r="r" b="b"/>
                <a:pathLst>
                  <a:path w="60" h="50" extrusionOk="0">
                    <a:moveTo>
                      <a:pt x="1" y="0"/>
                    </a:moveTo>
                    <a:lnTo>
                      <a:pt x="1" y="0"/>
                    </a:lnTo>
                    <a:cubicBezTo>
                      <a:pt x="10" y="20"/>
                      <a:pt x="30" y="40"/>
                      <a:pt x="50" y="50"/>
                    </a:cubicBezTo>
                    <a:cubicBezTo>
                      <a:pt x="50" y="50"/>
                      <a:pt x="60" y="40"/>
                      <a:pt x="50" y="40"/>
                    </a:cubicBezTo>
                    <a:cubicBezTo>
                      <a:pt x="40" y="30"/>
                      <a:pt x="2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20"/>
              <p:cNvSpPr/>
              <p:nvPr/>
            </p:nvSpPr>
            <p:spPr>
              <a:xfrm>
                <a:off x="7257096" y="4592815"/>
                <a:ext cx="10592" cy="14617"/>
              </a:xfrm>
              <a:custGeom>
                <a:avLst/>
                <a:gdLst/>
                <a:ahLst/>
                <a:cxnLst/>
                <a:rect l="l" t="t" r="r" b="b"/>
                <a:pathLst>
                  <a:path w="50" h="69" extrusionOk="0">
                    <a:moveTo>
                      <a:pt x="0" y="0"/>
                    </a:moveTo>
                    <a:lnTo>
                      <a:pt x="0" y="10"/>
                    </a:lnTo>
                    <a:cubicBezTo>
                      <a:pt x="20" y="20"/>
                      <a:pt x="30" y="49"/>
                      <a:pt x="40" y="69"/>
                    </a:cubicBezTo>
                    <a:lnTo>
                      <a:pt x="50" y="69"/>
                    </a:lnTo>
                    <a:cubicBezTo>
                      <a:pt x="40" y="40"/>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20"/>
              <p:cNvSpPr/>
              <p:nvPr/>
            </p:nvSpPr>
            <p:spPr>
              <a:xfrm>
                <a:off x="7267477" y="4557225"/>
                <a:ext cx="8686" cy="12711"/>
              </a:xfrm>
              <a:custGeom>
                <a:avLst/>
                <a:gdLst/>
                <a:ahLst/>
                <a:cxnLst/>
                <a:rect l="l" t="t" r="r" b="b"/>
                <a:pathLst>
                  <a:path w="41" h="60" extrusionOk="0">
                    <a:moveTo>
                      <a:pt x="1" y="1"/>
                    </a:moveTo>
                    <a:lnTo>
                      <a:pt x="30" y="60"/>
                    </a:lnTo>
                    <a:lnTo>
                      <a:pt x="40" y="50"/>
                    </a:lnTo>
                    <a:cubicBezTo>
                      <a:pt x="30" y="31"/>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20"/>
              <p:cNvSpPr/>
              <p:nvPr/>
            </p:nvSpPr>
            <p:spPr>
              <a:xfrm>
                <a:off x="7302856" y="4553200"/>
                <a:ext cx="10804" cy="23939"/>
              </a:xfrm>
              <a:custGeom>
                <a:avLst/>
                <a:gdLst/>
                <a:ahLst/>
                <a:cxnLst/>
                <a:rect l="l" t="t" r="r" b="b"/>
                <a:pathLst>
                  <a:path w="51" h="113" extrusionOk="0">
                    <a:moveTo>
                      <a:pt x="50" y="0"/>
                    </a:moveTo>
                    <a:cubicBezTo>
                      <a:pt x="31" y="39"/>
                      <a:pt x="11" y="69"/>
                      <a:pt x="1" y="109"/>
                    </a:cubicBezTo>
                    <a:cubicBezTo>
                      <a:pt x="1" y="109"/>
                      <a:pt x="5" y="113"/>
                      <a:pt x="8" y="113"/>
                    </a:cubicBezTo>
                    <a:cubicBezTo>
                      <a:pt x="10" y="113"/>
                      <a:pt x="11" y="112"/>
                      <a:pt x="11" y="109"/>
                    </a:cubicBezTo>
                    <a:cubicBezTo>
                      <a:pt x="31" y="79"/>
                      <a:pt x="40" y="39"/>
                      <a:pt x="50" y="10"/>
                    </a:cubicBezTo>
                    <a:lnTo>
                      <a:pt x="5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20"/>
              <p:cNvSpPr/>
              <p:nvPr/>
            </p:nvSpPr>
            <p:spPr>
              <a:xfrm>
                <a:off x="7340353" y="4521846"/>
                <a:ext cx="12075" cy="11652"/>
              </a:xfrm>
              <a:custGeom>
                <a:avLst/>
                <a:gdLst/>
                <a:ahLst/>
                <a:cxnLst/>
                <a:rect l="l" t="t" r="r" b="b"/>
                <a:pathLst>
                  <a:path w="57" h="55" extrusionOk="0">
                    <a:moveTo>
                      <a:pt x="1" y="1"/>
                    </a:moveTo>
                    <a:lnTo>
                      <a:pt x="1" y="1"/>
                    </a:lnTo>
                    <a:cubicBezTo>
                      <a:pt x="21" y="21"/>
                      <a:pt x="31" y="40"/>
                      <a:pt x="50" y="50"/>
                    </a:cubicBezTo>
                    <a:cubicBezTo>
                      <a:pt x="40" y="30"/>
                      <a:pt x="21" y="10"/>
                      <a:pt x="1" y="1"/>
                    </a:cubicBezTo>
                    <a:close/>
                    <a:moveTo>
                      <a:pt x="50" y="50"/>
                    </a:moveTo>
                    <a:cubicBezTo>
                      <a:pt x="50" y="53"/>
                      <a:pt x="52" y="54"/>
                      <a:pt x="53" y="54"/>
                    </a:cubicBezTo>
                    <a:cubicBezTo>
                      <a:pt x="55" y="54"/>
                      <a:pt x="57" y="50"/>
                      <a:pt x="50" y="5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20"/>
              <p:cNvSpPr/>
              <p:nvPr/>
            </p:nvSpPr>
            <p:spPr>
              <a:xfrm>
                <a:off x="7325947" y="4469732"/>
                <a:ext cx="18854" cy="16948"/>
              </a:xfrm>
              <a:custGeom>
                <a:avLst/>
                <a:gdLst/>
                <a:ahLst/>
                <a:cxnLst/>
                <a:rect l="l" t="t" r="r" b="b"/>
                <a:pathLst>
                  <a:path w="89" h="80" extrusionOk="0">
                    <a:moveTo>
                      <a:pt x="0" y="0"/>
                    </a:moveTo>
                    <a:lnTo>
                      <a:pt x="0" y="0"/>
                    </a:lnTo>
                    <a:cubicBezTo>
                      <a:pt x="30" y="30"/>
                      <a:pt x="49" y="59"/>
                      <a:pt x="79" y="79"/>
                    </a:cubicBezTo>
                    <a:cubicBezTo>
                      <a:pt x="89" y="79"/>
                      <a:pt x="89" y="79"/>
                      <a:pt x="89" y="70"/>
                    </a:cubicBezTo>
                    <a:cubicBezTo>
                      <a:pt x="59" y="5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20"/>
              <p:cNvSpPr/>
              <p:nvPr/>
            </p:nvSpPr>
            <p:spPr>
              <a:xfrm>
                <a:off x="7400941" y="4448971"/>
                <a:ext cx="12711" cy="12711"/>
              </a:xfrm>
              <a:custGeom>
                <a:avLst/>
                <a:gdLst/>
                <a:ahLst/>
                <a:cxnLst/>
                <a:rect l="l" t="t" r="r" b="b"/>
                <a:pathLst>
                  <a:path w="60" h="60" extrusionOk="0">
                    <a:moveTo>
                      <a:pt x="60" y="0"/>
                    </a:moveTo>
                    <a:lnTo>
                      <a:pt x="60" y="0"/>
                    </a:lnTo>
                    <a:cubicBezTo>
                      <a:pt x="40" y="20"/>
                      <a:pt x="20" y="30"/>
                      <a:pt x="1" y="50"/>
                    </a:cubicBezTo>
                    <a:lnTo>
                      <a:pt x="10" y="59"/>
                    </a:lnTo>
                    <a:cubicBezTo>
                      <a:pt x="30" y="39"/>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20"/>
              <p:cNvSpPr/>
              <p:nvPr/>
            </p:nvSpPr>
            <p:spPr>
              <a:xfrm>
                <a:off x="7376578" y="4482231"/>
                <a:ext cx="7838" cy="9533"/>
              </a:xfrm>
              <a:custGeom>
                <a:avLst/>
                <a:gdLst/>
                <a:ahLst/>
                <a:cxnLst/>
                <a:rect l="l" t="t" r="r" b="b"/>
                <a:pathLst>
                  <a:path w="37" h="45" extrusionOk="0">
                    <a:moveTo>
                      <a:pt x="37" y="0"/>
                    </a:moveTo>
                    <a:cubicBezTo>
                      <a:pt x="27" y="11"/>
                      <a:pt x="7" y="20"/>
                      <a:pt x="7" y="40"/>
                    </a:cubicBezTo>
                    <a:cubicBezTo>
                      <a:pt x="1" y="40"/>
                      <a:pt x="3" y="44"/>
                      <a:pt x="8" y="44"/>
                    </a:cubicBezTo>
                    <a:cubicBezTo>
                      <a:pt x="11" y="44"/>
                      <a:pt x="14" y="43"/>
                      <a:pt x="17" y="40"/>
                    </a:cubicBezTo>
                    <a:cubicBezTo>
                      <a:pt x="27" y="30"/>
                      <a:pt x="27" y="20"/>
                      <a:pt x="3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0"/>
              <p:cNvSpPr/>
              <p:nvPr/>
            </p:nvSpPr>
            <p:spPr>
              <a:xfrm>
                <a:off x="7382087" y="4534345"/>
                <a:ext cx="8686" cy="6355"/>
              </a:xfrm>
              <a:custGeom>
                <a:avLst/>
                <a:gdLst/>
                <a:ahLst/>
                <a:cxnLst/>
                <a:rect l="l" t="t" r="r" b="b"/>
                <a:pathLst>
                  <a:path w="41" h="30" extrusionOk="0">
                    <a:moveTo>
                      <a:pt x="40" y="1"/>
                    </a:moveTo>
                    <a:cubicBezTo>
                      <a:pt x="31" y="1"/>
                      <a:pt x="11" y="10"/>
                      <a:pt x="1" y="21"/>
                    </a:cubicBezTo>
                    <a:lnTo>
                      <a:pt x="11" y="30"/>
                    </a:lnTo>
                    <a:lnTo>
                      <a:pt x="4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0"/>
              <p:cNvSpPr/>
              <p:nvPr/>
            </p:nvSpPr>
            <p:spPr>
              <a:xfrm>
                <a:off x="7398822" y="4565699"/>
                <a:ext cx="12711" cy="12711"/>
              </a:xfrm>
              <a:custGeom>
                <a:avLst/>
                <a:gdLst/>
                <a:ahLst/>
                <a:cxnLst/>
                <a:rect l="l" t="t" r="r" b="b"/>
                <a:pathLst>
                  <a:path w="60" h="60" extrusionOk="0">
                    <a:moveTo>
                      <a:pt x="59" y="0"/>
                    </a:moveTo>
                    <a:lnTo>
                      <a:pt x="59" y="0"/>
                    </a:lnTo>
                    <a:cubicBezTo>
                      <a:pt x="40" y="20"/>
                      <a:pt x="20" y="30"/>
                      <a:pt x="11" y="50"/>
                    </a:cubicBezTo>
                    <a:cubicBezTo>
                      <a:pt x="0" y="50"/>
                      <a:pt x="11" y="59"/>
                      <a:pt x="11" y="59"/>
                    </a:cubicBezTo>
                    <a:cubicBezTo>
                      <a:pt x="30" y="39"/>
                      <a:pt x="5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20"/>
              <p:cNvSpPr/>
              <p:nvPr/>
            </p:nvSpPr>
            <p:spPr>
              <a:xfrm>
                <a:off x="7336327" y="4613576"/>
                <a:ext cx="16736" cy="8686"/>
              </a:xfrm>
              <a:custGeom>
                <a:avLst/>
                <a:gdLst/>
                <a:ahLst/>
                <a:cxnLst/>
                <a:rect l="l" t="t" r="r" b="b"/>
                <a:pathLst>
                  <a:path w="79" h="41" extrusionOk="0">
                    <a:moveTo>
                      <a:pt x="0" y="1"/>
                    </a:moveTo>
                    <a:cubicBezTo>
                      <a:pt x="30" y="10"/>
                      <a:pt x="50" y="30"/>
                      <a:pt x="69" y="40"/>
                    </a:cubicBezTo>
                    <a:cubicBezTo>
                      <a:pt x="69" y="40"/>
                      <a:pt x="79" y="40"/>
                      <a:pt x="69" y="30"/>
                    </a:cubicBezTo>
                    <a:cubicBezTo>
                      <a:pt x="50" y="21"/>
                      <a:pt x="3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20"/>
              <p:cNvSpPr/>
              <p:nvPr/>
            </p:nvSpPr>
            <p:spPr>
              <a:xfrm>
                <a:off x="7407085" y="4655310"/>
                <a:ext cx="15041" cy="8474"/>
              </a:xfrm>
              <a:custGeom>
                <a:avLst/>
                <a:gdLst/>
                <a:ahLst/>
                <a:cxnLst/>
                <a:rect l="l" t="t" r="r" b="b"/>
                <a:pathLst>
                  <a:path w="71" h="40" extrusionOk="0">
                    <a:moveTo>
                      <a:pt x="70" y="1"/>
                    </a:moveTo>
                    <a:cubicBezTo>
                      <a:pt x="50" y="10"/>
                      <a:pt x="20" y="20"/>
                      <a:pt x="1" y="30"/>
                    </a:cubicBezTo>
                    <a:lnTo>
                      <a:pt x="11" y="40"/>
                    </a:lnTo>
                    <a:cubicBezTo>
                      <a:pt x="31" y="30"/>
                      <a:pt x="50" y="10"/>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20"/>
              <p:cNvSpPr/>
              <p:nvPr/>
            </p:nvSpPr>
            <p:spPr>
              <a:xfrm>
                <a:off x="7405178" y="4776275"/>
                <a:ext cx="8474" cy="2118"/>
              </a:xfrm>
              <a:custGeom>
                <a:avLst/>
                <a:gdLst/>
                <a:ahLst/>
                <a:cxnLst/>
                <a:rect l="l" t="t" r="r" b="b"/>
                <a:pathLst>
                  <a:path w="40" h="10" extrusionOk="0">
                    <a:moveTo>
                      <a:pt x="0" y="0"/>
                    </a:moveTo>
                    <a:lnTo>
                      <a:pt x="10" y="10"/>
                    </a:lnTo>
                    <a:cubicBezTo>
                      <a:pt x="20" y="10"/>
                      <a:pt x="29" y="1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20"/>
              <p:cNvSpPr/>
              <p:nvPr/>
            </p:nvSpPr>
            <p:spPr>
              <a:xfrm>
                <a:off x="7403059" y="4819916"/>
                <a:ext cx="20973" cy="10804"/>
              </a:xfrm>
              <a:custGeom>
                <a:avLst/>
                <a:gdLst/>
                <a:ahLst/>
                <a:cxnLst/>
                <a:rect l="l" t="t" r="r" b="b"/>
                <a:pathLst>
                  <a:path w="99" h="51" extrusionOk="0">
                    <a:moveTo>
                      <a:pt x="98" y="1"/>
                    </a:moveTo>
                    <a:lnTo>
                      <a:pt x="98" y="1"/>
                    </a:lnTo>
                    <a:cubicBezTo>
                      <a:pt x="69" y="11"/>
                      <a:pt x="30" y="20"/>
                      <a:pt x="10" y="40"/>
                    </a:cubicBezTo>
                    <a:cubicBezTo>
                      <a:pt x="0" y="40"/>
                      <a:pt x="10" y="50"/>
                      <a:pt x="10" y="50"/>
                    </a:cubicBezTo>
                    <a:cubicBezTo>
                      <a:pt x="39" y="31"/>
                      <a:pt x="69" y="11"/>
                      <a:pt x="9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20"/>
              <p:cNvSpPr/>
              <p:nvPr/>
            </p:nvSpPr>
            <p:spPr>
              <a:xfrm>
                <a:off x="7319592" y="4843007"/>
                <a:ext cx="29447" cy="14617"/>
              </a:xfrm>
              <a:custGeom>
                <a:avLst/>
                <a:gdLst/>
                <a:ahLst/>
                <a:cxnLst/>
                <a:rect l="l" t="t" r="r" b="b"/>
                <a:pathLst>
                  <a:path w="139" h="69" extrusionOk="0">
                    <a:moveTo>
                      <a:pt x="1" y="0"/>
                    </a:moveTo>
                    <a:lnTo>
                      <a:pt x="1" y="0"/>
                    </a:lnTo>
                    <a:cubicBezTo>
                      <a:pt x="40" y="20"/>
                      <a:pt x="79" y="49"/>
                      <a:pt x="129" y="69"/>
                    </a:cubicBezTo>
                    <a:cubicBezTo>
                      <a:pt x="129" y="69"/>
                      <a:pt x="138" y="59"/>
                      <a:pt x="129" y="59"/>
                    </a:cubicBezTo>
                    <a:cubicBezTo>
                      <a:pt x="89" y="40"/>
                      <a:pt x="4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20"/>
              <p:cNvSpPr/>
              <p:nvPr/>
            </p:nvSpPr>
            <p:spPr>
              <a:xfrm>
                <a:off x="7332091" y="4822034"/>
                <a:ext cx="20973" cy="12711"/>
              </a:xfrm>
              <a:custGeom>
                <a:avLst/>
                <a:gdLst/>
                <a:ahLst/>
                <a:cxnLst/>
                <a:rect l="l" t="t" r="r" b="b"/>
                <a:pathLst>
                  <a:path w="99" h="60" extrusionOk="0">
                    <a:moveTo>
                      <a:pt x="1" y="1"/>
                    </a:moveTo>
                    <a:lnTo>
                      <a:pt x="89" y="60"/>
                    </a:lnTo>
                    <a:cubicBezTo>
                      <a:pt x="89" y="60"/>
                      <a:pt x="99" y="50"/>
                      <a:pt x="89" y="50"/>
                    </a:cubicBezTo>
                    <a:cubicBezTo>
                      <a:pt x="60" y="30"/>
                      <a:pt x="30"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20"/>
              <p:cNvSpPr/>
              <p:nvPr/>
            </p:nvSpPr>
            <p:spPr>
              <a:xfrm>
                <a:off x="7263452" y="4751277"/>
                <a:ext cx="14617" cy="8474"/>
              </a:xfrm>
              <a:custGeom>
                <a:avLst/>
                <a:gdLst/>
                <a:ahLst/>
                <a:cxnLst/>
                <a:rect l="l" t="t" r="r" b="b"/>
                <a:pathLst>
                  <a:path w="69" h="40" extrusionOk="0">
                    <a:moveTo>
                      <a:pt x="0" y="0"/>
                    </a:moveTo>
                    <a:cubicBezTo>
                      <a:pt x="20" y="10"/>
                      <a:pt x="40" y="29"/>
                      <a:pt x="69" y="40"/>
                    </a:cubicBezTo>
                    <a:lnTo>
                      <a:pt x="69" y="29"/>
                    </a:lnTo>
                    <a:cubicBezTo>
                      <a:pt x="4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20"/>
              <p:cNvSpPr/>
              <p:nvPr/>
            </p:nvSpPr>
            <p:spPr>
              <a:xfrm>
                <a:off x="7307093" y="4698951"/>
                <a:ext cx="6567" cy="6567"/>
              </a:xfrm>
              <a:custGeom>
                <a:avLst/>
                <a:gdLst/>
                <a:ahLst/>
                <a:cxnLst/>
                <a:rect l="l" t="t" r="r" b="b"/>
                <a:pathLst>
                  <a:path w="31" h="31" extrusionOk="0">
                    <a:moveTo>
                      <a:pt x="30" y="1"/>
                    </a:moveTo>
                    <a:cubicBezTo>
                      <a:pt x="20" y="11"/>
                      <a:pt x="11" y="11"/>
                      <a:pt x="0" y="21"/>
                    </a:cubicBezTo>
                    <a:lnTo>
                      <a:pt x="11" y="31"/>
                    </a:lnTo>
                    <a:cubicBezTo>
                      <a:pt x="20" y="21"/>
                      <a:pt x="30" y="11"/>
                      <a:pt x="3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20"/>
              <p:cNvSpPr/>
              <p:nvPr/>
            </p:nvSpPr>
            <p:spPr>
              <a:xfrm>
                <a:off x="7342683" y="4426091"/>
                <a:ext cx="10381" cy="10381"/>
              </a:xfrm>
              <a:custGeom>
                <a:avLst/>
                <a:gdLst/>
                <a:ahLst/>
                <a:cxnLst/>
                <a:rect l="l" t="t" r="r" b="b"/>
                <a:pathLst>
                  <a:path w="49" h="49" extrusionOk="0">
                    <a:moveTo>
                      <a:pt x="0" y="0"/>
                    </a:moveTo>
                    <a:lnTo>
                      <a:pt x="0" y="0"/>
                    </a:lnTo>
                    <a:cubicBezTo>
                      <a:pt x="20" y="10"/>
                      <a:pt x="29" y="29"/>
                      <a:pt x="39" y="49"/>
                    </a:cubicBezTo>
                    <a:lnTo>
                      <a:pt x="49" y="39"/>
                    </a:lnTo>
                    <a:cubicBezTo>
                      <a:pt x="3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20"/>
              <p:cNvSpPr/>
              <p:nvPr/>
            </p:nvSpPr>
            <p:spPr>
              <a:xfrm>
                <a:off x="7388442" y="4409355"/>
                <a:ext cx="10592" cy="6355"/>
              </a:xfrm>
              <a:custGeom>
                <a:avLst/>
                <a:gdLst/>
                <a:ahLst/>
                <a:cxnLst/>
                <a:rect l="l" t="t" r="r" b="b"/>
                <a:pathLst>
                  <a:path w="50" h="30" extrusionOk="0">
                    <a:moveTo>
                      <a:pt x="49" y="0"/>
                    </a:moveTo>
                    <a:cubicBezTo>
                      <a:pt x="30" y="10"/>
                      <a:pt x="10" y="10"/>
                      <a:pt x="1" y="20"/>
                    </a:cubicBezTo>
                    <a:cubicBezTo>
                      <a:pt x="1" y="30"/>
                      <a:pt x="1" y="30"/>
                      <a:pt x="10" y="30"/>
                    </a:cubicBezTo>
                    <a:cubicBezTo>
                      <a:pt x="20" y="20"/>
                      <a:pt x="30" y="10"/>
                      <a:pt x="4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20"/>
              <p:cNvSpPr/>
              <p:nvPr/>
            </p:nvSpPr>
            <p:spPr>
              <a:xfrm>
                <a:off x="7388442" y="4355122"/>
                <a:ext cx="14829" cy="12711"/>
              </a:xfrm>
              <a:custGeom>
                <a:avLst/>
                <a:gdLst/>
                <a:ahLst/>
                <a:cxnLst/>
                <a:rect l="l" t="t" r="r" b="b"/>
                <a:pathLst>
                  <a:path w="70" h="60" extrusionOk="0">
                    <a:moveTo>
                      <a:pt x="69" y="1"/>
                    </a:moveTo>
                    <a:cubicBezTo>
                      <a:pt x="49" y="20"/>
                      <a:pt x="20" y="30"/>
                      <a:pt x="10" y="49"/>
                    </a:cubicBezTo>
                    <a:cubicBezTo>
                      <a:pt x="1" y="49"/>
                      <a:pt x="10" y="60"/>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20"/>
              <p:cNvSpPr/>
              <p:nvPr/>
            </p:nvSpPr>
            <p:spPr>
              <a:xfrm>
                <a:off x="7403695" y="4373765"/>
                <a:ext cx="22456" cy="15677"/>
              </a:xfrm>
              <a:custGeom>
                <a:avLst/>
                <a:gdLst/>
                <a:ahLst/>
                <a:cxnLst/>
                <a:rect l="l" t="t" r="r" b="b"/>
                <a:pathLst>
                  <a:path w="106" h="74" extrusionOk="0">
                    <a:moveTo>
                      <a:pt x="106" y="1"/>
                    </a:moveTo>
                    <a:cubicBezTo>
                      <a:pt x="66" y="20"/>
                      <a:pt x="36" y="40"/>
                      <a:pt x="7" y="60"/>
                    </a:cubicBezTo>
                    <a:cubicBezTo>
                      <a:pt x="0" y="67"/>
                      <a:pt x="3" y="74"/>
                      <a:pt x="6" y="74"/>
                    </a:cubicBezTo>
                    <a:cubicBezTo>
                      <a:pt x="6" y="74"/>
                      <a:pt x="7" y="73"/>
                      <a:pt x="7" y="70"/>
                    </a:cubicBezTo>
                    <a:cubicBezTo>
                      <a:pt x="47" y="50"/>
                      <a:pt x="76" y="31"/>
                      <a:pt x="1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20"/>
              <p:cNvSpPr/>
              <p:nvPr/>
            </p:nvSpPr>
            <p:spPr>
              <a:xfrm>
                <a:off x="7327854" y="4369740"/>
                <a:ext cx="21185" cy="15677"/>
              </a:xfrm>
              <a:custGeom>
                <a:avLst/>
                <a:gdLst/>
                <a:ahLst/>
                <a:cxnLst/>
                <a:rect l="l" t="t" r="r" b="b"/>
                <a:pathLst>
                  <a:path w="100" h="74" extrusionOk="0">
                    <a:moveTo>
                      <a:pt x="1" y="0"/>
                    </a:moveTo>
                    <a:cubicBezTo>
                      <a:pt x="31" y="20"/>
                      <a:pt x="60" y="50"/>
                      <a:pt x="90" y="69"/>
                    </a:cubicBezTo>
                    <a:cubicBezTo>
                      <a:pt x="93" y="72"/>
                      <a:pt x="94" y="73"/>
                      <a:pt x="96" y="73"/>
                    </a:cubicBezTo>
                    <a:cubicBezTo>
                      <a:pt x="99" y="73"/>
                      <a:pt x="99" y="66"/>
                      <a:pt x="99" y="59"/>
                    </a:cubicBezTo>
                    <a:lnTo>
                      <a:pt x="11"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20"/>
              <p:cNvSpPr/>
              <p:nvPr/>
            </p:nvSpPr>
            <p:spPr>
              <a:xfrm>
                <a:off x="7350945" y="4334361"/>
                <a:ext cx="6355" cy="14617"/>
              </a:xfrm>
              <a:custGeom>
                <a:avLst/>
                <a:gdLst/>
                <a:ahLst/>
                <a:cxnLst/>
                <a:rect l="l" t="t" r="r" b="b"/>
                <a:pathLst>
                  <a:path w="30" h="69" extrusionOk="0">
                    <a:moveTo>
                      <a:pt x="0" y="0"/>
                    </a:moveTo>
                    <a:cubicBezTo>
                      <a:pt x="0" y="20"/>
                      <a:pt x="10" y="49"/>
                      <a:pt x="20" y="69"/>
                    </a:cubicBezTo>
                    <a:cubicBezTo>
                      <a:pt x="20" y="69"/>
                      <a:pt x="30" y="69"/>
                      <a:pt x="30" y="59"/>
                    </a:cubicBez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20"/>
              <p:cNvSpPr/>
              <p:nvPr/>
            </p:nvSpPr>
            <p:spPr>
              <a:xfrm>
                <a:off x="7369588" y="4659547"/>
                <a:ext cx="8686" cy="10592"/>
              </a:xfrm>
              <a:custGeom>
                <a:avLst/>
                <a:gdLst/>
                <a:ahLst/>
                <a:cxnLst/>
                <a:rect l="l" t="t" r="r" b="b"/>
                <a:pathLst>
                  <a:path w="41" h="50" extrusionOk="0">
                    <a:moveTo>
                      <a:pt x="1" y="0"/>
                    </a:moveTo>
                    <a:cubicBezTo>
                      <a:pt x="20" y="20"/>
                      <a:pt x="20" y="2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20"/>
              <p:cNvSpPr/>
              <p:nvPr/>
            </p:nvSpPr>
            <p:spPr>
              <a:xfrm>
                <a:off x="7378061" y="4609551"/>
                <a:ext cx="14829" cy="14617"/>
              </a:xfrm>
              <a:custGeom>
                <a:avLst/>
                <a:gdLst/>
                <a:ahLst/>
                <a:cxnLst/>
                <a:rect l="l" t="t" r="r" b="b"/>
                <a:pathLst>
                  <a:path w="70" h="69" extrusionOk="0">
                    <a:moveTo>
                      <a:pt x="69" y="0"/>
                    </a:moveTo>
                    <a:cubicBezTo>
                      <a:pt x="50" y="20"/>
                      <a:pt x="20" y="40"/>
                      <a:pt x="0" y="59"/>
                    </a:cubicBezTo>
                    <a:lnTo>
                      <a:pt x="10" y="69"/>
                    </a:lnTo>
                    <a:lnTo>
                      <a:pt x="69" y="10"/>
                    </a:ln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20"/>
              <p:cNvSpPr/>
              <p:nvPr/>
            </p:nvSpPr>
            <p:spPr>
              <a:xfrm>
                <a:off x="7367681" y="4576079"/>
                <a:ext cx="12711" cy="13558"/>
              </a:xfrm>
              <a:custGeom>
                <a:avLst/>
                <a:gdLst/>
                <a:ahLst/>
                <a:cxnLst/>
                <a:rect l="l" t="t" r="r" b="b"/>
                <a:pathLst>
                  <a:path w="60" h="64" extrusionOk="0">
                    <a:moveTo>
                      <a:pt x="0" y="1"/>
                    </a:moveTo>
                    <a:cubicBezTo>
                      <a:pt x="20" y="20"/>
                      <a:pt x="29" y="50"/>
                      <a:pt x="49" y="60"/>
                    </a:cubicBezTo>
                    <a:cubicBezTo>
                      <a:pt x="49" y="63"/>
                      <a:pt x="50" y="64"/>
                      <a:pt x="52" y="64"/>
                    </a:cubicBezTo>
                    <a:cubicBezTo>
                      <a:pt x="55" y="64"/>
                      <a:pt x="59" y="60"/>
                      <a:pt x="59" y="60"/>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20"/>
              <p:cNvSpPr/>
              <p:nvPr/>
            </p:nvSpPr>
            <p:spPr>
              <a:xfrm>
                <a:off x="7371706" y="4423761"/>
                <a:ext cx="10592" cy="12711"/>
              </a:xfrm>
              <a:custGeom>
                <a:avLst/>
                <a:gdLst/>
                <a:ahLst/>
                <a:cxnLst/>
                <a:rect l="l" t="t" r="r" b="b"/>
                <a:pathLst>
                  <a:path w="50" h="60" extrusionOk="0">
                    <a:moveTo>
                      <a:pt x="1" y="1"/>
                    </a:moveTo>
                    <a:lnTo>
                      <a:pt x="1" y="1"/>
                    </a:lnTo>
                    <a:cubicBezTo>
                      <a:pt x="10" y="21"/>
                      <a:pt x="21" y="40"/>
                      <a:pt x="40" y="60"/>
                    </a:cubicBezTo>
                    <a:lnTo>
                      <a:pt x="50" y="50"/>
                    </a:lnTo>
                    <a:cubicBezTo>
                      <a:pt x="30" y="31"/>
                      <a:pt x="1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20"/>
              <p:cNvSpPr/>
              <p:nvPr/>
            </p:nvSpPr>
            <p:spPr>
              <a:xfrm>
                <a:off x="7334209" y="4672046"/>
                <a:ext cx="12711" cy="10592"/>
              </a:xfrm>
              <a:custGeom>
                <a:avLst/>
                <a:gdLst/>
                <a:ahLst/>
                <a:cxnLst/>
                <a:rect l="l" t="t" r="r" b="b"/>
                <a:pathLst>
                  <a:path w="60" h="50" extrusionOk="0">
                    <a:moveTo>
                      <a:pt x="1" y="0"/>
                    </a:moveTo>
                    <a:cubicBezTo>
                      <a:pt x="20" y="10"/>
                      <a:pt x="30" y="30"/>
                      <a:pt x="50" y="49"/>
                    </a:cubicBezTo>
                    <a:lnTo>
                      <a:pt x="60" y="40"/>
                    </a:lnTo>
                    <a:cubicBezTo>
                      <a:pt x="40" y="20"/>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20"/>
              <p:cNvSpPr/>
              <p:nvPr/>
            </p:nvSpPr>
            <p:spPr>
              <a:xfrm>
                <a:off x="7378061" y="4728186"/>
                <a:ext cx="12711" cy="8686"/>
              </a:xfrm>
              <a:custGeom>
                <a:avLst/>
                <a:gdLst/>
                <a:ahLst/>
                <a:cxnLst/>
                <a:rect l="l" t="t" r="r" b="b"/>
                <a:pathLst>
                  <a:path w="60" h="41" extrusionOk="0">
                    <a:moveTo>
                      <a:pt x="59" y="1"/>
                    </a:moveTo>
                    <a:cubicBezTo>
                      <a:pt x="39" y="1"/>
                      <a:pt x="20" y="11"/>
                      <a:pt x="0" y="31"/>
                    </a:cubicBezTo>
                    <a:lnTo>
                      <a:pt x="10" y="40"/>
                    </a:lnTo>
                    <a:cubicBezTo>
                      <a:pt x="30" y="20"/>
                      <a:pt x="39"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20"/>
              <p:cNvSpPr/>
              <p:nvPr/>
            </p:nvSpPr>
            <p:spPr>
              <a:xfrm>
                <a:off x="7369588" y="4768013"/>
                <a:ext cx="8686" cy="10381"/>
              </a:xfrm>
              <a:custGeom>
                <a:avLst/>
                <a:gdLst/>
                <a:ahLst/>
                <a:cxnLst/>
                <a:rect l="l" t="t" r="r" b="b"/>
                <a:pathLst>
                  <a:path w="41" h="49" extrusionOk="0">
                    <a:moveTo>
                      <a:pt x="1" y="0"/>
                    </a:moveTo>
                    <a:lnTo>
                      <a:pt x="1" y="0"/>
                    </a:lnTo>
                    <a:cubicBezTo>
                      <a:pt x="11" y="10"/>
                      <a:pt x="20" y="20"/>
                      <a:pt x="20" y="29"/>
                    </a:cubicBezTo>
                    <a:cubicBezTo>
                      <a:pt x="20" y="29"/>
                      <a:pt x="31" y="3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20"/>
              <p:cNvSpPr/>
              <p:nvPr/>
            </p:nvSpPr>
            <p:spPr>
              <a:xfrm>
                <a:off x="7378061" y="4834533"/>
                <a:ext cx="14829" cy="13770"/>
              </a:xfrm>
              <a:custGeom>
                <a:avLst/>
                <a:gdLst/>
                <a:ahLst/>
                <a:cxnLst/>
                <a:rect l="l" t="t" r="r" b="b"/>
                <a:pathLst>
                  <a:path w="70" h="65" extrusionOk="0">
                    <a:moveTo>
                      <a:pt x="69" y="1"/>
                    </a:moveTo>
                    <a:lnTo>
                      <a:pt x="69" y="1"/>
                    </a:lnTo>
                    <a:cubicBezTo>
                      <a:pt x="39" y="10"/>
                      <a:pt x="20" y="30"/>
                      <a:pt x="0" y="60"/>
                    </a:cubicBezTo>
                    <a:cubicBezTo>
                      <a:pt x="0" y="60"/>
                      <a:pt x="5" y="64"/>
                      <a:pt x="8" y="64"/>
                    </a:cubicBezTo>
                    <a:cubicBezTo>
                      <a:pt x="9" y="64"/>
                      <a:pt x="10" y="63"/>
                      <a:pt x="10" y="60"/>
                    </a:cubicBezTo>
                    <a:cubicBezTo>
                      <a:pt x="30" y="40"/>
                      <a:pt x="39" y="2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20"/>
              <p:cNvSpPr/>
              <p:nvPr/>
            </p:nvSpPr>
            <p:spPr>
              <a:xfrm>
                <a:off x="7407085" y="4855506"/>
                <a:ext cx="15041" cy="10592"/>
              </a:xfrm>
              <a:custGeom>
                <a:avLst/>
                <a:gdLst/>
                <a:ahLst/>
                <a:cxnLst/>
                <a:rect l="l" t="t" r="r" b="b"/>
                <a:pathLst>
                  <a:path w="71" h="50" extrusionOk="0">
                    <a:moveTo>
                      <a:pt x="70" y="0"/>
                    </a:moveTo>
                    <a:lnTo>
                      <a:pt x="70" y="0"/>
                    </a:lnTo>
                    <a:cubicBezTo>
                      <a:pt x="50" y="10"/>
                      <a:pt x="20" y="20"/>
                      <a:pt x="1" y="40"/>
                    </a:cubicBezTo>
                    <a:cubicBezTo>
                      <a:pt x="1" y="40"/>
                      <a:pt x="1" y="49"/>
                      <a:pt x="11" y="49"/>
                    </a:cubicBezTo>
                    <a:cubicBezTo>
                      <a:pt x="31" y="30"/>
                      <a:pt x="50" y="20"/>
                      <a:pt x="7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20"/>
              <p:cNvSpPr/>
              <p:nvPr/>
            </p:nvSpPr>
            <p:spPr>
              <a:xfrm>
                <a:off x="7290357" y="4623957"/>
                <a:ext cx="8686" cy="8474"/>
              </a:xfrm>
              <a:custGeom>
                <a:avLst/>
                <a:gdLst/>
                <a:ahLst/>
                <a:cxnLst/>
                <a:rect l="l" t="t" r="r" b="b"/>
                <a:pathLst>
                  <a:path w="41" h="40" extrusionOk="0">
                    <a:moveTo>
                      <a:pt x="40" y="1"/>
                    </a:moveTo>
                    <a:lnTo>
                      <a:pt x="40" y="1"/>
                    </a:lnTo>
                    <a:cubicBezTo>
                      <a:pt x="20" y="11"/>
                      <a:pt x="11" y="20"/>
                      <a:pt x="1" y="31"/>
                    </a:cubicBezTo>
                    <a:lnTo>
                      <a:pt x="11" y="40"/>
                    </a:lnTo>
                    <a:cubicBezTo>
                      <a:pt x="20" y="31"/>
                      <a:pt x="31" y="11"/>
                      <a:pt x="4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20"/>
              <p:cNvSpPr/>
              <p:nvPr/>
            </p:nvSpPr>
            <p:spPr>
              <a:xfrm>
                <a:off x="7282094" y="4584553"/>
                <a:ext cx="8474" cy="16736"/>
              </a:xfrm>
              <a:custGeom>
                <a:avLst/>
                <a:gdLst/>
                <a:ahLst/>
                <a:cxnLst/>
                <a:rect l="l" t="t" r="r" b="b"/>
                <a:pathLst>
                  <a:path w="40" h="79" extrusionOk="0">
                    <a:moveTo>
                      <a:pt x="0" y="0"/>
                    </a:moveTo>
                    <a:lnTo>
                      <a:pt x="0" y="0"/>
                    </a:lnTo>
                    <a:cubicBezTo>
                      <a:pt x="11" y="29"/>
                      <a:pt x="20" y="49"/>
                      <a:pt x="30" y="79"/>
                    </a:cubicBezTo>
                    <a:cubicBezTo>
                      <a:pt x="30" y="79"/>
                      <a:pt x="40" y="79"/>
                      <a:pt x="40" y="69"/>
                    </a:cubicBezTo>
                    <a:cubicBezTo>
                      <a:pt x="30" y="4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20"/>
              <p:cNvSpPr/>
              <p:nvPr/>
            </p:nvSpPr>
            <p:spPr>
              <a:xfrm>
                <a:off x="7304974" y="4605314"/>
                <a:ext cx="14829" cy="10592"/>
              </a:xfrm>
              <a:custGeom>
                <a:avLst/>
                <a:gdLst/>
                <a:ahLst/>
                <a:cxnLst/>
                <a:rect l="l" t="t" r="r" b="b"/>
                <a:pathLst>
                  <a:path w="70" h="50" extrusionOk="0">
                    <a:moveTo>
                      <a:pt x="69" y="0"/>
                    </a:moveTo>
                    <a:cubicBezTo>
                      <a:pt x="50" y="10"/>
                      <a:pt x="21" y="20"/>
                      <a:pt x="1" y="40"/>
                    </a:cubicBezTo>
                    <a:cubicBezTo>
                      <a:pt x="1" y="49"/>
                      <a:pt x="10" y="49"/>
                      <a:pt x="10" y="49"/>
                    </a:cubicBezTo>
                    <a:cubicBezTo>
                      <a:pt x="30" y="40"/>
                      <a:pt x="50" y="20"/>
                      <a:pt x="69" y="10"/>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20"/>
              <p:cNvSpPr/>
              <p:nvPr/>
            </p:nvSpPr>
            <p:spPr>
              <a:xfrm>
                <a:off x="7311329" y="4648955"/>
                <a:ext cx="10592" cy="9533"/>
              </a:xfrm>
              <a:custGeom>
                <a:avLst/>
                <a:gdLst/>
                <a:ahLst/>
                <a:cxnLst/>
                <a:rect l="l" t="t" r="r" b="b"/>
                <a:pathLst>
                  <a:path w="50" h="45" extrusionOk="0">
                    <a:moveTo>
                      <a:pt x="50" y="1"/>
                    </a:moveTo>
                    <a:cubicBezTo>
                      <a:pt x="30" y="11"/>
                      <a:pt x="10" y="20"/>
                      <a:pt x="0" y="40"/>
                    </a:cubicBezTo>
                    <a:cubicBezTo>
                      <a:pt x="0" y="40"/>
                      <a:pt x="5" y="45"/>
                      <a:pt x="8" y="45"/>
                    </a:cubicBezTo>
                    <a:cubicBezTo>
                      <a:pt x="9" y="45"/>
                      <a:pt x="10" y="44"/>
                      <a:pt x="10" y="40"/>
                    </a:cubicBezTo>
                    <a:cubicBezTo>
                      <a:pt x="20" y="31"/>
                      <a:pt x="30" y="1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20"/>
              <p:cNvSpPr/>
              <p:nvPr/>
            </p:nvSpPr>
            <p:spPr>
              <a:xfrm>
                <a:off x="7288450" y="4705306"/>
                <a:ext cx="4237" cy="4449"/>
              </a:xfrm>
              <a:custGeom>
                <a:avLst/>
                <a:gdLst/>
                <a:ahLst/>
                <a:cxnLst/>
                <a:rect l="l" t="t" r="r" b="b"/>
                <a:pathLst>
                  <a:path w="20" h="21" extrusionOk="0">
                    <a:moveTo>
                      <a:pt x="0" y="1"/>
                    </a:moveTo>
                    <a:cubicBezTo>
                      <a:pt x="10" y="1"/>
                      <a:pt x="10" y="21"/>
                      <a:pt x="20" y="21"/>
                    </a:cubicBezTo>
                    <a:lnTo>
                      <a:pt x="20" y="10"/>
                    </a:lnTo>
                    <a:cubicBezTo>
                      <a:pt x="20" y="10"/>
                      <a:pt x="1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20"/>
              <p:cNvSpPr/>
              <p:nvPr/>
            </p:nvSpPr>
            <p:spPr>
              <a:xfrm>
                <a:off x="7257096" y="4707425"/>
                <a:ext cx="19066" cy="12711"/>
              </a:xfrm>
              <a:custGeom>
                <a:avLst/>
                <a:gdLst/>
                <a:ahLst/>
                <a:cxnLst/>
                <a:rect l="l" t="t" r="r" b="b"/>
                <a:pathLst>
                  <a:path w="90" h="60" extrusionOk="0">
                    <a:moveTo>
                      <a:pt x="0" y="0"/>
                    </a:moveTo>
                    <a:lnTo>
                      <a:pt x="0" y="0"/>
                    </a:lnTo>
                    <a:cubicBezTo>
                      <a:pt x="30" y="20"/>
                      <a:pt x="59" y="40"/>
                      <a:pt x="79" y="59"/>
                    </a:cubicBezTo>
                    <a:lnTo>
                      <a:pt x="89" y="50"/>
                    </a:lnTo>
                    <a:cubicBezTo>
                      <a:pt x="59" y="30"/>
                      <a:pt x="3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20"/>
              <p:cNvSpPr/>
              <p:nvPr/>
            </p:nvSpPr>
            <p:spPr>
              <a:xfrm>
                <a:off x="7298830" y="4751277"/>
                <a:ext cx="10592" cy="10592"/>
              </a:xfrm>
              <a:custGeom>
                <a:avLst/>
                <a:gdLst/>
                <a:ahLst/>
                <a:cxnLst/>
                <a:rect l="l" t="t" r="r" b="b"/>
                <a:pathLst>
                  <a:path w="50" h="50" extrusionOk="0">
                    <a:moveTo>
                      <a:pt x="50" y="0"/>
                    </a:moveTo>
                    <a:lnTo>
                      <a:pt x="50" y="0"/>
                    </a:lnTo>
                    <a:cubicBezTo>
                      <a:pt x="30" y="10"/>
                      <a:pt x="10" y="20"/>
                      <a:pt x="0" y="40"/>
                    </a:cubicBezTo>
                    <a:lnTo>
                      <a:pt x="10" y="49"/>
                    </a:lnTo>
                    <a:cubicBezTo>
                      <a:pt x="20" y="29"/>
                      <a:pt x="39" y="1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20"/>
              <p:cNvSpPr/>
              <p:nvPr/>
            </p:nvSpPr>
            <p:spPr>
              <a:xfrm>
                <a:off x="7309211" y="4730304"/>
                <a:ext cx="12711" cy="8686"/>
              </a:xfrm>
              <a:custGeom>
                <a:avLst/>
                <a:gdLst/>
                <a:ahLst/>
                <a:cxnLst/>
                <a:rect l="l" t="t" r="r" b="b"/>
                <a:pathLst>
                  <a:path w="60" h="41" extrusionOk="0">
                    <a:moveTo>
                      <a:pt x="60" y="1"/>
                    </a:moveTo>
                    <a:cubicBezTo>
                      <a:pt x="59" y="1"/>
                      <a:pt x="59" y="1"/>
                      <a:pt x="59" y="1"/>
                    </a:cubicBezTo>
                    <a:lnTo>
                      <a:pt x="59" y="1"/>
                    </a:lnTo>
                    <a:lnTo>
                      <a:pt x="60" y="1"/>
                    </a:lnTo>
                    <a:close/>
                    <a:moveTo>
                      <a:pt x="59" y="1"/>
                    </a:moveTo>
                    <a:lnTo>
                      <a:pt x="1" y="30"/>
                    </a:lnTo>
                    <a:cubicBezTo>
                      <a:pt x="1" y="40"/>
                      <a:pt x="10" y="40"/>
                      <a:pt x="10" y="40"/>
                    </a:cubicBezTo>
                    <a:cubicBezTo>
                      <a:pt x="29" y="30"/>
                      <a:pt x="40"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20"/>
              <p:cNvSpPr/>
              <p:nvPr/>
            </p:nvSpPr>
            <p:spPr>
              <a:xfrm>
                <a:off x="7321710" y="4761657"/>
                <a:ext cx="14829" cy="12711"/>
              </a:xfrm>
              <a:custGeom>
                <a:avLst/>
                <a:gdLst/>
                <a:ahLst/>
                <a:cxnLst/>
                <a:rect l="l" t="t" r="r" b="b"/>
                <a:pathLst>
                  <a:path w="70" h="60" extrusionOk="0">
                    <a:moveTo>
                      <a:pt x="69" y="0"/>
                    </a:moveTo>
                    <a:lnTo>
                      <a:pt x="69" y="0"/>
                    </a:lnTo>
                    <a:cubicBezTo>
                      <a:pt x="40" y="10"/>
                      <a:pt x="10" y="30"/>
                      <a:pt x="1" y="50"/>
                    </a:cubicBezTo>
                    <a:cubicBezTo>
                      <a:pt x="1" y="59"/>
                      <a:pt x="10" y="59"/>
                      <a:pt x="10" y="59"/>
                    </a:cubicBezTo>
                    <a:cubicBezTo>
                      <a:pt x="20" y="40"/>
                      <a:pt x="40"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20"/>
              <p:cNvSpPr/>
              <p:nvPr/>
            </p:nvSpPr>
            <p:spPr>
              <a:xfrm>
                <a:off x="7296712" y="4780512"/>
                <a:ext cx="12711" cy="4237"/>
              </a:xfrm>
              <a:custGeom>
                <a:avLst/>
                <a:gdLst/>
                <a:ahLst/>
                <a:cxnLst/>
                <a:rect l="l" t="t" r="r" b="b"/>
                <a:pathLst>
                  <a:path w="60" h="20" extrusionOk="0">
                    <a:moveTo>
                      <a:pt x="1" y="0"/>
                    </a:moveTo>
                    <a:cubicBezTo>
                      <a:pt x="20" y="0"/>
                      <a:pt x="40" y="10"/>
                      <a:pt x="49" y="20"/>
                    </a:cubicBezTo>
                    <a:cubicBezTo>
                      <a:pt x="60" y="20"/>
                      <a:pt x="60" y="10"/>
                      <a:pt x="60" y="10"/>
                    </a:cubicBezTo>
                    <a:cubicBezTo>
                      <a:pt x="40" y="0"/>
                      <a:pt x="20" y="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20"/>
              <p:cNvSpPr/>
              <p:nvPr/>
            </p:nvSpPr>
            <p:spPr>
              <a:xfrm>
                <a:off x="7436319" y="4526083"/>
                <a:ext cx="8474" cy="12711"/>
              </a:xfrm>
              <a:custGeom>
                <a:avLst/>
                <a:gdLst/>
                <a:ahLst/>
                <a:cxnLst/>
                <a:rect l="l" t="t" r="r" b="b"/>
                <a:pathLst>
                  <a:path w="40" h="60" extrusionOk="0">
                    <a:moveTo>
                      <a:pt x="1" y="1"/>
                    </a:moveTo>
                    <a:lnTo>
                      <a:pt x="1" y="10"/>
                    </a:lnTo>
                    <a:cubicBezTo>
                      <a:pt x="11" y="20"/>
                      <a:pt x="20" y="49"/>
                      <a:pt x="30" y="60"/>
                    </a:cubicBezTo>
                    <a:cubicBezTo>
                      <a:pt x="40" y="60"/>
                      <a:pt x="40" y="60"/>
                      <a:pt x="40" y="49"/>
                    </a:cubicBezTo>
                    <a:cubicBezTo>
                      <a:pt x="30" y="40"/>
                      <a:pt x="1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20"/>
              <p:cNvSpPr/>
              <p:nvPr/>
            </p:nvSpPr>
            <p:spPr>
              <a:xfrm>
                <a:off x="7430176" y="4482231"/>
                <a:ext cx="10592" cy="12711"/>
              </a:xfrm>
              <a:custGeom>
                <a:avLst/>
                <a:gdLst/>
                <a:ahLst/>
                <a:cxnLst/>
                <a:rect l="l" t="t" r="r" b="b"/>
                <a:pathLst>
                  <a:path w="50" h="60" extrusionOk="0">
                    <a:moveTo>
                      <a:pt x="0" y="0"/>
                    </a:moveTo>
                    <a:cubicBezTo>
                      <a:pt x="10" y="20"/>
                      <a:pt x="20" y="40"/>
                      <a:pt x="40" y="59"/>
                    </a:cubicBezTo>
                    <a:lnTo>
                      <a:pt x="49" y="50"/>
                    </a:ln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20"/>
              <p:cNvSpPr/>
              <p:nvPr/>
            </p:nvSpPr>
            <p:spPr>
              <a:xfrm>
                <a:off x="7459411" y="4459351"/>
                <a:ext cx="14617" cy="12711"/>
              </a:xfrm>
              <a:custGeom>
                <a:avLst/>
                <a:gdLst/>
                <a:ahLst/>
                <a:cxnLst/>
                <a:rect l="l" t="t" r="r" b="b"/>
                <a:pathLst>
                  <a:path w="69" h="60" extrusionOk="0">
                    <a:moveTo>
                      <a:pt x="69" y="1"/>
                    </a:moveTo>
                    <a:cubicBezTo>
                      <a:pt x="49" y="20"/>
                      <a:pt x="20" y="30"/>
                      <a:pt x="0" y="49"/>
                    </a:cubicBezTo>
                    <a:cubicBezTo>
                      <a:pt x="0" y="49"/>
                      <a:pt x="0" y="60"/>
                      <a:pt x="10" y="60"/>
                    </a:cubicBezTo>
                    <a:cubicBezTo>
                      <a:pt x="29" y="49"/>
                      <a:pt x="49" y="2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20"/>
              <p:cNvSpPr/>
              <p:nvPr/>
            </p:nvSpPr>
            <p:spPr>
              <a:xfrm>
                <a:off x="7440556" y="4434353"/>
                <a:ext cx="14829" cy="12711"/>
              </a:xfrm>
              <a:custGeom>
                <a:avLst/>
                <a:gdLst/>
                <a:ahLst/>
                <a:cxnLst/>
                <a:rect l="l" t="t" r="r" b="b"/>
                <a:pathLst>
                  <a:path w="70" h="60" extrusionOk="0">
                    <a:moveTo>
                      <a:pt x="0" y="0"/>
                    </a:moveTo>
                    <a:lnTo>
                      <a:pt x="59" y="60"/>
                    </a:lnTo>
                    <a:lnTo>
                      <a:pt x="70" y="49"/>
                    </a:lnTo>
                    <a:cubicBezTo>
                      <a:pt x="50" y="3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20"/>
              <p:cNvSpPr/>
              <p:nvPr/>
            </p:nvSpPr>
            <p:spPr>
              <a:xfrm>
                <a:off x="7461317" y="4409355"/>
                <a:ext cx="10804" cy="12711"/>
              </a:xfrm>
              <a:custGeom>
                <a:avLst/>
                <a:gdLst/>
                <a:ahLst/>
                <a:cxnLst/>
                <a:rect l="l" t="t" r="r" b="b"/>
                <a:pathLst>
                  <a:path w="51" h="60" extrusionOk="0">
                    <a:moveTo>
                      <a:pt x="50" y="0"/>
                    </a:moveTo>
                    <a:lnTo>
                      <a:pt x="1" y="49"/>
                    </a:lnTo>
                    <a:cubicBezTo>
                      <a:pt x="1" y="59"/>
                      <a:pt x="11" y="59"/>
                      <a:pt x="11" y="59"/>
                    </a:cubicBezTo>
                    <a:cubicBezTo>
                      <a:pt x="20" y="40"/>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20"/>
              <p:cNvSpPr/>
              <p:nvPr/>
            </p:nvSpPr>
            <p:spPr>
              <a:xfrm>
                <a:off x="7444582" y="4392619"/>
                <a:ext cx="12711" cy="12711"/>
              </a:xfrm>
              <a:custGeom>
                <a:avLst/>
                <a:gdLst/>
                <a:ahLst/>
                <a:cxnLst/>
                <a:rect l="l" t="t" r="r" b="b"/>
                <a:pathLst>
                  <a:path w="60" h="60" extrusionOk="0">
                    <a:moveTo>
                      <a:pt x="1" y="1"/>
                    </a:moveTo>
                    <a:lnTo>
                      <a:pt x="1" y="1"/>
                    </a:lnTo>
                    <a:cubicBezTo>
                      <a:pt x="21" y="20"/>
                      <a:pt x="31" y="40"/>
                      <a:pt x="51" y="60"/>
                    </a:cubicBezTo>
                    <a:cubicBezTo>
                      <a:pt x="51" y="60"/>
                      <a:pt x="60" y="60"/>
                      <a:pt x="60" y="49"/>
                    </a:cubicBezTo>
                    <a:cubicBezTo>
                      <a:pt x="40" y="30"/>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20"/>
              <p:cNvSpPr/>
              <p:nvPr/>
            </p:nvSpPr>
            <p:spPr>
              <a:xfrm>
                <a:off x="7459411" y="4369740"/>
                <a:ext cx="14617" cy="14829"/>
              </a:xfrm>
              <a:custGeom>
                <a:avLst/>
                <a:gdLst/>
                <a:ahLst/>
                <a:cxnLst/>
                <a:rect l="l" t="t" r="r" b="b"/>
                <a:pathLst>
                  <a:path w="69" h="70" extrusionOk="0">
                    <a:moveTo>
                      <a:pt x="69" y="0"/>
                    </a:moveTo>
                    <a:lnTo>
                      <a:pt x="69" y="0"/>
                    </a:lnTo>
                    <a:cubicBezTo>
                      <a:pt x="40" y="20"/>
                      <a:pt x="20" y="39"/>
                      <a:pt x="0" y="59"/>
                    </a:cubicBezTo>
                    <a:lnTo>
                      <a:pt x="10" y="69"/>
                    </a:lnTo>
                    <a:cubicBezTo>
                      <a:pt x="29" y="5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20"/>
              <p:cNvSpPr/>
              <p:nvPr/>
            </p:nvSpPr>
            <p:spPr>
              <a:xfrm>
                <a:off x="7482290" y="4392619"/>
                <a:ext cx="14829" cy="8686"/>
              </a:xfrm>
              <a:custGeom>
                <a:avLst/>
                <a:gdLst/>
                <a:ahLst/>
                <a:cxnLst/>
                <a:rect l="l" t="t" r="r" b="b"/>
                <a:pathLst>
                  <a:path w="70" h="41" extrusionOk="0">
                    <a:moveTo>
                      <a:pt x="69" y="1"/>
                    </a:moveTo>
                    <a:cubicBezTo>
                      <a:pt x="50" y="10"/>
                      <a:pt x="20" y="20"/>
                      <a:pt x="0" y="30"/>
                    </a:cubicBezTo>
                    <a:lnTo>
                      <a:pt x="10" y="40"/>
                    </a:lnTo>
                    <a:cubicBezTo>
                      <a:pt x="30" y="30"/>
                      <a:pt x="50" y="1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20"/>
              <p:cNvSpPr/>
              <p:nvPr/>
            </p:nvSpPr>
            <p:spPr>
              <a:xfrm>
                <a:off x="7484409" y="4434353"/>
                <a:ext cx="14617" cy="9533"/>
              </a:xfrm>
              <a:custGeom>
                <a:avLst/>
                <a:gdLst/>
                <a:ahLst/>
                <a:cxnLst/>
                <a:rect l="l" t="t" r="r" b="b"/>
                <a:pathLst>
                  <a:path w="69" h="45" extrusionOk="0">
                    <a:moveTo>
                      <a:pt x="69" y="0"/>
                    </a:moveTo>
                    <a:lnTo>
                      <a:pt x="69" y="0"/>
                    </a:lnTo>
                    <a:cubicBezTo>
                      <a:pt x="40" y="10"/>
                      <a:pt x="20" y="20"/>
                      <a:pt x="0" y="40"/>
                    </a:cubicBezTo>
                    <a:cubicBezTo>
                      <a:pt x="0" y="40"/>
                      <a:pt x="0" y="44"/>
                      <a:pt x="3" y="44"/>
                    </a:cubicBezTo>
                    <a:cubicBezTo>
                      <a:pt x="5" y="44"/>
                      <a:pt x="7" y="43"/>
                      <a:pt x="10" y="40"/>
                    </a:cubicBezTo>
                    <a:cubicBezTo>
                      <a:pt x="29" y="3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20"/>
              <p:cNvSpPr/>
              <p:nvPr/>
            </p:nvSpPr>
            <p:spPr>
              <a:xfrm>
                <a:off x="7478053" y="4469732"/>
                <a:ext cx="19066" cy="8474"/>
              </a:xfrm>
              <a:custGeom>
                <a:avLst/>
                <a:gdLst/>
                <a:ahLst/>
                <a:cxnLst/>
                <a:rect l="l" t="t" r="r" b="b"/>
                <a:pathLst>
                  <a:path w="90" h="40" extrusionOk="0">
                    <a:moveTo>
                      <a:pt x="89" y="0"/>
                    </a:moveTo>
                    <a:cubicBezTo>
                      <a:pt x="59" y="0"/>
                      <a:pt x="30" y="11"/>
                      <a:pt x="11" y="30"/>
                    </a:cubicBezTo>
                    <a:cubicBezTo>
                      <a:pt x="0" y="30"/>
                      <a:pt x="11" y="40"/>
                      <a:pt x="11" y="40"/>
                    </a:cubicBezTo>
                    <a:cubicBezTo>
                      <a:pt x="40" y="2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20"/>
              <p:cNvSpPr/>
              <p:nvPr/>
            </p:nvSpPr>
            <p:spPr>
              <a:xfrm>
                <a:off x="7482290" y="4501085"/>
                <a:ext cx="16736" cy="8474"/>
              </a:xfrm>
              <a:custGeom>
                <a:avLst/>
                <a:gdLst/>
                <a:ahLst/>
                <a:cxnLst/>
                <a:rect l="l" t="t" r="r" b="b"/>
                <a:pathLst>
                  <a:path w="79" h="40" extrusionOk="0">
                    <a:moveTo>
                      <a:pt x="79" y="0"/>
                    </a:moveTo>
                    <a:cubicBezTo>
                      <a:pt x="50" y="10"/>
                      <a:pt x="30" y="20"/>
                      <a:pt x="0" y="30"/>
                    </a:cubicBezTo>
                    <a:lnTo>
                      <a:pt x="0" y="40"/>
                    </a:lnTo>
                    <a:cubicBezTo>
                      <a:pt x="30" y="30"/>
                      <a:pt x="5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20"/>
              <p:cNvSpPr/>
              <p:nvPr/>
            </p:nvSpPr>
            <p:spPr>
              <a:xfrm>
                <a:off x="7480172" y="4538582"/>
                <a:ext cx="10592" cy="2118"/>
              </a:xfrm>
              <a:custGeom>
                <a:avLst/>
                <a:gdLst/>
                <a:ahLst/>
                <a:cxnLst/>
                <a:rect l="l" t="t" r="r" b="b"/>
                <a:pathLst>
                  <a:path w="50" h="10" extrusionOk="0">
                    <a:moveTo>
                      <a:pt x="1" y="1"/>
                    </a:moveTo>
                    <a:lnTo>
                      <a:pt x="1" y="10"/>
                    </a:lnTo>
                    <a:cubicBezTo>
                      <a:pt x="20" y="10"/>
                      <a:pt x="40" y="1"/>
                      <a:pt x="4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20"/>
              <p:cNvSpPr/>
              <p:nvPr/>
            </p:nvSpPr>
            <p:spPr>
              <a:xfrm>
                <a:off x="7467673" y="4567817"/>
                <a:ext cx="16948" cy="6355"/>
              </a:xfrm>
              <a:custGeom>
                <a:avLst/>
                <a:gdLst/>
                <a:ahLst/>
                <a:cxnLst/>
                <a:rect l="l" t="t" r="r" b="b"/>
                <a:pathLst>
                  <a:path w="80" h="30" extrusionOk="0">
                    <a:moveTo>
                      <a:pt x="79" y="0"/>
                    </a:moveTo>
                    <a:lnTo>
                      <a:pt x="79" y="0"/>
                    </a:lnTo>
                    <a:cubicBezTo>
                      <a:pt x="49" y="10"/>
                      <a:pt x="20" y="10"/>
                      <a:pt x="1" y="20"/>
                    </a:cubicBezTo>
                    <a:lnTo>
                      <a:pt x="1" y="29"/>
                    </a:lnTo>
                    <a:cubicBezTo>
                      <a:pt x="30" y="20"/>
                      <a:pt x="4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20"/>
              <p:cNvSpPr/>
              <p:nvPr/>
            </p:nvSpPr>
            <p:spPr>
              <a:xfrm>
                <a:off x="7448818" y="4597052"/>
                <a:ext cx="21185" cy="6355"/>
              </a:xfrm>
              <a:custGeom>
                <a:avLst/>
                <a:gdLst/>
                <a:ahLst/>
                <a:cxnLst/>
                <a:rect l="l" t="t" r="r" b="b"/>
                <a:pathLst>
                  <a:path w="100" h="30" extrusionOk="0">
                    <a:moveTo>
                      <a:pt x="99" y="0"/>
                    </a:moveTo>
                    <a:cubicBezTo>
                      <a:pt x="70" y="0"/>
                      <a:pt x="31" y="0"/>
                      <a:pt x="11" y="20"/>
                    </a:cubicBezTo>
                    <a:cubicBezTo>
                      <a:pt x="1" y="20"/>
                      <a:pt x="11" y="29"/>
                      <a:pt x="11" y="29"/>
                    </a:cubicBezTo>
                    <a:cubicBezTo>
                      <a:pt x="40" y="10"/>
                      <a:pt x="70"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20"/>
              <p:cNvSpPr/>
              <p:nvPr/>
            </p:nvSpPr>
            <p:spPr>
              <a:xfrm>
                <a:off x="7419584" y="4553200"/>
                <a:ext cx="10804" cy="19914"/>
              </a:xfrm>
              <a:custGeom>
                <a:avLst/>
                <a:gdLst/>
                <a:ahLst/>
                <a:cxnLst/>
                <a:rect l="l" t="t" r="r" b="b"/>
                <a:pathLst>
                  <a:path w="51" h="94" extrusionOk="0">
                    <a:moveTo>
                      <a:pt x="1" y="0"/>
                    </a:moveTo>
                    <a:lnTo>
                      <a:pt x="1" y="0"/>
                    </a:lnTo>
                    <a:cubicBezTo>
                      <a:pt x="11" y="30"/>
                      <a:pt x="21" y="69"/>
                      <a:pt x="40" y="89"/>
                    </a:cubicBezTo>
                    <a:cubicBezTo>
                      <a:pt x="40" y="92"/>
                      <a:pt x="41" y="93"/>
                      <a:pt x="43" y="93"/>
                    </a:cubicBezTo>
                    <a:cubicBezTo>
                      <a:pt x="46" y="93"/>
                      <a:pt x="50" y="89"/>
                      <a:pt x="50" y="89"/>
                    </a:cubicBezTo>
                    <a:cubicBezTo>
                      <a:pt x="40" y="59"/>
                      <a:pt x="21"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20"/>
              <p:cNvSpPr/>
              <p:nvPr/>
            </p:nvSpPr>
            <p:spPr>
              <a:xfrm>
                <a:off x="7438438" y="4357029"/>
                <a:ext cx="10592" cy="18007"/>
              </a:xfrm>
              <a:custGeom>
                <a:avLst/>
                <a:gdLst/>
                <a:ahLst/>
                <a:cxnLst/>
                <a:rect l="l" t="t" r="r" b="b"/>
                <a:pathLst>
                  <a:path w="50" h="85" extrusionOk="0">
                    <a:moveTo>
                      <a:pt x="1" y="1"/>
                    </a:moveTo>
                    <a:cubicBezTo>
                      <a:pt x="20" y="31"/>
                      <a:pt x="30" y="60"/>
                      <a:pt x="40" y="80"/>
                    </a:cubicBezTo>
                    <a:cubicBezTo>
                      <a:pt x="40" y="83"/>
                      <a:pt x="41" y="84"/>
                      <a:pt x="43" y="84"/>
                    </a:cubicBezTo>
                    <a:cubicBezTo>
                      <a:pt x="45" y="84"/>
                      <a:pt x="50" y="80"/>
                      <a:pt x="50" y="80"/>
                    </a:cubicBezTo>
                    <a:cubicBezTo>
                      <a:pt x="40" y="51"/>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20"/>
              <p:cNvSpPr/>
              <p:nvPr/>
            </p:nvSpPr>
            <p:spPr>
              <a:xfrm>
                <a:off x="7428057" y="4403000"/>
                <a:ext cx="12711" cy="12711"/>
              </a:xfrm>
              <a:custGeom>
                <a:avLst/>
                <a:gdLst/>
                <a:ahLst/>
                <a:cxnLst/>
                <a:rect l="l" t="t" r="r" b="b"/>
                <a:pathLst>
                  <a:path w="60" h="60" extrusionOk="0">
                    <a:moveTo>
                      <a:pt x="0" y="0"/>
                    </a:moveTo>
                    <a:lnTo>
                      <a:pt x="0" y="0"/>
                    </a:lnTo>
                    <a:cubicBezTo>
                      <a:pt x="20" y="20"/>
                      <a:pt x="40" y="40"/>
                      <a:pt x="50" y="60"/>
                    </a:cubicBezTo>
                    <a:cubicBezTo>
                      <a:pt x="50" y="60"/>
                      <a:pt x="59" y="60"/>
                      <a:pt x="59" y="50"/>
                    </a:cubicBezTo>
                    <a:cubicBezTo>
                      <a:pt x="50" y="3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20"/>
              <p:cNvSpPr/>
              <p:nvPr/>
            </p:nvSpPr>
            <p:spPr>
              <a:xfrm>
                <a:off x="7425939" y="4444734"/>
                <a:ext cx="14829" cy="19066"/>
              </a:xfrm>
              <a:custGeom>
                <a:avLst/>
                <a:gdLst/>
                <a:ahLst/>
                <a:cxnLst/>
                <a:rect l="l" t="t" r="r" b="b"/>
                <a:pathLst>
                  <a:path w="70" h="90" extrusionOk="0">
                    <a:moveTo>
                      <a:pt x="1" y="0"/>
                    </a:moveTo>
                    <a:lnTo>
                      <a:pt x="60" y="89"/>
                    </a:lnTo>
                    <a:cubicBezTo>
                      <a:pt x="60" y="89"/>
                      <a:pt x="69" y="89"/>
                      <a:pt x="69" y="79"/>
                    </a:cubicBezTo>
                    <a:cubicBezTo>
                      <a:pt x="50" y="50"/>
                      <a:pt x="30"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20"/>
              <p:cNvSpPr/>
              <p:nvPr/>
            </p:nvSpPr>
            <p:spPr>
              <a:xfrm>
                <a:off x="7394586" y="4334361"/>
                <a:ext cx="4449" cy="6355"/>
              </a:xfrm>
              <a:custGeom>
                <a:avLst/>
                <a:gdLst/>
                <a:ahLst/>
                <a:cxnLst/>
                <a:rect l="l" t="t" r="r" b="b"/>
                <a:pathLst>
                  <a:path w="21" h="30" extrusionOk="0">
                    <a:moveTo>
                      <a:pt x="20" y="0"/>
                    </a:moveTo>
                    <a:lnTo>
                      <a:pt x="20" y="0"/>
                    </a:lnTo>
                    <a:cubicBezTo>
                      <a:pt x="20" y="10"/>
                      <a:pt x="1" y="20"/>
                      <a:pt x="1" y="29"/>
                    </a:cubicBezTo>
                    <a:lnTo>
                      <a:pt x="11" y="29"/>
                    </a:lnTo>
                    <a:cubicBezTo>
                      <a:pt x="20" y="20"/>
                      <a:pt x="20" y="10"/>
                      <a:pt x="2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5" name="Google Shape;3475;p20"/>
            <p:cNvGrpSpPr/>
            <p:nvPr/>
          </p:nvGrpSpPr>
          <p:grpSpPr>
            <a:xfrm flipH="1">
              <a:off x="7905562" y="4183314"/>
              <a:ext cx="275402" cy="601435"/>
              <a:chOff x="963107" y="4183314"/>
              <a:chExt cx="275402" cy="601435"/>
            </a:xfrm>
          </p:grpSpPr>
          <p:sp>
            <p:nvSpPr>
              <p:cNvPr id="3476" name="Google Shape;3476;p20"/>
              <p:cNvSpPr/>
              <p:nvPr/>
            </p:nvSpPr>
            <p:spPr>
              <a:xfrm>
                <a:off x="1009078" y="4223777"/>
                <a:ext cx="60588" cy="244048"/>
              </a:xfrm>
              <a:custGeom>
                <a:avLst/>
                <a:gdLst/>
                <a:ahLst/>
                <a:cxnLst/>
                <a:rect l="l" t="t" r="r" b="b"/>
                <a:pathLst>
                  <a:path w="286" h="1152" extrusionOk="0">
                    <a:moveTo>
                      <a:pt x="0" y="0"/>
                    </a:moveTo>
                    <a:cubicBezTo>
                      <a:pt x="10" y="10"/>
                      <a:pt x="49" y="59"/>
                      <a:pt x="49" y="148"/>
                    </a:cubicBezTo>
                    <a:cubicBezTo>
                      <a:pt x="49" y="256"/>
                      <a:pt x="29" y="1034"/>
                      <a:pt x="79" y="1093"/>
                    </a:cubicBezTo>
                    <a:cubicBezTo>
                      <a:pt x="118" y="1132"/>
                      <a:pt x="217" y="1152"/>
                      <a:pt x="285" y="1152"/>
                    </a:cubicBezTo>
                    <a:lnTo>
                      <a:pt x="285" y="1102"/>
                    </a:lnTo>
                    <a:cubicBezTo>
                      <a:pt x="79" y="1102"/>
                      <a:pt x="118" y="955"/>
                      <a:pt x="118" y="492"/>
                    </a:cubicBezTo>
                    <a:cubicBezTo>
                      <a:pt x="118" y="177"/>
                      <a:pt x="128"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20"/>
              <p:cNvSpPr/>
              <p:nvPr/>
            </p:nvSpPr>
            <p:spPr>
              <a:xfrm>
                <a:off x="975606" y="4223777"/>
                <a:ext cx="94060" cy="273283"/>
              </a:xfrm>
              <a:custGeom>
                <a:avLst/>
                <a:gdLst/>
                <a:ahLst/>
                <a:cxnLst/>
                <a:rect l="l" t="t" r="r" b="b"/>
                <a:pathLst>
                  <a:path w="444" h="1290" extrusionOk="0">
                    <a:moveTo>
                      <a:pt x="109" y="0"/>
                    </a:moveTo>
                    <a:lnTo>
                      <a:pt x="109" y="0"/>
                    </a:lnTo>
                    <a:cubicBezTo>
                      <a:pt x="30" y="20"/>
                      <a:pt x="1" y="128"/>
                      <a:pt x="1" y="453"/>
                    </a:cubicBezTo>
                    <a:cubicBezTo>
                      <a:pt x="1" y="1122"/>
                      <a:pt x="89" y="1279"/>
                      <a:pt x="443" y="1290"/>
                    </a:cubicBezTo>
                    <a:lnTo>
                      <a:pt x="443" y="1231"/>
                    </a:lnTo>
                    <a:lnTo>
                      <a:pt x="237" y="1181"/>
                    </a:lnTo>
                    <a:cubicBezTo>
                      <a:pt x="60" y="1142"/>
                      <a:pt x="109" y="768"/>
                      <a:pt x="80" y="354"/>
                    </a:cubicBezTo>
                    <a:cubicBezTo>
                      <a:pt x="60" y="118"/>
                      <a:pt x="89" y="30"/>
                      <a:pt x="10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20"/>
              <p:cNvSpPr/>
              <p:nvPr/>
            </p:nvSpPr>
            <p:spPr>
              <a:xfrm>
                <a:off x="984080" y="4223777"/>
                <a:ext cx="85586" cy="260784"/>
              </a:xfrm>
              <a:custGeom>
                <a:avLst/>
                <a:gdLst/>
                <a:ahLst/>
                <a:cxnLst/>
                <a:rect l="l" t="t" r="r" b="b"/>
                <a:pathLst>
                  <a:path w="404" h="1231" extrusionOk="0">
                    <a:moveTo>
                      <a:pt x="59" y="0"/>
                    </a:moveTo>
                    <a:cubicBezTo>
                      <a:pt x="40" y="10"/>
                      <a:pt x="29" y="50"/>
                      <a:pt x="20" y="69"/>
                    </a:cubicBezTo>
                    <a:cubicBezTo>
                      <a:pt x="0" y="158"/>
                      <a:pt x="10" y="256"/>
                      <a:pt x="20" y="354"/>
                    </a:cubicBezTo>
                    <a:cubicBezTo>
                      <a:pt x="49" y="768"/>
                      <a:pt x="0" y="1142"/>
                      <a:pt x="177" y="1181"/>
                    </a:cubicBezTo>
                    <a:lnTo>
                      <a:pt x="403" y="1231"/>
                    </a:lnTo>
                    <a:lnTo>
                      <a:pt x="403" y="1152"/>
                    </a:lnTo>
                    <a:cubicBezTo>
                      <a:pt x="335" y="1152"/>
                      <a:pt x="226" y="1132"/>
                      <a:pt x="187" y="1093"/>
                    </a:cubicBezTo>
                    <a:cubicBezTo>
                      <a:pt x="128" y="1034"/>
                      <a:pt x="147" y="256"/>
                      <a:pt x="147" y="148"/>
                    </a:cubicBezTo>
                    <a:cubicBezTo>
                      <a:pt x="147" y="109"/>
                      <a:pt x="147" y="79"/>
                      <a:pt x="128" y="50"/>
                    </a:cubicBezTo>
                    <a:cubicBezTo>
                      <a:pt x="128"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20"/>
              <p:cNvSpPr/>
              <p:nvPr/>
            </p:nvSpPr>
            <p:spPr>
              <a:xfrm>
                <a:off x="992342" y="4223777"/>
                <a:ext cx="77324" cy="258666"/>
              </a:xfrm>
              <a:custGeom>
                <a:avLst/>
                <a:gdLst/>
                <a:ahLst/>
                <a:cxnLst/>
                <a:rect l="l" t="t" r="r" b="b"/>
                <a:pathLst>
                  <a:path w="365" h="1221" extrusionOk="0">
                    <a:moveTo>
                      <a:pt x="60" y="0"/>
                    </a:moveTo>
                    <a:cubicBezTo>
                      <a:pt x="40" y="10"/>
                      <a:pt x="30" y="50"/>
                      <a:pt x="20" y="69"/>
                    </a:cubicBezTo>
                    <a:cubicBezTo>
                      <a:pt x="1" y="158"/>
                      <a:pt x="10" y="256"/>
                      <a:pt x="20" y="354"/>
                    </a:cubicBezTo>
                    <a:cubicBezTo>
                      <a:pt x="49" y="768"/>
                      <a:pt x="1" y="1142"/>
                      <a:pt x="178" y="1181"/>
                    </a:cubicBezTo>
                    <a:lnTo>
                      <a:pt x="364" y="1220"/>
                    </a:lnTo>
                    <a:lnTo>
                      <a:pt x="364" y="1152"/>
                    </a:lnTo>
                    <a:cubicBezTo>
                      <a:pt x="296" y="1142"/>
                      <a:pt x="217" y="1132"/>
                      <a:pt x="178" y="1093"/>
                    </a:cubicBezTo>
                    <a:cubicBezTo>
                      <a:pt x="128" y="1034"/>
                      <a:pt x="148" y="256"/>
                      <a:pt x="148" y="148"/>
                    </a:cubicBezTo>
                    <a:cubicBezTo>
                      <a:pt x="148" y="109"/>
                      <a:pt x="138" y="79"/>
                      <a:pt x="128" y="50"/>
                    </a:cubicBezTo>
                    <a:cubicBezTo>
                      <a:pt x="119"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20"/>
              <p:cNvSpPr/>
              <p:nvPr/>
            </p:nvSpPr>
            <p:spPr>
              <a:xfrm>
                <a:off x="988105" y="4223777"/>
                <a:ext cx="81561" cy="260784"/>
              </a:xfrm>
              <a:custGeom>
                <a:avLst/>
                <a:gdLst/>
                <a:ahLst/>
                <a:cxnLst/>
                <a:rect l="l" t="t" r="r" b="b"/>
                <a:pathLst>
                  <a:path w="385" h="1231" extrusionOk="0">
                    <a:moveTo>
                      <a:pt x="60" y="0"/>
                    </a:moveTo>
                    <a:cubicBezTo>
                      <a:pt x="40" y="10"/>
                      <a:pt x="30" y="50"/>
                      <a:pt x="21" y="69"/>
                    </a:cubicBezTo>
                    <a:cubicBezTo>
                      <a:pt x="1" y="158"/>
                      <a:pt x="10" y="256"/>
                      <a:pt x="21" y="354"/>
                    </a:cubicBezTo>
                    <a:cubicBezTo>
                      <a:pt x="50" y="768"/>
                      <a:pt x="1" y="1142"/>
                      <a:pt x="178" y="1181"/>
                    </a:cubicBezTo>
                    <a:lnTo>
                      <a:pt x="384" y="1231"/>
                    </a:lnTo>
                    <a:lnTo>
                      <a:pt x="384" y="1152"/>
                    </a:lnTo>
                    <a:cubicBezTo>
                      <a:pt x="316" y="1152"/>
                      <a:pt x="217" y="1132"/>
                      <a:pt x="178" y="1093"/>
                    </a:cubicBezTo>
                    <a:cubicBezTo>
                      <a:pt x="128" y="1034"/>
                      <a:pt x="148" y="256"/>
                      <a:pt x="148" y="148"/>
                    </a:cubicBezTo>
                    <a:cubicBezTo>
                      <a:pt x="148" y="109"/>
                      <a:pt x="139" y="79"/>
                      <a:pt x="128" y="50"/>
                    </a:cubicBezTo>
                    <a:cubicBezTo>
                      <a:pt x="119" y="30"/>
                      <a:pt x="109"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20"/>
              <p:cNvSpPr/>
              <p:nvPr/>
            </p:nvSpPr>
            <p:spPr>
              <a:xfrm>
                <a:off x="988105" y="4221658"/>
                <a:ext cx="83892" cy="262479"/>
              </a:xfrm>
              <a:custGeom>
                <a:avLst/>
                <a:gdLst/>
                <a:ahLst/>
                <a:cxnLst/>
                <a:rect l="l" t="t" r="r" b="b"/>
                <a:pathLst>
                  <a:path w="396" h="1239" extrusionOk="0">
                    <a:moveTo>
                      <a:pt x="158" y="985"/>
                    </a:moveTo>
                    <a:cubicBezTo>
                      <a:pt x="158" y="1014"/>
                      <a:pt x="158" y="1034"/>
                      <a:pt x="168" y="1064"/>
                    </a:cubicBezTo>
                    <a:cubicBezTo>
                      <a:pt x="168" y="1034"/>
                      <a:pt x="158" y="1014"/>
                      <a:pt x="158" y="985"/>
                    </a:cubicBezTo>
                    <a:close/>
                    <a:moveTo>
                      <a:pt x="168" y="1064"/>
                    </a:moveTo>
                    <a:cubicBezTo>
                      <a:pt x="168" y="1083"/>
                      <a:pt x="178" y="1093"/>
                      <a:pt x="178" y="1103"/>
                    </a:cubicBezTo>
                    <a:cubicBezTo>
                      <a:pt x="188" y="1112"/>
                      <a:pt x="207" y="1123"/>
                      <a:pt x="217" y="1132"/>
                    </a:cubicBezTo>
                    <a:cubicBezTo>
                      <a:pt x="246" y="1142"/>
                      <a:pt x="276" y="1142"/>
                      <a:pt x="296" y="1152"/>
                    </a:cubicBezTo>
                    <a:lnTo>
                      <a:pt x="296" y="1152"/>
                    </a:lnTo>
                    <a:cubicBezTo>
                      <a:pt x="276" y="1142"/>
                      <a:pt x="246" y="1142"/>
                      <a:pt x="217" y="1123"/>
                    </a:cubicBezTo>
                    <a:cubicBezTo>
                      <a:pt x="207" y="1123"/>
                      <a:pt x="198" y="1112"/>
                      <a:pt x="188" y="1103"/>
                    </a:cubicBezTo>
                    <a:cubicBezTo>
                      <a:pt x="178" y="1093"/>
                      <a:pt x="178" y="1083"/>
                      <a:pt x="168" y="1064"/>
                    </a:cubicBezTo>
                    <a:close/>
                    <a:moveTo>
                      <a:pt x="296" y="1152"/>
                    </a:moveTo>
                    <a:cubicBezTo>
                      <a:pt x="325" y="1162"/>
                      <a:pt x="355" y="1162"/>
                      <a:pt x="384" y="1162"/>
                    </a:cubicBezTo>
                    <a:cubicBezTo>
                      <a:pt x="355" y="1162"/>
                      <a:pt x="325" y="1152"/>
                      <a:pt x="296" y="1152"/>
                    </a:cubicBezTo>
                    <a:close/>
                    <a:moveTo>
                      <a:pt x="80" y="1"/>
                    </a:moveTo>
                    <a:cubicBezTo>
                      <a:pt x="69" y="1"/>
                      <a:pt x="60" y="1"/>
                      <a:pt x="50" y="10"/>
                    </a:cubicBezTo>
                    <a:cubicBezTo>
                      <a:pt x="40" y="10"/>
                      <a:pt x="40" y="20"/>
                      <a:pt x="40" y="20"/>
                    </a:cubicBezTo>
                    <a:cubicBezTo>
                      <a:pt x="30" y="30"/>
                      <a:pt x="30" y="40"/>
                      <a:pt x="30" y="40"/>
                    </a:cubicBezTo>
                    <a:cubicBezTo>
                      <a:pt x="21" y="60"/>
                      <a:pt x="21" y="69"/>
                      <a:pt x="21" y="89"/>
                    </a:cubicBezTo>
                    <a:cubicBezTo>
                      <a:pt x="10" y="119"/>
                      <a:pt x="10" y="148"/>
                      <a:pt x="10" y="178"/>
                    </a:cubicBezTo>
                    <a:cubicBezTo>
                      <a:pt x="1" y="227"/>
                      <a:pt x="10" y="286"/>
                      <a:pt x="10" y="345"/>
                    </a:cubicBezTo>
                    <a:cubicBezTo>
                      <a:pt x="21" y="463"/>
                      <a:pt x="21" y="571"/>
                      <a:pt x="30" y="690"/>
                    </a:cubicBezTo>
                    <a:lnTo>
                      <a:pt x="30" y="856"/>
                    </a:lnTo>
                    <a:cubicBezTo>
                      <a:pt x="40" y="916"/>
                      <a:pt x="40" y="975"/>
                      <a:pt x="50" y="1034"/>
                    </a:cubicBezTo>
                    <a:cubicBezTo>
                      <a:pt x="60" y="1053"/>
                      <a:pt x="69" y="1083"/>
                      <a:pt x="80" y="1112"/>
                    </a:cubicBezTo>
                    <a:cubicBezTo>
                      <a:pt x="89" y="1142"/>
                      <a:pt x="109" y="1162"/>
                      <a:pt x="139" y="1182"/>
                    </a:cubicBezTo>
                    <a:cubicBezTo>
                      <a:pt x="139" y="1182"/>
                      <a:pt x="148" y="1191"/>
                      <a:pt x="158" y="1191"/>
                    </a:cubicBezTo>
                    <a:cubicBezTo>
                      <a:pt x="158" y="1191"/>
                      <a:pt x="168" y="1191"/>
                      <a:pt x="178" y="1201"/>
                    </a:cubicBezTo>
                    <a:lnTo>
                      <a:pt x="217" y="1201"/>
                    </a:lnTo>
                    <a:lnTo>
                      <a:pt x="306" y="1221"/>
                    </a:lnTo>
                    <a:cubicBezTo>
                      <a:pt x="351" y="1233"/>
                      <a:pt x="378" y="1239"/>
                      <a:pt x="385" y="1239"/>
                    </a:cubicBezTo>
                    <a:cubicBezTo>
                      <a:pt x="395" y="1239"/>
                      <a:pt x="369" y="1228"/>
                      <a:pt x="306" y="1211"/>
                    </a:cubicBezTo>
                    <a:lnTo>
                      <a:pt x="217" y="1191"/>
                    </a:lnTo>
                    <a:lnTo>
                      <a:pt x="178" y="1182"/>
                    </a:lnTo>
                    <a:lnTo>
                      <a:pt x="158" y="1182"/>
                    </a:lnTo>
                    <a:cubicBezTo>
                      <a:pt x="158" y="1171"/>
                      <a:pt x="148" y="1171"/>
                      <a:pt x="139" y="1171"/>
                    </a:cubicBezTo>
                    <a:cubicBezTo>
                      <a:pt x="119" y="1152"/>
                      <a:pt x="99" y="1132"/>
                      <a:pt x="89" y="1103"/>
                    </a:cubicBezTo>
                    <a:cubicBezTo>
                      <a:pt x="80" y="1083"/>
                      <a:pt x="69" y="1053"/>
                      <a:pt x="69" y="1024"/>
                    </a:cubicBezTo>
                    <a:cubicBezTo>
                      <a:pt x="50" y="975"/>
                      <a:pt x="50" y="916"/>
                      <a:pt x="50" y="856"/>
                    </a:cubicBezTo>
                    <a:cubicBezTo>
                      <a:pt x="40" y="797"/>
                      <a:pt x="40" y="749"/>
                      <a:pt x="40" y="690"/>
                    </a:cubicBezTo>
                    <a:cubicBezTo>
                      <a:pt x="40" y="571"/>
                      <a:pt x="30" y="453"/>
                      <a:pt x="21" y="345"/>
                    </a:cubicBezTo>
                    <a:cubicBezTo>
                      <a:pt x="21" y="286"/>
                      <a:pt x="10" y="227"/>
                      <a:pt x="21" y="178"/>
                    </a:cubicBezTo>
                    <a:cubicBezTo>
                      <a:pt x="21" y="148"/>
                      <a:pt x="21" y="119"/>
                      <a:pt x="30" y="89"/>
                    </a:cubicBezTo>
                    <a:cubicBezTo>
                      <a:pt x="30" y="79"/>
                      <a:pt x="30" y="60"/>
                      <a:pt x="40" y="50"/>
                    </a:cubicBezTo>
                    <a:cubicBezTo>
                      <a:pt x="40" y="30"/>
                      <a:pt x="50" y="20"/>
                      <a:pt x="60" y="10"/>
                    </a:cubicBezTo>
                    <a:lnTo>
                      <a:pt x="99" y="10"/>
                    </a:lnTo>
                    <a:cubicBezTo>
                      <a:pt x="99" y="10"/>
                      <a:pt x="109" y="20"/>
                      <a:pt x="109" y="30"/>
                    </a:cubicBezTo>
                    <a:lnTo>
                      <a:pt x="119" y="40"/>
                    </a:lnTo>
                    <a:cubicBezTo>
                      <a:pt x="128" y="69"/>
                      <a:pt x="139" y="99"/>
                      <a:pt x="139" y="128"/>
                    </a:cubicBezTo>
                    <a:lnTo>
                      <a:pt x="139" y="207"/>
                    </a:lnTo>
                    <a:lnTo>
                      <a:pt x="139" y="296"/>
                    </a:lnTo>
                    <a:lnTo>
                      <a:pt x="139" y="640"/>
                    </a:lnTo>
                    <a:cubicBezTo>
                      <a:pt x="139" y="758"/>
                      <a:pt x="148" y="867"/>
                      <a:pt x="158" y="985"/>
                    </a:cubicBezTo>
                    <a:cubicBezTo>
                      <a:pt x="148" y="867"/>
                      <a:pt x="148" y="758"/>
                      <a:pt x="148" y="640"/>
                    </a:cubicBezTo>
                    <a:lnTo>
                      <a:pt x="148" y="296"/>
                    </a:lnTo>
                    <a:lnTo>
                      <a:pt x="148" y="207"/>
                    </a:lnTo>
                    <a:lnTo>
                      <a:pt x="148" y="128"/>
                    </a:lnTo>
                    <a:cubicBezTo>
                      <a:pt x="148" y="99"/>
                      <a:pt x="139" y="69"/>
                      <a:pt x="128" y="40"/>
                    </a:cubicBezTo>
                    <a:cubicBezTo>
                      <a:pt x="128" y="30"/>
                      <a:pt x="119" y="30"/>
                      <a:pt x="119" y="20"/>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20"/>
              <p:cNvSpPr/>
              <p:nvPr/>
            </p:nvSpPr>
            <p:spPr>
              <a:xfrm>
                <a:off x="1127713" y="4438590"/>
                <a:ext cx="60800" cy="244048"/>
              </a:xfrm>
              <a:custGeom>
                <a:avLst/>
                <a:gdLst/>
                <a:ahLst/>
                <a:cxnLst/>
                <a:rect l="l" t="t" r="r" b="b"/>
                <a:pathLst>
                  <a:path w="287" h="1152" extrusionOk="0">
                    <a:moveTo>
                      <a:pt x="287" y="0"/>
                    </a:moveTo>
                    <a:cubicBezTo>
                      <a:pt x="169" y="0"/>
                      <a:pt x="178" y="177"/>
                      <a:pt x="178" y="492"/>
                    </a:cubicBezTo>
                    <a:cubicBezTo>
                      <a:pt x="178" y="954"/>
                      <a:pt x="217" y="1092"/>
                      <a:pt x="1" y="1102"/>
                    </a:cubicBezTo>
                    <a:lnTo>
                      <a:pt x="1" y="1151"/>
                    </a:lnTo>
                    <a:cubicBezTo>
                      <a:pt x="70" y="1151"/>
                      <a:pt x="169" y="1132"/>
                      <a:pt x="208" y="1092"/>
                    </a:cubicBezTo>
                    <a:cubicBezTo>
                      <a:pt x="267" y="1033"/>
                      <a:pt x="247" y="256"/>
                      <a:pt x="247" y="138"/>
                    </a:cubicBezTo>
                    <a:cubicBezTo>
                      <a:pt x="247" y="59"/>
                      <a:pt x="276" y="10"/>
                      <a:pt x="28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20"/>
              <p:cNvSpPr/>
              <p:nvPr/>
            </p:nvSpPr>
            <p:spPr>
              <a:xfrm>
                <a:off x="1127713" y="4438590"/>
                <a:ext cx="94272" cy="273071"/>
              </a:xfrm>
              <a:custGeom>
                <a:avLst/>
                <a:gdLst/>
                <a:ahLst/>
                <a:cxnLst/>
                <a:rect l="l" t="t" r="r" b="b"/>
                <a:pathLst>
                  <a:path w="445" h="1289" extrusionOk="0">
                    <a:moveTo>
                      <a:pt x="335" y="0"/>
                    </a:moveTo>
                    <a:lnTo>
                      <a:pt x="335" y="0"/>
                    </a:lnTo>
                    <a:cubicBezTo>
                      <a:pt x="365" y="29"/>
                      <a:pt x="385" y="118"/>
                      <a:pt x="365" y="344"/>
                    </a:cubicBezTo>
                    <a:cubicBezTo>
                      <a:pt x="335" y="768"/>
                      <a:pt x="385" y="1142"/>
                      <a:pt x="217" y="1181"/>
                    </a:cubicBezTo>
                    <a:lnTo>
                      <a:pt x="1" y="1220"/>
                    </a:lnTo>
                    <a:lnTo>
                      <a:pt x="1" y="1289"/>
                    </a:lnTo>
                    <a:cubicBezTo>
                      <a:pt x="355" y="1280"/>
                      <a:pt x="444" y="1122"/>
                      <a:pt x="444" y="453"/>
                    </a:cubicBezTo>
                    <a:cubicBezTo>
                      <a:pt x="444" y="128"/>
                      <a:pt x="424" y="2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20"/>
              <p:cNvSpPr/>
              <p:nvPr/>
            </p:nvSpPr>
            <p:spPr>
              <a:xfrm>
                <a:off x="1127713" y="4438590"/>
                <a:ext cx="87917" cy="260572"/>
              </a:xfrm>
              <a:custGeom>
                <a:avLst/>
                <a:gdLst/>
                <a:ahLst/>
                <a:cxnLst/>
                <a:rect l="l" t="t" r="r" b="b"/>
                <a:pathLst>
                  <a:path w="415" h="1230" extrusionOk="0">
                    <a:moveTo>
                      <a:pt x="316" y="0"/>
                    </a:moveTo>
                    <a:cubicBezTo>
                      <a:pt x="296" y="0"/>
                      <a:pt x="287" y="29"/>
                      <a:pt x="276" y="40"/>
                    </a:cubicBezTo>
                    <a:cubicBezTo>
                      <a:pt x="267" y="79"/>
                      <a:pt x="257" y="108"/>
                      <a:pt x="257" y="138"/>
                    </a:cubicBezTo>
                    <a:cubicBezTo>
                      <a:pt x="257" y="256"/>
                      <a:pt x="276" y="1033"/>
                      <a:pt x="217" y="1092"/>
                    </a:cubicBezTo>
                    <a:cubicBezTo>
                      <a:pt x="178" y="1132"/>
                      <a:pt x="80" y="1151"/>
                      <a:pt x="1" y="1151"/>
                    </a:cubicBezTo>
                    <a:lnTo>
                      <a:pt x="1" y="1230"/>
                    </a:lnTo>
                    <a:lnTo>
                      <a:pt x="228" y="1181"/>
                    </a:lnTo>
                    <a:cubicBezTo>
                      <a:pt x="414" y="1142"/>
                      <a:pt x="355" y="768"/>
                      <a:pt x="395" y="344"/>
                    </a:cubicBezTo>
                    <a:cubicBezTo>
                      <a:pt x="395" y="256"/>
                      <a:pt x="405" y="158"/>
                      <a:pt x="385" y="69"/>
                    </a:cubicBezTo>
                    <a:cubicBezTo>
                      <a:pt x="385" y="49"/>
                      <a:pt x="375" y="10"/>
                      <a:pt x="35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20"/>
              <p:cNvSpPr/>
              <p:nvPr/>
            </p:nvSpPr>
            <p:spPr>
              <a:xfrm>
                <a:off x="1127713" y="4438590"/>
                <a:ext cx="77536" cy="258666"/>
              </a:xfrm>
              <a:custGeom>
                <a:avLst/>
                <a:gdLst/>
                <a:ahLst/>
                <a:cxnLst/>
                <a:rect l="l" t="t" r="r" b="b"/>
                <a:pathLst>
                  <a:path w="366" h="1221" extrusionOk="0">
                    <a:moveTo>
                      <a:pt x="276" y="0"/>
                    </a:moveTo>
                    <a:cubicBezTo>
                      <a:pt x="257" y="0"/>
                      <a:pt x="247" y="29"/>
                      <a:pt x="237" y="40"/>
                    </a:cubicBezTo>
                    <a:cubicBezTo>
                      <a:pt x="228" y="79"/>
                      <a:pt x="228" y="108"/>
                      <a:pt x="228" y="138"/>
                    </a:cubicBezTo>
                    <a:cubicBezTo>
                      <a:pt x="228" y="256"/>
                      <a:pt x="247" y="1033"/>
                      <a:pt x="188" y="1092"/>
                    </a:cubicBezTo>
                    <a:cubicBezTo>
                      <a:pt x="158" y="1132"/>
                      <a:pt x="70" y="1142"/>
                      <a:pt x="1" y="1151"/>
                    </a:cubicBezTo>
                    <a:lnTo>
                      <a:pt x="1" y="1220"/>
                    </a:lnTo>
                    <a:lnTo>
                      <a:pt x="198" y="1181"/>
                    </a:lnTo>
                    <a:cubicBezTo>
                      <a:pt x="365" y="1142"/>
                      <a:pt x="316" y="768"/>
                      <a:pt x="346" y="344"/>
                    </a:cubicBezTo>
                    <a:cubicBezTo>
                      <a:pt x="355" y="256"/>
                      <a:pt x="365" y="158"/>
                      <a:pt x="346" y="69"/>
                    </a:cubicBezTo>
                    <a:cubicBezTo>
                      <a:pt x="346" y="49"/>
                      <a:pt x="335" y="10"/>
                      <a:pt x="31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20"/>
              <p:cNvSpPr/>
              <p:nvPr/>
            </p:nvSpPr>
            <p:spPr>
              <a:xfrm>
                <a:off x="1127713" y="4438590"/>
                <a:ext cx="81773" cy="258666"/>
              </a:xfrm>
              <a:custGeom>
                <a:avLst/>
                <a:gdLst/>
                <a:ahLst/>
                <a:cxnLst/>
                <a:rect l="l" t="t" r="r" b="b"/>
                <a:pathLst>
                  <a:path w="386" h="1221" extrusionOk="0">
                    <a:moveTo>
                      <a:pt x="296" y="0"/>
                    </a:moveTo>
                    <a:cubicBezTo>
                      <a:pt x="276" y="0"/>
                      <a:pt x="267" y="29"/>
                      <a:pt x="257" y="40"/>
                    </a:cubicBezTo>
                    <a:cubicBezTo>
                      <a:pt x="247" y="79"/>
                      <a:pt x="247" y="108"/>
                      <a:pt x="247" y="138"/>
                    </a:cubicBezTo>
                    <a:cubicBezTo>
                      <a:pt x="247" y="256"/>
                      <a:pt x="267" y="1033"/>
                      <a:pt x="208" y="1092"/>
                    </a:cubicBezTo>
                    <a:cubicBezTo>
                      <a:pt x="169" y="1132"/>
                      <a:pt x="70" y="1151"/>
                      <a:pt x="1" y="1151"/>
                    </a:cubicBezTo>
                    <a:lnTo>
                      <a:pt x="1" y="1220"/>
                    </a:lnTo>
                    <a:lnTo>
                      <a:pt x="217" y="1181"/>
                    </a:lnTo>
                    <a:cubicBezTo>
                      <a:pt x="385" y="1142"/>
                      <a:pt x="335" y="768"/>
                      <a:pt x="365" y="344"/>
                    </a:cubicBezTo>
                    <a:cubicBezTo>
                      <a:pt x="375" y="256"/>
                      <a:pt x="385" y="158"/>
                      <a:pt x="365" y="69"/>
                    </a:cubicBezTo>
                    <a:cubicBezTo>
                      <a:pt x="365" y="49"/>
                      <a:pt x="355" y="1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20"/>
              <p:cNvSpPr/>
              <p:nvPr/>
            </p:nvSpPr>
            <p:spPr>
              <a:xfrm>
                <a:off x="1126018" y="4436260"/>
                <a:ext cx="83468" cy="262691"/>
              </a:xfrm>
              <a:custGeom>
                <a:avLst/>
                <a:gdLst/>
                <a:ahLst/>
                <a:cxnLst/>
                <a:rect l="l" t="t" r="r" b="b"/>
                <a:pathLst>
                  <a:path w="394" h="1240" extrusionOk="0">
                    <a:moveTo>
                      <a:pt x="295" y="1"/>
                    </a:moveTo>
                    <a:cubicBezTo>
                      <a:pt x="295" y="11"/>
                      <a:pt x="284" y="11"/>
                      <a:pt x="284" y="21"/>
                    </a:cubicBezTo>
                    <a:cubicBezTo>
                      <a:pt x="275" y="31"/>
                      <a:pt x="275" y="31"/>
                      <a:pt x="275" y="40"/>
                    </a:cubicBezTo>
                    <a:cubicBezTo>
                      <a:pt x="255" y="70"/>
                      <a:pt x="255" y="99"/>
                      <a:pt x="255" y="129"/>
                    </a:cubicBezTo>
                    <a:cubicBezTo>
                      <a:pt x="265" y="99"/>
                      <a:pt x="265" y="70"/>
                      <a:pt x="284" y="40"/>
                    </a:cubicBezTo>
                    <a:lnTo>
                      <a:pt x="284" y="31"/>
                    </a:lnTo>
                    <a:cubicBezTo>
                      <a:pt x="295" y="21"/>
                      <a:pt x="295" y="11"/>
                      <a:pt x="304" y="11"/>
                    </a:cubicBezTo>
                    <a:lnTo>
                      <a:pt x="343" y="11"/>
                    </a:lnTo>
                    <a:cubicBezTo>
                      <a:pt x="334" y="1"/>
                      <a:pt x="324" y="1"/>
                      <a:pt x="324" y="1"/>
                    </a:cubicBezTo>
                    <a:close/>
                    <a:moveTo>
                      <a:pt x="255" y="129"/>
                    </a:moveTo>
                    <a:cubicBezTo>
                      <a:pt x="245" y="149"/>
                      <a:pt x="255" y="178"/>
                      <a:pt x="255" y="208"/>
                    </a:cubicBezTo>
                    <a:lnTo>
                      <a:pt x="255" y="129"/>
                    </a:lnTo>
                    <a:close/>
                    <a:moveTo>
                      <a:pt x="255" y="208"/>
                    </a:moveTo>
                    <a:lnTo>
                      <a:pt x="255" y="296"/>
                    </a:lnTo>
                    <a:lnTo>
                      <a:pt x="255" y="641"/>
                    </a:lnTo>
                    <a:cubicBezTo>
                      <a:pt x="255" y="749"/>
                      <a:pt x="255" y="867"/>
                      <a:pt x="245" y="985"/>
                    </a:cubicBezTo>
                    <a:cubicBezTo>
                      <a:pt x="255" y="867"/>
                      <a:pt x="255" y="749"/>
                      <a:pt x="265" y="641"/>
                    </a:cubicBezTo>
                    <a:lnTo>
                      <a:pt x="265" y="296"/>
                    </a:lnTo>
                    <a:lnTo>
                      <a:pt x="255" y="208"/>
                    </a:lnTo>
                    <a:close/>
                    <a:moveTo>
                      <a:pt x="245" y="985"/>
                    </a:moveTo>
                    <a:cubicBezTo>
                      <a:pt x="245" y="1005"/>
                      <a:pt x="236" y="1034"/>
                      <a:pt x="236" y="1063"/>
                    </a:cubicBezTo>
                    <a:lnTo>
                      <a:pt x="236" y="1063"/>
                    </a:lnTo>
                    <a:cubicBezTo>
                      <a:pt x="236" y="1034"/>
                      <a:pt x="245" y="1015"/>
                      <a:pt x="245" y="985"/>
                    </a:cubicBezTo>
                    <a:close/>
                    <a:moveTo>
                      <a:pt x="216" y="1103"/>
                    </a:moveTo>
                    <a:lnTo>
                      <a:pt x="216" y="1103"/>
                    </a:lnTo>
                    <a:cubicBezTo>
                      <a:pt x="206" y="1113"/>
                      <a:pt x="196" y="1123"/>
                      <a:pt x="177" y="1133"/>
                    </a:cubicBezTo>
                    <a:cubicBezTo>
                      <a:pt x="196" y="1123"/>
                      <a:pt x="206" y="1123"/>
                      <a:pt x="216" y="1103"/>
                    </a:cubicBezTo>
                    <a:close/>
                    <a:moveTo>
                      <a:pt x="97" y="1153"/>
                    </a:moveTo>
                    <a:lnTo>
                      <a:pt x="97" y="1153"/>
                    </a:lnTo>
                    <a:cubicBezTo>
                      <a:pt x="68" y="1162"/>
                      <a:pt x="39" y="1162"/>
                      <a:pt x="9" y="1162"/>
                    </a:cubicBezTo>
                    <a:cubicBezTo>
                      <a:pt x="9" y="1172"/>
                      <a:pt x="9" y="1172"/>
                      <a:pt x="19" y="1172"/>
                    </a:cubicBezTo>
                    <a:cubicBezTo>
                      <a:pt x="39" y="1162"/>
                      <a:pt x="68" y="1162"/>
                      <a:pt x="97" y="1153"/>
                    </a:cubicBezTo>
                    <a:close/>
                    <a:moveTo>
                      <a:pt x="343" y="11"/>
                    </a:moveTo>
                    <a:cubicBezTo>
                      <a:pt x="354" y="21"/>
                      <a:pt x="354" y="31"/>
                      <a:pt x="363" y="51"/>
                    </a:cubicBezTo>
                    <a:cubicBezTo>
                      <a:pt x="363" y="60"/>
                      <a:pt x="363" y="70"/>
                      <a:pt x="373" y="90"/>
                    </a:cubicBezTo>
                    <a:cubicBezTo>
                      <a:pt x="373" y="119"/>
                      <a:pt x="373" y="149"/>
                      <a:pt x="383" y="169"/>
                    </a:cubicBezTo>
                    <a:cubicBezTo>
                      <a:pt x="383" y="228"/>
                      <a:pt x="373" y="287"/>
                      <a:pt x="373" y="346"/>
                    </a:cubicBezTo>
                    <a:cubicBezTo>
                      <a:pt x="363" y="454"/>
                      <a:pt x="363" y="572"/>
                      <a:pt x="354" y="690"/>
                    </a:cubicBezTo>
                    <a:lnTo>
                      <a:pt x="354" y="858"/>
                    </a:lnTo>
                    <a:cubicBezTo>
                      <a:pt x="343" y="917"/>
                      <a:pt x="343" y="976"/>
                      <a:pt x="334" y="1024"/>
                    </a:cubicBezTo>
                    <a:cubicBezTo>
                      <a:pt x="324" y="1054"/>
                      <a:pt x="314" y="1083"/>
                      <a:pt x="304" y="1103"/>
                    </a:cubicBezTo>
                    <a:cubicBezTo>
                      <a:pt x="295" y="1133"/>
                      <a:pt x="275" y="1153"/>
                      <a:pt x="255" y="1172"/>
                    </a:cubicBezTo>
                    <a:cubicBezTo>
                      <a:pt x="245" y="1172"/>
                      <a:pt x="245" y="1172"/>
                      <a:pt x="236" y="1182"/>
                    </a:cubicBezTo>
                    <a:lnTo>
                      <a:pt x="216" y="1182"/>
                    </a:lnTo>
                    <a:lnTo>
                      <a:pt x="177" y="1192"/>
                    </a:lnTo>
                    <a:lnTo>
                      <a:pt x="98" y="1212"/>
                    </a:lnTo>
                    <a:cubicBezTo>
                      <a:pt x="29" y="1229"/>
                      <a:pt x="0" y="1239"/>
                      <a:pt x="12" y="1239"/>
                    </a:cubicBezTo>
                    <a:cubicBezTo>
                      <a:pt x="20" y="1239"/>
                      <a:pt x="48" y="1234"/>
                      <a:pt x="98" y="1221"/>
                    </a:cubicBezTo>
                    <a:lnTo>
                      <a:pt x="177" y="1202"/>
                    </a:lnTo>
                    <a:lnTo>
                      <a:pt x="225" y="1192"/>
                    </a:lnTo>
                    <a:lnTo>
                      <a:pt x="245" y="1192"/>
                    </a:lnTo>
                    <a:cubicBezTo>
                      <a:pt x="245" y="1182"/>
                      <a:pt x="255" y="1182"/>
                      <a:pt x="265" y="1182"/>
                    </a:cubicBezTo>
                    <a:cubicBezTo>
                      <a:pt x="284" y="1162"/>
                      <a:pt x="304" y="1143"/>
                      <a:pt x="314" y="1113"/>
                    </a:cubicBezTo>
                    <a:cubicBezTo>
                      <a:pt x="334" y="1083"/>
                      <a:pt x="334" y="1054"/>
                      <a:pt x="343" y="1024"/>
                    </a:cubicBezTo>
                    <a:cubicBezTo>
                      <a:pt x="354" y="976"/>
                      <a:pt x="363" y="917"/>
                      <a:pt x="363" y="858"/>
                    </a:cubicBezTo>
                    <a:cubicBezTo>
                      <a:pt x="363" y="798"/>
                      <a:pt x="363" y="739"/>
                      <a:pt x="373" y="690"/>
                    </a:cubicBezTo>
                    <a:cubicBezTo>
                      <a:pt x="373" y="572"/>
                      <a:pt x="373" y="454"/>
                      <a:pt x="383" y="346"/>
                    </a:cubicBezTo>
                    <a:cubicBezTo>
                      <a:pt x="393" y="287"/>
                      <a:pt x="393" y="228"/>
                      <a:pt x="393" y="169"/>
                    </a:cubicBezTo>
                    <a:cubicBezTo>
                      <a:pt x="383" y="139"/>
                      <a:pt x="383" y="119"/>
                      <a:pt x="383" y="90"/>
                    </a:cubicBezTo>
                    <a:cubicBezTo>
                      <a:pt x="373" y="70"/>
                      <a:pt x="373" y="60"/>
                      <a:pt x="373" y="40"/>
                    </a:cubicBezTo>
                    <a:cubicBezTo>
                      <a:pt x="363" y="40"/>
                      <a:pt x="363" y="31"/>
                      <a:pt x="363" y="21"/>
                    </a:cubicBezTo>
                    <a:cubicBezTo>
                      <a:pt x="354" y="21"/>
                      <a:pt x="354" y="11"/>
                      <a:pt x="343" y="1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20"/>
              <p:cNvSpPr/>
              <p:nvPr/>
            </p:nvSpPr>
            <p:spPr>
              <a:xfrm>
                <a:off x="1056956" y="4184161"/>
                <a:ext cx="77324" cy="600588"/>
              </a:xfrm>
              <a:custGeom>
                <a:avLst/>
                <a:gdLst/>
                <a:ahLst/>
                <a:cxnLst/>
                <a:rect l="l" t="t" r="r" b="b"/>
                <a:pathLst>
                  <a:path w="365" h="2835" extrusionOk="0">
                    <a:moveTo>
                      <a:pt x="188" y="1"/>
                    </a:moveTo>
                    <a:cubicBezTo>
                      <a:pt x="0" y="1"/>
                      <a:pt x="20" y="237"/>
                      <a:pt x="20" y="522"/>
                    </a:cubicBezTo>
                    <a:lnTo>
                      <a:pt x="20" y="2835"/>
                    </a:lnTo>
                    <a:lnTo>
                      <a:pt x="355" y="2835"/>
                    </a:lnTo>
                    <a:lnTo>
                      <a:pt x="355" y="522"/>
                    </a:lnTo>
                    <a:cubicBezTo>
                      <a:pt x="355" y="237"/>
                      <a:pt x="365" y="1"/>
                      <a:pt x="1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20"/>
              <p:cNvSpPr/>
              <p:nvPr/>
            </p:nvSpPr>
            <p:spPr>
              <a:xfrm>
                <a:off x="1069455" y="4184161"/>
                <a:ext cx="54445" cy="600588"/>
              </a:xfrm>
              <a:custGeom>
                <a:avLst/>
                <a:gdLst/>
                <a:ahLst/>
                <a:cxnLst/>
                <a:rect l="l" t="t" r="r" b="b"/>
                <a:pathLst>
                  <a:path w="257" h="2835" extrusionOk="0">
                    <a:moveTo>
                      <a:pt x="129" y="1"/>
                    </a:moveTo>
                    <a:cubicBezTo>
                      <a:pt x="0" y="1"/>
                      <a:pt x="11" y="355"/>
                      <a:pt x="20" y="748"/>
                    </a:cubicBezTo>
                    <a:cubicBezTo>
                      <a:pt x="20" y="1103"/>
                      <a:pt x="50" y="2835"/>
                      <a:pt x="50" y="2835"/>
                    </a:cubicBezTo>
                    <a:lnTo>
                      <a:pt x="207" y="2835"/>
                    </a:lnTo>
                    <a:cubicBezTo>
                      <a:pt x="207" y="2835"/>
                      <a:pt x="227" y="1103"/>
                      <a:pt x="237" y="748"/>
                    </a:cubicBezTo>
                    <a:cubicBezTo>
                      <a:pt x="237" y="355"/>
                      <a:pt x="256" y="1"/>
                      <a:pt x="12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20"/>
              <p:cNvSpPr/>
              <p:nvPr/>
            </p:nvSpPr>
            <p:spPr>
              <a:xfrm>
                <a:off x="1077717" y="4184161"/>
                <a:ext cx="35802" cy="600588"/>
              </a:xfrm>
              <a:custGeom>
                <a:avLst/>
                <a:gdLst/>
                <a:ahLst/>
                <a:cxnLst/>
                <a:rect l="l" t="t" r="r" b="b"/>
                <a:pathLst>
                  <a:path w="169" h="2835" extrusionOk="0">
                    <a:moveTo>
                      <a:pt x="90" y="1"/>
                    </a:moveTo>
                    <a:cubicBezTo>
                      <a:pt x="1" y="1"/>
                      <a:pt x="11" y="237"/>
                      <a:pt x="11" y="522"/>
                    </a:cubicBezTo>
                    <a:lnTo>
                      <a:pt x="11" y="2835"/>
                    </a:lnTo>
                    <a:lnTo>
                      <a:pt x="168" y="2835"/>
                    </a:lnTo>
                    <a:lnTo>
                      <a:pt x="168" y="522"/>
                    </a:lnTo>
                    <a:cubicBezTo>
                      <a:pt x="168" y="237"/>
                      <a:pt x="168" y="1"/>
                      <a:pt x="9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20"/>
              <p:cNvSpPr/>
              <p:nvPr/>
            </p:nvSpPr>
            <p:spPr>
              <a:xfrm>
                <a:off x="1094453" y="4183314"/>
                <a:ext cx="19066" cy="599317"/>
              </a:xfrm>
              <a:custGeom>
                <a:avLst/>
                <a:gdLst/>
                <a:ahLst/>
                <a:cxnLst/>
                <a:rect l="l" t="t" r="r" b="b"/>
                <a:pathLst>
                  <a:path w="90" h="2829" extrusionOk="0">
                    <a:moveTo>
                      <a:pt x="14" y="0"/>
                    </a:moveTo>
                    <a:cubicBezTo>
                      <a:pt x="5" y="0"/>
                      <a:pt x="0" y="5"/>
                      <a:pt x="0" y="5"/>
                    </a:cubicBezTo>
                    <a:cubicBezTo>
                      <a:pt x="0" y="5"/>
                      <a:pt x="11" y="5"/>
                      <a:pt x="20" y="14"/>
                    </a:cubicBezTo>
                    <a:cubicBezTo>
                      <a:pt x="30" y="14"/>
                      <a:pt x="30" y="24"/>
                      <a:pt x="40" y="24"/>
                    </a:cubicBezTo>
                    <a:cubicBezTo>
                      <a:pt x="50" y="34"/>
                      <a:pt x="50" y="44"/>
                      <a:pt x="59" y="64"/>
                    </a:cubicBezTo>
                    <a:cubicBezTo>
                      <a:pt x="59" y="93"/>
                      <a:pt x="70" y="112"/>
                      <a:pt x="70" y="142"/>
                    </a:cubicBezTo>
                    <a:cubicBezTo>
                      <a:pt x="79" y="171"/>
                      <a:pt x="79" y="201"/>
                      <a:pt x="79" y="231"/>
                    </a:cubicBezTo>
                    <a:lnTo>
                      <a:pt x="79" y="408"/>
                    </a:lnTo>
                    <a:lnTo>
                      <a:pt x="79" y="752"/>
                    </a:lnTo>
                    <a:lnTo>
                      <a:pt x="79" y="1451"/>
                    </a:lnTo>
                    <a:cubicBezTo>
                      <a:pt x="89" y="1914"/>
                      <a:pt x="89" y="2376"/>
                      <a:pt x="89" y="2829"/>
                    </a:cubicBezTo>
                    <a:lnTo>
                      <a:pt x="89" y="1441"/>
                    </a:lnTo>
                    <a:lnTo>
                      <a:pt x="89" y="752"/>
                    </a:lnTo>
                    <a:lnTo>
                      <a:pt x="89" y="408"/>
                    </a:lnTo>
                    <a:lnTo>
                      <a:pt x="89" y="231"/>
                    </a:lnTo>
                    <a:cubicBezTo>
                      <a:pt x="89" y="201"/>
                      <a:pt x="89" y="171"/>
                      <a:pt x="79" y="142"/>
                    </a:cubicBezTo>
                    <a:cubicBezTo>
                      <a:pt x="79" y="112"/>
                      <a:pt x="79" y="83"/>
                      <a:pt x="70" y="53"/>
                    </a:cubicBezTo>
                    <a:cubicBezTo>
                      <a:pt x="59" y="44"/>
                      <a:pt x="59" y="34"/>
                      <a:pt x="50" y="24"/>
                    </a:cubicBezTo>
                    <a:lnTo>
                      <a:pt x="30" y="5"/>
                    </a:lnTo>
                    <a:cubicBezTo>
                      <a:pt x="24" y="1"/>
                      <a:pt x="18" y="0"/>
                      <a:pt x="1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20"/>
              <p:cNvSpPr/>
              <p:nvPr/>
            </p:nvSpPr>
            <p:spPr>
              <a:xfrm>
                <a:off x="1077717" y="4183314"/>
                <a:ext cx="19066" cy="599317"/>
              </a:xfrm>
              <a:custGeom>
                <a:avLst/>
                <a:gdLst/>
                <a:ahLst/>
                <a:cxnLst/>
                <a:rect l="l" t="t" r="r" b="b"/>
                <a:pathLst>
                  <a:path w="90" h="2829" extrusionOk="0">
                    <a:moveTo>
                      <a:pt x="84" y="0"/>
                    </a:moveTo>
                    <a:cubicBezTo>
                      <a:pt x="81" y="0"/>
                      <a:pt x="77" y="1"/>
                      <a:pt x="70" y="5"/>
                    </a:cubicBezTo>
                    <a:cubicBezTo>
                      <a:pt x="60" y="5"/>
                      <a:pt x="50" y="14"/>
                      <a:pt x="50" y="24"/>
                    </a:cubicBezTo>
                    <a:cubicBezTo>
                      <a:pt x="40" y="34"/>
                      <a:pt x="31" y="44"/>
                      <a:pt x="31" y="53"/>
                    </a:cubicBezTo>
                    <a:cubicBezTo>
                      <a:pt x="20" y="83"/>
                      <a:pt x="11" y="112"/>
                      <a:pt x="11" y="142"/>
                    </a:cubicBezTo>
                    <a:cubicBezTo>
                      <a:pt x="11" y="171"/>
                      <a:pt x="11" y="201"/>
                      <a:pt x="1" y="231"/>
                    </a:cubicBezTo>
                    <a:lnTo>
                      <a:pt x="1" y="408"/>
                    </a:lnTo>
                    <a:lnTo>
                      <a:pt x="1" y="752"/>
                    </a:lnTo>
                    <a:lnTo>
                      <a:pt x="1" y="1451"/>
                    </a:lnTo>
                    <a:cubicBezTo>
                      <a:pt x="11" y="1914"/>
                      <a:pt x="11" y="2376"/>
                      <a:pt x="11" y="2829"/>
                    </a:cubicBezTo>
                    <a:lnTo>
                      <a:pt x="11" y="1441"/>
                    </a:lnTo>
                    <a:lnTo>
                      <a:pt x="11" y="752"/>
                    </a:lnTo>
                    <a:lnTo>
                      <a:pt x="11" y="408"/>
                    </a:lnTo>
                    <a:cubicBezTo>
                      <a:pt x="11" y="349"/>
                      <a:pt x="11" y="290"/>
                      <a:pt x="20" y="231"/>
                    </a:cubicBezTo>
                    <a:lnTo>
                      <a:pt x="20" y="142"/>
                    </a:lnTo>
                    <a:cubicBezTo>
                      <a:pt x="31" y="112"/>
                      <a:pt x="31" y="93"/>
                      <a:pt x="40" y="64"/>
                    </a:cubicBezTo>
                    <a:cubicBezTo>
                      <a:pt x="40" y="44"/>
                      <a:pt x="50" y="34"/>
                      <a:pt x="60" y="24"/>
                    </a:cubicBezTo>
                    <a:lnTo>
                      <a:pt x="70" y="14"/>
                    </a:lnTo>
                    <a:lnTo>
                      <a:pt x="90" y="5"/>
                    </a:lnTo>
                    <a:cubicBezTo>
                      <a:pt x="90" y="5"/>
                      <a:pt x="90" y="0"/>
                      <a:pt x="8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20"/>
              <p:cNvSpPr/>
              <p:nvPr/>
            </p:nvSpPr>
            <p:spPr>
              <a:xfrm>
                <a:off x="1050812" y="4592815"/>
                <a:ext cx="18854" cy="6355"/>
              </a:xfrm>
              <a:custGeom>
                <a:avLst/>
                <a:gdLst/>
                <a:ahLst/>
                <a:cxnLst/>
                <a:rect l="l" t="t" r="r" b="b"/>
                <a:pathLst>
                  <a:path w="89" h="30" extrusionOk="0">
                    <a:moveTo>
                      <a:pt x="0" y="0"/>
                    </a:moveTo>
                    <a:lnTo>
                      <a:pt x="88" y="30"/>
                    </a:lnTo>
                    <a:lnTo>
                      <a:pt x="88" y="10"/>
                    </a:lnTo>
                    <a:cubicBezTo>
                      <a:pt x="59" y="1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20"/>
              <p:cNvSpPr/>
              <p:nvPr/>
            </p:nvSpPr>
            <p:spPr>
              <a:xfrm>
                <a:off x="1125806" y="4655310"/>
                <a:ext cx="16948" cy="18854"/>
              </a:xfrm>
              <a:custGeom>
                <a:avLst/>
                <a:gdLst/>
                <a:ahLst/>
                <a:cxnLst/>
                <a:rect l="l" t="t" r="r" b="b"/>
                <a:pathLst>
                  <a:path w="80" h="89" extrusionOk="0">
                    <a:moveTo>
                      <a:pt x="79" y="1"/>
                    </a:moveTo>
                    <a:lnTo>
                      <a:pt x="79" y="1"/>
                    </a:lnTo>
                    <a:cubicBezTo>
                      <a:pt x="49" y="20"/>
                      <a:pt x="30" y="49"/>
                      <a:pt x="0" y="79"/>
                    </a:cubicBezTo>
                    <a:cubicBezTo>
                      <a:pt x="0" y="79"/>
                      <a:pt x="0" y="89"/>
                      <a:pt x="10" y="89"/>
                    </a:cubicBezTo>
                    <a:cubicBezTo>
                      <a:pt x="40" y="60"/>
                      <a:pt x="59" y="30"/>
                      <a:pt x="7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20"/>
              <p:cNvSpPr/>
              <p:nvPr/>
            </p:nvSpPr>
            <p:spPr>
              <a:xfrm>
                <a:off x="1121569" y="4617813"/>
                <a:ext cx="21185" cy="18854"/>
              </a:xfrm>
              <a:custGeom>
                <a:avLst/>
                <a:gdLst/>
                <a:ahLst/>
                <a:cxnLst/>
                <a:rect l="l" t="t" r="r" b="b"/>
                <a:pathLst>
                  <a:path w="100" h="89" extrusionOk="0">
                    <a:moveTo>
                      <a:pt x="99" y="1"/>
                    </a:moveTo>
                    <a:lnTo>
                      <a:pt x="99" y="1"/>
                    </a:lnTo>
                    <a:cubicBezTo>
                      <a:pt x="60" y="20"/>
                      <a:pt x="30" y="49"/>
                      <a:pt x="1" y="79"/>
                    </a:cubicBezTo>
                    <a:cubicBezTo>
                      <a:pt x="1" y="89"/>
                      <a:pt x="1" y="89"/>
                      <a:pt x="10" y="89"/>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20"/>
              <p:cNvSpPr/>
              <p:nvPr/>
            </p:nvSpPr>
            <p:spPr>
              <a:xfrm>
                <a:off x="1215418" y="4544726"/>
                <a:ext cx="23091" cy="19066"/>
              </a:xfrm>
              <a:custGeom>
                <a:avLst/>
                <a:gdLst/>
                <a:ahLst/>
                <a:cxnLst/>
                <a:rect l="l" t="t" r="r" b="b"/>
                <a:pathLst>
                  <a:path w="109" h="90" extrusionOk="0">
                    <a:moveTo>
                      <a:pt x="109" y="1"/>
                    </a:moveTo>
                    <a:lnTo>
                      <a:pt x="109" y="1"/>
                    </a:lnTo>
                    <a:cubicBezTo>
                      <a:pt x="69" y="31"/>
                      <a:pt x="40" y="50"/>
                      <a:pt x="0" y="70"/>
                    </a:cubicBezTo>
                    <a:cubicBezTo>
                      <a:pt x="0" y="79"/>
                      <a:pt x="0" y="90"/>
                      <a:pt x="10" y="90"/>
                    </a:cubicBezTo>
                    <a:cubicBezTo>
                      <a:pt x="50" y="60"/>
                      <a:pt x="79" y="31"/>
                      <a:pt x="10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20"/>
              <p:cNvSpPr/>
              <p:nvPr/>
            </p:nvSpPr>
            <p:spPr>
              <a:xfrm>
                <a:off x="1219443" y="4511466"/>
                <a:ext cx="12711" cy="10592"/>
              </a:xfrm>
              <a:custGeom>
                <a:avLst/>
                <a:gdLst/>
                <a:ahLst/>
                <a:cxnLst/>
                <a:rect l="l" t="t" r="r" b="b"/>
                <a:pathLst>
                  <a:path w="60" h="50" extrusionOk="0">
                    <a:moveTo>
                      <a:pt x="60" y="0"/>
                    </a:moveTo>
                    <a:lnTo>
                      <a:pt x="60" y="0"/>
                    </a:lnTo>
                    <a:cubicBezTo>
                      <a:pt x="40" y="10"/>
                      <a:pt x="21" y="30"/>
                      <a:pt x="1" y="40"/>
                    </a:cubicBezTo>
                    <a:cubicBezTo>
                      <a:pt x="1" y="50"/>
                      <a:pt x="1" y="50"/>
                      <a:pt x="11" y="50"/>
                    </a:cubicBezTo>
                    <a:cubicBezTo>
                      <a:pt x="31" y="40"/>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20"/>
              <p:cNvSpPr/>
              <p:nvPr/>
            </p:nvSpPr>
            <p:spPr>
              <a:xfrm>
                <a:off x="1217536" y="4473969"/>
                <a:ext cx="12711" cy="14829"/>
              </a:xfrm>
              <a:custGeom>
                <a:avLst/>
                <a:gdLst/>
                <a:ahLst/>
                <a:cxnLst/>
                <a:rect l="l" t="t" r="r" b="b"/>
                <a:pathLst>
                  <a:path w="60" h="70" extrusionOk="0">
                    <a:moveTo>
                      <a:pt x="59" y="0"/>
                    </a:moveTo>
                    <a:lnTo>
                      <a:pt x="59" y="0"/>
                    </a:lnTo>
                    <a:cubicBezTo>
                      <a:pt x="30" y="10"/>
                      <a:pt x="10" y="39"/>
                      <a:pt x="10" y="59"/>
                    </a:cubicBezTo>
                    <a:cubicBezTo>
                      <a:pt x="0" y="69"/>
                      <a:pt x="20" y="69"/>
                      <a:pt x="20" y="69"/>
                    </a:cubicBezTo>
                    <a:cubicBezTo>
                      <a:pt x="3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20"/>
              <p:cNvSpPr/>
              <p:nvPr/>
            </p:nvSpPr>
            <p:spPr>
              <a:xfrm>
                <a:off x="1209274" y="4434353"/>
                <a:ext cx="8474" cy="12711"/>
              </a:xfrm>
              <a:custGeom>
                <a:avLst/>
                <a:gdLst/>
                <a:ahLst/>
                <a:cxnLst/>
                <a:rect l="l" t="t" r="r" b="b"/>
                <a:pathLst>
                  <a:path w="40" h="60" extrusionOk="0">
                    <a:moveTo>
                      <a:pt x="39" y="0"/>
                    </a:moveTo>
                    <a:lnTo>
                      <a:pt x="39" y="0"/>
                    </a:lnTo>
                    <a:cubicBezTo>
                      <a:pt x="20" y="10"/>
                      <a:pt x="10" y="30"/>
                      <a:pt x="0" y="49"/>
                    </a:cubicBezTo>
                    <a:lnTo>
                      <a:pt x="10" y="60"/>
                    </a:lnTo>
                    <a:lnTo>
                      <a:pt x="3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20"/>
              <p:cNvSpPr/>
              <p:nvPr/>
            </p:nvSpPr>
            <p:spPr>
              <a:xfrm>
                <a:off x="1167540" y="4430116"/>
                <a:ext cx="12711" cy="25210"/>
              </a:xfrm>
              <a:custGeom>
                <a:avLst/>
                <a:gdLst/>
                <a:ahLst/>
                <a:cxnLst/>
                <a:rect l="l" t="t" r="r" b="b"/>
                <a:pathLst>
                  <a:path w="60" h="119" extrusionOk="0">
                    <a:moveTo>
                      <a:pt x="0" y="1"/>
                    </a:moveTo>
                    <a:lnTo>
                      <a:pt x="0" y="1"/>
                    </a:lnTo>
                    <a:cubicBezTo>
                      <a:pt x="10" y="40"/>
                      <a:pt x="20" y="80"/>
                      <a:pt x="49" y="119"/>
                    </a:cubicBezTo>
                    <a:lnTo>
                      <a:pt x="59" y="109"/>
                    </a:lnTo>
                    <a:cubicBezTo>
                      <a:pt x="40" y="69"/>
                      <a:pt x="20" y="4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20"/>
              <p:cNvSpPr/>
              <p:nvPr/>
            </p:nvSpPr>
            <p:spPr>
              <a:xfrm>
                <a:off x="1125806" y="4394738"/>
                <a:ext cx="12711" cy="12711"/>
              </a:xfrm>
              <a:custGeom>
                <a:avLst/>
                <a:gdLst/>
                <a:ahLst/>
                <a:cxnLst/>
                <a:rect l="l" t="t" r="r" b="b"/>
                <a:pathLst>
                  <a:path w="60" h="60" extrusionOk="0">
                    <a:moveTo>
                      <a:pt x="59" y="0"/>
                    </a:moveTo>
                    <a:lnTo>
                      <a:pt x="59" y="0"/>
                    </a:lnTo>
                    <a:cubicBezTo>
                      <a:pt x="40" y="10"/>
                      <a:pt x="10" y="30"/>
                      <a:pt x="0" y="50"/>
                    </a:cubicBezTo>
                    <a:cubicBezTo>
                      <a:pt x="0" y="50"/>
                      <a:pt x="0" y="59"/>
                      <a:pt x="10" y="59"/>
                    </a:cubicBezTo>
                    <a:cubicBezTo>
                      <a:pt x="2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20"/>
              <p:cNvSpPr/>
              <p:nvPr/>
            </p:nvSpPr>
            <p:spPr>
              <a:xfrm>
                <a:off x="1132585" y="4336268"/>
                <a:ext cx="20337" cy="19914"/>
              </a:xfrm>
              <a:custGeom>
                <a:avLst/>
                <a:gdLst/>
                <a:ahLst/>
                <a:cxnLst/>
                <a:rect l="l" t="t" r="r" b="b"/>
                <a:pathLst>
                  <a:path w="96" h="94" extrusionOk="0">
                    <a:moveTo>
                      <a:pt x="96" y="1"/>
                    </a:moveTo>
                    <a:lnTo>
                      <a:pt x="96" y="1"/>
                    </a:lnTo>
                    <a:cubicBezTo>
                      <a:pt x="67" y="31"/>
                      <a:pt x="37" y="50"/>
                      <a:pt x="8" y="79"/>
                    </a:cubicBezTo>
                    <a:cubicBezTo>
                      <a:pt x="1" y="87"/>
                      <a:pt x="4" y="93"/>
                      <a:pt x="6" y="93"/>
                    </a:cubicBezTo>
                    <a:cubicBezTo>
                      <a:pt x="7" y="93"/>
                      <a:pt x="8" y="92"/>
                      <a:pt x="8" y="90"/>
                    </a:cubicBezTo>
                    <a:cubicBezTo>
                      <a:pt x="47" y="70"/>
                      <a:pt x="67" y="31"/>
                      <a:pt x="9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20"/>
              <p:cNvSpPr/>
              <p:nvPr/>
            </p:nvSpPr>
            <p:spPr>
              <a:xfrm>
                <a:off x="1056956" y="4313388"/>
                <a:ext cx="14829" cy="14829"/>
              </a:xfrm>
              <a:custGeom>
                <a:avLst/>
                <a:gdLst/>
                <a:ahLst/>
                <a:cxnLst/>
                <a:rect l="l" t="t" r="r" b="b"/>
                <a:pathLst>
                  <a:path w="70" h="70" extrusionOk="0">
                    <a:moveTo>
                      <a:pt x="0" y="1"/>
                    </a:moveTo>
                    <a:lnTo>
                      <a:pt x="0" y="1"/>
                    </a:lnTo>
                    <a:cubicBezTo>
                      <a:pt x="20" y="30"/>
                      <a:pt x="40" y="50"/>
                      <a:pt x="59" y="69"/>
                    </a:cubicBezTo>
                    <a:lnTo>
                      <a:pt x="70" y="60"/>
                    </a:lnTo>
                    <a:cubicBezTo>
                      <a:pt x="50" y="40"/>
                      <a:pt x="3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20"/>
              <p:cNvSpPr/>
              <p:nvPr/>
            </p:nvSpPr>
            <p:spPr>
              <a:xfrm>
                <a:off x="1090216" y="4350885"/>
                <a:ext cx="6567" cy="10592"/>
              </a:xfrm>
              <a:custGeom>
                <a:avLst/>
                <a:gdLst/>
                <a:ahLst/>
                <a:cxnLst/>
                <a:rect l="l" t="t" r="r" b="b"/>
                <a:pathLst>
                  <a:path w="31" h="50" extrusionOk="0">
                    <a:moveTo>
                      <a:pt x="1" y="1"/>
                    </a:moveTo>
                    <a:cubicBezTo>
                      <a:pt x="1" y="21"/>
                      <a:pt x="11" y="30"/>
                      <a:pt x="20" y="50"/>
                    </a:cubicBezTo>
                    <a:lnTo>
                      <a:pt x="31" y="40"/>
                    </a:lnTo>
                    <a:cubicBezTo>
                      <a:pt x="31" y="30"/>
                      <a:pt x="1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20"/>
              <p:cNvSpPr/>
              <p:nvPr/>
            </p:nvSpPr>
            <p:spPr>
              <a:xfrm>
                <a:off x="1081954" y="4407237"/>
                <a:ext cx="10592" cy="6567"/>
              </a:xfrm>
              <a:custGeom>
                <a:avLst/>
                <a:gdLst/>
                <a:ahLst/>
                <a:cxnLst/>
                <a:rect l="l" t="t" r="r" b="b"/>
                <a:pathLst>
                  <a:path w="50" h="31" extrusionOk="0">
                    <a:moveTo>
                      <a:pt x="0" y="0"/>
                    </a:moveTo>
                    <a:cubicBezTo>
                      <a:pt x="11" y="10"/>
                      <a:pt x="20" y="30"/>
                      <a:pt x="40" y="30"/>
                    </a:cubicBezTo>
                    <a:cubicBezTo>
                      <a:pt x="40" y="30"/>
                      <a:pt x="50" y="20"/>
                      <a:pt x="40" y="20"/>
                    </a:cubicBezTo>
                    <a:cubicBezTo>
                      <a:pt x="30" y="10"/>
                      <a:pt x="11"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20"/>
              <p:cNvSpPr/>
              <p:nvPr/>
            </p:nvSpPr>
            <p:spPr>
              <a:xfrm>
                <a:off x="1059074" y="4442615"/>
                <a:ext cx="14829" cy="12711"/>
              </a:xfrm>
              <a:custGeom>
                <a:avLst/>
                <a:gdLst/>
                <a:ahLst/>
                <a:cxnLst/>
                <a:rect l="l" t="t" r="r" b="b"/>
                <a:pathLst>
                  <a:path w="70" h="60" extrusionOk="0">
                    <a:moveTo>
                      <a:pt x="1" y="1"/>
                    </a:moveTo>
                    <a:cubicBezTo>
                      <a:pt x="20" y="21"/>
                      <a:pt x="40" y="40"/>
                      <a:pt x="49" y="60"/>
                    </a:cubicBezTo>
                    <a:cubicBezTo>
                      <a:pt x="60" y="60"/>
                      <a:pt x="69" y="50"/>
                      <a:pt x="60" y="50"/>
                    </a:cubicBezTo>
                    <a:cubicBezTo>
                      <a:pt x="49" y="3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20"/>
              <p:cNvSpPr/>
              <p:nvPr/>
            </p:nvSpPr>
            <p:spPr>
              <a:xfrm>
                <a:off x="1123688" y="4494730"/>
                <a:ext cx="19066" cy="10804"/>
              </a:xfrm>
              <a:custGeom>
                <a:avLst/>
                <a:gdLst/>
                <a:ahLst/>
                <a:cxnLst/>
                <a:rect l="l" t="t" r="r" b="b"/>
                <a:pathLst>
                  <a:path w="90" h="51" extrusionOk="0">
                    <a:moveTo>
                      <a:pt x="89" y="0"/>
                    </a:moveTo>
                    <a:cubicBezTo>
                      <a:pt x="59" y="0"/>
                      <a:pt x="30" y="20"/>
                      <a:pt x="10" y="40"/>
                    </a:cubicBezTo>
                    <a:cubicBezTo>
                      <a:pt x="0" y="40"/>
                      <a:pt x="10" y="50"/>
                      <a:pt x="10" y="50"/>
                    </a:cubicBezTo>
                    <a:cubicBezTo>
                      <a:pt x="40" y="3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20"/>
              <p:cNvSpPr/>
              <p:nvPr/>
            </p:nvSpPr>
            <p:spPr>
              <a:xfrm>
                <a:off x="1048482" y="4540489"/>
                <a:ext cx="15041" cy="10804"/>
              </a:xfrm>
              <a:custGeom>
                <a:avLst/>
                <a:gdLst/>
                <a:ahLst/>
                <a:cxnLst/>
                <a:rect l="l" t="t" r="r" b="b"/>
                <a:pathLst>
                  <a:path w="71" h="51" extrusionOk="0">
                    <a:moveTo>
                      <a:pt x="1" y="1"/>
                    </a:moveTo>
                    <a:lnTo>
                      <a:pt x="1" y="1"/>
                    </a:lnTo>
                    <a:cubicBezTo>
                      <a:pt x="21" y="11"/>
                      <a:pt x="40" y="31"/>
                      <a:pt x="60" y="51"/>
                    </a:cubicBezTo>
                    <a:cubicBezTo>
                      <a:pt x="70" y="51"/>
                      <a:pt x="70" y="40"/>
                      <a:pt x="70" y="40"/>
                    </a:cubicBezTo>
                    <a:cubicBezTo>
                      <a:pt x="51" y="21"/>
                      <a:pt x="31"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20"/>
              <p:cNvSpPr/>
              <p:nvPr/>
            </p:nvSpPr>
            <p:spPr>
              <a:xfrm>
                <a:off x="1056956" y="4672046"/>
                <a:ext cx="8474" cy="4449"/>
              </a:xfrm>
              <a:custGeom>
                <a:avLst/>
                <a:gdLst/>
                <a:ahLst/>
                <a:cxnLst/>
                <a:rect l="l" t="t" r="r" b="b"/>
                <a:pathLst>
                  <a:path w="40" h="21" extrusionOk="0">
                    <a:moveTo>
                      <a:pt x="0" y="0"/>
                    </a:moveTo>
                    <a:lnTo>
                      <a:pt x="0" y="10"/>
                    </a:lnTo>
                    <a:cubicBezTo>
                      <a:pt x="11" y="10"/>
                      <a:pt x="20" y="20"/>
                      <a:pt x="40" y="20"/>
                    </a:cubicBezTo>
                    <a:lnTo>
                      <a:pt x="40" y="10"/>
                    </a:lnTo>
                    <a:cubicBezTo>
                      <a:pt x="35" y="5"/>
                      <a:pt x="28" y="5"/>
                      <a:pt x="20" y="5"/>
                    </a:cubicBezTo>
                    <a:cubicBezTo>
                      <a:pt x="13" y="5"/>
                      <a:pt x="5" y="5"/>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20"/>
              <p:cNvSpPr/>
              <p:nvPr/>
            </p:nvSpPr>
            <p:spPr>
              <a:xfrm>
                <a:off x="1046575" y="4722042"/>
                <a:ext cx="20973" cy="10592"/>
              </a:xfrm>
              <a:custGeom>
                <a:avLst/>
                <a:gdLst/>
                <a:ahLst/>
                <a:cxnLst/>
                <a:rect l="l" t="t" r="r" b="b"/>
                <a:pathLst>
                  <a:path w="99" h="50" extrusionOk="0">
                    <a:moveTo>
                      <a:pt x="0" y="1"/>
                    </a:moveTo>
                    <a:cubicBezTo>
                      <a:pt x="30" y="10"/>
                      <a:pt x="60" y="30"/>
                      <a:pt x="89" y="49"/>
                    </a:cubicBezTo>
                    <a:cubicBezTo>
                      <a:pt x="99" y="49"/>
                      <a:pt x="99" y="40"/>
                      <a:pt x="99" y="40"/>
                    </a:cubicBezTo>
                    <a:cubicBezTo>
                      <a:pt x="69" y="10"/>
                      <a:pt x="4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20"/>
              <p:cNvSpPr/>
              <p:nvPr/>
            </p:nvSpPr>
            <p:spPr>
              <a:xfrm>
                <a:off x="1130043" y="4747040"/>
                <a:ext cx="31353" cy="14829"/>
              </a:xfrm>
              <a:custGeom>
                <a:avLst/>
                <a:gdLst/>
                <a:ahLst/>
                <a:cxnLst/>
                <a:rect l="l" t="t" r="r" b="b"/>
                <a:pathLst>
                  <a:path w="148" h="70" extrusionOk="0">
                    <a:moveTo>
                      <a:pt x="147" y="1"/>
                    </a:moveTo>
                    <a:lnTo>
                      <a:pt x="0" y="60"/>
                    </a:lnTo>
                    <a:cubicBezTo>
                      <a:pt x="0" y="60"/>
                      <a:pt x="0" y="69"/>
                      <a:pt x="10" y="69"/>
                    </a:cubicBezTo>
                    <a:cubicBezTo>
                      <a:pt x="59" y="49"/>
                      <a:pt x="99" y="20"/>
                      <a:pt x="147"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0"/>
              <p:cNvSpPr/>
              <p:nvPr/>
            </p:nvSpPr>
            <p:spPr>
              <a:xfrm>
                <a:off x="1125806" y="4724160"/>
                <a:ext cx="20973" cy="12711"/>
              </a:xfrm>
              <a:custGeom>
                <a:avLst/>
                <a:gdLst/>
                <a:ahLst/>
                <a:cxnLst/>
                <a:rect l="l" t="t" r="r" b="b"/>
                <a:pathLst>
                  <a:path w="99" h="60" extrusionOk="0">
                    <a:moveTo>
                      <a:pt x="99" y="0"/>
                    </a:moveTo>
                    <a:cubicBezTo>
                      <a:pt x="69" y="10"/>
                      <a:pt x="30" y="30"/>
                      <a:pt x="0" y="50"/>
                    </a:cubicBezTo>
                    <a:cubicBezTo>
                      <a:pt x="0" y="50"/>
                      <a:pt x="0" y="59"/>
                      <a:pt x="10" y="59"/>
                    </a:cubicBezTo>
                    <a:cubicBezTo>
                      <a:pt x="40" y="39"/>
                      <a:pt x="69"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0"/>
              <p:cNvSpPr/>
              <p:nvPr/>
            </p:nvSpPr>
            <p:spPr>
              <a:xfrm>
                <a:off x="1205037" y="4644929"/>
                <a:ext cx="16948" cy="10592"/>
              </a:xfrm>
              <a:custGeom>
                <a:avLst/>
                <a:gdLst/>
                <a:ahLst/>
                <a:cxnLst/>
                <a:rect l="l" t="t" r="r" b="b"/>
                <a:pathLst>
                  <a:path w="80" h="50" extrusionOk="0">
                    <a:moveTo>
                      <a:pt x="79" y="0"/>
                    </a:moveTo>
                    <a:cubicBezTo>
                      <a:pt x="59" y="10"/>
                      <a:pt x="30" y="20"/>
                      <a:pt x="10" y="30"/>
                    </a:cubicBezTo>
                    <a:cubicBezTo>
                      <a:pt x="0" y="39"/>
                      <a:pt x="10" y="50"/>
                      <a:pt x="10" y="50"/>
                    </a:cubicBezTo>
                    <a:cubicBezTo>
                      <a:pt x="40" y="39"/>
                      <a:pt x="59" y="20"/>
                      <a:pt x="79" y="10"/>
                    </a:cubicBezTo>
                    <a:lnTo>
                      <a:pt x="7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0"/>
              <p:cNvSpPr/>
              <p:nvPr/>
            </p:nvSpPr>
            <p:spPr>
              <a:xfrm>
                <a:off x="1165422" y="4588578"/>
                <a:ext cx="8474" cy="7415"/>
              </a:xfrm>
              <a:custGeom>
                <a:avLst/>
                <a:gdLst/>
                <a:ahLst/>
                <a:cxnLst/>
                <a:rect l="l" t="t" r="r" b="b"/>
                <a:pathLst>
                  <a:path w="40" h="35" extrusionOk="0">
                    <a:moveTo>
                      <a:pt x="0" y="1"/>
                    </a:moveTo>
                    <a:cubicBezTo>
                      <a:pt x="10" y="20"/>
                      <a:pt x="20" y="30"/>
                      <a:pt x="30" y="30"/>
                    </a:cubicBezTo>
                    <a:cubicBezTo>
                      <a:pt x="30" y="33"/>
                      <a:pt x="31" y="34"/>
                      <a:pt x="32" y="34"/>
                    </a:cubicBezTo>
                    <a:cubicBezTo>
                      <a:pt x="35" y="34"/>
                      <a:pt x="39" y="30"/>
                      <a:pt x="39" y="30"/>
                    </a:cubicBezTo>
                    <a:lnTo>
                      <a:pt x="1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20"/>
              <p:cNvSpPr/>
              <p:nvPr/>
            </p:nvSpPr>
            <p:spPr>
              <a:xfrm>
                <a:off x="1123688" y="4290509"/>
                <a:ext cx="12711" cy="9321"/>
              </a:xfrm>
              <a:custGeom>
                <a:avLst/>
                <a:gdLst/>
                <a:ahLst/>
                <a:cxnLst/>
                <a:rect l="l" t="t" r="r" b="b"/>
                <a:pathLst>
                  <a:path w="60" h="44" extrusionOk="0">
                    <a:moveTo>
                      <a:pt x="59" y="0"/>
                    </a:moveTo>
                    <a:cubicBezTo>
                      <a:pt x="30" y="0"/>
                      <a:pt x="10" y="20"/>
                      <a:pt x="0" y="39"/>
                    </a:cubicBezTo>
                    <a:cubicBezTo>
                      <a:pt x="0" y="39"/>
                      <a:pt x="5" y="44"/>
                      <a:pt x="8" y="44"/>
                    </a:cubicBezTo>
                    <a:cubicBezTo>
                      <a:pt x="9" y="44"/>
                      <a:pt x="10" y="43"/>
                      <a:pt x="10" y="39"/>
                    </a:cubicBezTo>
                    <a:cubicBezTo>
                      <a:pt x="20" y="30"/>
                      <a:pt x="40" y="1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20"/>
              <p:cNvSpPr/>
              <p:nvPr/>
            </p:nvSpPr>
            <p:spPr>
              <a:xfrm>
                <a:off x="1073692" y="4269536"/>
                <a:ext cx="12711" cy="8686"/>
              </a:xfrm>
              <a:custGeom>
                <a:avLst/>
                <a:gdLst/>
                <a:ahLst/>
                <a:cxnLst/>
                <a:rect l="l" t="t" r="r" b="b"/>
                <a:pathLst>
                  <a:path w="60" h="41" extrusionOk="0">
                    <a:moveTo>
                      <a:pt x="0" y="1"/>
                    </a:moveTo>
                    <a:lnTo>
                      <a:pt x="0" y="1"/>
                    </a:lnTo>
                    <a:cubicBezTo>
                      <a:pt x="20" y="20"/>
                      <a:pt x="30" y="31"/>
                      <a:pt x="50" y="40"/>
                    </a:cubicBezTo>
                    <a:cubicBezTo>
                      <a:pt x="50" y="40"/>
                      <a:pt x="59" y="31"/>
                      <a:pt x="50" y="31"/>
                    </a:cubicBezTo>
                    <a:cubicBezTo>
                      <a:pt x="39" y="20"/>
                      <a:pt x="2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20"/>
              <p:cNvSpPr/>
              <p:nvPr/>
            </p:nvSpPr>
            <p:spPr>
              <a:xfrm>
                <a:off x="1069455" y="4211278"/>
                <a:ext cx="14829" cy="14829"/>
              </a:xfrm>
              <a:custGeom>
                <a:avLst/>
                <a:gdLst/>
                <a:ahLst/>
                <a:cxnLst/>
                <a:rect l="l" t="t" r="r" b="b"/>
                <a:pathLst>
                  <a:path w="70" h="70" extrusionOk="0">
                    <a:moveTo>
                      <a:pt x="0" y="0"/>
                    </a:moveTo>
                    <a:cubicBezTo>
                      <a:pt x="20" y="30"/>
                      <a:pt x="40" y="50"/>
                      <a:pt x="59" y="69"/>
                    </a:cubicBezTo>
                    <a:lnTo>
                      <a:pt x="70" y="59"/>
                    </a:ln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20"/>
              <p:cNvSpPr/>
              <p:nvPr/>
            </p:nvSpPr>
            <p:spPr>
              <a:xfrm>
                <a:off x="1044457" y="4232039"/>
                <a:ext cx="23091" cy="16948"/>
              </a:xfrm>
              <a:custGeom>
                <a:avLst/>
                <a:gdLst/>
                <a:ahLst/>
                <a:cxnLst/>
                <a:rect l="l" t="t" r="r" b="b"/>
                <a:pathLst>
                  <a:path w="109" h="80" extrusionOk="0">
                    <a:moveTo>
                      <a:pt x="0" y="1"/>
                    </a:moveTo>
                    <a:lnTo>
                      <a:pt x="0" y="1"/>
                    </a:lnTo>
                    <a:cubicBezTo>
                      <a:pt x="30" y="30"/>
                      <a:pt x="70" y="60"/>
                      <a:pt x="99" y="79"/>
                    </a:cubicBezTo>
                    <a:cubicBezTo>
                      <a:pt x="109" y="79"/>
                      <a:pt x="109" y="70"/>
                      <a:pt x="109" y="70"/>
                    </a:cubicBezTo>
                    <a:cubicBezTo>
                      <a:pt x="79" y="40"/>
                      <a:pt x="4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20"/>
              <p:cNvSpPr/>
              <p:nvPr/>
            </p:nvSpPr>
            <p:spPr>
              <a:xfrm>
                <a:off x="1127713" y="4225895"/>
                <a:ext cx="23303" cy="18854"/>
              </a:xfrm>
              <a:custGeom>
                <a:avLst/>
                <a:gdLst/>
                <a:ahLst/>
                <a:cxnLst/>
                <a:rect l="l" t="t" r="r" b="b"/>
                <a:pathLst>
                  <a:path w="110" h="89" extrusionOk="0">
                    <a:moveTo>
                      <a:pt x="110" y="0"/>
                    </a:moveTo>
                    <a:cubicBezTo>
                      <a:pt x="70" y="30"/>
                      <a:pt x="40" y="49"/>
                      <a:pt x="1" y="79"/>
                    </a:cubicBezTo>
                    <a:lnTo>
                      <a:pt x="11" y="89"/>
                    </a:lnTo>
                    <a:cubicBezTo>
                      <a:pt x="50" y="59"/>
                      <a:pt x="80" y="30"/>
                      <a:pt x="110" y="10"/>
                    </a:cubicBezTo>
                    <a:lnTo>
                      <a:pt x="11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20"/>
              <p:cNvSpPr/>
              <p:nvPr/>
            </p:nvSpPr>
            <p:spPr>
              <a:xfrm>
                <a:off x="1119451" y="4188398"/>
                <a:ext cx="8474" cy="16736"/>
              </a:xfrm>
              <a:custGeom>
                <a:avLst/>
                <a:gdLst/>
                <a:ahLst/>
                <a:cxnLst/>
                <a:rect l="l" t="t" r="r" b="b"/>
                <a:pathLst>
                  <a:path w="40" h="79" extrusionOk="0">
                    <a:moveTo>
                      <a:pt x="30" y="0"/>
                    </a:moveTo>
                    <a:cubicBezTo>
                      <a:pt x="20" y="20"/>
                      <a:pt x="11" y="49"/>
                      <a:pt x="1" y="69"/>
                    </a:cubicBezTo>
                    <a:lnTo>
                      <a:pt x="11" y="79"/>
                    </a:lnTo>
                    <a:cubicBezTo>
                      <a:pt x="20" y="49"/>
                      <a:pt x="30" y="2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0"/>
              <p:cNvSpPr/>
              <p:nvPr/>
            </p:nvSpPr>
            <p:spPr>
              <a:xfrm>
                <a:off x="1094453" y="4544726"/>
                <a:ext cx="10804" cy="12711"/>
              </a:xfrm>
              <a:custGeom>
                <a:avLst/>
                <a:gdLst/>
                <a:ahLst/>
                <a:cxnLst/>
                <a:rect l="l" t="t" r="r" b="b"/>
                <a:pathLst>
                  <a:path w="51" h="60" extrusionOk="0">
                    <a:moveTo>
                      <a:pt x="50" y="1"/>
                    </a:moveTo>
                    <a:lnTo>
                      <a:pt x="50" y="1"/>
                    </a:lnTo>
                    <a:cubicBezTo>
                      <a:pt x="30" y="11"/>
                      <a:pt x="11" y="31"/>
                      <a:pt x="11" y="50"/>
                    </a:cubicBezTo>
                    <a:cubicBezTo>
                      <a:pt x="0" y="60"/>
                      <a:pt x="11" y="60"/>
                      <a:pt x="20" y="60"/>
                    </a:cubicBezTo>
                    <a:cubicBezTo>
                      <a:pt x="30" y="40"/>
                      <a:pt x="30" y="20"/>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20"/>
              <p:cNvSpPr/>
              <p:nvPr/>
            </p:nvSpPr>
            <p:spPr>
              <a:xfrm>
                <a:off x="1079835" y="4490493"/>
                <a:ext cx="16312" cy="15889"/>
              </a:xfrm>
              <a:custGeom>
                <a:avLst/>
                <a:gdLst/>
                <a:ahLst/>
                <a:cxnLst/>
                <a:rect l="l" t="t" r="r" b="b"/>
                <a:pathLst>
                  <a:path w="77" h="75" extrusionOk="0">
                    <a:moveTo>
                      <a:pt x="1" y="1"/>
                    </a:moveTo>
                    <a:cubicBezTo>
                      <a:pt x="21" y="31"/>
                      <a:pt x="40" y="50"/>
                      <a:pt x="69" y="70"/>
                    </a:cubicBezTo>
                    <a:cubicBezTo>
                      <a:pt x="50" y="40"/>
                      <a:pt x="30" y="20"/>
                      <a:pt x="1" y="1"/>
                    </a:cubicBezTo>
                    <a:close/>
                    <a:moveTo>
                      <a:pt x="69" y="70"/>
                    </a:moveTo>
                    <a:cubicBezTo>
                      <a:pt x="69" y="73"/>
                      <a:pt x="71" y="74"/>
                      <a:pt x="72" y="74"/>
                    </a:cubicBezTo>
                    <a:cubicBezTo>
                      <a:pt x="74" y="74"/>
                      <a:pt x="76" y="70"/>
                      <a:pt x="69" y="7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20"/>
              <p:cNvSpPr/>
              <p:nvPr/>
            </p:nvSpPr>
            <p:spPr>
              <a:xfrm>
                <a:off x="1094453" y="4452996"/>
                <a:ext cx="12711" cy="14829"/>
              </a:xfrm>
              <a:custGeom>
                <a:avLst/>
                <a:gdLst/>
                <a:ahLst/>
                <a:cxnLst/>
                <a:rect l="l" t="t" r="r" b="b"/>
                <a:pathLst>
                  <a:path w="60" h="70" extrusionOk="0">
                    <a:moveTo>
                      <a:pt x="59" y="1"/>
                    </a:moveTo>
                    <a:lnTo>
                      <a:pt x="0" y="60"/>
                    </a:lnTo>
                    <a:cubicBezTo>
                      <a:pt x="0" y="70"/>
                      <a:pt x="11" y="70"/>
                      <a:pt x="11" y="70"/>
                    </a:cubicBezTo>
                    <a:cubicBezTo>
                      <a:pt x="30" y="50"/>
                      <a:pt x="50" y="31"/>
                      <a:pt x="59" y="11"/>
                    </a:cubicBezTo>
                    <a:lnTo>
                      <a:pt x="5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20"/>
              <p:cNvSpPr/>
              <p:nvPr/>
            </p:nvSpPr>
            <p:spPr>
              <a:xfrm>
                <a:off x="1092334" y="4288390"/>
                <a:ext cx="12923" cy="11440"/>
              </a:xfrm>
              <a:custGeom>
                <a:avLst/>
                <a:gdLst/>
                <a:ahLst/>
                <a:cxnLst/>
                <a:rect l="l" t="t" r="r" b="b"/>
                <a:pathLst>
                  <a:path w="61" h="54" extrusionOk="0">
                    <a:moveTo>
                      <a:pt x="50" y="1"/>
                    </a:moveTo>
                    <a:lnTo>
                      <a:pt x="1" y="49"/>
                    </a:lnTo>
                    <a:cubicBezTo>
                      <a:pt x="1" y="49"/>
                      <a:pt x="5" y="54"/>
                      <a:pt x="8" y="54"/>
                    </a:cubicBezTo>
                    <a:cubicBezTo>
                      <a:pt x="9" y="54"/>
                      <a:pt x="10" y="53"/>
                      <a:pt x="10" y="49"/>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20"/>
              <p:cNvSpPr/>
              <p:nvPr/>
            </p:nvSpPr>
            <p:spPr>
              <a:xfrm>
                <a:off x="1131950" y="4557225"/>
                <a:ext cx="12711" cy="12711"/>
              </a:xfrm>
              <a:custGeom>
                <a:avLst/>
                <a:gdLst/>
                <a:ahLst/>
                <a:cxnLst/>
                <a:rect l="l" t="t" r="r" b="b"/>
                <a:pathLst>
                  <a:path w="60" h="60" extrusionOk="0">
                    <a:moveTo>
                      <a:pt x="60" y="1"/>
                    </a:moveTo>
                    <a:lnTo>
                      <a:pt x="60" y="1"/>
                    </a:lnTo>
                    <a:cubicBezTo>
                      <a:pt x="40" y="20"/>
                      <a:pt x="20" y="31"/>
                      <a:pt x="1" y="50"/>
                    </a:cubicBezTo>
                    <a:cubicBezTo>
                      <a:pt x="1" y="50"/>
                      <a:pt x="1" y="60"/>
                      <a:pt x="11" y="60"/>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20"/>
              <p:cNvSpPr/>
              <p:nvPr/>
            </p:nvSpPr>
            <p:spPr>
              <a:xfrm>
                <a:off x="1084072" y="4619720"/>
                <a:ext cx="12711" cy="9533"/>
              </a:xfrm>
              <a:custGeom>
                <a:avLst/>
                <a:gdLst/>
                <a:ahLst/>
                <a:cxnLst/>
                <a:rect l="l" t="t" r="r" b="b"/>
                <a:pathLst>
                  <a:path w="60" h="45" extrusionOk="0">
                    <a:moveTo>
                      <a:pt x="1" y="1"/>
                    </a:moveTo>
                    <a:cubicBezTo>
                      <a:pt x="10" y="11"/>
                      <a:pt x="30" y="31"/>
                      <a:pt x="49" y="40"/>
                    </a:cubicBezTo>
                    <a:cubicBezTo>
                      <a:pt x="49" y="44"/>
                      <a:pt x="51" y="45"/>
                      <a:pt x="52" y="45"/>
                    </a:cubicBezTo>
                    <a:cubicBezTo>
                      <a:pt x="55" y="45"/>
                      <a:pt x="60" y="40"/>
                      <a:pt x="60" y="40"/>
                    </a:cubicBezTo>
                    <a:cubicBezTo>
                      <a:pt x="40" y="21"/>
                      <a:pt x="20"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20"/>
              <p:cNvSpPr/>
              <p:nvPr/>
            </p:nvSpPr>
            <p:spPr>
              <a:xfrm>
                <a:off x="1096571" y="4665691"/>
                <a:ext cx="8686" cy="10804"/>
              </a:xfrm>
              <a:custGeom>
                <a:avLst/>
                <a:gdLst/>
                <a:ahLst/>
                <a:cxnLst/>
                <a:rect l="l" t="t" r="r" b="b"/>
                <a:pathLst>
                  <a:path w="41" h="51" extrusionOk="0">
                    <a:moveTo>
                      <a:pt x="40" y="0"/>
                    </a:moveTo>
                    <a:cubicBezTo>
                      <a:pt x="20" y="0"/>
                      <a:pt x="1" y="20"/>
                      <a:pt x="1" y="40"/>
                    </a:cubicBezTo>
                    <a:cubicBezTo>
                      <a:pt x="1" y="50"/>
                      <a:pt x="10" y="50"/>
                      <a:pt x="10" y="50"/>
                    </a:cubicBezTo>
                    <a:cubicBezTo>
                      <a:pt x="20" y="40"/>
                      <a:pt x="20" y="30"/>
                      <a:pt x="20" y="20"/>
                    </a:cubicBezTo>
                    <a:cubicBezTo>
                      <a:pt x="30" y="11"/>
                      <a:pt x="30" y="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20"/>
              <p:cNvSpPr/>
              <p:nvPr/>
            </p:nvSpPr>
            <p:spPr>
              <a:xfrm>
                <a:off x="1081954" y="4736659"/>
                <a:ext cx="14829" cy="15677"/>
              </a:xfrm>
              <a:custGeom>
                <a:avLst/>
                <a:gdLst/>
                <a:ahLst/>
                <a:cxnLst/>
                <a:rect l="l" t="t" r="r" b="b"/>
                <a:pathLst>
                  <a:path w="70" h="74" extrusionOk="0">
                    <a:moveTo>
                      <a:pt x="0" y="0"/>
                    </a:moveTo>
                    <a:lnTo>
                      <a:pt x="0" y="10"/>
                    </a:lnTo>
                    <a:lnTo>
                      <a:pt x="59" y="69"/>
                    </a:lnTo>
                    <a:cubicBezTo>
                      <a:pt x="59" y="72"/>
                      <a:pt x="61" y="74"/>
                      <a:pt x="62" y="74"/>
                    </a:cubicBezTo>
                    <a:cubicBezTo>
                      <a:pt x="65" y="74"/>
                      <a:pt x="70" y="69"/>
                      <a:pt x="70" y="69"/>
                    </a:cubicBez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0"/>
              <p:cNvSpPr/>
              <p:nvPr/>
            </p:nvSpPr>
            <p:spPr>
              <a:xfrm>
                <a:off x="1048482" y="4759539"/>
                <a:ext cx="16948" cy="12711"/>
              </a:xfrm>
              <a:custGeom>
                <a:avLst/>
                <a:gdLst/>
                <a:ahLst/>
                <a:cxnLst/>
                <a:rect l="l" t="t" r="r" b="b"/>
                <a:pathLst>
                  <a:path w="80" h="60" extrusionOk="0">
                    <a:moveTo>
                      <a:pt x="1" y="1"/>
                    </a:moveTo>
                    <a:cubicBezTo>
                      <a:pt x="21" y="20"/>
                      <a:pt x="40" y="40"/>
                      <a:pt x="70" y="60"/>
                    </a:cubicBezTo>
                    <a:lnTo>
                      <a:pt x="80" y="50"/>
                    </a:lnTo>
                    <a:cubicBezTo>
                      <a:pt x="51" y="30"/>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20"/>
              <p:cNvSpPr/>
              <p:nvPr/>
            </p:nvSpPr>
            <p:spPr>
              <a:xfrm>
                <a:off x="1184064" y="4505322"/>
                <a:ext cx="8686" cy="10381"/>
              </a:xfrm>
              <a:custGeom>
                <a:avLst/>
                <a:gdLst/>
                <a:ahLst/>
                <a:cxnLst/>
                <a:rect l="l" t="t" r="r" b="b"/>
                <a:pathLst>
                  <a:path w="41" h="49" extrusionOk="0">
                    <a:moveTo>
                      <a:pt x="1" y="0"/>
                    </a:moveTo>
                    <a:lnTo>
                      <a:pt x="1" y="0"/>
                    </a:lnTo>
                    <a:cubicBezTo>
                      <a:pt x="10" y="20"/>
                      <a:pt x="21" y="29"/>
                      <a:pt x="30" y="49"/>
                    </a:cubicBezTo>
                    <a:lnTo>
                      <a:pt x="40" y="39"/>
                    </a:lnTo>
                    <a:cubicBezTo>
                      <a:pt x="30" y="29"/>
                      <a:pt x="1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20"/>
              <p:cNvSpPr/>
              <p:nvPr/>
            </p:nvSpPr>
            <p:spPr>
              <a:xfrm>
                <a:off x="1192538" y="4463588"/>
                <a:ext cx="8474" cy="17795"/>
              </a:xfrm>
              <a:custGeom>
                <a:avLst/>
                <a:gdLst/>
                <a:ahLst/>
                <a:cxnLst/>
                <a:rect l="l" t="t" r="r" b="b"/>
                <a:pathLst>
                  <a:path w="40" h="84" extrusionOk="0">
                    <a:moveTo>
                      <a:pt x="40" y="0"/>
                    </a:moveTo>
                    <a:cubicBezTo>
                      <a:pt x="29" y="20"/>
                      <a:pt x="10" y="49"/>
                      <a:pt x="0" y="79"/>
                    </a:cubicBezTo>
                    <a:cubicBezTo>
                      <a:pt x="0" y="79"/>
                      <a:pt x="5" y="83"/>
                      <a:pt x="7" y="83"/>
                    </a:cubicBezTo>
                    <a:cubicBezTo>
                      <a:pt x="9" y="83"/>
                      <a:pt x="10" y="82"/>
                      <a:pt x="10" y="79"/>
                    </a:cubicBezTo>
                    <a:cubicBezTo>
                      <a:pt x="20" y="59"/>
                      <a:pt x="29" y="29"/>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20"/>
              <p:cNvSpPr/>
              <p:nvPr/>
            </p:nvSpPr>
            <p:spPr>
              <a:xfrm>
                <a:off x="1161185" y="4486468"/>
                <a:ext cx="14829" cy="11440"/>
              </a:xfrm>
              <a:custGeom>
                <a:avLst/>
                <a:gdLst/>
                <a:ahLst/>
                <a:cxnLst/>
                <a:rect l="l" t="t" r="r" b="b"/>
                <a:pathLst>
                  <a:path w="70" h="54" extrusionOk="0">
                    <a:moveTo>
                      <a:pt x="0" y="0"/>
                    </a:moveTo>
                    <a:lnTo>
                      <a:pt x="0" y="0"/>
                    </a:lnTo>
                    <a:cubicBezTo>
                      <a:pt x="20" y="20"/>
                      <a:pt x="40" y="39"/>
                      <a:pt x="59" y="50"/>
                    </a:cubicBezTo>
                    <a:cubicBezTo>
                      <a:pt x="62" y="52"/>
                      <a:pt x="64" y="54"/>
                      <a:pt x="66" y="54"/>
                    </a:cubicBezTo>
                    <a:cubicBezTo>
                      <a:pt x="70" y="54"/>
                      <a:pt x="70" y="47"/>
                      <a:pt x="70" y="39"/>
                    </a:cubicBezTo>
                    <a:cubicBezTo>
                      <a:pt x="50"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20"/>
              <p:cNvSpPr/>
              <p:nvPr/>
            </p:nvSpPr>
            <p:spPr>
              <a:xfrm>
                <a:off x="1159066" y="4534345"/>
                <a:ext cx="10592" cy="10592"/>
              </a:xfrm>
              <a:custGeom>
                <a:avLst/>
                <a:gdLst/>
                <a:ahLst/>
                <a:cxnLst/>
                <a:rect l="l" t="t" r="r" b="b"/>
                <a:pathLst>
                  <a:path w="50" h="50" extrusionOk="0">
                    <a:moveTo>
                      <a:pt x="1" y="1"/>
                    </a:moveTo>
                    <a:lnTo>
                      <a:pt x="1" y="1"/>
                    </a:lnTo>
                    <a:cubicBezTo>
                      <a:pt x="10" y="10"/>
                      <a:pt x="30" y="30"/>
                      <a:pt x="40" y="50"/>
                    </a:cubicBezTo>
                    <a:lnTo>
                      <a:pt x="50" y="40"/>
                    </a:lnTo>
                    <a:cubicBezTo>
                      <a:pt x="40" y="21"/>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20"/>
              <p:cNvSpPr/>
              <p:nvPr/>
            </p:nvSpPr>
            <p:spPr>
              <a:xfrm>
                <a:off x="1190420" y="4594722"/>
                <a:ext cx="4237" cy="6567"/>
              </a:xfrm>
              <a:custGeom>
                <a:avLst/>
                <a:gdLst/>
                <a:ahLst/>
                <a:cxnLst/>
                <a:rect l="l" t="t" r="r" b="b"/>
                <a:pathLst>
                  <a:path w="20" h="31" extrusionOk="0">
                    <a:moveTo>
                      <a:pt x="20" y="1"/>
                    </a:moveTo>
                    <a:cubicBezTo>
                      <a:pt x="10" y="1"/>
                      <a:pt x="0" y="11"/>
                      <a:pt x="0" y="21"/>
                    </a:cubicBezTo>
                    <a:lnTo>
                      <a:pt x="0" y="31"/>
                    </a:lnTo>
                    <a:cubicBezTo>
                      <a:pt x="10" y="21"/>
                      <a:pt x="10" y="11"/>
                      <a:pt x="2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20"/>
              <p:cNvSpPr/>
              <p:nvPr/>
            </p:nvSpPr>
            <p:spPr>
              <a:xfrm>
                <a:off x="1209274" y="4598959"/>
                <a:ext cx="18854" cy="12711"/>
              </a:xfrm>
              <a:custGeom>
                <a:avLst/>
                <a:gdLst/>
                <a:ahLst/>
                <a:cxnLst/>
                <a:rect l="l" t="t" r="r" b="b"/>
                <a:pathLst>
                  <a:path w="89" h="60" extrusionOk="0">
                    <a:moveTo>
                      <a:pt x="88" y="1"/>
                    </a:moveTo>
                    <a:cubicBezTo>
                      <a:pt x="59" y="11"/>
                      <a:pt x="29" y="20"/>
                      <a:pt x="0" y="50"/>
                    </a:cubicBezTo>
                    <a:cubicBezTo>
                      <a:pt x="0" y="50"/>
                      <a:pt x="0" y="60"/>
                      <a:pt x="10" y="60"/>
                    </a:cubicBezTo>
                    <a:cubicBezTo>
                      <a:pt x="29" y="40"/>
                      <a:pt x="59" y="11"/>
                      <a:pt x="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0"/>
              <p:cNvSpPr/>
              <p:nvPr/>
            </p:nvSpPr>
            <p:spPr>
              <a:xfrm>
                <a:off x="1171565" y="4644929"/>
                <a:ext cx="12711" cy="12711"/>
              </a:xfrm>
              <a:custGeom>
                <a:avLst/>
                <a:gdLst/>
                <a:ahLst/>
                <a:cxnLst/>
                <a:rect l="l" t="t" r="r" b="b"/>
                <a:pathLst>
                  <a:path w="60" h="60" extrusionOk="0">
                    <a:moveTo>
                      <a:pt x="1" y="0"/>
                    </a:moveTo>
                    <a:cubicBezTo>
                      <a:pt x="21" y="20"/>
                      <a:pt x="30" y="39"/>
                      <a:pt x="50" y="59"/>
                    </a:cubicBezTo>
                    <a:lnTo>
                      <a:pt x="60" y="50"/>
                    </a:lnTo>
                    <a:cubicBezTo>
                      <a:pt x="40" y="3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20"/>
              <p:cNvSpPr/>
              <p:nvPr/>
            </p:nvSpPr>
            <p:spPr>
              <a:xfrm>
                <a:off x="1159066" y="4622050"/>
                <a:ext cx="12711" cy="10381"/>
              </a:xfrm>
              <a:custGeom>
                <a:avLst/>
                <a:gdLst/>
                <a:ahLst/>
                <a:cxnLst/>
                <a:rect l="l" t="t" r="r" b="b"/>
                <a:pathLst>
                  <a:path w="60" h="49" extrusionOk="0">
                    <a:moveTo>
                      <a:pt x="1" y="0"/>
                    </a:moveTo>
                    <a:lnTo>
                      <a:pt x="1" y="0"/>
                    </a:lnTo>
                    <a:cubicBezTo>
                      <a:pt x="21" y="20"/>
                      <a:pt x="30" y="40"/>
                      <a:pt x="50" y="49"/>
                    </a:cubicBezTo>
                    <a:lnTo>
                      <a:pt x="60" y="40"/>
                    </a:lnTo>
                    <a:cubicBezTo>
                      <a:pt x="40" y="2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20"/>
              <p:cNvSpPr/>
              <p:nvPr/>
            </p:nvSpPr>
            <p:spPr>
              <a:xfrm>
                <a:off x="1142542" y="4657428"/>
                <a:ext cx="16736" cy="14829"/>
              </a:xfrm>
              <a:custGeom>
                <a:avLst/>
                <a:gdLst/>
                <a:ahLst/>
                <a:cxnLst/>
                <a:rect l="l" t="t" r="r" b="b"/>
                <a:pathLst>
                  <a:path w="79" h="70" extrusionOk="0">
                    <a:moveTo>
                      <a:pt x="0" y="0"/>
                    </a:moveTo>
                    <a:lnTo>
                      <a:pt x="0" y="0"/>
                    </a:lnTo>
                    <a:cubicBezTo>
                      <a:pt x="29" y="20"/>
                      <a:pt x="49" y="39"/>
                      <a:pt x="59" y="69"/>
                    </a:cubicBezTo>
                    <a:cubicBezTo>
                      <a:pt x="69" y="69"/>
                      <a:pt x="79" y="59"/>
                      <a:pt x="69" y="59"/>
                    </a:cubicBezTo>
                    <a:cubicBezTo>
                      <a:pt x="59" y="3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20"/>
              <p:cNvSpPr/>
              <p:nvPr/>
            </p:nvSpPr>
            <p:spPr>
              <a:xfrm>
                <a:off x="1171565" y="4678190"/>
                <a:ext cx="14829" cy="4449"/>
              </a:xfrm>
              <a:custGeom>
                <a:avLst/>
                <a:gdLst/>
                <a:ahLst/>
                <a:cxnLst/>
                <a:rect l="l" t="t" r="r" b="b"/>
                <a:pathLst>
                  <a:path w="70" h="21" extrusionOk="0">
                    <a:moveTo>
                      <a:pt x="69" y="1"/>
                    </a:moveTo>
                    <a:cubicBezTo>
                      <a:pt x="50" y="1"/>
                      <a:pt x="21" y="1"/>
                      <a:pt x="1" y="11"/>
                    </a:cubicBezTo>
                    <a:lnTo>
                      <a:pt x="10" y="20"/>
                    </a:lnTo>
                    <a:cubicBezTo>
                      <a:pt x="30" y="11"/>
                      <a:pt x="50" y="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20"/>
              <p:cNvSpPr/>
              <p:nvPr/>
            </p:nvSpPr>
            <p:spPr>
              <a:xfrm>
                <a:off x="1023484" y="4401093"/>
                <a:ext cx="10804" cy="12711"/>
              </a:xfrm>
              <a:custGeom>
                <a:avLst/>
                <a:gdLst/>
                <a:ahLst/>
                <a:cxnLst/>
                <a:rect l="l" t="t" r="r" b="b"/>
                <a:pathLst>
                  <a:path w="51" h="60" extrusionOk="0">
                    <a:moveTo>
                      <a:pt x="50" y="0"/>
                    </a:moveTo>
                    <a:lnTo>
                      <a:pt x="50" y="0"/>
                    </a:lnTo>
                    <a:cubicBezTo>
                      <a:pt x="31" y="9"/>
                      <a:pt x="11" y="29"/>
                      <a:pt x="1" y="49"/>
                    </a:cubicBezTo>
                    <a:cubicBezTo>
                      <a:pt x="1" y="49"/>
                      <a:pt x="1" y="59"/>
                      <a:pt x="11" y="59"/>
                    </a:cubicBezTo>
                    <a:cubicBezTo>
                      <a:pt x="21" y="39"/>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20"/>
              <p:cNvSpPr/>
              <p:nvPr/>
            </p:nvSpPr>
            <p:spPr>
              <a:xfrm>
                <a:off x="1027721" y="4350885"/>
                <a:ext cx="10804" cy="12711"/>
              </a:xfrm>
              <a:custGeom>
                <a:avLst/>
                <a:gdLst/>
                <a:ahLst/>
                <a:cxnLst/>
                <a:rect l="l" t="t" r="r" b="b"/>
                <a:pathLst>
                  <a:path w="51" h="60" extrusionOk="0">
                    <a:moveTo>
                      <a:pt x="50" y="1"/>
                    </a:moveTo>
                    <a:cubicBezTo>
                      <a:pt x="30" y="21"/>
                      <a:pt x="20" y="40"/>
                      <a:pt x="1" y="50"/>
                    </a:cubicBezTo>
                    <a:cubicBezTo>
                      <a:pt x="1" y="60"/>
                      <a:pt x="11" y="60"/>
                      <a:pt x="11" y="60"/>
                    </a:cubicBezTo>
                    <a:cubicBezTo>
                      <a:pt x="30" y="50"/>
                      <a:pt x="40" y="2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20"/>
              <p:cNvSpPr/>
              <p:nvPr/>
            </p:nvSpPr>
            <p:spPr>
              <a:xfrm>
                <a:off x="992342" y="4325887"/>
                <a:ext cx="14829" cy="14829"/>
              </a:xfrm>
              <a:custGeom>
                <a:avLst/>
                <a:gdLst/>
                <a:ahLst/>
                <a:cxnLst/>
                <a:rect l="l" t="t" r="r" b="b"/>
                <a:pathLst>
                  <a:path w="70" h="70" extrusionOk="0">
                    <a:moveTo>
                      <a:pt x="1" y="1"/>
                    </a:moveTo>
                    <a:lnTo>
                      <a:pt x="1" y="1"/>
                    </a:lnTo>
                    <a:cubicBezTo>
                      <a:pt x="20" y="30"/>
                      <a:pt x="40" y="50"/>
                      <a:pt x="60" y="69"/>
                    </a:cubicBezTo>
                    <a:cubicBezTo>
                      <a:pt x="69" y="69"/>
                      <a:pt x="69" y="60"/>
                      <a:pt x="69" y="60"/>
                    </a:cubicBezTo>
                    <a:cubicBezTo>
                      <a:pt x="49" y="40"/>
                      <a:pt x="20"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20"/>
              <p:cNvSpPr/>
              <p:nvPr/>
            </p:nvSpPr>
            <p:spPr>
              <a:xfrm>
                <a:off x="1013315" y="4298771"/>
                <a:ext cx="14617" cy="12711"/>
              </a:xfrm>
              <a:custGeom>
                <a:avLst/>
                <a:gdLst/>
                <a:ahLst/>
                <a:cxnLst/>
                <a:rect l="l" t="t" r="r" b="b"/>
                <a:pathLst>
                  <a:path w="69" h="60" extrusionOk="0">
                    <a:moveTo>
                      <a:pt x="69" y="0"/>
                    </a:moveTo>
                    <a:lnTo>
                      <a:pt x="69" y="0"/>
                    </a:lnTo>
                    <a:cubicBezTo>
                      <a:pt x="39" y="11"/>
                      <a:pt x="20" y="30"/>
                      <a:pt x="0" y="50"/>
                    </a:cubicBezTo>
                    <a:cubicBezTo>
                      <a:pt x="0" y="59"/>
                      <a:pt x="0" y="59"/>
                      <a:pt x="9" y="59"/>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20"/>
              <p:cNvSpPr/>
              <p:nvPr/>
            </p:nvSpPr>
            <p:spPr>
              <a:xfrm>
                <a:off x="994461" y="4271654"/>
                <a:ext cx="10592" cy="13770"/>
              </a:xfrm>
              <a:custGeom>
                <a:avLst/>
                <a:gdLst/>
                <a:ahLst/>
                <a:cxnLst/>
                <a:rect l="l" t="t" r="r" b="b"/>
                <a:pathLst>
                  <a:path w="50" h="65" extrusionOk="0">
                    <a:moveTo>
                      <a:pt x="0" y="1"/>
                    </a:moveTo>
                    <a:lnTo>
                      <a:pt x="0" y="1"/>
                    </a:lnTo>
                    <a:cubicBezTo>
                      <a:pt x="10" y="21"/>
                      <a:pt x="20" y="40"/>
                      <a:pt x="39" y="60"/>
                    </a:cubicBezTo>
                    <a:cubicBezTo>
                      <a:pt x="39" y="63"/>
                      <a:pt x="41" y="64"/>
                      <a:pt x="42" y="64"/>
                    </a:cubicBezTo>
                    <a:cubicBezTo>
                      <a:pt x="45" y="64"/>
                      <a:pt x="50" y="60"/>
                      <a:pt x="50" y="60"/>
                    </a:cubicBezTo>
                    <a:cubicBezTo>
                      <a:pt x="39" y="30"/>
                      <a:pt x="20" y="2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20"/>
              <p:cNvSpPr/>
              <p:nvPr/>
            </p:nvSpPr>
            <p:spPr>
              <a:xfrm>
                <a:off x="1009078" y="4252800"/>
                <a:ext cx="14617" cy="13770"/>
              </a:xfrm>
              <a:custGeom>
                <a:avLst/>
                <a:gdLst/>
                <a:ahLst/>
                <a:cxnLst/>
                <a:rect l="l" t="t" r="r" b="b"/>
                <a:pathLst>
                  <a:path w="69" h="65" extrusionOk="0">
                    <a:moveTo>
                      <a:pt x="69" y="1"/>
                    </a:moveTo>
                    <a:cubicBezTo>
                      <a:pt x="49" y="11"/>
                      <a:pt x="20" y="31"/>
                      <a:pt x="0" y="60"/>
                    </a:cubicBezTo>
                    <a:cubicBezTo>
                      <a:pt x="0" y="60"/>
                      <a:pt x="5" y="65"/>
                      <a:pt x="7" y="65"/>
                    </a:cubicBezTo>
                    <a:cubicBezTo>
                      <a:pt x="9" y="65"/>
                      <a:pt x="10" y="63"/>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20"/>
              <p:cNvSpPr/>
              <p:nvPr/>
            </p:nvSpPr>
            <p:spPr>
              <a:xfrm>
                <a:off x="992342" y="4227802"/>
                <a:ext cx="14829" cy="15041"/>
              </a:xfrm>
              <a:custGeom>
                <a:avLst/>
                <a:gdLst/>
                <a:ahLst/>
                <a:cxnLst/>
                <a:rect l="l" t="t" r="r" b="b"/>
                <a:pathLst>
                  <a:path w="70" h="71" extrusionOk="0">
                    <a:moveTo>
                      <a:pt x="1" y="1"/>
                    </a:moveTo>
                    <a:cubicBezTo>
                      <a:pt x="20" y="21"/>
                      <a:pt x="40" y="50"/>
                      <a:pt x="60" y="70"/>
                    </a:cubicBezTo>
                    <a:lnTo>
                      <a:pt x="69" y="60"/>
                    </a:lnTo>
                    <a:cubicBezTo>
                      <a:pt x="49" y="4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20"/>
              <p:cNvSpPr/>
              <p:nvPr/>
            </p:nvSpPr>
            <p:spPr>
              <a:xfrm>
                <a:off x="965226" y="4250893"/>
                <a:ext cx="16948" cy="10592"/>
              </a:xfrm>
              <a:custGeom>
                <a:avLst/>
                <a:gdLst/>
                <a:ahLst/>
                <a:cxnLst/>
                <a:rect l="l" t="t" r="r" b="b"/>
                <a:pathLst>
                  <a:path w="80" h="50" extrusionOk="0">
                    <a:moveTo>
                      <a:pt x="0" y="0"/>
                    </a:moveTo>
                    <a:lnTo>
                      <a:pt x="0" y="0"/>
                    </a:lnTo>
                    <a:cubicBezTo>
                      <a:pt x="20" y="20"/>
                      <a:pt x="50" y="40"/>
                      <a:pt x="70" y="49"/>
                    </a:cubicBezTo>
                    <a:lnTo>
                      <a:pt x="79" y="40"/>
                    </a:lnTo>
                    <a:cubicBezTo>
                      <a:pt x="50" y="20"/>
                      <a:pt x="3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20"/>
              <p:cNvSpPr/>
              <p:nvPr/>
            </p:nvSpPr>
            <p:spPr>
              <a:xfrm>
                <a:off x="965226" y="4298771"/>
                <a:ext cx="14829" cy="10804"/>
              </a:xfrm>
              <a:custGeom>
                <a:avLst/>
                <a:gdLst/>
                <a:ahLst/>
                <a:cxnLst/>
                <a:rect l="l" t="t" r="r" b="b"/>
                <a:pathLst>
                  <a:path w="70" h="51" extrusionOk="0">
                    <a:moveTo>
                      <a:pt x="0" y="0"/>
                    </a:moveTo>
                    <a:lnTo>
                      <a:pt x="0" y="0"/>
                    </a:lnTo>
                    <a:cubicBezTo>
                      <a:pt x="20" y="20"/>
                      <a:pt x="40" y="30"/>
                      <a:pt x="59" y="50"/>
                    </a:cubicBezTo>
                    <a:cubicBezTo>
                      <a:pt x="70" y="50"/>
                      <a:pt x="70" y="40"/>
                      <a:pt x="70" y="40"/>
                    </a:cubicBezTo>
                    <a:cubicBezTo>
                      <a:pt x="50" y="2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20"/>
              <p:cNvSpPr/>
              <p:nvPr/>
            </p:nvSpPr>
            <p:spPr>
              <a:xfrm>
                <a:off x="965226" y="4336268"/>
                <a:ext cx="20973" cy="9533"/>
              </a:xfrm>
              <a:custGeom>
                <a:avLst/>
                <a:gdLst/>
                <a:ahLst/>
                <a:cxnLst/>
                <a:rect l="l" t="t" r="r" b="b"/>
                <a:pathLst>
                  <a:path w="99" h="45" extrusionOk="0">
                    <a:moveTo>
                      <a:pt x="0" y="1"/>
                    </a:moveTo>
                    <a:lnTo>
                      <a:pt x="0" y="1"/>
                    </a:lnTo>
                    <a:cubicBezTo>
                      <a:pt x="30" y="11"/>
                      <a:pt x="59" y="30"/>
                      <a:pt x="89" y="40"/>
                    </a:cubicBezTo>
                    <a:cubicBezTo>
                      <a:pt x="89" y="43"/>
                      <a:pt x="90" y="44"/>
                      <a:pt x="91" y="44"/>
                    </a:cubicBezTo>
                    <a:cubicBezTo>
                      <a:pt x="94" y="44"/>
                      <a:pt x="99" y="37"/>
                      <a:pt x="99" y="30"/>
                    </a:cubicBezTo>
                    <a:cubicBezTo>
                      <a:pt x="70" y="11"/>
                      <a:pt x="4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20"/>
              <p:cNvSpPr/>
              <p:nvPr/>
            </p:nvSpPr>
            <p:spPr>
              <a:xfrm>
                <a:off x="963107" y="4371858"/>
                <a:ext cx="21185" cy="8474"/>
              </a:xfrm>
              <a:custGeom>
                <a:avLst/>
                <a:gdLst/>
                <a:ahLst/>
                <a:cxnLst/>
                <a:rect l="l" t="t" r="r" b="b"/>
                <a:pathLst>
                  <a:path w="100" h="40" extrusionOk="0">
                    <a:moveTo>
                      <a:pt x="1" y="0"/>
                    </a:moveTo>
                    <a:cubicBezTo>
                      <a:pt x="30" y="10"/>
                      <a:pt x="60" y="29"/>
                      <a:pt x="89" y="40"/>
                    </a:cubicBezTo>
                    <a:cubicBezTo>
                      <a:pt x="89" y="40"/>
                      <a:pt x="99" y="29"/>
                      <a:pt x="89" y="29"/>
                    </a:cubicBezTo>
                    <a:cubicBezTo>
                      <a:pt x="60" y="10"/>
                      <a:pt x="3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20"/>
              <p:cNvSpPr/>
              <p:nvPr/>
            </p:nvSpPr>
            <p:spPr>
              <a:xfrm>
                <a:off x="971581" y="4411262"/>
                <a:ext cx="14617" cy="4449"/>
              </a:xfrm>
              <a:custGeom>
                <a:avLst/>
                <a:gdLst/>
                <a:ahLst/>
                <a:cxnLst/>
                <a:rect l="l" t="t" r="r" b="b"/>
                <a:pathLst>
                  <a:path w="69" h="21" extrusionOk="0">
                    <a:moveTo>
                      <a:pt x="0" y="1"/>
                    </a:moveTo>
                    <a:lnTo>
                      <a:pt x="0" y="11"/>
                    </a:lnTo>
                    <a:cubicBezTo>
                      <a:pt x="20" y="11"/>
                      <a:pt x="40" y="21"/>
                      <a:pt x="59" y="21"/>
                    </a:cubicBezTo>
                    <a:cubicBezTo>
                      <a:pt x="69" y="21"/>
                      <a:pt x="69" y="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20"/>
              <p:cNvSpPr/>
              <p:nvPr/>
            </p:nvSpPr>
            <p:spPr>
              <a:xfrm>
                <a:off x="979843" y="4444734"/>
                <a:ext cx="18854" cy="8474"/>
              </a:xfrm>
              <a:custGeom>
                <a:avLst/>
                <a:gdLst/>
                <a:ahLst/>
                <a:cxnLst/>
                <a:rect l="l" t="t" r="r" b="b"/>
                <a:pathLst>
                  <a:path w="89" h="40" extrusionOk="0">
                    <a:moveTo>
                      <a:pt x="1" y="0"/>
                    </a:moveTo>
                    <a:lnTo>
                      <a:pt x="1" y="0"/>
                    </a:lnTo>
                    <a:cubicBezTo>
                      <a:pt x="30" y="11"/>
                      <a:pt x="60" y="30"/>
                      <a:pt x="79" y="40"/>
                    </a:cubicBezTo>
                    <a:cubicBezTo>
                      <a:pt x="89" y="40"/>
                      <a:pt x="89" y="30"/>
                      <a:pt x="89" y="20"/>
                    </a:cubicBezTo>
                    <a:cubicBezTo>
                      <a:pt x="60" y="11"/>
                      <a:pt x="3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20"/>
              <p:cNvSpPr/>
              <p:nvPr/>
            </p:nvSpPr>
            <p:spPr>
              <a:xfrm>
                <a:off x="994461" y="4476087"/>
                <a:ext cx="23091" cy="6355"/>
              </a:xfrm>
              <a:custGeom>
                <a:avLst/>
                <a:gdLst/>
                <a:ahLst/>
                <a:cxnLst/>
                <a:rect l="l" t="t" r="r" b="b"/>
                <a:pathLst>
                  <a:path w="109" h="30" extrusionOk="0">
                    <a:moveTo>
                      <a:pt x="0" y="0"/>
                    </a:moveTo>
                    <a:lnTo>
                      <a:pt x="0" y="10"/>
                    </a:lnTo>
                    <a:cubicBezTo>
                      <a:pt x="39" y="10"/>
                      <a:pt x="69" y="20"/>
                      <a:pt x="109" y="29"/>
                    </a:cubicBezTo>
                    <a:lnTo>
                      <a:pt x="109" y="20"/>
                    </a:lnTo>
                    <a:cubicBezTo>
                      <a:pt x="79" y="0"/>
                      <a:pt x="39"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20"/>
              <p:cNvSpPr/>
              <p:nvPr/>
            </p:nvSpPr>
            <p:spPr>
              <a:xfrm>
                <a:off x="1038313" y="4430116"/>
                <a:ext cx="12711" cy="21185"/>
              </a:xfrm>
              <a:custGeom>
                <a:avLst/>
                <a:gdLst/>
                <a:ahLst/>
                <a:cxnLst/>
                <a:rect l="l" t="t" r="r" b="b"/>
                <a:pathLst>
                  <a:path w="60" h="100" extrusionOk="0">
                    <a:moveTo>
                      <a:pt x="59" y="1"/>
                    </a:moveTo>
                    <a:lnTo>
                      <a:pt x="59" y="1"/>
                    </a:lnTo>
                    <a:cubicBezTo>
                      <a:pt x="59" y="1"/>
                      <a:pt x="58" y="2"/>
                      <a:pt x="58" y="2"/>
                    </a:cubicBezTo>
                    <a:lnTo>
                      <a:pt x="58" y="2"/>
                    </a:lnTo>
                    <a:lnTo>
                      <a:pt x="59" y="1"/>
                    </a:lnTo>
                    <a:close/>
                    <a:moveTo>
                      <a:pt x="58" y="2"/>
                    </a:moveTo>
                    <a:lnTo>
                      <a:pt x="0" y="89"/>
                    </a:lnTo>
                    <a:lnTo>
                      <a:pt x="10" y="99"/>
                    </a:lnTo>
                    <a:cubicBezTo>
                      <a:pt x="29" y="61"/>
                      <a:pt x="39" y="31"/>
                      <a:pt x="58" y="2"/>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20"/>
              <p:cNvSpPr/>
              <p:nvPr/>
            </p:nvSpPr>
            <p:spPr>
              <a:xfrm>
                <a:off x="1019459" y="4213396"/>
                <a:ext cx="10592" cy="19914"/>
              </a:xfrm>
              <a:custGeom>
                <a:avLst/>
                <a:gdLst/>
                <a:ahLst/>
                <a:cxnLst/>
                <a:rect l="l" t="t" r="r" b="b"/>
                <a:pathLst>
                  <a:path w="50" h="94" extrusionOk="0">
                    <a:moveTo>
                      <a:pt x="50" y="0"/>
                    </a:moveTo>
                    <a:lnTo>
                      <a:pt x="50" y="0"/>
                    </a:lnTo>
                    <a:cubicBezTo>
                      <a:pt x="30" y="30"/>
                      <a:pt x="10" y="59"/>
                      <a:pt x="0" y="89"/>
                    </a:cubicBezTo>
                    <a:cubicBezTo>
                      <a:pt x="0" y="89"/>
                      <a:pt x="5" y="93"/>
                      <a:pt x="8" y="93"/>
                    </a:cubicBezTo>
                    <a:cubicBezTo>
                      <a:pt x="9" y="93"/>
                      <a:pt x="10" y="92"/>
                      <a:pt x="10" y="89"/>
                    </a:cubicBezTo>
                    <a:cubicBezTo>
                      <a:pt x="20" y="59"/>
                      <a:pt x="30" y="3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20"/>
              <p:cNvSpPr/>
              <p:nvPr/>
            </p:nvSpPr>
            <p:spPr>
              <a:xfrm>
                <a:off x="1027721" y="4265299"/>
                <a:ext cx="14829" cy="12923"/>
              </a:xfrm>
              <a:custGeom>
                <a:avLst/>
                <a:gdLst/>
                <a:ahLst/>
                <a:cxnLst/>
                <a:rect l="l" t="t" r="r" b="b"/>
                <a:pathLst>
                  <a:path w="70" h="61" extrusionOk="0">
                    <a:moveTo>
                      <a:pt x="70" y="1"/>
                    </a:moveTo>
                    <a:cubicBezTo>
                      <a:pt x="40" y="1"/>
                      <a:pt x="20" y="31"/>
                      <a:pt x="1" y="51"/>
                    </a:cubicBezTo>
                    <a:cubicBezTo>
                      <a:pt x="1" y="60"/>
                      <a:pt x="11" y="60"/>
                      <a:pt x="11" y="60"/>
                    </a:cubicBezTo>
                    <a:cubicBezTo>
                      <a:pt x="30" y="40"/>
                      <a:pt x="40" y="11"/>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20"/>
              <p:cNvSpPr/>
              <p:nvPr/>
            </p:nvSpPr>
            <p:spPr>
              <a:xfrm>
                <a:off x="1027721" y="4311270"/>
                <a:ext cx="14829" cy="19066"/>
              </a:xfrm>
              <a:custGeom>
                <a:avLst/>
                <a:gdLst/>
                <a:ahLst/>
                <a:cxnLst/>
                <a:rect l="l" t="t" r="r" b="b"/>
                <a:pathLst>
                  <a:path w="70" h="90" extrusionOk="0">
                    <a:moveTo>
                      <a:pt x="70" y="0"/>
                    </a:moveTo>
                    <a:lnTo>
                      <a:pt x="70" y="0"/>
                    </a:lnTo>
                    <a:cubicBezTo>
                      <a:pt x="50" y="20"/>
                      <a:pt x="20" y="50"/>
                      <a:pt x="1" y="79"/>
                    </a:cubicBezTo>
                    <a:cubicBezTo>
                      <a:pt x="1" y="89"/>
                      <a:pt x="11" y="89"/>
                      <a:pt x="11" y="89"/>
                    </a:cubicBezTo>
                    <a:lnTo>
                      <a:pt x="7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20"/>
              <p:cNvSpPr/>
              <p:nvPr/>
            </p:nvSpPr>
            <p:spPr>
              <a:xfrm>
                <a:off x="1071573" y="4188398"/>
                <a:ext cx="6355" cy="8474"/>
              </a:xfrm>
              <a:custGeom>
                <a:avLst/>
                <a:gdLst/>
                <a:ahLst/>
                <a:cxnLst/>
                <a:rect l="l" t="t" r="r" b="b"/>
                <a:pathLst>
                  <a:path w="30" h="40" extrusionOk="0">
                    <a:moveTo>
                      <a:pt x="1" y="0"/>
                    </a:moveTo>
                    <a:cubicBezTo>
                      <a:pt x="10" y="10"/>
                      <a:pt x="10" y="29"/>
                      <a:pt x="20" y="40"/>
                    </a:cubicBezTo>
                    <a:lnTo>
                      <a:pt x="30" y="29"/>
                    </a:lnTo>
                    <a:cubicBezTo>
                      <a:pt x="30" y="20"/>
                      <a:pt x="1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9" name="Google Shape;3559;p20"/>
            <p:cNvSpPr/>
            <p:nvPr/>
          </p:nvSpPr>
          <p:spPr>
            <a:xfrm flipH="1">
              <a:off x="49" y="4565487"/>
              <a:ext cx="9143974" cy="640415"/>
            </a:xfrm>
            <a:custGeom>
              <a:avLst/>
              <a:gdLst/>
              <a:ahLst/>
              <a:cxnLst/>
              <a:rect l="l" t="t" r="r" b="b"/>
              <a:pathLst>
                <a:path w="43163" h="3023" extrusionOk="0">
                  <a:moveTo>
                    <a:pt x="21994" y="1"/>
                  </a:moveTo>
                  <a:cubicBezTo>
                    <a:pt x="21978" y="1"/>
                    <a:pt x="21962" y="1"/>
                    <a:pt x="21946" y="1"/>
                  </a:cubicBezTo>
                  <a:cubicBezTo>
                    <a:pt x="19908" y="11"/>
                    <a:pt x="18856" y="1015"/>
                    <a:pt x="16946" y="1310"/>
                  </a:cubicBezTo>
                  <a:cubicBezTo>
                    <a:pt x="16547" y="1369"/>
                    <a:pt x="16131" y="1394"/>
                    <a:pt x="15710" y="1394"/>
                  </a:cubicBezTo>
                  <a:cubicBezTo>
                    <a:pt x="14719" y="1394"/>
                    <a:pt x="13698" y="1254"/>
                    <a:pt x="12794" y="1074"/>
                  </a:cubicBezTo>
                  <a:cubicBezTo>
                    <a:pt x="11495" y="828"/>
                    <a:pt x="10235" y="513"/>
                    <a:pt x="8808" y="454"/>
                  </a:cubicBezTo>
                  <a:cubicBezTo>
                    <a:pt x="8609" y="444"/>
                    <a:pt x="8411" y="440"/>
                    <a:pt x="8215" y="440"/>
                  </a:cubicBezTo>
                  <a:cubicBezTo>
                    <a:pt x="6398" y="440"/>
                    <a:pt x="4680" y="828"/>
                    <a:pt x="3090" y="1192"/>
                  </a:cubicBezTo>
                  <a:cubicBezTo>
                    <a:pt x="2057" y="1438"/>
                    <a:pt x="1033" y="1674"/>
                    <a:pt x="0" y="1920"/>
                  </a:cubicBezTo>
                  <a:lnTo>
                    <a:pt x="0" y="3023"/>
                  </a:lnTo>
                  <a:lnTo>
                    <a:pt x="43163" y="3023"/>
                  </a:lnTo>
                  <a:lnTo>
                    <a:pt x="43163" y="1497"/>
                  </a:lnTo>
                  <a:cubicBezTo>
                    <a:pt x="43005" y="1438"/>
                    <a:pt x="42838" y="1399"/>
                    <a:pt x="42660" y="1359"/>
                  </a:cubicBezTo>
                  <a:cubicBezTo>
                    <a:pt x="42139" y="1265"/>
                    <a:pt x="41572" y="1237"/>
                    <a:pt x="40994" y="1237"/>
                  </a:cubicBezTo>
                  <a:cubicBezTo>
                    <a:pt x="40546" y="1237"/>
                    <a:pt x="40092" y="1254"/>
                    <a:pt x="39649" y="1271"/>
                  </a:cubicBezTo>
                  <a:cubicBezTo>
                    <a:pt x="39205" y="1293"/>
                    <a:pt x="38748" y="1312"/>
                    <a:pt x="38296" y="1312"/>
                  </a:cubicBezTo>
                  <a:cubicBezTo>
                    <a:pt x="37726" y="1312"/>
                    <a:pt x="37164" y="1281"/>
                    <a:pt x="36648" y="1182"/>
                  </a:cubicBezTo>
                  <a:cubicBezTo>
                    <a:pt x="35280" y="926"/>
                    <a:pt x="34473" y="228"/>
                    <a:pt x="32957" y="198"/>
                  </a:cubicBezTo>
                  <a:cubicBezTo>
                    <a:pt x="32921" y="197"/>
                    <a:pt x="32885" y="197"/>
                    <a:pt x="32849" y="197"/>
                  </a:cubicBezTo>
                  <a:cubicBezTo>
                    <a:pt x="31057" y="197"/>
                    <a:pt x="30019" y="1145"/>
                    <a:pt x="28214" y="1241"/>
                  </a:cubicBezTo>
                  <a:cubicBezTo>
                    <a:pt x="28107" y="1247"/>
                    <a:pt x="28000" y="1250"/>
                    <a:pt x="27895" y="1250"/>
                  </a:cubicBezTo>
                  <a:cubicBezTo>
                    <a:pt x="26830" y="1250"/>
                    <a:pt x="25860" y="947"/>
                    <a:pt x="25045" y="661"/>
                  </a:cubicBezTo>
                  <a:cubicBezTo>
                    <a:pt x="24171" y="340"/>
                    <a:pt x="23183" y="1"/>
                    <a:pt x="21994"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20"/>
            <p:cNvSpPr/>
            <p:nvPr/>
          </p:nvSpPr>
          <p:spPr>
            <a:xfrm>
              <a:off x="2883275" y="4573961"/>
              <a:ext cx="803961" cy="508858"/>
            </a:xfrm>
            <a:custGeom>
              <a:avLst/>
              <a:gdLst/>
              <a:ahLst/>
              <a:cxnLst/>
              <a:rect l="l" t="t" r="r" b="b"/>
              <a:pathLst>
                <a:path w="3795" h="2402" extrusionOk="0">
                  <a:moveTo>
                    <a:pt x="1516" y="424"/>
                  </a:moveTo>
                  <a:cubicBezTo>
                    <a:pt x="1546" y="512"/>
                    <a:pt x="1575" y="601"/>
                    <a:pt x="1615" y="689"/>
                  </a:cubicBezTo>
                  <a:cubicBezTo>
                    <a:pt x="1615" y="729"/>
                    <a:pt x="1624" y="768"/>
                    <a:pt x="1624" y="798"/>
                  </a:cubicBezTo>
                  <a:cubicBezTo>
                    <a:pt x="1585" y="670"/>
                    <a:pt x="1546" y="542"/>
                    <a:pt x="1516" y="424"/>
                  </a:cubicBezTo>
                  <a:close/>
                  <a:moveTo>
                    <a:pt x="1054" y="837"/>
                  </a:moveTo>
                  <a:lnTo>
                    <a:pt x="1054" y="837"/>
                  </a:lnTo>
                  <a:cubicBezTo>
                    <a:pt x="1064" y="847"/>
                    <a:pt x="1073" y="857"/>
                    <a:pt x="1083" y="877"/>
                  </a:cubicBezTo>
                  <a:cubicBezTo>
                    <a:pt x="1093" y="886"/>
                    <a:pt x="1103" y="906"/>
                    <a:pt x="1113" y="916"/>
                  </a:cubicBezTo>
                  <a:cubicBezTo>
                    <a:pt x="1123" y="936"/>
                    <a:pt x="1123" y="945"/>
                    <a:pt x="1123" y="965"/>
                  </a:cubicBezTo>
                  <a:cubicBezTo>
                    <a:pt x="1103" y="916"/>
                    <a:pt x="1073" y="877"/>
                    <a:pt x="1054" y="837"/>
                  </a:cubicBezTo>
                  <a:close/>
                  <a:moveTo>
                    <a:pt x="1742" y="1083"/>
                  </a:moveTo>
                  <a:lnTo>
                    <a:pt x="1772" y="1172"/>
                  </a:lnTo>
                  <a:lnTo>
                    <a:pt x="1772" y="1290"/>
                  </a:lnTo>
                  <a:cubicBezTo>
                    <a:pt x="1772" y="1260"/>
                    <a:pt x="1762" y="1240"/>
                    <a:pt x="1753" y="1211"/>
                  </a:cubicBezTo>
                  <a:cubicBezTo>
                    <a:pt x="1753" y="1201"/>
                    <a:pt x="1742" y="1192"/>
                    <a:pt x="1742" y="1172"/>
                  </a:cubicBezTo>
                  <a:cubicBezTo>
                    <a:pt x="1742" y="1152"/>
                    <a:pt x="1742" y="1133"/>
                    <a:pt x="1733" y="1103"/>
                  </a:cubicBezTo>
                  <a:cubicBezTo>
                    <a:pt x="1742" y="1093"/>
                    <a:pt x="1742" y="1093"/>
                    <a:pt x="1742" y="1083"/>
                  </a:cubicBezTo>
                  <a:close/>
                  <a:moveTo>
                    <a:pt x="1290" y="995"/>
                  </a:moveTo>
                  <a:lnTo>
                    <a:pt x="1290" y="995"/>
                  </a:lnTo>
                  <a:cubicBezTo>
                    <a:pt x="1290" y="1004"/>
                    <a:pt x="1300" y="1024"/>
                    <a:pt x="1309" y="1034"/>
                  </a:cubicBezTo>
                  <a:cubicBezTo>
                    <a:pt x="1358" y="1139"/>
                    <a:pt x="1415" y="1235"/>
                    <a:pt x="1463" y="1341"/>
                  </a:cubicBezTo>
                  <a:lnTo>
                    <a:pt x="1463" y="1341"/>
                  </a:lnTo>
                  <a:cubicBezTo>
                    <a:pt x="1462" y="1340"/>
                    <a:pt x="1460" y="1339"/>
                    <a:pt x="1457" y="1339"/>
                  </a:cubicBezTo>
                  <a:cubicBezTo>
                    <a:pt x="1408" y="1260"/>
                    <a:pt x="1349" y="1192"/>
                    <a:pt x="1300" y="1113"/>
                  </a:cubicBezTo>
                  <a:cubicBezTo>
                    <a:pt x="1290" y="1074"/>
                    <a:pt x="1290" y="1034"/>
                    <a:pt x="1290" y="995"/>
                  </a:cubicBezTo>
                  <a:close/>
                  <a:moveTo>
                    <a:pt x="2205" y="119"/>
                  </a:moveTo>
                  <a:cubicBezTo>
                    <a:pt x="2156" y="433"/>
                    <a:pt x="2107" y="739"/>
                    <a:pt x="2057" y="1054"/>
                  </a:cubicBezTo>
                  <a:cubicBezTo>
                    <a:pt x="2048" y="1122"/>
                    <a:pt x="2038" y="1192"/>
                    <a:pt x="2018" y="1260"/>
                  </a:cubicBezTo>
                  <a:cubicBezTo>
                    <a:pt x="2008" y="1290"/>
                    <a:pt x="1998" y="1319"/>
                    <a:pt x="1989" y="1359"/>
                  </a:cubicBezTo>
                  <a:cubicBezTo>
                    <a:pt x="2028" y="1004"/>
                    <a:pt x="2077" y="641"/>
                    <a:pt x="2116" y="286"/>
                  </a:cubicBezTo>
                  <a:cubicBezTo>
                    <a:pt x="2146" y="237"/>
                    <a:pt x="2175" y="178"/>
                    <a:pt x="2205" y="119"/>
                  </a:cubicBezTo>
                  <a:close/>
                  <a:moveTo>
                    <a:pt x="3071" y="857"/>
                  </a:moveTo>
                  <a:lnTo>
                    <a:pt x="3071" y="857"/>
                  </a:lnTo>
                  <a:cubicBezTo>
                    <a:pt x="2923" y="1034"/>
                    <a:pt x="2766" y="1211"/>
                    <a:pt x="2608" y="1388"/>
                  </a:cubicBezTo>
                  <a:lnTo>
                    <a:pt x="2875" y="1004"/>
                  </a:lnTo>
                  <a:cubicBezTo>
                    <a:pt x="2943" y="955"/>
                    <a:pt x="3002" y="906"/>
                    <a:pt x="3071" y="857"/>
                  </a:cubicBezTo>
                  <a:close/>
                  <a:moveTo>
                    <a:pt x="2520" y="1251"/>
                  </a:moveTo>
                  <a:cubicBezTo>
                    <a:pt x="2451" y="1349"/>
                    <a:pt x="2382" y="1447"/>
                    <a:pt x="2313" y="1536"/>
                  </a:cubicBezTo>
                  <a:cubicBezTo>
                    <a:pt x="2304" y="1546"/>
                    <a:pt x="2304" y="1546"/>
                    <a:pt x="2293" y="1546"/>
                  </a:cubicBezTo>
                  <a:cubicBezTo>
                    <a:pt x="2333" y="1477"/>
                    <a:pt x="2372" y="1408"/>
                    <a:pt x="2402" y="1339"/>
                  </a:cubicBezTo>
                  <a:lnTo>
                    <a:pt x="2520" y="1251"/>
                  </a:lnTo>
                  <a:close/>
                  <a:moveTo>
                    <a:pt x="3120" y="1231"/>
                  </a:moveTo>
                  <a:lnTo>
                    <a:pt x="3120" y="1231"/>
                  </a:lnTo>
                  <a:cubicBezTo>
                    <a:pt x="2963" y="1339"/>
                    <a:pt x="2815" y="1437"/>
                    <a:pt x="2667" y="1546"/>
                  </a:cubicBezTo>
                  <a:lnTo>
                    <a:pt x="2697" y="1516"/>
                  </a:lnTo>
                  <a:cubicBezTo>
                    <a:pt x="2766" y="1447"/>
                    <a:pt x="2845" y="1378"/>
                    <a:pt x="2923" y="1310"/>
                  </a:cubicBezTo>
                  <a:cubicBezTo>
                    <a:pt x="2993" y="1290"/>
                    <a:pt x="3052" y="1260"/>
                    <a:pt x="3120" y="1231"/>
                  </a:cubicBezTo>
                  <a:close/>
                  <a:moveTo>
                    <a:pt x="876" y="1221"/>
                  </a:moveTo>
                  <a:lnTo>
                    <a:pt x="876" y="1221"/>
                  </a:lnTo>
                  <a:cubicBezTo>
                    <a:pt x="975" y="1310"/>
                    <a:pt x="1073" y="1388"/>
                    <a:pt x="1172" y="1467"/>
                  </a:cubicBezTo>
                  <a:cubicBezTo>
                    <a:pt x="1182" y="1507"/>
                    <a:pt x="1182" y="1536"/>
                    <a:pt x="1191" y="1566"/>
                  </a:cubicBezTo>
                  <a:cubicBezTo>
                    <a:pt x="1113" y="1507"/>
                    <a:pt x="1044" y="1447"/>
                    <a:pt x="965" y="1388"/>
                  </a:cubicBezTo>
                  <a:cubicBezTo>
                    <a:pt x="935" y="1329"/>
                    <a:pt x="906" y="1280"/>
                    <a:pt x="876" y="1221"/>
                  </a:cubicBezTo>
                  <a:close/>
                  <a:moveTo>
                    <a:pt x="2284" y="1428"/>
                  </a:moveTo>
                  <a:cubicBezTo>
                    <a:pt x="2254" y="1477"/>
                    <a:pt x="2225" y="1536"/>
                    <a:pt x="2195" y="1595"/>
                  </a:cubicBezTo>
                  <a:lnTo>
                    <a:pt x="2186" y="1595"/>
                  </a:lnTo>
                  <a:lnTo>
                    <a:pt x="2195" y="1585"/>
                  </a:lnTo>
                  <a:cubicBezTo>
                    <a:pt x="2215" y="1536"/>
                    <a:pt x="2245" y="1487"/>
                    <a:pt x="2264" y="1437"/>
                  </a:cubicBezTo>
                  <a:cubicBezTo>
                    <a:pt x="2274" y="1437"/>
                    <a:pt x="2274" y="1428"/>
                    <a:pt x="2284" y="1428"/>
                  </a:cubicBezTo>
                  <a:close/>
                  <a:moveTo>
                    <a:pt x="1683" y="1231"/>
                  </a:moveTo>
                  <a:cubicBezTo>
                    <a:pt x="1694" y="1349"/>
                    <a:pt x="1713" y="1457"/>
                    <a:pt x="1733" y="1566"/>
                  </a:cubicBezTo>
                  <a:cubicBezTo>
                    <a:pt x="1733" y="1585"/>
                    <a:pt x="1742" y="1605"/>
                    <a:pt x="1742" y="1614"/>
                  </a:cubicBezTo>
                  <a:lnTo>
                    <a:pt x="1654" y="1290"/>
                  </a:lnTo>
                  <a:cubicBezTo>
                    <a:pt x="1654" y="1290"/>
                    <a:pt x="1664" y="1290"/>
                    <a:pt x="1664" y="1280"/>
                  </a:cubicBezTo>
                  <a:cubicBezTo>
                    <a:pt x="1664" y="1270"/>
                    <a:pt x="1674" y="1251"/>
                    <a:pt x="1683" y="1231"/>
                  </a:cubicBezTo>
                  <a:close/>
                  <a:moveTo>
                    <a:pt x="1300" y="1181"/>
                  </a:moveTo>
                  <a:lnTo>
                    <a:pt x="1300" y="1181"/>
                  </a:lnTo>
                  <a:cubicBezTo>
                    <a:pt x="1379" y="1280"/>
                    <a:pt x="1447" y="1369"/>
                    <a:pt x="1516" y="1467"/>
                  </a:cubicBezTo>
                  <a:cubicBezTo>
                    <a:pt x="1497" y="1516"/>
                    <a:pt x="1477" y="1575"/>
                    <a:pt x="1457" y="1625"/>
                  </a:cubicBezTo>
                  <a:cubicBezTo>
                    <a:pt x="1427" y="1585"/>
                    <a:pt x="1408" y="1536"/>
                    <a:pt x="1379" y="1496"/>
                  </a:cubicBezTo>
                  <a:cubicBezTo>
                    <a:pt x="1368" y="1487"/>
                    <a:pt x="1368" y="1467"/>
                    <a:pt x="1359" y="1447"/>
                  </a:cubicBezTo>
                  <a:cubicBezTo>
                    <a:pt x="1349" y="1428"/>
                    <a:pt x="1339" y="1408"/>
                    <a:pt x="1329" y="1378"/>
                  </a:cubicBezTo>
                  <a:cubicBezTo>
                    <a:pt x="1320" y="1319"/>
                    <a:pt x="1309" y="1251"/>
                    <a:pt x="1300" y="1181"/>
                  </a:cubicBezTo>
                  <a:close/>
                  <a:moveTo>
                    <a:pt x="2146" y="1526"/>
                  </a:moveTo>
                  <a:cubicBezTo>
                    <a:pt x="2127" y="1555"/>
                    <a:pt x="2107" y="1595"/>
                    <a:pt x="2097" y="1634"/>
                  </a:cubicBezTo>
                  <a:lnTo>
                    <a:pt x="2008" y="1664"/>
                  </a:lnTo>
                  <a:cubicBezTo>
                    <a:pt x="2008" y="1654"/>
                    <a:pt x="2008" y="1644"/>
                    <a:pt x="1998" y="1634"/>
                  </a:cubicBezTo>
                  <a:cubicBezTo>
                    <a:pt x="2048" y="1595"/>
                    <a:pt x="2097" y="1555"/>
                    <a:pt x="2146" y="1526"/>
                  </a:cubicBezTo>
                  <a:close/>
                  <a:moveTo>
                    <a:pt x="1635" y="1349"/>
                  </a:moveTo>
                  <a:lnTo>
                    <a:pt x="1723" y="1703"/>
                  </a:lnTo>
                  <a:cubicBezTo>
                    <a:pt x="1703" y="1664"/>
                    <a:pt x="1694" y="1625"/>
                    <a:pt x="1674" y="1595"/>
                  </a:cubicBezTo>
                  <a:lnTo>
                    <a:pt x="1595" y="1447"/>
                  </a:lnTo>
                  <a:cubicBezTo>
                    <a:pt x="1605" y="1418"/>
                    <a:pt x="1624" y="1378"/>
                    <a:pt x="1635" y="1349"/>
                  </a:cubicBezTo>
                  <a:close/>
                  <a:moveTo>
                    <a:pt x="2068" y="1673"/>
                  </a:moveTo>
                  <a:lnTo>
                    <a:pt x="2068" y="1673"/>
                  </a:lnTo>
                  <a:cubicBezTo>
                    <a:pt x="2057" y="1693"/>
                    <a:pt x="2048" y="1723"/>
                    <a:pt x="2038" y="1743"/>
                  </a:cubicBezTo>
                  <a:cubicBezTo>
                    <a:pt x="2028" y="1723"/>
                    <a:pt x="2028" y="1713"/>
                    <a:pt x="2018" y="1693"/>
                  </a:cubicBezTo>
                  <a:cubicBezTo>
                    <a:pt x="2038" y="1684"/>
                    <a:pt x="2057" y="1684"/>
                    <a:pt x="2068" y="1673"/>
                  </a:cubicBezTo>
                  <a:close/>
                  <a:moveTo>
                    <a:pt x="1005" y="1457"/>
                  </a:moveTo>
                  <a:lnTo>
                    <a:pt x="1005" y="1457"/>
                  </a:lnTo>
                  <a:cubicBezTo>
                    <a:pt x="1044" y="1487"/>
                    <a:pt x="1073" y="1516"/>
                    <a:pt x="1103" y="1546"/>
                  </a:cubicBezTo>
                  <a:cubicBezTo>
                    <a:pt x="1132" y="1566"/>
                    <a:pt x="1162" y="1595"/>
                    <a:pt x="1191" y="1614"/>
                  </a:cubicBezTo>
                  <a:cubicBezTo>
                    <a:pt x="1202" y="1684"/>
                    <a:pt x="1211" y="1743"/>
                    <a:pt x="1221" y="1802"/>
                  </a:cubicBezTo>
                  <a:cubicBezTo>
                    <a:pt x="1202" y="1782"/>
                    <a:pt x="1172" y="1762"/>
                    <a:pt x="1152" y="1732"/>
                  </a:cubicBezTo>
                  <a:cubicBezTo>
                    <a:pt x="1103" y="1644"/>
                    <a:pt x="1054" y="1555"/>
                    <a:pt x="1005" y="1457"/>
                  </a:cubicBezTo>
                  <a:close/>
                  <a:moveTo>
                    <a:pt x="1565" y="1536"/>
                  </a:moveTo>
                  <a:cubicBezTo>
                    <a:pt x="1565" y="1546"/>
                    <a:pt x="1565" y="1546"/>
                    <a:pt x="1575" y="1555"/>
                  </a:cubicBezTo>
                  <a:lnTo>
                    <a:pt x="1703" y="1792"/>
                  </a:lnTo>
                  <a:cubicBezTo>
                    <a:pt x="1674" y="1802"/>
                    <a:pt x="1654" y="1811"/>
                    <a:pt x="1635" y="1821"/>
                  </a:cubicBezTo>
                  <a:cubicBezTo>
                    <a:pt x="1595" y="1782"/>
                    <a:pt x="1556" y="1752"/>
                    <a:pt x="1516" y="1713"/>
                  </a:cubicBezTo>
                  <a:lnTo>
                    <a:pt x="1506" y="1703"/>
                  </a:lnTo>
                  <a:cubicBezTo>
                    <a:pt x="1526" y="1644"/>
                    <a:pt x="1546" y="1595"/>
                    <a:pt x="1565" y="1536"/>
                  </a:cubicBezTo>
                  <a:close/>
                  <a:moveTo>
                    <a:pt x="1379" y="1792"/>
                  </a:moveTo>
                  <a:cubicBezTo>
                    <a:pt x="1388" y="1792"/>
                    <a:pt x="1388" y="1802"/>
                    <a:pt x="1388" y="1811"/>
                  </a:cubicBezTo>
                  <a:lnTo>
                    <a:pt x="1388" y="1831"/>
                  </a:lnTo>
                  <a:cubicBezTo>
                    <a:pt x="1379" y="1811"/>
                    <a:pt x="1379" y="1802"/>
                    <a:pt x="1379" y="1792"/>
                  </a:cubicBezTo>
                  <a:close/>
                  <a:moveTo>
                    <a:pt x="1565" y="1802"/>
                  </a:moveTo>
                  <a:cubicBezTo>
                    <a:pt x="1576" y="1811"/>
                    <a:pt x="1595" y="1821"/>
                    <a:pt x="1605" y="1831"/>
                  </a:cubicBezTo>
                  <a:cubicBezTo>
                    <a:pt x="1595" y="1841"/>
                    <a:pt x="1595" y="1841"/>
                    <a:pt x="1585" y="1841"/>
                  </a:cubicBezTo>
                  <a:cubicBezTo>
                    <a:pt x="1585" y="1831"/>
                    <a:pt x="1576" y="1811"/>
                    <a:pt x="1565" y="1802"/>
                  </a:cubicBezTo>
                  <a:close/>
                  <a:moveTo>
                    <a:pt x="1979" y="1782"/>
                  </a:moveTo>
                  <a:cubicBezTo>
                    <a:pt x="1979" y="1802"/>
                    <a:pt x="1989" y="1811"/>
                    <a:pt x="1989" y="1831"/>
                  </a:cubicBezTo>
                  <a:cubicBezTo>
                    <a:pt x="1979" y="1841"/>
                    <a:pt x="1979" y="1861"/>
                    <a:pt x="1969" y="1870"/>
                  </a:cubicBezTo>
                  <a:lnTo>
                    <a:pt x="1969" y="1851"/>
                  </a:lnTo>
                  <a:cubicBezTo>
                    <a:pt x="1969" y="1831"/>
                    <a:pt x="1969" y="1802"/>
                    <a:pt x="1979" y="1782"/>
                  </a:cubicBezTo>
                  <a:close/>
                  <a:moveTo>
                    <a:pt x="1635" y="1861"/>
                  </a:moveTo>
                  <a:cubicBezTo>
                    <a:pt x="1635" y="1870"/>
                    <a:pt x="1624" y="1880"/>
                    <a:pt x="1615" y="1880"/>
                  </a:cubicBezTo>
                  <a:lnTo>
                    <a:pt x="1605" y="1870"/>
                  </a:lnTo>
                  <a:cubicBezTo>
                    <a:pt x="1615" y="1861"/>
                    <a:pt x="1624" y="1861"/>
                    <a:pt x="1624" y="1861"/>
                  </a:cubicBezTo>
                  <a:close/>
                  <a:moveTo>
                    <a:pt x="1202" y="1831"/>
                  </a:moveTo>
                  <a:lnTo>
                    <a:pt x="1231" y="1861"/>
                  </a:lnTo>
                  <a:lnTo>
                    <a:pt x="1231" y="1890"/>
                  </a:lnTo>
                  <a:lnTo>
                    <a:pt x="1202" y="1831"/>
                  </a:lnTo>
                  <a:close/>
                  <a:moveTo>
                    <a:pt x="1438" y="1890"/>
                  </a:moveTo>
                  <a:lnTo>
                    <a:pt x="1447" y="1900"/>
                  </a:lnTo>
                  <a:lnTo>
                    <a:pt x="1438" y="1900"/>
                  </a:lnTo>
                  <a:lnTo>
                    <a:pt x="1438" y="1890"/>
                  </a:lnTo>
                  <a:close/>
                  <a:moveTo>
                    <a:pt x="1723" y="1841"/>
                  </a:moveTo>
                  <a:cubicBezTo>
                    <a:pt x="1733" y="1870"/>
                    <a:pt x="1753" y="1890"/>
                    <a:pt x="1762" y="1920"/>
                  </a:cubicBezTo>
                  <a:lnTo>
                    <a:pt x="1762" y="1929"/>
                  </a:lnTo>
                  <a:cubicBezTo>
                    <a:pt x="1733" y="1910"/>
                    <a:pt x="1713" y="1890"/>
                    <a:pt x="1694" y="1870"/>
                  </a:cubicBezTo>
                  <a:lnTo>
                    <a:pt x="1723" y="1841"/>
                  </a:lnTo>
                  <a:close/>
                  <a:moveTo>
                    <a:pt x="1457" y="1929"/>
                  </a:moveTo>
                  <a:cubicBezTo>
                    <a:pt x="1467" y="1940"/>
                    <a:pt x="1477" y="1959"/>
                    <a:pt x="1487" y="1979"/>
                  </a:cubicBezTo>
                  <a:cubicBezTo>
                    <a:pt x="1467" y="1988"/>
                    <a:pt x="1457" y="2008"/>
                    <a:pt x="1438" y="2018"/>
                  </a:cubicBezTo>
                  <a:cubicBezTo>
                    <a:pt x="1427" y="2008"/>
                    <a:pt x="1418" y="1999"/>
                    <a:pt x="1408" y="1999"/>
                  </a:cubicBezTo>
                  <a:lnTo>
                    <a:pt x="1408" y="1979"/>
                  </a:lnTo>
                  <a:cubicBezTo>
                    <a:pt x="1408" y="1969"/>
                    <a:pt x="1418" y="1959"/>
                    <a:pt x="1418" y="1940"/>
                  </a:cubicBezTo>
                  <a:cubicBezTo>
                    <a:pt x="1438" y="1940"/>
                    <a:pt x="1447" y="1929"/>
                    <a:pt x="1457" y="1929"/>
                  </a:cubicBezTo>
                  <a:close/>
                  <a:moveTo>
                    <a:pt x="1664" y="1890"/>
                  </a:moveTo>
                  <a:cubicBezTo>
                    <a:pt x="1674" y="1900"/>
                    <a:pt x="1694" y="1910"/>
                    <a:pt x="1703" y="1920"/>
                  </a:cubicBezTo>
                  <a:cubicBezTo>
                    <a:pt x="1723" y="1940"/>
                    <a:pt x="1742" y="1949"/>
                    <a:pt x="1753" y="1969"/>
                  </a:cubicBezTo>
                  <a:lnTo>
                    <a:pt x="1742" y="2047"/>
                  </a:lnTo>
                  <a:cubicBezTo>
                    <a:pt x="1723" y="2018"/>
                    <a:pt x="1694" y="1999"/>
                    <a:pt x="1664" y="1979"/>
                  </a:cubicBezTo>
                  <a:cubicBezTo>
                    <a:pt x="1654" y="1949"/>
                    <a:pt x="1644" y="1929"/>
                    <a:pt x="1635" y="1910"/>
                  </a:cubicBezTo>
                  <a:cubicBezTo>
                    <a:pt x="1644" y="1900"/>
                    <a:pt x="1654" y="1890"/>
                    <a:pt x="1664" y="1890"/>
                  </a:cubicBezTo>
                  <a:close/>
                  <a:moveTo>
                    <a:pt x="1713" y="2058"/>
                  </a:moveTo>
                  <a:lnTo>
                    <a:pt x="1742" y="2087"/>
                  </a:lnTo>
                  <a:cubicBezTo>
                    <a:pt x="1742" y="2097"/>
                    <a:pt x="1733" y="2097"/>
                    <a:pt x="1733" y="2097"/>
                  </a:cubicBezTo>
                  <a:cubicBezTo>
                    <a:pt x="1723" y="2087"/>
                    <a:pt x="1723" y="2067"/>
                    <a:pt x="1713" y="2058"/>
                  </a:cubicBezTo>
                  <a:close/>
                  <a:moveTo>
                    <a:pt x="1427" y="2058"/>
                  </a:moveTo>
                  <a:lnTo>
                    <a:pt x="1467" y="2097"/>
                  </a:lnTo>
                  <a:lnTo>
                    <a:pt x="1487" y="2117"/>
                  </a:lnTo>
                  <a:lnTo>
                    <a:pt x="1427" y="2087"/>
                  </a:lnTo>
                  <a:cubicBezTo>
                    <a:pt x="1427" y="2087"/>
                    <a:pt x="1427" y="2077"/>
                    <a:pt x="1418" y="2067"/>
                  </a:cubicBezTo>
                  <a:cubicBezTo>
                    <a:pt x="1427" y="2067"/>
                    <a:pt x="1427" y="2067"/>
                    <a:pt x="1427" y="2058"/>
                  </a:cubicBezTo>
                  <a:close/>
                  <a:moveTo>
                    <a:pt x="1506" y="2008"/>
                  </a:moveTo>
                  <a:cubicBezTo>
                    <a:pt x="1516" y="2028"/>
                    <a:pt x="1526" y="2047"/>
                    <a:pt x="1546" y="2067"/>
                  </a:cubicBezTo>
                  <a:lnTo>
                    <a:pt x="1575" y="2156"/>
                  </a:lnTo>
                  <a:lnTo>
                    <a:pt x="1575" y="2156"/>
                  </a:lnTo>
                  <a:lnTo>
                    <a:pt x="1565" y="2146"/>
                  </a:lnTo>
                  <a:cubicBezTo>
                    <a:pt x="1526" y="2117"/>
                    <a:pt x="1497" y="2077"/>
                    <a:pt x="1457" y="2038"/>
                  </a:cubicBezTo>
                  <a:cubicBezTo>
                    <a:pt x="1477" y="2028"/>
                    <a:pt x="1487" y="2018"/>
                    <a:pt x="1506" y="2008"/>
                  </a:cubicBezTo>
                  <a:close/>
                  <a:moveTo>
                    <a:pt x="2864" y="1920"/>
                  </a:moveTo>
                  <a:cubicBezTo>
                    <a:pt x="2786" y="1949"/>
                    <a:pt x="2697" y="1988"/>
                    <a:pt x="2608" y="2028"/>
                  </a:cubicBezTo>
                  <a:cubicBezTo>
                    <a:pt x="2490" y="2077"/>
                    <a:pt x="2382" y="2126"/>
                    <a:pt x="2264" y="2176"/>
                  </a:cubicBezTo>
                  <a:cubicBezTo>
                    <a:pt x="2402" y="2106"/>
                    <a:pt x="2549" y="2028"/>
                    <a:pt x="2687" y="1959"/>
                  </a:cubicBezTo>
                  <a:cubicBezTo>
                    <a:pt x="2746" y="1940"/>
                    <a:pt x="2805" y="1929"/>
                    <a:pt x="2864" y="1920"/>
                  </a:cubicBezTo>
                  <a:close/>
                  <a:moveTo>
                    <a:pt x="1516" y="2289"/>
                  </a:moveTo>
                  <a:lnTo>
                    <a:pt x="1467" y="2313"/>
                  </a:lnTo>
                  <a:lnTo>
                    <a:pt x="1457" y="2303"/>
                  </a:lnTo>
                  <a:cubicBezTo>
                    <a:pt x="1482" y="2303"/>
                    <a:pt x="1499" y="2297"/>
                    <a:pt x="1516" y="2289"/>
                  </a:cubicBezTo>
                  <a:close/>
                  <a:moveTo>
                    <a:pt x="2087" y="2284"/>
                  </a:moveTo>
                  <a:cubicBezTo>
                    <a:pt x="2087" y="2303"/>
                    <a:pt x="2077" y="2313"/>
                    <a:pt x="2068" y="2333"/>
                  </a:cubicBezTo>
                  <a:cubicBezTo>
                    <a:pt x="2057" y="2323"/>
                    <a:pt x="2057" y="2313"/>
                    <a:pt x="2048" y="2303"/>
                  </a:cubicBezTo>
                  <a:cubicBezTo>
                    <a:pt x="2057" y="2303"/>
                    <a:pt x="2077" y="2294"/>
                    <a:pt x="2087" y="2284"/>
                  </a:cubicBezTo>
                  <a:close/>
                  <a:moveTo>
                    <a:pt x="778" y="1969"/>
                  </a:moveTo>
                  <a:lnTo>
                    <a:pt x="778" y="1969"/>
                  </a:lnTo>
                  <a:cubicBezTo>
                    <a:pt x="857" y="1999"/>
                    <a:pt x="926" y="2038"/>
                    <a:pt x="1005" y="2067"/>
                  </a:cubicBezTo>
                  <a:cubicBezTo>
                    <a:pt x="1103" y="2156"/>
                    <a:pt x="1191" y="2254"/>
                    <a:pt x="1290" y="2343"/>
                  </a:cubicBezTo>
                  <a:cubicBezTo>
                    <a:pt x="1280" y="2343"/>
                    <a:pt x="1270" y="2353"/>
                    <a:pt x="1270" y="2353"/>
                  </a:cubicBezTo>
                  <a:cubicBezTo>
                    <a:pt x="1261" y="2353"/>
                    <a:pt x="1250" y="2343"/>
                    <a:pt x="1241" y="2343"/>
                  </a:cubicBezTo>
                  <a:cubicBezTo>
                    <a:pt x="1132" y="2264"/>
                    <a:pt x="1024" y="2176"/>
                    <a:pt x="916" y="2087"/>
                  </a:cubicBezTo>
                  <a:cubicBezTo>
                    <a:pt x="867" y="2047"/>
                    <a:pt x="828" y="2008"/>
                    <a:pt x="778" y="1969"/>
                  </a:cubicBezTo>
                  <a:close/>
                  <a:moveTo>
                    <a:pt x="2363" y="2323"/>
                  </a:moveTo>
                  <a:lnTo>
                    <a:pt x="2363" y="2323"/>
                  </a:lnTo>
                  <a:cubicBezTo>
                    <a:pt x="2343" y="2333"/>
                    <a:pt x="2313" y="2343"/>
                    <a:pt x="2284" y="2353"/>
                  </a:cubicBezTo>
                  <a:cubicBezTo>
                    <a:pt x="2274" y="2362"/>
                    <a:pt x="2254" y="2362"/>
                    <a:pt x="2245" y="2362"/>
                  </a:cubicBezTo>
                  <a:cubicBezTo>
                    <a:pt x="2284" y="2353"/>
                    <a:pt x="2323" y="2333"/>
                    <a:pt x="2363" y="2323"/>
                  </a:cubicBezTo>
                  <a:close/>
                  <a:moveTo>
                    <a:pt x="2127" y="2303"/>
                  </a:moveTo>
                  <a:cubicBezTo>
                    <a:pt x="2127" y="2303"/>
                    <a:pt x="2136" y="2303"/>
                    <a:pt x="2136" y="2313"/>
                  </a:cubicBezTo>
                  <a:cubicBezTo>
                    <a:pt x="2136" y="2323"/>
                    <a:pt x="2146" y="2343"/>
                    <a:pt x="2146" y="2362"/>
                  </a:cubicBezTo>
                  <a:cubicBezTo>
                    <a:pt x="2136" y="2362"/>
                    <a:pt x="2127" y="2362"/>
                    <a:pt x="2116" y="2373"/>
                  </a:cubicBezTo>
                  <a:lnTo>
                    <a:pt x="2097" y="2353"/>
                  </a:lnTo>
                  <a:cubicBezTo>
                    <a:pt x="2107" y="2333"/>
                    <a:pt x="2116" y="2313"/>
                    <a:pt x="2127" y="2303"/>
                  </a:cubicBezTo>
                  <a:close/>
                  <a:moveTo>
                    <a:pt x="1890" y="0"/>
                  </a:moveTo>
                  <a:cubicBezTo>
                    <a:pt x="1851" y="0"/>
                    <a:pt x="1812" y="0"/>
                    <a:pt x="1772" y="11"/>
                  </a:cubicBezTo>
                  <a:lnTo>
                    <a:pt x="1772" y="837"/>
                  </a:lnTo>
                  <a:cubicBezTo>
                    <a:pt x="1772" y="857"/>
                    <a:pt x="1762" y="866"/>
                    <a:pt x="1753" y="886"/>
                  </a:cubicBezTo>
                  <a:cubicBezTo>
                    <a:pt x="1733" y="818"/>
                    <a:pt x="1703" y="748"/>
                    <a:pt x="1683" y="680"/>
                  </a:cubicBezTo>
                  <a:cubicBezTo>
                    <a:pt x="1664" y="552"/>
                    <a:pt x="1654" y="424"/>
                    <a:pt x="1644" y="296"/>
                  </a:cubicBezTo>
                  <a:cubicBezTo>
                    <a:pt x="1635" y="208"/>
                    <a:pt x="1624" y="119"/>
                    <a:pt x="1615" y="20"/>
                  </a:cubicBezTo>
                  <a:cubicBezTo>
                    <a:pt x="1595" y="20"/>
                    <a:pt x="1575" y="30"/>
                    <a:pt x="1546" y="30"/>
                  </a:cubicBezTo>
                  <a:cubicBezTo>
                    <a:pt x="1555" y="144"/>
                    <a:pt x="1565" y="267"/>
                    <a:pt x="1574" y="381"/>
                  </a:cubicBezTo>
                  <a:lnTo>
                    <a:pt x="1574" y="381"/>
                  </a:lnTo>
                  <a:cubicBezTo>
                    <a:pt x="1535" y="265"/>
                    <a:pt x="1496" y="157"/>
                    <a:pt x="1457" y="50"/>
                  </a:cubicBezTo>
                  <a:cubicBezTo>
                    <a:pt x="1418" y="59"/>
                    <a:pt x="1379" y="70"/>
                    <a:pt x="1349" y="79"/>
                  </a:cubicBezTo>
                  <a:cubicBezTo>
                    <a:pt x="1398" y="286"/>
                    <a:pt x="1457" y="493"/>
                    <a:pt x="1516" y="700"/>
                  </a:cubicBezTo>
                  <a:cubicBezTo>
                    <a:pt x="1565" y="837"/>
                    <a:pt x="1605" y="985"/>
                    <a:pt x="1654" y="1122"/>
                  </a:cubicBezTo>
                  <a:lnTo>
                    <a:pt x="1624" y="1181"/>
                  </a:lnTo>
                  <a:cubicBezTo>
                    <a:pt x="1565" y="945"/>
                    <a:pt x="1497" y="709"/>
                    <a:pt x="1427" y="483"/>
                  </a:cubicBezTo>
                  <a:cubicBezTo>
                    <a:pt x="1388" y="345"/>
                    <a:pt x="1349" y="217"/>
                    <a:pt x="1309" y="89"/>
                  </a:cubicBezTo>
                  <a:cubicBezTo>
                    <a:pt x="1300" y="89"/>
                    <a:pt x="1290" y="99"/>
                    <a:pt x="1280" y="99"/>
                  </a:cubicBezTo>
                  <a:cubicBezTo>
                    <a:pt x="1368" y="404"/>
                    <a:pt x="1457" y="709"/>
                    <a:pt x="1546" y="1024"/>
                  </a:cubicBezTo>
                  <a:cubicBezTo>
                    <a:pt x="1565" y="1093"/>
                    <a:pt x="1585" y="1162"/>
                    <a:pt x="1605" y="1240"/>
                  </a:cubicBezTo>
                  <a:cubicBezTo>
                    <a:pt x="1585" y="1280"/>
                    <a:pt x="1575" y="1319"/>
                    <a:pt x="1556" y="1369"/>
                  </a:cubicBezTo>
                  <a:cubicBezTo>
                    <a:pt x="1457" y="1181"/>
                    <a:pt x="1368" y="995"/>
                    <a:pt x="1270" y="818"/>
                  </a:cubicBezTo>
                  <a:cubicBezTo>
                    <a:pt x="1250" y="581"/>
                    <a:pt x="1231" y="345"/>
                    <a:pt x="1221" y="119"/>
                  </a:cubicBezTo>
                  <a:cubicBezTo>
                    <a:pt x="1172" y="138"/>
                    <a:pt x="1123" y="158"/>
                    <a:pt x="1064" y="178"/>
                  </a:cubicBezTo>
                  <a:cubicBezTo>
                    <a:pt x="1073" y="267"/>
                    <a:pt x="1073" y="355"/>
                    <a:pt x="1083" y="453"/>
                  </a:cubicBezTo>
                  <a:cubicBezTo>
                    <a:pt x="1044" y="374"/>
                    <a:pt x="1005" y="306"/>
                    <a:pt x="965" y="227"/>
                  </a:cubicBezTo>
                  <a:lnTo>
                    <a:pt x="906" y="256"/>
                  </a:lnTo>
                  <a:cubicBezTo>
                    <a:pt x="965" y="385"/>
                    <a:pt x="1034" y="503"/>
                    <a:pt x="1093" y="621"/>
                  </a:cubicBezTo>
                  <a:cubicBezTo>
                    <a:pt x="1103" y="700"/>
                    <a:pt x="1103" y="778"/>
                    <a:pt x="1113" y="857"/>
                  </a:cubicBezTo>
                  <a:cubicBezTo>
                    <a:pt x="1054" y="768"/>
                    <a:pt x="994" y="689"/>
                    <a:pt x="935" y="601"/>
                  </a:cubicBezTo>
                  <a:cubicBezTo>
                    <a:pt x="887" y="512"/>
                    <a:pt x="828" y="424"/>
                    <a:pt x="778" y="335"/>
                  </a:cubicBezTo>
                  <a:cubicBezTo>
                    <a:pt x="758" y="355"/>
                    <a:pt x="739" y="365"/>
                    <a:pt x="719" y="374"/>
                  </a:cubicBezTo>
                  <a:cubicBezTo>
                    <a:pt x="847" y="581"/>
                    <a:pt x="955" y="798"/>
                    <a:pt x="1064" y="1004"/>
                  </a:cubicBezTo>
                  <a:cubicBezTo>
                    <a:pt x="1083" y="1044"/>
                    <a:pt x="1103" y="1074"/>
                    <a:pt x="1123" y="1113"/>
                  </a:cubicBezTo>
                  <a:cubicBezTo>
                    <a:pt x="965" y="886"/>
                    <a:pt x="798" y="670"/>
                    <a:pt x="621" y="453"/>
                  </a:cubicBezTo>
                  <a:lnTo>
                    <a:pt x="513" y="562"/>
                  </a:lnTo>
                  <a:cubicBezTo>
                    <a:pt x="729" y="827"/>
                    <a:pt x="935" y="1103"/>
                    <a:pt x="1123" y="1378"/>
                  </a:cubicBezTo>
                  <a:cubicBezTo>
                    <a:pt x="1024" y="1299"/>
                    <a:pt x="935" y="1231"/>
                    <a:pt x="837" y="1152"/>
                  </a:cubicBezTo>
                  <a:cubicBezTo>
                    <a:pt x="798" y="1074"/>
                    <a:pt x="749" y="995"/>
                    <a:pt x="709" y="916"/>
                  </a:cubicBezTo>
                  <a:lnTo>
                    <a:pt x="502" y="562"/>
                  </a:lnTo>
                  <a:cubicBezTo>
                    <a:pt x="493" y="581"/>
                    <a:pt x="473" y="601"/>
                    <a:pt x="454" y="611"/>
                  </a:cubicBezTo>
                  <a:cubicBezTo>
                    <a:pt x="542" y="759"/>
                    <a:pt x="621" y="896"/>
                    <a:pt x="699" y="1034"/>
                  </a:cubicBezTo>
                  <a:lnTo>
                    <a:pt x="463" y="857"/>
                  </a:lnTo>
                  <a:cubicBezTo>
                    <a:pt x="424" y="818"/>
                    <a:pt x="384" y="788"/>
                    <a:pt x="336" y="759"/>
                  </a:cubicBezTo>
                  <a:cubicBezTo>
                    <a:pt x="336" y="768"/>
                    <a:pt x="325" y="778"/>
                    <a:pt x="316" y="788"/>
                  </a:cubicBezTo>
                  <a:cubicBezTo>
                    <a:pt x="463" y="896"/>
                    <a:pt x="601" y="1004"/>
                    <a:pt x="739" y="1113"/>
                  </a:cubicBezTo>
                  <a:cubicBezTo>
                    <a:pt x="769" y="1172"/>
                    <a:pt x="798" y="1221"/>
                    <a:pt x="828" y="1280"/>
                  </a:cubicBezTo>
                  <a:cubicBezTo>
                    <a:pt x="808" y="1260"/>
                    <a:pt x="778" y="1240"/>
                    <a:pt x="758" y="1221"/>
                  </a:cubicBezTo>
                  <a:cubicBezTo>
                    <a:pt x="601" y="1093"/>
                    <a:pt x="443" y="965"/>
                    <a:pt x="276" y="847"/>
                  </a:cubicBezTo>
                  <a:cubicBezTo>
                    <a:pt x="276" y="847"/>
                    <a:pt x="266" y="857"/>
                    <a:pt x="266" y="866"/>
                  </a:cubicBezTo>
                  <a:cubicBezTo>
                    <a:pt x="463" y="1024"/>
                    <a:pt x="670" y="1192"/>
                    <a:pt x="867" y="1349"/>
                  </a:cubicBezTo>
                  <a:cubicBezTo>
                    <a:pt x="876" y="1359"/>
                    <a:pt x="876" y="1359"/>
                    <a:pt x="876" y="1369"/>
                  </a:cubicBezTo>
                  <a:lnTo>
                    <a:pt x="994" y="1575"/>
                  </a:lnTo>
                  <a:cubicBezTo>
                    <a:pt x="867" y="1447"/>
                    <a:pt x="739" y="1329"/>
                    <a:pt x="601" y="1201"/>
                  </a:cubicBezTo>
                  <a:cubicBezTo>
                    <a:pt x="493" y="1093"/>
                    <a:pt x="375" y="985"/>
                    <a:pt x="257" y="866"/>
                  </a:cubicBezTo>
                  <a:cubicBezTo>
                    <a:pt x="257" y="877"/>
                    <a:pt x="247" y="886"/>
                    <a:pt x="247" y="896"/>
                  </a:cubicBezTo>
                  <a:cubicBezTo>
                    <a:pt x="443" y="1093"/>
                    <a:pt x="650" y="1290"/>
                    <a:pt x="857" y="1487"/>
                  </a:cubicBezTo>
                  <a:lnTo>
                    <a:pt x="1044" y="1673"/>
                  </a:lnTo>
                  <a:cubicBezTo>
                    <a:pt x="1093" y="1782"/>
                    <a:pt x="1152" y="1890"/>
                    <a:pt x="1211" y="1999"/>
                  </a:cubicBezTo>
                  <a:cubicBezTo>
                    <a:pt x="1172" y="1988"/>
                    <a:pt x="1142" y="1979"/>
                    <a:pt x="1113" y="1959"/>
                  </a:cubicBezTo>
                  <a:cubicBezTo>
                    <a:pt x="798" y="1644"/>
                    <a:pt x="483" y="1329"/>
                    <a:pt x="178" y="1014"/>
                  </a:cubicBezTo>
                  <a:cubicBezTo>
                    <a:pt x="158" y="1063"/>
                    <a:pt x="128" y="1113"/>
                    <a:pt x="119" y="1162"/>
                  </a:cubicBezTo>
                  <a:cubicBezTo>
                    <a:pt x="325" y="1378"/>
                    <a:pt x="542" y="1595"/>
                    <a:pt x="758" y="1811"/>
                  </a:cubicBezTo>
                  <a:cubicBezTo>
                    <a:pt x="660" y="1772"/>
                    <a:pt x="561" y="1732"/>
                    <a:pt x="473" y="1693"/>
                  </a:cubicBezTo>
                  <a:cubicBezTo>
                    <a:pt x="345" y="1585"/>
                    <a:pt x="217" y="1467"/>
                    <a:pt x="99" y="1349"/>
                  </a:cubicBezTo>
                  <a:cubicBezTo>
                    <a:pt x="89" y="1339"/>
                    <a:pt x="80" y="1319"/>
                    <a:pt x="60" y="1310"/>
                  </a:cubicBezTo>
                  <a:cubicBezTo>
                    <a:pt x="60" y="1319"/>
                    <a:pt x="60" y="1339"/>
                    <a:pt x="50" y="1349"/>
                  </a:cubicBezTo>
                  <a:cubicBezTo>
                    <a:pt x="158" y="1457"/>
                    <a:pt x="276" y="1555"/>
                    <a:pt x="384" y="1664"/>
                  </a:cubicBezTo>
                  <a:cubicBezTo>
                    <a:pt x="266" y="1614"/>
                    <a:pt x="139" y="1566"/>
                    <a:pt x="21" y="1507"/>
                  </a:cubicBezTo>
                  <a:cubicBezTo>
                    <a:pt x="10" y="1555"/>
                    <a:pt x="10" y="1605"/>
                    <a:pt x="1" y="1654"/>
                  </a:cubicBezTo>
                  <a:cubicBezTo>
                    <a:pt x="227" y="1743"/>
                    <a:pt x="454" y="1841"/>
                    <a:pt x="680" y="1929"/>
                  </a:cubicBezTo>
                  <a:cubicBezTo>
                    <a:pt x="837" y="2067"/>
                    <a:pt x="994" y="2195"/>
                    <a:pt x="1152" y="2313"/>
                  </a:cubicBezTo>
                  <a:lnTo>
                    <a:pt x="1034" y="2284"/>
                  </a:lnTo>
                  <a:cubicBezTo>
                    <a:pt x="994" y="2274"/>
                    <a:pt x="955" y="2254"/>
                    <a:pt x="906" y="2244"/>
                  </a:cubicBezTo>
                  <a:cubicBezTo>
                    <a:pt x="601" y="2117"/>
                    <a:pt x="296" y="1979"/>
                    <a:pt x="1" y="1831"/>
                  </a:cubicBezTo>
                  <a:lnTo>
                    <a:pt x="1" y="1831"/>
                  </a:lnTo>
                  <a:cubicBezTo>
                    <a:pt x="1" y="1890"/>
                    <a:pt x="10" y="1940"/>
                    <a:pt x="21" y="1988"/>
                  </a:cubicBezTo>
                  <a:cubicBezTo>
                    <a:pt x="325" y="2136"/>
                    <a:pt x="631" y="2274"/>
                    <a:pt x="946" y="2402"/>
                  </a:cubicBezTo>
                  <a:lnTo>
                    <a:pt x="2697" y="2402"/>
                  </a:lnTo>
                  <a:cubicBezTo>
                    <a:pt x="2825" y="2392"/>
                    <a:pt x="2943" y="2382"/>
                    <a:pt x="3061" y="2373"/>
                  </a:cubicBezTo>
                  <a:cubicBezTo>
                    <a:pt x="3219" y="2362"/>
                    <a:pt x="3367" y="2343"/>
                    <a:pt x="3524" y="2333"/>
                  </a:cubicBezTo>
                  <a:cubicBezTo>
                    <a:pt x="3541" y="2324"/>
                    <a:pt x="3543" y="2301"/>
                    <a:pt x="3531" y="2301"/>
                  </a:cubicBezTo>
                  <a:cubicBezTo>
                    <a:pt x="3529" y="2301"/>
                    <a:pt x="3527" y="2302"/>
                    <a:pt x="3524" y="2303"/>
                  </a:cubicBezTo>
                  <a:cubicBezTo>
                    <a:pt x="3209" y="2333"/>
                    <a:pt x="2884" y="2362"/>
                    <a:pt x="2569" y="2392"/>
                  </a:cubicBezTo>
                  <a:cubicBezTo>
                    <a:pt x="2608" y="2373"/>
                    <a:pt x="2648" y="2353"/>
                    <a:pt x="2687" y="2343"/>
                  </a:cubicBezTo>
                  <a:cubicBezTo>
                    <a:pt x="2835" y="2323"/>
                    <a:pt x="2982" y="2313"/>
                    <a:pt x="3130" y="2294"/>
                  </a:cubicBezTo>
                  <a:cubicBezTo>
                    <a:pt x="3317" y="2274"/>
                    <a:pt x="3514" y="2254"/>
                    <a:pt x="3711" y="2235"/>
                  </a:cubicBezTo>
                  <a:cubicBezTo>
                    <a:pt x="3711" y="2225"/>
                    <a:pt x="3711" y="2215"/>
                    <a:pt x="3721" y="2205"/>
                  </a:cubicBezTo>
                  <a:lnTo>
                    <a:pt x="3721" y="2205"/>
                  </a:lnTo>
                  <a:cubicBezTo>
                    <a:pt x="3406" y="2235"/>
                    <a:pt x="3091" y="2264"/>
                    <a:pt x="2776" y="2303"/>
                  </a:cubicBezTo>
                  <a:cubicBezTo>
                    <a:pt x="2973" y="2225"/>
                    <a:pt x="3170" y="2136"/>
                    <a:pt x="3356" y="2058"/>
                  </a:cubicBezTo>
                  <a:cubicBezTo>
                    <a:pt x="3494" y="2028"/>
                    <a:pt x="3632" y="1988"/>
                    <a:pt x="3770" y="1959"/>
                  </a:cubicBezTo>
                  <a:lnTo>
                    <a:pt x="3770" y="1929"/>
                  </a:lnTo>
                  <a:cubicBezTo>
                    <a:pt x="3681" y="1949"/>
                    <a:pt x="3603" y="1969"/>
                    <a:pt x="3514" y="1988"/>
                  </a:cubicBezTo>
                  <a:cubicBezTo>
                    <a:pt x="3583" y="1959"/>
                    <a:pt x="3652" y="1929"/>
                    <a:pt x="3711" y="1900"/>
                  </a:cubicBezTo>
                  <a:cubicBezTo>
                    <a:pt x="3794" y="1867"/>
                    <a:pt x="3743" y="1783"/>
                    <a:pt x="3671" y="1783"/>
                  </a:cubicBezTo>
                  <a:cubicBezTo>
                    <a:pt x="3658" y="1783"/>
                    <a:pt x="3645" y="1786"/>
                    <a:pt x="3632" y="1792"/>
                  </a:cubicBezTo>
                  <a:cubicBezTo>
                    <a:pt x="3297" y="1940"/>
                    <a:pt x="2953" y="2087"/>
                    <a:pt x="2619" y="2225"/>
                  </a:cubicBezTo>
                  <a:cubicBezTo>
                    <a:pt x="2481" y="2264"/>
                    <a:pt x="2353" y="2303"/>
                    <a:pt x="2215" y="2343"/>
                  </a:cubicBezTo>
                  <a:cubicBezTo>
                    <a:pt x="2205" y="2303"/>
                    <a:pt x="2195" y="2274"/>
                    <a:pt x="2186" y="2244"/>
                  </a:cubicBezTo>
                  <a:cubicBezTo>
                    <a:pt x="2471" y="2126"/>
                    <a:pt x="2746" y="1999"/>
                    <a:pt x="3022" y="1880"/>
                  </a:cubicBezTo>
                  <a:lnTo>
                    <a:pt x="3288" y="1821"/>
                  </a:lnTo>
                  <a:cubicBezTo>
                    <a:pt x="3445" y="1782"/>
                    <a:pt x="3612" y="1732"/>
                    <a:pt x="3780" y="1693"/>
                  </a:cubicBezTo>
                  <a:lnTo>
                    <a:pt x="3780" y="1664"/>
                  </a:lnTo>
                  <a:cubicBezTo>
                    <a:pt x="3573" y="1713"/>
                    <a:pt x="3367" y="1762"/>
                    <a:pt x="3170" y="1811"/>
                  </a:cubicBezTo>
                  <a:cubicBezTo>
                    <a:pt x="3347" y="1732"/>
                    <a:pt x="3533" y="1644"/>
                    <a:pt x="3721" y="1566"/>
                  </a:cubicBezTo>
                  <a:cubicBezTo>
                    <a:pt x="3738" y="1557"/>
                    <a:pt x="3725" y="1534"/>
                    <a:pt x="3709" y="1534"/>
                  </a:cubicBezTo>
                  <a:cubicBezTo>
                    <a:pt x="3707" y="1534"/>
                    <a:pt x="3704" y="1534"/>
                    <a:pt x="3701" y="1536"/>
                  </a:cubicBezTo>
                  <a:cubicBezTo>
                    <a:pt x="3474" y="1644"/>
                    <a:pt x="3238" y="1752"/>
                    <a:pt x="3012" y="1851"/>
                  </a:cubicBezTo>
                  <a:cubicBezTo>
                    <a:pt x="2934" y="1870"/>
                    <a:pt x="2864" y="1890"/>
                    <a:pt x="2786" y="1900"/>
                  </a:cubicBezTo>
                  <a:cubicBezTo>
                    <a:pt x="3111" y="1732"/>
                    <a:pt x="3426" y="1575"/>
                    <a:pt x="3741" y="1408"/>
                  </a:cubicBezTo>
                  <a:cubicBezTo>
                    <a:pt x="3730" y="1359"/>
                    <a:pt x="3721" y="1310"/>
                    <a:pt x="3701" y="1270"/>
                  </a:cubicBezTo>
                  <a:cubicBezTo>
                    <a:pt x="3219" y="1526"/>
                    <a:pt x="2737" y="1772"/>
                    <a:pt x="2254" y="2028"/>
                  </a:cubicBezTo>
                  <a:cubicBezTo>
                    <a:pt x="2254" y="2018"/>
                    <a:pt x="2264" y="1999"/>
                    <a:pt x="2274" y="1988"/>
                  </a:cubicBezTo>
                  <a:cubicBezTo>
                    <a:pt x="2422" y="1890"/>
                    <a:pt x="2560" y="1792"/>
                    <a:pt x="2707" y="1693"/>
                  </a:cubicBezTo>
                  <a:cubicBezTo>
                    <a:pt x="2855" y="1605"/>
                    <a:pt x="3002" y="1526"/>
                    <a:pt x="3140" y="1447"/>
                  </a:cubicBezTo>
                  <a:cubicBezTo>
                    <a:pt x="3317" y="1349"/>
                    <a:pt x="3485" y="1251"/>
                    <a:pt x="3662" y="1152"/>
                  </a:cubicBezTo>
                  <a:cubicBezTo>
                    <a:pt x="3652" y="1142"/>
                    <a:pt x="3652" y="1133"/>
                    <a:pt x="3652" y="1122"/>
                  </a:cubicBezTo>
                  <a:cubicBezTo>
                    <a:pt x="3426" y="1251"/>
                    <a:pt x="3189" y="1378"/>
                    <a:pt x="2963" y="1516"/>
                  </a:cubicBezTo>
                  <a:lnTo>
                    <a:pt x="3612" y="1044"/>
                  </a:lnTo>
                  <a:lnTo>
                    <a:pt x="3553" y="926"/>
                  </a:lnTo>
                  <a:cubicBezTo>
                    <a:pt x="3445" y="995"/>
                    <a:pt x="3337" y="1074"/>
                    <a:pt x="3238" y="1152"/>
                  </a:cubicBezTo>
                  <a:cubicBezTo>
                    <a:pt x="3150" y="1181"/>
                    <a:pt x="3071" y="1221"/>
                    <a:pt x="2993" y="1251"/>
                  </a:cubicBezTo>
                  <a:cubicBezTo>
                    <a:pt x="3032" y="1211"/>
                    <a:pt x="3081" y="1172"/>
                    <a:pt x="3130" y="1122"/>
                  </a:cubicBezTo>
                  <a:cubicBezTo>
                    <a:pt x="3238" y="1014"/>
                    <a:pt x="3356" y="906"/>
                    <a:pt x="3465" y="788"/>
                  </a:cubicBezTo>
                  <a:cubicBezTo>
                    <a:pt x="3455" y="778"/>
                    <a:pt x="3445" y="768"/>
                    <a:pt x="3445" y="759"/>
                  </a:cubicBezTo>
                  <a:cubicBezTo>
                    <a:pt x="3268" y="945"/>
                    <a:pt x="3091" y="1122"/>
                    <a:pt x="2904" y="1290"/>
                  </a:cubicBezTo>
                  <a:cubicBezTo>
                    <a:pt x="2894" y="1290"/>
                    <a:pt x="2894" y="1290"/>
                    <a:pt x="2884" y="1299"/>
                  </a:cubicBezTo>
                  <a:cubicBezTo>
                    <a:pt x="3061" y="1103"/>
                    <a:pt x="3229" y="906"/>
                    <a:pt x="3396" y="700"/>
                  </a:cubicBezTo>
                  <a:cubicBezTo>
                    <a:pt x="3367" y="670"/>
                    <a:pt x="3337" y="630"/>
                    <a:pt x="3297" y="591"/>
                  </a:cubicBezTo>
                  <a:cubicBezTo>
                    <a:pt x="3248" y="650"/>
                    <a:pt x="3209" y="700"/>
                    <a:pt x="3159" y="759"/>
                  </a:cubicBezTo>
                  <a:cubicBezTo>
                    <a:pt x="3071" y="818"/>
                    <a:pt x="2993" y="877"/>
                    <a:pt x="2914" y="926"/>
                  </a:cubicBezTo>
                  <a:cubicBezTo>
                    <a:pt x="3002" y="778"/>
                    <a:pt x="3091" y="630"/>
                    <a:pt x="3179" y="473"/>
                  </a:cubicBezTo>
                  <a:cubicBezTo>
                    <a:pt x="3130" y="433"/>
                    <a:pt x="3081" y="394"/>
                    <a:pt x="3022" y="355"/>
                  </a:cubicBezTo>
                  <a:cubicBezTo>
                    <a:pt x="2934" y="542"/>
                    <a:pt x="2835" y="719"/>
                    <a:pt x="2737" y="906"/>
                  </a:cubicBezTo>
                  <a:cubicBezTo>
                    <a:pt x="2786" y="788"/>
                    <a:pt x="2835" y="670"/>
                    <a:pt x="2875" y="552"/>
                  </a:cubicBezTo>
                  <a:lnTo>
                    <a:pt x="2963" y="315"/>
                  </a:lnTo>
                  <a:cubicBezTo>
                    <a:pt x="2953" y="306"/>
                    <a:pt x="2943" y="306"/>
                    <a:pt x="2934" y="296"/>
                  </a:cubicBezTo>
                  <a:cubicBezTo>
                    <a:pt x="2845" y="552"/>
                    <a:pt x="2746" y="807"/>
                    <a:pt x="2638" y="1054"/>
                  </a:cubicBezTo>
                  <a:cubicBezTo>
                    <a:pt x="2628" y="1074"/>
                    <a:pt x="2628" y="1093"/>
                    <a:pt x="2619" y="1103"/>
                  </a:cubicBezTo>
                  <a:cubicBezTo>
                    <a:pt x="2608" y="1133"/>
                    <a:pt x="2589" y="1152"/>
                    <a:pt x="2579" y="1172"/>
                  </a:cubicBezTo>
                  <a:cubicBezTo>
                    <a:pt x="2530" y="1211"/>
                    <a:pt x="2481" y="1240"/>
                    <a:pt x="2431" y="1270"/>
                  </a:cubicBezTo>
                  <a:cubicBezTo>
                    <a:pt x="2540" y="1063"/>
                    <a:pt x="2648" y="847"/>
                    <a:pt x="2746" y="621"/>
                  </a:cubicBezTo>
                  <a:cubicBezTo>
                    <a:pt x="2796" y="512"/>
                    <a:pt x="2845" y="394"/>
                    <a:pt x="2894" y="276"/>
                  </a:cubicBezTo>
                  <a:cubicBezTo>
                    <a:pt x="2875" y="256"/>
                    <a:pt x="2855" y="247"/>
                    <a:pt x="2835" y="237"/>
                  </a:cubicBezTo>
                  <a:cubicBezTo>
                    <a:pt x="2726" y="503"/>
                    <a:pt x="2608" y="768"/>
                    <a:pt x="2481" y="1024"/>
                  </a:cubicBezTo>
                  <a:cubicBezTo>
                    <a:pt x="2422" y="1142"/>
                    <a:pt x="2372" y="1251"/>
                    <a:pt x="2313" y="1359"/>
                  </a:cubicBezTo>
                  <a:lnTo>
                    <a:pt x="2293" y="1378"/>
                  </a:lnTo>
                  <a:cubicBezTo>
                    <a:pt x="2431" y="1074"/>
                    <a:pt x="2549" y="768"/>
                    <a:pt x="2667" y="463"/>
                  </a:cubicBezTo>
                  <a:cubicBezTo>
                    <a:pt x="2697" y="374"/>
                    <a:pt x="2726" y="286"/>
                    <a:pt x="2776" y="208"/>
                  </a:cubicBezTo>
                  <a:lnTo>
                    <a:pt x="2717" y="178"/>
                  </a:lnTo>
                  <a:cubicBezTo>
                    <a:pt x="2678" y="237"/>
                    <a:pt x="2648" y="296"/>
                    <a:pt x="2628" y="365"/>
                  </a:cubicBezTo>
                  <a:cubicBezTo>
                    <a:pt x="2589" y="453"/>
                    <a:pt x="2560" y="542"/>
                    <a:pt x="2530" y="630"/>
                  </a:cubicBezTo>
                  <a:cubicBezTo>
                    <a:pt x="2490" y="719"/>
                    <a:pt x="2461" y="818"/>
                    <a:pt x="2422" y="916"/>
                  </a:cubicBezTo>
                  <a:cubicBezTo>
                    <a:pt x="2343" y="1093"/>
                    <a:pt x="2264" y="1280"/>
                    <a:pt x="2175" y="1467"/>
                  </a:cubicBezTo>
                  <a:cubicBezTo>
                    <a:pt x="2116" y="1507"/>
                    <a:pt x="2057" y="1546"/>
                    <a:pt x="2008" y="1585"/>
                  </a:cubicBezTo>
                  <a:cubicBezTo>
                    <a:pt x="2008" y="1555"/>
                    <a:pt x="2018" y="1516"/>
                    <a:pt x="2028" y="1477"/>
                  </a:cubicBezTo>
                  <a:cubicBezTo>
                    <a:pt x="2127" y="1162"/>
                    <a:pt x="2234" y="857"/>
                    <a:pt x="2363" y="542"/>
                  </a:cubicBezTo>
                  <a:cubicBezTo>
                    <a:pt x="2422" y="404"/>
                    <a:pt x="2481" y="256"/>
                    <a:pt x="2540" y="109"/>
                  </a:cubicBezTo>
                  <a:cubicBezTo>
                    <a:pt x="2510" y="99"/>
                    <a:pt x="2490" y="99"/>
                    <a:pt x="2471" y="89"/>
                  </a:cubicBezTo>
                  <a:cubicBezTo>
                    <a:pt x="2343" y="385"/>
                    <a:pt x="2225" y="689"/>
                    <a:pt x="2116" y="985"/>
                  </a:cubicBezTo>
                  <a:lnTo>
                    <a:pt x="2087" y="1074"/>
                  </a:lnTo>
                  <a:cubicBezTo>
                    <a:pt x="2116" y="906"/>
                    <a:pt x="2146" y="748"/>
                    <a:pt x="2166" y="581"/>
                  </a:cubicBezTo>
                  <a:cubicBezTo>
                    <a:pt x="2195" y="404"/>
                    <a:pt x="2225" y="217"/>
                    <a:pt x="2254" y="40"/>
                  </a:cubicBezTo>
                  <a:cubicBezTo>
                    <a:pt x="2234" y="30"/>
                    <a:pt x="2205" y="30"/>
                    <a:pt x="2186" y="20"/>
                  </a:cubicBezTo>
                  <a:cubicBezTo>
                    <a:pt x="2166" y="50"/>
                    <a:pt x="2156" y="79"/>
                    <a:pt x="2136" y="99"/>
                  </a:cubicBezTo>
                  <a:cubicBezTo>
                    <a:pt x="2146" y="70"/>
                    <a:pt x="2146" y="50"/>
                    <a:pt x="2146" y="20"/>
                  </a:cubicBezTo>
                  <a:cubicBezTo>
                    <a:pt x="2097" y="11"/>
                    <a:pt x="2048" y="11"/>
                    <a:pt x="1989" y="11"/>
                  </a:cubicBezTo>
                  <a:lnTo>
                    <a:pt x="1930" y="512"/>
                  </a:lnTo>
                  <a:cubicBezTo>
                    <a:pt x="1920" y="522"/>
                    <a:pt x="1920" y="542"/>
                    <a:pt x="1910" y="552"/>
                  </a:cubicBezTo>
                  <a:lnTo>
                    <a:pt x="1910" y="414"/>
                  </a:lnTo>
                  <a:cubicBezTo>
                    <a:pt x="1920" y="276"/>
                    <a:pt x="1920" y="138"/>
                    <a:pt x="1920"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20"/>
            <p:cNvSpPr/>
            <p:nvPr/>
          </p:nvSpPr>
          <p:spPr>
            <a:xfrm>
              <a:off x="5034604" y="5070107"/>
              <a:ext cx="73299" cy="12711"/>
            </a:xfrm>
            <a:custGeom>
              <a:avLst/>
              <a:gdLst/>
              <a:ahLst/>
              <a:cxnLst/>
              <a:rect l="l" t="t" r="r" b="b"/>
              <a:pathLst>
                <a:path w="346" h="60" extrusionOk="0">
                  <a:moveTo>
                    <a:pt x="1" y="1"/>
                  </a:moveTo>
                  <a:cubicBezTo>
                    <a:pt x="1" y="11"/>
                    <a:pt x="11" y="20"/>
                    <a:pt x="11" y="31"/>
                  </a:cubicBezTo>
                  <a:lnTo>
                    <a:pt x="188" y="60"/>
                  </a:lnTo>
                  <a:lnTo>
                    <a:pt x="346" y="60"/>
                  </a:lnTo>
                  <a:cubicBezTo>
                    <a:pt x="306" y="60"/>
                    <a:pt x="267" y="50"/>
                    <a:pt x="228" y="40"/>
                  </a:cubicBezTo>
                  <a:cubicBezTo>
                    <a:pt x="149" y="31"/>
                    <a:pt x="80" y="11"/>
                    <a:pt x="1"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20"/>
            <p:cNvSpPr/>
            <p:nvPr/>
          </p:nvSpPr>
          <p:spPr>
            <a:xfrm>
              <a:off x="8094943" y="4573961"/>
              <a:ext cx="802055" cy="508858"/>
            </a:xfrm>
            <a:custGeom>
              <a:avLst/>
              <a:gdLst/>
              <a:ahLst/>
              <a:cxnLst/>
              <a:rect l="l" t="t" r="r" b="b"/>
              <a:pathLst>
                <a:path w="3786" h="2402" extrusionOk="0">
                  <a:moveTo>
                    <a:pt x="1506" y="424"/>
                  </a:moveTo>
                  <a:cubicBezTo>
                    <a:pt x="1545" y="512"/>
                    <a:pt x="1575" y="601"/>
                    <a:pt x="1604" y="689"/>
                  </a:cubicBezTo>
                  <a:cubicBezTo>
                    <a:pt x="1614" y="728"/>
                    <a:pt x="1615" y="766"/>
                    <a:pt x="1623" y="796"/>
                  </a:cubicBezTo>
                  <a:lnTo>
                    <a:pt x="1623" y="796"/>
                  </a:lnTo>
                  <a:cubicBezTo>
                    <a:pt x="1584" y="668"/>
                    <a:pt x="1545" y="541"/>
                    <a:pt x="1506" y="424"/>
                  </a:cubicBezTo>
                  <a:close/>
                  <a:moveTo>
                    <a:pt x="1053" y="837"/>
                  </a:moveTo>
                  <a:cubicBezTo>
                    <a:pt x="1063" y="847"/>
                    <a:pt x="1073" y="857"/>
                    <a:pt x="1083" y="877"/>
                  </a:cubicBezTo>
                  <a:cubicBezTo>
                    <a:pt x="1093" y="886"/>
                    <a:pt x="1103" y="906"/>
                    <a:pt x="1112" y="916"/>
                  </a:cubicBezTo>
                  <a:cubicBezTo>
                    <a:pt x="1112" y="936"/>
                    <a:pt x="1112" y="945"/>
                    <a:pt x="1122" y="965"/>
                  </a:cubicBezTo>
                  <a:cubicBezTo>
                    <a:pt x="1093" y="916"/>
                    <a:pt x="1073" y="877"/>
                    <a:pt x="1053" y="837"/>
                  </a:cubicBezTo>
                  <a:close/>
                  <a:moveTo>
                    <a:pt x="1742" y="1083"/>
                  </a:moveTo>
                  <a:lnTo>
                    <a:pt x="1772" y="1172"/>
                  </a:lnTo>
                  <a:lnTo>
                    <a:pt x="1772" y="1290"/>
                  </a:lnTo>
                  <a:cubicBezTo>
                    <a:pt x="1762" y="1260"/>
                    <a:pt x="1752" y="1240"/>
                    <a:pt x="1742" y="1211"/>
                  </a:cubicBezTo>
                  <a:lnTo>
                    <a:pt x="1742" y="1172"/>
                  </a:lnTo>
                  <a:cubicBezTo>
                    <a:pt x="1742" y="1152"/>
                    <a:pt x="1733" y="1133"/>
                    <a:pt x="1733" y="1103"/>
                  </a:cubicBezTo>
                  <a:cubicBezTo>
                    <a:pt x="1733" y="1093"/>
                    <a:pt x="1742" y="1093"/>
                    <a:pt x="1742" y="1083"/>
                  </a:cubicBezTo>
                  <a:close/>
                  <a:moveTo>
                    <a:pt x="1280" y="995"/>
                  </a:moveTo>
                  <a:cubicBezTo>
                    <a:pt x="1289" y="1004"/>
                    <a:pt x="1300" y="1024"/>
                    <a:pt x="1300" y="1034"/>
                  </a:cubicBezTo>
                  <a:cubicBezTo>
                    <a:pt x="1359" y="1142"/>
                    <a:pt x="1407" y="1240"/>
                    <a:pt x="1466" y="1349"/>
                  </a:cubicBezTo>
                  <a:lnTo>
                    <a:pt x="1457" y="1339"/>
                  </a:lnTo>
                  <a:cubicBezTo>
                    <a:pt x="1398" y="1260"/>
                    <a:pt x="1348" y="1192"/>
                    <a:pt x="1289" y="1113"/>
                  </a:cubicBezTo>
                  <a:cubicBezTo>
                    <a:pt x="1289" y="1074"/>
                    <a:pt x="1289" y="1034"/>
                    <a:pt x="1280" y="995"/>
                  </a:cubicBezTo>
                  <a:close/>
                  <a:moveTo>
                    <a:pt x="2205" y="119"/>
                  </a:moveTo>
                  <a:lnTo>
                    <a:pt x="2205" y="119"/>
                  </a:lnTo>
                  <a:cubicBezTo>
                    <a:pt x="2155" y="433"/>
                    <a:pt x="2107" y="739"/>
                    <a:pt x="2057" y="1054"/>
                  </a:cubicBezTo>
                  <a:cubicBezTo>
                    <a:pt x="2037" y="1122"/>
                    <a:pt x="2028" y="1192"/>
                    <a:pt x="2018" y="1260"/>
                  </a:cubicBezTo>
                  <a:cubicBezTo>
                    <a:pt x="2008" y="1290"/>
                    <a:pt x="1998" y="1319"/>
                    <a:pt x="1988" y="1359"/>
                  </a:cubicBezTo>
                  <a:cubicBezTo>
                    <a:pt x="2028" y="1004"/>
                    <a:pt x="2067" y="641"/>
                    <a:pt x="2116" y="286"/>
                  </a:cubicBezTo>
                  <a:cubicBezTo>
                    <a:pt x="2146" y="237"/>
                    <a:pt x="2175" y="178"/>
                    <a:pt x="2205" y="119"/>
                  </a:cubicBezTo>
                  <a:close/>
                  <a:moveTo>
                    <a:pt x="3071" y="857"/>
                  </a:moveTo>
                  <a:cubicBezTo>
                    <a:pt x="2914" y="1034"/>
                    <a:pt x="2766" y="1211"/>
                    <a:pt x="2599" y="1388"/>
                  </a:cubicBezTo>
                  <a:cubicBezTo>
                    <a:pt x="2697" y="1260"/>
                    <a:pt x="2785" y="1133"/>
                    <a:pt x="2864" y="1004"/>
                  </a:cubicBezTo>
                  <a:lnTo>
                    <a:pt x="3071" y="857"/>
                  </a:lnTo>
                  <a:close/>
                  <a:moveTo>
                    <a:pt x="2520" y="1251"/>
                  </a:moveTo>
                  <a:lnTo>
                    <a:pt x="2520" y="1251"/>
                  </a:lnTo>
                  <a:cubicBezTo>
                    <a:pt x="2451" y="1349"/>
                    <a:pt x="2382" y="1447"/>
                    <a:pt x="2313" y="1536"/>
                  </a:cubicBezTo>
                  <a:cubicBezTo>
                    <a:pt x="2303" y="1546"/>
                    <a:pt x="2293" y="1546"/>
                    <a:pt x="2293" y="1546"/>
                  </a:cubicBezTo>
                  <a:cubicBezTo>
                    <a:pt x="2323" y="1477"/>
                    <a:pt x="2362" y="1408"/>
                    <a:pt x="2402" y="1339"/>
                  </a:cubicBezTo>
                  <a:lnTo>
                    <a:pt x="2520" y="1251"/>
                  </a:lnTo>
                  <a:close/>
                  <a:moveTo>
                    <a:pt x="3110" y="1231"/>
                  </a:moveTo>
                  <a:lnTo>
                    <a:pt x="3110" y="1231"/>
                  </a:lnTo>
                  <a:cubicBezTo>
                    <a:pt x="2962" y="1339"/>
                    <a:pt x="2815" y="1437"/>
                    <a:pt x="2667" y="1546"/>
                  </a:cubicBezTo>
                  <a:cubicBezTo>
                    <a:pt x="2677" y="1536"/>
                    <a:pt x="2677" y="1526"/>
                    <a:pt x="2687" y="1516"/>
                  </a:cubicBezTo>
                  <a:lnTo>
                    <a:pt x="2923" y="1310"/>
                  </a:lnTo>
                  <a:cubicBezTo>
                    <a:pt x="2982" y="1290"/>
                    <a:pt x="3051" y="1260"/>
                    <a:pt x="3110" y="1231"/>
                  </a:cubicBezTo>
                  <a:close/>
                  <a:moveTo>
                    <a:pt x="876" y="1221"/>
                  </a:moveTo>
                  <a:lnTo>
                    <a:pt x="876" y="1221"/>
                  </a:lnTo>
                  <a:cubicBezTo>
                    <a:pt x="974" y="1310"/>
                    <a:pt x="1073" y="1388"/>
                    <a:pt x="1171" y="1467"/>
                  </a:cubicBezTo>
                  <a:cubicBezTo>
                    <a:pt x="1182" y="1507"/>
                    <a:pt x="1182" y="1536"/>
                    <a:pt x="1182" y="1566"/>
                  </a:cubicBezTo>
                  <a:cubicBezTo>
                    <a:pt x="1112" y="1507"/>
                    <a:pt x="1044" y="1447"/>
                    <a:pt x="965" y="1388"/>
                  </a:cubicBezTo>
                  <a:cubicBezTo>
                    <a:pt x="935" y="1329"/>
                    <a:pt x="906" y="1280"/>
                    <a:pt x="876" y="1221"/>
                  </a:cubicBezTo>
                  <a:close/>
                  <a:moveTo>
                    <a:pt x="256" y="866"/>
                  </a:moveTo>
                  <a:lnTo>
                    <a:pt x="256" y="866"/>
                  </a:lnTo>
                  <a:cubicBezTo>
                    <a:pt x="463" y="1024"/>
                    <a:pt x="670" y="1192"/>
                    <a:pt x="867" y="1349"/>
                  </a:cubicBezTo>
                  <a:cubicBezTo>
                    <a:pt x="867" y="1359"/>
                    <a:pt x="876" y="1359"/>
                    <a:pt x="876" y="1369"/>
                  </a:cubicBezTo>
                  <a:cubicBezTo>
                    <a:pt x="915" y="1437"/>
                    <a:pt x="945" y="1507"/>
                    <a:pt x="985" y="1575"/>
                  </a:cubicBezTo>
                  <a:cubicBezTo>
                    <a:pt x="856" y="1447"/>
                    <a:pt x="729" y="1329"/>
                    <a:pt x="600" y="1201"/>
                  </a:cubicBezTo>
                  <a:cubicBezTo>
                    <a:pt x="493" y="1093"/>
                    <a:pt x="375" y="985"/>
                    <a:pt x="256" y="866"/>
                  </a:cubicBezTo>
                  <a:close/>
                  <a:moveTo>
                    <a:pt x="1683" y="1231"/>
                  </a:moveTo>
                  <a:cubicBezTo>
                    <a:pt x="1693" y="1349"/>
                    <a:pt x="1713" y="1457"/>
                    <a:pt x="1733" y="1566"/>
                  </a:cubicBezTo>
                  <a:cubicBezTo>
                    <a:pt x="1733" y="1570"/>
                    <a:pt x="1733" y="1575"/>
                    <a:pt x="1733" y="1580"/>
                  </a:cubicBezTo>
                  <a:lnTo>
                    <a:pt x="1733" y="1580"/>
                  </a:lnTo>
                  <a:lnTo>
                    <a:pt x="1654" y="1290"/>
                  </a:lnTo>
                  <a:lnTo>
                    <a:pt x="1654" y="1280"/>
                  </a:lnTo>
                  <a:cubicBezTo>
                    <a:pt x="1663" y="1270"/>
                    <a:pt x="1674" y="1251"/>
                    <a:pt x="1683" y="1231"/>
                  </a:cubicBezTo>
                  <a:close/>
                  <a:moveTo>
                    <a:pt x="2273" y="1428"/>
                  </a:moveTo>
                  <a:cubicBezTo>
                    <a:pt x="2244" y="1477"/>
                    <a:pt x="2214" y="1536"/>
                    <a:pt x="2195" y="1595"/>
                  </a:cubicBezTo>
                  <a:lnTo>
                    <a:pt x="2185" y="1595"/>
                  </a:lnTo>
                  <a:cubicBezTo>
                    <a:pt x="2185" y="1585"/>
                    <a:pt x="2195" y="1585"/>
                    <a:pt x="2195" y="1585"/>
                  </a:cubicBezTo>
                  <a:cubicBezTo>
                    <a:pt x="2214" y="1536"/>
                    <a:pt x="2234" y="1487"/>
                    <a:pt x="2264" y="1437"/>
                  </a:cubicBezTo>
                  <a:lnTo>
                    <a:pt x="2273" y="1428"/>
                  </a:lnTo>
                  <a:close/>
                  <a:moveTo>
                    <a:pt x="1300" y="1181"/>
                  </a:moveTo>
                  <a:lnTo>
                    <a:pt x="1300" y="1181"/>
                  </a:lnTo>
                  <a:cubicBezTo>
                    <a:pt x="1368" y="1280"/>
                    <a:pt x="1437" y="1369"/>
                    <a:pt x="1506" y="1467"/>
                  </a:cubicBezTo>
                  <a:cubicBezTo>
                    <a:pt x="1486" y="1516"/>
                    <a:pt x="1477" y="1575"/>
                    <a:pt x="1457" y="1625"/>
                  </a:cubicBezTo>
                  <a:cubicBezTo>
                    <a:pt x="1427" y="1585"/>
                    <a:pt x="1398" y="1536"/>
                    <a:pt x="1378" y="1496"/>
                  </a:cubicBezTo>
                  <a:cubicBezTo>
                    <a:pt x="1368" y="1487"/>
                    <a:pt x="1359" y="1467"/>
                    <a:pt x="1359" y="1447"/>
                  </a:cubicBezTo>
                  <a:cubicBezTo>
                    <a:pt x="1348" y="1428"/>
                    <a:pt x="1329" y="1408"/>
                    <a:pt x="1319" y="1378"/>
                  </a:cubicBezTo>
                  <a:cubicBezTo>
                    <a:pt x="1319" y="1319"/>
                    <a:pt x="1309" y="1251"/>
                    <a:pt x="1300" y="1181"/>
                  </a:cubicBezTo>
                  <a:close/>
                  <a:moveTo>
                    <a:pt x="2146" y="1526"/>
                  </a:moveTo>
                  <a:cubicBezTo>
                    <a:pt x="2126" y="1555"/>
                    <a:pt x="2107" y="1595"/>
                    <a:pt x="2087" y="1634"/>
                  </a:cubicBezTo>
                  <a:cubicBezTo>
                    <a:pt x="2067" y="1644"/>
                    <a:pt x="2037" y="1654"/>
                    <a:pt x="2008" y="1664"/>
                  </a:cubicBezTo>
                  <a:cubicBezTo>
                    <a:pt x="2008" y="1654"/>
                    <a:pt x="1998" y="1644"/>
                    <a:pt x="1998" y="1634"/>
                  </a:cubicBezTo>
                  <a:cubicBezTo>
                    <a:pt x="2048" y="1595"/>
                    <a:pt x="2096" y="1555"/>
                    <a:pt x="2146" y="1526"/>
                  </a:cubicBezTo>
                  <a:close/>
                  <a:moveTo>
                    <a:pt x="1634" y="1349"/>
                  </a:moveTo>
                  <a:lnTo>
                    <a:pt x="1722" y="1703"/>
                  </a:lnTo>
                  <a:cubicBezTo>
                    <a:pt x="1703" y="1664"/>
                    <a:pt x="1683" y="1625"/>
                    <a:pt x="1663" y="1595"/>
                  </a:cubicBezTo>
                  <a:lnTo>
                    <a:pt x="1595" y="1447"/>
                  </a:lnTo>
                  <a:cubicBezTo>
                    <a:pt x="1604" y="1418"/>
                    <a:pt x="1615" y="1378"/>
                    <a:pt x="1634" y="1349"/>
                  </a:cubicBezTo>
                  <a:close/>
                  <a:moveTo>
                    <a:pt x="2067" y="1673"/>
                  </a:moveTo>
                  <a:lnTo>
                    <a:pt x="2067" y="1673"/>
                  </a:lnTo>
                  <a:cubicBezTo>
                    <a:pt x="2057" y="1693"/>
                    <a:pt x="2048" y="1723"/>
                    <a:pt x="2037" y="1743"/>
                  </a:cubicBezTo>
                  <a:cubicBezTo>
                    <a:pt x="2028" y="1723"/>
                    <a:pt x="2018" y="1713"/>
                    <a:pt x="2018" y="1693"/>
                  </a:cubicBezTo>
                  <a:cubicBezTo>
                    <a:pt x="2037" y="1684"/>
                    <a:pt x="2048" y="1684"/>
                    <a:pt x="2067" y="1673"/>
                  </a:cubicBezTo>
                  <a:close/>
                  <a:moveTo>
                    <a:pt x="1004" y="1457"/>
                  </a:moveTo>
                  <a:cubicBezTo>
                    <a:pt x="1033" y="1487"/>
                    <a:pt x="1073" y="1516"/>
                    <a:pt x="1103" y="1546"/>
                  </a:cubicBezTo>
                  <a:cubicBezTo>
                    <a:pt x="1132" y="1566"/>
                    <a:pt x="1162" y="1595"/>
                    <a:pt x="1191" y="1614"/>
                  </a:cubicBezTo>
                  <a:cubicBezTo>
                    <a:pt x="1201" y="1684"/>
                    <a:pt x="1211" y="1743"/>
                    <a:pt x="1221" y="1802"/>
                  </a:cubicBezTo>
                  <a:cubicBezTo>
                    <a:pt x="1191" y="1782"/>
                    <a:pt x="1171" y="1762"/>
                    <a:pt x="1142" y="1732"/>
                  </a:cubicBezTo>
                  <a:cubicBezTo>
                    <a:pt x="1103" y="1644"/>
                    <a:pt x="1053" y="1555"/>
                    <a:pt x="1004" y="1457"/>
                  </a:cubicBezTo>
                  <a:close/>
                  <a:moveTo>
                    <a:pt x="1555" y="1536"/>
                  </a:moveTo>
                  <a:cubicBezTo>
                    <a:pt x="1565" y="1546"/>
                    <a:pt x="1565" y="1546"/>
                    <a:pt x="1565" y="1555"/>
                  </a:cubicBezTo>
                  <a:lnTo>
                    <a:pt x="1693" y="1792"/>
                  </a:lnTo>
                  <a:lnTo>
                    <a:pt x="1634" y="1821"/>
                  </a:lnTo>
                  <a:cubicBezTo>
                    <a:pt x="1595" y="1782"/>
                    <a:pt x="1555" y="1752"/>
                    <a:pt x="1506" y="1713"/>
                  </a:cubicBezTo>
                  <a:cubicBezTo>
                    <a:pt x="1506" y="1703"/>
                    <a:pt x="1506" y="1703"/>
                    <a:pt x="1496" y="1703"/>
                  </a:cubicBezTo>
                  <a:cubicBezTo>
                    <a:pt x="1516" y="1644"/>
                    <a:pt x="1536" y="1595"/>
                    <a:pt x="1555" y="1536"/>
                  </a:cubicBezTo>
                  <a:close/>
                  <a:moveTo>
                    <a:pt x="1378" y="1792"/>
                  </a:moveTo>
                  <a:cubicBezTo>
                    <a:pt x="1378" y="1792"/>
                    <a:pt x="1388" y="1802"/>
                    <a:pt x="1388" y="1811"/>
                  </a:cubicBezTo>
                  <a:cubicBezTo>
                    <a:pt x="1388" y="1811"/>
                    <a:pt x="1388" y="1821"/>
                    <a:pt x="1378" y="1831"/>
                  </a:cubicBezTo>
                  <a:lnTo>
                    <a:pt x="1378" y="1792"/>
                  </a:lnTo>
                  <a:close/>
                  <a:moveTo>
                    <a:pt x="1565" y="1802"/>
                  </a:moveTo>
                  <a:cubicBezTo>
                    <a:pt x="1575" y="1811"/>
                    <a:pt x="1585" y="1821"/>
                    <a:pt x="1604" y="1831"/>
                  </a:cubicBezTo>
                  <a:cubicBezTo>
                    <a:pt x="1595" y="1841"/>
                    <a:pt x="1595" y="1841"/>
                    <a:pt x="1585" y="1841"/>
                  </a:cubicBezTo>
                  <a:cubicBezTo>
                    <a:pt x="1575" y="1831"/>
                    <a:pt x="1565" y="1811"/>
                    <a:pt x="1565" y="1802"/>
                  </a:cubicBezTo>
                  <a:close/>
                  <a:moveTo>
                    <a:pt x="1969" y="1782"/>
                  </a:moveTo>
                  <a:cubicBezTo>
                    <a:pt x="1978" y="1802"/>
                    <a:pt x="1978" y="1811"/>
                    <a:pt x="1988" y="1831"/>
                  </a:cubicBezTo>
                  <a:cubicBezTo>
                    <a:pt x="1978" y="1841"/>
                    <a:pt x="1978" y="1861"/>
                    <a:pt x="1969" y="1870"/>
                  </a:cubicBezTo>
                  <a:cubicBezTo>
                    <a:pt x="1969" y="1861"/>
                    <a:pt x="1959" y="1851"/>
                    <a:pt x="1959" y="1851"/>
                  </a:cubicBezTo>
                  <a:cubicBezTo>
                    <a:pt x="1969" y="1831"/>
                    <a:pt x="1969" y="1802"/>
                    <a:pt x="1969" y="1782"/>
                  </a:cubicBezTo>
                  <a:close/>
                  <a:moveTo>
                    <a:pt x="1634" y="1861"/>
                  </a:moveTo>
                  <a:lnTo>
                    <a:pt x="1615" y="1880"/>
                  </a:lnTo>
                  <a:cubicBezTo>
                    <a:pt x="1604" y="1880"/>
                    <a:pt x="1604" y="1870"/>
                    <a:pt x="1604" y="1870"/>
                  </a:cubicBezTo>
                  <a:cubicBezTo>
                    <a:pt x="1604" y="1861"/>
                    <a:pt x="1615" y="1861"/>
                    <a:pt x="1624" y="1861"/>
                  </a:cubicBezTo>
                  <a:close/>
                  <a:moveTo>
                    <a:pt x="1191" y="1831"/>
                  </a:moveTo>
                  <a:lnTo>
                    <a:pt x="1221" y="1861"/>
                  </a:lnTo>
                  <a:cubicBezTo>
                    <a:pt x="1228" y="1868"/>
                    <a:pt x="1230" y="1877"/>
                    <a:pt x="1230" y="1890"/>
                  </a:cubicBezTo>
                  <a:lnTo>
                    <a:pt x="1230" y="1890"/>
                  </a:lnTo>
                  <a:cubicBezTo>
                    <a:pt x="1221" y="1870"/>
                    <a:pt x="1201" y="1851"/>
                    <a:pt x="1191" y="1831"/>
                  </a:cubicBezTo>
                  <a:close/>
                  <a:moveTo>
                    <a:pt x="1437" y="1890"/>
                  </a:moveTo>
                  <a:cubicBezTo>
                    <a:pt x="1437" y="1890"/>
                    <a:pt x="1437" y="1900"/>
                    <a:pt x="1447" y="1900"/>
                  </a:cubicBezTo>
                  <a:lnTo>
                    <a:pt x="1427" y="1900"/>
                  </a:lnTo>
                  <a:lnTo>
                    <a:pt x="1437" y="1890"/>
                  </a:lnTo>
                  <a:close/>
                  <a:moveTo>
                    <a:pt x="1722" y="1841"/>
                  </a:moveTo>
                  <a:cubicBezTo>
                    <a:pt x="1733" y="1870"/>
                    <a:pt x="1742" y="1890"/>
                    <a:pt x="1762" y="1920"/>
                  </a:cubicBezTo>
                  <a:lnTo>
                    <a:pt x="1762" y="1929"/>
                  </a:lnTo>
                  <a:cubicBezTo>
                    <a:pt x="1733" y="1910"/>
                    <a:pt x="1713" y="1890"/>
                    <a:pt x="1683" y="1870"/>
                  </a:cubicBezTo>
                  <a:cubicBezTo>
                    <a:pt x="1693" y="1861"/>
                    <a:pt x="1703" y="1851"/>
                    <a:pt x="1722" y="1841"/>
                  </a:cubicBezTo>
                  <a:close/>
                  <a:moveTo>
                    <a:pt x="1457" y="1929"/>
                  </a:moveTo>
                  <a:cubicBezTo>
                    <a:pt x="1466" y="1940"/>
                    <a:pt x="1477" y="1959"/>
                    <a:pt x="1486" y="1979"/>
                  </a:cubicBezTo>
                  <a:cubicBezTo>
                    <a:pt x="1466" y="1988"/>
                    <a:pt x="1447" y="2008"/>
                    <a:pt x="1427" y="2018"/>
                  </a:cubicBezTo>
                  <a:cubicBezTo>
                    <a:pt x="1427" y="2008"/>
                    <a:pt x="1418" y="1999"/>
                    <a:pt x="1407" y="1999"/>
                  </a:cubicBezTo>
                  <a:lnTo>
                    <a:pt x="1407" y="1979"/>
                  </a:lnTo>
                  <a:cubicBezTo>
                    <a:pt x="1407" y="1969"/>
                    <a:pt x="1418" y="1959"/>
                    <a:pt x="1418" y="1940"/>
                  </a:cubicBezTo>
                  <a:cubicBezTo>
                    <a:pt x="1427" y="1940"/>
                    <a:pt x="1447" y="1929"/>
                    <a:pt x="1457" y="1929"/>
                  </a:cubicBezTo>
                  <a:close/>
                  <a:moveTo>
                    <a:pt x="1663" y="1890"/>
                  </a:moveTo>
                  <a:cubicBezTo>
                    <a:pt x="1674" y="1900"/>
                    <a:pt x="1683" y="1910"/>
                    <a:pt x="1703" y="1920"/>
                  </a:cubicBezTo>
                  <a:cubicBezTo>
                    <a:pt x="1713" y="1940"/>
                    <a:pt x="1733" y="1949"/>
                    <a:pt x="1752" y="1969"/>
                  </a:cubicBezTo>
                  <a:lnTo>
                    <a:pt x="1742" y="2047"/>
                  </a:lnTo>
                  <a:cubicBezTo>
                    <a:pt x="1713" y="2018"/>
                    <a:pt x="1693" y="1999"/>
                    <a:pt x="1663" y="1979"/>
                  </a:cubicBezTo>
                  <a:cubicBezTo>
                    <a:pt x="1654" y="1949"/>
                    <a:pt x="1634" y="1929"/>
                    <a:pt x="1624" y="1910"/>
                  </a:cubicBezTo>
                  <a:cubicBezTo>
                    <a:pt x="1634" y="1900"/>
                    <a:pt x="1644" y="1890"/>
                    <a:pt x="1663" y="1890"/>
                  </a:cubicBezTo>
                  <a:close/>
                  <a:moveTo>
                    <a:pt x="1713" y="2058"/>
                  </a:moveTo>
                  <a:lnTo>
                    <a:pt x="1742" y="2087"/>
                  </a:lnTo>
                  <a:lnTo>
                    <a:pt x="1733" y="2097"/>
                  </a:lnTo>
                  <a:cubicBezTo>
                    <a:pt x="1722" y="2087"/>
                    <a:pt x="1713" y="2067"/>
                    <a:pt x="1713" y="2058"/>
                  </a:cubicBezTo>
                  <a:close/>
                  <a:moveTo>
                    <a:pt x="1427" y="2058"/>
                  </a:moveTo>
                  <a:cubicBezTo>
                    <a:pt x="1437" y="2077"/>
                    <a:pt x="1457" y="2087"/>
                    <a:pt x="1466" y="2097"/>
                  </a:cubicBezTo>
                  <a:cubicBezTo>
                    <a:pt x="1466" y="2106"/>
                    <a:pt x="1477" y="2106"/>
                    <a:pt x="1486" y="2117"/>
                  </a:cubicBezTo>
                  <a:cubicBezTo>
                    <a:pt x="1466" y="2106"/>
                    <a:pt x="1447" y="2097"/>
                    <a:pt x="1418" y="2087"/>
                  </a:cubicBezTo>
                  <a:lnTo>
                    <a:pt x="1418" y="2067"/>
                  </a:lnTo>
                  <a:cubicBezTo>
                    <a:pt x="1418" y="2067"/>
                    <a:pt x="1427" y="2067"/>
                    <a:pt x="1427" y="2058"/>
                  </a:cubicBezTo>
                  <a:close/>
                  <a:moveTo>
                    <a:pt x="1506" y="2008"/>
                  </a:moveTo>
                  <a:lnTo>
                    <a:pt x="1536" y="2067"/>
                  </a:lnTo>
                  <a:cubicBezTo>
                    <a:pt x="1545" y="2097"/>
                    <a:pt x="1565" y="2126"/>
                    <a:pt x="1575" y="2156"/>
                  </a:cubicBezTo>
                  <a:cubicBezTo>
                    <a:pt x="1565" y="2156"/>
                    <a:pt x="1565" y="2146"/>
                    <a:pt x="1555" y="2146"/>
                  </a:cubicBezTo>
                  <a:cubicBezTo>
                    <a:pt x="1526" y="2117"/>
                    <a:pt x="1486" y="2077"/>
                    <a:pt x="1457" y="2038"/>
                  </a:cubicBezTo>
                  <a:cubicBezTo>
                    <a:pt x="1466" y="2028"/>
                    <a:pt x="1486" y="2018"/>
                    <a:pt x="1506" y="2008"/>
                  </a:cubicBezTo>
                  <a:close/>
                  <a:moveTo>
                    <a:pt x="2864" y="1920"/>
                  </a:moveTo>
                  <a:lnTo>
                    <a:pt x="2864" y="1920"/>
                  </a:lnTo>
                  <a:cubicBezTo>
                    <a:pt x="2776" y="1949"/>
                    <a:pt x="2697" y="1988"/>
                    <a:pt x="2608" y="2028"/>
                  </a:cubicBezTo>
                  <a:cubicBezTo>
                    <a:pt x="2490" y="2077"/>
                    <a:pt x="2372" y="2126"/>
                    <a:pt x="2264" y="2176"/>
                  </a:cubicBezTo>
                  <a:cubicBezTo>
                    <a:pt x="2402" y="2106"/>
                    <a:pt x="2540" y="2028"/>
                    <a:pt x="2677" y="1959"/>
                  </a:cubicBezTo>
                  <a:cubicBezTo>
                    <a:pt x="2746" y="1940"/>
                    <a:pt x="2805" y="1929"/>
                    <a:pt x="2864" y="1920"/>
                  </a:cubicBezTo>
                  <a:close/>
                  <a:moveTo>
                    <a:pt x="1515" y="2289"/>
                  </a:moveTo>
                  <a:lnTo>
                    <a:pt x="1466" y="2313"/>
                  </a:lnTo>
                  <a:lnTo>
                    <a:pt x="1457" y="2313"/>
                  </a:lnTo>
                  <a:lnTo>
                    <a:pt x="1457" y="2303"/>
                  </a:lnTo>
                  <a:cubicBezTo>
                    <a:pt x="1481" y="2303"/>
                    <a:pt x="1499" y="2297"/>
                    <a:pt x="1515" y="2289"/>
                  </a:cubicBezTo>
                  <a:close/>
                  <a:moveTo>
                    <a:pt x="2087" y="2284"/>
                  </a:moveTo>
                  <a:lnTo>
                    <a:pt x="2087" y="2284"/>
                  </a:lnTo>
                  <a:cubicBezTo>
                    <a:pt x="2077" y="2303"/>
                    <a:pt x="2077" y="2313"/>
                    <a:pt x="2067" y="2333"/>
                  </a:cubicBezTo>
                  <a:lnTo>
                    <a:pt x="2037" y="2303"/>
                  </a:lnTo>
                  <a:cubicBezTo>
                    <a:pt x="2057" y="2303"/>
                    <a:pt x="2077" y="2294"/>
                    <a:pt x="2087" y="2284"/>
                  </a:cubicBezTo>
                  <a:close/>
                  <a:moveTo>
                    <a:pt x="778" y="1969"/>
                  </a:moveTo>
                  <a:lnTo>
                    <a:pt x="778" y="1969"/>
                  </a:lnTo>
                  <a:cubicBezTo>
                    <a:pt x="847" y="1999"/>
                    <a:pt x="926" y="2038"/>
                    <a:pt x="1004" y="2067"/>
                  </a:cubicBezTo>
                  <a:lnTo>
                    <a:pt x="1280" y="2343"/>
                  </a:lnTo>
                  <a:cubicBezTo>
                    <a:pt x="1280" y="2343"/>
                    <a:pt x="1270" y="2353"/>
                    <a:pt x="1260" y="2353"/>
                  </a:cubicBezTo>
                  <a:cubicBezTo>
                    <a:pt x="1250" y="2353"/>
                    <a:pt x="1241" y="2343"/>
                    <a:pt x="1241" y="2343"/>
                  </a:cubicBezTo>
                  <a:cubicBezTo>
                    <a:pt x="1122" y="2264"/>
                    <a:pt x="1014" y="2176"/>
                    <a:pt x="915" y="2087"/>
                  </a:cubicBezTo>
                  <a:cubicBezTo>
                    <a:pt x="867" y="2047"/>
                    <a:pt x="817" y="2008"/>
                    <a:pt x="778" y="1969"/>
                  </a:cubicBezTo>
                  <a:close/>
                  <a:moveTo>
                    <a:pt x="2362" y="2323"/>
                  </a:moveTo>
                  <a:lnTo>
                    <a:pt x="2362" y="2323"/>
                  </a:lnTo>
                  <a:cubicBezTo>
                    <a:pt x="2333" y="2333"/>
                    <a:pt x="2313" y="2343"/>
                    <a:pt x="2284" y="2353"/>
                  </a:cubicBezTo>
                  <a:cubicBezTo>
                    <a:pt x="2273" y="2362"/>
                    <a:pt x="2254" y="2362"/>
                    <a:pt x="2234" y="2362"/>
                  </a:cubicBezTo>
                  <a:cubicBezTo>
                    <a:pt x="2284" y="2353"/>
                    <a:pt x="2323" y="2333"/>
                    <a:pt x="2362" y="2323"/>
                  </a:cubicBezTo>
                  <a:close/>
                  <a:moveTo>
                    <a:pt x="2116" y="2303"/>
                  </a:moveTo>
                  <a:cubicBezTo>
                    <a:pt x="2126" y="2303"/>
                    <a:pt x="2126" y="2303"/>
                    <a:pt x="2136" y="2313"/>
                  </a:cubicBezTo>
                  <a:cubicBezTo>
                    <a:pt x="2136" y="2323"/>
                    <a:pt x="2146" y="2343"/>
                    <a:pt x="2146" y="2362"/>
                  </a:cubicBezTo>
                  <a:cubicBezTo>
                    <a:pt x="2136" y="2362"/>
                    <a:pt x="2126" y="2362"/>
                    <a:pt x="2116" y="2373"/>
                  </a:cubicBezTo>
                  <a:cubicBezTo>
                    <a:pt x="2107" y="2362"/>
                    <a:pt x="2096" y="2362"/>
                    <a:pt x="2096" y="2353"/>
                  </a:cubicBezTo>
                  <a:cubicBezTo>
                    <a:pt x="2107" y="2333"/>
                    <a:pt x="2116" y="2313"/>
                    <a:pt x="2116" y="2303"/>
                  </a:cubicBezTo>
                  <a:close/>
                  <a:moveTo>
                    <a:pt x="1890" y="0"/>
                  </a:moveTo>
                  <a:cubicBezTo>
                    <a:pt x="1851" y="0"/>
                    <a:pt x="1811" y="0"/>
                    <a:pt x="1772" y="11"/>
                  </a:cubicBezTo>
                  <a:lnTo>
                    <a:pt x="1772" y="837"/>
                  </a:lnTo>
                  <a:cubicBezTo>
                    <a:pt x="1762" y="857"/>
                    <a:pt x="1762" y="866"/>
                    <a:pt x="1752" y="886"/>
                  </a:cubicBezTo>
                  <a:cubicBezTo>
                    <a:pt x="1722" y="818"/>
                    <a:pt x="1703" y="748"/>
                    <a:pt x="1674" y="680"/>
                  </a:cubicBezTo>
                  <a:cubicBezTo>
                    <a:pt x="1663" y="552"/>
                    <a:pt x="1654" y="424"/>
                    <a:pt x="1634" y="296"/>
                  </a:cubicBezTo>
                  <a:cubicBezTo>
                    <a:pt x="1634" y="208"/>
                    <a:pt x="1624" y="119"/>
                    <a:pt x="1615" y="20"/>
                  </a:cubicBezTo>
                  <a:cubicBezTo>
                    <a:pt x="1595" y="20"/>
                    <a:pt x="1565" y="30"/>
                    <a:pt x="1545" y="30"/>
                  </a:cubicBezTo>
                  <a:cubicBezTo>
                    <a:pt x="1555" y="144"/>
                    <a:pt x="1564" y="267"/>
                    <a:pt x="1574" y="381"/>
                  </a:cubicBezTo>
                  <a:lnTo>
                    <a:pt x="1574" y="381"/>
                  </a:lnTo>
                  <a:cubicBezTo>
                    <a:pt x="1535" y="265"/>
                    <a:pt x="1496" y="157"/>
                    <a:pt x="1447" y="50"/>
                  </a:cubicBezTo>
                  <a:cubicBezTo>
                    <a:pt x="1418" y="59"/>
                    <a:pt x="1378" y="70"/>
                    <a:pt x="1348" y="79"/>
                  </a:cubicBezTo>
                  <a:cubicBezTo>
                    <a:pt x="1398" y="286"/>
                    <a:pt x="1457" y="493"/>
                    <a:pt x="1516" y="700"/>
                  </a:cubicBezTo>
                  <a:cubicBezTo>
                    <a:pt x="1555" y="837"/>
                    <a:pt x="1604" y="985"/>
                    <a:pt x="1644" y="1122"/>
                  </a:cubicBezTo>
                  <a:cubicBezTo>
                    <a:pt x="1644" y="1142"/>
                    <a:pt x="1634" y="1162"/>
                    <a:pt x="1624" y="1181"/>
                  </a:cubicBezTo>
                  <a:cubicBezTo>
                    <a:pt x="1555" y="945"/>
                    <a:pt x="1496" y="709"/>
                    <a:pt x="1427" y="483"/>
                  </a:cubicBezTo>
                  <a:cubicBezTo>
                    <a:pt x="1388" y="345"/>
                    <a:pt x="1348" y="217"/>
                    <a:pt x="1309" y="89"/>
                  </a:cubicBezTo>
                  <a:cubicBezTo>
                    <a:pt x="1300" y="89"/>
                    <a:pt x="1289" y="99"/>
                    <a:pt x="1270" y="99"/>
                  </a:cubicBezTo>
                  <a:cubicBezTo>
                    <a:pt x="1368" y="404"/>
                    <a:pt x="1457" y="709"/>
                    <a:pt x="1545" y="1024"/>
                  </a:cubicBezTo>
                  <a:cubicBezTo>
                    <a:pt x="1565" y="1093"/>
                    <a:pt x="1585" y="1162"/>
                    <a:pt x="1604" y="1240"/>
                  </a:cubicBezTo>
                  <a:cubicBezTo>
                    <a:pt x="1585" y="1280"/>
                    <a:pt x="1565" y="1319"/>
                    <a:pt x="1555" y="1369"/>
                  </a:cubicBezTo>
                  <a:cubicBezTo>
                    <a:pt x="1457" y="1181"/>
                    <a:pt x="1359" y="995"/>
                    <a:pt x="1270" y="818"/>
                  </a:cubicBezTo>
                  <a:cubicBezTo>
                    <a:pt x="1250" y="581"/>
                    <a:pt x="1230" y="345"/>
                    <a:pt x="1221" y="119"/>
                  </a:cubicBezTo>
                  <a:cubicBezTo>
                    <a:pt x="1171" y="138"/>
                    <a:pt x="1112" y="158"/>
                    <a:pt x="1063" y="178"/>
                  </a:cubicBezTo>
                  <a:cubicBezTo>
                    <a:pt x="1063" y="267"/>
                    <a:pt x="1073" y="355"/>
                    <a:pt x="1083" y="453"/>
                  </a:cubicBezTo>
                  <a:cubicBezTo>
                    <a:pt x="1044" y="374"/>
                    <a:pt x="1004" y="306"/>
                    <a:pt x="965" y="227"/>
                  </a:cubicBezTo>
                  <a:lnTo>
                    <a:pt x="906" y="256"/>
                  </a:lnTo>
                  <a:cubicBezTo>
                    <a:pt x="965" y="385"/>
                    <a:pt x="1024" y="503"/>
                    <a:pt x="1093" y="621"/>
                  </a:cubicBezTo>
                  <a:cubicBezTo>
                    <a:pt x="1093" y="700"/>
                    <a:pt x="1103" y="778"/>
                    <a:pt x="1112" y="857"/>
                  </a:cubicBezTo>
                  <a:cubicBezTo>
                    <a:pt x="1044" y="768"/>
                    <a:pt x="985" y="689"/>
                    <a:pt x="926" y="601"/>
                  </a:cubicBezTo>
                  <a:lnTo>
                    <a:pt x="778" y="335"/>
                  </a:lnTo>
                  <a:cubicBezTo>
                    <a:pt x="758" y="355"/>
                    <a:pt x="738" y="365"/>
                    <a:pt x="719" y="374"/>
                  </a:cubicBezTo>
                  <a:cubicBezTo>
                    <a:pt x="837" y="581"/>
                    <a:pt x="955" y="798"/>
                    <a:pt x="1063" y="1004"/>
                  </a:cubicBezTo>
                  <a:cubicBezTo>
                    <a:pt x="1083" y="1044"/>
                    <a:pt x="1103" y="1074"/>
                    <a:pt x="1112" y="1113"/>
                  </a:cubicBezTo>
                  <a:cubicBezTo>
                    <a:pt x="955" y="886"/>
                    <a:pt x="797" y="670"/>
                    <a:pt x="620" y="453"/>
                  </a:cubicBezTo>
                  <a:cubicBezTo>
                    <a:pt x="581" y="493"/>
                    <a:pt x="541" y="522"/>
                    <a:pt x="512" y="562"/>
                  </a:cubicBezTo>
                  <a:cubicBezTo>
                    <a:pt x="729" y="827"/>
                    <a:pt x="926" y="1103"/>
                    <a:pt x="1112" y="1378"/>
                  </a:cubicBezTo>
                  <a:cubicBezTo>
                    <a:pt x="1024" y="1299"/>
                    <a:pt x="926" y="1231"/>
                    <a:pt x="837" y="1152"/>
                  </a:cubicBezTo>
                  <a:cubicBezTo>
                    <a:pt x="797" y="1074"/>
                    <a:pt x="749" y="995"/>
                    <a:pt x="709" y="916"/>
                  </a:cubicBezTo>
                  <a:lnTo>
                    <a:pt x="502" y="562"/>
                  </a:lnTo>
                  <a:cubicBezTo>
                    <a:pt x="482" y="581"/>
                    <a:pt x="473" y="601"/>
                    <a:pt x="453" y="611"/>
                  </a:cubicBezTo>
                  <a:cubicBezTo>
                    <a:pt x="532" y="759"/>
                    <a:pt x="620" y="896"/>
                    <a:pt x="699" y="1034"/>
                  </a:cubicBezTo>
                  <a:lnTo>
                    <a:pt x="463" y="857"/>
                  </a:lnTo>
                  <a:cubicBezTo>
                    <a:pt x="423" y="818"/>
                    <a:pt x="375" y="788"/>
                    <a:pt x="335" y="759"/>
                  </a:cubicBezTo>
                  <a:cubicBezTo>
                    <a:pt x="325" y="768"/>
                    <a:pt x="325" y="778"/>
                    <a:pt x="316" y="788"/>
                  </a:cubicBezTo>
                  <a:cubicBezTo>
                    <a:pt x="453" y="896"/>
                    <a:pt x="600" y="1004"/>
                    <a:pt x="738" y="1113"/>
                  </a:cubicBezTo>
                  <a:cubicBezTo>
                    <a:pt x="768" y="1172"/>
                    <a:pt x="797" y="1221"/>
                    <a:pt x="827" y="1280"/>
                  </a:cubicBezTo>
                  <a:cubicBezTo>
                    <a:pt x="797" y="1260"/>
                    <a:pt x="778" y="1240"/>
                    <a:pt x="749" y="1221"/>
                  </a:cubicBezTo>
                  <a:cubicBezTo>
                    <a:pt x="591" y="1093"/>
                    <a:pt x="434" y="965"/>
                    <a:pt x="276" y="847"/>
                  </a:cubicBezTo>
                  <a:cubicBezTo>
                    <a:pt x="266" y="847"/>
                    <a:pt x="266" y="857"/>
                    <a:pt x="256" y="866"/>
                  </a:cubicBezTo>
                  <a:cubicBezTo>
                    <a:pt x="246" y="877"/>
                    <a:pt x="246" y="886"/>
                    <a:pt x="237" y="896"/>
                  </a:cubicBezTo>
                  <a:cubicBezTo>
                    <a:pt x="443" y="1093"/>
                    <a:pt x="650" y="1290"/>
                    <a:pt x="847" y="1487"/>
                  </a:cubicBezTo>
                  <a:cubicBezTo>
                    <a:pt x="915" y="1546"/>
                    <a:pt x="974" y="1605"/>
                    <a:pt x="1033" y="1673"/>
                  </a:cubicBezTo>
                  <a:lnTo>
                    <a:pt x="1211" y="1999"/>
                  </a:lnTo>
                  <a:cubicBezTo>
                    <a:pt x="1171" y="1988"/>
                    <a:pt x="1142" y="1979"/>
                    <a:pt x="1103" y="1959"/>
                  </a:cubicBezTo>
                  <a:cubicBezTo>
                    <a:pt x="788" y="1644"/>
                    <a:pt x="482" y="1329"/>
                    <a:pt x="178" y="1014"/>
                  </a:cubicBezTo>
                  <a:cubicBezTo>
                    <a:pt x="148" y="1063"/>
                    <a:pt x="128" y="1113"/>
                    <a:pt x="108" y="1162"/>
                  </a:cubicBezTo>
                  <a:lnTo>
                    <a:pt x="758" y="1811"/>
                  </a:lnTo>
                  <a:lnTo>
                    <a:pt x="463" y="1693"/>
                  </a:lnTo>
                  <a:cubicBezTo>
                    <a:pt x="335" y="1585"/>
                    <a:pt x="217" y="1467"/>
                    <a:pt x="99" y="1349"/>
                  </a:cubicBezTo>
                  <a:cubicBezTo>
                    <a:pt x="79" y="1339"/>
                    <a:pt x="69" y="1319"/>
                    <a:pt x="60" y="1310"/>
                  </a:cubicBezTo>
                  <a:cubicBezTo>
                    <a:pt x="60" y="1319"/>
                    <a:pt x="49" y="1339"/>
                    <a:pt x="49" y="1349"/>
                  </a:cubicBezTo>
                  <a:cubicBezTo>
                    <a:pt x="158" y="1457"/>
                    <a:pt x="266" y="1555"/>
                    <a:pt x="384" y="1664"/>
                  </a:cubicBezTo>
                  <a:cubicBezTo>
                    <a:pt x="256" y="1614"/>
                    <a:pt x="138" y="1566"/>
                    <a:pt x="20" y="1507"/>
                  </a:cubicBezTo>
                  <a:cubicBezTo>
                    <a:pt x="10" y="1555"/>
                    <a:pt x="1" y="1605"/>
                    <a:pt x="1" y="1654"/>
                  </a:cubicBezTo>
                  <a:cubicBezTo>
                    <a:pt x="227" y="1743"/>
                    <a:pt x="453" y="1841"/>
                    <a:pt x="679" y="1929"/>
                  </a:cubicBezTo>
                  <a:cubicBezTo>
                    <a:pt x="837" y="2067"/>
                    <a:pt x="994" y="2195"/>
                    <a:pt x="1152" y="2313"/>
                  </a:cubicBezTo>
                  <a:lnTo>
                    <a:pt x="1033" y="2284"/>
                  </a:lnTo>
                  <a:cubicBezTo>
                    <a:pt x="994" y="2274"/>
                    <a:pt x="945" y="2254"/>
                    <a:pt x="906" y="2244"/>
                  </a:cubicBezTo>
                  <a:cubicBezTo>
                    <a:pt x="600" y="2117"/>
                    <a:pt x="296" y="1979"/>
                    <a:pt x="1" y="1831"/>
                  </a:cubicBezTo>
                  <a:lnTo>
                    <a:pt x="1" y="1831"/>
                  </a:lnTo>
                  <a:cubicBezTo>
                    <a:pt x="1" y="1890"/>
                    <a:pt x="10" y="1940"/>
                    <a:pt x="10" y="1988"/>
                  </a:cubicBezTo>
                  <a:cubicBezTo>
                    <a:pt x="316" y="2136"/>
                    <a:pt x="630" y="2274"/>
                    <a:pt x="945" y="2402"/>
                  </a:cubicBezTo>
                  <a:lnTo>
                    <a:pt x="2697" y="2402"/>
                  </a:lnTo>
                  <a:cubicBezTo>
                    <a:pt x="2815" y="2392"/>
                    <a:pt x="2943" y="2382"/>
                    <a:pt x="3061" y="2373"/>
                  </a:cubicBezTo>
                  <a:cubicBezTo>
                    <a:pt x="3218" y="2362"/>
                    <a:pt x="3366" y="2343"/>
                    <a:pt x="3524" y="2333"/>
                  </a:cubicBezTo>
                  <a:cubicBezTo>
                    <a:pt x="3541" y="2324"/>
                    <a:pt x="3543" y="2301"/>
                    <a:pt x="3531" y="2301"/>
                  </a:cubicBezTo>
                  <a:cubicBezTo>
                    <a:pt x="3529" y="2301"/>
                    <a:pt x="3526" y="2302"/>
                    <a:pt x="3524" y="2303"/>
                  </a:cubicBezTo>
                  <a:cubicBezTo>
                    <a:pt x="3199" y="2333"/>
                    <a:pt x="2884" y="2362"/>
                    <a:pt x="2569" y="2392"/>
                  </a:cubicBezTo>
                  <a:cubicBezTo>
                    <a:pt x="2608" y="2373"/>
                    <a:pt x="2647" y="2353"/>
                    <a:pt x="2677" y="2343"/>
                  </a:cubicBezTo>
                  <a:cubicBezTo>
                    <a:pt x="2825" y="2323"/>
                    <a:pt x="2973" y="2313"/>
                    <a:pt x="3120" y="2294"/>
                  </a:cubicBezTo>
                  <a:cubicBezTo>
                    <a:pt x="3317" y="2274"/>
                    <a:pt x="3513" y="2254"/>
                    <a:pt x="3701" y="2235"/>
                  </a:cubicBezTo>
                  <a:cubicBezTo>
                    <a:pt x="3710" y="2225"/>
                    <a:pt x="3710" y="2215"/>
                    <a:pt x="3710" y="2205"/>
                  </a:cubicBezTo>
                  <a:lnTo>
                    <a:pt x="3710" y="2205"/>
                  </a:lnTo>
                  <a:cubicBezTo>
                    <a:pt x="3406" y="2235"/>
                    <a:pt x="3091" y="2264"/>
                    <a:pt x="2776" y="2303"/>
                  </a:cubicBezTo>
                  <a:cubicBezTo>
                    <a:pt x="2973" y="2225"/>
                    <a:pt x="3159" y="2136"/>
                    <a:pt x="3356" y="2058"/>
                  </a:cubicBezTo>
                  <a:cubicBezTo>
                    <a:pt x="3494" y="2028"/>
                    <a:pt x="3622" y="1988"/>
                    <a:pt x="3760" y="1959"/>
                  </a:cubicBezTo>
                  <a:cubicBezTo>
                    <a:pt x="3760" y="1949"/>
                    <a:pt x="3769" y="1940"/>
                    <a:pt x="3769" y="1929"/>
                  </a:cubicBezTo>
                  <a:lnTo>
                    <a:pt x="3769" y="1929"/>
                  </a:lnTo>
                  <a:cubicBezTo>
                    <a:pt x="3681" y="1949"/>
                    <a:pt x="3602" y="1969"/>
                    <a:pt x="3513" y="1988"/>
                  </a:cubicBezTo>
                  <a:cubicBezTo>
                    <a:pt x="3583" y="1959"/>
                    <a:pt x="3651" y="1929"/>
                    <a:pt x="3710" y="1900"/>
                  </a:cubicBezTo>
                  <a:cubicBezTo>
                    <a:pt x="3786" y="1867"/>
                    <a:pt x="3740" y="1783"/>
                    <a:pt x="3670" y="1783"/>
                  </a:cubicBezTo>
                  <a:cubicBezTo>
                    <a:pt x="3658" y="1783"/>
                    <a:pt x="3645" y="1786"/>
                    <a:pt x="3632" y="1792"/>
                  </a:cubicBezTo>
                  <a:cubicBezTo>
                    <a:pt x="3297" y="1940"/>
                    <a:pt x="2953" y="2087"/>
                    <a:pt x="2608" y="2225"/>
                  </a:cubicBezTo>
                  <a:cubicBezTo>
                    <a:pt x="2481" y="2264"/>
                    <a:pt x="2343" y="2303"/>
                    <a:pt x="2214" y="2343"/>
                  </a:cubicBezTo>
                  <a:cubicBezTo>
                    <a:pt x="2205" y="2303"/>
                    <a:pt x="2195" y="2274"/>
                    <a:pt x="2185" y="2244"/>
                  </a:cubicBezTo>
                  <a:cubicBezTo>
                    <a:pt x="2470" y="2126"/>
                    <a:pt x="2746" y="1999"/>
                    <a:pt x="3021" y="1880"/>
                  </a:cubicBezTo>
                  <a:cubicBezTo>
                    <a:pt x="3110" y="1861"/>
                    <a:pt x="3199" y="1841"/>
                    <a:pt x="3277" y="1821"/>
                  </a:cubicBezTo>
                  <a:cubicBezTo>
                    <a:pt x="3445" y="1782"/>
                    <a:pt x="3612" y="1732"/>
                    <a:pt x="3769" y="1693"/>
                  </a:cubicBezTo>
                  <a:lnTo>
                    <a:pt x="3769" y="1664"/>
                  </a:lnTo>
                  <a:cubicBezTo>
                    <a:pt x="3572" y="1713"/>
                    <a:pt x="3366" y="1762"/>
                    <a:pt x="3159" y="1811"/>
                  </a:cubicBezTo>
                  <a:cubicBezTo>
                    <a:pt x="3347" y="1732"/>
                    <a:pt x="3533" y="1644"/>
                    <a:pt x="3710" y="1566"/>
                  </a:cubicBezTo>
                  <a:cubicBezTo>
                    <a:pt x="3727" y="1557"/>
                    <a:pt x="3715" y="1534"/>
                    <a:pt x="3699" y="1534"/>
                  </a:cubicBezTo>
                  <a:cubicBezTo>
                    <a:pt x="3696" y="1534"/>
                    <a:pt x="3693" y="1534"/>
                    <a:pt x="3691" y="1536"/>
                  </a:cubicBezTo>
                  <a:cubicBezTo>
                    <a:pt x="3465" y="1644"/>
                    <a:pt x="3238" y="1752"/>
                    <a:pt x="3002" y="1851"/>
                  </a:cubicBezTo>
                  <a:cubicBezTo>
                    <a:pt x="2933" y="1870"/>
                    <a:pt x="2864" y="1890"/>
                    <a:pt x="2785" y="1900"/>
                  </a:cubicBezTo>
                  <a:cubicBezTo>
                    <a:pt x="3100" y="1732"/>
                    <a:pt x="3415" y="1575"/>
                    <a:pt x="3740" y="1408"/>
                  </a:cubicBezTo>
                  <a:cubicBezTo>
                    <a:pt x="3730" y="1359"/>
                    <a:pt x="3710" y="1310"/>
                    <a:pt x="3701" y="1270"/>
                  </a:cubicBezTo>
                  <a:cubicBezTo>
                    <a:pt x="3218" y="1526"/>
                    <a:pt x="2736" y="1772"/>
                    <a:pt x="2244" y="2028"/>
                  </a:cubicBezTo>
                  <a:cubicBezTo>
                    <a:pt x="2254" y="2018"/>
                    <a:pt x="2264" y="1999"/>
                    <a:pt x="2264" y="1988"/>
                  </a:cubicBezTo>
                  <a:lnTo>
                    <a:pt x="2706" y="1693"/>
                  </a:lnTo>
                  <a:cubicBezTo>
                    <a:pt x="2854" y="1605"/>
                    <a:pt x="2992" y="1526"/>
                    <a:pt x="3139" y="1447"/>
                  </a:cubicBezTo>
                  <a:cubicBezTo>
                    <a:pt x="3317" y="1349"/>
                    <a:pt x="3484" y="1251"/>
                    <a:pt x="3651" y="1152"/>
                  </a:cubicBezTo>
                  <a:cubicBezTo>
                    <a:pt x="3651" y="1142"/>
                    <a:pt x="3651" y="1133"/>
                    <a:pt x="3642" y="1122"/>
                  </a:cubicBezTo>
                  <a:cubicBezTo>
                    <a:pt x="3415" y="1251"/>
                    <a:pt x="3189" y="1378"/>
                    <a:pt x="2962" y="1516"/>
                  </a:cubicBezTo>
                  <a:lnTo>
                    <a:pt x="3612" y="1044"/>
                  </a:lnTo>
                  <a:cubicBezTo>
                    <a:pt x="3592" y="1004"/>
                    <a:pt x="3572" y="965"/>
                    <a:pt x="3543" y="926"/>
                  </a:cubicBezTo>
                  <a:cubicBezTo>
                    <a:pt x="3445" y="995"/>
                    <a:pt x="3336" y="1074"/>
                    <a:pt x="3228" y="1152"/>
                  </a:cubicBezTo>
                  <a:cubicBezTo>
                    <a:pt x="3150" y="1181"/>
                    <a:pt x="3071" y="1221"/>
                    <a:pt x="2982" y="1251"/>
                  </a:cubicBezTo>
                  <a:cubicBezTo>
                    <a:pt x="3032" y="1211"/>
                    <a:pt x="3080" y="1172"/>
                    <a:pt x="3120" y="1122"/>
                  </a:cubicBezTo>
                  <a:cubicBezTo>
                    <a:pt x="3238" y="1014"/>
                    <a:pt x="3347" y="906"/>
                    <a:pt x="3454" y="788"/>
                  </a:cubicBezTo>
                  <a:cubicBezTo>
                    <a:pt x="3454" y="778"/>
                    <a:pt x="3445" y="768"/>
                    <a:pt x="3435" y="759"/>
                  </a:cubicBezTo>
                  <a:cubicBezTo>
                    <a:pt x="3268" y="945"/>
                    <a:pt x="3091" y="1122"/>
                    <a:pt x="2894" y="1290"/>
                  </a:cubicBezTo>
                  <a:lnTo>
                    <a:pt x="2884" y="1299"/>
                  </a:lnTo>
                  <a:cubicBezTo>
                    <a:pt x="3061" y="1103"/>
                    <a:pt x="3228" y="906"/>
                    <a:pt x="3395" y="700"/>
                  </a:cubicBezTo>
                  <a:cubicBezTo>
                    <a:pt x="3366" y="670"/>
                    <a:pt x="3327" y="630"/>
                    <a:pt x="3297" y="591"/>
                  </a:cubicBezTo>
                  <a:cubicBezTo>
                    <a:pt x="3248" y="650"/>
                    <a:pt x="3199" y="700"/>
                    <a:pt x="3150" y="759"/>
                  </a:cubicBezTo>
                  <a:cubicBezTo>
                    <a:pt x="3071" y="818"/>
                    <a:pt x="2992" y="877"/>
                    <a:pt x="2914" y="926"/>
                  </a:cubicBezTo>
                  <a:cubicBezTo>
                    <a:pt x="3002" y="778"/>
                    <a:pt x="3091" y="630"/>
                    <a:pt x="3179" y="473"/>
                  </a:cubicBezTo>
                  <a:cubicBezTo>
                    <a:pt x="3130" y="433"/>
                    <a:pt x="3071" y="394"/>
                    <a:pt x="3021" y="355"/>
                  </a:cubicBezTo>
                  <a:cubicBezTo>
                    <a:pt x="2923" y="542"/>
                    <a:pt x="2835" y="719"/>
                    <a:pt x="2736" y="906"/>
                  </a:cubicBezTo>
                  <a:cubicBezTo>
                    <a:pt x="2785" y="788"/>
                    <a:pt x="2825" y="670"/>
                    <a:pt x="2874" y="552"/>
                  </a:cubicBezTo>
                  <a:lnTo>
                    <a:pt x="2962" y="315"/>
                  </a:lnTo>
                  <a:cubicBezTo>
                    <a:pt x="2953" y="306"/>
                    <a:pt x="2943" y="306"/>
                    <a:pt x="2933" y="296"/>
                  </a:cubicBezTo>
                  <a:cubicBezTo>
                    <a:pt x="2835" y="552"/>
                    <a:pt x="2736" y="807"/>
                    <a:pt x="2638" y="1054"/>
                  </a:cubicBezTo>
                  <a:cubicBezTo>
                    <a:pt x="2628" y="1074"/>
                    <a:pt x="2618" y="1093"/>
                    <a:pt x="2618" y="1103"/>
                  </a:cubicBezTo>
                  <a:cubicBezTo>
                    <a:pt x="2599" y="1133"/>
                    <a:pt x="2588" y="1152"/>
                    <a:pt x="2569" y="1172"/>
                  </a:cubicBezTo>
                  <a:cubicBezTo>
                    <a:pt x="2520" y="1211"/>
                    <a:pt x="2481" y="1240"/>
                    <a:pt x="2431" y="1270"/>
                  </a:cubicBezTo>
                  <a:cubicBezTo>
                    <a:pt x="2540" y="1063"/>
                    <a:pt x="2638" y="847"/>
                    <a:pt x="2736" y="621"/>
                  </a:cubicBezTo>
                  <a:cubicBezTo>
                    <a:pt x="2795" y="512"/>
                    <a:pt x="2844" y="394"/>
                    <a:pt x="2894" y="276"/>
                  </a:cubicBezTo>
                  <a:cubicBezTo>
                    <a:pt x="2874" y="256"/>
                    <a:pt x="2854" y="247"/>
                    <a:pt x="2835" y="237"/>
                  </a:cubicBezTo>
                  <a:cubicBezTo>
                    <a:pt x="2717" y="503"/>
                    <a:pt x="2599" y="768"/>
                    <a:pt x="2481" y="1024"/>
                  </a:cubicBezTo>
                  <a:cubicBezTo>
                    <a:pt x="2421" y="1142"/>
                    <a:pt x="2362" y="1251"/>
                    <a:pt x="2313" y="1359"/>
                  </a:cubicBezTo>
                  <a:cubicBezTo>
                    <a:pt x="2307" y="1365"/>
                    <a:pt x="2300" y="1367"/>
                    <a:pt x="2296" y="1371"/>
                  </a:cubicBezTo>
                  <a:lnTo>
                    <a:pt x="2296" y="1371"/>
                  </a:lnTo>
                  <a:cubicBezTo>
                    <a:pt x="2433" y="1069"/>
                    <a:pt x="2550" y="766"/>
                    <a:pt x="2658" y="463"/>
                  </a:cubicBezTo>
                  <a:cubicBezTo>
                    <a:pt x="2697" y="374"/>
                    <a:pt x="2726" y="286"/>
                    <a:pt x="2776" y="208"/>
                  </a:cubicBezTo>
                  <a:cubicBezTo>
                    <a:pt x="2746" y="197"/>
                    <a:pt x="2726" y="188"/>
                    <a:pt x="2706" y="178"/>
                  </a:cubicBezTo>
                  <a:cubicBezTo>
                    <a:pt x="2677" y="237"/>
                    <a:pt x="2647" y="296"/>
                    <a:pt x="2618" y="365"/>
                  </a:cubicBezTo>
                  <a:lnTo>
                    <a:pt x="2529" y="630"/>
                  </a:lnTo>
                  <a:cubicBezTo>
                    <a:pt x="2490" y="719"/>
                    <a:pt x="2451" y="818"/>
                    <a:pt x="2421" y="916"/>
                  </a:cubicBezTo>
                  <a:cubicBezTo>
                    <a:pt x="2343" y="1093"/>
                    <a:pt x="2264" y="1280"/>
                    <a:pt x="2175" y="1467"/>
                  </a:cubicBezTo>
                  <a:lnTo>
                    <a:pt x="1998" y="1585"/>
                  </a:lnTo>
                  <a:cubicBezTo>
                    <a:pt x="2008" y="1555"/>
                    <a:pt x="2018" y="1516"/>
                    <a:pt x="2018" y="1477"/>
                  </a:cubicBezTo>
                  <a:cubicBezTo>
                    <a:pt x="2126" y="1162"/>
                    <a:pt x="2234" y="857"/>
                    <a:pt x="2352" y="542"/>
                  </a:cubicBezTo>
                  <a:cubicBezTo>
                    <a:pt x="2411" y="404"/>
                    <a:pt x="2470" y="256"/>
                    <a:pt x="2529" y="109"/>
                  </a:cubicBezTo>
                  <a:cubicBezTo>
                    <a:pt x="2510" y="99"/>
                    <a:pt x="2490" y="99"/>
                    <a:pt x="2470" y="89"/>
                  </a:cubicBezTo>
                  <a:cubicBezTo>
                    <a:pt x="2343" y="385"/>
                    <a:pt x="2225" y="689"/>
                    <a:pt x="2116" y="985"/>
                  </a:cubicBezTo>
                  <a:lnTo>
                    <a:pt x="2087" y="1074"/>
                  </a:lnTo>
                  <a:cubicBezTo>
                    <a:pt x="2116" y="906"/>
                    <a:pt x="2136" y="748"/>
                    <a:pt x="2166" y="581"/>
                  </a:cubicBezTo>
                  <a:cubicBezTo>
                    <a:pt x="2195" y="404"/>
                    <a:pt x="2225" y="217"/>
                    <a:pt x="2254" y="40"/>
                  </a:cubicBezTo>
                  <a:cubicBezTo>
                    <a:pt x="2225" y="30"/>
                    <a:pt x="2205" y="30"/>
                    <a:pt x="2175" y="20"/>
                  </a:cubicBezTo>
                  <a:cubicBezTo>
                    <a:pt x="2166" y="50"/>
                    <a:pt x="2146" y="79"/>
                    <a:pt x="2136" y="99"/>
                  </a:cubicBezTo>
                  <a:cubicBezTo>
                    <a:pt x="2136" y="70"/>
                    <a:pt x="2146" y="50"/>
                    <a:pt x="2146" y="20"/>
                  </a:cubicBezTo>
                  <a:cubicBezTo>
                    <a:pt x="2096" y="11"/>
                    <a:pt x="2037" y="11"/>
                    <a:pt x="1988" y="11"/>
                  </a:cubicBezTo>
                  <a:lnTo>
                    <a:pt x="1929" y="512"/>
                  </a:lnTo>
                  <a:cubicBezTo>
                    <a:pt x="1919" y="522"/>
                    <a:pt x="1910" y="542"/>
                    <a:pt x="1910" y="552"/>
                  </a:cubicBezTo>
                  <a:lnTo>
                    <a:pt x="1910" y="414"/>
                  </a:lnTo>
                  <a:cubicBezTo>
                    <a:pt x="1910" y="276"/>
                    <a:pt x="1919" y="138"/>
                    <a:pt x="1919"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20"/>
            <p:cNvSpPr/>
            <p:nvPr/>
          </p:nvSpPr>
          <p:spPr>
            <a:xfrm>
              <a:off x="97922" y="5070107"/>
              <a:ext cx="73299" cy="12711"/>
            </a:xfrm>
            <a:custGeom>
              <a:avLst/>
              <a:gdLst/>
              <a:ahLst/>
              <a:cxnLst/>
              <a:rect l="l" t="t" r="r" b="b"/>
              <a:pathLst>
                <a:path w="346" h="60" extrusionOk="0">
                  <a:moveTo>
                    <a:pt x="0" y="1"/>
                  </a:moveTo>
                  <a:cubicBezTo>
                    <a:pt x="0" y="11"/>
                    <a:pt x="0" y="20"/>
                    <a:pt x="11" y="31"/>
                  </a:cubicBezTo>
                  <a:lnTo>
                    <a:pt x="188" y="60"/>
                  </a:lnTo>
                  <a:lnTo>
                    <a:pt x="345" y="60"/>
                  </a:lnTo>
                  <a:cubicBezTo>
                    <a:pt x="306" y="60"/>
                    <a:pt x="267" y="50"/>
                    <a:pt x="227" y="40"/>
                  </a:cubicBezTo>
                  <a:cubicBezTo>
                    <a:pt x="148" y="31"/>
                    <a:pt x="70" y="11"/>
                    <a:pt x="0"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20"/>
            <p:cNvSpPr/>
            <p:nvPr/>
          </p:nvSpPr>
          <p:spPr>
            <a:xfrm>
              <a:off x="49" y="5082606"/>
              <a:ext cx="9143974" cy="123295"/>
            </a:xfrm>
            <a:custGeom>
              <a:avLst/>
              <a:gdLst/>
              <a:ahLst/>
              <a:cxnLst/>
              <a:rect l="l" t="t" r="r" b="b"/>
              <a:pathLst>
                <a:path w="43163" h="582" extrusionOk="0">
                  <a:moveTo>
                    <a:pt x="0" y="1"/>
                  </a:moveTo>
                  <a:lnTo>
                    <a:pt x="0" y="582"/>
                  </a:lnTo>
                  <a:lnTo>
                    <a:pt x="43163" y="582"/>
                  </a:lnTo>
                  <a:lnTo>
                    <a:pt x="43163"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20"/>
            <p:cNvSpPr/>
            <p:nvPr/>
          </p:nvSpPr>
          <p:spPr>
            <a:xfrm>
              <a:off x="458932" y="4559343"/>
              <a:ext cx="823875" cy="523475"/>
            </a:xfrm>
            <a:custGeom>
              <a:avLst/>
              <a:gdLst/>
              <a:ahLst/>
              <a:cxnLst/>
              <a:rect l="l" t="t" r="r" b="b"/>
              <a:pathLst>
                <a:path w="3889" h="2471" extrusionOk="0">
                  <a:moveTo>
                    <a:pt x="1999" y="1"/>
                  </a:moveTo>
                  <a:cubicBezTo>
                    <a:pt x="1890" y="1"/>
                    <a:pt x="1782" y="60"/>
                    <a:pt x="1713" y="148"/>
                  </a:cubicBezTo>
                  <a:cubicBezTo>
                    <a:pt x="1634" y="247"/>
                    <a:pt x="1605" y="375"/>
                    <a:pt x="1585" y="493"/>
                  </a:cubicBezTo>
                  <a:cubicBezTo>
                    <a:pt x="1546" y="749"/>
                    <a:pt x="1536" y="1005"/>
                    <a:pt x="1566" y="1250"/>
                  </a:cubicBezTo>
                  <a:cubicBezTo>
                    <a:pt x="1477" y="1005"/>
                    <a:pt x="1319" y="778"/>
                    <a:pt x="1133" y="601"/>
                  </a:cubicBezTo>
                  <a:cubicBezTo>
                    <a:pt x="1054" y="532"/>
                    <a:pt x="965" y="463"/>
                    <a:pt x="866" y="434"/>
                  </a:cubicBezTo>
                  <a:cubicBezTo>
                    <a:pt x="832" y="422"/>
                    <a:pt x="797" y="417"/>
                    <a:pt x="763" y="417"/>
                  </a:cubicBezTo>
                  <a:cubicBezTo>
                    <a:pt x="711" y="417"/>
                    <a:pt x="662" y="430"/>
                    <a:pt x="621" y="454"/>
                  </a:cubicBezTo>
                  <a:cubicBezTo>
                    <a:pt x="601" y="463"/>
                    <a:pt x="581" y="473"/>
                    <a:pt x="571" y="483"/>
                  </a:cubicBezTo>
                  <a:lnTo>
                    <a:pt x="562" y="483"/>
                  </a:lnTo>
                  <a:cubicBezTo>
                    <a:pt x="453" y="591"/>
                    <a:pt x="463" y="769"/>
                    <a:pt x="503" y="926"/>
                  </a:cubicBezTo>
                  <a:cubicBezTo>
                    <a:pt x="571" y="1270"/>
                    <a:pt x="739" y="1595"/>
                    <a:pt x="945" y="1880"/>
                  </a:cubicBezTo>
                  <a:cubicBezTo>
                    <a:pt x="798" y="1683"/>
                    <a:pt x="611" y="1526"/>
                    <a:pt x="404" y="1398"/>
                  </a:cubicBezTo>
                  <a:cubicBezTo>
                    <a:pt x="341" y="1363"/>
                    <a:pt x="269" y="1329"/>
                    <a:pt x="197" y="1329"/>
                  </a:cubicBezTo>
                  <a:cubicBezTo>
                    <a:pt x="167" y="1329"/>
                    <a:pt x="138" y="1335"/>
                    <a:pt x="109" y="1349"/>
                  </a:cubicBezTo>
                  <a:cubicBezTo>
                    <a:pt x="89" y="1359"/>
                    <a:pt x="70" y="1379"/>
                    <a:pt x="50" y="1398"/>
                  </a:cubicBezTo>
                  <a:cubicBezTo>
                    <a:pt x="40" y="1408"/>
                    <a:pt x="30" y="1428"/>
                    <a:pt x="20" y="1447"/>
                  </a:cubicBezTo>
                  <a:cubicBezTo>
                    <a:pt x="11" y="1477"/>
                    <a:pt x="11" y="1506"/>
                    <a:pt x="0" y="1536"/>
                  </a:cubicBezTo>
                  <a:cubicBezTo>
                    <a:pt x="0" y="1605"/>
                    <a:pt x="20" y="1683"/>
                    <a:pt x="50" y="1753"/>
                  </a:cubicBezTo>
                  <a:cubicBezTo>
                    <a:pt x="148" y="2028"/>
                    <a:pt x="326" y="2284"/>
                    <a:pt x="562" y="2471"/>
                  </a:cubicBezTo>
                  <a:lnTo>
                    <a:pt x="3298" y="2471"/>
                  </a:lnTo>
                  <a:cubicBezTo>
                    <a:pt x="3435" y="2382"/>
                    <a:pt x="3563" y="2284"/>
                    <a:pt x="3672" y="2175"/>
                  </a:cubicBezTo>
                  <a:cubicBezTo>
                    <a:pt x="3750" y="2087"/>
                    <a:pt x="3829" y="1998"/>
                    <a:pt x="3858" y="1890"/>
                  </a:cubicBezTo>
                  <a:cubicBezTo>
                    <a:pt x="3888" y="1782"/>
                    <a:pt x="3858" y="1644"/>
                    <a:pt x="3760" y="1585"/>
                  </a:cubicBezTo>
                  <a:cubicBezTo>
                    <a:pt x="3740" y="1576"/>
                    <a:pt x="3720" y="1565"/>
                    <a:pt x="3701" y="1565"/>
                  </a:cubicBezTo>
                  <a:cubicBezTo>
                    <a:pt x="3683" y="1561"/>
                    <a:pt x="3666" y="1559"/>
                    <a:pt x="3649" y="1559"/>
                  </a:cubicBezTo>
                  <a:cubicBezTo>
                    <a:pt x="3546" y="1559"/>
                    <a:pt x="3441" y="1626"/>
                    <a:pt x="3357" y="1694"/>
                  </a:cubicBezTo>
                  <a:cubicBezTo>
                    <a:pt x="3287" y="1742"/>
                    <a:pt x="3228" y="1801"/>
                    <a:pt x="3179" y="1861"/>
                  </a:cubicBezTo>
                  <a:cubicBezTo>
                    <a:pt x="3346" y="1546"/>
                    <a:pt x="3396" y="1162"/>
                    <a:pt x="3307" y="817"/>
                  </a:cubicBezTo>
                  <a:cubicBezTo>
                    <a:pt x="3278" y="710"/>
                    <a:pt x="3228" y="601"/>
                    <a:pt x="3150" y="552"/>
                  </a:cubicBezTo>
                  <a:cubicBezTo>
                    <a:pt x="3130" y="542"/>
                    <a:pt x="3120" y="532"/>
                    <a:pt x="3101" y="522"/>
                  </a:cubicBezTo>
                  <a:lnTo>
                    <a:pt x="3091" y="522"/>
                  </a:lnTo>
                  <a:cubicBezTo>
                    <a:pt x="3068" y="514"/>
                    <a:pt x="3045" y="510"/>
                    <a:pt x="3022" y="510"/>
                  </a:cubicBezTo>
                  <a:cubicBezTo>
                    <a:pt x="2963" y="510"/>
                    <a:pt x="2904" y="533"/>
                    <a:pt x="2854" y="562"/>
                  </a:cubicBezTo>
                  <a:cubicBezTo>
                    <a:pt x="2786" y="611"/>
                    <a:pt x="2736" y="680"/>
                    <a:pt x="2687" y="749"/>
                  </a:cubicBezTo>
                  <a:cubicBezTo>
                    <a:pt x="2559" y="946"/>
                    <a:pt x="2451" y="1143"/>
                    <a:pt x="2392" y="1359"/>
                  </a:cubicBezTo>
                  <a:cubicBezTo>
                    <a:pt x="2421" y="1034"/>
                    <a:pt x="2402" y="719"/>
                    <a:pt x="2323" y="404"/>
                  </a:cubicBezTo>
                  <a:cubicBezTo>
                    <a:pt x="2284" y="247"/>
                    <a:pt x="2205" y="60"/>
                    <a:pt x="2047" y="10"/>
                  </a:cubicBezTo>
                  <a:lnTo>
                    <a:pt x="2038" y="10"/>
                  </a:lnTo>
                  <a:cubicBezTo>
                    <a:pt x="2018" y="1"/>
                    <a:pt x="2008" y="1"/>
                    <a:pt x="1999"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20"/>
            <p:cNvSpPr/>
            <p:nvPr/>
          </p:nvSpPr>
          <p:spPr>
            <a:xfrm>
              <a:off x="463169" y="4855506"/>
              <a:ext cx="194052" cy="227312"/>
            </a:xfrm>
            <a:custGeom>
              <a:avLst/>
              <a:gdLst/>
              <a:ahLst/>
              <a:cxnLst/>
              <a:rect l="l" t="t" r="r" b="b"/>
              <a:pathLst>
                <a:path w="916" h="1073" extrusionOk="0">
                  <a:moveTo>
                    <a:pt x="30" y="0"/>
                  </a:moveTo>
                  <a:cubicBezTo>
                    <a:pt x="20" y="10"/>
                    <a:pt x="10" y="30"/>
                    <a:pt x="0" y="49"/>
                  </a:cubicBezTo>
                  <a:cubicBezTo>
                    <a:pt x="306" y="374"/>
                    <a:pt x="591" y="718"/>
                    <a:pt x="846" y="1073"/>
                  </a:cubicBezTo>
                  <a:lnTo>
                    <a:pt x="916" y="1073"/>
                  </a:lnTo>
                  <a:cubicBezTo>
                    <a:pt x="689" y="758"/>
                    <a:pt x="443" y="443"/>
                    <a:pt x="177" y="158"/>
                  </a:cubicBezTo>
                  <a:cubicBezTo>
                    <a:pt x="12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20"/>
            <p:cNvSpPr/>
            <p:nvPr/>
          </p:nvSpPr>
          <p:spPr>
            <a:xfrm>
              <a:off x="579897" y="4655310"/>
              <a:ext cx="223287" cy="427508"/>
            </a:xfrm>
            <a:custGeom>
              <a:avLst/>
              <a:gdLst/>
              <a:ahLst/>
              <a:cxnLst/>
              <a:rect l="l" t="t" r="r" b="b"/>
              <a:pathLst>
                <a:path w="1054" h="2018" extrusionOk="0">
                  <a:moveTo>
                    <a:pt x="50" y="1"/>
                  </a:moveTo>
                  <a:cubicBezTo>
                    <a:pt x="30" y="10"/>
                    <a:pt x="10" y="20"/>
                    <a:pt x="0" y="30"/>
                  </a:cubicBezTo>
                  <a:cubicBezTo>
                    <a:pt x="384" y="640"/>
                    <a:pt x="709" y="1280"/>
                    <a:pt x="965" y="1949"/>
                  </a:cubicBezTo>
                  <a:cubicBezTo>
                    <a:pt x="975" y="1978"/>
                    <a:pt x="984" y="1998"/>
                    <a:pt x="995" y="2018"/>
                  </a:cubicBezTo>
                  <a:lnTo>
                    <a:pt x="1054" y="2018"/>
                  </a:lnTo>
                  <a:cubicBezTo>
                    <a:pt x="837" y="1447"/>
                    <a:pt x="571" y="876"/>
                    <a:pt x="256" y="345"/>
                  </a:cubicBezTo>
                  <a:cubicBezTo>
                    <a:pt x="188" y="227"/>
                    <a:pt x="118" y="10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0"/>
            <p:cNvSpPr/>
            <p:nvPr/>
          </p:nvSpPr>
          <p:spPr>
            <a:xfrm>
              <a:off x="861442" y="4559343"/>
              <a:ext cx="31353" cy="523475"/>
            </a:xfrm>
            <a:custGeom>
              <a:avLst/>
              <a:gdLst/>
              <a:ahLst/>
              <a:cxnLst/>
              <a:rect l="l" t="t" r="r" b="b"/>
              <a:pathLst>
                <a:path w="148" h="2471" extrusionOk="0">
                  <a:moveTo>
                    <a:pt x="99" y="1"/>
                  </a:moveTo>
                  <a:cubicBezTo>
                    <a:pt x="88" y="699"/>
                    <a:pt x="69" y="1388"/>
                    <a:pt x="20" y="2077"/>
                  </a:cubicBezTo>
                  <a:cubicBezTo>
                    <a:pt x="10" y="2215"/>
                    <a:pt x="10" y="2343"/>
                    <a:pt x="0" y="2471"/>
                  </a:cubicBezTo>
                  <a:lnTo>
                    <a:pt x="49" y="2471"/>
                  </a:lnTo>
                  <a:cubicBezTo>
                    <a:pt x="108" y="1703"/>
                    <a:pt x="138" y="926"/>
                    <a:pt x="147" y="148"/>
                  </a:cubicBezTo>
                  <a:lnTo>
                    <a:pt x="147" y="10"/>
                  </a:lnTo>
                  <a:lnTo>
                    <a:pt x="138" y="10"/>
                  </a:lnTo>
                  <a:cubicBezTo>
                    <a:pt x="118" y="1"/>
                    <a:pt x="108"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0"/>
            <p:cNvSpPr/>
            <p:nvPr/>
          </p:nvSpPr>
          <p:spPr>
            <a:xfrm>
              <a:off x="969696" y="4669927"/>
              <a:ext cx="156555" cy="412891"/>
            </a:xfrm>
            <a:custGeom>
              <a:avLst/>
              <a:gdLst/>
              <a:ahLst/>
              <a:cxnLst/>
              <a:rect l="l" t="t" r="r" b="b"/>
              <a:pathLst>
                <a:path w="739" h="1949" extrusionOk="0">
                  <a:moveTo>
                    <a:pt x="690" y="0"/>
                  </a:moveTo>
                  <a:cubicBezTo>
                    <a:pt x="650" y="99"/>
                    <a:pt x="611" y="207"/>
                    <a:pt x="572" y="306"/>
                  </a:cubicBezTo>
                  <a:cubicBezTo>
                    <a:pt x="404" y="758"/>
                    <a:pt x="247" y="1220"/>
                    <a:pt x="89" y="1683"/>
                  </a:cubicBezTo>
                  <a:lnTo>
                    <a:pt x="1" y="1949"/>
                  </a:lnTo>
                  <a:lnTo>
                    <a:pt x="60" y="1949"/>
                  </a:lnTo>
                  <a:cubicBezTo>
                    <a:pt x="148" y="1673"/>
                    <a:pt x="247" y="1388"/>
                    <a:pt x="345" y="1102"/>
                  </a:cubicBezTo>
                  <a:cubicBezTo>
                    <a:pt x="424" y="876"/>
                    <a:pt x="513" y="640"/>
                    <a:pt x="591" y="413"/>
                  </a:cubicBezTo>
                  <a:lnTo>
                    <a:pt x="739" y="30"/>
                  </a:lnTo>
                  <a:cubicBezTo>
                    <a:pt x="71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20"/>
            <p:cNvSpPr/>
            <p:nvPr/>
          </p:nvSpPr>
          <p:spPr>
            <a:xfrm>
              <a:off x="1101042" y="4890884"/>
              <a:ext cx="154437" cy="191934"/>
            </a:xfrm>
            <a:custGeom>
              <a:avLst/>
              <a:gdLst/>
              <a:ahLst/>
              <a:cxnLst/>
              <a:rect l="l" t="t" r="r" b="b"/>
              <a:pathLst>
                <a:path w="729" h="906" extrusionOk="0">
                  <a:moveTo>
                    <a:pt x="670" y="0"/>
                  </a:moveTo>
                  <a:cubicBezTo>
                    <a:pt x="571" y="118"/>
                    <a:pt x="483" y="247"/>
                    <a:pt x="385" y="374"/>
                  </a:cubicBezTo>
                  <a:lnTo>
                    <a:pt x="0" y="906"/>
                  </a:lnTo>
                  <a:lnTo>
                    <a:pt x="70" y="906"/>
                  </a:lnTo>
                  <a:cubicBezTo>
                    <a:pt x="79" y="896"/>
                    <a:pt x="89" y="886"/>
                    <a:pt x="89" y="877"/>
                  </a:cubicBezTo>
                  <a:cubicBezTo>
                    <a:pt x="286" y="610"/>
                    <a:pt x="473" y="345"/>
                    <a:pt x="670" y="89"/>
                  </a:cubicBezTo>
                  <a:cubicBezTo>
                    <a:pt x="689" y="70"/>
                    <a:pt x="709" y="40"/>
                    <a:pt x="729" y="20"/>
                  </a:cubicBezTo>
                  <a:cubicBezTo>
                    <a:pt x="709" y="11"/>
                    <a:pt x="689" y="0"/>
                    <a:pt x="67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20"/>
            <p:cNvSpPr/>
            <p:nvPr/>
          </p:nvSpPr>
          <p:spPr>
            <a:xfrm>
              <a:off x="6744265" y="4559343"/>
              <a:ext cx="825782" cy="523475"/>
            </a:xfrm>
            <a:custGeom>
              <a:avLst/>
              <a:gdLst/>
              <a:ahLst/>
              <a:cxnLst/>
              <a:rect l="l" t="t" r="r" b="b"/>
              <a:pathLst>
                <a:path w="3898" h="2471" extrusionOk="0">
                  <a:moveTo>
                    <a:pt x="1997" y="1"/>
                  </a:moveTo>
                  <a:cubicBezTo>
                    <a:pt x="1889" y="1"/>
                    <a:pt x="1781" y="60"/>
                    <a:pt x="1712" y="148"/>
                  </a:cubicBezTo>
                  <a:cubicBezTo>
                    <a:pt x="1643" y="247"/>
                    <a:pt x="1614" y="375"/>
                    <a:pt x="1594" y="493"/>
                  </a:cubicBezTo>
                  <a:cubicBezTo>
                    <a:pt x="1545" y="749"/>
                    <a:pt x="1545" y="1005"/>
                    <a:pt x="1575" y="1250"/>
                  </a:cubicBezTo>
                  <a:cubicBezTo>
                    <a:pt x="1476" y="1005"/>
                    <a:pt x="1328" y="778"/>
                    <a:pt x="1131" y="601"/>
                  </a:cubicBezTo>
                  <a:cubicBezTo>
                    <a:pt x="1053" y="532"/>
                    <a:pt x="964" y="463"/>
                    <a:pt x="866" y="434"/>
                  </a:cubicBezTo>
                  <a:cubicBezTo>
                    <a:pt x="835" y="422"/>
                    <a:pt x="801" y="417"/>
                    <a:pt x="767" y="417"/>
                  </a:cubicBezTo>
                  <a:cubicBezTo>
                    <a:pt x="714" y="417"/>
                    <a:pt x="662" y="430"/>
                    <a:pt x="620" y="454"/>
                  </a:cubicBezTo>
                  <a:cubicBezTo>
                    <a:pt x="600" y="463"/>
                    <a:pt x="590" y="473"/>
                    <a:pt x="571" y="483"/>
                  </a:cubicBezTo>
                  <a:cubicBezTo>
                    <a:pt x="453" y="591"/>
                    <a:pt x="462" y="769"/>
                    <a:pt x="502" y="926"/>
                  </a:cubicBezTo>
                  <a:cubicBezTo>
                    <a:pt x="580" y="1270"/>
                    <a:pt x="738" y="1595"/>
                    <a:pt x="945" y="1880"/>
                  </a:cubicBezTo>
                  <a:cubicBezTo>
                    <a:pt x="797" y="1683"/>
                    <a:pt x="620" y="1526"/>
                    <a:pt x="413" y="1398"/>
                  </a:cubicBezTo>
                  <a:cubicBezTo>
                    <a:pt x="344" y="1363"/>
                    <a:pt x="269" y="1329"/>
                    <a:pt x="200" y="1329"/>
                  </a:cubicBezTo>
                  <a:cubicBezTo>
                    <a:pt x="171" y="1329"/>
                    <a:pt x="144" y="1335"/>
                    <a:pt x="118" y="1349"/>
                  </a:cubicBezTo>
                  <a:cubicBezTo>
                    <a:pt x="88" y="1359"/>
                    <a:pt x="69" y="1379"/>
                    <a:pt x="59" y="1398"/>
                  </a:cubicBezTo>
                  <a:cubicBezTo>
                    <a:pt x="49" y="1408"/>
                    <a:pt x="39" y="1428"/>
                    <a:pt x="29" y="1447"/>
                  </a:cubicBezTo>
                  <a:cubicBezTo>
                    <a:pt x="20" y="1477"/>
                    <a:pt x="9" y="1506"/>
                    <a:pt x="9" y="1536"/>
                  </a:cubicBezTo>
                  <a:cubicBezTo>
                    <a:pt x="0" y="1605"/>
                    <a:pt x="20" y="1683"/>
                    <a:pt x="49" y="1753"/>
                  </a:cubicBezTo>
                  <a:cubicBezTo>
                    <a:pt x="147" y="2028"/>
                    <a:pt x="335" y="2284"/>
                    <a:pt x="561" y="2471"/>
                  </a:cubicBezTo>
                  <a:lnTo>
                    <a:pt x="3296" y="2471"/>
                  </a:lnTo>
                  <a:cubicBezTo>
                    <a:pt x="3434" y="2382"/>
                    <a:pt x="3562" y="2284"/>
                    <a:pt x="3670" y="2175"/>
                  </a:cubicBezTo>
                  <a:cubicBezTo>
                    <a:pt x="3759" y="2087"/>
                    <a:pt x="3838" y="1998"/>
                    <a:pt x="3867" y="1890"/>
                  </a:cubicBezTo>
                  <a:cubicBezTo>
                    <a:pt x="3897" y="1782"/>
                    <a:pt x="3858" y="1644"/>
                    <a:pt x="3759" y="1585"/>
                  </a:cubicBezTo>
                  <a:cubicBezTo>
                    <a:pt x="3740" y="1576"/>
                    <a:pt x="3729" y="1565"/>
                    <a:pt x="3710" y="1565"/>
                  </a:cubicBezTo>
                  <a:cubicBezTo>
                    <a:pt x="3692" y="1561"/>
                    <a:pt x="3675" y="1559"/>
                    <a:pt x="3657" y="1559"/>
                  </a:cubicBezTo>
                  <a:cubicBezTo>
                    <a:pt x="3552" y="1559"/>
                    <a:pt x="3439" y="1626"/>
                    <a:pt x="3355" y="1694"/>
                  </a:cubicBezTo>
                  <a:cubicBezTo>
                    <a:pt x="3296" y="1742"/>
                    <a:pt x="3237" y="1801"/>
                    <a:pt x="3178" y="1861"/>
                  </a:cubicBezTo>
                  <a:cubicBezTo>
                    <a:pt x="3346" y="1546"/>
                    <a:pt x="3395" y="1162"/>
                    <a:pt x="3307" y="817"/>
                  </a:cubicBezTo>
                  <a:cubicBezTo>
                    <a:pt x="3287" y="710"/>
                    <a:pt x="3237" y="601"/>
                    <a:pt x="3149" y="552"/>
                  </a:cubicBezTo>
                  <a:cubicBezTo>
                    <a:pt x="3139" y="542"/>
                    <a:pt x="3119" y="532"/>
                    <a:pt x="3100" y="522"/>
                  </a:cubicBezTo>
                  <a:lnTo>
                    <a:pt x="3090" y="522"/>
                  </a:lnTo>
                  <a:cubicBezTo>
                    <a:pt x="3068" y="514"/>
                    <a:pt x="3045" y="510"/>
                    <a:pt x="3021" y="510"/>
                  </a:cubicBezTo>
                  <a:cubicBezTo>
                    <a:pt x="2963" y="510"/>
                    <a:pt x="2903" y="533"/>
                    <a:pt x="2854" y="562"/>
                  </a:cubicBezTo>
                  <a:cubicBezTo>
                    <a:pt x="2795" y="611"/>
                    <a:pt x="2736" y="680"/>
                    <a:pt x="2696" y="749"/>
                  </a:cubicBezTo>
                  <a:cubicBezTo>
                    <a:pt x="2559" y="946"/>
                    <a:pt x="2450" y="1143"/>
                    <a:pt x="2391" y="1359"/>
                  </a:cubicBezTo>
                  <a:cubicBezTo>
                    <a:pt x="2421" y="1034"/>
                    <a:pt x="2401" y="719"/>
                    <a:pt x="2322" y="404"/>
                  </a:cubicBezTo>
                  <a:cubicBezTo>
                    <a:pt x="2283" y="247"/>
                    <a:pt x="2214" y="60"/>
                    <a:pt x="2056" y="10"/>
                  </a:cubicBezTo>
                  <a:lnTo>
                    <a:pt x="2037" y="10"/>
                  </a:lnTo>
                  <a:cubicBezTo>
                    <a:pt x="2027" y="1"/>
                    <a:pt x="2008" y="1"/>
                    <a:pt x="1997"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0"/>
            <p:cNvSpPr/>
            <p:nvPr/>
          </p:nvSpPr>
          <p:spPr>
            <a:xfrm>
              <a:off x="6750408" y="4855506"/>
              <a:ext cx="191934" cy="227312"/>
            </a:xfrm>
            <a:custGeom>
              <a:avLst/>
              <a:gdLst/>
              <a:ahLst/>
              <a:cxnLst/>
              <a:rect l="l" t="t" r="r" b="b"/>
              <a:pathLst>
                <a:path w="906" h="1073" extrusionOk="0">
                  <a:moveTo>
                    <a:pt x="30" y="0"/>
                  </a:moveTo>
                  <a:cubicBezTo>
                    <a:pt x="20" y="10"/>
                    <a:pt x="10" y="30"/>
                    <a:pt x="0" y="49"/>
                  </a:cubicBezTo>
                  <a:cubicBezTo>
                    <a:pt x="306" y="374"/>
                    <a:pt x="581" y="718"/>
                    <a:pt x="837" y="1073"/>
                  </a:cubicBezTo>
                  <a:lnTo>
                    <a:pt x="906" y="1073"/>
                  </a:lnTo>
                  <a:cubicBezTo>
                    <a:pt x="680" y="758"/>
                    <a:pt x="433" y="443"/>
                    <a:pt x="168" y="158"/>
                  </a:cubicBezTo>
                  <a:cubicBezTo>
                    <a:pt x="11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0"/>
            <p:cNvSpPr/>
            <p:nvPr/>
          </p:nvSpPr>
          <p:spPr>
            <a:xfrm>
              <a:off x="6865018" y="4655310"/>
              <a:ext cx="223287" cy="427508"/>
            </a:xfrm>
            <a:custGeom>
              <a:avLst/>
              <a:gdLst/>
              <a:ahLst/>
              <a:cxnLst/>
              <a:rect l="l" t="t" r="r" b="b"/>
              <a:pathLst>
                <a:path w="1054" h="2018" extrusionOk="0">
                  <a:moveTo>
                    <a:pt x="50" y="1"/>
                  </a:moveTo>
                  <a:cubicBezTo>
                    <a:pt x="30" y="10"/>
                    <a:pt x="20" y="20"/>
                    <a:pt x="1" y="30"/>
                  </a:cubicBezTo>
                  <a:cubicBezTo>
                    <a:pt x="394" y="640"/>
                    <a:pt x="719" y="1280"/>
                    <a:pt x="975" y="1959"/>
                  </a:cubicBezTo>
                  <a:cubicBezTo>
                    <a:pt x="975" y="1978"/>
                    <a:pt x="985" y="1998"/>
                    <a:pt x="994" y="2018"/>
                  </a:cubicBezTo>
                  <a:lnTo>
                    <a:pt x="1053" y="2018"/>
                  </a:lnTo>
                  <a:cubicBezTo>
                    <a:pt x="837" y="1447"/>
                    <a:pt x="572" y="876"/>
                    <a:pt x="266" y="345"/>
                  </a:cubicBezTo>
                  <a:cubicBezTo>
                    <a:pt x="198" y="227"/>
                    <a:pt x="119" y="11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20"/>
            <p:cNvSpPr/>
            <p:nvPr/>
          </p:nvSpPr>
          <p:spPr>
            <a:xfrm>
              <a:off x="7146351" y="4559343"/>
              <a:ext cx="33684" cy="523475"/>
            </a:xfrm>
            <a:custGeom>
              <a:avLst/>
              <a:gdLst/>
              <a:ahLst/>
              <a:cxnLst/>
              <a:rect l="l" t="t" r="r" b="b"/>
              <a:pathLst>
                <a:path w="159" h="2471" extrusionOk="0">
                  <a:moveTo>
                    <a:pt x="99" y="1"/>
                  </a:moveTo>
                  <a:cubicBezTo>
                    <a:pt x="90" y="699"/>
                    <a:pt x="70" y="1388"/>
                    <a:pt x="31" y="2077"/>
                  </a:cubicBezTo>
                  <a:cubicBezTo>
                    <a:pt x="21" y="2215"/>
                    <a:pt x="11" y="2343"/>
                    <a:pt x="1" y="2471"/>
                  </a:cubicBezTo>
                  <a:lnTo>
                    <a:pt x="60" y="2471"/>
                  </a:lnTo>
                  <a:cubicBezTo>
                    <a:pt x="110" y="1703"/>
                    <a:pt x="149" y="926"/>
                    <a:pt x="149" y="148"/>
                  </a:cubicBezTo>
                  <a:cubicBezTo>
                    <a:pt x="149" y="109"/>
                    <a:pt x="158" y="60"/>
                    <a:pt x="158" y="10"/>
                  </a:cubicBezTo>
                  <a:lnTo>
                    <a:pt x="139" y="10"/>
                  </a:lnTo>
                  <a:cubicBezTo>
                    <a:pt x="129" y="1"/>
                    <a:pt x="110"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20"/>
            <p:cNvSpPr/>
            <p:nvPr/>
          </p:nvSpPr>
          <p:spPr>
            <a:xfrm>
              <a:off x="7254817" y="4669927"/>
              <a:ext cx="156767" cy="412891"/>
            </a:xfrm>
            <a:custGeom>
              <a:avLst/>
              <a:gdLst/>
              <a:ahLst/>
              <a:cxnLst/>
              <a:rect l="l" t="t" r="r" b="b"/>
              <a:pathLst>
                <a:path w="740" h="1949" extrusionOk="0">
                  <a:moveTo>
                    <a:pt x="690" y="0"/>
                  </a:moveTo>
                  <a:cubicBezTo>
                    <a:pt x="650" y="99"/>
                    <a:pt x="611" y="207"/>
                    <a:pt x="582" y="306"/>
                  </a:cubicBezTo>
                  <a:cubicBezTo>
                    <a:pt x="405" y="758"/>
                    <a:pt x="247" y="1220"/>
                    <a:pt x="90" y="1683"/>
                  </a:cubicBezTo>
                  <a:lnTo>
                    <a:pt x="1" y="1949"/>
                  </a:lnTo>
                  <a:lnTo>
                    <a:pt x="60" y="1949"/>
                  </a:lnTo>
                  <a:cubicBezTo>
                    <a:pt x="158" y="1673"/>
                    <a:pt x="247" y="1388"/>
                    <a:pt x="345" y="1102"/>
                  </a:cubicBezTo>
                  <a:cubicBezTo>
                    <a:pt x="434" y="876"/>
                    <a:pt x="512" y="650"/>
                    <a:pt x="591" y="413"/>
                  </a:cubicBezTo>
                  <a:lnTo>
                    <a:pt x="739" y="30"/>
                  </a:lnTo>
                  <a:cubicBezTo>
                    <a:pt x="72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0"/>
            <p:cNvSpPr/>
            <p:nvPr/>
          </p:nvSpPr>
          <p:spPr>
            <a:xfrm>
              <a:off x="7386375" y="4890884"/>
              <a:ext cx="154437" cy="191934"/>
            </a:xfrm>
            <a:custGeom>
              <a:avLst/>
              <a:gdLst/>
              <a:ahLst/>
              <a:cxnLst/>
              <a:rect l="l" t="t" r="r" b="b"/>
              <a:pathLst>
                <a:path w="729" h="906" extrusionOk="0">
                  <a:moveTo>
                    <a:pt x="679" y="0"/>
                  </a:moveTo>
                  <a:cubicBezTo>
                    <a:pt x="580" y="118"/>
                    <a:pt x="482" y="247"/>
                    <a:pt x="394" y="374"/>
                  </a:cubicBezTo>
                  <a:cubicBezTo>
                    <a:pt x="265" y="551"/>
                    <a:pt x="128" y="729"/>
                    <a:pt x="0" y="906"/>
                  </a:cubicBezTo>
                  <a:lnTo>
                    <a:pt x="69" y="906"/>
                  </a:lnTo>
                  <a:lnTo>
                    <a:pt x="98" y="877"/>
                  </a:lnTo>
                  <a:cubicBezTo>
                    <a:pt x="285" y="610"/>
                    <a:pt x="472" y="345"/>
                    <a:pt x="679" y="89"/>
                  </a:cubicBezTo>
                  <a:cubicBezTo>
                    <a:pt x="698" y="70"/>
                    <a:pt x="709" y="40"/>
                    <a:pt x="728" y="20"/>
                  </a:cubicBezTo>
                  <a:cubicBezTo>
                    <a:pt x="709" y="11"/>
                    <a:pt x="698" y="0"/>
                    <a:pt x="679"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0"/>
            <p:cNvSpPr/>
            <p:nvPr/>
          </p:nvSpPr>
          <p:spPr>
            <a:xfrm>
              <a:off x="49" y="5030704"/>
              <a:ext cx="9143974" cy="52114"/>
            </a:xfrm>
            <a:custGeom>
              <a:avLst/>
              <a:gdLst/>
              <a:ahLst/>
              <a:cxnLst/>
              <a:rect l="l" t="t" r="r" b="b"/>
              <a:pathLst>
                <a:path w="43163" h="246" extrusionOk="0">
                  <a:moveTo>
                    <a:pt x="0" y="0"/>
                  </a:moveTo>
                  <a:lnTo>
                    <a:pt x="0" y="246"/>
                  </a:lnTo>
                  <a:lnTo>
                    <a:pt x="43163" y="246"/>
                  </a:lnTo>
                  <a:lnTo>
                    <a:pt x="43163"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0"/>
            <p:cNvSpPr/>
            <p:nvPr/>
          </p:nvSpPr>
          <p:spPr>
            <a:xfrm>
              <a:off x="719998" y="28840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20"/>
            <p:cNvSpPr/>
            <p:nvPr/>
          </p:nvSpPr>
          <p:spPr>
            <a:xfrm>
              <a:off x="166987" y="671727"/>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0"/>
            <p:cNvSpPr/>
            <p:nvPr/>
          </p:nvSpPr>
          <p:spPr>
            <a:xfrm flipH="1">
              <a:off x="7761987" y="28840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0"/>
            <p:cNvSpPr/>
            <p:nvPr/>
          </p:nvSpPr>
          <p:spPr>
            <a:xfrm flipH="1">
              <a:off x="7972072" y="671727"/>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2" name="Google Shape;3582;p20"/>
          <p:cNvGrpSpPr/>
          <p:nvPr/>
        </p:nvGrpSpPr>
        <p:grpSpPr>
          <a:xfrm>
            <a:off x="87382" y="2833210"/>
            <a:ext cx="775786" cy="2249609"/>
            <a:chOff x="8274682" y="2833210"/>
            <a:chExt cx="775786" cy="2249609"/>
          </a:xfrm>
        </p:grpSpPr>
        <p:sp>
          <p:nvSpPr>
            <p:cNvPr id="3583" name="Google Shape;3583;p20"/>
            <p:cNvSpPr/>
            <p:nvPr/>
          </p:nvSpPr>
          <p:spPr>
            <a:xfrm>
              <a:off x="8643720" y="2833210"/>
              <a:ext cx="37709" cy="2249609"/>
            </a:xfrm>
            <a:custGeom>
              <a:avLst/>
              <a:gdLst/>
              <a:ahLst/>
              <a:cxnLst/>
              <a:rect l="l" t="t" r="r" b="b"/>
              <a:pathLst>
                <a:path w="178" h="10619" extrusionOk="0">
                  <a:moveTo>
                    <a:pt x="0" y="1"/>
                  </a:moveTo>
                  <a:lnTo>
                    <a:pt x="0" y="10619"/>
                  </a:lnTo>
                  <a:lnTo>
                    <a:pt x="177" y="10619"/>
                  </a:lnTo>
                  <a:lnTo>
                    <a:pt x="177"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84" name="Google Shape;3584;p20"/>
            <p:cNvSpPr/>
            <p:nvPr/>
          </p:nvSpPr>
          <p:spPr>
            <a:xfrm>
              <a:off x="8278919" y="2927058"/>
              <a:ext cx="767312" cy="256547"/>
            </a:xfrm>
            <a:custGeom>
              <a:avLst/>
              <a:gdLst/>
              <a:ahLst/>
              <a:cxnLst/>
              <a:rect l="l" t="t" r="r" b="b"/>
              <a:pathLst>
                <a:path w="3622" h="1211" extrusionOk="0">
                  <a:moveTo>
                    <a:pt x="0" y="0"/>
                  </a:moveTo>
                  <a:lnTo>
                    <a:pt x="0" y="1211"/>
                  </a:lnTo>
                  <a:lnTo>
                    <a:pt x="3149" y="1211"/>
                  </a:lnTo>
                  <a:lnTo>
                    <a:pt x="3622" y="591"/>
                  </a:lnTo>
                  <a:lnTo>
                    <a:pt x="31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85" name="Google Shape;3585;p20"/>
            <p:cNvSpPr/>
            <p:nvPr/>
          </p:nvSpPr>
          <p:spPr>
            <a:xfrm>
              <a:off x="8274682" y="3179368"/>
              <a:ext cx="775786" cy="406535"/>
            </a:xfrm>
            <a:custGeom>
              <a:avLst/>
              <a:gdLst/>
              <a:ahLst/>
              <a:cxnLst/>
              <a:rect l="l" t="t" r="r" b="b"/>
              <a:pathLst>
                <a:path w="3662" h="1919" extrusionOk="0">
                  <a:moveTo>
                    <a:pt x="591" y="0"/>
                  </a:moveTo>
                  <a:lnTo>
                    <a:pt x="1" y="462"/>
                  </a:lnTo>
                  <a:lnTo>
                    <a:pt x="305" y="1171"/>
                  </a:lnTo>
                  <a:lnTo>
                    <a:pt x="3376" y="1919"/>
                  </a:lnTo>
                  <a:lnTo>
                    <a:pt x="3661" y="738"/>
                  </a:lnTo>
                  <a:lnTo>
                    <a:pt x="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ONE_COLUMN_TEXT_1_1_1_1">
    <p:spTree>
      <p:nvGrpSpPr>
        <p:cNvPr id="1" name="Shape 3586"/>
        <p:cNvGrpSpPr/>
        <p:nvPr/>
      </p:nvGrpSpPr>
      <p:grpSpPr>
        <a:xfrm>
          <a:off x="0" y="0"/>
          <a:ext cx="0" cy="0"/>
          <a:chOff x="0" y="0"/>
          <a:chExt cx="0" cy="0"/>
        </a:xfrm>
      </p:grpSpPr>
      <p:grpSp>
        <p:nvGrpSpPr>
          <p:cNvPr id="3587" name="Google Shape;3587;p21"/>
          <p:cNvGrpSpPr/>
          <p:nvPr/>
        </p:nvGrpSpPr>
        <p:grpSpPr>
          <a:xfrm>
            <a:off x="49" y="288402"/>
            <a:ext cx="9143974" cy="4917500"/>
            <a:chOff x="49" y="288402"/>
            <a:chExt cx="9143974" cy="4917500"/>
          </a:xfrm>
        </p:grpSpPr>
        <p:grpSp>
          <p:nvGrpSpPr>
            <p:cNvPr id="3588" name="Google Shape;3588;p21"/>
            <p:cNvGrpSpPr/>
            <p:nvPr/>
          </p:nvGrpSpPr>
          <p:grpSpPr>
            <a:xfrm>
              <a:off x="7248623" y="4329065"/>
              <a:ext cx="250404" cy="549532"/>
              <a:chOff x="7248623" y="4329065"/>
              <a:chExt cx="250404" cy="549532"/>
            </a:xfrm>
          </p:grpSpPr>
          <p:sp>
            <p:nvSpPr>
              <p:cNvPr id="3589" name="Google Shape;3589;p21"/>
              <p:cNvSpPr/>
              <p:nvPr/>
            </p:nvSpPr>
            <p:spPr>
              <a:xfrm>
                <a:off x="7403059" y="4365503"/>
                <a:ext cx="54233" cy="223287"/>
              </a:xfrm>
              <a:custGeom>
                <a:avLst/>
                <a:gdLst/>
                <a:ahLst/>
                <a:cxnLst/>
                <a:rect l="l" t="t" r="r" b="b"/>
                <a:pathLst>
                  <a:path w="256" h="1054" extrusionOk="0">
                    <a:moveTo>
                      <a:pt x="256" y="0"/>
                    </a:moveTo>
                    <a:cubicBezTo>
                      <a:pt x="148" y="11"/>
                      <a:pt x="158" y="168"/>
                      <a:pt x="158" y="453"/>
                    </a:cubicBezTo>
                    <a:cubicBezTo>
                      <a:pt x="158" y="877"/>
                      <a:pt x="187" y="1004"/>
                      <a:pt x="0" y="1014"/>
                    </a:cubicBezTo>
                    <a:lnTo>
                      <a:pt x="0" y="1054"/>
                    </a:lnTo>
                    <a:cubicBezTo>
                      <a:pt x="59" y="1054"/>
                      <a:pt x="148" y="1034"/>
                      <a:pt x="187" y="1004"/>
                    </a:cubicBezTo>
                    <a:cubicBezTo>
                      <a:pt x="236" y="955"/>
                      <a:pt x="217" y="237"/>
                      <a:pt x="217" y="138"/>
                    </a:cubicBezTo>
                    <a:cubicBezTo>
                      <a:pt x="217" y="59"/>
                      <a:pt x="247" y="20"/>
                      <a:pt x="25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90" name="Google Shape;3590;p21"/>
              <p:cNvSpPr/>
              <p:nvPr/>
            </p:nvSpPr>
            <p:spPr>
              <a:xfrm>
                <a:off x="7403059" y="4367621"/>
                <a:ext cx="83468" cy="248285"/>
              </a:xfrm>
              <a:custGeom>
                <a:avLst/>
                <a:gdLst/>
                <a:ahLst/>
                <a:cxnLst/>
                <a:rect l="l" t="t" r="r" b="b"/>
                <a:pathLst>
                  <a:path w="394" h="1172" extrusionOk="0">
                    <a:moveTo>
                      <a:pt x="306" y="1"/>
                    </a:moveTo>
                    <a:cubicBezTo>
                      <a:pt x="325" y="20"/>
                      <a:pt x="345" y="99"/>
                      <a:pt x="335" y="315"/>
                    </a:cubicBezTo>
                    <a:cubicBezTo>
                      <a:pt x="295" y="699"/>
                      <a:pt x="345" y="1033"/>
                      <a:pt x="187" y="1073"/>
                    </a:cubicBezTo>
                    <a:lnTo>
                      <a:pt x="0" y="1112"/>
                    </a:lnTo>
                    <a:lnTo>
                      <a:pt x="0" y="1171"/>
                    </a:lnTo>
                    <a:cubicBezTo>
                      <a:pt x="315" y="1162"/>
                      <a:pt x="394" y="1014"/>
                      <a:pt x="394" y="404"/>
                    </a:cubicBezTo>
                    <a:cubicBezTo>
                      <a:pt x="394" y="108"/>
                      <a:pt x="374" y="20"/>
                      <a:pt x="3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91" name="Google Shape;3591;p21"/>
              <p:cNvSpPr/>
              <p:nvPr/>
            </p:nvSpPr>
            <p:spPr>
              <a:xfrm>
                <a:off x="7403059" y="4365503"/>
                <a:ext cx="79443" cy="237905"/>
              </a:xfrm>
              <a:custGeom>
                <a:avLst/>
                <a:gdLst/>
                <a:ahLst/>
                <a:cxnLst/>
                <a:rect l="l" t="t" r="r" b="b"/>
                <a:pathLst>
                  <a:path w="375" h="1123" extrusionOk="0">
                    <a:moveTo>
                      <a:pt x="276" y="0"/>
                    </a:moveTo>
                    <a:cubicBezTo>
                      <a:pt x="266" y="0"/>
                      <a:pt x="256" y="30"/>
                      <a:pt x="247" y="50"/>
                    </a:cubicBezTo>
                    <a:cubicBezTo>
                      <a:pt x="236" y="70"/>
                      <a:pt x="227" y="109"/>
                      <a:pt x="227" y="138"/>
                    </a:cubicBezTo>
                    <a:cubicBezTo>
                      <a:pt x="227" y="237"/>
                      <a:pt x="247" y="955"/>
                      <a:pt x="197" y="1004"/>
                    </a:cubicBezTo>
                    <a:cubicBezTo>
                      <a:pt x="158" y="1034"/>
                      <a:pt x="59" y="1054"/>
                      <a:pt x="0" y="1063"/>
                    </a:cubicBezTo>
                    <a:lnTo>
                      <a:pt x="0" y="1122"/>
                    </a:lnTo>
                    <a:lnTo>
                      <a:pt x="197" y="1083"/>
                    </a:lnTo>
                    <a:cubicBezTo>
                      <a:pt x="374" y="1043"/>
                      <a:pt x="315" y="709"/>
                      <a:pt x="354" y="325"/>
                    </a:cubicBezTo>
                    <a:cubicBezTo>
                      <a:pt x="354" y="237"/>
                      <a:pt x="365" y="148"/>
                      <a:pt x="345" y="70"/>
                    </a:cubicBezTo>
                    <a:cubicBezTo>
                      <a:pt x="345" y="50"/>
                      <a:pt x="335" y="11"/>
                      <a:pt x="31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92" name="Google Shape;3592;p21"/>
              <p:cNvSpPr/>
              <p:nvPr/>
            </p:nvSpPr>
            <p:spPr>
              <a:xfrm>
                <a:off x="7403059" y="4365503"/>
                <a:ext cx="70969" cy="237905"/>
              </a:xfrm>
              <a:custGeom>
                <a:avLst/>
                <a:gdLst/>
                <a:ahLst/>
                <a:cxnLst/>
                <a:rect l="l" t="t" r="r" b="b"/>
                <a:pathLst>
                  <a:path w="335" h="1123" extrusionOk="0">
                    <a:moveTo>
                      <a:pt x="247" y="0"/>
                    </a:moveTo>
                    <a:cubicBezTo>
                      <a:pt x="227" y="0"/>
                      <a:pt x="217" y="30"/>
                      <a:pt x="217" y="50"/>
                    </a:cubicBezTo>
                    <a:cubicBezTo>
                      <a:pt x="207" y="70"/>
                      <a:pt x="197" y="109"/>
                      <a:pt x="197" y="138"/>
                    </a:cubicBezTo>
                    <a:cubicBezTo>
                      <a:pt x="197" y="237"/>
                      <a:pt x="217" y="955"/>
                      <a:pt x="168" y="1004"/>
                    </a:cubicBezTo>
                    <a:cubicBezTo>
                      <a:pt x="138" y="1034"/>
                      <a:pt x="59" y="1054"/>
                      <a:pt x="0" y="1054"/>
                    </a:cubicBezTo>
                    <a:lnTo>
                      <a:pt x="0" y="1122"/>
                    </a:lnTo>
                    <a:lnTo>
                      <a:pt x="168" y="1083"/>
                    </a:lnTo>
                    <a:cubicBezTo>
                      <a:pt x="335" y="1043"/>
                      <a:pt x="286" y="709"/>
                      <a:pt x="315" y="325"/>
                    </a:cubicBezTo>
                    <a:cubicBezTo>
                      <a:pt x="315" y="237"/>
                      <a:pt x="325" y="148"/>
                      <a:pt x="306" y="70"/>
                    </a:cubicBezTo>
                    <a:cubicBezTo>
                      <a:pt x="306" y="50"/>
                      <a:pt x="295" y="11"/>
                      <a:pt x="27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93" name="Google Shape;3593;p21"/>
              <p:cNvSpPr/>
              <p:nvPr/>
            </p:nvSpPr>
            <p:spPr>
              <a:xfrm>
                <a:off x="7403059" y="4365503"/>
                <a:ext cx="73087" cy="237905"/>
              </a:xfrm>
              <a:custGeom>
                <a:avLst/>
                <a:gdLst/>
                <a:ahLst/>
                <a:cxnLst/>
                <a:rect l="l" t="t" r="r" b="b"/>
                <a:pathLst>
                  <a:path w="345" h="1123" extrusionOk="0">
                    <a:moveTo>
                      <a:pt x="266" y="0"/>
                    </a:moveTo>
                    <a:cubicBezTo>
                      <a:pt x="247" y="0"/>
                      <a:pt x="236" y="30"/>
                      <a:pt x="236" y="50"/>
                    </a:cubicBezTo>
                    <a:cubicBezTo>
                      <a:pt x="217" y="70"/>
                      <a:pt x="217" y="109"/>
                      <a:pt x="217" y="138"/>
                    </a:cubicBezTo>
                    <a:cubicBezTo>
                      <a:pt x="217" y="237"/>
                      <a:pt x="236" y="955"/>
                      <a:pt x="187" y="1004"/>
                    </a:cubicBezTo>
                    <a:cubicBezTo>
                      <a:pt x="148" y="1034"/>
                      <a:pt x="59" y="1054"/>
                      <a:pt x="0" y="1054"/>
                    </a:cubicBezTo>
                    <a:lnTo>
                      <a:pt x="0" y="1122"/>
                    </a:lnTo>
                    <a:lnTo>
                      <a:pt x="187" y="1083"/>
                    </a:lnTo>
                    <a:cubicBezTo>
                      <a:pt x="345" y="1043"/>
                      <a:pt x="295" y="709"/>
                      <a:pt x="335" y="325"/>
                    </a:cubicBezTo>
                    <a:cubicBezTo>
                      <a:pt x="335" y="237"/>
                      <a:pt x="345" y="148"/>
                      <a:pt x="325" y="70"/>
                    </a:cubicBezTo>
                    <a:cubicBezTo>
                      <a:pt x="325" y="50"/>
                      <a:pt x="315" y="11"/>
                      <a:pt x="29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94" name="Google Shape;3594;p21"/>
              <p:cNvSpPr/>
              <p:nvPr/>
            </p:nvSpPr>
            <p:spPr>
              <a:xfrm>
                <a:off x="7399882" y="4365503"/>
                <a:ext cx="76265" cy="238117"/>
              </a:xfrm>
              <a:custGeom>
                <a:avLst/>
                <a:gdLst/>
                <a:ahLst/>
                <a:cxnLst/>
                <a:rect l="l" t="t" r="r" b="b"/>
                <a:pathLst>
                  <a:path w="360" h="1124" extrusionOk="0">
                    <a:moveTo>
                      <a:pt x="232" y="109"/>
                    </a:moveTo>
                    <a:cubicBezTo>
                      <a:pt x="222" y="138"/>
                      <a:pt x="232" y="158"/>
                      <a:pt x="232" y="188"/>
                    </a:cubicBezTo>
                    <a:lnTo>
                      <a:pt x="232" y="109"/>
                    </a:lnTo>
                    <a:close/>
                    <a:moveTo>
                      <a:pt x="232" y="266"/>
                    </a:moveTo>
                    <a:lnTo>
                      <a:pt x="232" y="581"/>
                    </a:lnTo>
                    <a:cubicBezTo>
                      <a:pt x="242" y="473"/>
                      <a:pt x="242" y="374"/>
                      <a:pt x="232" y="266"/>
                    </a:cubicBezTo>
                    <a:close/>
                    <a:moveTo>
                      <a:pt x="212" y="965"/>
                    </a:moveTo>
                    <a:lnTo>
                      <a:pt x="212" y="965"/>
                    </a:lnTo>
                    <a:cubicBezTo>
                      <a:pt x="202" y="975"/>
                      <a:pt x="202" y="995"/>
                      <a:pt x="192" y="1004"/>
                    </a:cubicBezTo>
                    <a:cubicBezTo>
                      <a:pt x="202" y="995"/>
                      <a:pt x="212" y="975"/>
                      <a:pt x="212" y="965"/>
                    </a:cubicBezTo>
                    <a:close/>
                    <a:moveTo>
                      <a:pt x="271" y="0"/>
                    </a:moveTo>
                    <a:cubicBezTo>
                      <a:pt x="262" y="0"/>
                      <a:pt x="262" y="11"/>
                      <a:pt x="262" y="11"/>
                    </a:cubicBezTo>
                    <a:cubicBezTo>
                      <a:pt x="251" y="20"/>
                      <a:pt x="251" y="30"/>
                      <a:pt x="251" y="30"/>
                    </a:cubicBezTo>
                    <a:cubicBezTo>
                      <a:pt x="232" y="59"/>
                      <a:pt x="232" y="79"/>
                      <a:pt x="232" y="109"/>
                    </a:cubicBezTo>
                    <a:cubicBezTo>
                      <a:pt x="242" y="79"/>
                      <a:pt x="242" y="59"/>
                      <a:pt x="251" y="40"/>
                    </a:cubicBezTo>
                    <a:cubicBezTo>
                      <a:pt x="262" y="30"/>
                      <a:pt x="262" y="20"/>
                      <a:pt x="262" y="20"/>
                    </a:cubicBezTo>
                    <a:lnTo>
                      <a:pt x="271" y="11"/>
                    </a:lnTo>
                    <a:lnTo>
                      <a:pt x="310" y="11"/>
                    </a:lnTo>
                    <a:cubicBezTo>
                      <a:pt x="321" y="11"/>
                      <a:pt x="330" y="30"/>
                      <a:pt x="330" y="40"/>
                    </a:cubicBezTo>
                    <a:cubicBezTo>
                      <a:pt x="330" y="50"/>
                      <a:pt x="340" y="59"/>
                      <a:pt x="340" y="79"/>
                    </a:cubicBezTo>
                    <a:cubicBezTo>
                      <a:pt x="340" y="99"/>
                      <a:pt x="350" y="129"/>
                      <a:pt x="350" y="148"/>
                    </a:cubicBezTo>
                    <a:cubicBezTo>
                      <a:pt x="350" y="207"/>
                      <a:pt x="350" y="256"/>
                      <a:pt x="340" y="306"/>
                    </a:cubicBezTo>
                    <a:cubicBezTo>
                      <a:pt x="330" y="414"/>
                      <a:pt x="330" y="512"/>
                      <a:pt x="330" y="621"/>
                    </a:cubicBezTo>
                    <a:cubicBezTo>
                      <a:pt x="330" y="670"/>
                      <a:pt x="321" y="729"/>
                      <a:pt x="321" y="778"/>
                    </a:cubicBezTo>
                    <a:cubicBezTo>
                      <a:pt x="321" y="827"/>
                      <a:pt x="310" y="877"/>
                      <a:pt x="301" y="936"/>
                    </a:cubicBezTo>
                    <a:cubicBezTo>
                      <a:pt x="301" y="955"/>
                      <a:pt x="291" y="984"/>
                      <a:pt x="281" y="1004"/>
                    </a:cubicBezTo>
                    <a:cubicBezTo>
                      <a:pt x="271" y="1024"/>
                      <a:pt x="251" y="1054"/>
                      <a:pt x="232" y="1063"/>
                    </a:cubicBezTo>
                    <a:cubicBezTo>
                      <a:pt x="232" y="1063"/>
                      <a:pt x="222" y="1063"/>
                      <a:pt x="222" y="1073"/>
                    </a:cubicBezTo>
                    <a:lnTo>
                      <a:pt x="202" y="1073"/>
                    </a:lnTo>
                    <a:lnTo>
                      <a:pt x="163" y="1083"/>
                    </a:lnTo>
                    <a:lnTo>
                      <a:pt x="84" y="1103"/>
                    </a:lnTo>
                    <a:cubicBezTo>
                      <a:pt x="23" y="1115"/>
                      <a:pt x="0" y="1123"/>
                      <a:pt x="15" y="1123"/>
                    </a:cubicBezTo>
                    <a:cubicBezTo>
                      <a:pt x="24" y="1123"/>
                      <a:pt x="47" y="1120"/>
                      <a:pt x="84" y="1113"/>
                    </a:cubicBezTo>
                    <a:lnTo>
                      <a:pt x="163" y="1093"/>
                    </a:lnTo>
                    <a:lnTo>
                      <a:pt x="202" y="1083"/>
                    </a:lnTo>
                    <a:lnTo>
                      <a:pt x="222" y="1083"/>
                    </a:lnTo>
                    <a:cubicBezTo>
                      <a:pt x="232" y="1073"/>
                      <a:pt x="232" y="1073"/>
                      <a:pt x="242" y="1073"/>
                    </a:cubicBezTo>
                    <a:cubicBezTo>
                      <a:pt x="262" y="1054"/>
                      <a:pt x="281" y="1034"/>
                      <a:pt x="291" y="1014"/>
                    </a:cubicBezTo>
                    <a:cubicBezTo>
                      <a:pt x="301" y="984"/>
                      <a:pt x="310" y="955"/>
                      <a:pt x="310" y="936"/>
                    </a:cubicBezTo>
                    <a:cubicBezTo>
                      <a:pt x="330" y="886"/>
                      <a:pt x="330" y="827"/>
                      <a:pt x="330" y="778"/>
                    </a:cubicBezTo>
                    <a:cubicBezTo>
                      <a:pt x="340" y="729"/>
                      <a:pt x="340" y="670"/>
                      <a:pt x="340" y="621"/>
                    </a:cubicBezTo>
                    <a:cubicBezTo>
                      <a:pt x="340" y="522"/>
                      <a:pt x="340" y="414"/>
                      <a:pt x="350" y="306"/>
                    </a:cubicBezTo>
                    <a:cubicBezTo>
                      <a:pt x="360" y="256"/>
                      <a:pt x="360" y="207"/>
                      <a:pt x="360" y="148"/>
                    </a:cubicBezTo>
                    <a:cubicBezTo>
                      <a:pt x="360" y="129"/>
                      <a:pt x="350" y="99"/>
                      <a:pt x="350" y="79"/>
                    </a:cubicBezTo>
                    <a:cubicBezTo>
                      <a:pt x="350" y="59"/>
                      <a:pt x="340" y="50"/>
                      <a:pt x="340" y="40"/>
                    </a:cubicBezTo>
                    <a:cubicBezTo>
                      <a:pt x="340" y="30"/>
                      <a:pt x="330" y="20"/>
                      <a:pt x="330" y="20"/>
                    </a:cubicBezTo>
                    <a:cubicBezTo>
                      <a:pt x="330" y="11"/>
                      <a:pt x="321" y="0"/>
                      <a:pt x="32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95" name="Google Shape;3595;p21"/>
              <p:cNvSpPr/>
              <p:nvPr/>
            </p:nvSpPr>
            <p:spPr>
              <a:xfrm>
                <a:off x="7294594" y="4561462"/>
                <a:ext cx="54445" cy="223287"/>
              </a:xfrm>
              <a:custGeom>
                <a:avLst/>
                <a:gdLst/>
                <a:ahLst/>
                <a:cxnLst/>
                <a:rect l="l" t="t" r="r" b="b"/>
                <a:pathLst>
                  <a:path w="257" h="1054" extrusionOk="0">
                    <a:moveTo>
                      <a:pt x="0" y="0"/>
                    </a:moveTo>
                    <a:lnTo>
                      <a:pt x="0" y="0"/>
                    </a:lnTo>
                    <a:cubicBezTo>
                      <a:pt x="11" y="11"/>
                      <a:pt x="40" y="50"/>
                      <a:pt x="40" y="129"/>
                    </a:cubicBezTo>
                    <a:cubicBezTo>
                      <a:pt x="40" y="237"/>
                      <a:pt x="20" y="945"/>
                      <a:pt x="70" y="1004"/>
                    </a:cubicBezTo>
                    <a:cubicBezTo>
                      <a:pt x="109" y="1034"/>
                      <a:pt x="197" y="1054"/>
                      <a:pt x="256" y="1054"/>
                    </a:cubicBezTo>
                    <a:lnTo>
                      <a:pt x="256" y="1014"/>
                    </a:lnTo>
                    <a:cubicBezTo>
                      <a:pt x="70" y="1004"/>
                      <a:pt x="99" y="866"/>
                      <a:pt x="99" y="453"/>
                    </a:cubicBezTo>
                    <a:cubicBezTo>
                      <a:pt x="99" y="158"/>
                      <a:pt x="109"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96" name="Google Shape;3596;p21"/>
              <p:cNvSpPr/>
              <p:nvPr/>
            </p:nvSpPr>
            <p:spPr>
              <a:xfrm>
                <a:off x="7263452" y="4561462"/>
                <a:ext cx="85586" cy="250404"/>
              </a:xfrm>
              <a:custGeom>
                <a:avLst/>
                <a:gdLst/>
                <a:ahLst/>
                <a:cxnLst/>
                <a:rect l="l" t="t" r="r" b="b"/>
                <a:pathLst>
                  <a:path w="404" h="1182" extrusionOk="0">
                    <a:moveTo>
                      <a:pt x="99" y="0"/>
                    </a:moveTo>
                    <a:lnTo>
                      <a:pt x="99" y="0"/>
                    </a:lnTo>
                    <a:cubicBezTo>
                      <a:pt x="20" y="20"/>
                      <a:pt x="0" y="118"/>
                      <a:pt x="0" y="414"/>
                    </a:cubicBezTo>
                    <a:cubicBezTo>
                      <a:pt x="0" y="1024"/>
                      <a:pt x="79" y="1172"/>
                      <a:pt x="403" y="1181"/>
                    </a:cubicBezTo>
                    <a:lnTo>
                      <a:pt x="403" y="1122"/>
                    </a:lnTo>
                    <a:lnTo>
                      <a:pt x="206" y="1073"/>
                    </a:lnTo>
                    <a:cubicBezTo>
                      <a:pt x="49" y="1044"/>
                      <a:pt x="99" y="709"/>
                      <a:pt x="69" y="326"/>
                    </a:cubicBezTo>
                    <a:cubicBezTo>
                      <a:pt x="49" y="109"/>
                      <a:pt x="79" y="3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97" name="Google Shape;3597;p21"/>
              <p:cNvSpPr/>
              <p:nvPr/>
            </p:nvSpPr>
            <p:spPr>
              <a:xfrm>
                <a:off x="7269595" y="4561462"/>
                <a:ext cx="79443" cy="237905"/>
              </a:xfrm>
              <a:custGeom>
                <a:avLst/>
                <a:gdLst/>
                <a:ahLst/>
                <a:cxnLst/>
                <a:rect l="l" t="t" r="r" b="b"/>
                <a:pathLst>
                  <a:path w="375" h="1123" extrusionOk="0">
                    <a:moveTo>
                      <a:pt x="59" y="0"/>
                    </a:moveTo>
                    <a:cubicBezTo>
                      <a:pt x="40" y="11"/>
                      <a:pt x="30" y="50"/>
                      <a:pt x="30" y="59"/>
                    </a:cubicBezTo>
                    <a:cubicBezTo>
                      <a:pt x="11" y="148"/>
                      <a:pt x="11" y="237"/>
                      <a:pt x="20" y="326"/>
                    </a:cubicBezTo>
                    <a:cubicBezTo>
                      <a:pt x="50" y="709"/>
                      <a:pt x="0" y="1044"/>
                      <a:pt x="168" y="1073"/>
                    </a:cubicBezTo>
                    <a:lnTo>
                      <a:pt x="374" y="1122"/>
                    </a:lnTo>
                    <a:lnTo>
                      <a:pt x="374" y="1054"/>
                    </a:lnTo>
                    <a:cubicBezTo>
                      <a:pt x="306" y="1054"/>
                      <a:pt x="217" y="1034"/>
                      <a:pt x="177" y="1004"/>
                    </a:cubicBezTo>
                    <a:cubicBezTo>
                      <a:pt x="118" y="945"/>
                      <a:pt x="138" y="237"/>
                      <a:pt x="138" y="129"/>
                    </a:cubicBezTo>
                    <a:cubicBezTo>
                      <a:pt x="138" y="99"/>
                      <a:pt x="138" y="70"/>
                      <a:pt x="129" y="40"/>
                    </a:cubicBezTo>
                    <a:cubicBezTo>
                      <a:pt x="118" y="30"/>
                      <a:pt x="109" y="0"/>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98" name="Google Shape;3598;p21"/>
              <p:cNvSpPr/>
              <p:nvPr/>
            </p:nvSpPr>
            <p:spPr>
              <a:xfrm>
                <a:off x="7277858" y="4561462"/>
                <a:ext cx="71181" cy="235786"/>
              </a:xfrm>
              <a:custGeom>
                <a:avLst/>
                <a:gdLst/>
                <a:ahLst/>
                <a:cxnLst/>
                <a:rect l="l" t="t" r="r" b="b"/>
                <a:pathLst>
                  <a:path w="336" h="1113" extrusionOk="0">
                    <a:moveTo>
                      <a:pt x="50" y="0"/>
                    </a:moveTo>
                    <a:cubicBezTo>
                      <a:pt x="40" y="11"/>
                      <a:pt x="31" y="50"/>
                      <a:pt x="20" y="59"/>
                    </a:cubicBezTo>
                    <a:cubicBezTo>
                      <a:pt x="11" y="148"/>
                      <a:pt x="11" y="237"/>
                      <a:pt x="20" y="326"/>
                    </a:cubicBezTo>
                    <a:cubicBezTo>
                      <a:pt x="50" y="709"/>
                      <a:pt x="1" y="1044"/>
                      <a:pt x="158" y="1073"/>
                    </a:cubicBezTo>
                    <a:lnTo>
                      <a:pt x="335" y="1113"/>
                    </a:lnTo>
                    <a:lnTo>
                      <a:pt x="335" y="1054"/>
                    </a:lnTo>
                    <a:cubicBezTo>
                      <a:pt x="276" y="1044"/>
                      <a:pt x="197" y="1034"/>
                      <a:pt x="168" y="1004"/>
                    </a:cubicBezTo>
                    <a:cubicBezTo>
                      <a:pt x="119" y="945"/>
                      <a:pt x="129" y="237"/>
                      <a:pt x="129" y="129"/>
                    </a:cubicBezTo>
                    <a:cubicBezTo>
                      <a:pt x="129" y="99"/>
                      <a:pt x="129" y="70"/>
                      <a:pt x="119" y="40"/>
                    </a:cubicBezTo>
                    <a:cubicBezTo>
                      <a:pt x="109" y="30"/>
                      <a:pt x="99"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99" name="Google Shape;3599;p21"/>
              <p:cNvSpPr/>
              <p:nvPr/>
            </p:nvSpPr>
            <p:spPr>
              <a:xfrm>
                <a:off x="7273621" y="4561462"/>
                <a:ext cx="75418" cy="237905"/>
              </a:xfrm>
              <a:custGeom>
                <a:avLst/>
                <a:gdLst/>
                <a:ahLst/>
                <a:cxnLst/>
                <a:rect l="l" t="t" r="r" b="b"/>
                <a:pathLst>
                  <a:path w="356" h="1123" extrusionOk="0">
                    <a:moveTo>
                      <a:pt x="60" y="0"/>
                    </a:moveTo>
                    <a:cubicBezTo>
                      <a:pt x="40" y="11"/>
                      <a:pt x="31" y="50"/>
                      <a:pt x="31" y="59"/>
                    </a:cubicBezTo>
                    <a:cubicBezTo>
                      <a:pt x="11" y="148"/>
                      <a:pt x="11" y="237"/>
                      <a:pt x="21" y="326"/>
                    </a:cubicBezTo>
                    <a:cubicBezTo>
                      <a:pt x="51" y="709"/>
                      <a:pt x="1" y="1044"/>
                      <a:pt x="158" y="1073"/>
                    </a:cubicBezTo>
                    <a:lnTo>
                      <a:pt x="355" y="1122"/>
                    </a:lnTo>
                    <a:lnTo>
                      <a:pt x="355" y="1054"/>
                    </a:lnTo>
                    <a:cubicBezTo>
                      <a:pt x="296" y="1054"/>
                      <a:pt x="208" y="1034"/>
                      <a:pt x="169" y="1004"/>
                    </a:cubicBezTo>
                    <a:cubicBezTo>
                      <a:pt x="119" y="945"/>
                      <a:pt x="139" y="237"/>
                      <a:pt x="139" y="129"/>
                    </a:cubicBezTo>
                    <a:cubicBezTo>
                      <a:pt x="139" y="99"/>
                      <a:pt x="129" y="70"/>
                      <a:pt x="119" y="40"/>
                    </a:cubicBezTo>
                    <a:cubicBezTo>
                      <a:pt x="119" y="30"/>
                      <a:pt x="110"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00" name="Google Shape;3600;p21"/>
              <p:cNvSpPr/>
              <p:nvPr/>
            </p:nvSpPr>
            <p:spPr>
              <a:xfrm>
                <a:off x="7275951" y="4561462"/>
                <a:ext cx="76477" cy="238117"/>
              </a:xfrm>
              <a:custGeom>
                <a:avLst/>
                <a:gdLst/>
                <a:ahLst/>
                <a:cxnLst/>
                <a:rect l="l" t="t" r="r" b="b"/>
                <a:pathLst>
                  <a:path w="361" h="1124" extrusionOk="0">
                    <a:moveTo>
                      <a:pt x="118" y="581"/>
                    </a:moveTo>
                    <a:cubicBezTo>
                      <a:pt x="118" y="680"/>
                      <a:pt x="118" y="788"/>
                      <a:pt x="128" y="886"/>
                    </a:cubicBezTo>
                    <a:cubicBezTo>
                      <a:pt x="138" y="916"/>
                      <a:pt x="138" y="945"/>
                      <a:pt x="138" y="965"/>
                    </a:cubicBezTo>
                    <a:cubicBezTo>
                      <a:pt x="147" y="975"/>
                      <a:pt x="147" y="995"/>
                      <a:pt x="158" y="1004"/>
                    </a:cubicBezTo>
                    <a:cubicBezTo>
                      <a:pt x="147" y="995"/>
                      <a:pt x="147" y="975"/>
                      <a:pt x="147" y="965"/>
                    </a:cubicBezTo>
                    <a:cubicBezTo>
                      <a:pt x="138" y="936"/>
                      <a:pt x="138" y="916"/>
                      <a:pt x="138" y="886"/>
                    </a:cubicBezTo>
                    <a:cubicBezTo>
                      <a:pt x="128" y="788"/>
                      <a:pt x="128" y="680"/>
                      <a:pt x="118" y="581"/>
                    </a:cubicBezTo>
                    <a:close/>
                    <a:moveTo>
                      <a:pt x="158" y="1004"/>
                    </a:moveTo>
                    <a:cubicBezTo>
                      <a:pt x="167" y="1014"/>
                      <a:pt x="177" y="1024"/>
                      <a:pt x="187" y="1024"/>
                    </a:cubicBezTo>
                    <a:cubicBezTo>
                      <a:pt x="177" y="1014"/>
                      <a:pt x="167" y="1014"/>
                      <a:pt x="158" y="1004"/>
                    </a:cubicBezTo>
                    <a:close/>
                    <a:moveTo>
                      <a:pt x="40" y="0"/>
                    </a:moveTo>
                    <a:cubicBezTo>
                      <a:pt x="40" y="0"/>
                      <a:pt x="29" y="11"/>
                      <a:pt x="29" y="20"/>
                    </a:cubicBezTo>
                    <a:cubicBezTo>
                      <a:pt x="20" y="20"/>
                      <a:pt x="20" y="30"/>
                      <a:pt x="20" y="30"/>
                    </a:cubicBezTo>
                    <a:cubicBezTo>
                      <a:pt x="20" y="50"/>
                      <a:pt x="10" y="59"/>
                      <a:pt x="10" y="70"/>
                    </a:cubicBezTo>
                    <a:cubicBezTo>
                      <a:pt x="0" y="99"/>
                      <a:pt x="0" y="129"/>
                      <a:pt x="0" y="148"/>
                    </a:cubicBezTo>
                    <a:cubicBezTo>
                      <a:pt x="0" y="207"/>
                      <a:pt x="0" y="256"/>
                      <a:pt x="10" y="306"/>
                    </a:cubicBezTo>
                    <a:cubicBezTo>
                      <a:pt x="10" y="414"/>
                      <a:pt x="20" y="512"/>
                      <a:pt x="20" y="621"/>
                    </a:cubicBezTo>
                    <a:lnTo>
                      <a:pt x="20" y="778"/>
                    </a:lnTo>
                    <a:cubicBezTo>
                      <a:pt x="29" y="827"/>
                      <a:pt x="29" y="877"/>
                      <a:pt x="40" y="936"/>
                    </a:cubicBezTo>
                    <a:cubicBezTo>
                      <a:pt x="49" y="955"/>
                      <a:pt x="49" y="985"/>
                      <a:pt x="69" y="1004"/>
                    </a:cubicBezTo>
                    <a:cubicBezTo>
                      <a:pt x="79" y="1034"/>
                      <a:pt x="88" y="1054"/>
                      <a:pt x="118" y="1073"/>
                    </a:cubicBezTo>
                    <a:cubicBezTo>
                      <a:pt x="118" y="1073"/>
                      <a:pt x="128" y="1073"/>
                      <a:pt x="138" y="1083"/>
                    </a:cubicBezTo>
                    <a:lnTo>
                      <a:pt x="158" y="1083"/>
                    </a:lnTo>
                    <a:lnTo>
                      <a:pt x="197" y="1093"/>
                    </a:lnTo>
                    <a:lnTo>
                      <a:pt x="266" y="1113"/>
                    </a:lnTo>
                    <a:cubicBezTo>
                      <a:pt x="307" y="1120"/>
                      <a:pt x="332" y="1123"/>
                      <a:pt x="343" y="1123"/>
                    </a:cubicBezTo>
                    <a:cubicBezTo>
                      <a:pt x="360" y="1123"/>
                      <a:pt x="337" y="1115"/>
                      <a:pt x="276" y="1103"/>
                    </a:cubicBezTo>
                    <a:lnTo>
                      <a:pt x="197" y="1083"/>
                    </a:lnTo>
                    <a:lnTo>
                      <a:pt x="158" y="1073"/>
                    </a:lnTo>
                    <a:lnTo>
                      <a:pt x="138" y="1073"/>
                    </a:lnTo>
                    <a:cubicBezTo>
                      <a:pt x="138" y="1063"/>
                      <a:pt x="128" y="1063"/>
                      <a:pt x="118" y="1063"/>
                    </a:cubicBezTo>
                    <a:cubicBezTo>
                      <a:pt x="99" y="1044"/>
                      <a:pt x="88" y="1024"/>
                      <a:pt x="79" y="1004"/>
                    </a:cubicBezTo>
                    <a:cubicBezTo>
                      <a:pt x="69" y="985"/>
                      <a:pt x="59" y="955"/>
                      <a:pt x="49" y="925"/>
                    </a:cubicBezTo>
                    <a:cubicBezTo>
                      <a:pt x="40" y="877"/>
                      <a:pt x="40" y="827"/>
                      <a:pt x="40" y="778"/>
                    </a:cubicBezTo>
                    <a:cubicBezTo>
                      <a:pt x="29" y="719"/>
                      <a:pt x="29" y="670"/>
                      <a:pt x="29" y="621"/>
                    </a:cubicBezTo>
                    <a:cubicBezTo>
                      <a:pt x="29" y="512"/>
                      <a:pt x="20" y="414"/>
                      <a:pt x="20" y="306"/>
                    </a:cubicBezTo>
                    <a:cubicBezTo>
                      <a:pt x="10" y="256"/>
                      <a:pt x="10" y="207"/>
                      <a:pt x="10" y="148"/>
                    </a:cubicBezTo>
                    <a:cubicBezTo>
                      <a:pt x="10" y="129"/>
                      <a:pt x="10" y="99"/>
                      <a:pt x="20" y="79"/>
                    </a:cubicBezTo>
                    <a:cubicBezTo>
                      <a:pt x="20" y="59"/>
                      <a:pt x="20" y="50"/>
                      <a:pt x="29" y="40"/>
                    </a:cubicBezTo>
                    <a:cubicBezTo>
                      <a:pt x="29" y="30"/>
                      <a:pt x="40" y="11"/>
                      <a:pt x="49" y="11"/>
                    </a:cubicBezTo>
                    <a:lnTo>
                      <a:pt x="79" y="11"/>
                    </a:lnTo>
                    <a:cubicBezTo>
                      <a:pt x="88" y="11"/>
                      <a:pt x="88" y="11"/>
                      <a:pt x="88" y="20"/>
                    </a:cubicBezTo>
                    <a:cubicBezTo>
                      <a:pt x="99" y="20"/>
                      <a:pt x="99" y="30"/>
                      <a:pt x="99" y="30"/>
                    </a:cubicBezTo>
                    <a:cubicBezTo>
                      <a:pt x="108" y="59"/>
                      <a:pt x="118" y="79"/>
                      <a:pt x="118" y="109"/>
                    </a:cubicBezTo>
                    <a:lnTo>
                      <a:pt x="118" y="188"/>
                    </a:lnTo>
                    <a:lnTo>
                      <a:pt x="118" y="267"/>
                    </a:lnTo>
                    <a:lnTo>
                      <a:pt x="118" y="581"/>
                    </a:lnTo>
                    <a:cubicBezTo>
                      <a:pt x="118" y="473"/>
                      <a:pt x="128" y="365"/>
                      <a:pt x="128" y="267"/>
                    </a:cubicBezTo>
                    <a:lnTo>
                      <a:pt x="128" y="188"/>
                    </a:lnTo>
                    <a:lnTo>
                      <a:pt x="128" y="109"/>
                    </a:lnTo>
                    <a:cubicBezTo>
                      <a:pt x="128" y="79"/>
                      <a:pt x="118" y="59"/>
                      <a:pt x="108" y="30"/>
                    </a:cubicBezTo>
                    <a:cubicBezTo>
                      <a:pt x="108" y="20"/>
                      <a:pt x="99" y="20"/>
                      <a:pt x="99" y="11"/>
                    </a:cubicBezTo>
                    <a:cubicBezTo>
                      <a:pt x="99" y="11"/>
                      <a:pt x="8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01" name="Google Shape;3601;p21"/>
              <p:cNvSpPr/>
              <p:nvPr/>
            </p:nvSpPr>
            <p:spPr>
              <a:xfrm>
                <a:off x="7342683" y="4330124"/>
                <a:ext cx="70969" cy="548473"/>
              </a:xfrm>
              <a:custGeom>
                <a:avLst/>
                <a:gdLst/>
                <a:ahLst/>
                <a:cxnLst/>
                <a:rect l="l" t="t" r="r" b="b"/>
                <a:pathLst>
                  <a:path w="335" h="2589" extrusionOk="0">
                    <a:moveTo>
                      <a:pt x="167" y="0"/>
                    </a:moveTo>
                    <a:cubicBezTo>
                      <a:pt x="0" y="0"/>
                      <a:pt x="20" y="217"/>
                      <a:pt x="20" y="482"/>
                    </a:cubicBezTo>
                    <a:lnTo>
                      <a:pt x="20" y="2588"/>
                    </a:lnTo>
                    <a:lnTo>
                      <a:pt x="324" y="2588"/>
                    </a:lnTo>
                    <a:lnTo>
                      <a:pt x="324" y="482"/>
                    </a:lnTo>
                    <a:cubicBezTo>
                      <a:pt x="324" y="217"/>
                      <a:pt x="335" y="0"/>
                      <a:pt x="16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02" name="Google Shape;3602;p21"/>
              <p:cNvSpPr/>
              <p:nvPr/>
            </p:nvSpPr>
            <p:spPr>
              <a:xfrm>
                <a:off x="7352852" y="4330124"/>
                <a:ext cx="50420" cy="548473"/>
              </a:xfrm>
              <a:custGeom>
                <a:avLst/>
                <a:gdLst/>
                <a:ahLst/>
                <a:cxnLst/>
                <a:rect l="l" t="t" r="r" b="b"/>
                <a:pathLst>
                  <a:path w="238" h="2589" extrusionOk="0">
                    <a:moveTo>
                      <a:pt x="119" y="0"/>
                    </a:moveTo>
                    <a:cubicBezTo>
                      <a:pt x="1" y="0"/>
                      <a:pt x="11" y="325"/>
                      <a:pt x="21" y="689"/>
                    </a:cubicBezTo>
                    <a:cubicBezTo>
                      <a:pt x="31" y="1014"/>
                      <a:pt x="51" y="2588"/>
                      <a:pt x="51" y="2588"/>
                    </a:cubicBezTo>
                    <a:lnTo>
                      <a:pt x="188" y="2588"/>
                    </a:lnTo>
                    <a:cubicBezTo>
                      <a:pt x="188" y="2588"/>
                      <a:pt x="217" y="1014"/>
                      <a:pt x="217" y="689"/>
                    </a:cubicBezTo>
                    <a:cubicBezTo>
                      <a:pt x="228" y="325"/>
                      <a:pt x="237" y="0"/>
                      <a:pt x="11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03" name="Google Shape;3603;p21"/>
              <p:cNvSpPr/>
              <p:nvPr/>
            </p:nvSpPr>
            <p:spPr>
              <a:xfrm>
                <a:off x="7361325" y="4330124"/>
                <a:ext cx="33472" cy="548473"/>
              </a:xfrm>
              <a:custGeom>
                <a:avLst/>
                <a:gdLst/>
                <a:ahLst/>
                <a:cxnLst/>
                <a:rect l="l" t="t" r="r" b="b"/>
                <a:pathLst>
                  <a:path w="158" h="2589" extrusionOk="0">
                    <a:moveTo>
                      <a:pt x="79" y="0"/>
                    </a:moveTo>
                    <a:cubicBezTo>
                      <a:pt x="0" y="0"/>
                      <a:pt x="11" y="217"/>
                      <a:pt x="11" y="482"/>
                    </a:cubicBezTo>
                    <a:lnTo>
                      <a:pt x="11" y="2588"/>
                    </a:lnTo>
                    <a:lnTo>
                      <a:pt x="148" y="2588"/>
                    </a:lnTo>
                    <a:lnTo>
                      <a:pt x="148" y="482"/>
                    </a:lnTo>
                    <a:cubicBezTo>
                      <a:pt x="148" y="217"/>
                      <a:pt x="15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04" name="Google Shape;3604;p21"/>
              <p:cNvSpPr/>
              <p:nvPr/>
            </p:nvSpPr>
            <p:spPr>
              <a:xfrm>
                <a:off x="7361325" y="4329065"/>
                <a:ext cx="19066" cy="547414"/>
              </a:xfrm>
              <a:custGeom>
                <a:avLst/>
                <a:gdLst/>
                <a:ahLst/>
                <a:cxnLst/>
                <a:rect l="l" t="t" r="r" b="b"/>
                <a:pathLst>
                  <a:path w="90" h="2584" extrusionOk="0">
                    <a:moveTo>
                      <a:pt x="76" y="1"/>
                    </a:moveTo>
                    <a:cubicBezTo>
                      <a:pt x="71" y="1"/>
                      <a:pt x="66" y="2"/>
                      <a:pt x="59" y="5"/>
                    </a:cubicBezTo>
                    <a:lnTo>
                      <a:pt x="40" y="25"/>
                    </a:lnTo>
                    <a:cubicBezTo>
                      <a:pt x="40" y="35"/>
                      <a:pt x="30" y="45"/>
                      <a:pt x="30" y="54"/>
                    </a:cubicBezTo>
                    <a:cubicBezTo>
                      <a:pt x="20" y="84"/>
                      <a:pt x="11" y="104"/>
                      <a:pt x="11" y="133"/>
                    </a:cubicBezTo>
                    <a:cubicBezTo>
                      <a:pt x="11" y="163"/>
                      <a:pt x="11" y="183"/>
                      <a:pt x="0" y="212"/>
                    </a:cubicBezTo>
                    <a:lnTo>
                      <a:pt x="0" y="369"/>
                    </a:lnTo>
                    <a:lnTo>
                      <a:pt x="0" y="684"/>
                    </a:lnTo>
                    <a:lnTo>
                      <a:pt x="0" y="1324"/>
                    </a:lnTo>
                    <a:cubicBezTo>
                      <a:pt x="0" y="1747"/>
                      <a:pt x="0" y="2160"/>
                      <a:pt x="11" y="2584"/>
                    </a:cubicBezTo>
                    <a:lnTo>
                      <a:pt x="11" y="1324"/>
                    </a:lnTo>
                    <a:lnTo>
                      <a:pt x="11" y="684"/>
                    </a:lnTo>
                    <a:lnTo>
                      <a:pt x="11" y="369"/>
                    </a:lnTo>
                    <a:cubicBezTo>
                      <a:pt x="11" y="320"/>
                      <a:pt x="11" y="261"/>
                      <a:pt x="20" y="212"/>
                    </a:cubicBezTo>
                    <a:lnTo>
                      <a:pt x="20" y="133"/>
                    </a:lnTo>
                    <a:cubicBezTo>
                      <a:pt x="30" y="104"/>
                      <a:pt x="30" y="84"/>
                      <a:pt x="40" y="54"/>
                    </a:cubicBezTo>
                    <a:cubicBezTo>
                      <a:pt x="40" y="45"/>
                      <a:pt x="50" y="35"/>
                      <a:pt x="50" y="25"/>
                    </a:cubicBezTo>
                    <a:cubicBezTo>
                      <a:pt x="59" y="25"/>
                      <a:pt x="59" y="15"/>
                      <a:pt x="70" y="15"/>
                    </a:cubicBezTo>
                    <a:cubicBezTo>
                      <a:pt x="79" y="5"/>
                      <a:pt x="89" y="5"/>
                      <a:pt x="89" y="5"/>
                    </a:cubicBezTo>
                    <a:cubicBezTo>
                      <a:pt x="89" y="5"/>
                      <a:pt x="85" y="1"/>
                      <a:pt x="7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05" name="Google Shape;3605;p21"/>
              <p:cNvSpPr/>
              <p:nvPr/>
            </p:nvSpPr>
            <p:spPr>
              <a:xfrm>
                <a:off x="7378061" y="4329065"/>
                <a:ext cx="16736" cy="547414"/>
              </a:xfrm>
              <a:custGeom>
                <a:avLst/>
                <a:gdLst/>
                <a:ahLst/>
                <a:cxnLst/>
                <a:rect l="l" t="t" r="r" b="b"/>
                <a:pathLst>
                  <a:path w="79" h="2584" extrusionOk="0">
                    <a:moveTo>
                      <a:pt x="6" y="1"/>
                    </a:moveTo>
                    <a:cubicBezTo>
                      <a:pt x="0" y="1"/>
                      <a:pt x="0" y="5"/>
                      <a:pt x="0" y="5"/>
                    </a:cubicBezTo>
                    <a:lnTo>
                      <a:pt x="10" y="15"/>
                    </a:lnTo>
                    <a:cubicBezTo>
                      <a:pt x="20" y="15"/>
                      <a:pt x="30" y="25"/>
                      <a:pt x="30" y="25"/>
                    </a:cubicBezTo>
                    <a:cubicBezTo>
                      <a:pt x="39" y="35"/>
                      <a:pt x="39" y="45"/>
                      <a:pt x="39" y="54"/>
                    </a:cubicBezTo>
                    <a:cubicBezTo>
                      <a:pt x="50" y="84"/>
                      <a:pt x="59" y="104"/>
                      <a:pt x="59" y="133"/>
                    </a:cubicBezTo>
                    <a:cubicBezTo>
                      <a:pt x="59" y="163"/>
                      <a:pt x="59" y="183"/>
                      <a:pt x="69" y="212"/>
                    </a:cubicBezTo>
                    <a:lnTo>
                      <a:pt x="69" y="369"/>
                    </a:lnTo>
                    <a:lnTo>
                      <a:pt x="69" y="684"/>
                    </a:lnTo>
                    <a:lnTo>
                      <a:pt x="69" y="1324"/>
                    </a:lnTo>
                    <a:lnTo>
                      <a:pt x="69" y="2584"/>
                    </a:lnTo>
                    <a:cubicBezTo>
                      <a:pt x="69" y="2160"/>
                      <a:pt x="79" y="1747"/>
                      <a:pt x="79" y="1324"/>
                    </a:cubicBezTo>
                    <a:lnTo>
                      <a:pt x="79" y="684"/>
                    </a:lnTo>
                    <a:lnTo>
                      <a:pt x="79" y="369"/>
                    </a:lnTo>
                    <a:lnTo>
                      <a:pt x="79" y="212"/>
                    </a:lnTo>
                    <a:cubicBezTo>
                      <a:pt x="79" y="183"/>
                      <a:pt x="69" y="163"/>
                      <a:pt x="69" y="133"/>
                    </a:cubicBezTo>
                    <a:cubicBezTo>
                      <a:pt x="69" y="104"/>
                      <a:pt x="59" y="84"/>
                      <a:pt x="59" y="54"/>
                    </a:cubicBezTo>
                    <a:cubicBezTo>
                      <a:pt x="50" y="45"/>
                      <a:pt x="50" y="35"/>
                      <a:pt x="39" y="25"/>
                    </a:cubicBezTo>
                    <a:lnTo>
                      <a:pt x="20" y="5"/>
                    </a:lnTo>
                    <a:cubicBezTo>
                      <a:pt x="13" y="2"/>
                      <a:pt x="9" y="1"/>
                      <a:pt x="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06" name="Google Shape;3606;p21"/>
              <p:cNvSpPr/>
              <p:nvPr/>
            </p:nvSpPr>
            <p:spPr>
              <a:xfrm>
                <a:off x="7400941" y="4703188"/>
                <a:ext cx="18854" cy="4449"/>
              </a:xfrm>
              <a:custGeom>
                <a:avLst/>
                <a:gdLst/>
                <a:ahLst/>
                <a:cxnLst/>
                <a:rect l="l" t="t" r="r" b="b"/>
                <a:pathLst>
                  <a:path w="89" h="21" extrusionOk="0">
                    <a:moveTo>
                      <a:pt x="89" y="1"/>
                    </a:moveTo>
                    <a:cubicBezTo>
                      <a:pt x="60" y="1"/>
                      <a:pt x="30" y="1"/>
                      <a:pt x="10" y="11"/>
                    </a:cubicBezTo>
                    <a:cubicBezTo>
                      <a:pt x="1" y="11"/>
                      <a:pt x="10" y="20"/>
                      <a:pt x="10" y="20"/>
                    </a:cubicBezTo>
                    <a:cubicBezTo>
                      <a:pt x="40" y="20"/>
                      <a:pt x="60" y="11"/>
                      <a:pt x="8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07" name="Google Shape;3607;p21"/>
              <p:cNvSpPr/>
              <p:nvPr/>
            </p:nvSpPr>
            <p:spPr>
              <a:xfrm>
                <a:off x="7336327" y="4759539"/>
                <a:ext cx="16736" cy="16948"/>
              </a:xfrm>
              <a:custGeom>
                <a:avLst/>
                <a:gdLst/>
                <a:ahLst/>
                <a:cxnLst/>
                <a:rect l="l" t="t" r="r" b="b"/>
                <a:pathLst>
                  <a:path w="79" h="80" extrusionOk="0">
                    <a:moveTo>
                      <a:pt x="0" y="1"/>
                    </a:moveTo>
                    <a:lnTo>
                      <a:pt x="0" y="1"/>
                    </a:lnTo>
                    <a:cubicBezTo>
                      <a:pt x="20" y="30"/>
                      <a:pt x="40" y="60"/>
                      <a:pt x="59" y="79"/>
                    </a:cubicBezTo>
                    <a:cubicBezTo>
                      <a:pt x="69" y="79"/>
                      <a:pt x="79" y="79"/>
                      <a:pt x="69" y="69"/>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08" name="Google Shape;3608;p21"/>
              <p:cNvSpPr/>
              <p:nvPr/>
            </p:nvSpPr>
            <p:spPr>
              <a:xfrm>
                <a:off x="7336327" y="4724160"/>
                <a:ext cx="19066" cy="18854"/>
              </a:xfrm>
              <a:custGeom>
                <a:avLst/>
                <a:gdLst/>
                <a:ahLst/>
                <a:cxnLst/>
                <a:rect l="l" t="t" r="r" b="b"/>
                <a:pathLst>
                  <a:path w="90" h="89" extrusionOk="0">
                    <a:moveTo>
                      <a:pt x="0" y="0"/>
                    </a:moveTo>
                    <a:cubicBezTo>
                      <a:pt x="30" y="30"/>
                      <a:pt x="50" y="59"/>
                      <a:pt x="79" y="89"/>
                    </a:cubicBezTo>
                    <a:cubicBezTo>
                      <a:pt x="89" y="89"/>
                      <a:pt x="89" y="89"/>
                      <a:pt x="89" y="79"/>
                    </a:cubicBezTo>
                    <a:cubicBezTo>
                      <a:pt x="59" y="50"/>
                      <a:pt x="30" y="3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09" name="Google Shape;3609;p21"/>
              <p:cNvSpPr/>
              <p:nvPr/>
            </p:nvSpPr>
            <p:spPr>
              <a:xfrm>
                <a:off x="7248623" y="4659547"/>
                <a:ext cx="21185" cy="16948"/>
              </a:xfrm>
              <a:custGeom>
                <a:avLst/>
                <a:gdLst/>
                <a:ahLst/>
                <a:cxnLst/>
                <a:rect l="l" t="t" r="r" b="b"/>
                <a:pathLst>
                  <a:path w="100" h="80" extrusionOk="0">
                    <a:moveTo>
                      <a:pt x="1" y="0"/>
                    </a:moveTo>
                    <a:lnTo>
                      <a:pt x="1" y="0"/>
                    </a:lnTo>
                    <a:cubicBezTo>
                      <a:pt x="31" y="29"/>
                      <a:pt x="60" y="59"/>
                      <a:pt x="90" y="79"/>
                    </a:cubicBezTo>
                    <a:cubicBezTo>
                      <a:pt x="99" y="79"/>
                      <a:pt x="99" y="69"/>
                      <a:pt x="99" y="69"/>
                    </a:cubicBezTo>
                    <a:cubicBezTo>
                      <a:pt x="70" y="40"/>
                      <a:pt x="31"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10" name="Google Shape;3610;p21"/>
              <p:cNvSpPr/>
              <p:nvPr/>
            </p:nvSpPr>
            <p:spPr>
              <a:xfrm>
                <a:off x="7254978" y="4628194"/>
                <a:ext cx="12711" cy="10592"/>
              </a:xfrm>
              <a:custGeom>
                <a:avLst/>
                <a:gdLst/>
                <a:ahLst/>
                <a:cxnLst/>
                <a:rect l="l" t="t" r="r" b="b"/>
                <a:pathLst>
                  <a:path w="60" h="50" extrusionOk="0">
                    <a:moveTo>
                      <a:pt x="1" y="0"/>
                    </a:moveTo>
                    <a:lnTo>
                      <a:pt x="1" y="0"/>
                    </a:lnTo>
                    <a:cubicBezTo>
                      <a:pt x="10" y="20"/>
                      <a:pt x="30" y="40"/>
                      <a:pt x="50" y="50"/>
                    </a:cubicBezTo>
                    <a:cubicBezTo>
                      <a:pt x="50" y="50"/>
                      <a:pt x="60" y="40"/>
                      <a:pt x="50" y="40"/>
                    </a:cubicBezTo>
                    <a:cubicBezTo>
                      <a:pt x="40" y="30"/>
                      <a:pt x="2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11" name="Google Shape;3611;p21"/>
              <p:cNvSpPr/>
              <p:nvPr/>
            </p:nvSpPr>
            <p:spPr>
              <a:xfrm>
                <a:off x="7257096" y="4592815"/>
                <a:ext cx="10592" cy="14617"/>
              </a:xfrm>
              <a:custGeom>
                <a:avLst/>
                <a:gdLst/>
                <a:ahLst/>
                <a:cxnLst/>
                <a:rect l="l" t="t" r="r" b="b"/>
                <a:pathLst>
                  <a:path w="50" h="69" extrusionOk="0">
                    <a:moveTo>
                      <a:pt x="0" y="0"/>
                    </a:moveTo>
                    <a:lnTo>
                      <a:pt x="0" y="10"/>
                    </a:lnTo>
                    <a:cubicBezTo>
                      <a:pt x="20" y="20"/>
                      <a:pt x="30" y="49"/>
                      <a:pt x="40" y="69"/>
                    </a:cubicBezTo>
                    <a:lnTo>
                      <a:pt x="50" y="69"/>
                    </a:lnTo>
                    <a:cubicBezTo>
                      <a:pt x="40" y="40"/>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12" name="Google Shape;3612;p21"/>
              <p:cNvSpPr/>
              <p:nvPr/>
            </p:nvSpPr>
            <p:spPr>
              <a:xfrm>
                <a:off x="7267477" y="4557225"/>
                <a:ext cx="8686" cy="12711"/>
              </a:xfrm>
              <a:custGeom>
                <a:avLst/>
                <a:gdLst/>
                <a:ahLst/>
                <a:cxnLst/>
                <a:rect l="l" t="t" r="r" b="b"/>
                <a:pathLst>
                  <a:path w="41" h="60" extrusionOk="0">
                    <a:moveTo>
                      <a:pt x="1" y="1"/>
                    </a:moveTo>
                    <a:lnTo>
                      <a:pt x="30" y="60"/>
                    </a:lnTo>
                    <a:lnTo>
                      <a:pt x="40" y="50"/>
                    </a:lnTo>
                    <a:cubicBezTo>
                      <a:pt x="30" y="31"/>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13" name="Google Shape;3613;p21"/>
              <p:cNvSpPr/>
              <p:nvPr/>
            </p:nvSpPr>
            <p:spPr>
              <a:xfrm>
                <a:off x="7302856" y="4553200"/>
                <a:ext cx="10804" cy="23939"/>
              </a:xfrm>
              <a:custGeom>
                <a:avLst/>
                <a:gdLst/>
                <a:ahLst/>
                <a:cxnLst/>
                <a:rect l="l" t="t" r="r" b="b"/>
                <a:pathLst>
                  <a:path w="51" h="113" extrusionOk="0">
                    <a:moveTo>
                      <a:pt x="50" y="0"/>
                    </a:moveTo>
                    <a:cubicBezTo>
                      <a:pt x="31" y="39"/>
                      <a:pt x="11" y="69"/>
                      <a:pt x="1" y="109"/>
                    </a:cubicBezTo>
                    <a:cubicBezTo>
                      <a:pt x="1" y="109"/>
                      <a:pt x="5" y="113"/>
                      <a:pt x="8" y="113"/>
                    </a:cubicBezTo>
                    <a:cubicBezTo>
                      <a:pt x="10" y="113"/>
                      <a:pt x="11" y="112"/>
                      <a:pt x="11" y="109"/>
                    </a:cubicBezTo>
                    <a:cubicBezTo>
                      <a:pt x="31" y="79"/>
                      <a:pt x="40" y="39"/>
                      <a:pt x="50" y="10"/>
                    </a:cubicBezTo>
                    <a:lnTo>
                      <a:pt x="5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14" name="Google Shape;3614;p21"/>
              <p:cNvSpPr/>
              <p:nvPr/>
            </p:nvSpPr>
            <p:spPr>
              <a:xfrm>
                <a:off x="7340353" y="4521846"/>
                <a:ext cx="12075" cy="11652"/>
              </a:xfrm>
              <a:custGeom>
                <a:avLst/>
                <a:gdLst/>
                <a:ahLst/>
                <a:cxnLst/>
                <a:rect l="l" t="t" r="r" b="b"/>
                <a:pathLst>
                  <a:path w="57" h="55" extrusionOk="0">
                    <a:moveTo>
                      <a:pt x="1" y="1"/>
                    </a:moveTo>
                    <a:lnTo>
                      <a:pt x="1" y="1"/>
                    </a:lnTo>
                    <a:cubicBezTo>
                      <a:pt x="21" y="21"/>
                      <a:pt x="31" y="40"/>
                      <a:pt x="50" y="50"/>
                    </a:cubicBezTo>
                    <a:cubicBezTo>
                      <a:pt x="40" y="30"/>
                      <a:pt x="21" y="10"/>
                      <a:pt x="1" y="1"/>
                    </a:cubicBezTo>
                    <a:close/>
                    <a:moveTo>
                      <a:pt x="50" y="50"/>
                    </a:moveTo>
                    <a:cubicBezTo>
                      <a:pt x="50" y="53"/>
                      <a:pt x="52" y="54"/>
                      <a:pt x="53" y="54"/>
                    </a:cubicBezTo>
                    <a:cubicBezTo>
                      <a:pt x="55" y="54"/>
                      <a:pt x="57" y="50"/>
                      <a:pt x="50" y="5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15" name="Google Shape;3615;p21"/>
              <p:cNvSpPr/>
              <p:nvPr/>
            </p:nvSpPr>
            <p:spPr>
              <a:xfrm>
                <a:off x="7325947" y="4469732"/>
                <a:ext cx="18854" cy="16948"/>
              </a:xfrm>
              <a:custGeom>
                <a:avLst/>
                <a:gdLst/>
                <a:ahLst/>
                <a:cxnLst/>
                <a:rect l="l" t="t" r="r" b="b"/>
                <a:pathLst>
                  <a:path w="89" h="80" extrusionOk="0">
                    <a:moveTo>
                      <a:pt x="0" y="0"/>
                    </a:moveTo>
                    <a:lnTo>
                      <a:pt x="0" y="0"/>
                    </a:lnTo>
                    <a:cubicBezTo>
                      <a:pt x="30" y="30"/>
                      <a:pt x="49" y="59"/>
                      <a:pt x="79" y="79"/>
                    </a:cubicBezTo>
                    <a:cubicBezTo>
                      <a:pt x="89" y="79"/>
                      <a:pt x="89" y="79"/>
                      <a:pt x="89" y="70"/>
                    </a:cubicBezTo>
                    <a:cubicBezTo>
                      <a:pt x="59" y="5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16" name="Google Shape;3616;p21"/>
              <p:cNvSpPr/>
              <p:nvPr/>
            </p:nvSpPr>
            <p:spPr>
              <a:xfrm>
                <a:off x="7400941" y="4448971"/>
                <a:ext cx="12711" cy="12711"/>
              </a:xfrm>
              <a:custGeom>
                <a:avLst/>
                <a:gdLst/>
                <a:ahLst/>
                <a:cxnLst/>
                <a:rect l="l" t="t" r="r" b="b"/>
                <a:pathLst>
                  <a:path w="60" h="60" extrusionOk="0">
                    <a:moveTo>
                      <a:pt x="60" y="0"/>
                    </a:moveTo>
                    <a:lnTo>
                      <a:pt x="60" y="0"/>
                    </a:lnTo>
                    <a:cubicBezTo>
                      <a:pt x="40" y="20"/>
                      <a:pt x="20" y="30"/>
                      <a:pt x="1" y="50"/>
                    </a:cubicBezTo>
                    <a:lnTo>
                      <a:pt x="10" y="59"/>
                    </a:lnTo>
                    <a:cubicBezTo>
                      <a:pt x="30" y="39"/>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17" name="Google Shape;3617;p21"/>
              <p:cNvSpPr/>
              <p:nvPr/>
            </p:nvSpPr>
            <p:spPr>
              <a:xfrm>
                <a:off x="7376578" y="4482231"/>
                <a:ext cx="7838" cy="9533"/>
              </a:xfrm>
              <a:custGeom>
                <a:avLst/>
                <a:gdLst/>
                <a:ahLst/>
                <a:cxnLst/>
                <a:rect l="l" t="t" r="r" b="b"/>
                <a:pathLst>
                  <a:path w="37" h="45" extrusionOk="0">
                    <a:moveTo>
                      <a:pt x="37" y="0"/>
                    </a:moveTo>
                    <a:cubicBezTo>
                      <a:pt x="27" y="11"/>
                      <a:pt x="7" y="20"/>
                      <a:pt x="7" y="40"/>
                    </a:cubicBezTo>
                    <a:cubicBezTo>
                      <a:pt x="1" y="40"/>
                      <a:pt x="3" y="44"/>
                      <a:pt x="8" y="44"/>
                    </a:cubicBezTo>
                    <a:cubicBezTo>
                      <a:pt x="11" y="44"/>
                      <a:pt x="14" y="43"/>
                      <a:pt x="17" y="40"/>
                    </a:cubicBezTo>
                    <a:cubicBezTo>
                      <a:pt x="27" y="30"/>
                      <a:pt x="27" y="20"/>
                      <a:pt x="3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18" name="Google Shape;3618;p21"/>
              <p:cNvSpPr/>
              <p:nvPr/>
            </p:nvSpPr>
            <p:spPr>
              <a:xfrm>
                <a:off x="7382087" y="4534345"/>
                <a:ext cx="8686" cy="6355"/>
              </a:xfrm>
              <a:custGeom>
                <a:avLst/>
                <a:gdLst/>
                <a:ahLst/>
                <a:cxnLst/>
                <a:rect l="l" t="t" r="r" b="b"/>
                <a:pathLst>
                  <a:path w="41" h="30" extrusionOk="0">
                    <a:moveTo>
                      <a:pt x="40" y="1"/>
                    </a:moveTo>
                    <a:cubicBezTo>
                      <a:pt x="31" y="1"/>
                      <a:pt x="11" y="10"/>
                      <a:pt x="1" y="21"/>
                    </a:cubicBezTo>
                    <a:lnTo>
                      <a:pt x="11" y="30"/>
                    </a:lnTo>
                    <a:lnTo>
                      <a:pt x="4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19" name="Google Shape;3619;p21"/>
              <p:cNvSpPr/>
              <p:nvPr/>
            </p:nvSpPr>
            <p:spPr>
              <a:xfrm>
                <a:off x="7398822" y="4565699"/>
                <a:ext cx="12711" cy="12711"/>
              </a:xfrm>
              <a:custGeom>
                <a:avLst/>
                <a:gdLst/>
                <a:ahLst/>
                <a:cxnLst/>
                <a:rect l="l" t="t" r="r" b="b"/>
                <a:pathLst>
                  <a:path w="60" h="60" extrusionOk="0">
                    <a:moveTo>
                      <a:pt x="59" y="0"/>
                    </a:moveTo>
                    <a:lnTo>
                      <a:pt x="59" y="0"/>
                    </a:lnTo>
                    <a:cubicBezTo>
                      <a:pt x="40" y="20"/>
                      <a:pt x="20" y="30"/>
                      <a:pt x="11" y="50"/>
                    </a:cubicBezTo>
                    <a:cubicBezTo>
                      <a:pt x="0" y="50"/>
                      <a:pt x="11" y="59"/>
                      <a:pt x="11" y="59"/>
                    </a:cubicBezTo>
                    <a:cubicBezTo>
                      <a:pt x="30" y="39"/>
                      <a:pt x="5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20" name="Google Shape;3620;p21"/>
              <p:cNvSpPr/>
              <p:nvPr/>
            </p:nvSpPr>
            <p:spPr>
              <a:xfrm>
                <a:off x="7336327" y="4613576"/>
                <a:ext cx="16736" cy="8686"/>
              </a:xfrm>
              <a:custGeom>
                <a:avLst/>
                <a:gdLst/>
                <a:ahLst/>
                <a:cxnLst/>
                <a:rect l="l" t="t" r="r" b="b"/>
                <a:pathLst>
                  <a:path w="79" h="41" extrusionOk="0">
                    <a:moveTo>
                      <a:pt x="0" y="1"/>
                    </a:moveTo>
                    <a:cubicBezTo>
                      <a:pt x="30" y="10"/>
                      <a:pt x="50" y="30"/>
                      <a:pt x="69" y="40"/>
                    </a:cubicBezTo>
                    <a:cubicBezTo>
                      <a:pt x="69" y="40"/>
                      <a:pt x="79" y="40"/>
                      <a:pt x="69" y="30"/>
                    </a:cubicBezTo>
                    <a:cubicBezTo>
                      <a:pt x="50" y="21"/>
                      <a:pt x="3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21" name="Google Shape;3621;p21"/>
              <p:cNvSpPr/>
              <p:nvPr/>
            </p:nvSpPr>
            <p:spPr>
              <a:xfrm>
                <a:off x="7407085" y="4655310"/>
                <a:ext cx="15041" cy="8474"/>
              </a:xfrm>
              <a:custGeom>
                <a:avLst/>
                <a:gdLst/>
                <a:ahLst/>
                <a:cxnLst/>
                <a:rect l="l" t="t" r="r" b="b"/>
                <a:pathLst>
                  <a:path w="71" h="40" extrusionOk="0">
                    <a:moveTo>
                      <a:pt x="70" y="1"/>
                    </a:moveTo>
                    <a:cubicBezTo>
                      <a:pt x="50" y="10"/>
                      <a:pt x="20" y="20"/>
                      <a:pt x="1" y="30"/>
                    </a:cubicBezTo>
                    <a:lnTo>
                      <a:pt x="11" y="40"/>
                    </a:lnTo>
                    <a:cubicBezTo>
                      <a:pt x="31" y="30"/>
                      <a:pt x="50" y="10"/>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22" name="Google Shape;3622;p21"/>
              <p:cNvSpPr/>
              <p:nvPr/>
            </p:nvSpPr>
            <p:spPr>
              <a:xfrm>
                <a:off x="7405178" y="4776275"/>
                <a:ext cx="8474" cy="2118"/>
              </a:xfrm>
              <a:custGeom>
                <a:avLst/>
                <a:gdLst/>
                <a:ahLst/>
                <a:cxnLst/>
                <a:rect l="l" t="t" r="r" b="b"/>
                <a:pathLst>
                  <a:path w="40" h="10" extrusionOk="0">
                    <a:moveTo>
                      <a:pt x="0" y="0"/>
                    </a:moveTo>
                    <a:lnTo>
                      <a:pt x="10" y="10"/>
                    </a:lnTo>
                    <a:cubicBezTo>
                      <a:pt x="20" y="10"/>
                      <a:pt x="29" y="1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23" name="Google Shape;3623;p21"/>
              <p:cNvSpPr/>
              <p:nvPr/>
            </p:nvSpPr>
            <p:spPr>
              <a:xfrm>
                <a:off x="7403059" y="4819916"/>
                <a:ext cx="20973" cy="10804"/>
              </a:xfrm>
              <a:custGeom>
                <a:avLst/>
                <a:gdLst/>
                <a:ahLst/>
                <a:cxnLst/>
                <a:rect l="l" t="t" r="r" b="b"/>
                <a:pathLst>
                  <a:path w="99" h="51" extrusionOk="0">
                    <a:moveTo>
                      <a:pt x="98" y="1"/>
                    </a:moveTo>
                    <a:lnTo>
                      <a:pt x="98" y="1"/>
                    </a:lnTo>
                    <a:cubicBezTo>
                      <a:pt x="69" y="11"/>
                      <a:pt x="30" y="20"/>
                      <a:pt x="10" y="40"/>
                    </a:cubicBezTo>
                    <a:cubicBezTo>
                      <a:pt x="0" y="40"/>
                      <a:pt x="10" y="50"/>
                      <a:pt x="10" y="50"/>
                    </a:cubicBezTo>
                    <a:cubicBezTo>
                      <a:pt x="39" y="31"/>
                      <a:pt x="69" y="11"/>
                      <a:pt x="9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24" name="Google Shape;3624;p21"/>
              <p:cNvSpPr/>
              <p:nvPr/>
            </p:nvSpPr>
            <p:spPr>
              <a:xfrm>
                <a:off x="7319592" y="4843007"/>
                <a:ext cx="29447" cy="14617"/>
              </a:xfrm>
              <a:custGeom>
                <a:avLst/>
                <a:gdLst/>
                <a:ahLst/>
                <a:cxnLst/>
                <a:rect l="l" t="t" r="r" b="b"/>
                <a:pathLst>
                  <a:path w="139" h="69" extrusionOk="0">
                    <a:moveTo>
                      <a:pt x="1" y="0"/>
                    </a:moveTo>
                    <a:lnTo>
                      <a:pt x="1" y="0"/>
                    </a:lnTo>
                    <a:cubicBezTo>
                      <a:pt x="40" y="20"/>
                      <a:pt x="79" y="49"/>
                      <a:pt x="129" y="69"/>
                    </a:cubicBezTo>
                    <a:cubicBezTo>
                      <a:pt x="129" y="69"/>
                      <a:pt x="138" y="59"/>
                      <a:pt x="129" y="59"/>
                    </a:cubicBezTo>
                    <a:cubicBezTo>
                      <a:pt x="89" y="40"/>
                      <a:pt x="4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25" name="Google Shape;3625;p21"/>
              <p:cNvSpPr/>
              <p:nvPr/>
            </p:nvSpPr>
            <p:spPr>
              <a:xfrm>
                <a:off x="7332091" y="4822034"/>
                <a:ext cx="20973" cy="12711"/>
              </a:xfrm>
              <a:custGeom>
                <a:avLst/>
                <a:gdLst/>
                <a:ahLst/>
                <a:cxnLst/>
                <a:rect l="l" t="t" r="r" b="b"/>
                <a:pathLst>
                  <a:path w="99" h="60" extrusionOk="0">
                    <a:moveTo>
                      <a:pt x="1" y="1"/>
                    </a:moveTo>
                    <a:lnTo>
                      <a:pt x="89" y="60"/>
                    </a:lnTo>
                    <a:cubicBezTo>
                      <a:pt x="89" y="60"/>
                      <a:pt x="99" y="50"/>
                      <a:pt x="89" y="50"/>
                    </a:cubicBezTo>
                    <a:cubicBezTo>
                      <a:pt x="60" y="30"/>
                      <a:pt x="30"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26" name="Google Shape;3626;p21"/>
              <p:cNvSpPr/>
              <p:nvPr/>
            </p:nvSpPr>
            <p:spPr>
              <a:xfrm>
                <a:off x="7263452" y="4751277"/>
                <a:ext cx="14617" cy="8474"/>
              </a:xfrm>
              <a:custGeom>
                <a:avLst/>
                <a:gdLst/>
                <a:ahLst/>
                <a:cxnLst/>
                <a:rect l="l" t="t" r="r" b="b"/>
                <a:pathLst>
                  <a:path w="69" h="40" extrusionOk="0">
                    <a:moveTo>
                      <a:pt x="0" y="0"/>
                    </a:moveTo>
                    <a:cubicBezTo>
                      <a:pt x="20" y="10"/>
                      <a:pt x="40" y="29"/>
                      <a:pt x="69" y="40"/>
                    </a:cubicBezTo>
                    <a:lnTo>
                      <a:pt x="69" y="29"/>
                    </a:lnTo>
                    <a:cubicBezTo>
                      <a:pt x="4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27" name="Google Shape;3627;p21"/>
              <p:cNvSpPr/>
              <p:nvPr/>
            </p:nvSpPr>
            <p:spPr>
              <a:xfrm>
                <a:off x="7307093" y="4698951"/>
                <a:ext cx="6567" cy="6567"/>
              </a:xfrm>
              <a:custGeom>
                <a:avLst/>
                <a:gdLst/>
                <a:ahLst/>
                <a:cxnLst/>
                <a:rect l="l" t="t" r="r" b="b"/>
                <a:pathLst>
                  <a:path w="31" h="31" extrusionOk="0">
                    <a:moveTo>
                      <a:pt x="30" y="1"/>
                    </a:moveTo>
                    <a:cubicBezTo>
                      <a:pt x="20" y="11"/>
                      <a:pt x="11" y="11"/>
                      <a:pt x="0" y="21"/>
                    </a:cubicBezTo>
                    <a:lnTo>
                      <a:pt x="11" y="31"/>
                    </a:lnTo>
                    <a:cubicBezTo>
                      <a:pt x="20" y="21"/>
                      <a:pt x="30" y="11"/>
                      <a:pt x="3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28" name="Google Shape;3628;p21"/>
              <p:cNvSpPr/>
              <p:nvPr/>
            </p:nvSpPr>
            <p:spPr>
              <a:xfrm>
                <a:off x="7342683" y="4426091"/>
                <a:ext cx="10381" cy="10381"/>
              </a:xfrm>
              <a:custGeom>
                <a:avLst/>
                <a:gdLst/>
                <a:ahLst/>
                <a:cxnLst/>
                <a:rect l="l" t="t" r="r" b="b"/>
                <a:pathLst>
                  <a:path w="49" h="49" extrusionOk="0">
                    <a:moveTo>
                      <a:pt x="0" y="0"/>
                    </a:moveTo>
                    <a:lnTo>
                      <a:pt x="0" y="0"/>
                    </a:lnTo>
                    <a:cubicBezTo>
                      <a:pt x="20" y="10"/>
                      <a:pt x="29" y="29"/>
                      <a:pt x="39" y="49"/>
                    </a:cubicBezTo>
                    <a:lnTo>
                      <a:pt x="49" y="39"/>
                    </a:lnTo>
                    <a:cubicBezTo>
                      <a:pt x="3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29" name="Google Shape;3629;p21"/>
              <p:cNvSpPr/>
              <p:nvPr/>
            </p:nvSpPr>
            <p:spPr>
              <a:xfrm>
                <a:off x="7388442" y="4409355"/>
                <a:ext cx="10592" cy="6355"/>
              </a:xfrm>
              <a:custGeom>
                <a:avLst/>
                <a:gdLst/>
                <a:ahLst/>
                <a:cxnLst/>
                <a:rect l="l" t="t" r="r" b="b"/>
                <a:pathLst>
                  <a:path w="50" h="30" extrusionOk="0">
                    <a:moveTo>
                      <a:pt x="49" y="0"/>
                    </a:moveTo>
                    <a:cubicBezTo>
                      <a:pt x="30" y="10"/>
                      <a:pt x="10" y="10"/>
                      <a:pt x="1" y="20"/>
                    </a:cubicBezTo>
                    <a:cubicBezTo>
                      <a:pt x="1" y="30"/>
                      <a:pt x="1" y="30"/>
                      <a:pt x="10" y="30"/>
                    </a:cubicBezTo>
                    <a:cubicBezTo>
                      <a:pt x="20" y="20"/>
                      <a:pt x="30" y="10"/>
                      <a:pt x="4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30" name="Google Shape;3630;p21"/>
              <p:cNvSpPr/>
              <p:nvPr/>
            </p:nvSpPr>
            <p:spPr>
              <a:xfrm>
                <a:off x="7388442" y="4355122"/>
                <a:ext cx="14829" cy="12711"/>
              </a:xfrm>
              <a:custGeom>
                <a:avLst/>
                <a:gdLst/>
                <a:ahLst/>
                <a:cxnLst/>
                <a:rect l="l" t="t" r="r" b="b"/>
                <a:pathLst>
                  <a:path w="70" h="60" extrusionOk="0">
                    <a:moveTo>
                      <a:pt x="69" y="1"/>
                    </a:moveTo>
                    <a:cubicBezTo>
                      <a:pt x="49" y="20"/>
                      <a:pt x="20" y="30"/>
                      <a:pt x="10" y="49"/>
                    </a:cubicBezTo>
                    <a:cubicBezTo>
                      <a:pt x="1" y="49"/>
                      <a:pt x="10" y="60"/>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31" name="Google Shape;3631;p21"/>
              <p:cNvSpPr/>
              <p:nvPr/>
            </p:nvSpPr>
            <p:spPr>
              <a:xfrm>
                <a:off x="7403695" y="4373765"/>
                <a:ext cx="22456" cy="15677"/>
              </a:xfrm>
              <a:custGeom>
                <a:avLst/>
                <a:gdLst/>
                <a:ahLst/>
                <a:cxnLst/>
                <a:rect l="l" t="t" r="r" b="b"/>
                <a:pathLst>
                  <a:path w="106" h="74" extrusionOk="0">
                    <a:moveTo>
                      <a:pt x="106" y="1"/>
                    </a:moveTo>
                    <a:cubicBezTo>
                      <a:pt x="66" y="20"/>
                      <a:pt x="36" y="40"/>
                      <a:pt x="7" y="60"/>
                    </a:cubicBezTo>
                    <a:cubicBezTo>
                      <a:pt x="0" y="67"/>
                      <a:pt x="3" y="74"/>
                      <a:pt x="6" y="74"/>
                    </a:cubicBezTo>
                    <a:cubicBezTo>
                      <a:pt x="6" y="74"/>
                      <a:pt x="7" y="73"/>
                      <a:pt x="7" y="70"/>
                    </a:cubicBezTo>
                    <a:cubicBezTo>
                      <a:pt x="47" y="50"/>
                      <a:pt x="76" y="31"/>
                      <a:pt x="1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32" name="Google Shape;3632;p21"/>
              <p:cNvSpPr/>
              <p:nvPr/>
            </p:nvSpPr>
            <p:spPr>
              <a:xfrm>
                <a:off x="7327854" y="4369740"/>
                <a:ext cx="21185" cy="15677"/>
              </a:xfrm>
              <a:custGeom>
                <a:avLst/>
                <a:gdLst/>
                <a:ahLst/>
                <a:cxnLst/>
                <a:rect l="l" t="t" r="r" b="b"/>
                <a:pathLst>
                  <a:path w="100" h="74" extrusionOk="0">
                    <a:moveTo>
                      <a:pt x="1" y="0"/>
                    </a:moveTo>
                    <a:cubicBezTo>
                      <a:pt x="31" y="20"/>
                      <a:pt x="60" y="50"/>
                      <a:pt x="90" y="69"/>
                    </a:cubicBezTo>
                    <a:cubicBezTo>
                      <a:pt x="93" y="72"/>
                      <a:pt x="94" y="73"/>
                      <a:pt x="96" y="73"/>
                    </a:cubicBezTo>
                    <a:cubicBezTo>
                      <a:pt x="99" y="73"/>
                      <a:pt x="99" y="66"/>
                      <a:pt x="99" y="59"/>
                    </a:cubicBezTo>
                    <a:lnTo>
                      <a:pt x="11"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33" name="Google Shape;3633;p21"/>
              <p:cNvSpPr/>
              <p:nvPr/>
            </p:nvSpPr>
            <p:spPr>
              <a:xfrm>
                <a:off x="7350945" y="4334361"/>
                <a:ext cx="6355" cy="14617"/>
              </a:xfrm>
              <a:custGeom>
                <a:avLst/>
                <a:gdLst/>
                <a:ahLst/>
                <a:cxnLst/>
                <a:rect l="l" t="t" r="r" b="b"/>
                <a:pathLst>
                  <a:path w="30" h="69" extrusionOk="0">
                    <a:moveTo>
                      <a:pt x="0" y="0"/>
                    </a:moveTo>
                    <a:cubicBezTo>
                      <a:pt x="0" y="20"/>
                      <a:pt x="10" y="49"/>
                      <a:pt x="20" y="69"/>
                    </a:cubicBezTo>
                    <a:cubicBezTo>
                      <a:pt x="20" y="69"/>
                      <a:pt x="30" y="69"/>
                      <a:pt x="30" y="59"/>
                    </a:cubicBez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34" name="Google Shape;3634;p21"/>
              <p:cNvSpPr/>
              <p:nvPr/>
            </p:nvSpPr>
            <p:spPr>
              <a:xfrm>
                <a:off x="7369588" y="4659547"/>
                <a:ext cx="8686" cy="10592"/>
              </a:xfrm>
              <a:custGeom>
                <a:avLst/>
                <a:gdLst/>
                <a:ahLst/>
                <a:cxnLst/>
                <a:rect l="l" t="t" r="r" b="b"/>
                <a:pathLst>
                  <a:path w="41" h="50" extrusionOk="0">
                    <a:moveTo>
                      <a:pt x="1" y="0"/>
                    </a:moveTo>
                    <a:cubicBezTo>
                      <a:pt x="20" y="20"/>
                      <a:pt x="20" y="2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35" name="Google Shape;3635;p21"/>
              <p:cNvSpPr/>
              <p:nvPr/>
            </p:nvSpPr>
            <p:spPr>
              <a:xfrm>
                <a:off x="7378061" y="4609551"/>
                <a:ext cx="14829" cy="14617"/>
              </a:xfrm>
              <a:custGeom>
                <a:avLst/>
                <a:gdLst/>
                <a:ahLst/>
                <a:cxnLst/>
                <a:rect l="l" t="t" r="r" b="b"/>
                <a:pathLst>
                  <a:path w="70" h="69" extrusionOk="0">
                    <a:moveTo>
                      <a:pt x="69" y="0"/>
                    </a:moveTo>
                    <a:cubicBezTo>
                      <a:pt x="50" y="20"/>
                      <a:pt x="20" y="40"/>
                      <a:pt x="0" y="59"/>
                    </a:cubicBezTo>
                    <a:lnTo>
                      <a:pt x="10" y="69"/>
                    </a:lnTo>
                    <a:lnTo>
                      <a:pt x="69" y="10"/>
                    </a:ln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36" name="Google Shape;3636;p21"/>
              <p:cNvSpPr/>
              <p:nvPr/>
            </p:nvSpPr>
            <p:spPr>
              <a:xfrm>
                <a:off x="7367681" y="4576079"/>
                <a:ext cx="12711" cy="13558"/>
              </a:xfrm>
              <a:custGeom>
                <a:avLst/>
                <a:gdLst/>
                <a:ahLst/>
                <a:cxnLst/>
                <a:rect l="l" t="t" r="r" b="b"/>
                <a:pathLst>
                  <a:path w="60" h="64" extrusionOk="0">
                    <a:moveTo>
                      <a:pt x="0" y="1"/>
                    </a:moveTo>
                    <a:cubicBezTo>
                      <a:pt x="20" y="20"/>
                      <a:pt x="29" y="50"/>
                      <a:pt x="49" y="60"/>
                    </a:cubicBezTo>
                    <a:cubicBezTo>
                      <a:pt x="49" y="63"/>
                      <a:pt x="50" y="64"/>
                      <a:pt x="52" y="64"/>
                    </a:cubicBezTo>
                    <a:cubicBezTo>
                      <a:pt x="55" y="64"/>
                      <a:pt x="59" y="60"/>
                      <a:pt x="59" y="60"/>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37" name="Google Shape;3637;p21"/>
              <p:cNvSpPr/>
              <p:nvPr/>
            </p:nvSpPr>
            <p:spPr>
              <a:xfrm>
                <a:off x="7371706" y="4423761"/>
                <a:ext cx="10592" cy="12711"/>
              </a:xfrm>
              <a:custGeom>
                <a:avLst/>
                <a:gdLst/>
                <a:ahLst/>
                <a:cxnLst/>
                <a:rect l="l" t="t" r="r" b="b"/>
                <a:pathLst>
                  <a:path w="50" h="60" extrusionOk="0">
                    <a:moveTo>
                      <a:pt x="1" y="1"/>
                    </a:moveTo>
                    <a:lnTo>
                      <a:pt x="1" y="1"/>
                    </a:lnTo>
                    <a:cubicBezTo>
                      <a:pt x="10" y="21"/>
                      <a:pt x="21" y="40"/>
                      <a:pt x="40" y="60"/>
                    </a:cubicBezTo>
                    <a:lnTo>
                      <a:pt x="50" y="50"/>
                    </a:lnTo>
                    <a:cubicBezTo>
                      <a:pt x="30" y="31"/>
                      <a:pt x="1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38" name="Google Shape;3638;p21"/>
              <p:cNvSpPr/>
              <p:nvPr/>
            </p:nvSpPr>
            <p:spPr>
              <a:xfrm>
                <a:off x="7334209" y="4672046"/>
                <a:ext cx="12711" cy="10592"/>
              </a:xfrm>
              <a:custGeom>
                <a:avLst/>
                <a:gdLst/>
                <a:ahLst/>
                <a:cxnLst/>
                <a:rect l="l" t="t" r="r" b="b"/>
                <a:pathLst>
                  <a:path w="60" h="50" extrusionOk="0">
                    <a:moveTo>
                      <a:pt x="1" y="0"/>
                    </a:moveTo>
                    <a:cubicBezTo>
                      <a:pt x="20" y="10"/>
                      <a:pt x="30" y="30"/>
                      <a:pt x="50" y="49"/>
                    </a:cubicBezTo>
                    <a:lnTo>
                      <a:pt x="60" y="40"/>
                    </a:lnTo>
                    <a:cubicBezTo>
                      <a:pt x="40" y="20"/>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39" name="Google Shape;3639;p21"/>
              <p:cNvSpPr/>
              <p:nvPr/>
            </p:nvSpPr>
            <p:spPr>
              <a:xfrm>
                <a:off x="7378061" y="4728186"/>
                <a:ext cx="12711" cy="8686"/>
              </a:xfrm>
              <a:custGeom>
                <a:avLst/>
                <a:gdLst/>
                <a:ahLst/>
                <a:cxnLst/>
                <a:rect l="l" t="t" r="r" b="b"/>
                <a:pathLst>
                  <a:path w="60" h="41" extrusionOk="0">
                    <a:moveTo>
                      <a:pt x="59" y="1"/>
                    </a:moveTo>
                    <a:cubicBezTo>
                      <a:pt x="39" y="1"/>
                      <a:pt x="20" y="11"/>
                      <a:pt x="0" y="31"/>
                    </a:cubicBezTo>
                    <a:lnTo>
                      <a:pt x="10" y="40"/>
                    </a:lnTo>
                    <a:cubicBezTo>
                      <a:pt x="30" y="20"/>
                      <a:pt x="39"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40" name="Google Shape;3640;p21"/>
              <p:cNvSpPr/>
              <p:nvPr/>
            </p:nvSpPr>
            <p:spPr>
              <a:xfrm>
                <a:off x="7369588" y="4768013"/>
                <a:ext cx="8686" cy="10381"/>
              </a:xfrm>
              <a:custGeom>
                <a:avLst/>
                <a:gdLst/>
                <a:ahLst/>
                <a:cxnLst/>
                <a:rect l="l" t="t" r="r" b="b"/>
                <a:pathLst>
                  <a:path w="41" h="49" extrusionOk="0">
                    <a:moveTo>
                      <a:pt x="1" y="0"/>
                    </a:moveTo>
                    <a:lnTo>
                      <a:pt x="1" y="0"/>
                    </a:lnTo>
                    <a:cubicBezTo>
                      <a:pt x="11" y="10"/>
                      <a:pt x="20" y="20"/>
                      <a:pt x="20" y="29"/>
                    </a:cubicBezTo>
                    <a:cubicBezTo>
                      <a:pt x="20" y="29"/>
                      <a:pt x="31" y="3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41" name="Google Shape;3641;p21"/>
              <p:cNvSpPr/>
              <p:nvPr/>
            </p:nvSpPr>
            <p:spPr>
              <a:xfrm>
                <a:off x="7378061" y="4834533"/>
                <a:ext cx="14829" cy="13770"/>
              </a:xfrm>
              <a:custGeom>
                <a:avLst/>
                <a:gdLst/>
                <a:ahLst/>
                <a:cxnLst/>
                <a:rect l="l" t="t" r="r" b="b"/>
                <a:pathLst>
                  <a:path w="70" h="65" extrusionOk="0">
                    <a:moveTo>
                      <a:pt x="69" y="1"/>
                    </a:moveTo>
                    <a:lnTo>
                      <a:pt x="69" y="1"/>
                    </a:lnTo>
                    <a:cubicBezTo>
                      <a:pt x="39" y="10"/>
                      <a:pt x="20" y="30"/>
                      <a:pt x="0" y="60"/>
                    </a:cubicBezTo>
                    <a:cubicBezTo>
                      <a:pt x="0" y="60"/>
                      <a:pt x="5" y="64"/>
                      <a:pt x="8" y="64"/>
                    </a:cubicBezTo>
                    <a:cubicBezTo>
                      <a:pt x="9" y="64"/>
                      <a:pt x="10" y="63"/>
                      <a:pt x="10" y="60"/>
                    </a:cubicBezTo>
                    <a:cubicBezTo>
                      <a:pt x="30" y="40"/>
                      <a:pt x="39" y="2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42" name="Google Shape;3642;p21"/>
              <p:cNvSpPr/>
              <p:nvPr/>
            </p:nvSpPr>
            <p:spPr>
              <a:xfrm>
                <a:off x="7407085" y="4855506"/>
                <a:ext cx="15041" cy="10592"/>
              </a:xfrm>
              <a:custGeom>
                <a:avLst/>
                <a:gdLst/>
                <a:ahLst/>
                <a:cxnLst/>
                <a:rect l="l" t="t" r="r" b="b"/>
                <a:pathLst>
                  <a:path w="71" h="50" extrusionOk="0">
                    <a:moveTo>
                      <a:pt x="70" y="0"/>
                    </a:moveTo>
                    <a:lnTo>
                      <a:pt x="70" y="0"/>
                    </a:lnTo>
                    <a:cubicBezTo>
                      <a:pt x="50" y="10"/>
                      <a:pt x="20" y="20"/>
                      <a:pt x="1" y="40"/>
                    </a:cubicBezTo>
                    <a:cubicBezTo>
                      <a:pt x="1" y="40"/>
                      <a:pt x="1" y="49"/>
                      <a:pt x="11" y="49"/>
                    </a:cubicBezTo>
                    <a:cubicBezTo>
                      <a:pt x="31" y="30"/>
                      <a:pt x="50" y="20"/>
                      <a:pt x="7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43" name="Google Shape;3643;p21"/>
              <p:cNvSpPr/>
              <p:nvPr/>
            </p:nvSpPr>
            <p:spPr>
              <a:xfrm>
                <a:off x="7290357" y="4623957"/>
                <a:ext cx="8686" cy="8474"/>
              </a:xfrm>
              <a:custGeom>
                <a:avLst/>
                <a:gdLst/>
                <a:ahLst/>
                <a:cxnLst/>
                <a:rect l="l" t="t" r="r" b="b"/>
                <a:pathLst>
                  <a:path w="41" h="40" extrusionOk="0">
                    <a:moveTo>
                      <a:pt x="40" y="1"/>
                    </a:moveTo>
                    <a:lnTo>
                      <a:pt x="40" y="1"/>
                    </a:lnTo>
                    <a:cubicBezTo>
                      <a:pt x="20" y="11"/>
                      <a:pt x="11" y="20"/>
                      <a:pt x="1" y="31"/>
                    </a:cubicBezTo>
                    <a:lnTo>
                      <a:pt x="11" y="40"/>
                    </a:lnTo>
                    <a:cubicBezTo>
                      <a:pt x="20" y="31"/>
                      <a:pt x="31" y="11"/>
                      <a:pt x="4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44" name="Google Shape;3644;p21"/>
              <p:cNvSpPr/>
              <p:nvPr/>
            </p:nvSpPr>
            <p:spPr>
              <a:xfrm>
                <a:off x="7282094" y="4584553"/>
                <a:ext cx="8474" cy="16736"/>
              </a:xfrm>
              <a:custGeom>
                <a:avLst/>
                <a:gdLst/>
                <a:ahLst/>
                <a:cxnLst/>
                <a:rect l="l" t="t" r="r" b="b"/>
                <a:pathLst>
                  <a:path w="40" h="79" extrusionOk="0">
                    <a:moveTo>
                      <a:pt x="0" y="0"/>
                    </a:moveTo>
                    <a:lnTo>
                      <a:pt x="0" y="0"/>
                    </a:lnTo>
                    <a:cubicBezTo>
                      <a:pt x="11" y="29"/>
                      <a:pt x="20" y="49"/>
                      <a:pt x="30" y="79"/>
                    </a:cubicBezTo>
                    <a:cubicBezTo>
                      <a:pt x="30" y="79"/>
                      <a:pt x="40" y="79"/>
                      <a:pt x="40" y="69"/>
                    </a:cubicBezTo>
                    <a:cubicBezTo>
                      <a:pt x="30" y="4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45" name="Google Shape;3645;p21"/>
              <p:cNvSpPr/>
              <p:nvPr/>
            </p:nvSpPr>
            <p:spPr>
              <a:xfrm>
                <a:off x="7304974" y="4605314"/>
                <a:ext cx="14829" cy="10592"/>
              </a:xfrm>
              <a:custGeom>
                <a:avLst/>
                <a:gdLst/>
                <a:ahLst/>
                <a:cxnLst/>
                <a:rect l="l" t="t" r="r" b="b"/>
                <a:pathLst>
                  <a:path w="70" h="50" extrusionOk="0">
                    <a:moveTo>
                      <a:pt x="69" y="0"/>
                    </a:moveTo>
                    <a:cubicBezTo>
                      <a:pt x="50" y="10"/>
                      <a:pt x="21" y="20"/>
                      <a:pt x="1" y="40"/>
                    </a:cubicBezTo>
                    <a:cubicBezTo>
                      <a:pt x="1" y="49"/>
                      <a:pt x="10" y="49"/>
                      <a:pt x="10" y="49"/>
                    </a:cubicBezTo>
                    <a:cubicBezTo>
                      <a:pt x="30" y="40"/>
                      <a:pt x="50" y="20"/>
                      <a:pt x="69" y="10"/>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46" name="Google Shape;3646;p21"/>
              <p:cNvSpPr/>
              <p:nvPr/>
            </p:nvSpPr>
            <p:spPr>
              <a:xfrm>
                <a:off x="7311329" y="4648955"/>
                <a:ext cx="10592" cy="9533"/>
              </a:xfrm>
              <a:custGeom>
                <a:avLst/>
                <a:gdLst/>
                <a:ahLst/>
                <a:cxnLst/>
                <a:rect l="l" t="t" r="r" b="b"/>
                <a:pathLst>
                  <a:path w="50" h="45" extrusionOk="0">
                    <a:moveTo>
                      <a:pt x="50" y="1"/>
                    </a:moveTo>
                    <a:cubicBezTo>
                      <a:pt x="30" y="11"/>
                      <a:pt x="10" y="20"/>
                      <a:pt x="0" y="40"/>
                    </a:cubicBezTo>
                    <a:cubicBezTo>
                      <a:pt x="0" y="40"/>
                      <a:pt x="5" y="45"/>
                      <a:pt x="8" y="45"/>
                    </a:cubicBezTo>
                    <a:cubicBezTo>
                      <a:pt x="9" y="45"/>
                      <a:pt x="10" y="44"/>
                      <a:pt x="10" y="40"/>
                    </a:cubicBezTo>
                    <a:cubicBezTo>
                      <a:pt x="20" y="31"/>
                      <a:pt x="30" y="1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47" name="Google Shape;3647;p21"/>
              <p:cNvSpPr/>
              <p:nvPr/>
            </p:nvSpPr>
            <p:spPr>
              <a:xfrm>
                <a:off x="7288450" y="4705306"/>
                <a:ext cx="4237" cy="4449"/>
              </a:xfrm>
              <a:custGeom>
                <a:avLst/>
                <a:gdLst/>
                <a:ahLst/>
                <a:cxnLst/>
                <a:rect l="l" t="t" r="r" b="b"/>
                <a:pathLst>
                  <a:path w="20" h="21" extrusionOk="0">
                    <a:moveTo>
                      <a:pt x="0" y="1"/>
                    </a:moveTo>
                    <a:cubicBezTo>
                      <a:pt x="10" y="1"/>
                      <a:pt x="10" y="21"/>
                      <a:pt x="20" y="21"/>
                    </a:cubicBezTo>
                    <a:lnTo>
                      <a:pt x="20" y="10"/>
                    </a:lnTo>
                    <a:cubicBezTo>
                      <a:pt x="20" y="10"/>
                      <a:pt x="1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48" name="Google Shape;3648;p21"/>
              <p:cNvSpPr/>
              <p:nvPr/>
            </p:nvSpPr>
            <p:spPr>
              <a:xfrm>
                <a:off x="7257096" y="4707425"/>
                <a:ext cx="19066" cy="12711"/>
              </a:xfrm>
              <a:custGeom>
                <a:avLst/>
                <a:gdLst/>
                <a:ahLst/>
                <a:cxnLst/>
                <a:rect l="l" t="t" r="r" b="b"/>
                <a:pathLst>
                  <a:path w="90" h="60" extrusionOk="0">
                    <a:moveTo>
                      <a:pt x="0" y="0"/>
                    </a:moveTo>
                    <a:lnTo>
                      <a:pt x="0" y="0"/>
                    </a:lnTo>
                    <a:cubicBezTo>
                      <a:pt x="30" y="20"/>
                      <a:pt x="59" y="40"/>
                      <a:pt x="79" y="59"/>
                    </a:cubicBezTo>
                    <a:lnTo>
                      <a:pt x="89" y="50"/>
                    </a:lnTo>
                    <a:cubicBezTo>
                      <a:pt x="59" y="30"/>
                      <a:pt x="3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49" name="Google Shape;3649;p21"/>
              <p:cNvSpPr/>
              <p:nvPr/>
            </p:nvSpPr>
            <p:spPr>
              <a:xfrm>
                <a:off x="7298830" y="4751277"/>
                <a:ext cx="10592" cy="10592"/>
              </a:xfrm>
              <a:custGeom>
                <a:avLst/>
                <a:gdLst/>
                <a:ahLst/>
                <a:cxnLst/>
                <a:rect l="l" t="t" r="r" b="b"/>
                <a:pathLst>
                  <a:path w="50" h="50" extrusionOk="0">
                    <a:moveTo>
                      <a:pt x="50" y="0"/>
                    </a:moveTo>
                    <a:lnTo>
                      <a:pt x="50" y="0"/>
                    </a:lnTo>
                    <a:cubicBezTo>
                      <a:pt x="30" y="10"/>
                      <a:pt x="10" y="20"/>
                      <a:pt x="0" y="40"/>
                    </a:cubicBezTo>
                    <a:lnTo>
                      <a:pt x="10" y="49"/>
                    </a:lnTo>
                    <a:cubicBezTo>
                      <a:pt x="20" y="29"/>
                      <a:pt x="39" y="1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50" name="Google Shape;3650;p21"/>
              <p:cNvSpPr/>
              <p:nvPr/>
            </p:nvSpPr>
            <p:spPr>
              <a:xfrm>
                <a:off x="7309211" y="4730304"/>
                <a:ext cx="12711" cy="8686"/>
              </a:xfrm>
              <a:custGeom>
                <a:avLst/>
                <a:gdLst/>
                <a:ahLst/>
                <a:cxnLst/>
                <a:rect l="l" t="t" r="r" b="b"/>
                <a:pathLst>
                  <a:path w="60" h="41" extrusionOk="0">
                    <a:moveTo>
                      <a:pt x="60" y="1"/>
                    </a:moveTo>
                    <a:cubicBezTo>
                      <a:pt x="59" y="1"/>
                      <a:pt x="59" y="1"/>
                      <a:pt x="59" y="1"/>
                    </a:cubicBezTo>
                    <a:lnTo>
                      <a:pt x="59" y="1"/>
                    </a:lnTo>
                    <a:lnTo>
                      <a:pt x="60" y="1"/>
                    </a:lnTo>
                    <a:close/>
                    <a:moveTo>
                      <a:pt x="59" y="1"/>
                    </a:moveTo>
                    <a:lnTo>
                      <a:pt x="1" y="30"/>
                    </a:lnTo>
                    <a:cubicBezTo>
                      <a:pt x="1" y="40"/>
                      <a:pt x="10" y="40"/>
                      <a:pt x="10" y="40"/>
                    </a:cubicBezTo>
                    <a:cubicBezTo>
                      <a:pt x="29" y="30"/>
                      <a:pt x="40"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51" name="Google Shape;3651;p21"/>
              <p:cNvSpPr/>
              <p:nvPr/>
            </p:nvSpPr>
            <p:spPr>
              <a:xfrm>
                <a:off x="7321710" y="4761657"/>
                <a:ext cx="14829" cy="12711"/>
              </a:xfrm>
              <a:custGeom>
                <a:avLst/>
                <a:gdLst/>
                <a:ahLst/>
                <a:cxnLst/>
                <a:rect l="l" t="t" r="r" b="b"/>
                <a:pathLst>
                  <a:path w="70" h="60" extrusionOk="0">
                    <a:moveTo>
                      <a:pt x="69" y="0"/>
                    </a:moveTo>
                    <a:lnTo>
                      <a:pt x="69" y="0"/>
                    </a:lnTo>
                    <a:cubicBezTo>
                      <a:pt x="40" y="10"/>
                      <a:pt x="10" y="30"/>
                      <a:pt x="1" y="50"/>
                    </a:cubicBezTo>
                    <a:cubicBezTo>
                      <a:pt x="1" y="59"/>
                      <a:pt x="10" y="59"/>
                      <a:pt x="10" y="59"/>
                    </a:cubicBezTo>
                    <a:cubicBezTo>
                      <a:pt x="20" y="40"/>
                      <a:pt x="40"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52" name="Google Shape;3652;p21"/>
              <p:cNvSpPr/>
              <p:nvPr/>
            </p:nvSpPr>
            <p:spPr>
              <a:xfrm>
                <a:off x="7296712" y="4780512"/>
                <a:ext cx="12711" cy="4237"/>
              </a:xfrm>
              <a:custGeom>
                <a:avLst/>
                <a:gdLst/>
                <a:ahLst/>
                <a:cxnLst/>
                <a:rect l="l" t="t" r="r" b="b"/>
                <a:pathLst>
                  <a:path w="60" h="20" extrusionOk="0">
                    <a:moveTo>
                      <a:pt x="1" y="0"/>
                    </a:moveTo>
                    <a:cubicBezTo>
                      <a:pt x="20" y="0"/>
                      <a:pt x="40" y="10"/>
                      <a:pt x="49" y="20"/>
                    </a:cubicBezTo>
                    <a:cubicBezTo>
                      <a:pt x="60" y="20"/>
                      <a:pt x="60" y="10"/>
                      <a:pt x="60" y="10"/>
                    </a:cubicBezTo>
                    <a:cubicBezTo>
                      <a:pt x="40" y="0"/>
                      <a:pt x="20" y="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53" name="Google Shape;3653;p21"/>
              <p:cNvSpPr/>
              <p:nvPr/>
            </p:nvSpPr>
            <p:spPr>
              <a:xfrm>
                <a:off x="7436319" y="4526083"/>
                <a:ext cx="8474" cy="12711"/>
              </a:xfrm>
              <a:custGeom>
                <a:avLst/>
                <a:gdLst/>
                <a:ahLst/>
                <a:cxnLst/>
                <a:rect l="l" t="t" r="r" b="b"/>
                <a:pathLst>
                  <a:path w="40" h="60" extrusionOk="0">
                    <a:moveTo>
                      <a:pt x="1" y="1"/>
                    </a:moveTo>
                    <a:lnTo>
                      <a:pt x="1" y="10"/>
                    </a:lnTo>
                    <a:cubicBezTo>
                      <a:pt x="11" y="20"/>
                      <a:pt x="20" y="49"/>
                      <a:pt x="30" y="60"/>
                    </a:cubicBezTo>
                    <a:cubicBezTo>
                      <a:pt x="40" y="60"/>
                      <a:pt x="40" y="60"/>
                      <a:pt x="40" y="49"/>
                    </a:cubicBezTo>
                    <a:cubicBezTo>
                      <a:pt x="30" y="40"/>
                      <a:pt x="1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54" name="Google Shape;3654;p21"/>
              <p:cNvSpPr/>
              <p:nvPr/>
            </p:nvSpPr>
            <p:spPr>
              <a:xfrm>
                <a:off x="7430176" y="4482231"/>
                <a:ext cx="10592" cy="12711"/>
              </a:xfrm>
              <a:custGeom>
                <a:avLst/>
                <a:gdLst/>
                <a:ahLst/>
                <a:cxnLst/>
                <a:rect l="l" t="t" r="r" b="b"/>
                <a:pathLst>
                  <a:path w="50" h="60" extrusionOk="0">
                    <a:moveTo>
                      <a:pt x="0" y="0"/>
                    </a:moveTo>
                    <a:cubicBezTo>
                      <a:pt x="10" y="20"/>
                      <a:pt x="20" y="40"/>
                      <a:pt x="40" y="59"/>
                    </a:cubicBezTo>
                    <a:lnTo>
                      <a:pt x="49" y="50"/>
                    </a:ln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55" name="Google Shape;3655;p21"/>
              <p:cNvSpPr/>
              <p:nvPr/>
            </p:nvSpPr>
            <p:spPr>
              <a:xfrm>
                <a:off x="7459411" y="4459351"/>
                <a:ext cx="14617" cy="12711"/>
              </a:xfrm>
              <a:custGeom>
                <a:avLst/>
                <a:gdLst/>
                <a:ahLst/>
                <a:cxnLst/>
                <a:rect l="l" t="t" r="r" b="b"/>
                <a:pathLst>
                  <a:path w="69" h="60" extrusionOk="0">
                    <a:moveTo>
                      <a:pt x="69" y="1"/>
                    </a:moveTo>
                    <a:cubicBezTo>
                      <a:pt x="49" y="20"/>
                      <a:pt x="20" y="30"/>
                      <a:pt x="0" y="49"/>
                    </a:cubicBezTo>
                    <a:cubicBezTo>
                      <a:pt x="0" y="49"/>
                      <a:pt x="0" y="60"/>
                      <a:pt x="10" y="60"/>
                    </a:cubicBezTo>
                    <a:cubicBezTo>
                      <a:pt x="29" y="49"/>
                      <a:pt x="49" y="2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56" name="Google Shape;3656;p21"/>
              <p:cNvSpPr/>
              <p:nvPr/>
            </p:nvSpPr>
            <p:spPr>
              <a:xfrm>
                <a:off x="7440556" y="4434353"/>
                <a:ext cx="14829" cy="12711"/>
              </a:xfrm>
              <a:custGeom>
                <a:avLst/>
                <a:gdLst/>
                <a:ahLst/>
                <a:cxnLst/>
                <a:rect l="l" t="t" r="r" b="b"/>
                <a:pathLst>
                  <a:path w="70" h="60" extrusionOk="0">
                    <a:moveTo>
                      <a:pt x="0" y="0"/>
                    </a:moveTo>
                    <a:lnTo>
                      <a:pt x="59" y="60"/>
                    </a:lnTo>
                    <a:lnTo>
                      <a:pt x="70" y="49"/>
                    </a:lnTo>
                    <a:cubicBezTo>
                      <a:pt x="50" y="3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57" name="Google Shape;3657;p21"/>
              <p:cNvSpPr/>
              <p:nvPr/>
            </p:nvSpPr>
            <p:spPr>
              <a:xfrm>
                <a:off x="7461317" y="4409355"/>
                <a:ext cx="10804" cy="12711"/>
              </a:xfrm>
              <a:custGeom>
                <a:avLst/>
                <a:gdLst/>
                <a:ahLst/>
                <a:cxnLst/>
                <a:rect l="l" t="t" r="r" b="b"/>
                <a:pathLst>
                  <a:path w="51" h="60" extrusionOk="0">
                    <a:moveTo>
                      <a:pt x="50" y="0"/>
                    </a:moveTo>
                    <a:lnTo>
                      <a:pt x="1" y="49"/>
                    </a:lnTo>
                    <a:cubicBezTo>
                      <a:pt x="1" y="59"/>
                      <a:pt x="11" y="59"/>
                      <a:pt x="11" y="59"/>
                    </a:cubicBezTo>
                    <a:cubicBezTo>
                      <a:pt x="20" y="40"/>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58" name="Google Shape;3658;p21"/>
              <p:cNvSpPr/>
              <p:nvPr/>
            </p:nvSpPr>
            <p:spPr>
              <a:xfrm>
                <a:off x="7444582" y="4392619"/>
                <a:ext cx="12711" cy="12711"/>
              </a:xfrm>
              <a:custGeom>
                <a:avLst/>
                <a:gdLst/>
                <a:ahLst/>
                <a:cxnLst/>
                <a:rect l="l" t="t" r="r" b="b"/>
                <a:pathLst>
                  <a:path w="60" h="60" extrusionOk="0">
                    <a:moveTo>
                      <a:pt x="1" y="1"/>
                    </a:moveTo>
                    <a:lnTo>
                      <a:pt x="1" y="1"/>
                    </a:lnTo>
                    <a:cubicBezTo>
                      <a:pt x="21" y="20"/>
                      <a:pt x="31" y="40"/>
                      <a:pt x="51" y="60"/>
                    </a:cubicBezTo>
                    <a:cubicBezTo>
                      <a:pt x="51" y="60"/>
                      <a:pt x="60" y="60"/>
                      <a:pt x="60" y="49"/>
                    </a:cubicBezTo>
                    <a:cubicBezTo>
                      <a:pt x="40" y="30"/>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59" name="Google Shape;3659;p21"/>
              <p:cNvSpPr/>
              <p:nvPr/>
            </p:nvSpPr>
            <p:spPr>
              <a:xfrm>
                <a:off x="7459411" y="4369740"/>
                <a:ext cx="14617" cy="14829"/>
              </a:xfrm>
              <a:custGeom>
                <a:avLst/>
                <a:gdLst/>
                <a:ahLst/>
                <a:cxnLst/>
                <a:rect l="l" t="t" r="r" b="b"/>
                <a:pathLst>
                  <a:path w="69" h="70" extrusionOk="0">
                    <a:moveTo>
                      <a:pt x="69" y="0"/>
                    </a:moveTo>
                    <a:lnTo>
                      <a:pt x="69" y="0"/>
                    </a:lnTo>
                    <a:cubicBezTo>
                      <a:pt x="40" y="20"/>
                      <a:pt x="20" y="39"/>
                      <a:pt x="0" y="59"/>
                    </a:cubicBezTo>
                    <a:lnTo>
                      <a:pt x="10" y="69"/>
                    </a:lnTo>
                    <a:cubicBezTo>
                      <a:pt x="29" y="5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60" name="Google Shape;3660;p21"/>
              <p:cNvSpPr/>
              <p:nvPr/>
            </p:nvSpPr>
            <p:spPr>
              <a:xfrm>
                <a:off x="7482290" y="4392619"/>
                <a:ext cx="14829" cy="8686"/>
              </a:xfrm>
              <a:custGeom>
                <a:avLst/>
                <a:gdLst/>
                <a:ahLst/>
                <a:cxnLst/>
                <a:rect l="l" t="t" r="r" b="b"/>
                <a:pathLst>
                  <a:path w="70" h="41" extrusionOk="0">
                    <a:moveTo>
                      <a:pt x="69" y="1"/>
                    </a:moveTo>
                    <a:cubicBezTo>
                      <a:pt x="50" y="10"/>
                      <a:pt x="20" y="20"/>
                      <a:pt x="0" y="30"/>
                    </a:cubicBezTo>
                    <a:lnTo>
                      <a:pt x="10" y="40"/>
                    </a:lnTo>
                    <a:cubicBezTo>
                      <a:pt x="30" y="30"/>
                      <a:pt x="50" y="1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61" name="Google Shape;3661;p21"/>
              <p:cNvSpPr/>
              <p:nvPr/>
            </p:nvSpPr>
            <p:spPr>
              <a:xfrm>
                <a:off x="7484409" y="4434353"/>
                <a:ext cx="14617" cy="9533"/>
              </a:xfrm>
              <a:custGeom>
                <a:avLst/>
                <a:gdLst/>
                <a:ahLst/>
                <a:cxnLst/>
                <a:rect l="l" t="t" r="r" b="b"/>
                <a:pathLst>
                  <a:path w="69" h="45" extrusionOk="0">
                    <a:moveTo>
                      <a:pt x="69" y="0"/>
                    </a:moveTo>
                    <a:lnTo>
                      <a:pt x="69" y="0"/>
                    </a:lnTo>
                    <a:cubicBezTo>
                      <a:pt x="40" y="10"/>
                      <a:pt x="20" y="20"/>
                      <a:pt x="0" y="40"/>
                    </a:cubicBezTo>
                    <a:cubicBezTo>
                      <a:pt x="0" y="40"/>
                      <a:pt x="0" y="44"/>
                      <a:pt x="3" y="44"/>
                    </a:cubicBezTo>
                    <a:cubicBezTo>
                      <a:pt x="5" y="44"/>
                      <a:pt x="7" y="43"/>
                      <a:pt x="10" y="40"/>
                    </a:cubicBezTo>
                    <a:cubicBezTo>
                      <a:pt x="29" y="3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62" name="Google Shape;3662;p21"/>
              <p:cNvSpPr/>
              <p:nvPr/>
            </p:nvSpPr>
            <p:spPr>
              <a:xfrm>
                <a:off x="7478053" y="4469732"/>
                <a:ext cx="19066" cy="8474"/>
              </a:xfrm>
              <a:custGeom>
                <a:avLst/>
                <a:gdLst/>
                <a:ahLst/>
                <a:cxnLst/>
                <a:rect l="l" t="t" r="r" b="b"/>
                <a:pathLst>
                  <a:path w="90" h="40" extrusionOk="0">
                    <a:moveTo>
                      <a:pt x="89" y="0"/>
                    </a:moveTo>
                    <a:cubicBezTo>
                      <a:pt x="59" y="0"/>
                      <a:pt x="30" y="11"/>
                      <a:pt x="11" y="30"/>
                    </a:cubicBezTo>
                    <a:cubicBezTo>
                      <a:pt x="0" y="30"/>
                      <a:pt x="11" y="40"/>
                      <a:pt x="11" y="40"/>
                    </a:cubicBezTo>
                    <a:cubicBezTo>
                      <a:pt x="40" y="2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63" name="Google Shape;3663;p21"/>
              <p:cNvSpPr/>
              <p:nvPr/>
            </p:nvSpPr>
            <p:spPr>
              <a:xfrm>
                <a:off x="7482290" y="4501085"/>
                <a:ext cx="16736" cy="8474"/>
              </a:xfrm>
              <a:custGeom>
                <a:avLst/>
                <a:gdLst/>
                <a:ahLst/>
                <a:cxnLst/>
                <a:rect l="l" t="t" r="r" b="b"/>
                <a:pathLst>
                  <a:path w="79" h="40" extrusionOk="0">
                    <a:moveTo>
                      <a:pt x="79" y="0"/>
                    </a:moveTo>
                    <a:cubicBezTo>
                      <a:pt x="50" y="10"/>
                      <a:pt x="30" y="20"/>
                      <a:pt x="0" y="30"/>
                    </a:cubicBezTo>
                    <a:lnTo>
                      <a:pt x="0" y="40"/>
                    </a:lnTo>
                    <a:cubicBezTo>
                      <a:pt x="30" y="30"/>
                      <a:pt x="5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64" name="Google Shape;3664;p21"/>
              <p:cNvSpPr/>
              <p:nvPr/>
            </p:nvSpPr>
            <p:spPr>
              <a:xfrm>
                <a:off x="7480172" y="4538582"/>
                <a:ext cx="10592" cy="2118"/>
              </a:xfrm>
              <a:custGeom>
                <a:avLst/>
                <a:gdLst/>
                <a:ahLst/>
                <a:cxnLst/>
                <a:rect l="l" t="t" r="r" b="b"/>
                <a:pathLst>
                  <a:path w="50" h="10" extrusionOk="0">
                    <a:moveTo>
                      <a:pt x="1" y="1"/>
                    </a:moveTo>
                    <a:lnTo>
                      <a:pt x="1" y="10"/>
                    </a:lnTo>
                    <a:cubicBezTo>
                      <a:pt x="20" y="10"/>
                      <a:pt x="40" y="1"/>
                      <a:pt x="4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65" name="Google Shape;3665;p21"/>
              <p:cNvSpPr/>
              <p:nvPr/>
            </p:nvSpPr>
            <p:spPr>
              <a:xfrm>
                <a:off x="7467673" y="4567817"/>
                <a:ext cx="16948" cy="6355"/>
              </a:xfrm>
              <a:custGeom>
                <a:avLst/>
                <a:gdLst/>
                <a:ahLst/>
                <a:cxnLst/>
                <a:rect l="l" t="t" r="r" b="b"/>
                <a:pathLst>
                  <a:path w="80" h="30" extrusionOk="0">
                    <a:moveTo>
                      <a:pt x="79" y="0"/>
                    </a:moveTo>
                    <a:lnTo>
                      <a:pt x="79" y="0"/>
                    </a:lnTo>
                    <a:cubicBezTo>
                      <a:pt x="49" y="10"/>
                      <a:pt x="20" y="10"/>
                      <a:pt x="1" y="20"/>
                    </a:cubicBezTo>
                    <a:lnTo>
                      <a:pt x="1" y="29"/>
                    </a:lnTo>
                    <a:cubicBezTo>
                      <a:pt x="30" y="20"/>
                      <a:pt x="4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66" name="Google Shape;3666;p21"/>
              <p:cNvSpPr/>
              <p:nvPr/>
            </p:nvSpPr>
            <p:spPr>
              <a:xfrm>
                <a:off x="7448818" y="4597052"/>
                <a:ext cx="21185" cy="6355"/>
              </a:xfrm>
              <a:custGeom>
                <a:avLst/>
                <a:gdLst/>
                <a:ahLst/>
                <a:cxnLst/>
                <a:rect l="l" t="t" r="r" b="b"/>
                <a:pathLst>
                  <a:path w="100" h="30" extrusionOk="0">
                    <a:moveTo>
                      <a:pt x="99" y="0"/>
                    </a:moveTo>
                    <a:cubicBezTo>
                      <a:pt x="70" y="0"/>
                      <a:pt x="31" y="0"/>
                      <a:pt x="11" y="20"/>
                    </a:cubicBezTo>
                    <a:cubicBezTo>
                      <a:pt x="1" y="20"/>
                      <a:pt x="11" y="29"/>
                      <a:pt x="11" y="29"/>
                    </a:cubicBezTo>
                    <a:cubicBezTo>
                      <a:pt x="40" y="10"/>
                      <a:pt x="70"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67" name="Google Shape;3667;p21"/>
              <p:cNvSpPr/>
              <p:nvPr/>
            </p:nvSpPr>
            <p:spPr>
              <a:xfrm>
                <a:off x="7419584" y="4553200"/>
                <a:ext cx="10804" cy="19914"/>
              </a:xfrm>
              <a:custGeom>
                <a:avLst/>
                <a:gdLst/>
                <a:ahLst/>
                <a:cxnLst/>
                <a:rect l="l" t="t" r="r" b="b"/>
                <a:pathLst>
                  <a:path w="51" h="94" extrusionOk="0">
                    <a:moveTo>
                      <a:pt x="1" y="0"/>
                    </a:moveTo>
                    <a:lnTo>
                      <a:pt x="1" y="0"/>
                    </a:lnTo>
                    <a:cubicBezTo>
                      <a:pt x="11" y="30"/>
                      <a:pt x="21" y="69"/>
                      <a:pt x="40" y="89"/>
                    </a:cubicBezTo>
                    <a:cubicBezTo>
                      <a:pt x="40" y="92"/>
                      <a:pt x="41" y="93"/>
                      <a:pt x="43" y="93"/>
                    </a:cubicBezTo>
                    <a:cubicBezTo>
                      <a:pt x="46" y="93"/>
                      <a:pt x="50" y="89"/>
                      <a:pt x="50" y="89"/>
                    </a:cubicBezTo>
                    <a:cubicBezTo>
                      <a:pt x="40" y="59"/>
                      <a:pt x="21"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68" name="Google Shape;3668;p21"/>
              <p:cNvSpPr/>
              <p:nvPr/>
            </p:nvSpPr>
            <p:spPr>
              <a:xfrm>
                <a:off x="7438438" y="4357029"/>
                <a:ext cx="10592" cy="18007"/>
              </a:xfrm>
              <a:custGeom>
                <a:avLst/>
                <a:gdLst/>
                <a:ahLst/>
                <a:cxnLst/>
                <a:rect l="l" t="t" r="r" b="b"/>
                <a:pathLst>
                  <a:path w="50" h="85" extrusionOk="0">
                    <a:moveTo>
                      <a:pt x="1" y="1"/>
                    </a:moveTo>
                    <a:cubicBezTo>
                      <a:pt x="20" y="31"/>
                      <a:pt x="30" y="60"/>
                      <a:pt x="40" y="80"/>
                    </a:cubicBezTo>
                    <a:cubicBezTo>
                      <a:pt x="40" y="83"/>
                      <a:pt x="41" y="84"/>
                      <a:pt x="43" y="84"/>
                    </a:cubicBezTo>
                    <a:cubicBezTo>
                      <a:pt x="45" y="84"/>
                      <a:pt x="50" y="80"/>
                      <a:pt x="50" y="80"/>
                    </a:cubicBezTo>
                    <a:cubicBezTo>
                      <a:pt x="40" y="51"/>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69" name="Google Shape;3669;p21"/>
              <p:cNvSpPr/>
              <p:nvPr/>
            </p:nvSpPr>
            <p:spPr>
              <a:xfrm>
                <a:off x="7428057" y="4403000"/>
                <a:ext cx="12711" cy="12711"/>
              </a:xfrm>
              <a:custGeom>
                <a:avLst/>
                <a:gdLst/>
                <a:ahLst/>
                <a:cxnLst/>
                <a:rect l="l" t="t" r="r" b="b"/>
                <a:pathLst>
                  <a:path w="60" h="60" extrusionOk="0">
                    <a:moveTo>
                      <a:pt x="0" y="0"/>
                    </a:moveTo>
                    <a:lnTo>
                      <a:pt x="0" y="0"/>
                    </a:lnTo>
                    <a:cubicBezTo>
                      <a:pt x="20" y="20"/>
                      <a:pt x="40" y="40"/>
                      <a:pt x="50" y="60"/>
                    </a:cubicBezTo>
                    <a:cubicBezTo>
                      <a:pt x="50" y="60"/>
                      <a:pt x="59" y="60"/>
                      <a:pt x="59" y="50"/>
                    </a:cubicBezTo>
                    <a:cubicBezTo>
                      <a:pt x="50" y="3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70" name="Google Shape;3670;p21"/>
              <p:cNvSpPr/>
              <p:nvPr/>
            </p:nvSpPr>
            <p:spPr>
              <a:xfrm>
                <a:off x="7425939" y="4444734"/>
                <a:ext cx="14829" cy="19066"/>
              </a:xfrm>
              <a:custGeom>
                <a:avLst/>
                <a:gdLst/>
                <a:ahLst/>
                <a:cxnLst/>
                <a:rect l="l" t="t" r="r" b="b"/>
                <a:pathLst>
                  <a:path w="70" h="90" extrusionOk="0">
                    <a:moveTo>
                      <a:pt x="1" y="0"/>
                    </a:moveTo>
                    <a:lnTo>
                      <a:pt x="60" y="89"/>
                    </a:lnTo>
                    <a:cubicBezTo>
                      <a:pt x="60" y="89"/>
                      <a:pt x="69" y="89"/>
                      <a:pt x="69" y="79"/>
                    </a:cubicBezTo>
                    <a:cubicBezTo>
                      <a:pt x="50" y="50"/>
                      <a:pt x="30"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71" name="Google Shape;3671;p21"/>
              <p:cNvSpPr/>
              <p:nvPr/>
            </p:nvSpPr>
            <p:spPr>
              <a:xfrm>
                <a:off x="7394586" y="4334361"/>
                <a:ext cx="4449" cy="6355"/>
              </a:xfrm>
              <a:custGeom>
                <a:avLst/>
                <a:gdLst/>
                <a:ahLst/>
                <a:cxnLst/>
                <a:rect l="l" t="t" r="r" b="b"/>
                <a:pathLst>
                  <a:path w="21" h="30" extrusionOk="0">
                    <a:moveTo>
                      <a:pt x="20" y="0"/>
                    </a:moveTo>
                    <a:lnTo>
                      <a:pt x="20" y="0"/>
                    </a:lnTo>
                    <a:cubicBezTo>
                      <a:pt x="20" y="10"/>
                      <a:pt x="1" y="20"/>
                      <a:pt x="1" y="29"/>
                    </a:cubicBezTo>
                    <a:lnTo>
                      <a:pt x="11" y="29"/>
                    </a:lnTo>
                    <a:cubicBezTo>
                      <a:pt x="20" y="20"/>
                      <a:pt x="20" y="10"/>
                      <a:pt x="2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grpSp>
          <p:nvGrpSpPr>
            <p:cNvPr id="3672" name="Google Shape;3672;p21"/>
            <p:cNvGrpSpPr/>
            <p:nvPr/>
          </p:nvGrpSpPr>
          <p:grpSpPr>
            <a:xfrm>
              <a:off x="963107" y="4183314"/>
              <a:ext cx="275402" cy="601435"/>
              <a:chOff x="963107" y="4183314"/>
              <a:chExt cx="275402" cy="601435"/>
            </a:xfrm>
          </p:grpSpPr>
          <p:sp>
            <p:nvSpPr>
              <p:cNvPr id="3673" name="Google Shape;3673;p21"/>
              <p:cNvSpPr/>
              <p:nvPr/>
            </p:nvSpPr>
            <p:spPr>
              <a:xfrm>
                <a:off x="1009078" y="4223777"/>
                <a:ext cx="60588" cy="244048"/>
              </a:xfrm>
              <a:custGeom>
                <a:avLst/>
                <a:gdLst/>
                <a:ahLst/>
                <a:cxnLst/>
                <a:rect l="l" t="t" r="r" b="b"/>
                <a:pathLst>
                  <a:path w="286" h="1152" extrusionOk="0">
                    <a:moveTo>
                      <a:pt x="0" y="0"/>
                    </a:moveTo>
                    <a:cubicBezTo>
                      <a:pt x="10" y="10"/>
                      <a:pt x="49" y="59"/>
                      <a:pt x="49" y="148"/>
                    </a:cubicBezTo>
                    <a:cubicBezTo>
                      <a:pt x="49" y="256"/>
                      <a:pt x="29" y="1034"/>
                      <a:pt x="79" y="1093"/>
                    </a:cubicBezTo>
                    <a:cubicBezTo>
                      <a:pt x="118" y="1132"/>
                      <a:pt x="217" y="1152"/>
                      <a:pt x="285" y="1152"/>
                    </a:cubicBezTo>
                    <a:lnTo>
                      <a:pt x="285" y="1102"/>
                    </a:lnTo>
                    <a:cubicBezTo>
                      <a:pt x="79" y="1102"/>
                      <a:pt x="118" y="955"/>
                      <a:pt x="118" y="492"/>
                    </a:cubicBezTo>
                    <a:cubicBezTo>
                      <a:pt x="118" y="177"/>
                      <a:pt x="128"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74" name="Google Shape;3674;p21"/>
              <p:cNvSpPr/>
              <p:nvPr/>
            </p:nvSpPr>
            <p:spPr>
              <a:xfrm>
                <a:off x="975606" y="4223777"/>
                <a:ext cx="94060" cy="273283"/>
              </a:xfrm>
              <a:custGeom>
                <a:avLst/>
                <a:gdLst/>
                <a:ahLst/>
                <a:cxnLst/>
                <a:rect l="l" t="t" r="r" b="b"/>
                <a:pathLst>
                  <a:path w="444" h="1290" extrusionOk="0">
                    <a:moveTo>
                      <a:pt x="109" y="0"/>
                    </a:moveTo>
                    <a:lnTo>
                      <a:pt x="109" y="0"/>
                    </a:lnTo>
                    <a:cubicBezTo>
                      <a:pt x="30" y="20"/>
                      <a:pt x="1" y="128"/>
                      <a:pt x="1" y="453"/>
                    </a:cubicBezTo>
                    <a:cubicBezTo>
                      <a:pt x="1" y="1122"/>
                      <a:pt x="89" y="1279"/>
                      <a:pt x="443" y="1290"/>
                    </a:cubicBezTo>
                    <a:lnTo>
                      <a:pt x="443" y="1231"/>
                    </a:lnTo>
                    <a:lnTo>
                      <a:pt x="237" y="1181"/>
                    </a:lnTo>
                    <a:cubicBezTo>
                      <a:pt x="60" y="1142"/>
                      <a:pt x="109" y="768"/>
                      <a:pt x="80" y="354"/>
                    </a:cubicBezTo>
                    <a:cubicBezTo>
                      <a:pt x="60" y="118"/>
                      <a:pt x="89" y="30"/>
                      <a:pt x="10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75" name="Google Shape;3675;p21"/>
              <p:cNvSpPr/>
              <p:nvPr/>
            </p:nvSpPr>
            <p:spPr>
              <a:xfrm>
                <a:off x="984080" y="4223777"/>
                <a:ext cx="85586" cy="260784"/>
              </a:xfrm>
              <a:custGeom>
                <a:avLst/>
                <a:gdLst/>
                <a:ahLst/>
                <a:cxnLst/>
                <a:rect l="l" t="t" r="r" b="b"/>
                <a:pathLst>
                  <a:path w="404" h="1231" extrusionOk="0">
                    <a:moveTo>
                      <a:pt x="59" y="0"/>
                    </a:moveTo>
                    <a:cubicBezTo>
                      <a:pt x="40" y="10"/>
                      <a:pt x="29" y="50"/>
                      <a:pt x="20" y="69"/>
                    </a:cubicBezTo>
                    <a:cubicBezTo>
                      <a:pt x="0" y="158"/>
                      <a:pt x="10" y="256"/>
                      <a:pt x="20" y="354"/>
                    </a:cubicBezTo>
                    <a:cubicBezTo>
                      <a:pt x="49" y="768"/>
                      <a:pt x="0" y="1142"/>
                      <a:pt x="177" y="1181"/>
                    </a:cubicBezTo>
                    <a:lnTo>
                      <a:pt x="403" y="1231"/>
                    </a:lnTo>
                    <a:lnTo>
                      <a:pt x="403" y="1152"/>
                    </a:lnTo>
                    <a:cubicBezTo>
                      <a:pt x="335" y="1152"/>
                      <a:pt x="226" y="1132"/>
                      <a:pt x="187" y="1093"/>
                    </a:cubicBezTo>
                    <a:cubicBezTo>
                      <a:pt x="128" y="1034"/>
                      <a:pt x="147" y="256"/>
                      <a:pt x="147" y="148"/>
                    </a:cubicBezTo>
                    <a:cubicBezTo>
                      <a:pt x="147" y="109"/>
                      <a:pt x="147" y="79"/>
                      <a:pt x="128" y="50"/>
                    </a:cubicBezTo>
                    <a:cubicBezTo>
                      <a:pt x="128"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76" name="Google Shape;3676;p21"/>
              <p:cNvSpPr/>
              <p:nvPr/>
            </p:nvSpPr>
            <p:spPr>
              <a:xfrm>
                <a:off x="992342" y="4223777"/>
                <a:ext cx="77324" cy="258666"/>
              </a:xfrm>
              <a:custGeom>
                <a:avLst/>
                <a:gdLst/>
                <a:ahLst/>
                <a:cxnLst/>
                <a:rect l="l" t="t" r="r" b="b"/>
                <a:pathLst>
                  <a:path w="365" h="1221" extrusionOk="0">
                    <a:moveTo>
                      <a:pt x="60" y="0"/>
                    </a:moveTo>
                    <a:cubicBezTo>
                      <a:pt x="40" y="10"/>
                      <a:pt x="30" y="50"/>
                      <a:pt x="20" y="69"/>
                    </a:cubicBezTo>
                    <a:cubicBezTo>
                      <a:pt x="1" y="158"/>
                      <a:pt x="10" y="256"/>
                      <a:pt x="20" y="354"/>
                    </a:cubicBezTo>
                    <a:cubicBezTo>
                      <a:pt x="49" y="768"/>
                      <a:pt x="1" y="1142"/>
                      <a:pt x="178" y="1181"/>
                    </a:cubicBezTo>
                    <a:lnTo>
                      <a:pt x="364" y="1220"/>
                    </a:lnTo>
                    <a:lnTo>
                      <a:pt x="364" y="1152"/>
                    </a:lnTo>
                    <a:cubicBezTo>
                      <a:pt x="296" y="1142"/>
                      <a:pt x="217" y="1132"/>
                      <a:pt x="178" y="1093"/>
                    </a:cubicBezTo>
                    <a:cubicBezTo>
                      <a:pt x="128" y="1034"/>
                      <a:pt x="148" y="256"/>
                      <a:pt x="148" y="148"/>
                    </a:cubicBezTo>
                    <a:cubicBezTo>
                      <a:pt x="148" y="109"/>
                      <a:pt x="138" y="79"/>
                      <a:pt x="128" y="50"/>
                    </a:cubicBezTo>
                    <a:cubicBezTo>
                      <a:pt x="119"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77" name="Google Shape;3677;p21"/>
              <p:cNvSpPr/>
              <p:nvPr/>
            </p:nvSpPr>
            <p:spPr>
              <a:xfrm>
                <a:off x="988105" y="4223777"/>
                <a:ext cx="81561" cy="260784"/>
              </a:xfrm>
              <a:custGeom>
                <a:avLst/>
                <a:gdLst/>
                <a:ahLst/>
                <a:cxnLst/>
                <a:rect l="l" t="t" r="r" b="b"/>
                <a:pathLst>
                  <a:path w="385" h="1231" extrusionOk="0">
                    <a:moveTo>
                      <a:pt x="60" y="0"/>
                    </a:moveTo>
                    <a:cubicBezTo>
                      <a:pt x="40" y="10"/>
                      <a:pt x="30" y="50"/>
                      <a:pt x="21" y="69"/>
                    </a:cubicBezTo>
                    <a:cubicBezTo>
                      <a:pt x="1" y="158"/>
                      <a:pt x="10" y="256"/>
                      <a:pt x="21" y="354"/>
                    </a:cubicBezTo>
                    <a:cubicBezTo>
                      <a:pt x="50" y="768"/>
                      <a:pt x="1" y="1142"/>
                      <a:pt x="178" y="1181"/>
                    </a:cubicBezTo>
                    <a:lnTo>
                      <a:pt x="384" y="1231"/>
                    </a:lnTo>
                    <a:lnTo>
                      <a:pt x="384" y="1152"/>
                    </a:lnTo>
                    <a:cubicBezTo>
                      <a:pt x="316" y="1152"/>
                      <a:pt x="217" y="1132"/>
                      <a:pt x="178" y="1093"/>
                    </a:cubicBezTo>
                    <a:cubicBezTo>
                      <a:pt x="128" y="1034"/>
                      <a:pt x="148" y="256"/>
                      <a:pt x="148" y="148"/>
                    </a:cubicBezTo>
                    <a:cubicBezTo>
                      <a:pt x="148" y="109"/>
                      <a:pt x="139" y="79"/>
                      <a:pt x="128" y="50"/>
                    </a:cubicBezTo>
                    <a:cubicBezTo>
                      <a:pt x="119" y="30"/>
                      <a:pt x="109"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78" name="Google Shape;3678;p21"/>
              <p:cNvSpPr/>
              <p:nvPr/>
            </p:nvSpPr>
            <p:spPr>
              <a:xfrm>
                <a:off x="988105" y="4221658"/>
                <a:ext cx="83892" cy="262479"/>
              </a:xfrm>
              <a:custGeom>
                <a:avLst/>
                <a:gdLst/>
                <a:ahLst/>
                <a:cxnLst/>
                <a:rect l="l" t="t" r="r" b="b"/>
                <a:pathLst>
                  <a:path w="396" h="1239" extrusionOk="0">
                    <a:moveTo>
                      <a:pt x="158" y="985"/>
                    </a:moveTo>
                    <a:cubicBezTo>
                      <a:pt x="158" y="1014"/>
                      <a:pt x="158" y="1034"/>
                      <a:pt x="168" y="1064"/>
                    </a:cubicBezTo>
                    <a:cubicBezTo>
                      <a:pt x="168" y="1034"/>
                      <a:pt x="158" y="1014"/>
                      <a:pt x="158" y="985"/>
                    </a:cubicBezTo>
                    <a:close/>
                    <a:moveTo>
                      <a:pt x="168" y="1064"/>
                    </a:moveTo>
                    <a:cubicBezTo>
                      <a:pt x="168" y="1083"/>
                      <a:pt x="178" y="1093"/>
                      <a:pt x="178" y="1103"/>
                    </a:cubicBezTo>
                    <a:cubicBezTo>
                      <a:pt x="188" y="1112"/>
                      <a:pt x="207" y="1123"/>
                      <a:pt x="217" y="1132"/>
                    </a:cubicBezTo>
                    <a:cubicBezTo>
                      <a:pt x="246" y="1142"/>
                      <a:pt x="276" y="1142"/>
                      <a:pt x="296" y="1152"/>
                    </a:cubicBezTo>
                    <a:lnTo>
                      <a:pt x="296" y="1152"/>
                    </a:lnTo>
                    <a:cubicBezTo>
                      <a:pt x="276" y="1142"/>
                      <a:pt x="246" y="1142"/>
                      <a:pt x="217" y="1123"/>
                    </a:cubicBezTo>
                    <a:cubicBezTo>
                      <a:pt x="207" y="1123"/>
                      <a:pt x="198" y="1112"/>
                      <a:pt x="188" y="1103"/>
                    </a:cubicBezTo>
                    <a:cubicBezTo>
                      <a:pt x="178" y="1093"/>
                      <a:pt x="178" y="1083"/>
                      <a:pt x="168" y="1064"/>
                    </a:cubicBezTo>
                    <a:close/>
                    <a:moveTo>
                      <a:pt x="296" y="1152"/>
                    </a:moveTo>
                    <a:cubicBezTo>
                      <a:pt x="325" y="1162"/>
                      <a:pt x="355" y="1162"/>
                      <a:pt x="384" y="1162"/>
                    </a:cubicBezTo>
                    <a:cubicBezTo>
                      <a:pt x="355" y="1162"/>
                      <a:pt x="325" y="1152"/>
                      <a:pt x="296" y="1152"/>
                    </a:cubicBezTo>
                    <a:close/>
                    <a:moveTo>
                      <a:pt x="80" y="1"/>
                    </a:moveTo>
                    <a:cubicBezTo>
                      <a:pt x="69" y="1"/>
                      <a:pt x="60" y="1"/>
                      <a:pt x="50" y="10"/>
                    </a:cubicBezTo>
                    <a:cubicBezTo>
                      <a:pt x="40" y="10"/>
                      <a:pt x="40" y="20"/>
                      <a:pt x="40" y="20"/>
                    </a:cubicBezTo>
                    <a:cubicBezTo>
                      <a:pt x="30" y="30"/>
                      <a:pt x="30" y="40"/>
                      <a:pt x="30" y="40"/>
                    </a:cubicBezTo>
                    <a:cubicBezTo>
                      <a:pt x="21" y="60"/>
                      <a:pt x="21" y="69"/>
                      <a:pt x="21" y="89"/>
                    </a:cubicBezTo>
                    <a:cubicBezTo>
                      <a:pt x="10" y="119"/>
                      <a:pt x="10" y="148"/>
                      <a:pt x="10" y="178"/>
                    </a:cubicBezTo>
                    <a:cubicBezTo>
                      <a:pt x="1" y="227"/>
                      <a:pt x="10" y="286"/>
                      <a:pt x="10" y="345"/>
                    </a:cubicBezTo>
                    <a:cubicBezTo>
                      <a:pt x="21" y="463"/>
                      <a:pt x="21" y="571"/>
                      <a:pt x="30" y="690"/>
                    </a:cubicBezTo>
                    <a:lnTo>
                      <a:pt x="30" y="856"/>
                    </a:lnTo>
                    <a:cubicBezTo>
                      <a:pt x="40" y="916"/>
                      <a:pt x="40" y="975"/>
                      <a:pt x="50" y="1034"/>
                    </a:cubicBezTo>
                    <a:cubicBezTo>
                      <a:pt x="60" y="1053"/>
                      <a:pt x="69" y="1083"/>
                      <a:pt x="80" y="1112"/>
                    </a:cubicBezTo>
                    <a:cubicBezTo>
                      <a:pt x="89" y="1142"/>
                      <a:pt x="109" y="1162"/>
                      <a:pt x="139" y="1182"/>
                    </a:cubicBezTo>
                    <a:cubicBezTo>
                      <a:pt x="139" y="1182"/>
                      <a:pt x="148" y="1191"/>
                      <a:pt x="158" y="1191"/>
                    </a:cubicBezTo>
                    <a:cubicBezTo>
                      <a:pt x="158" y="1191"/>
                      <a:pt x="168" y="1191"/>
                      <a:pt x="178" y="1201"/>
                    </a:cubicBezTo>
                    <a:lnTo>
                      <a:pt x="217" y="1201"/>
                    </a:lnTo>
                    <a:lnTo>
                      <a:pt x="306" y="1221"/>
                    </a:lnTo>
                    <a:cubicBezTo>
                      <a:pt x="351" y="1233"/>
                      <a:pt x="378" y="1239"/>
                      <a:pt x="385" y="1239"/>
                    </a:cubicBezTo>
                    <a:cubicBezTo>
                      <a:pt x="395" y="1239"/>
                      <a:pt x="369" y="1228"/>
                      <a:pt x="306" y="1211"/>
                    </a:cubicBezTo>
                    <a:lnTo>
                      <a:pt x="217" y="1191"/>
                    </a:lnTo>
                    <a:lnTo>
                      <a:pt x="178" y="1182"/>
                    </a:lnTo>
                    <a:lnTo>
                      <a:pt x="158" y="1182"/>
                    </a:lnTo>
                    <a:cubicBezTo>
                      <a:pt x="158" y="1171"/>
                      <a:pt x="148" y="1171"/>
                      <a:pt x="139" y="1171"/>
                    </a:cubicBezTo>
                    <a:cubicBezTo>
                      <a:pt x="119" y="1152"/>
                      <a:pt x="99" y="1132"/>
                      <a:pt x="89" y="1103"/>
                    </a:cubicBezTo>
                    <a:cubicBezTo>
                      <a:pt x="80" y="1083"/>
                      <a:pt x="69" y="1053"/>
                      <a:pt x="69" y="1024"/>
                    </a:cubicBezTo>
                    <a:cubicBezTo>
                      <a:pt x="50" y="975"/>
                      <a:pt x="50" y="916"/>
                      <a:pt x="50" y="856"/>
                    </a:cubicBezTo>
                    <a:cubicBezTo>
                      <a:pt x="40" y="797"/>
                      <a:pt x="40" y="749"/>
                      <a:pt x="40" y="690"/>
                    </a:cubicBezTo>
                    <a:cubicBezTo>
                      <a:pt x="40" y="571"/>
                      <a:pt x="30" y="453"/>
                      <a:pt x="21" y="345"/>
                    </a:cubicBezTo>
                    <a:cubicBezTo>
                      <a:pt x="21" y="286"/>
                      <a:pt x="10" y="227"/>
                      <a:pt x="21" y="178"/>
                    </a:cubicBezTo>
                    <a:cubicBezTo>
                      <a:pt x="21" y="148"/>
                      <a:pt x="21" y="119"/>
                      <a:pt x="30" y="89"/>
                    </a:cubicBezTo>
                    <a:cubicBezTo>
                      <a:pt x="30" y="79"/>
                      <a:pt x="30" y="60"/>
                      <a:pt x="40" y="50"/>
                    </a:cubicBezTo>
                    <a:cubicBezTo>
                      <a:pt x="40" y="30"/>
                      <a:pt x="50" y="20"/>
                      <a:pt x="60" y="10"/>
                    </a:cubicBezTo>
                    <a:lnTo>
                      <a:pt x="99" y="10"/>
                    </a:lnTo>
                    <a:cubicBezTo>
                      <a:pt x="99" y="10"/>
                      <a:pt x="109" y="20"/>
                      <a:pt x="109" y="30"/>
                    </a:cubicBezTo>
                    <a:lnTo>
                      <a:pt x="119" y="40"/>
                    </a:lnTo>
                    <a:cubicBezTo>
                      <a:pt x="128" y="69"/>
                      <a:pt x="139" y="99"/>
                      <a:pt x="139" y="128"/>
                    </a:cubicBezTo>
                    <a:lnTo>
                      <a:pt x="139" y="207"/>
                    </a:lnTo>
                    <a:lnTo>
                      <a:pt x="139" y="296"/>
                    </a:lnTo>
                    <a:lnTo>
                      <a:pt x="139" y="640"/>
                    </a:lnTo>
                    <a:cubicBezTo>
                      <a:pt x="139" y="758"/>
                      <a:pt x="148" y="867"/>
                      <a:pt x="158" y="985"/>
                    </a:cubicBezTo>
                    <a:cubicBezTo>
                      <a:pt x="148" y="867"/>
                      <a:pt x="148" y="758"/>
                      <a:pt x="148" y="640"/>
                    </a:cubicBezTo>
                    <a:lnTo>
                      <a:pt x="148" y="296"/>
                    </a:lnTo>
                    <a:lnTo>
                      <a:pt x="148" y="207"/>
                    </a:lnTo>
                    <a:lnTo>
                      <a:pt x="148" y="128"/>
                    </a:lnTo>
                    <a:cubicBezTo>
                      <a:pt x="148" y="99"/>
                      <a:pt x="139" y="69"/>
                      <a:pt x="128" y="40"/>
                    </a:cubicBezTo>
                    <a:cubicBezTo>
                      <a:pt x="128" y="30"/>
                      <a:pt x="119" y="30"/>
                      <a:pt x="119" y="20"/>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79" name="Google Shape;3679;p21"/>
              <p:cNvSpPr/>
              <p:nvPr/>
            </p:nvSpPr>
            <p:spPr>
              <a:xfrm>
                <a:off x="1127713" y="4438590"/>
                <a:ext cx="60800" cy="244048"/>
              </a:xfrm>
              <a:custGeom>
                <a:avLst/>
                <a:gdLst/>
                <a:ahLst/>
                <a:cxnLst/>
                <a:rect l="l" t="t" r="r" b="b"/>
                <a:pathLst>
                  <a:path w="287" h="1152" extrusionOk="0">
                    <a:moveTo>
                      <a:pt x="287" y="0"/>
                    </a:moveTo>
                    <a:cubicBezTo>
                      <a:pt x="169" y="0"/>
                      <a:pt x="178" y="177"/>
                      <a:pt x="178" y="492"/>
                    </a:cubicBezTo>
                    <a:cubicBezTo>
                      <a:pt x="178" y="954"/>
                      <a:pt x="217" y="1092"/>
                      <a:pt x="1" y="1102"/>
                    </a:cubicBezTo>
                    <a:lnTo>
                      <a:pt x="1" y="1151"/>
                    </a:lnTo>
                    <a:cubicBezTo>
                      <a:pt x="70" y="1151"/>
                      <a:pt x="169" y="1132"/>
                      <a:pt x="208" y="1092"/>
                    </a:cubicBezTo>
                    <a:cubicBezTo>
                      <a:pt x="267" y="1033"/>
                      <a:pt x="247" y="256"/>
                      <a:pt x="247" y="138"/>
                    </a:cubicBezTo>
                    <a:cubicBezTo>
                      <a:pt x="247" y="59"/>
                      <a:pt x="276" y="10"/>
                      <a:pt x="28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80" name="Google Shape;3680;p21"/>
              <p:cNvSpPr/>
              <p:nvPr/>
            </p:nvSpPr>
            <p:spPr>
              <a:xfrm>
                <a:off x="1127713" y="4438590"/>
                <a:ext cx="94272" cy="273071"/>
              </a:xfrm>
              <a:custGeom>
                <a:avLst/>
                <a:gdLst/>
                <a:ahLst/>
                <a:cxnLst/>
                <a:rect l="l" t="t" r="r" b="b"/>
                <a:pathLst>
                  <a:path w="445" h="1289" extrusionOk="0">
                    <a:moveTo>
                      <a:pt x="335" y="0"/>
                    </a:moveTo>
                    <a:lnTo>
                      <a:pt x="335" y="0"/>
                    </a:lnTo>
                    <a:cubicBezTo>
                      <a:pt x="365" y="29"/>
                      <a:pt x="385" y="118"/>
                      <a:pt x="365" y="344"/>
                    </a:cubicBezTo>
                    <a:cubicBezTo>
                      <a:pt x="335" y="768"/>
                      <a:pt x="385" y="1142"/>
                      <a:pt x="217" y="1181"/>
                    </a:cubicBezTo>
                    <a:lnTo>
                      <a:pt x="1" y="1220"/>
                    </a:lnTo>
                    <a:lnTo>
                      <a:pt x="1" y="1289"/>
                    </a:lnTo>
                    <a:cubicBezTo>
                      <a:pt x="355" y="1280"/>
                      <a:pt x="444" y="1122"/>
                      <a:pt x="444" y="453"/>
                    </a:cubicBezTo>
                    <a:cubicBezTo>
                      <a:pt x="444" y="128"/>
                      <a:pt x="424" y="2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81" name="Google Shape;3681;p21"/>
              <p:cNvSpPr/>
              <p:nvPr/>
            </p:nvSpPr>
            <p:spPr>
              <a:xfrm>
                <a:off x="1127713" y="4438590"/>
                <a:ext cx="87917" cy="260572"/>
              </a:xfrm>
              <a:custGeom>
                <a:avLst/>
                <a:gdLst/>
                <a:ahLst/>
                <a:cxnLst/>
                <a:rect l="l" t="t" r="r" b="b"/>
                <a:pathLst>
                  <a:path w="415" h="1230" extrusionOk="0">
                    <a:moveTo>
                      <a:pt x="316" y="0"/>
                    </a:moveTo>
                    <a:cubicBezTo>
                      <a:pt x="296" y="0"/>
                      <a:pt x="287" y="29"/>
                      <a:pt x="276" y="40"/>
                    </a:cubicBezTo>
                    <a:cubicBezTo>
                      <a:pt x="267" y="79"/>
                      <a:pt x="257" y="108"/>
                      <a:pt x="257" y="138"/>
                    </a:cubicBezTo>
                    <a:cubicBezTo>
                      <a:pt x="257" y="256"/>
                      <a:pt x="276" y="1033"/>
                      <a:pt x="217" y="1092"/>
                    </a:cubicBezTo>
                    <a:cubicBezTo>
                      <a:pt x="178" y="1132"/>
                      <a:pt x="80" y="1151"/>
                      <a:pt x="1" y="1151"/>
                    </a:cubicBezTo>
                    <a:lnTo>
                      <a:pt x="1" y="1230"/>
                    </a:lnTo>
                    <a:lnTo>
                      <a:pt x="228" y="1181"/>
                    </a:lnTo>
                    <a:cubicBezTo>
                      <a:pt x="414" y="1142"/>
                      <a:pt x="355" y="768"/>
                      <a:pt x="395" y="344"/>
                    </a:cubicBezTo>
                    <a:cubicBezTo>
                      <a:pt x="395" y="256"/>
                      <a:pt x="405" y="158"/>
                      <a:pt x="385" y="69"/>
                    </a:cubicBezTo>
                    <a:cubicBezTo>
                      <a:pt x="385" y="49"/>
                      <a:pt x="375" y="10"/>
                      <a:pt x="35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82" name="Google Shape;3682;p21"/>
              <p:cNvSpPr/>
              <p:nvPr/>
            </p:nvSpPr>
            <p:spPr>
              <a:xfrm>
                <a:off x="1127713" y="4438590"/>
                <a:ext cx="77536" cy="258666"/>
              </a:xfrm>
              <a:custGeom>
                <a:avLst/>
                <a:gdLst/>
                <a:ahLst/>
                <a:cxnLst/>
                <a:rect l="l" t="t" r="r" b="b"/>
                <a:pathLst>
                  <a:path w="366" h="1221" extrusionOk="0">
                    <a:moveTo>
                      <a:pt x="276" y="0"/>
                    </a:moveTo>
                    <a:cubicBezTo>
                      <a:pt x="257" y="0"/>
                      <a:pt x="247" y="29"/>
                      <a:pt x="237" y="40"/>
                    </a:cubicBezTo>
                    <a:cubicBezTo>
                      <a:pt x="228" y="79"/>
                      <a:pt x="228" y="108"/>
                      <a:pt x="228" y="138"/>
                    </a:cubicBezTo>
                    <a:cubicBezTo>
                      <a:pt x="228" y="256"/>
                      <a:pt x="247" y="1033"/>
                      <a:pt x="188" y="1092"/>
                    </a:cubicBezTo>
                    <a:cubicBezTo>
                      <a:pt x="158" y="1132"/>
                      <a:pt x="70" y="1142"/>
                      <a:pt x="1" y="1151"/>
                    </a:cubicBezTo>
                    <a:lnTo>
                      <a:pt x="1" y="1220"/>
                    </a:lnTo>
                    <a:lnTo>
                      <a:pt x="198" y="1181"/>
                    </a:lnTo>
                    <a:cubicBezTo>
                      <a:pt x="365" y="1142"/>
                      <a:pt x="316" y="768"/>
                      <a:pt x="346" y="344"/>
                    </a:cubicBezTo>
                    <a:cubicBezTo>
                      <a:pt x="355" y="256"/>
                      <a:pt x="365" y="158"/>
                      <a:pt x="346" y="69"/>
                    </a:cubicBezTo>
                    <a:cubicBezTo>
                      <a:pt x="346" y="49"/>
                      <a:pt x="335" y="10"/>
                      <a:pt x="31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83" name="Google Shape;3683;p21"/>
              <p:cNvSpPr/>
              <p:nvPr/>
            </p:nvSpPr>
            <p:spPr>
              <a:xfrm>
                <a:off x="1127713" y="4438590"/>
                <a:ext cx="81773" cy="258666"/>
              </a:xfrm>
              <a:custGeom>
                <a:avLst/>
                <a:gdLst/>
                <a:ahLst/>
                <a:cxnLst/>
                <a:rect l="l" t="t" r="r" b="b"/>
                <a:pathLst>
                  <a:path w="386" h="1221" extrusionOk="0">
                    <a:moveTo>
                      <a:pt x="296" y="0"/>
                    </a:moveTo>
                    <a:cubicBezTo>
                      <a:pt x="276" y="0"/>
                      <a:pt x="267" y="29"/>
                      <a:pt x="257" y="40"/>
                    </a:cubicBezTo>
                    <a:cubicBezTo>
                      <a:pt x="247" y="79"/>
                      <a:pt x="247" y="108"/>
                      <a:pt x="247" y="138"/>
                    </a:cubicBezTo>
                    <a:cubicBezTo>
                      <a:pt x="247" y="256"/>
                      <a:pt x="267" y="1033"/>
                      <a:pt x="208" y="1092"/>
                    </a:cubicBezTo>
                    <a:cubicBezTo>
                      <a:pt x="169" y="1132"/>
                      <a:pt x="70" y="1151"/>
                      <a:pt x="1" y="1151"/>
                    </a:cubicBezTo>
                    <a:lnTo>
                      <a:pt x="1" y="1220"/>
                    </a:lnTo>
                    <a:lnTo>
                      <a:pt x="217" y="1181"/>
                    </a:lnTo>
                    <a:cubicBezTo>
                      <a:pt x="385" y="1142"/>
                      <a:pt x="335" y="768"/>
                      <a:pt x="365" y="344"/>
                    </a:cubicBezTo>
                    <a:cubicBezTo>
                      <a:pt x="375" y="256"/>
                      <a:pt x="385" y="158"/>
                      <a:pt x="365" y="69"/>
                    </a:cubicBezTo>
                    <a:cubicBezTo>
                      <a:pt x="365" y="49"/>
                      <a:pt x="355" y="1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84" name="Google Shape;3684;p21"/>
              <p:cNvSpPr/>
              <p:nvPr/>
            </p:nvSpPr>
            <p:spPr>
              <a:xfrm>
                <a:off x="1126018" y="4436260"/>
                <a:ext cx="83468" cy="262691"/>
              </a:xfrm>
              <a:custGeom>
                <a:avLst/>
                <a:gdLst/>
                <a:ahLst/>
                <a:cxnLst/>
                <a:rect l="l" t="t" r="r" b="b"/>
                <a:pathLst>
                  <a:path w="394" h="1240" extrusionOk="0">
                    <a:moveTo>
                      <a:pt x="295" y="1"/>
                    </a:moveTo>
                    <a:cubicBezTo>
                      <a:pt x="295" y="11"/>
                      <a:pt x="284" y="11"/>
                      <a:pt x="284" y="21"/>
                    </a:cubicBezTo>
                    <a:cubicBezTo>
                      <a:pt x="275" y="31"/>
                      <a:pt x="275" y="31"/>
                      <a:pt x="275" y="40"/>
                    </a:cubicBezTo>
                    <a:cubicBezTo>
                      <a:pt x="255" y="70"/>
                      <a:pt x="255" y="99"/>
                      <a:pt x="255" y="129"/>
                    </a:cubicBezTo>
                    <a:cubicBezTo>
                      <a:pt x="265" y="99"/>
                      <a:pt x="265" y="70"/>
                      <a:pt x="284" y="40"/>
                    </a:cubicBezTo>
                    <a:lnTo>
                      <a:pt x="284" y="31"/>
                    </a:lnTo>
                    <a:cubicBezTo>
                      <a:pt x="295" y="21"/>
                      <a:pt x="295" y="11"/>
                      <a:pt x="304" y="11"/>
                    </a:cubicBezTo>
                    <a:lnTo>
                      <a:pt x="343" y="11"/>
                    </a:lnTo>
                    <a:cubicBezTo>
                      <a:pt x="334" y="1"/>
                      <a:pt x="324" y="1"/>
                      <a:pt x="324" y="1"/>
                    </a:cubicBezTo>
                    <a:close/>
                    <a:moveTo>
                      <a:pt x="255" y="129"/>
                    </a:moveTo>
                    <a:cubicBezTo>
                      <a:pt x="245" y="149"/>
                      <a:pt x="255" y="178"/>
                      <a:pt x="255" y="208"/>
                    </a:cubicBezTo>
                    <a:lnTo>
                      <a:pt x="255" y="129"/>
                    </a:lnTo>
                    <a:close/>
                    <a:moveTo>
                      <a:pt x="255" y="208"/>
                    </a:moveTo>
                    <a:lnTo>
                      <a:pt x="255" y="296"/>
                    </a:lnTo>
                    <a:lnTo>
                      <a:pt x="255" y="641"/>
                    </a:lnTo>
                    <a:cubicBezTo>
                      <a:pt x="255" y="749"/>
                      <a:pt x="255" y="867"/>
                      <a:pt x="245" y="985"/>
                    </a:cubicBezTo>
                    <a:cubicBezTo>
                      <a:pt x="255" y="867"/>
                      <a:pt x="255" y="749"/>
                      <a:pt x="265" y="641"/>
                    </a:cubicBezTo>
                    <a:lnTo>
                      <a:pt x="265" y="296"/>
                    </a:lnTo>
                    <a:lnTo>
                      <a:pt x="255" y="208"/>
                    </a:lnTo>
                    <a:close/>
                    <a:moveTo>
                      <a:pt x="245" y="985"/>
                    </a:moveTo>
                    <a:cubicBezTo>
                      <a:pt x="245" y="1005"/>
                      <a:pt x="236" y="1034"/>
                      <a:pt x="236" y="1063"/>
                    </a:cubicBezTo>
                    <a:lnTo>
                      <a:pt x="236" y="1063"/>
                    </a:lnTo>
                    <a:cubicBezTo>
                      <a:pt x="236" y="1034"/>
                      <a:pt x="245" y="1015"/>
                      <a:pt x="245" y="985"/>
                    </a:cubicBezTo>
                    <a:close/>
                    <a:moveTo>
                      <a:pt x="216" y="1103"/>
                    </a:moveTo>
                    <a:lnTo>
                      <a:pt x="216" y="1103"/>
                    </a:lnTo>
                    <a:cubicBezTo>
                      <a:pt x="206" y="1113"/>
                      <a:pt x="196" y="1123"/>
                      <a:pt x="177" y="1133"/>
                    </a:cubicBezTo>
                    <a:cubicBezTo>
                      <a:pt x="196" y="1123"/>
                      <a:pt x="206" y="1123"/>
                      <a:pt x="216" y="1103"/>
                    </a:cubicBezTo>
                    <a:close/>
                    <a:moveTo>
                      <a:pt x="97" y="1153"/>
                    </a:moveTo>
                    <a:lnTo>
                      <a:pt x="97" y="1153"/>
                    </a:lnTo>
                    <a:cubicBezTo>
                      <a:pt x="68" y="1162"/>
                      <a:pt x="39" y="1162"/>
                      <a:pt x="9" y="1162"/>
                    </a:cubicBezTo>
                    <a:cubicBezTo>
                      <a:pt x="9" y="1172"/>
                      <a:pt x="9" y="1172"/>
                      <a:pt x="19" y="1172"/>
                    </a:cubicBezTo>
                    <a:cubicBezTo>
                      <a:pt x="39" y="1162"/>
                      <a:pt x="68" y="1162"/>
                      <a:pt x="97" y="1153"/>
                    </a:cubicBezTo>
                    <a:close/>
                    <a:moveTo>
                      <a:pt x="343" y="11"/>
                    </a:moveTo>
                    <a:cubicBezTo>
                      <a:pt x="354" y="21"/>
                      <a:pt x="354" y="31"/>
                      <a:pt x="363" y="51"/>
                    </a:cubicBezTo>
                    <a:cubicBezTo>
                      <a:pt x="363" y="60"/>
                      <a:pt x="363" y="70"/>
                      <a:pt x="373" y="90"/>
                    </a:cubicBezTo>
                    <a:cubicBezTo>
                      <a:pt x="373" y="119"/>
                      <a:pt x="373" y="149"/>
                      <a:pt x="383" y="169"/>
                    </a:cubicBezTo>
                    <a:cubicBezTo>
                      <a:pt x="383" y="228"/>
                      <a:pt x="373" y="287"/>
                      <a:pt x="373" y="346"/>
                    </a:cubicBezTo>
                    <a:cubicBezTo>
                      <a:pt x="363" y="454"/>
                      <a:pt x="363" y="572"/>
                      <a:pt x="354" y="690"/>
                    </a:cubicBezTo>
                    <a:lnTo>
                      <a:pt x="354" y="858"/>
                    </a:lnTo>
                    <a:cubicBezTo>
                      <a:pt x="343" y="917"/>
                      <a:pt x="343" y="976"/>
                      <a:pt x="334" y="1024"/>
                    </a:cubicBezTo>
                    <a:cubicBezTo>
                      <a:pt x="324" y="1054"/>
                      <a:pt x="314" y="1083"/>
                      <a:pt x="304" y="1103"/>
                    </a:cubicBezTo>
                    <a:cubicBezTo>
                      <a:pt x="295" y="1133"/>
                      <a:pt x="275" y="1153"/>
                      <a:pt x="255" y="1172"/>
                    </a:cubicBezTo>
                    <a:cubicBezTo>
                      <a:pt x="245" y="1172"/>
                      <a:pt x="245" y="1172"/>
                      <a:pt x="236" y="1182"/>
                    </a:cubicBezTo>
                    <a:lnTo>
                      <a:pt x="216" y="1182"/>
                    </a:lnTo>
                    <a:lnTo>
                      <a:pt x="177" y="1192"/>
                    </a:lnTo>
                    <a:lnTo>
                      <a:pt x="98" y="1212"/>
                    </a:lnTo>
                    <a:cubicBezTo>
                      <a:pt x="29" y="1229"/>
                      <a:pt x="0" y="1239"/>
                      <a:pt x="12" y="1239"/>
                    </a:cubicBezTo>
                    <a:cubicBezTo>
                      <a:pt x="20" y="1239"/>
                      <a:pt x="48" y="1234"/>
                      <a:pt x="98" y="1221"/>
                    </a:cubicBezTo>
                    <a:lnTo>
                      <a:pt x="177" y="1202"/>
                    </a:lnTo>
                    <a:lnTo>
                      <a:pt x="225" y="1192"/>
                    </a:lnTo>
                    <a:lnTo>
                      <a:pt x="245" y="1192"/>
                    </a:lnTo>
                    <a:cubicBezTo>
                      <a:pt x="245" y="1182"/>
                      <a:pt x="255" y="1182"/>
                      <a:pt x="265" y="1182"/>
                    </a:cubicBezTo>
                    <a:cubicBezTo>
                      <a:pt x="284" y="1162"/>
                      <a:pt x="304" y="1143"/>
                      <a:pt x="314" y="1113"/>
                    </a:cubicBezTo>
                    <a:cubicBezTo>
                      <a:pt x="334" y="1083"/>
                      <a:pt x="334" y="1054"/>
                      <a:pt x="343" y="1024"/>
                    </a:cubicBezTo>
                    <a:cubicBezTo>
                      <a:pt x="354" y="976"/>
                      <a:pt x="363" y="917"/>
                      <a:pt x="363" y="858"/>
                    </a:cubicBezTo>
                    <a:cubicBezTo>
                      <a:pt x="363" y="798"/>
                      <a:pt x="363" y="739"/>
                      <a:pt x="373" y="690"/>
                    </a:cubicBezTo>
                    <a:cubicBezTo>
                      <a:pt x="373" y="572"/>
                      <a:pt x="373" y="454"/>
                      <a:pt x="383" y="346"/>
                    </a:cubicBezTo>
                    <a:cubicBezTo>
                      <a:pt x="393" y="287"/>
                      <a:pt x="393" y="228"/>
                      <a:pt x="393" y="169"/>
                    </a:cubicBezTo>
                    <a:cubicBezTo>
                      <a:pt x="383" y="139"/>
                      <a:pt x="383" y="119"/>
                      <a:pt x="383" y="90"/>
                    </a:cubicBezTo>
                    <a:cubicBezTo>
                      <a:pt x="373" y="70"/>
                      <a:pt x="373" y="60"/>
                      <a:pt x="373" y="40"/>
                    </a:cubicBezTo>
                    <a:cubicBezTo>
                      <a:pt x="363" y="40"/>
                      <a:pt x="363" y="31"/>
                      <a:pt x="363" y="21"/>
                    </a:cubicBezTo>
                    <a:cubicBezTo>
                      <a:pt x="354" y="21"/>
                      <a:pt x="354" y="11"/>
                      <a:pt x="343" y="1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85" name="Google Shape;3685;p21"/>
              <p:cNvSpPr/>
              <p:nvPr/>
            </p:nvSpPr>
            <p:spPr>
              <a:xfrm>
                <a:off x="1056956" y="4184161"/>
                <a:ext cx="77324" cy="600588"/>
              </a:xfrm>
              <a:custGeom>
                <a:avLst/>
                <a:gdLst/>
                <a:ahLst/>
                <a:cxnLst/>
                <a:rect l="l" t="t" r="r" b="b"/>
                <a:pathLst>
                  <a:path w="365" h="2835" extrusionOk="0">
                    <a:moveTo>
                      <a:pt x="188" y="1"/>
                    </a:moveTo>
                    <a:cubicBezTo>
                      <a:pt x="0" y="1"/>
                      <a:pt x="20" y="237"/>
                      <a:pt x="20" y="522"/>
                    </a:cubicBezTo>
                    <a:lnTo>
                      <a:pt x="20" y="2835"/>
                    </a:lnTo>
                    <a:lnTo>
                      <a:pt x="355" y="2835"/>
                    </a:lnTo>
                    <a:lnTo>
                      <a:pt x="355" y="522"/>
                    </a:lnTo>
                    <a:cubicBezTo>
                      <a:pt x="355" y="237"/>
                      <a:pt x="365" y="1"/>
                      <a:pt x="1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86" name="Google Shape;3686;p21"/>
              <p:cNvSpPr/>
              <p:nvPr/>
            </p:nvSpPr>
            <p:spPr>
              <a:xfrm>
                <a:off x="1069455" y="4184161"/>
                <a:ext cx="54445" cy="600588"/>
              </a:xfrm>
              <a:custGeom>
                <a:avLst/>
                <a:gdLst/>
                <a:ahLst/>
                <a:cxnLst/>
                <a:rect l="l" t="t" r="r" b="b"/>
                <a:pathLst>
                  <a:path w="257" h="2835" extrusionOk="0">
                    <a:moveTo>
                      <a:pt x="129" y="1"/>
                    </a:moveTo>
                    <a:cubicBezTo>
                      <a:pt x="0" y="1"/>
                      <a:pt x="11" y="355"/>
                      <a:pt x="20" y="748"/>
                    </a:cubicBezTo>
                    <a:cubicBezTo>
                      <a:pt x="20" y="1103"/>
                      <a:pt x="50" y="2835"/>
                      <a:pt x="50" y="2835"/>
                    </a:cubicBezTo>
                    <a:lnTo>
                      <a:pt x="207" y="2835"/>
                    </a:lnTo>
                    <a:cubicBezTo>
                      <a:pt x="207" y="2835"/>
                      <a:pt x="227" y="1103"/>
                      <a:pt x="237" y="748"/>
                    </a:cubicBezTo>
                    <a:cubicBezTo>
                      <a:pt x="237" y="355"/>
                      <a:pt x="256" y="1"/>
                      <a:pt x="12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87" name="Google Shape;3687;p21"/>
              <p:cNvSpPr/>
              <p:nvPr/>
            </p:nvSpPr>
            <p:spPr>
              <a:xfrm>
                <a:off x="1077717" y="4184161"/>
                <a:ext cx="35802" cy="600588"/>
              </a:xfrm>
              <a:custGeom>
                <a:avLst/>
                <a:gdLst/>
                <a:ahLst/>
                <a:cxnLst/>
                <a:rect l="l" t="t" r="r" b="b"/>
                <a:pathLst>
                  <a:path w="169" h="2835" extrusionOk="0">
                    <a:moveTo>
                      <a:pt x="90" y="1"/>
                    </a:moveTo>
                    <a:cubicBezTo>
                      <a:pt x="1" y="1"/>
                      <a:pt x="11" y="237"/>
                      <a:pt x="11" y="522"/>
                    </a:cubicBezTo>
                    <a:lnTo>
                      <a:pt x="11" y="2835"/>
                    </a:lnTo>
                    <a:lnTo>
                      <a:pt x="168" y="2835"/>
                    </a:lnTo>
                    <a:lnTo>
                      <a:pt x="168" y="522"/>
                    </a:lnTo>
                    <a:cubicBezTo>
                      <a:pt x="168" y="237"/>
                      <a:pt x="168" y="1"/>
                      <a:pt x="9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88" name="Google Shape;3688;p21"/>
              <p:cNvSpPr/>
              <p:nvPr/>
            </p:nvSpPr>
            <p:spPr>
              <a:xfrm>
                <a:off x="1094453" y="4183314"/>
                <a:ext cx="19066" cy="599317"/>
              </a:xfrm>
              <a:custGeom>
                <a:avLst/>
                <a:gdLst/>
                <a:ahLst/>
                <a:cxnLst/>
                <a:rect l="l" t="t" r="r" b="b"/>
                <a:pathLst>
                  <a:path w="90" h="2829" extrusionOk="0">
                    <a:moveTo>
                      <a:pt x="14" y="0"/>
                    </a:moveTo>
                    <a:cubicBezTo>
                      <a:pt x="5" y="0"/>
                      <a:pt x="0" y="5"/>
                      <a:pt x="0" y="5"/>
                    </a:cubicBezTo>
                    <a:cubicBezTo>
                      <a:pt x="0" y="5"/>
                      <a:pt x="11" y="5"/>
                      <a:pt x="20" y="14"/>
                    </a:cubicBezTo>
                    <a:cubicBezTo>
                      <a:pt x="30" y="14"/>
                      <a:pt x="30" y="24"/>
                      <a:pt x="40" y="24"/>
                    </a:cubicBezTo>
                    <a:cubicBezTo>
                      <a:pt x="50" y="34"/>
                      <a:pt x="50" y="44"/>
                      <a:pt x="59" y="64"/>
                    </a:cubicBezTo>
                    <a:cubicBezTo>
                      <a:pt x="59" y="93"/>
                      <a:pt x="70" y="112"/>
                      <a:pt x="70" y="142"/>
                    </a:cubicBezTo>
                    <a:cubicBezTo>
                      <a:pt x="79" y="171"/>
                      <a:pt x="79" y="201"/>
                      <a:pt x="79" y="231"/>
                    </a:cubicBezTo>
                    <a:lnTo>
                      <a:pt x="79" y="408"/>
                    </a:lnTo>
                    <a:lnTo>
                      <a:pt x="79" y="752"/>
                    </a:lnTo>
                    <a:lnTo>
                      <a:pt x="79" y="1451"/>
                    </a:lnTo>
                    <a:cubicBezTo>
                      <a:pt x="89" y="1914"/>
                      <a:pt x="89" y="2376"/>
                      <a:pt x="89" y="2829"/>
                    </a:cubicBezTo>
                    <a:lnTo>
                      <a:pt x="89" y="1441"/>
                    </a:lnTo>
                    <a:lnTo>
                      <a:pt x="89" y="752"/>
                    </a:lnTo>
                    <a:lnTo>
                      <a:pt x="89" y="408"/>
                    </a:lnTo>
                    <a:lnTo>
                      <a:pt x="89" y="231"/>
                    </a:lnTo>
                    <a:cubicBezTo>
                      <a:pt x="89" y="201"/>
                      <a:pt x="89" y="171"/>
                      <a:pt x="79" y="142"/>
                    </a:cubicBezTo>
                    <a:cubicBezTo>
                      <a:pt x="79" y="112"/>
                      <a:pt x="79" y="83"/>
                      <a:pt x="70" y="53"/>
                    </a:cubicBezTo>
                    <a:cubicBezTo>
                      <a:pt x="59" y="44"/>
                      <a:pt x="59" y="34"/>
                      <a:pt x="50" y="24"/>
                    </a:cubicBezTo>
                    <a:lnTo>
                      <a:pt x="30" y="5"/>
                    </a:lnTo>
                    <a:cubicBezTo>
                      <a:pt x="24" y="1"/>
                      <a:pt x="18" y="0"/>
                      <a:pt x="1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89" name="Google Shape;3689;p21"/>
              <p:cNvSpPr/>
              <p:nvPr/>
            </p:nvSpPr>
            <p:spPr>
              <a:xfrm>
                <a:off x="1077717" y="4183314"/>
                <a:ext cx="19066" cy="599317"/>
              </a:xfrm>
              <a:custGeom>
                <a:avLst/>
                <a:gdLst/>
                <a:ahLst/>
                <a:cxnLst/>
                <a:rect l="l" t="t" r="r" b="b"/>
                <a:pathLst>
                  <a:path w="90" h="2829" extrusionOk="0">
                    <a:moveTo>
                      <a:pt x="84" y="0"/>
                    </a:moveTo>
                    <a:cubicBezTo>
                      <a:pt x="81" y="0"/>
                      <a:pt x="77" y="1"/>
                      <a:pt x="70" y="5"/>
                    </a:cubicBezTo>
                    <a:cubicBezTo>
                      <a:pt x="60" y="5"/>
                      <a:pt x="50" y="14"/>
                      <a:pt x="50" y="24"/>
                    </a:cubicBezTo>
                    <a:cubicBezTo>
                      <a:pt x="40" y="34"/>
                      <a:pt x="31" y="44"/>
                      <a:pt x="31" y="53"/>
                    </a:cubicBezTo>
                    <a:cubicBezTo>
                      <a:pt x="20" y="83"/>
                      <a:pt x="11" y="112"/>
                      <a:pt x="11" y="142"/>
                    </a:cubicBezTo>
                    <a:cubicBezTo>
                      <a:pt x="11" y="171"/>
                      <a:pt x="11" y="201"/>
                      <a:pt x="1" y="231"/>
                    </a:cubicBezTo>
                    <a:lnTo>
                      <a:pt x="1" y="408"/>
                    </a:lnTo>
                    <a:lnTo>
                      <a:pt x="1" y="752"/>
                    </a:lnTo>
                    <a:lnTo>
                      <a:pt x="1" y="1451"/>
                    </a:lnTo>
                    <a:cubicBezTo>
                      <a:pt x="11" y="1914"/>
                      <a:pt x="11" y="2376"/>
                      <a:pt x="11" y="2829"/>
                    </a:cubicBezTo>
                    <a:lnTo>
                      <a:pt x="11" y="1441"/>
                    </a:lnTo>
                    <a:lnTo>
                      <a:pt x="11" y="752"/>
                    </a:lnTo>
                    <a:lnTo>
                      <a:pt x="11" y="408"/>
                    </a:lnTo>
                    <a:cubicBezTo>
                      <a:pt x="11" y="349"/>
                      <a:pt x="11" y="290"/>
                      <a:pt x="20" y="231"/>
                    </a:cubicBezTo>
                    <a:lnTo>
                      <a:pt x="20" y="142"/>
                    </a:lnTo>
                    <a:cubicBezTo>
                      <a:pt x="31" y="112"/>
                      <a:pt x="31" y="93"/>
                      <a:pt x="40" y="64"/>
                    </a:cubicBezTo>
                    <a:cubicBezTo>
                      <a:pt x="40" y="44"/>
                      <a:pt x="50" y="34"/>
                      <a:pt x="60" y="24"/>
                    </a:cubicBezTo>
                    <a:lnTo>
                      <a:pt x="70" y="14"/>
                    </a:lnTo>
                    <a:lnTo>
                      <a:pt x="90" y="5"/>
                    </a:lnTo>
                    <a:cubicBezTo>
                      <a:pt x="90" y="5"/>
                      <a:pt x="90" y="0"/>
                      <a:pt x="8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90" name="Google Shape;3690;p21"/>
              <p:cNvSpPr/>
              <p:nvPr/>
            </p:nvSpPr>
            <p:spPr>
              <a:xfrm>
                <a:off x="1050812" y="4592815"/>
                <a:ext cx="18854" cy="6355"/>
              </a:xfrm>
              <a:custGeom>
                <a:avLst/>
                <a:gdLst/>
                <a:ahLst/>
                <a:cxnLst/>
                <a:rect l="l" t="t" r="r" b="b"/>
                <a:pathLst>
                  <a:path w="89" h="30" extrusionOk="0">
                    <a:moveTo>
                      <a:pt x="0" y="0"/>
                    </a:moveTo>
                    <a:lnTo>
                      <a:pt x="88" y="30"/>
                    </a:lnTo>
                    <a:lnTo>
                      <a:pt x="88" y="10"/>
                    </a:lnTo>
                    <a:cubicBezTo>
                      <a:pt x="59" y="1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91" name="Google Shape;3691;p21"/>
              <p:cNvSpPr/>
              <p:nvPr/>
            </p:nvSpPr>
            <p:spPr>
              <a:xfrm>
                <a:off x="1125806" y="4655310"/>
                <a:ext cx="16948" cy="18854"/>
              </a:xfrm>
              <a:custGeom>
                <a:avLst/>
                <a:gdLst/>
                <a:ahLst/>
                <a:cxnLst/>
                <a:rect l="l" t="t" r="r" b="b"/>
                <a:pathLst>
                  <a:path w="80" h="89" extrusionOk="0">
                    <a:moveTo>
                      <a:pt x="79" y="1"/>
                    </a:moveTo>
                    <a:lnTo>
                      <a:pt x="79" y="1"/>
                    </a:lnTo>
                    <a:cubicBezTo>
                      <a:pt x="49" y="20"/>
                      <a:pt x="30" y="49"/>
                      <a:pt x="0" y="79"/>
                    </a:cubicBezTo>
                    <a:cubicBezTo>
                      <a:pt x="0" y="79"/>
                      <a:pt x="0" y="89"/>
                      <a:pt x="10" y="89"/>
                    </a:cubicBezTo>
                    <a:cubicBezTo>
                      <a:pt x="40" y="60"/>
                      <a:pt x="59" y="30"/>
                      <a:pt x="7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92" name="Google Shape;3692;p21"/>
              <p:cNvSpPr/>
              <p:nvPr/>
            </p:nvSpPr>
            <p:spPr>
              <a:xfrm>
                <a:off x="1121569" y="4617813"/>
                <a:ext cx="21185" cy="18854"/>
              </a:xfrm>
              <a:custGeom>
                <a:avLst/>
                <a:gdLst/>
                <a:ahLst/>
                <a:cxnLst/>
                <a:rect l="l" t="t" r="r" b="b"/>
                <a:pathLst>
                  <a:path w="100" h="89" extrusionOk="0">
                    <a:moveTo>
                      <a:pt x="99" y="1"/>
                    </a:moveTo>
                    <a:lnTo>
                      <a:pt x="99" y="1"/>
                    </a:lnTo>
                    <a:cubicBezTo>
                      <a:pt x="60" y="20"/>
                      <a:pt x="30" y="49"/>
                      <a:pt x="1" y="79"/>
                    </a:cubicBezTo>
                    <a:cubicBezTo>
                      <a:pt x="1" y="89"/>
                      <a:pt x="1" y="89"/>
                      <a:pt x="10" y="89"/>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93" name="Google Shape;3693;p21"/>
              <p:cNvSpPr/>
              <p:nvPr/>
            </p:nvSpPr>
            <p:spPr>
              <a:xfrm>
                <a:off x="1215418" y="4544726"/>
                <a:ext cx="23091" cy="19066"/>
              </a:xfrm>
              <a:custGeom>
                <a:avLst/>
                <a:gdLst/>
                <a:ahLst/>
                <a:cxnLst/>
                <a:rect l="l" t="t" r="r" b="b"/>
                <a:pathLst>
                  <a:path w="109" h="90" extrusionOk="0">
                    <a:moveTo>
                      <a:pt x="109" y="1"/>
                    </a:moveTo>
                    <a:lnTo>
                      <a:pt x="109" y="1"/>
                    </a:lnTo>
                    <a:cubicBezTo>
                      <a:pt x="69" y="31"/>
                      <a:pt x="40" y="50"/>
                      <a:pt x="0" y="70"/>
                    </a:cubicBezTo>
                    <a:cubicBezTo>
                      <a:pt x="0" y="79"/>
                      <a:pt x="0" y="90"/>
                      <a:pt x="10" y="90"/>
                    </a:cubicBezTo>
                    <a:cubicBezTo>
                      <a:pt x="50" y="60"/>
                      <a:pt x="79" y="31"/>
                      <a:pt x="10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94" name="Google Shape;3694;p21"/>
              <p:cNvSpPr/>
              <p:nvPr/>
            </p:nvSpPr>
            <p:spPr>
              <a:xfrm>
                <a:off x="1219443" y="4511466"/>
                <a:ext cx="12711" cy="10592"/>
              </a:xfrm>
              <a:custGeom>
                <a:avLst/>
                <a:gdLst/>
                <a:ahLst/>
                <a:cxnLst/>
                <a:rect l="l" t="t" r="r" b="b"/>
                <a:pathLst>
                  <a:path w="60" h="50" extrusionOk="0">
                    <a:moveTo>
                      <a:pt x="60" y="0"/>
                    </a:moveTo>
                    <a:lnTo>
                      <a:pt x="60" y="0"/>
                    </a:lnTo>
                    <a:cubicBezTo>
                      <a:pt x="40" y="10"/>
                      <a:pt x="21" y="30"/>
                      <a:pt x="1" y="40"/>
                    </a:cubicBezTo>
                    <a:cubicBezTo>
                      <a:pt x="1" y="50"/>
                      <a:pt x="1" y="50"/>
                      <a:pt x="11" y="50"/>
                    </a:cubicBezTo>
                    <a:cubicBezTo>
                      <a:pt x="31" y="40"/>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95" name="Google Shape;3695;p21"/>
              <p:cNvSpPr/>
              <p:nvPr/>
            </p:nvSpPr>
            <p:spPr>
              <a:xfrm>
                <a:off x="1217536" y="4473969"/>
                <a:ext cx="12711" cy="14829"/>
              </a:xfrm>
              <a:custGeom>
                <a:avLst/>
                <a:gdLst/>
                <a:ahLst/>
                <a:cxnLst/>
                <a:rect l="l" t="t" r="r" b="b"/>
                <a:pathLst>
                  <a:path w="60" h="70" extrusionOk="0">
                    <a:moveTo>
                      <a:pt x="59" y="0"/>
                    </a:moveTo>
                    <a:lnTo>
                      <a:pt x="59" y="0"/>
                    </a:lnTo>
                    <a:cubicBezTo>
                      <a:pt x="30" y="10"/>
                      <a:pt x="10" y="39"/>
                      <a:pt x="10" y="59"/>
                    </a:cubicBezTo>
                    <a:cubicBezTo>
                      <a:pt x="0" y="69"/>
                      <a:pt x="20" y="69"/>
                      <a:pt x="20" y="69"/>
                    </a:cubicBezTo>
                    <a:cubicBezTo>
                      <a:pt x="3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96" name="Google Shape;3696;p21"/>
              <p:cNvSpPr/>
              <p:nvPr/>
            </p:nvSpPr>
            <p:spPr>
              <a:xfrm>
                <a:off x="1209274" y="4434353"/>
                <a:ext cx="8474" cy="12711"/>
              </a:xfrm>
              <a:custGeom>
                <a:avLst/>
                <a:gdLst/>
                <a:ahLst/>
                <a:cxnLst/>
                <a:rect l="l" t="t" r="r" b="b"/>
                <a:pathLst>
                  <a:path w="40" h="60" extrusionOk="0">
                    <a:moveTo>
                      <a:pt x="39" y="0"/>
                    </a:moveTo>
                    <a:lnTo>
                      <a:pt x="39" y="0"/>
                    </a:lnTo>
                    <a:cubicBezTo>
                      <a:pt x="20" y="10"/>
                      <a:pt x="10" y="30"/>
                      <a:pt x="0" y="49"/>
                    </a:cubicBezTo>
                    <a:lnTo>
                      <a:pt x="10" y="60"/>
                    </a:lnTo>
                    <a:lnTo>
                      <a:pt x="3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97" name="Google Shape;3697;p21"/>
              <p:cNvSpPr/>
              <p:nvPr/>
            </p:nvSpPr>
            <p:spPr>
              <a:xfrm>
                <a:off x="1167540" y="4430116"/>
                <a:ext cx="12711" cy="25210"/>
              </a:xfrm>
              <a:custGeom>
                <a:avLst/>
                <a:gdLst/>
                <a:ahLst/>
                <a:cxnLst/>
                <a:rect l="l" t="t" r="r" b="b"/>
                <a:pathLst>
                  <a:path w="60" h="119" extrusionOk="0">
                    <a:moveTo>
                      <a:pt x="0" y="1"/>
                    </a:moveTo>
                    <a:lnTo>
                      <a:pt x="0" y="1"/>
                    </a:lnTo>
                    <a:cubicBezTo>
                      <a:pt x="10" y="40"/>
                      <a:pt x="20" y="80"/>
                      <a:pt x="49" y="119"/>
                    </a:cubicBezTo>
                    <a:lnTo>
                      <a:pt x="59" y="109"/>
                    </a:lnTo>
                    <a:cubicBezTo>
                      <a:pt x="40" y="69"/>
                      <a:pt x="20" y="4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98" name="Google Shape;3698;p21"/>
              <p:cNvSpPr/>
              <p:nvPr/>
            </p:nvSpPr>
            <p:spPr>
              <a:xfrm>
                <a:off x="1125806" y="4394738"/>
                <a:ext cx="12711" cy="12711"/>
              </a:xfrm>
              <a:custGeom>
                <a:avLst/>
                <a:gdLst/>
                <a:ahLst/>
                <a:cxnLst/>
                <a:rect l="l" t="t" r="r" b="b"/>
                <a:pathLst>
                  <a:path w="60" h="60" extrusionOk="0">
                    <a:moveTo>
                      <a:pt x="59" y="0"/>
                    </a:moveTo>
                    <a:lnTo>
                      <a:pt x="59" y="0"/>
                    </a:lnTo>
                    <a:cubicBezTo>
                      <a:pt x="40" y="10"/>
                      <a:pt x="10" y="30"/>
                      <a:pt x="0" y="50"/>
                    </a:cubicBezTo>
                    <a:cubicBezTo>
                      <a:pt x="0" y="50"/>
                      <a:pt x="0" y="59"/>
                      <a:pt x="10" y="59"/>
                    </a:cubicBezTo>
                    <a:cubicBezTo>
                      <a:pt x="2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99" name="Google Shape;3699;p21"/>
              <p:cNvSpPr/>
              <p:nvPr/>
            </p:nvSpPr>
            <p:spPr>
              <a:xfrm>
                <a:off x="1132585" y="4336268"/>
                <a:ext cx="20337" cy="19914"/>
              </a:xfrm>
              <a:custGeom>
                <a:avLst/>
                <a:gdLst/>
                <a:ahLst/>
                <a:cxnLst/>
                <a:rect l="l" t="t" r="r" b="b"/>
                <a:pathLst>
                  <a:path w="96" h="94" extrusionOk="0">
                    <a:moveTo>
                      <a:pt x="96" y="1"/>
                    </a:moveTo>
                    <a:lnTo>
                      <a:pt x="96" y="1"/>
                    </a:lnTo>
                    <a:cubicBezTo>
                      <a:pt x="67" y="31"/>
                      <a:pt x="37" y="50"/>
                      <a:pt x="8" y="79"/>
                    </a:cubicBezTo>
                    <a:cubicBezTo>
                      <a:pt x="1" y="87"/>
                      <a:pt x="4" y="93"/>
                      <a:pt x="6" y="93"/>
                    </a:cubicBezTo>
                    <a:cubicBezTo>
                      <a:pt x="7" y="93"/>
                      <a:pt x="8" y="92"/>
                      <a:pt x="8" y="90"/>
                    </a:cubicBezTo>
                    <a:cubicBezTo>
                      <a:pt x="47" y="70"/>
                      <a:pt x="67" y="31"/>
                      <a:pt x="9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00" name="Google Shape;3700;p21"/>
              <p:cNvSpPr/>
              <p:nvPr/>
            </p:nvSpPr>
            <p:spPr>
              <a:xfrm>
                <a:off x="1056956" y="4313388"/>
                <a:ext cx="14829" cy="14829"/>
              </a:xfrm>
              <a:custGeom>
                <a:avLst/>
                <a:gdLst/>
                <a:ahLst/>
                <a:cxnLst/>
                <a:rect l="l" t="t" r="r" b="b"/>
                <a:pathLst>
                  <a:path w="70" h="70" extrusionOk="0">
                    <a:moveTo>
                      <a:pt x="0" y="1"/>
                    </a:moveTo>
                    <a:lnTo>
                      <a:pt x="0" y="1"/>
                    </a:lnTo>
                    <a:cubicBezTo>
                      <a:pt x="20" y="30"/>
                      <a:pt x="40" y="50"/>
                      <a:pt x="59" y="69"/>
                    </a:cubicBezTo>
                    <a:lnTo>
                      <a:pt x="70" y="60"/>
                    </a:lnTo>
                    <a:cubicBezTo>
                      <a:pt x="50" y="40"/>
                      <a:pt x="3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01" name="Google Shape;3701;p21"/>
              <p:cNvSpPr/>
              <p:nvPr/>
            </p:nvSpPr>
            <p:spPr>
              <a:xfrm>
                <a:off x="1090216" y="4350885"/>
                <a:ext cx="6567" cy="10592"/>
              </a:xfrm>
              <a:custGeom>
                <a:avLst/>
                <a:gdLst/>
                <a:ahLst/>
                <a:cxnLst/>
                <a:rect l="l" t="t" r="r" b="b"/>
                <a:pathLst>
                  <a:path w="31" h="50" extrusionOk="0">
                    <a:moveTo>
                      <a:pt x="1" y="1"/>
                    </a:moveTo>
                    <a:cubicBezTo>
                      <a:pt x="1" y="21"/>
                      <a:pt x="11" y="30"/>
                      <a:pt x="20" y="50"/>
                    </a:cubicBezTo>
                    <a:lnTo>
                      <a:pt x="31" y="40"/>
                    </a:lnTo>
                    <a:cubicBezTo>
                      <a:pt x="31" y="30"/>
                      <a:pt x="1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02" name="Google Shape;3702;p21"/>
              <p:cNvSpPr/>
              <p:nvPr/>
            </p:nvSpPr>
            <p:spPr>
              <a:xfrm>
                <a:off x="1081954" y="4407237"/>
                <a:ext cx="10592" cy="6567"/>
              </a:xfrm>
              <a:custGeom>
                <a:avLst/>
                <a:gdLst/>
                <a:ahLst/>
                <a:cxnLst/>
                <a:rect l="l" t="t" r="r" b="b"/>
                <a:pathLst>
                  <a:path w="50" h="31" extrusionOk="0">
                    <a:moveTo>
                      <a:pt x="0" y="0"/>
                    </a:moveTo>
                    <a:cubicBezTo>
                      <a:pt x="11" y="10"/>
                      <a:pt x="20" y="30"/>
                      <a:pt x="40" y="30"/>
                    </a:cubicBezTo>
                    <a:cubicBezTo>
                      <a:pt x="40" y="30"/>
                      <a:pt x="50" y="20"/>
                      <a:pt x="40" y="20"/>
                    </a:cubicBezTo>
                    <a:cubicBezTo>
                      <a:pt x="30" y="10"/>
                      <a:pt x="11"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03" name="Google Shape;3703;p21"/>
              <p:cNvSpPr/>
              <p:nvPr/>
            </p:nvSpPr>
            <p:spPr>
              <a:xfrm>
                <a:off x="1059074" y="4442615"/>
                <a:ext cx="14829" cy="12711"/>
              </a:xfrm>
              <a:custGeom>
                <a:avLst/>
                <a:gdLst/>
                <a:ahLst/>
                <a:cxnLst/>
                <a:rect l="l" t="t" r="r" b="b"/>
                <a:pathLst>
                  <a:path w="70" h="60" extrusionOk="0">
                    <a:moveTo>
                      <a:pt x="1" y="1"/>
                    </a:moveTo>
                    <a:cubicBezTo>
                      <a:pt x="20" y="21"/>
                      <a:pt x="40" y="40"/>
                      <a:pt x="49" y="60"/>
                    </a:cubicBezTo>
                    <a:cubicBezTo>
                      <a:pt x="60" y="60"/>
                      <a:pt x="69" y="50"/>
                      <a:pt x="60" y="50"/>
                    </a:cubicBezTo>
                    <a:cubicBezTo>
                      <a:pt x="49" y="3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04" name="Google Shape;3704;p21"/>
              <p:cNvSpPr/>
              <p:nvPr/>
            </p:nvSpPr>
            <p:spPr>
              <a:xfrm>
                <a:off x="1123688" y="4494730"/>
                <a:ext cx="19066" cy="10804"/>
              </a:xfrm>
              <a:custGeom>
                <a:avLst/>
                <a:gdLst/>
                <a:ahLst/>
                <a:cxnLst/>
                <a:rect l="l" t="t" r="r" b="b"/>
                <a:pathLst>
                  <a:path w="90" h="51" extrusionOk="0">
                    <a:moveTo>
                      <a:pt x="89" y="0"/>
                    </a:moveTo>
                    <a:cubicBezTo>
                      <a:pt x="59" y="0"/>
                      <a:pt x="30" y="20"/>
                      <a:pt x="10" y="40"/>
                    </a:cubicBezTo>
                    <a:cubicBezTo>
                      <a:pt x="0" y="40"/>
                      <a:pt x="10" y="50"/>
                      <a:pt x="10" y="50"/>
                    </a:cubicBezTo>
                    <a:cubicBezTo>
                      <a:pt x="40" y="3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05" name="Google Shape;3705;p21"/>
              <p:cNvSpPr/>
              <p:nvPr/>
            </p:nvSpPr>
            <p:spPr>
              <a:xfrm>
                <a:off x="1048482" y="4540489"/>
                <a:ext cx="15041" cy="10804"/>
              </a:xfrm>
              <a:custGeom>
                <a:avLst/>
                <a:gdLst/>
                <a:ahLst/>
                <a:cxnLst/>
                <a:rect l="l" t="t" r="r" b="b"/>
                <a:pathLst>
                  <a:path w="71" h="51" extrusionOk="0">
                    <a:moveTo>
                      <a:pt x="1" y="1"/>
                    </a:moveTo>
                    <a:lnTo>
                      <a:pt x="1" y="1"/>
                    </a:lnTo>
                    <a:cubicBezTo>
                      <a:pt x="21" y="11"/>
                      <a:pt x="40" y="31"/>
                      <a:pt x="60" y="51"/>
                    </a:cubicBezTo>
                    <a:cubicBezTo>
                      <a:pt x="70" y="51"/>
                      <a:pt x="70" y="40"/>
                      <a:pt x="70" y="40"/>
                    </a:cubicBezTo>
                    <a:cubicBezTo>
                      <a:pt x="51" y="21"/>
                      <a:pt x="31"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06" name="Google Shape;3706;p21"/>
              <p:cNvSpPr/>
              <p:nvPr/>
            </p:nvSpPr>
            <p:spPr>
              <a:xfrm>
                <a:off x="1056956" y="4672046"/>
                <a:ext cx="8474" cy="4449"/>
              </a:xfrm>
              <a:custGeom>
                <a:avLst/>
                <a:gdLst/>
                <a:ahLst/>
                <a:cxnLst/>
                <a:rect l="l" t="t" r="r" b="b"/>
                <a:pathLst>
                  <a:path w="40" h="21" extrusionOk="0">
                    <a:moveTo>
                      <a:pt x="0" y="0"/>
                    </a:moveTo>
                    <a:lnTo>
                      <a:pt x="0" y="10"/>
                    </a:lnTo>
                    <a:cubicBezTo>
                      <a:pt x="11" y="10"/>
                      <a:pt x="20" y="20"/>
                      <a:pt x="40" y="20"/>
                    </a:cubicBezTo>
                    <a:lnTo>
                      <a:pt x="40" y="10"/>
                    </a:lnTo>
                    <a:cubicBezTo>
                      <a:pt x="35" y="5"/>
                      <a:pt x="28" y="5"/>
                      <a:pt x="20" y="5"/>
                    </a:cubicBezTo>
                    <a:cubicBezTo>
                      <a:pt x="13" y="5"/>
                      <a:pt x="5" y="5"/>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07" name="Google Shape;3707;p21"/>
              <p:cNvSpPr/>
              <p:nvPr/>
            </p:nvSpPr>
            <p:spPr>
              <a:xfrm>
                <a:off x="1046575" y="4722042"/>
                <a:ext cx="20973" cy="10592"/>
              </a:xfrm>
              <a:custGeom>
                <a:avLst/>
                <a:gdLst/>
                <a:ahLst/>
                <a:cxnLst/>
                <a:rect l="l" t="t" r="r" b="b"/>
                <a:pathLst>
                  <a:path w="99" h="50" extrusionOk="0">
                    <a:moveTo>
                      <a:pt x="0" y="1"/>
                    </a:moveTo>
                    <a:cubicBezTo>
                      <a:pt x="30" y="10"/>
                      <a:pt x="60" y="30"/>
                      <a:pt x="89" y="49"/>
                    </a:cubicBezTo>
                    <a:cubicBezTo>
                      <a:pt x="99" y="49"/>
                      <a:pt x="99" y="40"/>
                      <a:pt x="99" y="40"/>
                    </a:cubicBezTo>
                    <a:cubicBezTo>
                      <a:pt x="69" y="10"/>
                      <a:pt x="4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08" name="Google Shape;3708;p21"/>
              <p:cNvSpPr/>
              <p:nvPr/>
            </p:nvSpPr>
            <p:spPr>
              <a:xfrm>
                <a:off x="1130043" y="4747040"/>
                <a:ext cx="31353" cy="14829"/>
              </a:xfrm>
              <a:custGeom>
                <a:avLst/>
                <a:gdLst/>
                <a:ahLst/>
                <a:cxnLst/>
                <a:rect l="l" t="t" r="r" b="b"/>
                <a:pathLst>
                  <a:path w="148" h="70" extrusionOk="0">
                    <a:moveTo>
                      <a:pt x="147" y="1"/>
                    </a:moveTo>
                    <a:lnTo>
                      <a:pt x="0" y="60"/>
                    </a:lnTo>
                    <a:cubicBezTo>
                      <a:pt x="0" y="60"/>
                      <a:pt x="0" y="69"/>
                      <a:pt x="10" y="69"/>
                    </a:cubicBezTo>
                    <a:cubicBezTo>
                      <a:pt x="59" y="49"/>
                      <a:pt x="99" y="20"/>
                      <a:pt x="147"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09" name="Google Shape;3709;p21"/>
              <p:cNvSpPr/>
              <p:nvPr/>
            </p:nvSpPr>
            <p:spPr>
              <a:xfrm>
                <a:off x="1125806" y="4724160"/>
                <a:ext cx="20973" cy="12711"/>
              </a:xfrm>
              <a:custGeom>
                <a:avLst/>
                <a:gdLst/>
                <a:ahLst/>
                <a:cxnLst/>
                <a:rect l="l" t="t" r="r" b="b"/>
                <a:pathLst>
                  <a:path w="99" h="60" extrusionOk="0">
                    <a:moveTo>
                      <a:pt x="99" y="0"/>
                    </a:moveTo>
                    <a:cubicBezTo>
                      <a:pt x="69" y="10"/>
                      <a:pt x="30" y="30"/>
                      <a:pt x="0" y="50"/>
                    </a:cubicBezTo>
                    <a:cubicBezTo>
                      <a:pt x="0" y="50"/>
                      <a:pt x="0" y="59"/>
                      <a:pt x="10" y="59"/>
                    </a:cubicBezTo>
                    <a:cubicBezTo>
                      <a:pt x="40" y="39"/>
                      <a:pt x="69"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10" name="Google Shape;3710;p21"/>
              <p:cNvSpPr/>
              <p:nvPr/>
            </p:nvSpPr>
            <p:spPr>
              <a:xfrm>
                <a:off x="1205037" y="4644929"/>
                <a:ext cx="16948" cy="10592"/>
              </a:xfrm>
              <a:custGeom>
                <a:avLst/>
                <a:gdLst/>
                <a:ahLst/>
                <a:cxnLst/>
                <a:rect l="l" t="t" r="r" b="b"/>
                <a:pathLst>
                  <a:path w="80" h="50" extrusionOk="0">
                    <a:moveTo>
                      <a:pt x="79" y="0"/>
                    </a:moveTo>
                    <a:cubicBezTo>
                      <a:pt x="59" y="10"/>
                      <a:pt x="30" y="20"/>
                      <a:pt x="10" y="30"/>
                    </a:cubicBezTo>
                    <a:cubicBezTo>
                      <a:pt x="0" y="39"/>
                      <a:pt x="10" y="50"/>
                      <a:pt x="10" y="50"/>
                    </a:cubicBezTo>
                    <a:cubicBezTo>
                      <a:pt x="40" y="39"/>
                      <a:pt x="59" y="20"/>
                      <a:pt x="79" y="10"/>
                    </a:cubicBezTo>
                    <a:lnTo>
                      <a:pt x="7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11" name="Google Shape;3711;p21"/>
              <p:cNvSpPr/>
              <p:nvPr/>
            </p:nvSpPr>
            <p:spPr>
              <a:xfrm>
                <a:off x="1165422" y="4588578"/>
                <a:ext cx="8474" cy="7415"/>
              </a:xfrm>
              <a:custGeom>
                <a:avLst/>
                <a:gdLst/>
                <a:ahLst/>
                <a:cxnLst/>
                <a:rect l="l" t="t" r="r" b="b"/>
                <a:pathLst>
                  <a:path w="40" h="35" extrusionOk="0">
                    <a:moveTo>
                      <a:pt x="0" y="1"/>
                    </a:moveTo>
                    <a:cubicBezTo>
                      <a:pt x="10" y="20"/>
                      <a:pt x="20" y="30"/>
                      <a:pt x="30" y="30"/>
                    </a:cubicBezTo>
                    <a:cubicBezTo>
                      <a:pt x="30" y="33"/>
                      <a:pt x="31" y="34"/>
                      <a:pt x="32" y="34"/>
                    </a:cubicBezTo>
                    <a:cubicBezTo>
                      <a:pt x="35" y="34"/>
                      <a:pt x="39" y="30"/>
                      <a:pt x="39" y="30"/>
                    </a:cubicBezTo>
                    <a:lnTo>
                      <a:pt x="1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12" name="Google Shape;3712;p21"/>
              <p:cNvSpPr/>
              <p:nvPr/>
            </p:nvSpPr>
            <p:spPr>
              <a:xfrm>
                <a:off x="1123688" y="4290509"/>
                <a:ext cx="12711" cy="9321"/>
              </a:xfrm>
              <a:custGeom>
                <a:avLst/>
                <a:gdLst/>
                <a:ahLst/>
                <a:cxnLst/>
                <a:rect l="l" t="t" r="r" b="b"/>
                <a:pathLst>
                  <a:path w="60" h="44" extrusionOk="0">
                    <a:moveTo>
                      <a:pt x="59" y="0"/>
                    </a:moveTo>
                    <a:cubicBezTo>
                      <a:pt x="30" y="0"/>
                      <a:pt x="10" y="20"/>
                      <a:pt x="0" y="39"/>
                    </a:cubicBezTo>
                    <a:cubicBezTo>
                      <a:pt x="0" y="39"/>
                      <a:pt x="5" y="44"/>
                      <a:pt x="8" y="44"/>
                    </a:cubicBezTo>
                    <a:cubicBezTo>
                      <a:pt x="9" y="44"/>
                      <a:pt x="10" y="43"/>
                      <a:pt x="10" y="39"/>
                    </a:cubicBezTo>
                    <a:cubicBezTo>
                      <a:pt x="20" y="30"/>
                      <a:pt x="40" y="1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13" name="Google Shape;3713;p21"/>
              <p:cNvSpPr/>
              <p:nvPr/>
            </p:nvSpPr>
            <p:spPr>
              <a:xfrm>
                <a:off x="1073692" y="4269536"/>
                <a:ext cx="12711" cy="8686"/>
              </a:xfrm>
              <a:custGeom>
                <a:avLst/>
                <a:gdLst/>
                <a:ahLst/>
                <a:cxnLst/>
                <a:rect l="l" t="t" r="r" b="b"/>
                <a:pathLst>
                  <a:path w="60" h="41" extrusionOk="0">
                    <a:moveTo>
                      <a:pt x="0" y="1"/>
                    </a:moveTo>
                    <a:lnTo>
                      <a:pt x="0" y="1"/>
                    </a:lnTo>
                    <a:cubicBezTo>
                      <a:pt x="20" y="20"/>
                      <a:pt x="30" y="31"/>
                      <a:pt x="50" y="40"/>
                    </a:cubicBezTo>
                    <a:cubicBezTo>
                      <a:pt x="50" y="40"/>
                      <a:pt x="59" y="31"/>
                      <a:pt x="50" y="31"/>
                    </a:cubicBezTo>
                    <a:cubicBezTo>
                      <a:pt x="39" y="20"/>
                      <a:pt x="2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14" name="Google Shape;3714;p21"/>
              <p:cNvSpPr/>
              <p:nvPr/>
            </p:nvSpPr>
            <p:spPr>
              <a:xfrm>
                <a:off x="1069455" y="4211278"/>
                <a:ext cx="14829" cy="14829"/>
              </a:xfrm>
              <a:custGeom>
                <a:avLst/>
                <a:gdLst/>
                <a:ahLst/>
                <a:cxnLst/>
                <a:rect l="l" t="t" r="r" b="b"/>
                <a:pathLst>
                  <a:path w="70" h="70" extrusionOk="0">
                    <a:moveTo>
                      <a:pt x="0" y="0"/>
                    </a:moveTo>
                    <a:cubicBezTo>
                      <a:pt x="20" y="30"/>
                      <a:pt x="40" y="50"/>
                      <a:pt x="59" y="69"/>
                    </a:cubicBezTo>
                    <a:lnTo>
                      <a:pt x="70" y="59"/>
                    </a:ln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15" name="Google Shape;3715;p21"/>
              <p:cNvSpPr/>
              <p:nvPr/>
            </p:nvSpPr>
            <p:spPr>
              <a:xfrm>
                <a:off x="1044457" y="4232039"/>
                <a:ext cx="23091" cy="16948"/>
              </a:xfrm>
              <a:custGeom>
                <a:avLst/>
                <a:gdLst/>
                <a:ahLst/>
                <a:cxnLst/>
                <a:rect l="l" t="t" r="r" b="b"/>
                <a:pathLst>
                  <a:path w="109" h="80" extrusionOk="0">
                    <a:moveTo>
                      <a:pt x="0" y="1"/>
                    </a:moveTo>
                    <a:lnTo>
                      <a:pt x="0" y="1"/>
                    </a:lnTo>
                    <a:cubicBezTo>
                      <a:pt x="30" y="30"/>
                      <a:pt x="70" y="60"/>
                      <a:pt x="99" y="79"/>
                    </a:cubicBezTo>
                    <a:cubicBezTo>
                      <a:pt x="109" y="79"/>
                      <a:pt x="109" y="70"/>
                      <a:pt x="109" y="70"/>
                    </a:cubicBezTo>
                    <a:cubicBezTo>
                      <a:pt x="79" y="40"/>
                      <a:pt x="4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16" name="Google Shape;3716;p21"/>
              <p:cNvSpPr/>
              <p:nvPr/>
            </p:nvSpPr>
            <p:spPr>
              <a:xfrm>
                <a:off x="1127713" y="4225895"/>
                <a:ext cx="23303" cy="18854"/>
              </a:xfrm>
              <a:custGeom>
                <a:avLst/>
                <a:gdLst/>
                <a:ahLst/>
                <a:cxnLst/>
                <a:rect l="l" t="t" r="r" b="b"/>
                <a:pathLst>
                  <a:path w="110" h="89" extrusionOk="0">
                    <a:moveTo>
                      <a:pt x="110" y="0"/>
                    </a:moveTo>
                    <a:cubicBezTo>
                      <a:pt x="70" y="30"/>
                      <a:pt x="40" y="49"/>
                      <a:pt x="1" y="79"/>
                    </a:cubicBezTo>
                    <a:lnTo>
                      <a:pt x="11" y="89"/>
                    </a:lnTo>
                    <a:cubicBezTo>
                      <a:pt x="50" y="59"/>
                      <a:pt x="80" y="30"/>
                      <a:pt x="110" y="10"/>
                    </a:cubicBezTo>
                    <a:lnTo>
                      <a:pt x="11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17" name="Google Shape;3717;p21"/>
              <p:cNvSpPr/>
              <p:nvPr/>
            </p:nvSpPr>
            <p:spPr>
              <a:xfrm>
                <a:off x="1119451" y="4188398"/>
                <a:ext cx="8474" cy="16736"/>
              </a:xfrm>
              <a:custGeom>
                <a:avLst/>
                <a:gdLst/>
                <a:ahLst/>
                <a:cxnLst/>
                <a:rect l="l" t="t" r="r" b="b"/>
                <a:pathLst>
                  <a:path w="40" h="79" extrusionOk="0">
                    <a:moveTo>
                      <a:pt x="30" y="0"/>
                    </a:moveTo>
                    <a:cubicBezTo>
                      <a:pt x="20" y="20"/>
                      <a:pt x="11" y="49"/>
                      <a:pt x="1" y="69"/>
                    </a:cubicBezTo>
                    <a:lnTo>
                      <a:pt x="11" y="79"/>
                    </a:lnTo>
                    <a:cubicBezTo>
                      <a:pt x="20" y="49"/>
                      <a:pt x="30" y="2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18" name="Google Shape;3718;p21"/>
              <p:cNvSpPr/>
              <p:nvPr/>
            </p:nvSpPr>
            <p:spPr>
              <a:xfrm>
                <a:off x="1094453" y="4544726"/>
                <a:ext cx="10804" cy="12711"/>
              </a:xfrm>
              <a:custGeom>
                <a:avLst/>
                <a:gdLst/>
                <a:ahLst/>
                <a:cxnLst/>
                <a:rect l="l" t="t" r="r" b="b"/>
                <a:pathLst>
                  <a:path w="51" h="60" extrusionOk="0">
                    <a:moveTo>
                      <a:pt x="50" y="1"/>
                    </a:moveTo>
                    <a:lnTo>
                      <a:pt x="50" y="1"/>
                    </a:lnTo>
                    <a:cubicBezTo>
                      <a:pt x="30" y="11"/>
                      <a:pt x="11" y="31"/>
                      <a:pt x="11" y="50"/>
                    </a:cubicBezTo>
                    <a:cubicBezTo>
                      <a:pt x="0" y="60"/>
                      <a:pt x="11" y="60"/>
                      <a:pt x="20" y="60"/>
                    </a:cubicBezTo>
                    <a:cubicBezTo>
                      <a:pt x="30" y="40"/>
                      <a:pt x="30" y="20"/>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19" name="Google Shape;3719;p21"/>
              <p:cNvSpPr/>
              <p:nvPr/>
            </p:nvSpPr>
            <p:spPr>
              <a:xfrm>
                <a:off x="1079835" y="4490493"/>
                <a:ext cx="16312" cy="15889"/>
              </a:xfrm>
              <a:custGeom>
                <a:avLst/>
                <a:gdLst/>
                <a:ahLst/>
                <a:cxnLst/>
                <a:rect l="l" t="t" r="r" b="b"/>
                <a:pathLst>
                  <a:path w="77" h="75" extrusionOk="0">
                    <a:moveTo>
                      <a:pt x="1" y="1"/>
                    </a:moveTo>
                    <a:cubicBezTo>
                      <a:pt x="21" y="31"/>
                      <a:pt x="40" y="50"/>
                      <a:pt x="69" y="70"/>
                    </a:cubicBezTo>
                    <a:cubicBezTo>
                      <a:pt x="50" y="40"/>
                      <a:pt x="30" y="20"/>
                      <a:pt x="1" y="1"/>
                    </a:cubicBezTo>
                    <a:close/>
                    <a:moveTo>
                      <a:pt x="69" y="70"/>
                    </a:moveTo>
                    <a:cubicBezTo>
                      <a:pt x="69" y="73"/>
                      <a:pt x="71" y="74"/>
                      <a:pt x="72" y="74"/>
                    </a:cubicBezTo>
                    <a:cubicBezTo>
                      <a:pt x="74" y="74"/>
                      <a:pt x="76" y="70"/>
                      <a:pt x="69" y="7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20" name="Google Shape;3720;p21"/>
              <p:cNvSpPr/>
              <p:nvPr/>
            </p:nvSpPr>
            <p:spPr>
              <a:xfrm>
                <a:off x="1094453" y="4452996"/>
                <a:ext cx="12711" cy="14829"/>
              </a:xfrm>
              <a:custGeom>
                <a:avLst/>
                <a:gdLst/>
                <a:ahLst/>
                <a:cxnLst/>
                <a:rect l="l" t="t" r="r" b="b"/>
                <a:pathLst>
                  <a:path w="60" h="70" extrusionOk="0">
                    <a:moveTo>
                      <a:pt x="59" y="1"/>
                    </a:moveTo>
                    <a:lnTo>
                      <a:pt x="0" y="60"/>
                    </a:lnTo>
                    <a:cubicBezTo>
                      <a:pt x="0" y="70"/>
                      <a:pt x="11" y="70"/>
                      <a:pt x="11" y="70"/>
                    </a:cubicBezTo>
                    <a:cubicBezTo>
                      <a:pt x="30" y="50"/>
                      <a:pt x="50" y="31"/>
                      <a:pt x="59" y="11"/>
                    </a:cubicBezTo>
                    <a:lnTo>
                      <a:pt x="5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21" name="Google Shape;3721;p21"/>
              <p:cNvSpPr/>
              <p:nvPr/>
            </p:nvSpPr>
            <p:spPr>
              <a:xfrm>
                <a:off x="1092334" y="4288390"/>
                <a:ext cx="12923" cy="11440"/>
              </a:xfrm>
              <a:custGeom>
                <a:avLst/>
                <a:gdLst/>
                <a:ahLst/>
                <a:cxnLst/>
                <a:rect l="l" t="t" r="r" b="b"/>
                <a:pathLst>
                  <a:path w="61" h="54" extrusionOk="0">
                    <a:moveTo>
                      <a:pt x="50" y="1"/>
                    </a:moveTo>
                    <a:lnTo>
                      <a:pt x="1" y="49"/>
                    </a:lnTo>
                    <a:cubicBezTo>
                      <a:pt x="1" y="49"/>
                      <a:pt x="5" y="54"/>
                      <a:pt x="8" y="54"/>
                    </a:cubicBezTo>
                    <a:cubicBezTo>
                      <a:pt x="9" y="54"/>
                      <a:pt x="10" y="53"/>
                      <a:pt x="10" y="49"/>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22" name="Google Shape;3722;p21"/>
              <p:cNvSpPr/>
              <p:nvPr/>
            </p:nvSpPr>
            <p:spPr>
              <a:xfrm>
                <a:off x="1131950" y="4557225"/>
                <a:ext cx="12711" cy="12711"/>
              </a:xfrm>
              <a:custGeom>
                <a:avLst/>
                <a:gdLst/>
                <a:ahLst/>
                <a:cxnLst/>
                <a:rect l="l" t="t" r="r" b="b"/>
                <a:pathLst>
                  <a:path w="60" h="60" extrusionOk="0">
                    <a:moveTo>
                      <a:pt x="60" y="1"/>
                    </a:moveTo>
                    <a:lnTo>
                      <a:pt x="60" y="1"/>
                    </a:lnTo>
                    <a:cubicBezTo>
                      <a:pt x="40" y="20"/>
                      <a:pt x="20" y="31"/>
                      <a:pt x="1" y="50"/>
                    </a:cubicBezTo>
                    <a:cubicBezTo>
                      <a:pt x="1" y="50"/>
                      <a:pt x="1" y="60"/>
                      <a:pt x="11" y="60"/>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23" name="Google Shape;3723;p21"/>
              <p:cNvSpPr/>
              <p:nvPr/>
            </p:nvSpPr>
            <p:spPr>
              <a:xfrm>
                <a:off x="1084072" y="4619720"/>
                <a:ext cx="12711" cy="9533"/>
              </a:xfrm>
              <a:custGeom>
                <a:avLst/>
                <a:gdLst/>
                <a:ahLst/>
                <a:cxnLst/>
                <a:rect l="l" t="t" r="r" b="b"/>
                <a:pathLst>
                  <a:path w="60" h="45" extrusionOk="0">
                    <a:moveTo>
                      <a:pt x="1" y="1"/>
                    </a:moveTo>
                    <a:cubicBezTo>
                      <a:pt x="10" y="11"/>
                      <a:pt x="30" y="31"/>
                      <a:pt x="49" y="40"/>
                    </a:cubicBezTo>
                    <a:cubicBezTo>
                      <a:pt x="49" y="44"/>
                      <a:pt x="51" y="45"/>
                      <a:pt x="52" y="45"/>
                    </a:cubicBezTo>
                    <a:cubicBezTo>
                      <a:pt x="55" y="45"/>
                      <a:pt x="60" y="40"/>
                      <a:pt x="60" y="40"/>
                    </a:cubicBezTo>
                    <a:cubicBezTo>
                      <a:pt x="40" y="21"/>
                      <a:pt x="20"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24" name="Google Shape;3724;p21"/>
              <p:cNvSpPr/>
              <p:nvPr/>
            </p:nvSpPr>
            <p:spPr>
              <a:xfrm>
                <a:off x="1096571" y="4665691"/>
                <a:ext cx="8686" cy="10804"/>
              </a:xfrm>
              <a:custGeom>
                <a:avLst/>
                <a:gdLst/>
                <a:ahLst/>
                <a:cxnLst/>
                <a:rect l="l" t="t" r="r" b="b"/>
                <a:pathLst>
                  <a:path w="41" h="51" extrusionOk="0">
                    <a:moveTo>
                      <a:pt x="40" y="0"/>
                    </a:moveTo>
                    <a:cubicBezTo>
                      <a:pt x="20" y="0"/>
                      <a:pt x="1" y="20"/>
                      <a:pt x="1" y="40"/>
                    </a:cubicBezTo>
                    <a:cubicBezTo>
                      <a:pt x="1" y="50"/>
                      <a:pt x="10" y="50"/>
                      <a:pt x="10" y="50"/>
                    </a:cubicBezTo>
                    <a:cubicBezTo>
                      <a:pt x="20" y="40"/>
                      <a:pt x="20" y="30"/>
                      <a:pt x="20" y="20"/>
                    </a:cubicBezTo>
                    <a:cubicBezTo>
                      <a:pt x="30" y="11"/>
                      <a:pt x="30" y="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25" name="Google Shape;3725;p21"/>
              <p:cNvSpPr/>
              <p:nvPr/>
            </p:nvSpPr>
            <p:spPr>
              <a:xfrm>
                <a:off x="1081954" y="4736659"/>
                <a:ext cx="14829" cy="15677"/>
              </a:xfrm>
              <a:custGeom>
                <a:avLst/>
                <a:gdLst/>
                <a:ahLst/>
                <a:cxnLst/>
                <a:rect l="l" t="t" r="r" b="b"/>
                <a:pathLst>
                  <a:path w="70" h="74" extrusionOk="0">
                    <a:moveTo>
                      <a:pt x="0" y="0"/>
                    </a:moveTo>
                    <a:lnTo>
                      <a:pt x="0" y="10"/>
                    </a:lnTo>
                    <a:lnTo>
                      <a:pt x="59" y="69"/>
                    </a:lnTo>
                    <a:cubicBezTo>
                      <a:pt x="59" y="72"/>
                      <a:pt x="61" y="74"/>
                      <a:pt x="62" y="74"/>
                    </a:cubicBezTo>
                    <a:cubicBezTo>
                      <a:pt x="65" y="74"/>
                      <a:pt x="70" y="69"/>
                      <a:pt x="70" y="69"/>
                    </a:cubicBez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26" name="Google Shape;3726;p21"/>
              <p:cNvSpPr/>
              <p:nvPr/>
            </p:nvSpPr>
            <p:spPr>
              <a:xfrm>
                <a:off x="1048482" y="4759539"/>
                <a:ext cx="16948" cy="12711"/>
              </a:xfrm>
              <a:custGeom>
                <a:avLst/>
                <a:gdLst/>
                <a:ahLst/>
                <a:cxnLst/>
                <a:rect l="l" t="t" r="r" b="b"/>
                <a:pathLst>
                  <a:path w="80" h="60" extrusionOk="0">
                    <a:moveTo>
                      <a:pt x="1" y="1"/>
                    </a:moveTo>
                    <a:cubicBezTo>
                      <a:pt x="21" y="20"/>
                      <a:pt x="40" y="40"/>
                      <a:pt x="70" y="60"/>
                    </a:cubicBezTo>
                    <a:lnTo>
                      <a:pt x="80" y="50"/>
                    </a:lnTo>
                    <a:cubicBezTo>
                      <a:pt x="51" y="30"/>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27" name="Google Shape;3727;p21"/>
              <p:cNvSpPr/>
              <p:nvPr/>
            </p:nvSpPr>
            <p:spPr>
              <a:xfrm>
                <a:off x="1184064" y="4505322"/>
                <a:ext cx="8686" cy="10381"/>
              </a:xfrm>
              <a:custGeom>
                <a:avLst/>
                <a:gdLst/>
                <a:ahLst/>
                <a:cxnLst/>
                <a:rect l="l" t="t" r="r" b="b"/>
                <a:pathLst>
                  <a:path w="41" h="49" extrusionOk="0">
                    <a:moveTo>
                      <a:pt x="1" y="0"/>
                    </a:moveTo>
                    <a:lnTo>
                      <a:pt x="1" y="0"/>
                    </a:lnTo>
                    <a:cubicBezTo>
                      <a:pt x="10" y="20"/>
                      <a:pt x="21" y="29"/>
                      <a:pt x="30" y="49"/>
                    </a:cubicBezTo>
                    <a:lnTo>
                      <a:pt x="40" y="39"/>
                    </a:lnTo>
                    <a:cubicBezTo>
                      <a:pt x="30" y="29"/>
                      <a:pt x="1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28" name="Google Shape;3728;p21"/>
              <p:cNvSpPr/>
              <p:nvPr/>
            </p:nvSpPr>
            <p:spPr>
              <a:xfrm>
                <a:off x="1192538" y="4463588"/>
                <a:ext cx="8474" cy="17795"/>
              </a:xfrm>
              <a:custGeom>
                <a:avLst/>
                <a:gdLst/>
                <a:ahLst/>
                <a:cxnLst/>
                <a:rect l="l" t="t" r="r" b="b"/>
                <a:pathLst>
                  <a:path w="40" h="84" extrusionOk="0">
                    <a:moveTo>
                      <a:pt x="40" y="0"/>
                    </a:moveTo>
                    <a:cubicBezTo>
                      <a:pt x="29" y="20"/>
                      <a:pt x="10" y="49"/>
                      <a:pt x="0" y="79"/>
                    </a:cubicBezTo>
                    <a:cubicBezTo>
                      <a:pt x="0" y="79"/>
                      <a:pt x="5" y="83"/>
                      <a:pt x="7" y="83"/>
                    </a:cubicBezTo>
                    <a:cubicBezTo>
                      <a:pt x="9" y="83"/>
                      <a:pt x="10" y="82"/>
                      <a:pt x="10" y="79"/>
                    </a:cubicBezTo>
                    <a:cubicBezTo>
                      <a:pt x="20" y="59"/>
                      <a:pt x="29" y="29"/>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29" name="Google Shape;3729;p21"/>
              <p:cNvSpPr/>
              <p:nvPr/>
            </p:nvSpPr>
            <p:spPr>
              <a:xfrm>
                <a:off x="1161185" y="4486468"/>
                <a:ext cx="14829" cy="11440"/>
              </a:xfrm>
              <a:custGeom>
                <a:avLst/>
                <a:gdLst/>
                <a:ahLst/>
                <a:cxnLst/>
                <a:rect l="l" t="t" r="r" b="b"/>
                <a:pathLst>
                  <a:path w="70" h="54" extrusionOk="0">
                    <a:moveTo>
                      <a:pt x="0" y="0"/>
                    </a:moveTo>
                    <a:lnTo>
                      <a:pt x="0" y="0"/>
                    </a:lnTo>
                    <a:cubicBezTo>
                      <a:pt x="20" y="20"/>
                      <a:pt x="40" y="39"/>
                      <a:pt x="59" y="50"/>
                    </a:cubicBezTo>
                    <a:cubicBezTo>
                      <a:pt x="62" y="52"/>
                      <a:pt x="64" y="54"/>
                      <a:pt x="66" y="54"/>
                    </a:cubicBezTo>
                    <a:cubicBezTo>
                      <a:pt x="70" y="54"/>
                      <a:pt x="70" y="47"/>
                      <a:pt x="70" y="39"/>
                    </a:cubicBezTo>
                    <a:cubicBezTo>
                      <a:pt x="50"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30" name="Google Shape;3730;p21"/>
              <p:cNvSpPr/>
              <p:nvPr/>
            </p:nvSpPr>
            <p:spPr>
              <a:xfrm>
                <a:off x="1159066" y="4534345"/>
                <a:ext cx="10592" cy="10592"/>
              </a:xfrm>
              <a:custGeom>
                <a:avLst/>
                <a:gdLst/>
                <a:ahLst/>
                <a:cxnLst/>
                <a:rect l="l" t="t" r="r" b="b"/>
                <a:pathLst>
                  <a:path w="50" h="50" extrusionOk="0">
                    <a:moveTo>
                      <a:pt x="1" y="1"/>
                    </a:moveTo>
                    <a:lnTo>
                      <a:pt x="1" y="1"/>
                    </a:lnTo>
                    <a:cubicBezTo>
                      <a:pt x="10" y="10"/>
                      <a:pt x="30" y="30"/>
                      <a:pt x="40" y="50"/>
                    </a:cubicBezTo>
                    <a:lnTo>
                      <a:pt x="50" y="40"/>
                    </a:lnTo>
                    <a:cubicBezTo>
                      <a:pt x="40" y="21"/>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31" name="Google Shape;3731;p21"/>
              <p:cNvSpPr/>
              <p:nvPr/>
            </p:nvSpPr>
            <p:spPr>
              <a:xfrm>
                <a:off x="1190420" y="4594722"/>
                <a:ext cx="4237" cy="6567"/>
              </a:xfrm>
              <a:custGeom>
                <a:avLst/>
                <a:gdLst/>
                <a:ahLst/>
                <a:cxnLst/>
                <a:rect l="l" t="t" r="r" b="b"/>
                <a:pathLst>
                  <a:path w="20" h="31" extrusionOk="0">
                    <a:moveTo>
                      <a:pt x="20" y="1"/>
                    </a:moveTo>
                    <a:cubicBezTo>
                      <a:pt x="10" y="1"/>
                      <a:pt x="0" y="11"/>
                      <a:pt x="0" y="21"/>
                    </a:cubicBezTo>
                    <a:lnTo>
                      <a:pt x="0" y="31"/>
                    </a:lnTo>
                    <a:cubicBezTo>
                      <a:pt x="10" y="21"/>
                      <a:pt x="10" y="11"/>
                      <a:pt x="2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32" name="Google Shape;3732;p21"/>
              <p:cNvSpPr/>
              <p:nvPr/>
            </p:nvSpPr>
            <p:spPr>
              <a:xfrm>
                <a:off x="1209274" y="4598959"/>
                <a:ext cx="18854" cy="12711"/>
              </a:xfrm>
              <a:custGeom>
                <a:avLst/>
                <a:gdLst/>
                <a:ahLst/>
                <a:cxnLst/>
                <a:rect l="l" t="t" r="r" b="b"/>
                <a:pathLst>
                  <a:path w="89" h="60" extrusionOk="0">
                    <a:moveTo>
                      <a:pt x="88" y="1"/>
                    </a:moveTo>
                    <a:cubicBezTo>
                      <a:pt x="59" y="11"/>
                      <a:pt x="29" y="20"/>
                      <a:pt x="0" y="50"/>
                    </a:cubicBezTo>
                    <a:cubicBezTo>
                      <a:pt x="0" y="50"/>
                      <a:pt x="0" y="60"/>
                      <a:pt x="10" y="60"/>
                    </a:cubicBezTo>
                    <a:cubicBezTo>
                      <a:pt x="29" y="40"/>
                      <a:pt x="59" y="11"/>
                      <a:pt x="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33" name="Google Shape;3733;p21"/>
              <p:cNvSpPr/>
              <p:nvPr/>
            </p:nvSpPr>
            <p:spPr>
              <a:xfrm>
                <a:off x="1171565" y="4644929"/>
                <a:ext cx="12711" cy="12711"/>
              </a:xfrm>
              <a:custGeom>
                <a:avLst/>
                <a:gdLst/>
                <a:ahLst/>
                <a:cxnLst/>
                <a:rect l="l" t="t" r="r" b="b"/>
                <a:pathLst>
                  <a:path w="60" h="60" extrusionOk="0">
                    <a:moveTo>
                      <a:pt x="1" y="0"/>
                    </a:moveTo>
                    <a:cubicBezTo>
                      <a:pt x="21" y="20"/>
                      <a:pt x="30" y="39"/>
                      <a:pt x="50" y="59"/>
                    </a:cubicBezTo>
                    <a:lnTo>
                      <a:pt x="60" y="50"/>
                    </a:lnTo>
                    <a:cubicBezTo>
                      <a:pt x="40" y="3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34" name="Google Shape;3734;p21"/>
              <p:cNvSpPr/>
              <p:nvPr/>
            </p:nvSpPr>
            <p:spPr>
              <a:xfrm>
                <a:off x="1159066" y="4622050"/>
                <a:ext cx="12711" cy="10381"/>
              </a:xfrm>
              <a:custGeom>
                <a:avLst/>
                <a:gdLst/>
                <a:ahLst/>
                <a:cxnLst/>
                <a:rect l="l" t="t" r="r" b="b"/>
                <a:pathLst>
                  <a:path w="60" h="49" extrusionOk="0">
                    <a:moveTo>
                      <a:pt x="1" y="0"/>
                    </a:moveTo>
                    <a:lnTo>
                      <a:pt x="1" y="0"/>
                    </a:lnTo>
                    <a:cubicBezTo>
                      <a:pt x="21" y="20"/>
                      <a:pt x="30" y="40"/>
                      <a:pt x="50" y="49"/>
                    </a:cubicBezTo>
                    <a:lnTo>
                      <a:pt x="60" y="40"/>
                    </a:lnTo>
                    <a:cubicBezTo>
                      <a:pt x="40" y="2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35" name="Google Shape;3735;p21"/>
              <p:cNvSpPr/>
              <p:nvPr/>
            </p:nvSpPr>
            <p:spPr>
              <a:xfrm>
                <a:off x="1142542" y="4657428"/>
                <a:ext cx="16736" cy="14829"/>
              </a:xfrm>
              <a:custGeom>
                <a:avLst/>
                <a:gdLst/>
                <a:ahLst/>
                <a:cxnLst/>
                <a:rect l="l" t="t" r="r" b="b"/>
                <a:pathLst>
                  <a:path w="79" h="70" extrusionOk="0">
                    <a:moveTo>
                      <a:pt x="0" y="0"/>
                    </a:moveTo>
                    <a:lnTo>
                      <a:pt x="0" y="0"/>
                    </a:lnTo>
                    <a:cubicBezTo>
                      <a:pt x="29" y="20"/>
                      <a:pt x="49" y="39"/>
                      <a:pt x="59" y="69"/>
                    </a:cubicBezTo>
                    <a:cubicBezTo>
                      <a:pt x="69" y="69"/>
                      <a:pt x="79" y="59"/>
                      <a:pt x="69" y="59"/>
                    </a:cubicBezTo>
                    <a:cubicBezTo>
                      <a:pt x="59" y="3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36" name="Google Shape;3736;p21"/>
              <p:cNvSpPr/>
              <p:nvPr/>
            </p:nvSpPr>
            <p:spPr>
              <a:xfrm>
                <a:off x="1171565" y="4678190"/>
                <a:ext cx="14829" cy="4449"/>
              </a:xfrm>
              <a:custGeom>
                <a:avLst/>
                <a:gdLst/>
                <a:ahLst/>
                <a:cxnLst/>
                <a:rect l="l" t="t" r="r" b="b"/>
                <a:pathLst>
                  <a:path w="70" h="21" extrusionOk="0">
                    <a:moveTo>
                      <a:pt x="69" y="1"/>
                    </a:moveTo>
                    <a:cubicBezTo>
                      <a:pt x="50" y="1"/>
                      <a:pt x="21" y="1"/>
                      <a:pt x="1" y="11"/>
                    </a:cubicBezTo>
                    <a:lnTo>
                      <a:pt x="10" y="20"/>
                    </a:lnTo>
                    <a:cubicBezTo>
                      <a:pt x="30" y="11"/>
                      <a:pt x="50" y="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37" name="Google Shape;3737;p21"/>
              <p:cNvSpPr/>
              <p:nvPr/>
            </p:nvSpPr>
            <p:spPr>
              <a:xfrm>
                <a:off x="1023484" y="4401093"/>
                <a:ext cx="10804" cy="12711"/>
              </a:xfrm>
              <a:custGeom>
                <a:avLst/>
                <a:gdLst/>
                <a:ahLst/>
                <a:cxnLst/>
                <a:rect l="l" t="t" r="r" b="b"/>
                <a:pathLst>
                  <a:path w="51" h="60" extrusionOk="0">
                    <a:moveTo>
                      <a:pt x="50" y="0"/>
                    </a:moveTo>
                    <a:lnTo>
                      <a:pt x="50" y="0"/>
                    </a:lnTo>
                    <a:cubicBezTo>
                      <a:pt x="31" y="9"/>
                      <a:pt x="11" y="29"/>
                      <a:pt x="1" y="49"/>
                    </a:cubicBezTo>
                    <a:cubicBezTo>
                      <a:pt x="1" y="49"/>
                      <a:pt x="1" y="59"/>
                      <a:pt x="11" y="59"/>
                    </a:cubicBezTo>
                    <a:cubicBezTo>
                      <a:pt x="21" y="39"/>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38" name="Google Shape;3738;p21"/>
              <p:cNvSpPr/>
              <p:nvPr/>
            </p:nvSpPr>
            <p:spPr>
              <a:xfrm>
                <a:off x="1027721" y="4350885"/>
                <a:ext cx="10804" cy="12711"/>
              </a:xfrm>
              <a:custGeom>
                <a:avLst/>
                <a:gdLst/>
                <a:ahLst/>
                <a:cxnLst/>
                <a:rect l="l" t="t" r="r" b="b"/>
                <a:pathLst>
                  <a:path w="51" h="60" extrusionOk="0">
                    <a:moveTo>
                      <a:pt x="50" y="1"/>
                    </a:moveTo>
                    <a:cubicBezTo>
                      <a:pt x="30" y="21"/>
                      <a:pt x="20" y="40"/>
                      <a:pt x="1" y="50"/>
                    </a:cubicBezTo>
                    <a:cubicBezTo>
                      <a:pt x="1" y="60"/>
                      <a:pt x="11" y="60"/>
                      <a:pt x="11" y="60"/>
                    </a:cubicBezTo>
                    <a:cubicBezTo>
                      <a:pt x="30" y="50"/>
                      <a:pt x="40" y="2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39" name="Google Shape;3739;p21"/>
              <p:cNvSpPr/>
              <p:nvPr/>
            </p:nvSpPr>
            <p:spPr>
              <a:xfrm>
                <a:off x="992342" y="4325887"/>
                <a:ext cx="14829" cy="14829"/>
              </a:xfrm>
              <a:custGeom>
                <a:avLst/>
                <a:gdLst/>
                <a:ahLst/>
                <a:cxnLst/>
                <a:rect l="l" t="t" r="r" b="b"/>
                <a:pathLst>
                  <a:path w="70" h="70" extrusionOk="0">
                    <a:moveTo>
                      <a:pt x="1" y="1"/>
                    </a:moveTo>
                    <a:lnTo>
                      <a:pt x="1" y="1"/>
                    </a:lnTo>
                    <a:cubicBezTo>
                      <a:pt x="20" y="30"/>
                      <a:pt x="40" y="50"/>
                      <a:pt x="60" y="69"/>
                    </a:cubicBezTo>
                    <a:cubicBezTo>
                      <a:pt x="69" y="69"/>
                      <a:pt x="69" y="60"/>
                      <a:pt x="69" y="60"/>
                    </a:cubicBezTo>
                    <a:cubicBezTo>
                      <a:pt x="49" y="40"/>
                      <a:pt x="20"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40" name="Google Shape;3740;p21"/>
              <p:cNvSpPr/>
              <p:nvPr/>
            </p:nvSpPr>
            <p:spPr>
              <a:xfrm>
                <a:off x="1013315" y="4298771"/>
                <a:ext cx="14617" cy="12711"/>
              </a:xfrm>
              <a:custGeom>
                <a:avLst/>
                <a:gdLst/>
                <a:ahLst/>
                <a:cxnLst/>
                <a:rect l="l" t="t" r="r" b="b"/>
                <a:pathLst>
                  <a:path w="69" h="60" extrusionOk="0">
                    <a:moveTo>
                      <a:pt x="69" y="0"/>
                    </a:moveTo>
                    <a:lnTo>
                      <a:pt x="69" y="0"/>
                    </a:lnTo>
                    <a:cubicBezTo>
                      <a:pt x="39" y="11"/>
                      <a:pt x="20" y="30"/>
                      <a:pt x="0" y="50"/>
                    </a:cubicBezTo>
                    <a:cubicBezTo>
                      <a:pt x="0" y="59"/>
                      <a:pt x="0" y="59"/>
                      <a:pt x="9" y="59"/>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41" name="Google Shape;3741;p21"/>
              <p:cNvSpPr/>
              <p:nvPr/>
            </p:nvSpPr>
            <p:spPr>
              <a:xfrm>
                <a:off x="994461" y="4271654"/>
                <a:ext cx="10592" cy="13770"/>
              </a:xfrm>
              <a:custGeom>
                <a:avLst/>
                <a:gdLst/>
                <a:ahLst/>
                <a:cxnLst/>
                <a:rect l="l" t="t" r="r" b="b"/>
                <a:pathLst>
                  <a:path w="50" h="65" extrusionOk="0">
                    <a:moveTo>
                      <a:pt x="0" y="1"/>
                    </a:moveTo>
                    <a:lnTo>
                      <a:pt x="0" y="1"/>
                    </a:lnTo>
                    <a:cubicBezTo>
                      <a:pt x="10" y="21"/>
                      <a:pt x="20" y="40"/>
                      <a:pt x="39" y="60"/>
                    </a:cubicBezTo>
                    <a:cubicBezTo>
                      <a:pt x="39" y="63"/>
                      <a:pt x="41" y="64"/>
                      <a:pt x="42" y="64"/>
                    </a:cubicBezTo>
                    <a:cubicBezTo>
                      <a:pt x="45" y="64"/>
                      <a:pt x="50" y="60"/>
                      <a:pt x="50" y="60"/>
                    </a:cubicBezTo>
                    <a:cubicBezTo>
                      <a:pt x="39" y="30"/>
                      <a:pt x="20" y="2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42" name="Google Shape;3742;p21"/>
              <p:cNvSpPr/>
              <p:nvPr/>
            </p:nvSpPr>
            <p:spPr>
              <a:xfrm>
                <a:off x="1009078" y="4252800"/>
                <a:ext cx="14617" cy="13770"/>
              </a:xfrm>
              <a:custGeom>
                <a:avLst/>
                <a:gdLst/>
                <a:ahLst/>
                <a:cxnLst/>
                <a:rect l="l" t="t" r="r" b="b"/>
                <a:pathLst>
                  <a:path w="69" h="65" extrusionOk="0">
                    <a:moveTo>
                      <a:pt x="69" y="1"/>
                    </a:moveTo>
                    <a:cubicBezTo>
                      <a:pt x="49" y="11"/>
                      <a:pt x="20" y="31"/>
                      <a:pt x="0" y="60"/>
                    </a:cubicBezTo>
                    <a:cubicBezTo>
                      <a:pt x="0" y="60"/>
                      <a:pt x="5" y="65"/>
                      <a:pt x="7" y="65"/>
                    </a:cubicBezTo>
                    <a:cubicBezTo>
                      <a:pt x="9" y="65"/>
                      <a:pt x="10" y="63"/>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43" name="Google Shape;3743;p21"/>
              <p:cNvSpPr/>
              <p:nvPr/>
            </p:nvSpPr>
            <p:spPr>
              <a:xfrm>
                <a:off x="992342" y="4227802"/>
                <a:ext cx="14829" cy="15041"/>
              </a:xfrm>
              <a:custGeom>
                <a:avLst/>
                <a:gdLst/>
                <a:ahLst/>
                <a:cxnLst/>
                <a:rect l="l" t="t" r="r" b="b"/>
                <a:pathLst>
                  <a:path w="70" h="71" extrusionOk="0">
                    <a:moveTo>
                      <a:pt x="1" y="1"/>
                    </a:moveTo>
                    <a:cubicBezTo>
                      <a:pt x="20" y="21"/>
                      <a:pt x="40" y="50"/>
                      <a:pt x="60" y="70"/>
                    </a:cubicBezTo>
                    <a:lnTo>
                      <a:pt x="69" y="60"/>
                    </a:lnTo>
                    <a:cubicBezTo>
                      <a:pt x="49" y="4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44" name="Google Shape;3744;p21"/>
              <p:cNvSpPr/>
              <p:nvPr/>
            </p:nvSpPr>
            <p:spPr>
              <a:xfrm>
                <a:off x="965226" y="4250893"/>
                <a:ext cx="16948" cy="10592"/>
              </a:xfrm>
              <a:custGeom>
                <a:avLst/>
                <a:gdLst/>
                <a:ahLst/>
                <a:cxnLst/>
                <a:rect l="l" t="t" r="r" b="b"/>
                <a:pathLst>
                  <a:path w="80" h="50" extrusionOk="0">
                    <a:moveTo>
                      <a:pt x="0" y="0"/>
                    </a:moveTo>
                    <a:lnTo>
                      <a:pt x="0" y="0"/>
                    </a:lnTo>
                    <a:cubicBezTo>
                      <a:pt x="20" y="20"/>
                      <a:pt x="50" y="40"/>
                      <a:pt x="70" y="49"/>
                    </a:cubicBezTo>
                    <a:lnTo>
                      <a:pt x="79" y="40"/>
                    </a:lnTo>
                    <a:cubicBezTo>
                      <a:pt x="50" y="20"/>
                      <a:pt x="3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45" name="Google Shape;3745;p21"/>
              <p:cNvSpPr/>
              <p:nvPr/>
            </p:nvSpPr>
            <p:spPr>
              <a:xfrm>
                <a:off x="965226" y="4298771"/>
                <a:ext cx="14829" cy="10804"/>
              </a:xfrm>
              <a:custGeom>
                <a:avLst/>
                <a:gdLst/>
                <a:ahLst/>
                <a:cxnLst/>
                <a:rect l="l" t="t" r="r" b="b"/>
                <a:pathLst>
                  <a:path w="70" h="51" extrusionOk="0">
                    <a:moveTo>
                      <a:pt x="0" y="0"/>
                    </a:moveTo>
                    <a:lnTo>
                      <a:pt x="0" y="0"/>
                    </a:lnTo>
                    <a:cubicBezTo>
                      <a:pt x="20" y="20"/>
                      <a:pt x="40" y="30"/>
                      <a:pt x="59" y="50"/>
                    </a:cubicBezTo>
                    <a:cubicBezTo>
                      <a:pt x="70" y="50"/>
                      <a:pt x="70" y="40"/>
                      <a:pt x="70" y="40"/>
                    </a:cubicBezTo>
                    <a:cubicBezTo>
                      <a:pt x="50" y="2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46" name="Google Shape;3746;p21"/>
              <p:cNvSpPr/>
              <p:nvPr/>
            </p:nvSpPr>
            <p:spPr>
              <a:xfrm>
                <a:off x="965226" y="4336268"/>
                <a:ext cx="20973" cy="9533"/>
              </a:xfrm>
              <a:custGeom>
                <a:avLst/>
                <a:gdLst/>
                <a:ahLst/>
                <a:cxnLst/>
                <a:rect l="l" t="t" r="r" b="b"/>
                <a:pathLst>
                  <a:path w="99" h="45" extrusionOk="0">
                    <a:moveTo>
                      <a:pt x="0" y="1"/>
                    </a:moveTo>
                    <a:lnTo>
                      <a:pt x="0" y="1"/>
                    </a:lnTo>
                    <a:cubicBezTo>
                      <a:pt x="30" y="11"/>
                      <a:pt x="59" y="30"/>
                      <a:pt x="89" y="40"/>
                    </a:cubicBezTo>
                    <a:cubicBezTo>
                      <a:pt x="89" y="43"/>
                      <a:pt x="90" y="44"/>
                      <a:pt x="91" y="44"/>
                    </a:cubicBezTo>
                    <a:cubicBezTo>
                      <a:pt x="94" y="44"/>
                      <a:pt x="99" y="37"/>
                      <a:pt x="99" y="30"/>
                    </a:cubicBezTo>
                    <a:cubicBezTo>
                      <a:pt x="70" y="11"/>
                      <a:pt x="4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47" name="Google Shape;3747;p21"/>
              <p:cNvSpPr/>
              <p:nvPr/>
            </p:nvSpPr>
            <p:spPr>
              <a:xfrm>
                <a:off x="963107" y="4371858"/>
                <a:ext cx="21185" cy="8474"/>
              </a:xfrm>
              <a:custGeom>
                <a:avLst/>
                <a:gdLst/>
                <a:ahLst/>
                <a:cxnLst/>
                <a:rect l="l" t="t" r="r" b="b"/>
                <a:pathLst>
                  <a:path w="100" h="40" extrusionOk="0">
                    <a:moveTo>
                      <a:pt x="1" y="0"/>
                    </a:moveTo>
                    <a:cubicBezTo>
                      <a:pt x="30" y="10"/>
                      <a:pt x="60" y="29"/>
                      <a:pt x="89" y="40"/>
                    </a:cubicBezTo>
                    <a:cubicBezTo>
                      <a:pt x="89" y="40"/>
                      <a:pt x="99" y="29"/>
                      <a:pt x="89" y="29"/>
                    </a:cubicBezTo>
                    <a:cubicBezTo>
                      <a:pt x="60" y="10"/>
                      <a:pt x="3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48" name="Google Shape;3748;p21"/>
              <p:cNvSpPr/>
              <p:nvPr/>
            </p:nvSpPr>
            <p:spPr>
              <a:xfrm>
                <a:off x="971581" y="4411262"/>
                <a:ext cx="14617" cy="4449"/>
              </a:xfrm>
              <a:custGeom>
                <a:avLst/>
                <a:gdLst/>
                <a:ahLst/>
                <a:cxnLst/>
                <a:rect l="l" t="t" r="r" b="b"/>
                <a:pathLst>
                  <a:path w="69" h="21" extrusionOk="0">
                    <a:moveTo>
                      <a:pt x="0" y="1"/>
                    </a:moveTo>
                    <a:lnTo>
                      <a:pt x="0" y="11"/>
                    </a:lnTo>
                    <a:cubicBezTo>
                      <a:pt x="20" y="11"/>
                      <a:pt x="40" y="21"/>
                      <a:pt x="59" y="21"/>
                    </a:cubicBezTo>
                    <a:cubicBezTo>
                      <a:pt x="69" y="21"/>
                      <a:pt x="69" y="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49" name="Google Shape;3749;p21"/>
              <p:cNvSpPr/>
              <p:nvPr/>
            </p:nvSpPr>
            <p:spPr>
              <a:xfrm>
                <a:off x="979843" y="4444734"/>
                <a:ext cx="18854" cy="8474"/>
              </a:xfrm>
              <a:custGeom>
                <a:avLst/>
                <a:gdLst/>
                <a:ahLst/>
                <a:cxnLst/>
                <a:rect l="l" t="t" r="r" b="b"/>
                <a:pathLst>
                  <a:path w="89" h="40" extrusionOk="0">
                    <a:moveTo>
                      <a:pt x="1" y="0"/>
                    </a:moveTo>
                    <a:lnTo>
                      <a:pt x="1" y="0"/>
                    </a:lnTo>
                    <a:cubicBezTo>
                      <a:pt x="30" y="11"/>
                      <a:pt x="60" y="30"/>
                      <a:pt x="79" y="40"/>
                    </a:cubicBezTo>
                    <a:cubicBezTo>
                      <a:pt x="89" y="40"/>
                      <a:pt x="89" y="30"/>
                      <a:pt x="89" y="20"/>
                    </a:cubicBezTo>
                    <a:cubicBezTo>
                      <a:pt x="60" y="11"/>
                      <a:pt x="3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50" name="Google Shape;3750;p21"/>
              <p:cNvSpPr/>
              <p:nvPr/>
            </p:nvSpPr>
            <p:spPr>
              <a:xfrm>
                <a:off x="994461" y="4476087"/>
                <a:ext cx="23091" cy="6355"/>
              </a:xfrm>
              <a:custGeom>
                <a:avLst/>
                <a:gdLst/>
                <a:ahLst/>
                <a:cxnLst/>
                <a:rect l="l" t="t" r="r" b="b"/>
                <a:pathLst>
                  <a:path w="109" h="30" extrusionOk="0">
                    <a:moveTo>
                      <a:pt x="0" y="0"/>
                    </a:moveTo>
                    <a:lnTo>
                      <a:pt x="0" y="10"/>
                    </a:lnTo>
                    <a:cubicBezTo>
                      <a:pt x="39" y="10"/>
                      <a:pt x="69" y="20"/>
                      <a:pt x="109" y="29"/>
                    </a:cubicBezTo>
                    <a:lnTo>
                      <a:pt x="109" y="20"/>
                    </a:lnTo>
                    <a:cubicBezTo>
                      <a:pt x="79" y="0"/>
                      <a:pt x="39"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51" name="Google Shape;3751;p21"/>
              <p:cNvSpPr/>
              <p:nvPr/>
            </p:nvSpPr>
            <p:spPr>
              <a:xfrm>
                <a:off x="1038313" y="4430116"/>
                <a:ext cx="12711" cy="21185"/>
              </a:xfrm>
              <a:custGeom>
                <a:avLst/>
                <a:gdLst/>
                <a:ahLst/>
                <a:cxnLst/>
                <a:rect l="l" t="t" r="r" b="b"/>
                <a:pathLst>
                  <a:path w="60" h="100" extrusionOk="0">
                    <a:moveTo>
                      <a:pt x="59" y="1"/>
                    </a:moveTo>
                    <a:lnTo>
                      <a:pt x="59" y="1"/>
                    </a:lnTo>
                    <a:cubicBezTo>
                      <a:pt x="59" y="1"/>
                      <a:pt x="58" y="2"/>
                      <a:pt x="58" y="2"/>
                    </a:cubicBezTo>
                    <a:lnTo>
                      <a:pt x="58" y="2"/>
                    </a:lnTo>
                    <a:lnTo>
                      <a:pt x="59" y="1"/>
                    </a:lnTo>
                    <a:close/>
                    <a:moveTo>
                      <a:pt x="58" y="2"/>
                    </a:moveTo>
                    <a:lnTo>
                      <a:pt x="0" y="89"/>
                    </a:lnTo>
                    <a:lnTo>
                      <a:pt x="10" y="99"/>
                    </a:lnTo>
                    <a:cubicBezTo>
                      <a:pt x="29" y="61"/>
                      <a:pt x="39" y="31"/>
                      <a:pt x="58" y="2"/>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52" name="Google Shape;3752;p21"/>
              <p:cNvSpPr/>
              <p:nvPr/>
            </p:nvSpPr>
            <p:spPr>
              <a:xfrm>
                <a:off x="1019459" y="4213396"/>
                <a:ext cx="10592" cy="19914"/>
              </a:xfrm>
              <a:custGeom>
                <a:avLst/>
                <a:gdLst/>
                <a:ahLst/>
                <a:cxnLst/>
                <a:rect l="l" t="t" r="r" b="b"/>
                <a:pathLst>
                  <a:path w="50" h="94" extrusionOk="0">
                    <a:moveTo>
                      <a:pt x="50" y="0"/>
                    </a:moveTo>
                    <a:lnTo>
                      <a:pt x="50" y="0"/>
                    </a:lnTo>
                    <a:cubicBezTo>
                      <a:pt x="30" y="30"/>
                      <a:pt x="10" y="59"/>
                      <a:pt x="0" y="89"/>
                    </a:cubicBezTo>
                    <a:cubicBezTo>
                      <a:pt x="0" y="89"/>
                      <a:pt x="5" y="93"/>
                      <a:pt x="8" y="93"/>
                    </a:cubicBezTo>
                    <a:cubicBezTo>
                      <a:pt x="9" y="93"/>
                      <a:pt x="10" y="92"/>
                      <a:pt x="10" y="89"/>
                    </a:cubicBezTo>
                    <a:cubicBezTo>
                      <a:pt x="20" y="59"/>
                      <a:pt x="30" y="3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53" name="Google Shape;3753;p21"/>
              <p:cNvSpPr/>
              <p:nvPr/>
            </p:nvSpPr>
            <p:spPr>
              <a:xfrm>
                <a:off x="1027721" y="4265299"/>
                <a:ext cx="14829" cy="12923"/>
              </a:xfrm>
              <a:custGeom>
                <a:avLst/>
                <a:gdLst/>
                <a:ahLst/>
                <a:cxnLst/>
                <a:rect l="l" t="t" r="r" b="b"/>
                <a:pathLst>
                  <a:path w="70" h="61" extrusionOk="0">
                    <a:moveTo>
                      <a:pt x="70" y="1"/>
                    </a:moveTo>
                    <a:cubicBezTo>
                      <a:pt x="40" y="1"/>
                      <a:pt x="20" y="31"/>
                      <a:pt x="1" y="51"/>
                    </a:cubicBezTo>
                    <a:cubicBezTo>
                      <a:pt x="1" y="60"/>
                      <a:pt x="11" y="60"/>
                      <a:pt x="11" y="60"/>
                    </a:cubicBezTo>
                    <a:cubicBezTo>
                      <a:pt x="30" y="40"/>
                      <a:pt x="40" y="11"/>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54" name="Google Shape;3754;p21"/>
              <p:cNvSpPr/>
              <p:nvPr/>
            </p:nvSpPr>
            <p:spPr>
              <a:xfrm>
                <a:off x="1027721" y="4311270"/>
                <a:ext cx="14829" cy="19066"/>
              </a:xfrm>
              <a:custGeom>
                <a:avLst/>
                <a:gdLst/>
                <a:ahLst/>
                <a:cxnLst/>
                <a:rect l="l" t="t" r="r" b="b"/>
                <a:pathLst>
                  <a:path w="70" h="90" extrusionOk="0">
                    <a:moveTo>
                      <a:pt x="70" y="0"/>
                    </a:moveTo>
                    <a:lnTo>
                      <a:pt x="70" y="0"/>
                    </a:lnTo>
                    <a:cubicBezTo>
                      <a:pt x="50" y="20"/>
                      <a:pt x="20" y="50"/>
                      <a:pt x="1" y="79"/>
                    </a:cubicBezTo>
                    <a:cubicBezTo>
                      <a:pt x="1" y="89"/>
                      <a:pt x="11" y="89"/>
                      <a:pt x="11" y="89"/>
                    </a:cubicBezTo>
                    <a:lnTo>
                      <a:pt x="7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55" name="Google Shape;3755;p21"/>
              <p:cNvSpPr/>
              <p:nvPr/>
            </p:nvSpPr>
            <p:spPr>
              <a:xfrm>
                <a:off x="1071573" y="4188398"/>
                <a:ext cx="6355" cy="8474"/>
              </a:xfrm>
              <a:custGeom>
                <a:avLst/>
                <a:gdLst/>
                <a:ahLst/>
                <a:cxnLst/>
                <a:rect l="l" t="t" r="r" b="b"/>
                <a:pathLst>
                  <a:path w="30" h="40" extrusionOk="0">
                    <a:moveTo>
                      <a:pt x="1" y="0"/>
                    </a:moveTo>
                    <a:cubicBezTo>
                      <a:pt x="10" y="10"/>
                      <a:pt x="10" y="29"/>
                      <a:pt x="20" y="40"/>
                    </a:cubicBezTo>
                    <a:lnTo>
                      <a:pt x="30" y="29"/>
                    </a:lnTo>
                    <a:cubicBezTo>
                      <a:pt x="30" y="20"/>
                      <a:pt x="1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sp>
          <p:nvSpPr>
            <p:cNvPr id="3756" name="Google Shape;3756;p21"/>
            <p:cNvSpPr/>
            <p:nvPr/>
          </p:nvSpPr>
          <p:spPr>
            <a:xfrm>
              <a:off x="49" y="4565487"/>
              <a:ext cx="9143974" cy="640415"/>
            </a:xfrm>
            <a:custGeom>
              <a:avLst/>
              <a:gdLst/>
              <a:ahLst/>
              <a:cxnLst/>
              <a:rect l="l" t="t" r="r" b="b"/>
              <a:pathLst>
                <a:path w="43163" h="3023" extrusionOk="0">
                  <a:moveTo>
                    <a:pt x="21994" y="1"/>
                  </a:moveTo>
                  <a:cubicBezTo>
                    <a:pt x="21978" y="1"/>
                    <a:pt x="21962" y="1"/>
                    <a:pt x="21946" y="1"/>
                  </a:cubicBezTo>
                  <a:cubicBezTo>
                    <a:pt x="19908" y="11"/>
                    <a:pt x="18856" y="1015"/>
                    <a:pt x="16946" y="1310"/>
                  </a:cubicBezTo>
                  <a:cubicBezTo>
                    <a:pt x="16547" y="1369"/>
                    <a:pt x="16131" y="1394"/>
                    <a:pt x="15710" y="1394"/>
                  </a:cubicBezTo>
                  <a:cubicBezTo>
                    <a:pt x="14719" y="1394"/>
                    <a:pt x="13698" y="1254"/>
                    <a:pt x="12794" y="1074"/>
                  </a:cubicBezTo>
                  <a:cubicBezTo>
                    <a:pt x="11495" y="828"/>
                    <a:pt x="10235" y="513"/>
                    <a:pt x="8808" y="454"/>
                  </a:cubicBezTo>
                  <a:cubicBezTo>
                    <a:pt x="8609" y="444"/>
                    <a:pt x="8411" y="440"/>
                    <a:pt x="8215" y="440"/>
                  </a:cubicBezTo>
                  <a:cubicBezTo>
                    <a:pt x="6398" y="440"/>
                    <a:pt x="4680" y="828"/>
                    <a:pt x="3090" y="1192"/>
                  </a:cubicBezTo>
                  <a:cubicBezTo>
                    <a:pt x="2057" y="1438"/>
                    <a:pt x="1033" y="1674"/>
                    <a:pt x="0" y="1920"/>
                  </a:cubicBezTo>
                  <a:lnTo>
                    <a:pt x="0" y="3023"/>
                  </a:lnTo>
                  <a:lnTo>
                    <a:pt x="43163" y="3023"/>
                  </a:lnTo>
                  <a:lnTo>
                    <a:pt x="43163" y="1497"/>
                  </a:lnTo>
                  <a:cubicBezTo>
                    <a:pt x="43005" y="1438"/>
                    <a:pt x="42838" y="1399"/>
                    <a:pt x="42660" y="1359"/>
                  </a:cubicBezTo>
                  <a:cubicBezTo>
                    <a:pt x="42139" y="1265"/>
                    <a:pt x="41572" y="1237"/>
                    <a:pt x="40994" y="1237"/>
                  </a:cubicBezTo>
                  <a:cubicBezTo>
                    <a:pt x="40546" y="1237"/>
                    <a:pt x="40092" y="1254"/>
                    <a:pt x="39649" y="1271"/>
                  </a:cubicBezTo>
                  <a:cubicBezTo>
                    <a:pt x="39205" y="1293"/>
                    <a:pt x="38748" y="1312"/>
                    <a:pt x="38296" y="1312"/>
                  </a:cubicBezTo>
                  <a:cubicBezTo>
                    <a:pt x="37726" y="1312"/>
                    <a:pt x="37164" y="1281"/>
                    <a:pt x="36648" y="1182"/>
                  </a:cubicBezTo>
                  <a:cubicBezTo>
                    <a:pt x="35280" y="926"/>
                    <a:pt x="34473" y="228"/>
                    <a:pt x="32957" y="198"/>
                  </a:cubicBezTo>
                  <a:cubicBezTo>
                    <a:pt x="32921" y="197"/>
                    <a:pt x="32885" y="197"/>
                    <a:pt x="32849" y="197"/>
                  </a:cubicBezTo>
                  <a:cubicBezTo>
                    <a:pt x="31057" y="197"/>
                    <a:pt x="30019" y="1145"/>
                    <a:pt x="28214" y="1241"/>
                  </a:cubicBezTo>
                  <a:cubicBezTo>
                    <a:pt x="28107" y="1247"/>
                    <a:pt x="28000" y="1250"/>
                    <a:pt x="27895" y="1250"/>
                  </a:cubicBezTo>
                  <a:cubicBezTo>
                    <a:pt x="26830" y="1250"/>
                    <a:pt x="25860" y="947"/>
                    <a:pt x="25045" y="661"/>
                  </a:cubicBezTo>
                  <a:cubicBezTo>
                    <a:pt x="24171" y="340"/>
                    <a:pt x="23183" y="1"/>
                    <a:pt x="21994"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57" name="Google Shape;3757;p21"/>
            <p:cNvSpPr/>
            <p:nvPr/>
          </p:nvSpPr>
          <p:spPr>
            <a:xfrm>
              <a:off x="8643720" y="2833210"/>
              <a:ext cx="37709" cy="2249609"/>
            </a:xfrm>
            <a:custGeom>
              <a:avLst/>
              <a:gdLst/>
              <a:ahLst/>
              <a:cxnLst/>
              <a:rect l="l" t="t" r="r" b="b"/>
              <a:pathLst>
                <a:path w="178" h="10619" extrusionOk="0">
                  <a:moveTo>
                    <a:pt x="0" y="1"/>
                  </a:moveTo>
                  <a:lnTo>
                    <a:pt x="0" y="10619"/>
                  </a:lnTo>
                  <a:lnTo>
                    <a:pt x="177" y="10619"/>
                  </a:lnTo>
                  <a:lnTo>
                    <a:pt x="177"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58" name="Google Shape;3758;p21"/>
            <p:cNvSpPr/>
            <p:nvPr/>
          </p:nvSpPr>
          <p:spPr>
            <a:xfrm>
              <a:off x="8278919" y="2927058"/>
              <a:ext cx="767312" cy="256547"/>
            </a:xfrm>
            <a:custGeom>
              <a:avLst/>
              <a:gdLst/>
              <a:ahLst/>
              <a:cxnLst/>
              <a:rect l="l" t="t" r="r" b="b"/>
              <a:pathLst>
                <a:path w="3622" h="1211" extrusionOk="0">
                  <a:moveTo>
                    <a:pt x="0" y="0"/>
                  </a:moveTo>
                  <a:lnTo>
                    <a:pt x="0" y="1211"/>
                  </a:lnTo>
                  <a:lnTo>
                    <a:pt x="3149" y="1211"/>
                  </a:lnTo>
                  <a:lnTo>
                    <a:pt x="3622" y="591"/>
                  </a:lnTo>
                  <a:lnTo>
                    <a:pt x="31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59" name="Google Shape;3759;p21"/>
            <p:cNvSpPr/>
            <p:nvPr/>
          </p:nvSpPr>
          <p:spPr>
            <a:xfrm>
              <a:off x="8274682" y="3179368"/>
              <a:ext cx="775786" cy="406535"/>
            </a:xfrm>
            <a:custGeom>
              <a:avLst/>
              <a:gdLst/>
              <a:ahLst/>
              <a:cxnLst/>
              <a:rect l="l" t="t" r="r" b="b"/>
              <a:pathLst>
                <a:path w="3662" h="1919" extrusionOk="0">
                  <a:moveTo>
                    <a:pt x="591" y="0"/>
                  </a:moveTo>
                  <a:lnTo>
                    <a:pt x="1" y="462"/>
                  </a:lnTo>
                  <a:lnTo>
                    <a:pt x="305" y="1171"/>
                  </a:lnTo>
                  <a:lnTo>
                    <a:pt x="3376" y="1919"/>
                  </a:lnTo>
                  <a:lnTo>
                    <a:pt x="3661" y="738"/>
                  </a:lnTo>
                  <a:lnTo>
                    <a:pt x="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60" name="Google Shape;3760;p21"/>
            <p:cNvSpPr/>
            <p:nvPr/>
          </p:nvSpPr>
          <p:spPr>
            <a:xfrm>
              <a:off x="5011725" y="4573961"/>
              <a:ext cx="803961" cy="508858"/>
            </a:xfrm>
            <a:custGeom>
              <a:avLst/>
              <a:gdLst/>
              <a:ahLst/>
              <a:cxnLst/>
              <a:rect l="l" t="t" r="r" b="b"/>
              <a:pathLst>
                <a:path w="3795" h="2402" extrusionOk="0">
                  <a:moveTo>
                    <a:pt x="1516" y="424"/>
                  </a:moveTo>
                  <a:cubicBezTo>
                    <a:pt x="1546" y="512"/>
                    <a:pt x="1575" y="601"/>
                    <a:pt x="1615" y="689"/>
                  </a:cubicBezTo>
                  <a:cubicBezTo>
                    <a:pt x="1615" y="729"/>
                    <a:pt x="1624" y="768"/>
                    <a:pt x="1624" y="798"/>
                  </a:cubicBezTo>
                  <a:cubicBezTo>
                    <a:pt x="1585" y="670"/>
                    <a:pt x="1546" y="542"/>
                    <a:pt x="1516" y="424"/>
                  </a:cubicBezTo>
                  <a:close/>
                  <a:moveTo>
                    <a:pt x="1054" y="837"/>
                  </a:moveTo>
                  <a:lnTo>
                    <a:pt x="1054" y="837"/>
                  </a:lnTo>
                  <a:cubicBezTo>
                    <a:pt x="1064" y="847"/>
                    <a:pt x="1073" y="857"/>
                    <a:pt x="1083" y="877"/>
                  </a:cubicBezTo>
                  <a:cubicBezTo>
                    <a:pt x="1093" y="886"/>
                    <a:pt x="1103" y="906"/>
                    <a:pt x="1113" y="916"/>
                  </a:cubicBezTo>
                  <a:cubicBezTo>
                    <a:pt x="1123" y="936"/>
                    <a:pt x="1123" y="945"/>
                    <a:pt x="1123" y="965"/>
                  </a:cubicBezTo>
                  <a:cubicBezTo>
                    <a:pt x="1103" y="916"/>
                    <a:pt x="1073" y="877"/>
                    <a:pt x="1054" y="837"/>
                  </a:cubicBezTo>
                  <a:close/>
                  <a:moveTo>
                    <a:pt x="1742" y="1083"/>
                  </a:moveTo>
                  <a:lnTo>
                    <a:pt x="1772" y="1172"/>
                  </a:lnTo>
                  <a:lnTo>
                    <a:pt x="1772" y="1290"/>
                  </a:lnTo>
                  <a:cubicBezTo>
                    <a:pt x="1772" y="1260"/>
                    <a:pt x="1762" y="1240"/>
                    <a:pt x="1753" y="1211"/>
                  </a:cubicBezTo>
                  <a:cubicBezTo>
                    <a:pt x="1753" y="1201"/>
                    <a:pt x="1742" y="1192"/>
                    <a:pt x="1742" y="1172"/>
                  </a:cubicBezTo>
                  <a:cubicBezTo>
                    <a:pt x="1742" y="1152"/>
                    <a:pt x="1742" y="1133"/>
                    <a:pt x="1733" y="1103"/>
                  </a:cubicBezTo>
                  <a:cubicBezTo>
                    <a:pt x="1742" y="1093"/>
                    <a:pt x="1742" y="1093"/>
                    <a:pt x="1742" y="1083"/>
                  </a:cubicBezTo>
                  <a:close/>
                  <a:moveTo>
                    <a:pt x="1290" y="995"/>
                  </a:moveTo>
                  <a:lnTo>
                    <a:pt x="1290" y="995"/>
                  </a:lnTo>
                  <a:cubicBezTo>
                    <a:pt x="1290" y="1004"/>
                    <a:pt x="1300" y="1024"/>
                    <a:pt x="1309" y="1034"/>
                  </a:cubicBezTo>
                  <a:cubicBezTo>
                    <a:pt x="1358" y="1139"/>
                    <a:pt x="1415" y="1235"/>
                    <a:pt x="1463" y="1341"/>
                  </a:cubicBezTo>
                  <a:lnTo>
                    <a:pt x="1463" y="1341"/>
                  </a:lnTo>
                  <a:cubicBezTo>
                    <a:pt x="1462" y="1340"/>
                    <a:pt x="1460" y="1339"/>
                    <a:pt x="1457" y="1339"/>
                  </a:cubicBezTo>
                  <a:cubicBezTo>
                    <a:pt x="1408" y="1260"/>
                    <a:pt x="1349" y="1192"/>
                    <a:pt x="1300" y="1113"/>
                  </a:cubicBezTo>
                  <a:cubicBezTo>
                    <a:pt x="1290" y="1074"/>
                    <a:pt x="1290" y="1034"/>
                    <a:pt x="1290" y="995"/>
                  </a:cubicBezTo>
                  <a:close/>
                  <a:moveTo>
                    <a:pt x="2205" y="119"/>
                  </a:moveTo>
                  <a:cubicBezTo>
                    <a:pt x="2156" y="433"/>
                    <a:pt x="2107" y="739"/>
                    <a:pt x="2057" y="1054"/>
                  </a:cubicBezTo>
                  <a:cubicBezTo>
                    <a:pt x="2048" y="1122"/>
                    <a:pt x="2038" y="1192"/>
                    <a:pt x="2018" y="1260"/>
                  </a:cubicBezTo>
                  <a:cubicBezTo>
                    <a:pt x="2008" y="1290"/>
                    <a:pt x="1998" y="1319"/>
                    <a:pt x="1989" y="1359"/>
                  </a:cubicBezTo>
                  <a:cubicBezTo>
                    <a:pt x="2028" y="1004"/>
                    <a:pt x="2077" y="641"/>
                    <a:pt x="2116" y="286"/>
                  </a:cubicBezTo>
                  <a:cubicBezTo>
                    <a:pt x="2146" y="237"/>
                    <a:pt x="2175" y="178"/>
                    <a:pt x="2205" y="119"/>
                  </a:cubicBezTo>
                  <a:close/>
                  <a:moveTo>
                    <a:pt x="3071" y="857"/>
                  </a:moveTo>
                  <a:lnTo>
                    <a:pt x="3071" y="857"/>
                  </a:lnTo>
                  <a:cubicBezTo>
                    <a:pt x="2923" y="1034"/>
                    <a:pt x="2766" y="1211"/>
                    <a:pt x="2608" y="1388"/>
                  </a:cubicBezTo>
                  <a:lnTo>
                    <a:pt x="2875" y="1004"/>
                  </a:lnTo>
                  <a:cubicBezTo>
                    <a:pt x="2943" y="955"/>
                    <a:pt x="3002" y="906"/>
                    <a:pt x="3071" y="857"/>
                  </a:cubicBezTo>
                  <a:close/>
                  <a:moveTo>
                    <a:pt x="2520" y="1251"/>
                  </a:moveTo>
                  <a:cubicBezTo>
                    <a:pt x="2451" y="1349"/>
                    <a:pt x="2382" y="1447"/>
                    <a:pt x="2313" y="1536"/>
                  </a:cubicBezTo>
                  <a:cubicBezTo>
                    <a:pt x="2304" y="1546"/>
                    <a:pt x="2304" y="1546"/>
                    <a:pt x="2293" y="1546"/>
                  </a:cubicBezTo>
                  <a:cubicBezTo>
                    <a:pt x="2333" y="1477"/>
                    <a:pt x="2372" y="1408"/>
                    <a:pt x="2402" y="1339"/>
                  </a:cubicBezTo>
                  <a:lnTo>
                    <a:pt x="2520" y="1251"/>
                  </a:lnTo>
                  <a:close/>
                  <a:moveTo>
                    <a:pt x="3120" y="1231"/>
                  </a:moveTo>
                  <a:lnTo>
                    <a:pt x="3120" y="1231"/>
                  </a:lnTo>
                  <a:cubicBezTo>
                    <a:pt x="2963" y="1339"/>
                    <a:pt x="2815" y="1437"/>
                    <a:pt x="2667" y="1546"/>
                  </a:cubicBezTo>
                  <a:lnTo>
                    <a:pt x="2697" y="1516"/>
                  </a:lnTo>
                  <a:cubicBezTo>
                    <a:pt x="2766" y="1447"/>
                    <a:pt x="2845" y="1378"/>
                    <a:pt x="2923" y="1310"/>
                  </a:cubicBezTo>
                  <a:cubicBezTo>
                    <a:pt x="2993" y="1290"/>
                    <a:pt x="3052" y="1260"/>
                    <a:pt x="3120" y="1231"/>
                  </a:cubicBezTo>
                  <a:close/>
                  <a:moveTo>
                    <a:pt x="876" y="1221"/>
                  </a:moveTo>
                  <a:lnTo>
                    <a:pt x="876" y="1221"/>
                  </a:lnTo>
                  <a:cubicBezTo>
                    <a:pt x="975" y="1310"/>
                    <a:pt x="1073" y="1388"/>
                    <a:pt x="1172" y="1467"/>
                  </a:cubicBezTo>
                  <a:cubicBezTo>
                    <a:pt x="1182" y="1507"/>
                    <a:pt x="1182" y="1536"/>
                    <a:pt x="1191" y="1566"/>
                  </a:cubicBezTo>
                  <a:cubicBezTo>
                    <a:pt x="1113" y="1507"/>
                    <a:pt x="1044" y="1447"/>
                    <a:pt x="965" y="1388"/>
                  </a:cubicBezTo>
                  <a:cubicBezTo>
                    <a:pt x="935" y="1329"/>
                    <a:pt x="906" y="1280"/>
                    <a:pt x="876" y="1221"/>
                  </a:cubicBezTo>
                  <a:close/>
                  <a:moveTo>
                    <a:pt x="2284" y="1428"/>
                  </a:moveTo>
                  <a:cubicBezTo>
                    <a:pt x="2254" y="1477"/>
                    <a:pt x="2225" y="1536"/>
                    <a:pt x="2195" y="1595"/>
                  </a:cubicBezTo>
                  <a:lnTo>
                    <a:pt x="2186" y="1595"/>
                  </a:lnTo>
                  <a:lnTo>
                    <a:pt x="2195" y="1585"/>
                  </a:lnTo>
                  <a:cubicBezTo>
                    <a:pt x="2215" y="1536"/>
                    <a:pt x="2245" y="1487"/>
                    <a:pt x="2264" y="1437"/>
                  </a:cubicBezTo>
                  <a:cubicBezTo>
                    <a:pt x="2274" y="1437"/>
                    <a:pt x="2274" y="1428"/>
                    <a:pt x="2284" y="1428"/>
                  </a:cubicBezTo>
                  <a:close/>
                  <a:moveTo>
                    <a:pt x="1683" y="1231"/>
                  </a:moveTo>
                  <a:cubicBezTo>
                    <a:pt x="1694" y="1349"/>
                    <a:pt x="1713" y="1457"/>
                    <a:pt x="1733" y="1566"/>
                  </a:cubicBezTo>
                  <a:cubicBezTo>
                    <a:pt x="1733" y="1585"/>
                    <a:pt x="1742" y="1605"/>
                    <a:pt x="1742" y="1614"/>
                  </a:cubicBezTo>
                  <a:lnTo>
                    <a:pt x="1654" y="1290"/>
                  </a:lnTo>
                  <a:cubicBezTo>
                    <a:pt x="1654" y="1290"/>
                    <a:pt x="1664" y="1290"/>
                    <a:pt x="1664" y="1280"/>
                  </a:cubicBezTo>
                  <a:cubicBezTo>
                    <a:pt x="1664" y="1270"/>
                    <a:pt x="1674" y="1251"/>
                    <a:pt x="1683" y="1231"/>
                  </a:cubicBezTo>
                  <a:close/>
                  <a:moveTo>
                    <a:pt x="1300" y="1181"/>
                  </a:moveTo>
                  <a:lnTo>
                    <a:pt x="1300" y="1181"/>
                  </a:lnTo>
                  <a:cubicBezTo>
                    <a:pt x="1379" y="1280"/>
                    <a:pt x="1447" y="1369"/>
                    <a:pt x="1516" y="1467"/>
                  </a:cubicBezTo>
                  <a:cubicBezTo>
                    <a:pt x="1497" y="1516"/>
                    <a:pt x="1477" y="1575"/>
                    <a:pt x="1457" y="1625"/>
                  </a:cubicBezTo>
                  <a:cubicBezTo>
                    <a:pt x="1427" y="1585"/>
                    <a:pt x="1408" y="1536"/>
                    <a:pt x="1379" y="1496"/>
                  </a:cubicBezTo>
                  <a:cubicBezTo>
                    <a:pt x="1368" y="1487"/>
                    <a:pt x="1368" y="1467"/>
                    <a:pt x="1359" y="1447"/>
                  </a:cubicBezTo>
                  <a:cubicBezTo>
                    <a:pt x="1349" y="1428"/>
                    <a:pt x="1339" y="1408"/>
                    <a:pt x="1329" y="1378"/>
                  </a:cubicBezTo>
                  <a:cubicBezTo>
                    <a:pt x="1320" y="1319"/>
                    <a:pt x="1309" y="1251"/>
                    <a:pt x="1300" y="1181"/>
                  </a:cubicBezTo>
                  <a:close/>
                  <a:moveTo>
                    <a:pt x="2146" y="1526"/>
                  </a:moveTo>
                  <a:cubicBezTo>
                    <a:pt x="2127" y="1555"/>
                    <a:pt x="2107" y="1595"/>
                    <a:pt x="2097" y="1634"/>
                  </a:cubicBezTo>
                  <a:lnTo>
                    <a:pt x="2008" y="1664"/>
                  </a:lnTo>
                  <a:cubicBezTo>
                    <a:pt x="2008" y="1654"/>
                    <a:pt x="2008" y="1644"/>
                    <a:pt x="1998" y="1634"/>
                  </a:cubicBezTo>
                  <a:cubicBezTo>
                    <a:pt x="2048" y="1595"/>
                    <a:pt x="2097" y="1555"/>
                    <a:pt x="2146" y="1526"/>
                  </a:cubicBezTo>
                  <a:close/>
                  <a:moveTo>
                    <a:pt x="1635" y="1349"/>
                  </a:moveTo>
                  <a:lnTo>
                    <a:pt x="1723" y="1703"/>
                  </a:lnTo>
                  <a:cubicBezTo>
                    <a:pt x="1703" y="1664"/>
                    <a:pt x="1694" y="1625"/>
                    <a:pt x="1674" y="1595"/>
                  </a:cubicBezTo>
                  <a:lnTo>
                    <a:pt x="1595" y="1447"/>
                  </a:lnTo>
                  <a:cubicBezTo>
                    <a:pt x="1605" y="1418"/>
                    <a:pt x="1624" y="1378"/>
                    <a:pt x="1635" y="1349"/>
                  </a:cubicBezTo>
                  <a:close/>
                  <a:moveTo>
                    <a:pt x="2068" y="1673"/>
                  </a:moveTo>
                  <a:lnTo>
                    <a:pt x="2068" y="1673"/>
                  </a:lnTo>
                  <a:cubicBezTo>
                    <a:pt x="2057" y="1693"/>
                    <a:pt x="2048" y="1723"/>
                    <a:pt x="2038" y="1743"/>
                  </a:cubicBezTo>
                  <a:cubicBezTo>
                    <a:pt x="2028" y="1723"/>
                    <a:pt x="2028" y="1713"/>
                    <a:pt x="2018" y="1693"/>
                  </a:cubicBezTo>
                  <a:cubicBezTo>
                    <a:pt x="2038" y="1684"/>
                    <a:pt x="2057" y="1684"/>
                    <a:pt x="2068" y="1673"/>
                  </a:cubicBezTo>
                  <a:close/>
                  <a:moveTo>
                    <a:pt x="1005" y="1457"/>
                  </a:moveTo>
                  <a:lnTo>
                    <a:pt x="1005" y="1457"/>
                  </a:lnTo>
                  <a:cubicBezTo>
                    <a:pt x="1044" y="1487"/>
                    <a:pt x="1073" y="1516"/>
                    <a:pt x="1103" y="1546"/>
                  </a:cubicBezTo>
                  <a:cubicBezTo>
                    <a:pt x="1132" y="1566"/>
                    <a:pt x="1162" y="1595"/>
                    <a:pt x="1191" y="1614"/>
                  </a:cubicBezTo>
                  <a:cubicBezTo>
                    <a:pt x="1202" y="1684"/>
                    <a:pt x="1211" y="1743"/>
                    <a:pt x="1221" y="1802"/>
                  </a:cubicBezTo>
                  <a:cubicBezTo>
                    <a:pt x="1202" y="1782"/>
                    <a:pt x="1172" y="1762"/>
                    <a:pt x="1152" y="1732"/>
                  </a:cubicBezTo>
                  <a:cubicBezTo>
                    <a:pt x="1103" y="1644"/>
                    <a:pt x="1054" y="1555"/>
                    <a:pt x="1005" y="1457"/>
                  </a:cubicBezTo>
                  <a:close/>
                  <a:moveTo>
                    <a:pt x="1565" y="1536"/>
                  </a:moveTo>
                  <a:cubicBezTo>
                    <a:pt x="1565" y="1546"/>
                    <a:pt x="1565" y="1546"/>
                    <a:pt x="1575" y="1555"/>
                  </a:cubicBezTo>
                  <a:lnTo>
                    <a:pt x="1703" y="1792"/>
                  </a:lnTo>
                  <a:cubicBezTo>
                    <a:pt x="1674" y="1802"/>
                    <a:pt x="1654" y="1811"/>
                    <a:pt x="1635" y="1821"/>
                  </a:cubicBezTo>
                  <a:cubicBezTo>
                    <a:pt x="1595" y="1782"/>
                    <a:pt x="1556" y="1752"/>
                    <a:pt x="1516" y="1713"/>
                  </a:cubicBezTo>
                  <a:lnTo>
                    <a:pt x="1506" y="1703"/>
                  </a:lnTo>
                  <a:cubicBezTo>
                    <a:pt x="1526" y="1644"/>
                    <a:pt x="1546" y="1595"/>
                    <a:pt x="1565" y="1536"/>
                  </a:cubicBezTo>
                  <a:close/>
                  <a:moveTo>
                    <a:pt x="1379" y="1792"/>
                  </a:moveTo>
                  <a:cubicBezTo>
                    <a:pt x="1388" y="1792"/>
                    <a:pt x="1388" y="1802"/>
                    <a:pt x="1388" y="1811"/>
                  </a:cubicBezTo>
                  <a:lnTo>
                    <a:pt x="1388" y="1831"/>
                  </a:lnTo>
                  <a:cubicBezTo>
                    <a:pt x="1379" y="1811"/>
                    <a:pt x="1379" y="1802"/>
                    <a:pt x="1379" y="1792"/>
                  </a:cubicBezTo>
                  <a:close/>
                  <a:moveTo>
                    <a:pt x="1565" y="1802"/>
                  </a:moveTo>
                  <a:cubicBezTo>
                    <a:pt x="1576" y="1811"/>
                    <a:pt x="1595" y="1821"/>
                    <a:pt x="1605" y="1831"/>
                  </a:cubicBezTo>
                  <a:cubicBezTo>
                    <a:pt x="1595" y="1841"/>
                    <a:pt x="1595" y="1841"/>
                    <a:pt x="1585" y="1841"/>
                  </a:cubicBezTo>
                  <a:cubicBezTo>
                    <a:pt x="1585" y="1831"/>
                    <a:pt x="1576" y="1811"/>
                    <a:pt x="1565" y="1802"/>
                  </a:cubicBezTo>
                  <a:close/>
                  <a:moveTo>
                    <a:pt x="1979" y="1782"/>
                  </a:moveTo>
                  <a:cubicBezTo>
                    <a:pt x="1979" y="1802"/>
                    <a:pt x="1989" y="1811"/>
                    <a:pt x="1989" y="1831"/>
                  </a:cubicBezTo>
                  <a:cubicBezTo>
                    <a:pt x="1979" y="1841"/>
                    <a:pt x="1979" y="1861"/>
                    <a:pt x="1969" y="1870"/>
                  </a:cubicBezTo>
                  <a:lnTo>
                    <a:pt x="1969" y="1851"/>
                  </a:lnTo>
                  <a:cubicBezTo>
                    <a:pt x="1969" y="1831"/>
                    <a:pt x="1969" y="1802"/>
                    <a:pt x="1979" y="1782"/>
                  </a:cubicBezTo>
                  <a:close/>
                  <a:moveTo>
                    <a:pt x="1635" y="1861"/>
                  </a:moveTo>
                  <a:cubicBezTo>
                    <a:pt x="1635" y="1870"/>
                    <a:pt x="1624" y="1880"/>
                    <a:pt x="1615" y="1880"/>
                  </a:cubicBezTo>
                  <a:lnTo>
                    <a:pt x="1605" y="1870"/>
                  </a:lnTo>
                  <a:cubicBezTo>
                    <a:pt x="1615" y="1861"/>
                    <a:pt x="1624" y="1861"/>
                    <a:pt x="1624" y="1861"/>
                  </a:cubicBezTo>
                  <a:close/>
                  <a:moveTo>
                    <a:pt x="1202" y="1831"/>
                  </a:moveTo>
                  <a:lnTo>
                    <a:pt x="1231" y="1861"/>
                  </a:lnTo>
                  <a:lnTo>
                    <a:pt x="1231" y="1890"/>
                  </a:lnTo>
                  <a:lnTo>
                    <a:pt x="1202" y="1831"/>
                  </a:lnTo>
                  <a:close/>
                  <a:moveTo>
                    <a:pt x="1438" y="1890"/>
                  </a:moveTo>
                  <a:lnTo>
                    <a:pt x="1447" y="1900"/>
                  </a:lnTo>
                  <a:lnTo>
                    <a:pt x="1438" y="1900"/>
                  </a:lnTo>
                  <a:lnTo>
                    <a:pt x="1438" y="1890"/>
                  </a:lnTo>
                  <a:close/>
                  <a:moveTo>
                    <a:pt x="1723" y="1841"/>
                  </a:moveTo>
                  <a:cubicBezTo>
                    <a:pt x="1733" y="1870"/>
                    <a:pt x="1753" y="1890"/>
                    <a:pt x="1762" y="1920"/>
                  </a:cubicBezTo>
                  <a:lnTo>
                    <a:pt x="1762" y="1929"/>
                  </a:lnTo>
                  <a:cubicBezTo>
                    <a:pt x="1733" y="1910"/>
                    <a:pt x="1713" y="1890"/>
                    <a:pt x="1694" y="1870"/>
                  </a:cubicBezTo>
                  <a:lnTo>
                    <a:pt x="1723" y="1841"/>
                  </a:lnTo>
                  <a:close/>
                  <a:moveTo>
                    <a:pt x="1457" y="1929"/>
                  </a:moveTo>
                  <a:cubicBezTo>
                    <a:pt x="1467" y="1940"/>
                    <a:pt x="1477" y="1959"/>
                    <a:pt x="1487" y="1979"/>
                  </a:cubicBezTo>
                  <a:cubicBezTo>
                    <a:pt x="1467" y="1988"/>
                    <a:pt x="1457" y="2008"/>
                    <a:pt x="1438" y="2018"/>
                  </a:cubicBezTo>
                  <a:cubicBezTo>
                    <a:pt x="1427" y="2008"/>
                    <a:pt x="1418" y="1999"/>
                    <a:pt x="1408" y="1999"/>
                  </a:cubicBezTo>
                  <a:lnTo>
                    <a:pt x="1408" y="1979"/>
                  </a:lnTo>
                  <a:cubicBezTo>
                    <a:pt x="1408" y="1969"/>
                    <a:pt x="1418" y="1959"/>
                    <a:pt x="1418" y="1940"/>
                  </a:cubicBezTo>
                  <a:cubicBezTo>
                    <a:pt x="1438" y="1940"/>
                    <a:pt x="1447" y="1929"/>
                    <a:pt x="1457" y="1929"/>
                  </a:cubicBezTo>
                  <a:close/>
                  <a:moveTo>
                    <a:pt x="1664" y="1890"/>
                  </a:moveTo>
                  <a:cubicBezTo>
                    <a:pt x="1674" y="1900"/>
                    <a:pt x="1694" y="1910"/>
                    <a:pt x="1703" y="1920"/>
                  </a:cubicBezTo>
                  <a:cubicBezTo>
                    <a:pt x="1723" y="1940"/>
                    <a:pt x="1742" y="1949"/>
                    <a:pt x="1753" y="1969"/>
                  </a:cubicBezTo>
                  <a:lnTo>
                    <a:pt x="1742" y="2047"/>
                  </a:lnTo>
                  <a:cubicBezTo>
                    <a:pt x="1723" y="2018"/>
                    <a:pt x="1694" y="1999"/>
                    <a:pt x="1664" y="1979"/>
                  </a:cubicBezTo>
                  <a:cubicBezTo>
                    <a:pt x="1654" y="1949"/>
                    <a:pt x="1644" y="1929"/>
                    <a:pt x="1635" y="1910"/>
                  </a:cubicBezTo>
                  <a:cubicBezTo>
                    <a:pt x="1644" y="1900"/>
                    <a:pt x="1654" y="1890"/>
                    <a:pt x="1664" y="1890"/>
                  </a:cubicBezTo>
                  <a:close/>
                  <a:moveTo>
                    <a:pt x="1713" y="2058"/>
                  </a:moveTo>
                  <a:lnTo>
                    <a:pt x="1742" y="2087"/>
                  </a:lnTo>
                  <a:cubicBezTo>
                    <a:pt x="1742" y="2097"/>
                    <a:pt x="1733" y="2097"/>
                    <a:pt x="1733" y="2097"/>
                  </a:cubicBezTo>
                  <a:cubicBezTo>
                    <a:pt x="1723" y="2087"/>
                    <a:pt x="1723" y="2067"/>
                    <a:pt x="1713" y="2058"/>
                  </a:cubicBezTo>
                  <a:close/>
                  <a:moveTo>
                    <a:pt x="1427" y="2058"/>
                  </a:moveTo>
                  <a:lnTo>
                    <a:pt x="1467" y="2097"/>
                  </a:lnTo>
                  <a:lnTo>
                    <a:pt x="1487" y="2117"/>
                  </a:lnTo>
                  <a:lnTo>
                    <a:pt x="1427" y="2087"/>
                  </a:lnTo>
                  <a:cubicBezTo>
                    <a:pt x="1427" y="2087"/>
                    <a:pt x="1427" y="2077"/>
                    <a:pt x="1418" y="2067"/>
                  </a:cubicBezTo>
                  <a:cubicBezTo>
                    <a:pt x="1427" y="2067"/>
                    <a:pt x="1427" y="2067"/>
                    <a:pt x="1427" y="2058"/>
                  </a:cubicBezTo>
                  <a:close/>
                  <a:moveTo>
                    <a:pt x="1506" y="2008"/>
                  </a:moveTo>
                  <a:cubicBezTo>
                    <a:pt x="1516" y="2028"/>
                    <a:pt x="1526" y="2047"/>
                    <a:pt x="1546" y="2067"/>
                  </a:cubicBezTo>
                  <a:lnTo>
                    <a:pt x="1575" y="2156"/>
                  </a:lnTo>
                  <a:lnTo>
                    <a:pt x="1575" y="2156"/>
                  </a:lnTo>
                  <a:lnTo>
                    <a:pt x="1565" y="2146"/>
                  </a:lnTo>
                  <a:cubicBezTo>
                    <a:pt x="1526" y="2117"/>
                    <a:pt x="1497" y="2077"/>
                    <a:pt x="1457" y="2038"/>
                  </a:cubicBezTo>
                  <a:cubicBezTo>
                    <a:pt x="1477" y="2028"/>
                    <a:pt x="1487" y="2018"/>
                    <a:pt x="1506" y="2008"/>
                  </a:cubicBezTo>
                  <a:close/>
                  <a:moveTo>
                    <a:pt x="2864" y="1920"/>
                  </a:moveTo>
                  <a:cubicBezTo>
                    <a:pt x="2786" y="1949"/>
                    <a:pt x="2697" y="1988"/>
                    <a:pt x="2608" y="2028"/>
                  </a:cubicBezTo>
                  <a:cubicBezTo>
                    <a:pt x="2490" y="2077"/>
                    <a:pt x="2382" y="2126"/>
                    <a:pt x="2264" y="2176"/>
                  </a:cubicBezTo>
                  <a:cubicBezTo>
                    <a:pt x="2402" y="2106"/>
                    <a:pt x="2549" y="2028"/>
                    <a:pt x="2687" y="1959"/>
                  </a:cubicBezTo>
                  <a:cubicBezTo>
                    <a:pt x="2746" y="1940"/>
                    <a:pt x="2805" y="1929"/>
                    <a:pt x="2864" y="1920"/>
                  </a:cubicBezTo>
                  <a:close/>
                  <a:moveTo>
                    <a:pt x="1516" y="2289"/>
                  </a:moveTo>
                  <a:lnTo>
                    <a:pt x="1467" y="2313"/>
                  </a:lnTo>
                  <a:lnTo>
                    <a:pt x="1457" y="2303"/>
                  </a:lnTo>
                  <a:cubicBezTo>
                    <a:pt x="1482" y="2303"/>
                    <a:pt x="1499" y="2297"/>
                    <a:pt x="1516" y="2289"/>
                  </a:cubicBezTo>
                  <a:close/>
                  <a:moveTo>
                    <a:pt x="2087" y="2284"/>
                  </a:moveTo>
                  <a:cubicBezTo>
                    <a:pt x="2087" y="2303"/>
                    <a:pt x="2077" y="2313"/>
                    <a:pt x="2068" y="2333"/>
                  </a:cubicBezTo>
                  <a:cubicBezTo>
                    <a:pt x="2057" y="2323"/>
                    <a:pt x="2057" y="2313"/>
                    <a:pt x="2048" y="2303"/>
                  </a:cubicBezTo>
                  <a:cubicBezTo>
                    <a:pt x="2057" y="2303"/>
                    <a:pt x="2077" y="2294"/>
                    <a:pt x="2087" y="2284"/>
                  </a:cubicBezTo>
                  <a:close/>
                  <a:moveTo>
                    <a:pt x="778" y="1969"/>
                  </a:moveTo>
                  <a:lnTo>
                    <a:pt x="778" y="1969"/>
                  </a:lnTo>
                  <a:cubicBezTo>
                    <a:pt x="857" y="1999"/>
                    <a:pt x="926" y="2038"/>
                    <a:pt x="1005" y="2067"/>
                  </a:cubicBezTo>
                  <a:cubicBezTo>
                    <a:pt x="1103" y="2156"/>
                    <a:pt x="1191" y="2254"/>
                    <a:pt x="1290" y="2343"/>
                  </a:cubicBezTo>
                  <a:cubicBezTo>
                    <a:pt x="1280" y="2343"/>
                    <a:pt x="1270" y="2353"/>
                    <a:pt x="1270" y="2353"/>
                  </a:cubicBezTo>
                  <a:cubicBezTo>
                    <a:pt x="1261" y="2353"/>
                    <a:pt x="1250" y="2343"/>
                    <a:pt x="1241" y="2343"/>
                  </a:cubicBezTo>
                  <a:cubicBezTo>
                    <a:pt x="1132" y="2264"/>
                    <a:pt x="1024" y="2176"/>
                    <a:pt x="916" y="2087"/>
                  </a:cubicBezTo>
                  <a:cubicBezTo>
                    <a:pt x="867" y="2047"/>
                    <a:pt x="828" y="2008"/>
                    <a:pt x="778" y="1969"/>
                  </a:cubicBezTo>
                  <a:close/>
                  <a:moveTo>
                    <a:pt x="2363" y="2323"/>
                  </a:moveTo>
                  <a:lnTo>
                    <a:pt x="2363" y="2323"/>
                  </a:lnTo>
                  <a:cubicBezTo>
                    <a:pt x="2343" y="2333"/>
                    <a:pt x="2313" y="2343"/>
                    <a:pt x="2284" y="2353"/>
                  </a:cubicBezTo>
                  <a:cubicBezTo>
                    <a:pt x="2274" y="2362"/>
                    <a:pt x="2254" y="2362"/>
                    <a:pt x="2245" y="2362"/>
                  </a:cubicBezTo>
                  <a:cubicBezTo>
                    <a:pt x="2284" y="2353"/>
                    <a:pt x="2323" y="2333"/>
                    <a:pt x="2363" y="2323"/>
                  </a:cubicBezTo>
                  <a:close/>
                  <a:moveTo>
                    <a:pt x="2127" y="2303"/>
                  </a:moveTo>
                  <a:cubicBezTo>
                    <a:pt x="2127" y="2303"/>
                    <a:pt x="2136" y="2303"/>
                    <a:pt x="2136" y="2313"/>
                  </a:cubicBezTo>
                  <a:cubicBezTo>
                    <a:pt x="2136" y="2323"/>
                    <a:pt x="2146" y="2343"/>
                    <a:pt x="2146" y="2362"/>
                  </a:cubicBezTo>
                  <a:cubicBezTo>
                    <a:pt x="2136" y="2362"/>
                    <a:pt x="2127" y="2362"/>
                    <a:pt x="2116" y="2373"/>
                  </a:cubicBezTo>
                  <a:lnTo>
                    <a:pt x="2097" y="2353"/>
                  </a:lnTo>
                  <a:cubicBezTo>
                    <a:pt x="2107" y="2333"/>
                    <a:pt x="2116" y="2313"/>
                    <a:pt x="2127" y="2303"/>
                  </a:cubicBezTo>
                  <a:close/>
                  <a:moveTo>
                    <a:pt x="1890" y="0"/>
                  </a:moveTo>
                  <a:cubicBezTo>
                    <a:pt x="1851" y="0"/>
                    <a:pt x="1812" y="0"/>
                    <a:pt x="1772" y="11"/>
                  </a:cubicBezTo>
                  <a:lnTo>
                    <a:pt x="1772" y="837"/>
                  </a:lnTo>
                  <a:cubicBezTo>
                    <a:pt x="1772" y="857"/>
                    <a:pt x="1762" y="866"/>
                    <a:pt x="1753" y="886"/>
                  </a:cubicBezTo>
                  <a:cubicBezTo>
                    <a:pt x="1733" y="818"/>
                    <a:pt x="1703" y="748"/>
                    <a:pt x="1683" y="680"/>
                  </a:cubicBezTo>
                  <a:cubicBezTo>
                    <a:pt x="1664" y="552"/>
                    <a:pt x="1654" y="424"/>
                    <a:pt x="1644" y="296"/>
                  </a:cubicBezTo>
                  <a:cubicBezTo>
                    <a:pt x="1635" y="208"/>
                    <a:pt x="1624" y="119"/>
                    <a:pt x="1615" y="20"/>
                  </a:cubicBezTo>
                  <a:cubicBezTo>
                    <a:pt x="1595" y="20"/>
                    <a:pt x="1575" y="30"/>
                    <a:pt x="1546" y="30"/>
                  </a:cubicBezTo>
                  <a:cubicBezTo>
                    <a:pt x="1555" y="144"/>
                    <a:pt x="1565" y="267"/>
                    <a:pt x="1574" y="381"/>
                  </a:cubicBezTo>
                  <a:lnTo>
                    <a:pt x="1574" y="381"/>
                  </a:lnTo>
                  <a:cubicBezTo>
                    <a:pt x="1535" y="265"/>
                    <a:pt x="1496" y="157"/>
                    <a:pt x="1457" y="50"/>
                  </a:cubicBezTo>
                  <a:cubicBezTo>
                    <a:pt x="1418" y="59"/>
                    <a:pt x="1379" y="70"/>
                    <a:pt x="1349" y="79"/>
                  </a:cubicBezTo>
                  <a:cubicBezTo>
                    <a:pt x="1398" y="286"/>
                    <a:pt x="1457" y="493"/>
                    <a:pt x="1516" y="700"/>
                  </a:cubicBezTo>
                  <a:cubicBezTo>
                    <a:pt x="1565" y="837"/>
                    <a:pt x="1605" y="985"/>
                    <a:pt x="1654" y="1122"/>
                  </a:cubicBezTo>
                  <a:lnTo>
                    <a:pt x="1624" y="1181"/>
                  </a:lnTo>
                  <a:cubicBezTo>
                    <a:pt x="1565" y="945"/>
                    <a:pt x="1497" y="709"/>
                    <a:pt x="1427" y="483"/>
                  </a:cubicBezTo>
                  <a:cubicBezTo>
                    <a:pt x="1388" y="345"/>
                    <a:pt x="1349" y="217"/>
                    <a:pt x="1309" y="89"/>
                  </a:cubicBezTo>
                  <a:cubicBezTo>
                    <a:pt x="1300" y="89"/>
                    <a:pt x="1290" y="99"/>
                    <a:pt x="1280" y="99"/>
                  </a:cubicBezTo>
                  <a:cubicBezTo>
                    <a:pt x="1368" y="404"/>
                    <a:pt x="1457" y="709"/>
                    <a:pt x="1546" y="1024"/>
                  </a:cubicBezTo>
                  <a:cubicBezTo>
                    <a:pt x="1565" y="1093"/>
                    <a:pt x="1585" y="1162"/>
                    <a:pt x="1605" y="1240"/>
                  </a:cubicBezTo>
                  <a:cubicBezTo>
                    <a:pt x="1585" y="1280"/>
                    <a:pt x="1575" y="1319"/>
                    <a:pt x="1556" y="1369"/>
                  </a:cubicBezTo>
                  <a:cubicBezTo>
                    <a:pt x="1457" y="1181"/>
                    <a:pt x="1368" y="995"/>
                    <a:pt x="1270" y="818"/>
                  </a:cubicBezTo>
                  <a:cubicBezTo>
                    <a:pt x="1250" y="581"/>
                    <a:pt x="1231" y="345"/>
                    <a:pt x="1221" y="119"/>
                  </a:cubicBezTo>
                  <a:cubicBezTo>
                    <a:pt x="1172" y="138"/>
                    <a:pt x="1123" y="158"/>
                    <a:pt x="1064" y="178"/>
                  </a:cubicBezTo>
                  <a:cubicBezTo>
                    <a:pt x="1073" y="267"/>
                    <a:pt x="1073" y="355"/>
                    <a:pt x="1083" y="453"/>
                  </a:cubicBezTo>
                  <a:cubicBezTo>
                    <a:pt x="1044" y="374"/>
                    <a:pt x="1005" y="306"/>
                    <a:pt x="965" y="227"/>
                  </a:cubicBezTo>
                  <a:lnTo>
                    <a:pt x="906" y="256"/>
                  </a:lnTo>
                  <a:cubicBezTo>
                    <a:pt x="965" y="385"/>
                    <a:pt x="1034" y="503"/>
                    <a:pt x="1093" y="621"/>
                  </a:cubicBezTo>
                  <a:cubicBezTo>
                    <a:pt x="1103" y="700"/>
                    <a:pt x="1103" y="778"/>
                    <a:pt x="1113" y="857"/>
                  </a:cubicBezTo>
                  <a:cubicBezTo>
                    <a:pt x="1054" y="768"/>
                    <a:pt x="994" y="689"/>
                    <a:pt x="935" y="601"/>
                  </a:cubicBezTo>
                  <a:cubicBezTo>
                    <a:pt x="887" y="512"/>
                    <a:pt x="828" y="424"/>
                    <a:pt x="778" y="335"/>
                  </a:cubicBezTo>
                  <a:cubicBezTo>
                    <a:pt x="758" y="355"/>
                    <a:pt x="739" y="365"/>
                    <a:pt x="719" y="374"/>
                  </a:cubicBezTo>
                  <a:cubicBezTo>
                    <a:pt x="847" y="581"/>
                    <a:pt x="955" y="798"/>
                    <a:pt x="1064" y="1004"/>
                  </a:cubicBezTo>
                  <a:cubicBezTo>
                    <a:pt x="1083" y="1044"/>
                    <a:pt x="1103" y="1074"/>
                    <a:pt x="1123" y="1113"/>
                  </a:cubicBezTo>
                  <a:cubicBezTo>
                    <a:pt x="965" y="886"/>
                    <a:pt x="798" y="670"/>
                    <a:pt x="621" y="453"/>
                  </a:cubicBezTo>
                  <a:lnTo>
                    <a:pt x="513" y="562"/>
                  </a:lnTo>
                  <a:cubicBezTo>
                    <a:pt x="729" y="827"/>
                    <a:pt x="935" y="1103"/>
                    <a:pt x="1123" y="1378"/>
                  </a:cubicBezTo>
                  <a:cubicBezTo>
                    <a:pt x="1024" y="1299"/>
                    <a:pt x="935" y="1231"/>
                    <a:pt x="837" y="1152"/>
                  </a:cubicBezTo>
                  <a:cubicBezTo>
                    <a:pt x="798" y="1074"/>
                    <a:pt x="749" y="995"/>
                    <a:pt x="709" y="916"/>
                  </a:cubicBezTo>
                  <a:lnTo>
                    <a:pt x="502" y="562"/>
                  </a:lnTo>
                  <a:cubicBezTo>
                    <a:pt x="493" y="581"/>
                    <a:pt x="473" y="601"/>
                    <a:pt x="454" y="611"/>
                  </a:cubicBezTo>
                  <a:cubicBezTo>
                    <a:pt x="542" y="759"/>
                    <a:pt x="621" y="896"/>
                    <a:pt x="699" y="1034"/>
                  </a:cubicBezTo>
                  <a:lnTo>
                    <a:pt x="463" y="857"/>
                  </a:lnTo>
                  <a:cubicBezTo>
                    <a:pt x="424" y="818"/>
                    <a:pt x="384" y="788"/>
                    <a:pt x="336" y="759"/>
                  </a:cubicBezTo>
                  <a:cubicBezTo>
                    <a:pt x="336" y="768"/>
                    <a:pt x="325" y="778"/>
                    <a:pt x="316" y="788"/>
                  </a:cubicBezTo>
                  <a:cubicBezTo>
                    <a:pt x="463" y="896"/>
                    <a:pt x="601" y="1004"/>
                    <a:pt x="739" y="1113"/>
                  </a:cubicBezTo>
                  <a:cubicBezTo>
                    <a:pt x="769" y="1172"/>
                    <a:pt x="798" y="1221"/>
                    <a:pt x="828" y="1280"/>
                  </a:cubicBezTo>
                  <a:cubicBezTo>
                    <a:pt x="808" y="1260"/>
                    <a:pt x="778" y="1240"/>
                    <a:pt x="758" y="1221"/>
                  </a:cubicBezTo>
                  <a:cubicBezTo>
                    <a:pt x="601" y="1093"/>
                    <a:pt x="443" y="965"/>
                    <a:pt x="276" y="847"/>
                  </a:cubicBezTo>
                  <a:cubicBezTo>
                    <a:pt x="276" y="847"/>
                    <a:pt x="266" y="857"/>
                    <a:pt x="266" y="866"/>
                  </a:cubicBezTo>
                  <a:cubicBezTo>
                    <a:pt x="463" y="1024"/>
                    <a:pt x="670" y="1192"/>
                    <a:pt x="867" y="1349"/>
                  </a:cubicBezTo>
                  <a:cubicBezTo>
                    <a:pt x="876" y="1359"/>
                    <a:pt x="876" y="1359"/>
                    <a:pt x="876" y="1369"/>
                  </a:cubicBezTo>
                  <a:lnTo>
                    <a:pt x="994" y="1575"/>
                  </a:lnTo>
                  <a:cubicBezTo>
                    <a:pt x="867" y="1447"/>
                    <a:pt x="739" y="1329"/>
                    <a:pt x="601" y="1201"/>
                  </a:cubicBezTo>
                  <a:cubicBezTo>
                    <a:pt x="493" y="1093"/>
                    <a:pt x="375" y="985"/>
                    <a:pt x="257" y="866"/>
                  </a:cubicBezTo>
                  <a:cubicBezTo>
                    <a:pt x="257" y="877"/>
                    <a:pt x="247" y="886"/>
                    <a:pt x="247" y="896"/>
                  </a:cubicBezTo>
                  <a:cubicBezTo>
                    <a:pt x="443" y="1093"/>
                    <a:pt x="650" y="1290"/>
                    <a:pt x="857" y="1487"/>
                  </a:cubicBezTo>
                  <a:lnTo>
                    <a:pt x="1044" y="1673"/>
                  </a:lnTo>
                  <a:cubicBezTo>
                    <a:pt x="1093" y="1782"/>
                    <a:pt x="1152" y="1890"/>
                    <a:pt x="1211" y="1999"/>
                  </a:cubicBezTo>
                  <a:cubicBezTo>
                    <a:pt x="1172" y="1988"/>
                    <a:pt x="1142" y="1979"/>
                    <a:pt x="1113" y="1959"/>
                  </a:cubicBezTo>
                  <a:cubicBezTo>
                    <a:pt x="798" y="1644"/>
                    <a:pt x="483" y="1329"/>
                    <a:pt x="178" y="1014"/>
                  </a:cubicBezTo>
                  <a:cubicBezTo>
                    <a:pt x="158" y="1063"/>
                    <a:pt x="128" y="1113"/>
                    <a:pt x="119" y="1162"/>
                  </a:cubicBezTo>
                  <a:cubicBezTo>
                    <a:pt x="325" y="1378"/>
                    <a:pt x="542" y="1595"/>
                    <a:pt x="758" y="1811"/>
                  </a:cubicBezTo>
                  <a:cubicBezTo>
                    <a:pt x="660" y="1772"/>
                    <a:pt x="561" y="1732"/>
                    <a:pt x="473" y="1693"/>
                  </a:cubicBezTo>
                  <a:cubicBezTo>
                    <a:pt x="345" y="1585"/>
                    <a:pt x="217" y="1467"/>
                    <a:pt x="99" y="1349"/>
                  </a:cubicBezTo>
                  <a:cubicBezTo>
                    <a:pt x="89" y="1339"/>
                    <a:pt x="80" y="1319"/>
                    <a:pt x="60" y="1310"/>
                  </a:cubicBezTo>
                  <a:cubicBezTo>
                    <a:pt x="60" y="1319"/>
                    <a:pt x="60" y="1339"/>
                    <a:pt x="50" y="1349"/>
                  </a:cubicBezTo>
                  <a:cubicBezTo>
                    <a:pt x="158" y="1457"/>
                    <a:pt x="276" y="1555"/>
                    <a:pt x="384" y="1664"/>
                  </a:cubicBezTo>
                  <a:cubicBezTo>
                    <a:pt x="266" y="1614"/>
                    <a:pt x="139" y="1566"/>
                    <a:pt x="21" y="1507"/>
                  </a:cubicBezTo>
                  <a:cubicBezTo>
                    <a:pt x="10" y="1555"/>
                    <a:pt x="10" y="1605"/>
                    <a:pt x="1" y="1654"/>
                  </a:cubicBezTo>
                  <a:cubicBezTo>
                    <a:pt x="227" y="1743"/>
                    <a:pt x="454" y="1841"/>
                    <a:pt x="680" y="1929"/>
                  </a:cubicBezTo>
                  <a:cubicBezTo>
                    <a:pt x="837" y="2067"/>
                    <a:pt x="994" y="2195"/>
                    <a:pt x="1152" y="2313"/>
                  </a:cubicBezTo>
                  <a:lnTo>
                    <a:pt x="1034" y="2284"/>
                  </a:lnTo>
                  <a:cubicBezTo>
                    <a:pt x="994" y="2274"/>
                    <a:pt x="955" y="2254"/>
                    <a:pt x="906" y="2244"/>
                  </a:cubicBezTo>
                  <a:cubicBezTo>
                    <a:pt x="601" y="2117"/>
                    <a:pt x="296" y="1979"/>
                    <a:pt x="1" y="1831"/>
                  </a:cubicBezTo>
                  <a:lnTo>
                    <a:pt x="1" y="1831"/>
                  </a:lnTo>
                  <a:cubicBezTo>
                    <a:pt x="1" y="1890"/>
                    <a:pt x="10" y="1940"/>
                    <a:pt x="21" y="1988"/>
                  </a:cubicBezTo>
                  <a:cubicBezTo>
                    <a:pt x="325" y="2136"/>
                    <a:pt x="631" y="2274"/>
                    <a:pt x="946" y="2402"/>
                  </a:cubicBezTo>
                  <a:lnTo>
                    <a:pt x="2697" y="2402"/>
                  </a:lnTo>
                  <a:cubicBezTo>
                    <a:pt x="2825" y="2392"/>
                    <a:pt x="2943" y="2382"/>
                    <a:pt x="3061" y="2373"/>
                  </a:cubicBezTo>
                  <a:cubicBezTo>
                    <a:pt x="3219" y="2362"/>
                    <a:pt x="3367" y="2343"/>
                    <a:pt x="3524" y="2333"/>
                  </a:cubicBezTo>
                  <a:cubicBezTo>
                    <a:pt x="3541" y="2324"/>
                    <a:pt x="3543" y="2301"/>
                    <a:pt x="3531" y="2301"/>
                  </a:cubicBezTo>
                  <a:cubicBezTo>
                    <a:pt x="3529" y="2301"/>
                    <a:pt x="3527" y="2302"/>
                    <a:pt x="3524" y="2303"/>
                  </a:cubicBezTo>
                  <a:cubicBezTo>
                    <a:pt x="3209" y="2333"/>
                    <a:pt x="2884" y="2362"/>
                    <a:pt x="2569" y="2392"/>
                  </a:cubicBezTo>
                  <a:cubicBezTo>
                    <a:pt x="2608" y="2373"/>
                    <a:pt x="2648" y="2353"/>
                    <a:pt x="2687" y="2343"/>
                  </a:cubicBezTo>
                  <a:cubicBezTo>
                    <a:pt x="2835" y="2323"/>
                    <a:pt x="2982" y="2313"/>
                    <a:pt x="3130" y="2294"/>
                  </a:cubicBezTo>
                  <a:cubicBezTo>
                    <a:pt x="3317" y="2274"/>
                    <a:pt x="3514" y="2254"/>
                    <a:pt x="3711" y="2235"/>
                  </a:cubicBezTo>
                  <a:cubicBezTo>
                    <a:pt x="3711" y="2225"/>
                    <a:pt x="3711" y="2215"/>
                    <a:pt x="3721" y="2205"/>
                  </a:cubicBezTo>
                  <a:lnTo>
                    <a:pt x="3721" y="2205"/>
                  </a:lnTo>
                  <a:cubicBezTo>
                    <a:pt x="3406" y="2235"/>
                    <a:pt x="3091" y="2264"/>
                    <a:pt x="2776" y="2303"/>
                  </a:cubicBezTo>
                  <a:cubicBezTo>
                    <a:pt x="2973" y="2225"/>
                    <a:pt x="3170" y="2136"/>
                    <a:pt x="3356" y="2058"/>
                  </a:cubicBezTo>
                  <a:cubicBezTo>
                    <a:pt x="3494" y="2028"/>
                    <a:pt x="3632" y="1988"/>
                    <a:pt x="3770" y="1959"/>
                  </a:cubicBezTo>
                  <a:lnTo>
                    <a:pt x="3770" y="1929"/>
                  </a:lnTo>
                  <a:cubicBezTo>
                    <a:pt x="3681" y="1949"/>
                    <a:pt x="3603" y="1969"/>
                    <a:pt x="3514" y="1988"/>
                  </a:cubicBezTo>
                  <a:cubicBezTo>
                    <a:pt x="3583" y="1959"/>
                    <a:pt x="3652" y="1929"/>
                    <a:pt x="3711" y="1900"/>
                  </a:cubicBezTo>
                  <a:cubicBezTo>
                    <a:pt x="3794" y="1867"/>
                    <a:pt x="3743" y="1783"/>
                    <a:pt x="3671" y="1783"/>
                  </a:cubicBezTo>
                  <a:cubicBezTo>
                    <a:pt x="3658" y="1783"/>
                    <a:pt x="3645" y="1786"/>
                    <a:pt x="3632" y="1792"/>
                  </a:cubicBezTo>
                  <a:cubicBezTo>
                    <a:pt x="3297" y="1940"/>
                    <a:pt x="2953" y="2087"/>
                    <a:pt x="2619" y="2225"/>
                  </a:cubicBezTo>
                  <a:cubicBezTo>
                    <a:pt x="2481" y="2264"/>
                    <a:pt x="2353" y="2303"/>
                    <a:pt x="2215" y="2343"/>
                  </a:cubicBezTo>
                  <a:cubicBezTo>
                    <a:pt x="2205" y="2303"/>
                    <a:pt x="2195" y="2274"/>
                    <a:pt x="2186" y="2244"/>
                  </a:cubicBezTo>
                  <a:cubicBezTo>
                    <a:pt x="2471" y="2126"/>
                    <a:pt x="2746" y="1999"/>
                    <a:pt x="3022" y="1880"/>
                  </a:cubicBezTo>
                  <a:lnTo>
                    <a:pt x="3288" y="1821"/>
                  </a:lnTo>
                  <a:cubicBezTo>
                    <a:pt x="3445" y="1782"/>
                    <a:pt x="3612" y="1732"/>
                    <a:pt x="3780" y="1693"/>
                  </a:cubicBezTo>
                  <a:lnTo>
                    <a:pt x="3780" y="1664"/>
                  </a:lnTo>
                  <a:cubicBezTo>
                    <a:pt x="3573" y="1713"/>
                    <a:pt x="3367" y="1762"/>
                    <a:pt x="3170" y="1811"/>
                  </a:cubicBezTo>
                  <a:cubicBezTo>
                    <a:pt x="3347" y="1732"/>
                    <a:pt x="3533" y="1644"/>
                    <a:pt x="3721" y="1566"/>
                  </a:cubicBezTo>
                  <a:cubicBezTo>
                    <a:pt x="3738" y="1557"/>
                    <a:pt x="3725" y="1534"/>
                    <a:pt x="3709" y="1534"/>
                  </a:cubicBezTo>
                  <a:cubicBezTo>
                    <a:pt x="3707" y="1534"/>
                    <a:pt x="3704" y="1534"/>
                    <a:pt x="3701" y="1536"/>
                  </a:cubicBezTo>
                  <a:cubicBezTo>
                    <a:pt x="3474" y="1644"/>
                    <a:pt x="3238" y="1752"/>
                    <a:pt x="3012" y="1851"/>
                  </a:cubicBezTo>
                  <a:cubicBezTo>
                    <a:pt x="2934" y="1870"/>
                    <a:pt x="2864" y="1890"/>
                    <a:pt x="2786" y="1900"/>
                  </a:cubicBezTo>
                  <a:cubicBezTo>
                    <a:pt x="3111" y="1732"/>
                    <a:pt x="3426" y="1575"/>
                    <a:pt x="3741" y="1408"/>
                  </a:cubicBezTo>
                  <a:cubicBezTo>
                    <a:pt x="3730" y="1359"/>
                    <a:pt x="3721" y="1310"/>
                    <a:pt x="3701" y="1270"/>
                  </a:cubicBezTo>
                  <a:cubicBezTo>
                    <a:pt x="3219" y="1526"/>
                    <a:pt x="2737" y="1772"/>
                    <a:pt x="2254" y="2028"/>
                  </a:cubicBezTo>
                  <a:cubicBezTo>
                    <a:pt x="2254" y="2018"/>
                    <a:pt x="2264" y="1999"/>
                    <a:pt x="2274" y="1988"/>
                  </a:cubicBezTo>
                  <a:cubicBezTo>
                    <a:pt x="2422" y="1890"/>
                    <a:pt x="2560" y="1792"/>
                    <a:pt x="2707" y="1693"/>
                  </a:cubicBezTo>
                  <a:cubicBezTo>
                    <a:pt x="2855" y="1605"/>
                    <a:pt x="3002" y="1526"/>
                    <a:pt x="3140" y="1447"/>
                  </a:cubicBezTo>
                  <a:cubicBezTo>
                    <a:pt x="3317" y="1349"/>
                    <a:pt x="3485" y="1251"/>
                    <a:pt x="3662" y="1152"/>
                  </a:cubicBezTo>
                  <a:cubicBezTo>
                    <a:pt x="3652" y="1142"/>
                    <a:pt x="3652" y="1133"/>
                    <a:pt x="3652" y="1122"/>
                  </a:cubicBezTo>
                  <a:cubicBezTo>
                    <a:pt x="3426" y="1251"/>
                    <a:pt x="3189" y="1378"/>
                    <a:pt x="2963" y="1516"/>
                  </a:cubicBezTo>
                  <a:lnTo>
                    <a:pt x="3612" y="1044"/>
                  </a:lnTo>
                  <a:lnTo>
                    <a:pt x="3553" y="926"/>
                  </a:lnTo>
                  <a:cubicBezTo>
                    <a:pt x="3445" y="995"/>
                    <a:pt x="3337" y="1074"/>
                    <a:pt x="3238" y="1152"/>
                  </a:cubicBezTo>
                  <a:cubicBezTo>
                    <a:pt x="3150" y="1181"/>
                    <a:pt x="3071" y="1221"/>
                    <a:pt x="2993" y="1251"/>
                  </a:cubicBezTo>
                  <a:cubicBezTo>
                    <a:pt x="3032" y="1211"/>
                    <a:pt x="3081" y="1172"/>
                    <a:pt x="3130" y="1122"/>
                  </a:cubicBezTo>
                  <a:cubicBezTo>
                    <a:pt x="3238" y="1014"/>
                    <a:pt x="3356" y="906"/>
                    <a:pt x="3465" y="788"/>
                  </a:cubicBezTo>
                  <a:cubicBezTo>
                    <a:pt x="3455" y="778"/>
                    <a:pt x="3445" y="768"/>
                    <a:pt x="3445" y="759"/>
                  </a:cubicBezTo>
                  <a:cubicBezTo>
                    <a:pt x="3268" y="945"/>
                    <a:pt x="3091" y="1122"/>
                    <a:pt x="2904" y="1290"/>
                  </a:cubicBezTo>
                  <a:cubicBezTo>
                    <a:pt x="2894" y="1290"/>
                    <a:pt x="2894" y="1290"/>
                    <a:pt x="2884" y="1299"/>
                  </a:cubicBezTo>
                  <a:cubicBezTo>
                    <a:pt x="3061" y="1103"/>
                    <a:pt x="3229" y="906"/>
                    <a:pt x="3396" y="700"/>
                  </a:cubicBezTo>
                  <a:cubicBezTo>
                    <a:pt x="3367" y="670"/>
                    <a:pt x="3337" y="630"/>
                    <a:pt x="3297" y="591"/>
                  </a:cubicBezTo>
                  <a:cubicBezTo>
                    <a:pt x="3248" y="650"/>
                    <a:pt x="3209" y="700"/>
                    <a:pt x="3159" y="759"/>
                  </a:cubicBezTo>
                  <a:cubicBezTo>
                    <a:pt x="3071" y="818"/>
                    <a:pt x="2993" y="877"/>
                    <a:pt x="2914" y="926"/>
                  </a:cubicBezTo>
                  <a:cubicBezTo>
                    <a:pt x="3002" y="778"/>
                    <a:pt x="3091" y="630"/>
                    <a:pt x="3179" y="473"/>
                  </a:cubicBezTo>
                  <a:cubicBezTo>
                    <a:pt x="3130" y="433"/>
                    <a:pt x="3081" y="394"/>
                    <a:pt x="3022" y="355"/>
                  </a:cubicBezTo>
                  <a:cubicBezTo>
                    <a:pt x="2934" y="542"/>
                    <a:pt x="2835" y="719"/>
                    <a:pt x="2737" y="906"/>
                  </a:cubicBezTo>
                  <a:cubicBezTo>
                    <a:pt x="2786" y="788"/>
                    <a:pt x="2835" y="670"/>
                    <a:pt x="2875" y="552"/>
                  </a:cubicBezTo>
                  <a:lnTo>
                    <a:pt x="2963" y="315"/>
                  </a:lnTo>
                  <a:cubicBezTo>
                    <a:pt x="2953" y="306"/>
                    <a:pt x="2943" y="306"/>
                    <a:pt x="2934" y="296"/>
                  </a:cubicBezTo>
                  <a:cubicBezTo>
                    <a:pt x="2845" y="552"/>
                    <a:pt x="2746" y="807"/>
                    <a:pt x="2638" y="1054"/>
                  </a:cubicBezTo>
                  <a:cubicBezTo>
                    <a:pt x="2628" y="1074"/>
                    <a:pt x="2628" y="1093"/>
                    <a:pt x="2619" y="1103"/>
                  </a:cubicBezTo>
                  <a:cubicBezTo>
                    <a:pt x="2608" y="1133"/>
                    <a:pt x="2589" y="1152"/>
                    <a:pt x="2579" y="1172"/>
                  </a:cubicBezTo>
                  <a:cubicBezTo>
                    <a:pt x="2530" y="1211"/>
                    <a:pt x="2481" y="1240"/>
                    <a:pt x="2431" y="1270"/>
                  </a:cubicBezTo>
                  <a:cubicBezTo>
                    <a:pt x="2540" y="1063"/>
                    <a:pt x="2648" y="847"/>
                    <a:pt x="2746" y="621"/>
                  </a:cubicBezTo>
                  <a:cubicBezTo>
                    <a:pt x="2796" y="512"/>
                    <a:pt x="2845" y="394"/>
                    <a:pt x="2894" y="276"/>
                  </a:cubicBezTo>
                  <a:cubicBezTo>
                    <a:pt x="2875" y="256"/>
                    <a:pt x="2855" y="247"/>
                    <a:pt x="2835" y="237"/>
                  </a:cubicBezTo>
                  <a:cubicBezTo>
                    <a:pt x="2726" y="503"/>
                    <a:pt x="2608" y="768"/>
                    <a:pt x="2481" y="1024"/>
                  </a:cubicBezTo>
                  <a:cubicBezTo>
                    <a:pt x="2422" y="1142"/>
                    <a:pt x="2372" y="1251"/>
                    <a:pt x="2313" y="1359"/>
                  </a:cubicBezTo>
                  <a:lnTo>
                    <a:pt x="2293" y="1378"/>
                  </a:lnTo>
                  <a:cubicBezTo>
                    <a:pt x="2431" y="1074"/>
                    <a:pt x="2549" y="768"/>
                    <a:pt x="2667" y="463"/>
                  </a:cubicBezTo>
                  <a:cubicBezTo>
                    <a:pt x="2697" y="374"/>
                    <a:pt x="2726" y="286"/>
                    <a:pt x="2776" y="208"/>
                  </a:cubicBezTo>
                  <a:lnTo>
                    <a:pt x="2717" y="178"/>
                  </a:lnTo>
                  <a:cubicBezTo>
                    <a:pt x="2678" y="237"/>
                    <a:pt x="2648" y="296"/>
                    <a:pt x="2628" y="365"/>
                  </a:cubicBezTo>
                  <a:cubicBezTo>
                    <a:pt x="2589" y="453"/>
                    <a:pt x="2560" y="542"/>
                    <a:pt x="2530" y="630"/>
                  </a:cubicBezTo>
                  <a:cubicBezTo>
                    <a:pt x="2490" y="719"/>
                    <a:pt x="2461" y="818"/>
                    <a:pt x="2422" y="916"/>
                  </a:cubicBezTo>
                  <a:cubicBezTo>
                    <a:pt x="2343" y="1093"/>
                    <a:pt x="2264" y="1280"/>
                    <a:pt x="2175" y="1467"/>
                  </a:cubicBezTo>
                  <a:cubicBezTo>
                    <a:pt x="2116" y="1507"/>
                    <a:pt x="2057" y="1546"/>
                    <a:pt x="2008" y="1585"/>
                  </a:cubicBezTo>
                  <a:cubicBezTo>
                    <a:pt x="2008" y="1555"/>
                    <a:pt x="2018" y="1516"/>
                    <a:pt x="2028" y="1477"/>
                  </a:cubicBezTo>
                  <a:cubicBezTo>
                    <a:pt x="2127" y="1162"/>
                    <a:pt x="2234" y="857"/>
                    <a:pt x="2363" y="542"/>
                  </a:cubicBezTo>
                  <a:cubicBezTo>
                    <a:pt x="2422" y="404"/>
                    <a:pt x="2481" y="256"/>
                    <a:pt x="2540" y="109"/>
                  </a:cubicBezTo>
                  <a:cubicBezTo>
                    <a:pt x="2510" y="99"/>
                    <a:pt x="2490" y="99"/>
                    <a:pt x="2471" y="89"/>
                  </a:cubicBezTo>
                  <a:cubicBezTo>
                    <a:pt x="2343" y="385"/>
                    <a:pt x="2225" y="689"/>
                    <a:pt x="2116" y="985"/>
                  </a:cubicBezTo>
                  <a:lnTo>
                    <a:pt x="2087" y="1074"/>
                  </a:lnTo>
                  <a:cubicBezTo>
                    <a:pt x="2116" y="906"/>
                    <a:pt x="2146" y="748"/>
                    <a:pt x="2166" y="581"/>
                  </a:cubicBezTo>
                  <a:cubicBezTo>
                    <a:pt x="2195" y="404"/>
                    <a:pt x="2225" y="217"/>
                    <a:pt x="2254" y="40"/>
                  </a:cubicBezTo>
                  <a:cubicBezTo>
                    <a:pt x="2234" y="30"/>
                    <a:pt x="2205" y="30"/>
                    <a:pt x="2186" y="20"/>
                  </a:cubicBezTo>
                  <a:cubicBezTo>
                    <a:pt x="2166" y="50"/>
                    <a:pt x="2156" y="79"/>
                    <a:pt x="2136" y="99"/>
                  </a:cubicBezTo>
                  <a:cubicBezTo>
                    <a:pt x="2146" y="70"/>
                    <a:pt x="2146" y="50"/>
                    <a:pt x="2146" y="20"/>
                  </a:cubicBezTo>
                  <a:cubicBezTo>
                    <a:pt x="2097" y="11"/>
                    <a:pt x="2048" y="11"/>
                    <a:pt x="1989" y="11"/>
                  </a:cubicBezTo>
                  <a:lnTo>
                    <a:pt x="1930" y="512"/>
                  </a:lnTo>
                  <a:cubicBezTo>
                    <a:pt x="1920" y="522"/>
                    <a:pt x="1920" y="542"/>
                    <a:pt x="1910" y="552"/>
                  </a:cubicBezTo>
                  <a:lnTo>
                    <a:pt x="1910" y="414"/>
                  </a:lnTo>
                  <a:cubicBezTo>
                    <a:pt x="1920" y="276"/>
                    <a:pt x="1920" y="138"/>
                    <a:pt x="1920"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61" name="Google Shape;3761;p21"/>
            <p:cNvSpPr/>
            <p:nvPr/>
          </p:nvSpPr>
          <p:spPr>
            <a:xfrm>
              <a:off x="5034604" y="5070107"/>
              <a:ext cx="73299" cy="12711"/>
            </a:xfrm>
            <a:custGeom>
              <a:avLst/>
              <a:gdLst/>
              <a:ahLst/>
              <a:cxnLst/>
              <a:rect l="l" t="t" r="r" b="b"/>
              <a:pathLst>
                <a:path w="346" h="60" extrusionOk="0">
                  <a:moveTo>
                    <a:pt x="1" y="1"/>
                  </a:moveTo>
                  <a:cubicBezTo>
                    <a:pt x="1" y="11"/>
                    <a:pt x="11" y="20"/>
                    <a:pt x="11" y="31"/>
                  </a:cubicBezTo>
                  <a:lnTo>
                    <a:pt x="188" y="60"/>
                  </a:lnTo>
                  <a:lnTo>
                    <a:pt x="346" y="60"/>
                  </a:lnTo>
                  <a:cubicBezTo>
                    <a:pt x="306" y="60"/>
                    <a:pt x="267" y="50"/>
                    <a:pt x="228" y="40"/>
                  </a:cubicBezTo>
                  <a:cubicBezTo>
                    <a:pt x="149" y="31"/>
                    <a:pt x="80" y="11"/>
                    <a:pt x="1"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62" name="Google Shape;3762;p21"/>
            <p:cNvSpPr/>
            <p:nvPr/>
          </p:nvSpPr>
          <p:spPr>
            <a:xfrm>
              <a:off x="75043" y="4573961"/>
              <a:ext cx="802055" cy="508858"/>
            </a:xfrm>
            <a:custGeom>
              <a:avLst/>
              <a:gdLst/>
              <a:ahLst/>
              <a:cxnLst/>
              <a:rect l="l" t="t" r="r" b="b"/>
              <a:pathLst>
                <a:path w="3786" h="2402" extrusionOk="0">
                  <a:moveTo>
                    <a:pt x="1506" y="424"/>
                  </a:moveTo>
                  <a:cubicBezTo>
                    <a:pt x="1545" y="512"/>
                    <a:pt x="1575" y="601"/>
                    <a:pt x="1604" y="689"/>
                  </a:cubicBezTo>
                  <a:cubicBezTo>
                    <a:pt x="1614" y="728"/>
                    <a:pt x="1615" y="766"/>
                    <a:pt x="1623" y="796"/>
                  </a:cubicBezTo>
                  <a:lnTo>
                    <a:pt x="1623" y="796"/>
                  </a:lnTo>
                  <a:cubicBezTo>
                    <a:pt x="1584" y="668"/>
                    <a:pt x="1545" y="541"/>
                    <a:pt x="1506" y="424"/>
                  </a:cubicBezTo>
                  <a:close/>
                  <a:moveTo>
                    <a:pt x="1053" y="837"/>
                  </a:moveTo>
                  <a:cubicBezTo>
                    <a:pt x="1063" y="847"/>
                    <a:pt x="1073" y="857"/>
                    <a:pt x="1083" y="877"/>
                  </a:cubicBezTo>
                  <a:cubicBezTo>
                    <a:pt x="1093" y="886"/>
                    <a:pt x="1103" y="906"/>
                    <a:pt x="1112" y="916"/>
                  </a:cubicBezTo>
                  <a:cubicBezTo>
                    <a:pt x="1112" y="936"/>
                    <a:pt x="1112" y="945"/>
                    <a:pt x="1122" y="965"/>
                  </a:cubicBezTo>
                  <a:cubicBezTo>
                    <a:pt x="1093" y="916"/>
                    <a:pt x="1073" y="877"/>
                    <a:pt x="1053" y="837"/>
                  </a:cubicBezTo>
                  <a:close/>
                  <a:moveTo>
                    <a:pt x="1742" y="1083"/>
                  </a:moveTo>
                  <a:lnTo>
                    <a:pt x="1772" y="1172"/>
                  </a:lnTo>
                  <a:lnTo>
                    <a:pt x="1772" y="1290"/>
                  </a:lnTo>
                  <a:cubicBezTo>
                    <a:pt x="1762" y="1260"/>
                    <a:pt x="1752" y="1240"/>
                    <a:pt x="1742" y="1211"/>
                  </a:cubicBezTo>
                  <a:lnTo>
                    <a:pt x="1742" y="1172"/>
                  </a:lnTo>
                  <a:cubicBezTo>
                    <a:pt x="1742" y="1152"/>
                    <a:pt x="1733" y="1133"/>
                    <a:pt x="1733" y="1103"/>
                  </a:cubicBezTo>
                  <a:cubicBezTo>
                    <a:pt x="1733" y="1093"/>
                    <a:pt x="1742" y="1093"/>
                    <a:pt x="1742" y="1083"/>
                  </a:cubicBezTo>
                  <a:close/>
                  <a:moveTo>
                    <a:pt x="1280" y="995"/>
                  </a:moveTo>
                  <a:cubicBezTo>
                    <a:pt x="1289" y="1004"/>
                    <a:pt x="1300" y="1024"/>
                    <a:pt x="1300" y="1034"/>
                  </a:cubicBezTo>
                  <a:cubicBezTo>
                    <a:pt x="1359" y="1142"/>
                    <a:pt x="1407" y="1240"/>
                    <a:pt x="1466" y="1349"/>
                  </a:cubicBezTo>
                  <a:lnTo>
                    <a:pt x="1457" y="1339"/>
                  </a:lnTo>
                  <a:cubicBezTo>
                    <a:pt x="1398" y="1260"/>
                    <a:pt x="1348" y="1192"/>
                    <a:pt x="1289" y="1113"/>
                  </a:cubicBezTo>
                  <a:cubicBezTo>
                    <a:pt x="1289" y="1074"/>
                    <a:pt x="1289" y="1034"/>
                    <a:pt x="1280" y="995"/>
                  </a:cubicBezTo>
                  <a:close/>
                  <a:moveTo>
                    <a:pt x="2205" y="119"/>
                  </a:moveTo>
                  <a:lnTo>
                    <a:pt x="2205" y="119"/>
                  </a:lnTo>
                  <a:cubicBezTo>
                    <a:pt x="2155" y="433"/>
                    <a:pt x="2107" y="739"/>
                    <a:pt x="2057" y="1054"/>
                  </a:cubicBezTo>
                  <a:cubicBezTo>
                    <a:pt x="2037" y="1122"/>
                    <a:pt x="2028" y="1192"/>
                    <a:pt x="2018" y="1260"/>
                  </a:cubicBezTo>
                  <a:cubicBezTo>
                    <a:pt x="2008" y="1290"/>
                    <a:pt x="1998" y="1319"/>
                    <a:pt x="1988" y="1359"/>
                  </a:cubicBezTo>
                  <a:cubicBezTo>
                    <a:pt x="2028" y="1004"/>
                    <a:pt x="2067" y="641"/>
                    <a:pt x="2116" y="286"/>
                  </a:cubicBezTo>
                  <a:cubicBezTo>
                    <a:pt x="2146" y="237"/>
                    <a:pt x="2175" y="178"/>
                    <a:pt x="2205" y="119"/>
                  </a:cubicBezTo>
                  <a:close/>
                  <a:moveTo>
                    <a:pt x="3071" y="857"/>
                  </a:moveTo>
                  <a:cubicBezTo>
                    <a:pt x="2914" y="1034"/>
                    <a:pt x="2766" y="1211"/>
                    <a:pt x="2599" y="1388"/>
                  </a:cubicBezTo>
                  <a:cubicBezTo>
                    <a:pt x="2697" y="1260"/>
                    <a:pt x="2785" y="1133"/>
                    <a:pt x="2864" y="1004"/>
                  </a:cubicBezTo>
                  <a:lnTo>
                    <a:pt x="3071" y="857"/>
                  </a:lnTo>
                  <a:close/>
                  <a:moveTo>
                    <a:pt x="2520" y="1251"/>
                  </a:moveTo>
                  <a:lnTo>
                    <a:pt x="2520" y="1251"/>
                  </a:lnTo>
                  <a:cubicBezTo>
                    <a:pt x="2451" y="1349"/>
                    <a:pt x="2382" y="1447"/>
                    <a:pt x="2313" y="1536"/>
                  </a:cubicBezTo>
                  <a:cubicBezTo>
                    <a:pt x="2303" y="1546"/>
                    <a:pt x="2293" y="1546"/>
                    <a:pt x="2293" y="1546"/>
                  </a:cubicBezTo>
                  <a:cubicBezTo>
                    <a:pt x="2323" y="1477"/>
                    <a:pt x="2362" y="1408"/>
                    <a:pt x="2402" y="1339"/>
                  </a:cubicBezTo>
                  <a:lnTo>
                    <a:pt x="2520" y="1251"/>
                  </a:lnTo>
                  <a:close/>
                  <a:moveTo>
                    <a:pt x="3110" y="1231"/>
                  </a:moveTo>
                  <a:lnTo>
                    <a:pt x="3110" y="1231"/>
                  </a:lnTo>
                  <a:cubicBezTo>
                    <a:pt x="2962" y="1339"/>
                    <a:pt x="2815" y="1437"/>
                    <a:pt x="2667" y="1546"/>
                  </a:cubicBezTo>
                  <a:cubicBezTo>
                    <a:pt x="2677" y="1536"/>
                    <a:pt x="2677" y="1526"/>
                    <a:pt x="2687" y="1516"/>
                  </a:cubicBezTo>
                  <a:lnTo>
                    <a:pt x="2923" y="1310"/>
                  </a:lnTo>
                  <a:cubicBezTo>
                    <a:pt x="2982" y="1290"/>
                    <a:pt x="3051" y="1260"/>
                    <a:pt x="3110" y="1231"/>
                  </a:cubicBezTo>
                  <a:close/>
                  <a:moveTo>
                    <a:pt x="876" y="1221"/>
                  </a:moveTo>
                  <a:lnTo>
                    <a:pt x="876" y="1221"/>
                  </a:lnTo>
                  <a:cubicBezTo>
                    <a:pt x="974" y="1310"/>
                    <a:pt x="1073" y="1388"/>
                    <a:pt x="1171" y="1467"/>
                  </a:cubicBezTo>
                  <a:cubicBezTo>
                    <a:pt x="1182" y="1507"/>
                    <a:pt x="1182" y="1536"/>
                    <a:pt x="1182" y="1566"/>
                  </a:cubicBezTo>
                  <a:cubicBezTo>
                    <a:pt x="1112" y="1507"/>
                    <a:pt x="1044" y="1447"/>
                    <a:pt x="965" y="1388"/>
                  </a:cubicBezTo>
                  <a:cubicBezTo>
                    <a:pt x="935" y="1329"/>
                    <a:pt x="906" y="1280"/>
                    <a:pt x="876" y="1221"/>
                  </a:cubicBezTo>
                  <a:close/>
                  <a:moveTo>
                    <a:pt x="256" y="866"/>
                  </a:moveTo>
                  <a:lnTo>
                    <a:pt x="256" y="866"/>
                  </a:lnTo>
                  <a:cubicBezTo>
                    <a:pt x="463" y="1024"/>
                    <a:pt x="670" y="1192"/>
                    <a:pt x="867" y="1349"/>
                  </a:cubicBezTo>
                  <a:cubicBezTo>
                    <a:pt x="867" y="1359"/>
                    <a:pt x="876" y="1359"/>
                    <a:pt x="876" y="1369"/>
                  </a:cubicBezTo>
                  <a:cubicBezTo>
                    <a:pt x="915" y="1437"/>
                    <a:pt x="945" y="1507"/>
                    <a:pt x="985" y="1575"/>
                  </a:cubicBezTo>
                  <a:cubicBezTo>
                    <a:pt x="856" y="1447"/>
                    <a:pt x="729" y="1329"/>
                    <a:pt x="600" y="1201"/>
                  </a:cubicBezTo>
                  <a:cubicBezTo>
                    <a:pt x="493" y="1093"/>
                    <a:pt x="375" y="985"/>
                    <a:pt x="256" y="866"/>
                  </a:cubicBezTo>
                  <a:close/>
                  <a:moveTo>
                    <a:pt x="1683" y="1231"/>
                  </a:moveTo>
                  <a:cubicBezTo>
                    <a:pt x="1693" y="1349"/>
                    <a:pt x="1713" y="1457"/>
                    <a:pt x="1733" y="1566"/>
                  </a:cubicBezTo>
                  <a:cubicBezTo>
                    <a:pt x="1733" y="1570"/>
                    <a:pt x="1733" y="1575"/>
                    <a:pt x="1733" y="1580"/>
                  </a:cubicBezTo>
                  <a:lnTo>
                    <a:pt x="1733" y="1580"/>
                  </a:lnTo>
                  <a:lnTo>
                    <a:pt x="1654" y="1290"/>
                  </a:lnTo>
                  <a:lnTo>
                    <a:pt x="1654" y="1280"/>
                  </a:lnTo>
                  <a:cubicBezTo>
                    <a:pt x="1663" y="1270"/>
                    <a:pt x="1674" y="1251"/>
                    <a:pt x="1683" y="1231"/>
                  </a:cubicBezTo>
                  <a:close/>
                  <a:moveTo>
                    <a:pt x="2273" y="1428"/>
                  </a:moveTo>
                  <a:cubicBezTo>
                    <a:pt x="2244" y="1477"/>
                    <a:pt x="2214" y="1536"/>
                    <a:pt x="2195" y="1595"/>
                  </a:cubicBezTo>
                  <a:lnTo>
                    <a:pt x="2185" y="1595"/>
                  </a:lnTo>
                  <a:cubicBezTo>
                    <a:pt x="2185" y="1585"/>
                    <a:pt x="2195" y="1585"/>
                    <a:pt x="2195" y="1585"/>
                  </a:cubicBezTo>
                  <a:cubicBezTo>
                    <a:pt x="2214" y="1536"/>
                    <a:pt x="2234" y="1487"/>
                    <a:pt x="2264" y="1437"/>
                  </a:cubicBezTo>
                  <a:lnTo>
                    <a:pt x="2273" y="1428"/>
                  </a:lnTo>
                  <a:close/>
                  <a:moveTo>
                    <a:pt x="1300" y="1181"/>
                  </a:moveTo>
                  <a:lnTo>
                    <a:pt x="1300" y="1181"/>
                  </a:lnTo>
                  <a:cubicBezTo>
                    <a:pt x="1368" y="1280"/>
                    <a:pt x="1437" y="1369"/>
                    <a:pt x="1506" y="1467"/>
                  </a:cubicBezTo>
                  <a:cubicBezTo>
                    <a:pt x="1486" y="1516"/>
                    <a:pt x="1477" y="1575"/>
                    <a:pt x="1457" y="1625"/>
                  </a:cubicBezTo>
                  <a:cubicBezTo>
                    <a:pt x="1427" y="1585"/>
                    <a:pt x="1398" y="1536"/>
                    <a:pt x="1378" y="1496"/>
                  </a:cubicBezTo>
                  <a:cubicBezTo>
                    <a:pt x="1368" y="1487"/>
                    <a:pt x="1359" y="1467"/>
                    <a:pt x="1359" y="1447"/>
                  </a:cubicBezTo>
                  <a:cubicBezTo>
                    <a:pt x="1348" y="1428"/>
                    <a:pt x="1329" y="1408"/>
                    <a:pt x="1319" y="1378"/>
                  </a:cubicBezTo>
                  <a:cubicBezTo>
                    <a:pt x="1319" y="1319"/>
                    <a:pt x="1309" y="1251"/>
                    <a:pt x="1300" y="1181"/>
                  </a:cubicBezTo>
                  <a:close/>
                  <a:moveTo>
                    <a:pt x="2146" y="1526"/>
                  </a:moveTo>
                  <a:cubicBezTo>
                    <a:pt x="2126" y="1555"/>
                    <a:pt x="2107" y="1595"/>
                    <a:pt x="2087" y="1634"/>
                  </a:cubicBezTo>
                  <a:cubicBezTo>
                    <a:pt x="2067" y="1644"/>
                    <a:pt x="2037" y="1654"/>
                    <a:pt x="2008" y="1664"/>
                  </a:cubicBezTo>
                  <a:cubicBezTo>
                    <a:pt x="2008" y="1654"/>
                    <a:pt x="1998" y="1644"/>
                    <a:pt x="1998" y="1634"/>
                  </a:cubicBezTo>
                  <a:cubicBezTo>
                    <a:pt x="2048" y="1595"/>
                    <a:pt x="2096" y="1555"/>
                    <a:pt x="2146" y="1526"/>
                  </a:cubicBezTo>
                  <a:close/>
                  <a:moveTo>
                    <a:pt x="1634" y="1349"/>
                  </a:moveTo>
                  <a:lnTo>
                    <a:pt x="1722" y="1703"/>
                  </a:lnTo>
                  <a:cubicBezTo>
                    <a:pt x="1703" y="1664"/>
                    <a:pt x="1683" y="1625"/>
                    <a:pt x="1663" y="1595"/>
                  </a:cubicBezTo>
                  <a:lnTo>
                    <a:pt x="1595" y="1447"/>
                  </a:lnTo>
                  <a:cubicBezTo>
                    <a:pt x="1604" y="1418"/>
                    <a:pt x="1615" y="1378"/>
                    <a:pt x="1634" y="1349"/>
                  </a:cubicBezTo>
                  <a:close/>
                  <a:moveTo>
                    <a:pt x="2067" y="1673"/>
                  </a:moveTo>
                  <a:lnTo>
                    <a:pt x="2067" y="1673"/>
                  </a:lnTo>
                  <a:cubicBezTo>
                    <a:pt x="2057" y="1693"/>
                    <a:pt x="2048" y="1723"/>
                    <a:pt x="2037" y="1743"/>
                  </a:cubicBezTo>
                  <a:cubicBezTo>
                    <a:pt x="2028" y="1723"/>
                    <a:pt x="2018" y="1713"/>
                    <a:pt x="2018" y="1693"/>
                  </a:cubicBezTo>
                  <a:cubicBezTo>
                    <a:pt x="2037" y="1684"/>
                    <a:pt x="2048" y="1684"/>
                    <a:pt x="2067" y="1673"/>
                  </a:cubicBezTo>
                  <a:close/>
                  <a:moveTo>
                    <a:pt x="1004" y="1457"/>
                  </a:moveTo>
                  <a:cubicBezTo>
                    <a:pt x="1033" y="1487"/>
                    <a:pt x="1073" y="1516"/>
                    <a:pt x="1103" y="1546"/>
                  </a:cubicBezTo>
                  <a:cubicBezTo>
                    <a:pt x="1132" y="1566"/>
                    <a:pt x="1162" y="1595"/>
                    <a:pt x="1191" y="1614"/>
                  </a:cubicBezTo>
                  <a:cubicBezTo>
                    <a:pt x="1201" y="1684"/>
                    <a:pt x="1211" y="1743"/>
                    <a:pt x="1221" y="1802"/>
                  </a:cubicBezTo>
                  <a:cubicBezTo>
                    <a:pt x="1191" y="1782"/>
                    <a:pt x="1171" y="1762"/>
                    <a:pt x="1142" y="1732"/>
                  </a:cubicBezTo>
                  <a:cubicBezTo>
                    <a:pt x="1103" y="1644"/>
                    <a:pt x="1053" y="1555"/>
                    <a:pt x="1004" y="1457"/>
                  </a:cubicBezTo>
                  <a:close/>
                  <a:moveTo>
                    <a:pt x="1555" y="1536"/>
                  </a:moveTo>
                  <a:cubicBezTo>
                    <a:pt x="1565" y="1546"/>
                    <a:pt x="1565" y="1546"/>
                    <a:pt x="1565" y="1555"/>
                  </a:cubicBezTo>
                  <a:lnTo>
                    <a:pt x="1693" y="1792"/>
                  </a:lnTo>
                  <a:lnTo>
                    <a:pt x="1634" y="1821"/>
                  </a:lnTo>
                  <a:cubicBezTo>
                    <a:pt x="1595" y="1782"/>
                    <a:pt x="1555" y="1752"/>
                    <a:pt x="1506" y="1713"/>
                  </a:cubicBezTo>
                  <a:cubicBezTo>
                    <a:pt x="1506" y="1703"/>
                    <a:pt x="1506" y="1703"/>
                    <a:pt x="1496" y="1703"/>
                  </a:cubicBezTo>
                  <a:cubicBezTo>
                    <a:pt x="1516" y="1644"/>
                    <a:pt x="1536" y="1595"/>
                    <a:pt x="1555" y="1536"/>
                  </a:cubicBezTo>
                  <a:close/>
                  <a:moveTo>
                    <a:pt x="1378" y="1792"/>
                  </a:moveTo>
                  <a:cubicBezTo>
                    <a:pt x="1378" y="1792"/>
                    <a:pt x="1388" y="1802"/>
                    <a:pt x="1388" y="1811"/>
                  </a:cubicBezTo>
                  <a:cubicBezTo>
                    <a:pt x="1388" y="1811"/>
                    <a:pt x="1388" y="1821"/>
                    <a:pt x="1378" y="1831"/>
                  </a:cubicBezTo>
                  <a:lnTo>
                    <a:pt x="1378" y="1792"/>
                  </a:lnTo>
                  <a:close/>
                  <a:moveTo>
                    <a:pt x="1565" y="1802"/>
                  </a:moveTo>
                  <a:cubicBezTo>
                    <a:pt x="1575" y="1811"/>
                    <a:pt x="1585" y="1821"/>
                    <a:pt x="1604" y="1831"/>
                  </a:cubicBezTo>
                  <a:cubicBezTo>
                    <a:pt x="1595" y="1841"/>
                    <a:pt x="1595" y="1841"/>
                    <a:pt x="1585" y="1841"/>
                  </a:cubicBezTo>
                  <a:cubicBezTo>
                    <a:pt x="1575" y="1831"/>
                    <a:pt x="1565" y="1811"/>
                    <a:pt x="1565" y="1802"/>
                  </a:cubicBezTo>
                  <a:close/>
                  <a:moveTo>
                    <a:pt x="1969" y="1782"/>
                  </a:moveTo>
                  <a:cubicBezTo>
                    <a:pt x="1978" y="1802"/>
                    <a:pt x="1978" y="1811"/>
                    <a:pt x="1988" y="1831"/>
                  </a:cubicBezTo>
                  <a:cubicBezTo>
                    <a:pt x="1978" y="1841"/>
                    <a:pt x="1978" y="1861"/>
                    <a:pt x="1969" y="1870"/>
                  </a:cubicBezTo>
                  <a:cubicBezTo>
                    <a:pt x="1969" y="1861"/>
                    <a:pt x="1959" y="1851"/>
                    <a:pt x="1959" y="1851"/>
                  </a:cubicBezTo>
                  <a:cubicBezTo>
                    <a:pt x="1969" y="1831"/>
                    <a:pt x="1969" y="1802"/>
                    <a:pt x="1969" y="1782"/>
                  </a:cubicBezTo>
                  <a:close/>
                  <a:moveTo>
                    <a:pt x="1634" y="1861"/>
                  </a:moveTo>
                  <a:lnTo>
                    <a:pt x="1615" y="1880"/>
                  </a:lnTo>
                  <a:cubicBezTo>
                    <a:pt x="1604" y="1880"/>
                    <a:pt x="1604" y="1870"/>
                    <a:pt x="1604" y="1870"/>
                  </a:cubicBezTo>
                  <a:cubicBezTo>
                    <a:pt x="1604" y="1861"/>
                    <a:pt x="1615" y="1861"/>
                    <a:pt x="1624" y="1861"/>
                  </a:cubicBezTo>
                  <a:close/>
                  <a:moveTo>
                    <a:pt x="1191" y="1831"/>
                  </a:moveTo>
                  <a:lnTo>
                    <a:pt x="1221" y="1861"/>
                  </a:lnTo>
                  <a:cubicBezTo>
                    <a:pt x="1228" y="1868"/>
                    <a:pt x="1230" y="1877"/>
                    <a:pt x="1230" y="1890"/>
                  </a:cubicBezTo>
                  <a:lnTo>
                    <a:pt x="1230" y="1890"/>
                  </a:lnTo>
                  <a:cubicBezTo>
                    <a:pt x="1221" y="1870"/>
                    <a:pt x="1201" y="1851"/>
                    <a:pt x="1191" y="1831"/>
                  </a:cubicBezTo>
                  <a:close/>
                  <a:moveTo>
                    <a:pt x="1437" y="1890"/>
                  </a:moveTo>
                  <a:cubicBezTo>
                    <a:pt x="1437" y="1890"/>
                    <a:pt x="1437" y="1900"/>
                    <a:pt x="1447" y="1900"/>
                  </a:cubicBezTo>
                  <a:lnTo>
                    <a:pt x="1427" y="1900"/>
                  </a:lnTo>
                  <a:lnTo>
                    <a:pt x="1437" y="1890"/>
                  </a:lnTo>
                  <a:close/>
                  <a:moveTo>
                    <a:pt x="1722" y="1841"/>
                  </a:moveTo>
                  <a:cubicBezTo>
                    <a:pt x="1733" y="1870"/>
                    <a:pt x="1742" y="1890"/>
                    <a:pt x="1762" y="1920"/>
                  </a:cubicBezTo>
                  <a:lnTo>
                    <a:pt x="1762" y="1929"/>
                  </a:lnTo>
                  <a:cubicBezTo>
                    <a:pt x="1733" y="1910"/>
                    <a:pt x="1713" y="1890"/>
                    <a:pt x="1683" y="1870"/>
                  </a:cubicBezTo>
                  <a:cubicBezTo>
                    <a:pt x="1693" y="1861"/>
                    <a:pt x="1703" y="1851"/>
                    <a:pt x="1722" y="1841"/>
                  </a:cubicBezTo>
                  <a:close/>
                  <a:moveTo>
                    <a:pt x="1457" y="1929"/>
                  </a:moveTo>
                  <a:cubicBezTo>
                    <a:pt x="1466" y="1940"/>
                    <a:pt x="1477" y="1959"/>
                    <a:pt x="1486" y="1979"/>
                  </a:cubicBezTo>
                  <a:cubicBezTo>
                    <a:pt x="1466" y="1988"/>
                    <a:pt x="1447" y="2008"/>
                    <a:pt x="1427" y="2018"/>
                  </a:cubicBezTo>
                  <a:cubicBezTo>
                    <a:pt x="1427" y="2008"/>
                    <a:pt x="1418" y="1999"/>
                    <a:pt x="1407" y="1999"/>
                  </a:cubicBezTo>
                  <a:lnTo>
                    <a:pt x="1407" y="1979"/>
                  </a:lnTo>
                  <a:cubicBezTo>
                    <a:pt x="1407" y="1969"/>
                    <a:pt x="1418" y="1959"/>
                    <a:pt x="1418" y="1940"/>
                  </a:cubicBezTo>
                  <a:cubicBezTo>
                    <a:pt x="1427" y="1940"/>
                    <a:pt x="1447" y="1929"/>
                    <a:pt x="1457" y="1929"/>
                  </a:cubicBezTo>
                  <a:close/>
                  <a:moveTo>
                    <a:pt x="1663" y="1890"/>
                  </a:moveTo>
                  <a:cubicBezTo>
                    <a:pt x="1674" y="1900"/>
                    <a:pt x="1683" y="1910"/>
                    <a:pt x="1703" y="1920"/>
                  </a:cubicBezTo>
                  <a:cubicBezTo>
                    <a:pt x="1713" y="1940"/>
                    <a:pt x="1733" y="1949"/>
                    <a:pt x="1752" y="1969"/>
                  </a:cubicBezTo>
                  <a:lnTo>
                    <a:pt x="1742" y="2047"/>
                  </a:lnTo>
                  <a:cubicBezTo>
                    <a:pt x="1713" y="2018"/>
                    <a:pt x="1693" y="1999"/>
                    <a:pt x="1663" y="1979"/>
                  </a:cubicBezTo>
                  <a:cubicBezTo>
                    <a:pt x="1654" y="1949"/>
                    <a:pt x="1634" y="1929"/>
                    <a:pt x="1624" y="1910"/>
                  </a:cubicBezTo>
                  <a:cubicBezTo>
                    <a:pt x="1634" y="1900"/>
                    <a:pt x="1644" y="1890"/>
                    <a:pt x="1663" y="1890"/>
                  </a:cubicBezTo>
                  <a:close/>
                  <a:moveTo>
                    <a:pt x="1713" y="2058"/>
                  </a:moveTo>
                  <a:lnTo>
                    <a:pt x="1742" y="2087"/>
                  </a:lnTo>
                  <a:lnTo>
                    <a:pt x="1733" y="2097"/>
                  </a:lnTo>
                  <a:cubicBezTo>
                    <a:pt x="1722" y="2087"/>
                    <a:pt x="1713" y="2067"/>
                    <a:pt x="1713" y="2058"/>
                  </a:cubicBezTo>
                  <a:close/>
                  <a:moveTo>
                    <a:pt x="1427" y="2058"/>
                  </a:moveTo>
                  <a:cubicBezTo>
                    <a:pt x="1437" y="2077"/>
                    <a:pt x="1457" y="2087"/>
                    <a:pt x="1466" y="2097"/>
                  </a:cubicBezTo>
                  <a:cubicBezTo>
                    <a:pt x="1466" y="2106"/>
                    <a:pt x="1477" y="2106"/>
                    <a:pt x="1486" y="2117"/>
                  </a:cubicBezTo>
                  <a:cubicBezTo>
                    <a:pt x="1466" y="2106"/>
                    <a:pt x="1447" y="2097"/>
                    <a:pt x="1418" y="2087"/>
                  </a:cubicBezTo>
                  <a:lnTo>
                    <a:pt x="1418" y="2067"/>
                  </a:lnTo>
                  <a:cubicBezTo>
                    <a:pt x="1418" y="2067"/>
                    <a:pt x="1427" y="2067"/>
                    <a:pt x="1427" y="2058"/>
                  </a:cubicBezTo>
                  <a:close/>
                  <a:moveTo>
                    <a:pt x="1506" y="2008"/>
                  </a:moveTo>
                  <a:lnTo>
                    <a:pt x="1536" y="2067"/>
                  </a:lnTo>
                  <a:cubicBezTo>
                    <a:pt x="1545" y="2097"/>
                    <a:pt x="1565" y="2126"/>
                    <a:pt x="1575" y="2156"/>
                  </a:cubicBezTo>
                  <a:cubicBezTo>
                    <a:pt x="1565" y="2156"/>
                    <a:pt x="1565" y="2146"/>
                    <a:pt x="1555" y="2146"/>
                  </a:cubicBezTo>
                  <a:cubicBezTo>
                    <a:pt x="1526" y="2117"/>
                    <a:pt x="1486" y="2077"/>
                    <a:pt x="1457" y="2038"/>
                  </a:cubicBezTo>
                  <a:cubicBezTo>
                    <a:pt x="1466" y="2028"/>
                    <a:pt x="1486" y="2018"/>
                    <a:pt x="1506" y="2008"/>
                  </a:cubicBezTo>
                  <a:close/>
                  <a:moveTo>
                    <a:pt x="2864" y="1920"/>
                  </a:moveTo>
                  <a:lnTo>
                    <a:pt x="2864" y="1920"/>
                  </a:lnTo>
                  <a:cubicBezTo>
                    <a:pt x="2776" y="1949"/>
                    <a:pt x="2697" y="1988"/>
                    <a:pt x="2608" y="2028"/>
                  </a:cubicBezTo>
                  <a:cubicBezTo>
                    <a:pt x="2490" y="2077"/>
                    <a:pt x="2372" y="2126"/>
                    <a:pt x="2264" y="2176"/>
                  </a:cubicBezTo>
                  <a:cubicBezTo>
                    <a:pt x="2402" y="2106"/>
                    <a:pt x="2540" y="2028"/>
                    <a:pt x="2677" y="1959"/>
                  </a:cubicBezTo>
                  <a:cubicBezTo>
                    <a:pt x="2746" y="1940"/>
                    <a:pt x="2805" y="1929"/>
                    <a:pt x="2864" y="1920"/>
                  </a:cubicBezTo>
                  <a:close/>
                  <a:moveTo>
                    <a:pt x="1515" y="2289"/>
                  </a:moveTo>
                  <a:lnTo>
                    <a:pt x="1466" y="2313"/>
                  </a:lnTo>
                  <a:lnTo>
                    <a:pt x="1457" y="2313"/>
                  </a:lnTo>
                  <a:lnTo>
                    <a:pt x="1457" y="2303"/>
                  </a:lnTo>
                  <a:cubicBezTo>
                    <a:pt x="1481" y="2303"/>
                    <a:pt x="1499" y="2297"/>
                    <a:pt x="1515" y="2289"/>
                  </a:cubicBezTo>
                  <a:close/>
                  <a:moveTo>
                    <a:pt x="2087" y="2284"/>
                  </a:moveTo>
                  <a:lnTo>
                    <a:pt x="2087" y="2284"/>
                  </a:lnTo>
                  <a:cubicBezTo>
                    <a:pt x="2077" y="2303"/>
                    <a:pt x="2077" y="2313"/>
                    <a:pt x="2067" y="2333"/>
                  </a:cubicBezTo>
                  <a:lnTo>
                    <a:pt x="2037" y="2303"/>
                  </a:lnTo>
                  <a:cubicBezTo>
                    <a:pt x="2057" y="2303"/>
                    <a:pt x="2077" y="2294"/>
                    <a:pt x="2087" y="2284"/>
                  </a:cubicBezTo>
                  <a:close/>
                  <a:moveTo>
                    <a:pt x="778" y="1969"/>
                  </a:moveTo>
                  <a:lnTo>
                    <a:pt x="778" y="1969"/>
                  </a:lnTo>
                  <a:cubicBezTo>
                    <a:pt x="847" y="1999"/>
                    <a:pt x="926" y="2038"/>
                    <a:pt x="1004" y="2067"/>
                  </a:cubicBezTo>
                  <a:lnTo>
                    <a:pt x="1280" y="2343"/>
                  </a:lnTo>
                  <a:cubicBezTo>
                    <a:pt x="1280" y="2343"/>
                    <a:pt x="1270" y="2353"/>
                    <a:pt x="1260" y="2353"/>
                  </a:cubicBezTo>
                  <a:cubicBezTo>
                    <a:pt x="1250" y="2353"/>
                    <a:pt x="1241" y="2343"/>
                    <a:pt x="1241" y="2343"/>
                  </a:cubicBezTo>
                  <a:cubicBezTo>
                    <a:pt x="1122" y="2264"/>
                    <a:pt x="1014" y="2176"/>
                    <a:pt x="915" y="2087"/>
                  </a:cubicBezTo>
                  <a:cubicBezTo>
                    <a:pt x="867" y="2047"/>
                    <a:pt x="817" y="2008"/>
                    <a:pt x="778" y="1969"/>
                  </a:cubicBezTo>
                  <a:close/>
                  <a:moveTo>
                    <a:pt x="2362" y="2323"/>
                  </a:moveTo>
                  <a:lnTo>
                    <a:pt x="2362" y="2323"/>
                  </a:lnTo>
                  <a:cubicBezTo>
                    <a:pt x="2333" y="2333"/>
                    <a:pt x="2313" y="2343"/>
                    <a:pt x="2284" y="2353"/>
                  </a:cubicBezTo>
                  <a:cubicBezTo>
                    <a:pt x="2273" y="2362"/>
                    <a:pt x="2254" y="2362"/>
                    <a:pt x="2234" y="2362"/>
                  </a:cubicBezTo>
                  <a:cubicBezTo>
                    <a:pt x="2284" y="2353"/>
                    <a:pt x="2323" y="2333"/>
                    <a:pt x="2362" y="2323"/>
                  </a:cubicBezTo>
                  <a:close/>
                  <a:moveTo>
                    <a:pt x="2116" y="2303"/>
                  </a:moveTo>
                  <a:cubicBezTo>
                    <a:pt x="2126" y="2303"/>
                    <a:pt x="2126" y="2303"/>
                    <a:pt x="2136" y="2313"/>
                  </a:cubicBezTo>
                  <a:cubicBezTo>
                    <a:pt x="2136" y="2323"/>
                    <a:pt x="2146" y="2343"/>
                    <a:pt x="2146" y="2362"/>
                  </a:cubicBezTo>
                  <a:cubicBezTo>
                    <a:pt x="2136" y="2362"/>
                    <a:pt x="2126" y="2362"/>
                    <a:pt x="2116" y="2373"/>
                  </a:cubicBezTo>
                  <a:cubicBezTo>
                    <a:pt x="2107" y="2362"/>
                    <a:pt x="2096" y="2362"/>
                    <a:pt x="2096" y="2353"/>
                  </a:cubicBezTo>
                  <a:cubicBezTo>
                    <a:pt x="2107" y="2333"/>
                    <a:pt x="2116" y="2313"/>
                    <a:pt x="2116" y="2303"/>
                  </a:cubicBezTo>
                  <a:close/>
                  <a:moveTo>
                    <a:pt x="1890" y="0"/>
                  </a:moveTo>
                  <a:cubicBezTo>
                    <a:pt x="1851" y="0"/>
                    <a:pt x="1811" y="0"/>
                    <a:pt x="1772" y="11"/>
                  </a:cubicBezTo>
                  <a:lnTo>
                    <a:pt x="1772" y="837"/>
                  </a:lnTo>
                  <a:cubicBezTo>
                    <a:pt x="1762" y="857"/>
                    <a:pt x="1762" y="866"/>
                    <a:pt x="1752" y="886"/>
                  </a:cubicBezTo>
                  <a:cubicBezTo>
                    <a:pt x="1722" y="818"/>
                    <a:pt x="1703" y="748"/>
                    <a:pt x="1674" y="680"/>
                  </a:cubicBezTo>
                  <a:cubicBezTo>
                    <a:pt x="1663" y="552"/>
                    <a:pt x="1654" y="424"/>
                    <a:pt x="1634" y="296"/>
                  </a:cubicBezTo>
                  <a:cubicBezTo>
                    <a:pt x="1634" y="208"/>
                    <a:pt x="1624" y="119"/>
                    <a:pt x="1615" y="20"/>
                  </a:cubicBezTo>
                  <a:cubicBezTo>
                    <a:pt x="1595" y="20"/>
                    <a:pt x="1565" y="30"/>
                    <a:pt x="1545" y="30"/>
                  </a:cubicBezTo>
                  <a:cubicBezTo>
                    <a:pt x="1555" y="144"/>
                    <a:pt x="1564" y="267"/>
                    <a:pt x="1574" y="381"/>
                  </a:cubicBezTo>
                  <a:lnTo>
                    <a:pt x="1574" y="381"/>
                  </a:lnTo>
                  <a:cubicBezTo>
                    <a:pt x="1535" y="265"/>
                    <a:pt x="1496" y="157"/>
                    <a:pt x="1447" y="50"/>
                  </a:cubicBezTo>
                  <a:cubicBezTo>
                    <a:pt x="1418" y="59"/>
                    <a:pt x="1378" y="70"/>
                    <a:pt x="1348" y="79"/>
                  </a:cubicBezTo>
                  <a:cubicBezTo>
                    <a:pt x="1398" y="286"/>
                    <a:pt x="1457" y="493"/>
                    <a:pt x="1516" y="700"/>
                  </a:cubicBezTo>
                  <a:cubicBezTo>
                    <a:pt x="1555" y="837"/>
                    <a:pt x="1604" y="985"/>
                    <a:pt x="1644" y="1122"/>
                  </a:cubicBezTo>
                  <a:cubicBezTo>
                    <a:pt x="1644" y="1142"/>
                    <a:pt x="1634" y="1162"/>
                    <a:pt x="1624" y="1181"/>
                  </a:cubicBezTo>
                  <a:cubicBezTo>
                    <a:pt x="1555" y="945"/>
                    <a:pt x="1496" y="709"/>
                    <a:pt x="1427" y="483"/>
                  </a:cubicBezTo>
                  <a:cubicBezTo>
                    <a:pt x="1388" y="345"/>
                    <a:pt x="1348" y="217"/>
                    <a:pt x="1309" y="89"/>
                  </a:cubicBezTo>
                  <a:cubicBezTo>
                    <a:pt x="1300" y="89"/>
                    <a:pt x="1289" y="99"/>
                    <a:pt x="1270" y="99"/>
                  </a:cubicBezTo>
                  <a:cubicBezTo>
                    <a:pt x="1368" y="404"/>
                    <a:pt x="1457" y="709"/>
                    <a:pt x="1545" y="1024"/>
                  </a:cubicBezTo>
                  <a:cubicBezTo>
                    <a:pt x="1565" y="1093"/>
                    <a:pt x="1585" y="1162"/>
                    <a:pt x="1604" y="1240"/>
                  </a:cubicBezTo>
                  <a:cubicBezTo>
                    <a:pt x="1585" y="1280"/>
                    <a:pt x="1565" y="1319"/>
                    <a:pt x="1555" y="1369"/>
                  </a:cubicBezTo>
                  <a:cubicBezTo>
                    <a:pt x="1457" y="1181"/>
                    <a:pt x="1359" y="995"/>
                    <a:pt x="1270" y="818"/>
                  </a:cubicBezTo>
                  <a:cubicBezTo>
                    <a:pt x="1250" y="581"/>
                    <a:pt x="1230" y="345"/>
                    <a:pt x="1221" y="119"/>
                  </a:cubicBezTo>
                  <a:cubicBezTo>
                    <a:pt x="1171" y="138"/>
                    <a:pt x="1112" y="158"/>
                    <a:pt x="1063" y="178"/>
                  </a:cubicBezTo>
                  <a:cubicBezTo>
                    <a:pt x="1063" y="267"/>
                    <a:pt x="1073" y="355"/>
                    <a:pt x="1083" y="453"/>
                  </a:cubicBezTo>
                  <a:cubicBezTo>
                    <a:pt x="1044" y="374"/>
                    <a:pt x="1004" y="306"/>
                    <a:pt x="965" y="227"/>
                  </a:cubicBezTo>
                  <a:lnTo>
                    <a:pt x="906" y="256"/>
                  </a:lnTo>
                  <a:cubicBezTo>
                    <a:pt x="965" y="385"/>
                    <a:pt x="1024" y="503"/>
                    <a:pt x="1093" y="621"/>
                  </a:cubicBezTo>
                  <a:cubicBezTo>
                    <a:pt x="1093" y="700"/>
                    <a:pt x="1103" y="778"/>
                    <a:pt x="1112" y="857"/>
                  </a:cubicBezTo>
                  <a:cubicBezTo>
                    <a:pt x="1044" y="768"/>
                    <a:pt x="985" y="689"/>
                    <a:pt x="926" y="601"/>
                  </a:cubicBezTo>
                  <a:lnTo>
                    <a:pt x="778" y="335"/>
                  </a:lnTo>
                  <a:cubicBezTo>
                    <a:pt x="758" y="355"/>
                    <a:pt x="738" y="365"/>
                    <a:pt x="719" y="374"/>
                  </a:cubicBezTo>
                  <a:cubicBezTo>
                    <a:pt x="837" y="581"/>
                    <a:pt x="955" y="798"/>
                    <a:pt x="1063" y="1004"/>
                  </a:cubicBezTo>
                  <a:cubicBezTo>
                    <a:pt x="1083" y="1044"/>
                    <a:pt x="1103" y="1074"/>
                    <a:pt x="1112" y="1113"/>
                  </a:cubicBezTo>
                  <a:cubicBezTo>
                    <a:pt x="955" y="886"/>
                    <a:pt x="797" y="670"/>
                    <a:pt x="620" y="453"/>
                  </a:cubicBezTo>
                  <a:cubicBezTo>
                    <a:pt x="581" y="493"/>
                    <a:pt x="541" y="522"/>
                    <a:pt x="512" y="562"/>
                  </a:cubicBezTo>
                  <a:cubicBezTo>
                    <a:pt x="729" y="827"/>
                    <a:pt x="926" y="1103"/>
                    <a:pt x="1112" y="1378"/>
                  </a:cubicBezTo>
                  <a:cubicBezTo>
                    <a:pt x="1024" y="1299"/>
                    <a:pt x="926" y="1231"/>
                    <a:pt x="837" y="1152"/>
                  </a:cubicBezTo>
                  <a:cubicBezTo>
                    <a:pt x="797" y="1074"/>
                    <a:pt x="749" y="995"/>
                    <a:pt x="709" y="916"/>
                  </a:cubicBezTo>
                  <a:lnTo>
                    <a:pt x="502" y="562"/>
                  </a:lnTo>
                  <a:cubicBezTo>
                    <a:pt x="482" y="581"/>
                    <a:pt x="473" y="601"/>
                    <a:pt x="453" y="611"/>
                  </a:cubicBezTo>
                  <a:cubicBezTo>
                    <a:pt x="532" y="759"/>
                    <a:pt x="620" y="896"/>
                    <a:pt x="699" y="1034"/>
                  </a:cubicBezTo>
                  <a:lnTo>
                    <a:pt x="463" y="857"/>
                  </a:lnTo>
                  <a:cubicBezTo>
                    <a:pt x="423" y="818"/>
                    <a:pt x="375" y="788"/>
                    <a:pt x="335" y="759"/>
                  </a:cubicBezTo>
                  <a:cubicBezTo>
                    <a:pt x="325" y="768"/>
                    <a:pt x="325" y="778"/>
                    <a:pt x="316" y="788"/>
                  </a:cubicBezTo>
                  <a:cubicBezTo>
                    <a:pt x="453" y="896"/>
                    <a:pt x="600" y="1004"/>
                    <a:pt x="738" y="1113"/>
                  </a:cubicBezTo>
                  <a:cubicBezTo>
                    <a:pt x="768" y="1172"/>
                    <a:pt x="797" y="1221"/>
                    <a:pt x="827" y="1280"/>
                  </a:cubicBezTo>
                  <a:cubicBezTo>
                    <a:pt x="797" y="1260"/>
                    <a:pt x="778" y="1240"/>
                    <a:pt x="749" y="1221"/>
                  </a:cubicBezTo>
                  <a:cubicBezTo>
                    <a:pt x="591" y="1093"/>
                    <a:pt x="434" y="965"/>
                    <a:pt x="276" y="847"/>
                  </a:cubicBezTo>
                  <a:cubicBezTo>
                    <a:pt x="266" y="847"/>
                    <a:pt x="266" y="857"/>
                    <a:pt x="256" y="866"/>
                  </a:cubicBezTo>
                  <a:cubicBezTo>
                    <a:pt x="246" y="877"/>
                    <a:pt x="246" y="886"/>
                    <a:pt x="237" y="896"/>
                  </a:cubicBezTo>
                  <a:cubicBezTo>
                    <a:pt x="443" y="1093"/>
                    <a:pt x="650" y="1290"/>
                    <a:pt x="847" y="1487"/>
                  </a:cubicBezTo>
                  <a:cubicBezTo>
                    <a:pt x="915" y="1546"/>
                    <a:pt x="974" y="1605"/>
                    <a:pt x="1033" y="1673"/>
                  </a:cubicBezTo>
                  <a:lnTo>
                    <a:pt x="1211" y="1999"/>
                  </a:lnTo>
                  <a:cubicBezTo>
                    <a:pt x="1171" y="1988"/>
                    <a:pt x="1142" y="1979"/>
                    <a:pt x="1103" y="1959"/>
                  </a:cubicBezTo>
                  <a:cubicBezTo>
                    <a:pt x="788" y="1644"/>
                    <a:pt x="482" y="1329"/>
                    <a:pt x="178" y="1014"/>
                  </a:cubicBezTo>
                  <a:cubicBezTo>
                    <a:pt x="148" y="1063"/>
                    <a:pt x="128" y="1113"/>
                    <a:pt x="108" y="1162"/>
                  </a:cubicBezTo>
                  <a:lnTo>
                    <a:pt x="758" y="1811"/>
                  </a:lnTo>
                  <a:lnTo>
                    <a:pt x="463" y="1693"/>
                  </a:lnTo>
                  <a:cubicBezTo>
                    <a:pt x="335" y="1585"/>
                    <a:pt x="217" y="1467"/>
                    <a:pt x="99" y="1349"/>
                  </a:cubicBezTo>
                  <a:cubicBezTo>
                    <a:pt x="79" y="1339"/>
                    <a:pt x="69" y="1319"/>
                    <a:pt x="60" y="1310"/>
                  </a:cubicBezTo>
                  <a:cubicBezTo>
                    <a:pt x="60" y="1319"/>
                    <a:pt x="49" y="1339"/>
                    <a:pt x="49" y="1349"/>
                  </a:cubicBezTo>
                  <a:cubicBezTo>
                    <a:pt x="158" y="1457"/>
                    <a:pt x="266" y="1555"/>
                    <a:pt x="384" y="1664"/>
                  </a:cubicBezTo>
                  <a:cubicBezTo>
                    <a:pt x="256" y="1614"/>
                    <a:pt x="138" y="1566"/>
                    <a:pt x="20" y="1507"/>
                  </a:cubicBezTo>
                  <a:cubicBezTo>
                    <a:pt x="10" y="1555"/>
                    <a:pt x="1" y="1605"/>
                    <a:pt x="1" y="1654"/>
                  </a:cubicBezTo>
                  <a:cubicBezTo>
                    <a:pt x="227" y="1743"/>
                    <a:pt x="453" y="1841"/>
                    <a:pt x="679" y="1929"/>
                  </a:cubicBezTo>
                  <a:cubicBezTo>
                    <a:pt x="837" y="2067"/>
                    <a:pt x="994" y="2195"/>
                    <a:pt x="1152" y="2313"/>
                  </a:cubicBezTo>
                  <a:lnTo>
                    <a:pt x="1033" y="2284"/>
                  </a:lnTo>
                  <a:cubicBezTo>
                    <a:pt x="994" y="2274"/>
                    <a:pt x="945" y="2254"/>
                    <a:pt x="906" y="2244"/>
                  </a:cubicBezTo>
                  <a:cubicBezTo>
                    <a:pt x="600" y="2117"/>
                    <a:pt x="296" y="1979"/>
                    <a:pt x="1" y="1831"/>
                  </a:cubicBezTo>
                  <a:lnTo>
                    <a:pt x="1" y="1831"/>
                  </a:lnTo>
                  <a:cubicBezTo>
                    <a:pt x="1" y="1890"/>
                    <a:pt x="10" y="1940"/>
                    <a:pt x="10" y="1988"/>
                  </a:cubicBezTo>
                  <a:cubicBezTo>
                    <a:pt x="316" y="2136"/>
                    <a:pt x="630" y="2274"/>
                    <a:pt x="945" y="2402"/>
                  </a:cubicBezTo>
                  <a:lnTo>
                    <a:pt x="2697" y="2402"/>
                  </a:lnTo>
                  <a:cubicBezTo>
                    <a:pt x="2815" y="2392"/>
                    <a:pt x="2943" y="2382"/>
                    <a:pt x="3061" y="2373"/>
                  </a:cubicBezTo>
                  <a:cubicBezTo>
                    <a:pt x="3218" y="2362"/>
                    <a:pt x="3366" y="2343"/>
                    <a:pt x="3524" y="2333"/>
                  </a:cubicBezTo>
                  <a:cubicBezTo>
                    <a:pt x="3541" y="2324"/>
                    <a:pt x="3543" y="2301"/>
                    <a:pt x="3531" y="2301"/>
                  </a:cubicBezTo>
                  <a:cubicBezTo>
                    <a:pt x="3529" y="2301"/>
                    <a:pt x="3526" y="2302"/>
                    <a:pt x="3524" y="2303"/>
                  </a:cubicBezTo>
                  <a:cubicBezTo>
                    <a:pt x="3199" y="2333"/>
                    <a:pt x="2884" y="2362"/>
                    <a:pt x="2569" y="2392"/>
                  </a:cubicBezTo>
                  <a:cubicBezTo>
                    <a:pt x="2608" y="2373"/>
                    <a:pt x="2647" y="2353"/>
                    <a:pt x="2677" y="2343"/>
                  </a:cubicBezTo>
                  <a:cubicBezTo>
                    <a:pt x="2825" y="2323"/>
                    <a:pt x="2973" y="2313"/>
                    <a:pt x="3120" y="2294"/>
                  </a:cubicBezTo>
                  <a:cubicBezTo>
                    <a:pt x="3317" y="2274"/>
                    <a:pt x="3513" y="2254"/>
                    <a:pt x="3701" y="2235"/>
                  </a:cubicBezTo>
                  <a:cubicBezTo>
                    <a:pt x="3710" y="2225"/>
                    <a:pt x="3710" y="2215"/>
                    <a:pt x="3710" y="2205"/>
                  </a:cubicBezTo>
                  <a:lnTo>
                    <a:pt x="3710" y="2205"/>
                  </a:lnTo>
                  <a:cubicBezTo>
                    <a:pt x="3406" y="2235"/>
                    <a:pt x="3091" y="2264"/>
                    <a:pt x="2776" y="2303"/>
                  </a:cubicBezTo>
                  <a:cubicBezTo>
                    <a:pt x="2973" y="2225"/>
                    <a:pt x="3159" y="2136"/>
                    <a:pt x="3356" y="2058"/>
                  </a:cubicBezTo>
                  <a:cubicBezTo>
                    <a:pt x="3494" y="2028"/>
                    <a:pt x="3622" y="1988"/>
                    <a:pt x="3760" y="1959"/>
                  </a:cubicBezTo>
                  <a:cubicBezTo>
                    <a:pt x="3760" y="1949"/>
                    <a:pt x="3769" y="1940"/>
                    <a:pt x="3769" y="1929"/>
                  </a:cubicBezTo>
                  <a:lnTo>
                    <a:pt x="3769" y="1929"/>
                  </a:lnTo>
                  <a:cubicBezTo>
                    <a:pt x="3681" y="1949"/>
                    <a:pt x="3602" y="1969"/>
                    <a:pt x="3513" y="1988"/>
                  </a:cubicBezTo>
                  <a:cubicBezTo>
                    <a:pt x="3583" y="1959"/>
                    <a:pt x="3651" y="1929"/>
                    <a:pt x="3710" y="1900"/>
                  </a:cubicBezTo>
                  <a:cubicBezTo>
                    <a:pt x="3786" y="1867"/>
                    <a:pt x="3740" y="1783"/>
                    <a:pt x="3670" y="1783"/>
                  </a:cubicBezTo>
                  <a:cubicBezTo>
                    <a:pt x="3658" y="1783"/>
                    <a:pt x="3645" y="1786"/>
                    <a:pt x="3632" y="1792"/>
                  </a:cubicBezTo>
                  <a:cubicBezTo>
                    <a:pt x="3297" y="1940"/>
                    <a:pt x="2953" y="2087"/>
                    <a:pt x="2608" y="2225"/>
                  </a:cubicBezTo>
                  <a:cubicBezTo>
                    <a:pt x="2481" y="2264"/>
                    <a:pt x="2343" y="2303"/>
                    <a:pt x="2214" y="2343"/>
                  </a:cubicBezTo>
                  <a:cubicBezTo>
                    <a:pt x="2205" y="2303"/>
                    <a:pt x="2195" y="2274"/>
                    <a:pt x="2185" y="2244"/>
                  </a:cubicBezTo>
                  <a:cubicBezTo>
                    <a:pt x="2470" y="2126"/>
                    <a:pt x="2746" y="1999"/>
                    <a:pt x="3021" y="1880"/>
                  </a:cubicBezTo>
                  <a:cubicBezTo>
                    <a:pt x="3110" y="1861"/>
                    <a:pt x="3199" y="1841"/>
                    <a:pt x="3277" y="1821"/>
                  </a:cubicBezTo>
                  <a:cubicBezTo>
                    <a:pt x="3445" y="1782"/>
                    <a:pt x="3612" y="1732"/>
                    <a:pt x="3769" y="1693"/>
                  </a:cubicBezTo>
                  <a:lnTo>
                    <a:pt x="3769" y="1664"/>
                  </a:lnTo>
                  <a:cubicBezTo>
                    <a:pt x="3572" y="1713"/>
                    <a:pt x="3366" y="1762"/>
                    <a:pt x="3159" y="1811"/>
                  </a:cubicBezTo>
                  <a:cubicBezTo>
                    <a:pt x="3347" y="1732"/>
                    <a:pt x="3533" y="1644"/>
                    <a:pt x="3710" y="1566"/>
                  </a:cubicBezTo>
                  <a:cubicBezTo>
                    <a:pt x="3727" y="1557"/>
                    <a:pt x="3715" y="1534"/>
                    <a:pt x="3699" y="1534"/>
                  </a:cubicBezTo>
                  <a:cubicBezTo>
                    <a:pt x="3696" y="1534"/>
                    <a:pt x="3693" y="1534"/>
                    <a:pt x="3691" y="1536"/>
                  </a:cubicBezTo>
                  <a:cubicBezTo>
                    <a:pt x="3465" y="1644"/>
                    <a:pt x="3238" y="1752"/>
                    <a:pt x="3002" y="1851"/>
                  </a:cubicBezTo>
                  <a:cubicBezTo>
                    <a:pt x="2933" y="1870"/>
                    <a:pt x="2864" y="1890"/>
                    <a:pt x="2785" y="1900"/>
                  </a:cubicBezTo>
                  <a:cubicBezTo>
                    <a:pt x="3100" y="1732"/>
                    <a:pt x="3415" y="1575"/>
                    <a:pt x="3740" y="1408"/>
                  </a:cubicBezTo>
                  <a:cubicBezTo>
                    <a:pt x="3730" y="1359"/>
                    <a:pt x="3710" y="1310"/>
                    <a:pt x="3701" y="1270"/>
                  </a:cubicBezTo>
                  <a:cubicBezTo>
                    <a:pt x="3218" y="1526"/>
                    <a:pt x="2736" y="1772"/>
                    <a:pt x="2244" y="2028"/>
                  </a:cubicBezTo>
                  <a:cubicBezTo>
                    <a:pt x="2254" y="2018"/>
                    <a:pt x="2264" y="1999"/>
                    <a:pt x="2264" y="1988"/>
                  </a:cubicBezTo>
                  <a:lnTo>
                    <a:pt x="2706" y="1693"/>
                  </a:lnTo>
                  <a:cubicBezTo>
                    <a:pt x="2854" y="1605"/>
                    <a:pt x="2992" y="1526"/>
                    <a:pt x="3139" y="1447"/>
                  </a:cubicBezTo>
                  <a:cubicBezTo>
                    <a:pt x="3317" y="1349"/>
                    <a:pt x="3484" y="1251"/>
                    <a:pt x="3651" y="1152"/>
                  </a:cubicBezTo>
                  <a:cubicBezTo>
                    <a:pt x="3651" y="1142"/>
                    <a:pt x="3651" y="1133"/>
                    <a:pt x="3642" y="1122"/>
                  </a:cubicBezTo>
                  <a:cubicBezTo>
                    <a:pt x="3415" y="1251"/>
                    <a:pt x="3189" y="1378"/>
                    <a:pt x="2962" y="1516"/>
                  </a:cubicBezTo>
                  <a:lnTo>
                    <a:pt x="3612" y="1044"/>
                  </a:lnTo>
                  <a:cubicBezTo>
                    <a:pt x="3592" y="1004"/>
                    <a:pt x="3572" y="965"/>
                    <a:pt x="3543" y="926"/>
                  </a:cubicBezTo>
                  <a:cubicBezTo>
                    <a:pt x="3445" y="995"/>
                    <a:pt x="3336" y="1074"/>
                    <a:pt x="3228" y="1152"/>
                  </a:cubicBezTo>
                  <a:cubicBezTo>
                    <a:pt x="3150" y="1181"/>
                    <a:pt x="3071" y="1221"/>
                    <a:pt x="2982" y="1251"/>
                  </a:cubicBezTo>
                  <a:cubicBezTo>
                    <a:pt x="3032" y="1211"/>
                    <a:pt x="3080" y="1172"/>
                    <a:pt x="3120" y="1122"/>
                  </a:cubicBezTo>
                  <a:cubicBezTo>
                    <a:pt x="3238" y="1014"/>
                    <a:pt x="3347" y="906"/>
                    <a:pt x="3454" y="788"/>
                  </a:cubicBezTo>
                  <a:cubicBezTo>
                    <a:pt x="3454" y="778"/>
                    <a:pt x="3445" y="768"/>
                    <a:pt x="3435" y="759"/>
                  </a:cubicBezTo>
                  <a:cubicBezTo>
                    <a:pt x="3268" y="945"/>
                    <a:pt x="3091" y="1122"/>
                    <a:pt x="2894" y="1290"/>
                  </a:cubicBezTo>
                  <a:lnTo>
                    <a:pt x="2884" y="1299"/>
                  </a:lnTo>
                  <a:cubicBezTo>
                    <a:pt x="3061" y="1103"/>
                    <a:pt x="3228" y="906"/>
                    <a:pt x="3395" y="700"/>
                  </a:cubicBezTo>
                  <a:cubicBezTo>
                    <a:pt x="3366" y="670"/>
                    <a:pt x="3327" y="630"/>
                    <a:pt x="3297" y="591"/>
                  </a:cubicBezTo>
                  <a:cubicBezTo>
                    <a:pt x="3248" y="650"/>
                    <a:pt x="3199" y="700"/>
                    <a:pt x="3150" y="759"/>
                  </a:cubicBezTo>
                  <a:cubicBezTo>
                    <a:pt x="3071" y="818"/>
                    <a:pt x="2992" y="877"/>
                    <a:pt x="2914" y="926"/>
                  </a:cubicBezTo>
                  <a:cubicBezTo>
                    <a:pt x="3002" y="778"/>
                    <a:pt x="3091" y="630"/>
                    <a:pt x="3179" y="473"/>
                  </a:cubicBezTo>
                  <a:cubicBezTo>
                    <a:pt x="3130" y="433"/>
                    <a:pt x="3071" y="394"/>
                    <a:pt x="3021" y="355"/>
                  </a:cubicBezTo>
                  <a:cubicBezTo>
                    <a:pt x="2923" y="542"/>
                    <a:pt x="2835" y="719"/>
                    <a:pt x="2736" y="906"/>
                  </a:cubicBezTo>
                  <a:cubicBezTo>
                    <a:pt x="2785" y="788"/>
                    <a:pt x="2825" y="670"/>
                    <a:pt x="2874" y="552"/>
                  </a:cubicBezTo>
                  <a:lnTo>
                    <a:pt x="2962" y="315"/>
                  </a:lnTo>
                  <a:cubicBezTo>
                    <a:pt x="2953" y="306"/>
                    <a:pt x="2943" y="306"/>
                    <a:pt x="2933" y="296"/>
                  </a:cubicBezTo>
                  <a:cubicBezTo>
                    <a:pt x="2835" y="552"/>
                    <a:pt x="2736" y="807"/>
                    <a:pt x="2638" y="1054"/>
                  </a:cubicBezTo>
                  <a:cubicBezTo>
                    <a:pt x="2628" y="1074"/>
                    <a:pt x="2618" y="1093"/>
                    <a:pt x="2618" y="1103"/>
                  </a:cubicBezTo>
                  <a:cubicBezTo>
                    <a:pt x="2599" y="1133"/>
                    <a:pt x="2588" y="1152"/>
                    <a:pt x="2569" y="1172"/>
                  </a:cubicBezTo>
                  <a:cubicBezTo>
                    <a:pt x="2520" y="1211"/>
                    <a:pt x="2481" y="1240"/>
                    <a:pt x="2431" y="1270"/>
                  </a:cubicBezTo>
                  <a:cubicBezTo>
                    <a:pt x="2540" y="1063"/>
                    <a:pt x="2638" y="847"/>
                    <a:pt x="2736" y="621"/>
                  </a:cubicBezTo>
                  <a:cubicBezTo>
                    <a:pt x="2795" y="512"/>
                    <a:pt x="2844" y="394"/>
                    <a:pt x="2894" y="276"/>
                  </a:cubicBezTo>
                  <a:cubicBezTo>
                    <a:pt x="2874" y="256"/>
                    <a:pt x="2854" y="247"/>
                    <a:pt x="2835" y="237"/>
                  </a:cubicBezTo>
                  <a:cubicBezTo>
                    <a:pt x="2717" y="503"/>
                    <a:pt x="2599" y="768"/>
                    <a:pt x="2481" y="1024"/>
                  </a:cubicBezTo>
                  <a:cubicBezTo>
                    <a:pt x="2421" y="1142"/>
                    <a:pt x="2362" y="1251"/>
                    <a:pt x="2313" y="1359"/>
                  </a:cubicBezTo>
                  <a:cubicBezTo>
                    <a:pt x="2307" y="1365"/>
                    <a:pt x="2300" y="1367"/>
                    <a:pt x="2296" y="1371"/>
                  </a:cubicBezTo>
                  <a:lnTo>
                    <a:pt x="2296" y="1371"/>
                  </a:lnTo>
                  <a:cubicBezTo>
                    <a:pt x="2433" y="1069"/>
                    <a:pt x="2550" y="766"/>
                    <a:pt x="2658" y="463"/>
                  </a:cubicBezTo>
                  <a:cubicBezTo>
                    <a:pt x="2697" y="374"/>
                    <a:pt x="2726" y="286"/>
                    <a:pt x="2776" y="208"/>
                  </a:cubicBezTo>
                  <a:cubicBezTo>
                    <a:pt x="2746" y="197"/>
                    <a:pt x="2726" y="188"/>
                    <a:pt x="2706" y="178"/>
                  </a:cubicBezTo>
                  <a:cubicBezTo>
                    <a:pt x="2677" y="237"/>
                    <a:pt x="2647" y="296"/>
                    <a:pt x="2618" y="365"/>
                  </a:cubicBezTo>
                  <a:lnTo>
                    <a:pt x="2529" y="630"/>
                  </a:lnTo>
                  <a:cubicBezTo>
                    <a:pt x="2490" y="719"/>
                    <a:pt x="2451" y="818"/>
                    <a:pt x="2421" y="916"/>
                  </a:cubicBezTo>
                  <a:cubicBezTo>
                    <a:pt x="2343" y="1093"/>
                    <a:pt x="2264" y="1280"/>
                    <a:pt x="2175" y="1467"/>
                  </a:cubicBezTo>
                  <a:lnTo>
                    <a:pt x="1998" y="1585"/>
                  </a:lnTo>
                  <a:cubicBezTo>
                    <a:pt x="2008" y="1555"/>
                    <a:pt x="2018" y="1516"/>
                    <a:pt x="2018" y="1477"/>
                  </a:cubicBezTo>
                  <a:cubicBezTo>
                    <a:pt x="2126" y="1162"/>
                    <a:pt x="2234" y="857"/>
                    <a:pt x="2352" y="542"/>
                  </a:cubicBezTo>
                  <a:cubicBezTo>
                    <a:pt x="2411" y="404"/>
                    <a:pt x="2470" y="256"/>
                    <a:pt x="2529" y="109"/>
                  </a:cubicBezTo>
                  <a:cubicBezTo>
                    <a:pt x="2510" y="99"/>
                    <a:pt x="2490" y="99"/>
                    <a:pt x="2470" y="89"/>
                  </a:cubicBezTo>
                  <a:cubicBezTo>
                    <a:pt x="2343" y="385"/>
                    <a:pt x="2225" y="689"/>
                    <a:pt x="2116" y="985"/>
                  </a:cubicBezTo>
                  <a:lnTo>
                    <a:pt x="2087" y="1074"/>
                  </a:lnTo>
                  <a:cubicBezTo>
                    <a:pt x="2116" y="906"/>
                    <a:pt x="2136" y="748"/>
                    <a:pt x="2166" y="581"/>
                  </a:cubicBezTo>
                  <a:cubicBezTo>
                    <a:pt x="2195" y="404"/>
                    <a:pt x="2225" y="217"/>
                    <a:pt x="2254" y="40"/>
                  </a:cubicBezTo>
                  <a:cubicBezTo>
                    <a:pt x="2225" y="30"/>
                    <a:pt x="2205" y="30"/>
                    <a:pt x="2175" y="20"/>
                  </a:cubicBezTo>
                  <a:cubicBezTo>
                    <a:pt x="2166" y="50"/>
                    <a:pt x="2146" y="79"/>
                    <a:pt x="2136" y="99"/>
                  </a:cubicBezTo>
                  <a:cubicBezTo>
                    <a:pt x="2136" y="70"/>
                    <a:pt x="2146" y="50"/>
                    <a:pt x="2146" y="20"/>
                  </a:cubicBezTo>
                  <a:cubicBezTo>
                    <a:pt x="2096" y="11"/>
                    <a:pt x="2037" y="11"/>
                    <a:pt x="1988" y="11"/>
                  </a:cubicBezTo>
                  <a:lnTo>
                    <a:pt x="1929" y="512"/>
                  </a:lnTo>
                  <a:cubicBezTo>
                    <a:pt x="1919" y="522"/>
                    <a:pt x="1910" y="542"/>
                    <a:pt x="1910" y="552"/>
                  </a:cubicBezTo>
                  <a:lnTo>
                    <a:pt x="1910" y="414"/>
                  </a:lnTo>
                  <a:cubicBezTo>
                    <a:pt x="1910" y="276"/>
                    <a:pt x="1919" y="138"/>
                    <a:pt x="1919"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63" name="Google Shape;3763;p21"/>
            <p:cNvSpPr/>
            <p:nvPr/>
          </p:nvSpPr>
          <p:spPr>
            <a:xfrm>
              <a:off x="97922" y="5070107"/>
              <a:ext cx="73299" cy="12711"/>
            </a:xfrm>
            <a:custGeom>
              <a:avLst/>
              <a:gdLst/>
              <a:ahLst/>
              <a:cxnLst/>
              <a:rect l="l" t="t" r="r" b="b"/>
              <a:pathLst>
                <a:path w="346" h="60" extrusionOk="0">
                  <a:moveTo>
                    <a:pt x="0" y="1"/>
                  </a:moveTo>
                  <a:cubicBezTo>
                    <a:pt x="0" y="11"/>
                    <a:pt x="0" y="20"/>
                    <a:pt x="11" y="31"/>
                  </a:cubicBezTo>
                  <a:lnTo>
                    <a:pt x="188" y="60"/>
                  </a:lnTo>
                  <a:lnTo>
                    <a:pt x="345" y="60"/>
                  </a:lnTo>
                  <a:cubicBezTo>
                    <a:pt x="306" y="60"/>
                    <a:pt x="267" y="50"/>
                    <a:pt x="227" y="40"/>
                  </a:cubicBezTo>
                  <a:cubicBezTo>
                    <a:pt x="148" y="31"/>
                    <a:pt x="70" y="11"/>
                    <a:pt x="0"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64" name="Google Shape;3764;p21"/>
            <p:cNvSpPr/>
            <p:nvPr/>
          </p:nvSpPr>
          <p:spPr>
            <a:xfrm>
              <a:off x="49" y="5082606"/>
              <a:ext cx="9143974" cy="123295"/>
            </a:xfrm>
            <a:custGeom>
              <a:avLst/>
              <a:gdLst/>
              <a:ahLst/>
              <a:cxnLst/>
              <a:rect l="l" t="t" r="r" b="b"/>
              <a:pathLst>
                <a:path w="43163" h="582" extrusionOk="0">
                  <a:moveTo>
                    <a:pt x="0" y="1"/>
                  </a:moveTo>
                  <a:lnTo>
                    <a:pt x="0" y="582"/>
                  </a:lnTo>
                  <a:lnTo>
                    <a:pt x="43163" y="582"/>
                  </a:lnTo>
                  <a:lnTo>
                    <a:pt x="43163"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65" name="Google Shape;3765;p21"/>
            <p:cNvSpPr/>
            <p:nvPr/>
          </p:nvSpPr>
          <p:spPr>
            <a:xfrm>
              <a:off x="6218832" y="4559343"/>
              <a:ext cx="823875" cy="523475"/>
            </a:xfrm>
            <a:custGeom>
              <a:avLst/>
              <a:gdLst/>
              <a:ahLst/>
              <a:cxnLst/>
              <a:rect l="l" t="t" r="r" b="b"/>
              <a:pathLst>
                <a:path w="3889" h="2471" extrusionOk="0">
                  <a:moveTo>
                    <a:pt x="1999" y="1"/>
                  </a:moveTo>
                  <a:cubicBezTo>
                    <a:pt x="1890" y="1"/>
                    <a:pt x="1782" y="60"/>
                    <a:pt x="1713" y="148"/>
                  </a:cubicBezTo>
                  <a:cubicBezTo>
                    <a:pt x="1634" y="247"/>
                    <a:pt x="1605" y="375"/>
                    <a:pt x="1585" y="493"/>
                  </a:cubicBezTo>
                  <a:cubicBezTo>
                    <a:pt x="1546" y="749"/>
                    <a:pt x="1536" y="1005"/>
                    <a:pt x="1566" y="1250"/>
                  </a:cubicBezTo>
                  <a:cubicBezTo>
                    <a:pt x="1477" y="1005"/>
                    <a:pt x="1319" y="778"/>
                    <a:pt x="1133" y="601"/>
                  </a:cubicBezTo>
                  <a:cubicBezTo>
                    <a:pt x="1054" y="532"/>
                    <a:pt x="965" y="463"/>
                    <a:pt x="866" y="434"/>
                  </a:cubicBezTo>
                  <a:cubicBezTo>
                    <a:pt x="832" y="422"/>
                    <a:pt x="797" y="417"/>
                    <a:pt x="763" y="417"/>
                  </a:cubicBezTo>
                  <a:cubicBezTo>
                    <a:pt x="711" y="417"/>
                    <a:pt x="662" y="430"/>
                    <a:pt x="621" y="454"/>
                  </a:cubicBezTo>
                  <a:cubicBezTo>
                    <a:pt x="601" y="463"/>
                    <a:pt x="581" y="473"/>
                    <a:pt x="571" y="483"/>
                  </a:cubicBezTo>
                  <a:lnTo>
                    <a:pt x="562" y="483"/>
                  </a:lnTo>
                  <a:cubicBezTo>
                    <a:pt x="453" y="591"/>
                    <a:pt x="463" y="769"/>
                    <a:pt x="503" y="926"/>
                  </a:cubicBezTo>
                  <a:cubicBezTo>
                    <a:pt x="571" y="1270"/>
                    <a:pt x="739" y="1595"/>
                    <a:pt x="945" y="1880"/>
                  </a:cubicBezTo>
                  <a:cubicBezTo>
                    <a:pt x="798" y="1683"/>
                    <a:pt x="611" y="1526"/>
                    <a:pt x="404" y="1398"/>
                  </a:cubicBezTo>
                  <a:cubicBezTo>
                    <a:pt x="341" y="1363"/>
                    <a:pt x="269" y="1329"/>
                    <a:pt x="197" y="1329"/>
                  </a:cubicBezTo>
                  <a:cubicBezTo>
                    <a:pt x="167" y="1329"/>
                    <a:pt x="138" y="1335"/>
                    <a:pt x="109" y="1349"/>
                  </a:cubicBezTo>
                  <a:cubicBezTo>
                    <a:pt x="89" y="1359"/>
                    <a:pt x="70" y="1379"/>
                    <a:pt x="50" y="1398"/>
                  </a:cubicBezTo>
                  <a:cubicBezTo>
                    <a:pt x="40" y="1408"/>
                    <a:pt x="30" y="1428"/>
                    <a:pt x="20" y="1447"/>
                  </a:cubicBezTo>
                  <a:cubicBezTo>
                    <a:pt x="11" y="1477"/>
                    <a:pt x="11" y="1506"/>
                    <a:pt x="0" y="1536"/>
                  </a:cubicBezTo>
                  <a:cubicBezTo>
                    <a:pt x="0" y="1605"/>
                    <a:pt x="20" y="1683"/>
                    <a:pt x="50" y="1753"/>
                  </a:cubicBezTo>
                  <a:cubicBezTo>
                    <a:pt x="148" y="2028"/>
                    <a:pt x="326" y="2284"/>
                    <a:pt x="562" y="2471"/>
                  </a:cubicBezTo>
                  <a:lnTo>
                    <a:pt x="3298" y="2471"/>
                  </a:lnTo>
                  <a:cubicBezTo>
                    <a:pt x="3435" y="2382"/>
                    <a:pt x="3563" y="2284"/>
                    <a:pt x="3672" y="2175"/>
                  </a:cubicBezTo>
                  <a:cubicBezTo>
                    <a:pt x="3750" y="2087"/>
                    <a:pt x="3829" y="1998"/>
                    <a:pt x="3858" y="1890"/>
                  </a:cubicBezTo>
                  <a:cubicBezTo>
                    <a:pt x="3888" y="1782"/>
                    <a:pt x="3858" y="1644"/>
                    <a:pt x="3760" y="1585"/>
                  </a:cubicBezTo>
                  <a:cubicBezTo>
                    <a:pt x="3740" y="1576"/>
                    <a:pt x="3720" y="1565"/>
                    <a:pt x="3701" y="1565"/>
                  </a:cubicBezTo>
                  <a:cubicBezTo>
                    <a:pt x="3683" y="1561"/>
                    <a:pt x="3666" y="1559"/>
                    <a:pt x="3649" y="1559"/>
                  </a:cubicBezTo>
                  <a:cubicBezTo>
                    <a:pt x="3546" y="1559"/>
                    <a:pt x="3441" y="1626"/>
                    <a:pt x="3357" y="1694"/>
                  </a:cubicBezTo>
                  <a:cubicBezTo>
                    <a:pt x="3287" y="1742"/>
                    <a:pt x="3228" y="1801"/>
                    <a:pt x="3179" y="1861"/>
                  </a:cubicBezTo>
                  <a:cubicBezTo>
                    <a:pt x="3346" y="1546"/>
                    <a:pt x="3396" y="1162"/>
                    <a:pt x="3307" y="817"/>
                  </a:cubicBezTo>
                  <a:cubicBezTo>
                    <a:pt x="3278" y="710"/>
                    <a:pt x="3228" y="601"/>
                    <a:pt x="3150" y="552"/>
                  </a:cubicBezTo>
                  <a:cubicBezTo>
                    <a:pt x="3130" y="542"/>
                    <a:pt x="3120" y="532"/>
                    <a:pt x="3101" y="522"/>
                  </a:cubicBezTo>
                  <a:lnTo>
                    <a:pt x="3091" y="522"/>
                  </a:lnTo>
                  <a:cubicBezTo>
                    <a:pt x="3068" y="514"/>
                    <a:pt x="3045" y="510"/>
                    <a:pt x="3022" y="510"/>
                  </a:cubicBezTo>
                  <a:cubicBezTo>
                    <a:pt x="2963" y="510"/>
                    <a:pt x="2904" y="533"/>
                    <a:pt x="2854" y="562"/>
                  </a:cubicBezTo>
                  <a:cubicBezTo>
                    <a:pt x="2786" y="611"/>
                    <a:pt x="2736" y="680"/>
                    <a:pt x="2687" y="749"/>
                  </a:cubicBezTo>
                  <a:cubicBezTo>
                    <a:pt x="2559" y="946"/>
                    <a:pt x="2451" y="1143"/>
                    <a:pt x="2392" y="1359"/>
                  </a:cubicBezTo>
                  <a:cubicBezTo>
                    <a:pt x="2421" y="1034"/>
                    <a:pt x="2402" y="719"/>
                    <a:pt x="2323" y="404"/>
                  </a:cubicBezTo>
                  <a:cubicBezTo>
                    <a:pt x="2284" y="247"/>
                    <a:pt x="2205" y="60"/>
                    <a:pt x="2047" y="10"/>
                  </a:cubicBezTo>
                  <a:lnTo>
                    <a:pt x="2038" y="10"/>
                  </a:lnTo>
                  <a:cubicBezTo>
                    <a:pt x="2018" y="1"/>
                    <a:pt x="2008" y="1"/>
                    <a:pt x="1999"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66" name="Google Shape;3766;p21"/>
            <p:cNvSpPr/>
            <p:nvPr/>
          </p:nvSpPr>
          <p:spPr>
            <a:xfrm>
              <a:off x="6223069" y="4855506"/>
              <a:ext cx="194052" cy="227312"/>
            </a:xfrm>
            <a:custGeom>
              <a:avLst/>
              <a:gdLst/>
              <a:ahLst/>
              <a:cxnLst/>
              <a:rect l="l" t="t" r="r" b="b"/>
              <a:pathLst>
                <a:path w="916" h="1073" extrusionOk="0">
                  <a:moveTo>
                    <a:pt x="30" y="0"/>
                  </a:moveTo>
                  <a:cubicBezTo>
                    <a:pt x="20" y="10"/>
                    <a:pt x="10" y="30"/>
                    <a:pt x="0" y="49"/>
                  </a:cubicBezTo>
                  <a:cubicBezTo>
                    <a:pt x="306" y="374"/>
                    <a:pt x="591" y="718"/>
                    <a:pt x="846" y="1073"/>
                  </a:cubicBezTo>
                  <a:lnTo>
                    <a:pt x="916" y="1073"/>
                  </a:lnTo>
                  <a:cubicBezTo>
                    <a:pt x="689" y="758"/>
                    <a:pt x="443" y="443"/>
                    <a:pt x="177" y="158"/>
                  </a:cubicBezTo>
                  <a:cubicBezTo>
                    <a:pt x="12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67" name="Google Shape;3767;p21"/>
            <p:cNvSpPr/>
            <p:nvPr/>
          </p:nvSpPr>
          <p:spPr>
            <a:xfrm>
              <a:off x="6339797" y="4655310"/>
              <a:ext cx="223287" cy="427508"/>
            </a:xfrm>
            <a:custGeom>
              <a:avLst/>
              <a:gdLst/>
              <a:ahLst/>
              <a:cxnLst/>
              <a:rect l="l" t="t" r="r" b="b"/>
              <a:pathLst>
                <a:path w="1054" h="2018" extrusionOk="0">
                  <a:moveTo>
                    <a:pt x="50" y="1"/>
                  </a:moveTo>
                  <a:cubicBezTo>
                    <a:pt x="30" y="10"/>
                    <a:pt x="10" y="20"/>
                    <a:pt x="0" y="30"/>
                  </a:cubicBezTo>
                  <a:cubicBezTo>
                    <a:pt x="384" y="640"/>
                    <a:pt x="709" y="1280"/>
                    <a:pt x="965" y="1949"/>
                  </a:cubicBezTo>
                  <a:cubicBezTo>
                    <a:pt x="975" y="1978"/>
                    <a:pt x="984" y="1998"/>
                    <a:pt x="995" y="2018"/>
                  </a:cubicBezTo>
                  <a:lnTo>
                    <a:pt x="1054" y="2018"/>
                  </a:lnTo>
                  <a:cubicBezTo>
                    <a:pt x="837" y="1447"/>
                    <a:pt x="571" y="876"/>
                    <a:pt x="256" y="345"/>
                  </a:cubicBezTo>
                  <a:cubicBezTo>
                    <a:pt x="188" y="227"/>
                    <a:pt x="118" y="10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68" name="Google Shape;3768;p21"/>
            <p:cNvSpPr/>
            <p:nvPr/>
          </p:nvSpPr>
          <p:spPr>
            <a:xfrm>
              <a:off x="6621342" y="4559343"/>
              <a:ext cx="31353" cy="523475"/>
            </a:xfrm>
            <a:custGeom>
              <a:avLst/>
              <a:gdLst/>
              <a:ahLst/>
              <a:cxnLst/>
              <a:rect l="l" t="t" r="r" b="b"/>
              <a:pathLst>
                <a:path w="148" h="2471" extrusionOk="0">
                  <a:moveTo>
                    <a:pt x="99" y="1"/>
                  </a:moveTo>
                  <a:cubicBezTo>
                    <a:pt x="88" y="699"/>
                    <a:pt x="69" y="1388"/>
                    <a:pt x="20" y="2077"/>
                  </a:cubicBezTo>
                  <a:cubicBezTo>
                    <a:pt x="10" y="2215"/>
                    <a:pt x="10" y="2343"/>
                    <a:pt x="0" y="2471"/>
                  </a:cubicBezTo>
                  <a:lnTo>
                    <a:pt x="49" y="2471"/>
                  </a:lnTo>
                  <a:cubicBezTo>
                    <a:pt x="108" y="1703"/>
                    <a:pt x="138" y="926"/>
                    <a:pt x="147" y="148"/>
                  </a:cubicBezTo>
                  <a:lnTo>
                    <a:pt x="147" y="10"/>
                  </a:lnTo>
                  <a:lnTo>
                    <a:pt x="138" y="10"/>
                  </a:lnTo>
                  <a:cubicBezTo>
                    <a:pt x="118" y="1"/>
                    <a:pt x="108"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69" name="Google Shape;3769;p21"/>
            <p:cNvSpPr/>
            <p:nvPr/>
          </p:nvSpPr>
          <p:spPr>
            <a:xfrm>
              <a:off x="6729596" y="4669927"/>
              <a:ext cx="156555" cy="412891"/>
            </a:xfrm>
            <a:custGeom>
              <a:avLst/>
              <a:gdLst/>
              <a:ahLst/>
              <a:cxnLst/>
              <a:rect l="l" t="t" r="r" b="b"/>
              <a:pathLst>
                <a:path w="739" h="1949" extrusionOk="0">
                  <a:moveTo>
                    <a:pt x="690" y="0"/>
                  </a:moveTo>
                  <a:cubicBezTo>
                    <a:pt x="650" y="99"/>
                    <a:pt x="611" y="207"/>
                    <a:pt x="572" y="306"/>
                  </a:cubicBezTo>
                  <a:cubicBezTo>
                    <a:pt x="404" y="758"/>
                    <a:pt x="247" y="1220"/>
                    <a:pt x="89" y="1683"/>
                  </a:cubicBezTo>
                  <a:lnTo>
                    <a:pt x="1" y="1949"/>
                  </a:lnTo>
                  <a:lnTo>
                    <a:pt x="60" y="1949"/>
                  </a:lnTo>
                  <a:cubicBezTo>
                    <a:pt x="148" y="1673"/>
                    <a:pt x="247" y="1388"/>
                    <a:pt x="345" y="1102"/>
                  </a:cubicBezTo>
                  <a:cubicBezTo>
                    <a:pt x="424" y="876"/>
                    <a:pt x="513" y="640"/>
                    <a:pt x="591" y="413"/>
                  </a:cubicBezTo>
                  <a:lnTo>
                    <a:pt x="739" y="30"/>
                  </a:lnTo>
                  <a:cubicBezTo>
                    <a:pt x="71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70" name="Google Shape;3770;p21"/>
            <p:cNvSpPr/>
            <p:nvPr/>
          </p:nvSpPr>
          <p:spPr>
            <a:xfrm>
              <a:off x="6860942" y="4890884"/>
              <a:ext cx="154437" cy="191934"/>
            </a:xfrm>
            <a:custGeom>
              <a:avLst/>
              <a:gdLst/>
              <a:ahLst/>
              <a:cxnLst/>
              <a:rect l="l" t="t" r="r" b="b"/>
              <a:pathLst>
                <a:path w="729" h="906" extrusionOk="0">
                  <a:moveTo>
                    <a:pt x="670" y="0"/>
                  </a:moveTo>
                  <a:cubicBezTo>
                    <a:pt x="571" y="118"/>
                    <a:pt x="483" y="247"/>
                    <a:pt x="385" y="374"/>
                  </a:cubicBezTo>
                  <a:lnTo>
                    <a:pt x="0" y="906"/>
                  </a:lnTo>
                  <a:lnTo>
                    <a:pt x="70" y="906"/>
                  </a:lnTo>
                  <a:cubicBezTo>
                    <a:pt x="79" y="896"/>
                    <a:pt x="89" y="886"/>
                    <a:pt x="89" y="877"/>
                  </a:cubicBezTo>
                  <a:cubicBezTo>
                    <a:pt x="286" y="610"/>
                    <a:pt x="473" y="345"/>
                    <a:pt x="670" y="89"/>
                  </a:cubicBezTo>
                  <a:cubicBezTo>
                    <a:pt x="689" y="70"/>
                    <a:pt x="709" y="40"/>
                    <a:pt x="729" y="20"/>
                  </a:cubicBezTo>
                  <a:cubicBezTo>
                    <a:pt x="709" y="11"/>
                    <a:pt x="689" y="0"/>
                    <a:pt x="67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71" name="Google Shape;3771;p21"/>
            <p:cNvSpPr/>
            <p:nvPr/>
          </p:nvSpPr>
          <p:spPr>
            <a:xfrm>
              <a:off x="1930615" y="4559343"/>
              <a:ext cx="825782" cy="523475"/>
            </a:xfrm>
            <a:custGeom>
              <a:avLst/>
              <a:gdLst/>
              <a:ahLst/>
              <a:cxnLst/>
              <a:rect l="l" t="t" r="r" b="b"/>
              <a:pathLst>
                <a:path w="3898" h="2471" extrusionOk="0">
                  <a:moveTo>
                    <a:pt x="1997" y="1"/>
                  </a:moveTo>
                  <a:cubicBezTo>
                    <a:pt x="1889" y="1"/>
                    <a:pt x="1781" y="60"/>
                    <a:pt x="1712" y="148"/>
                  </a:cubicBezTo>
                  <a:cubicBezTo>
                    <a:pt x="1643" y="247"/>
                    <a:pt x="1614" y="375"/>
                    <a:pt x="1594" y="493"/>
                  </a:cubicBezTo>
                  <a:cubicBezTo>
                    <a:pt x="1545" y="749"/>
                    <a:pt x="1545" y="1005"/>
                    <a:pt x="1575" y="1250"/>
                  </a:cubicBezTo>
                  <a:cubicBezTo>
                    <a:pt x="1476" y="1005"/>
                    <a:pt x="1328" y="778"/>
                    <a:pt x="1131" y="601"/>
                  </a:cubicBezTo>
                  <a:cubicBezTo>
                    <a:pt x="1053" y="532"/>
                    <a:pt x="964" y="463"/>
                    <a:pt x="866" y="434"/>
                  </a:cubicBezTo>
                  <a:cubicBezTo>
                    <a:pt x="835" y="422"/>
                    <a:pt x="801" y="417"/>
                    <a:pt x="767" y="417"/>
                  </a:cubicBezTo>
                  <a:cubicBezTo>
                    <a:pt x="714" y="417"/>
                    <a:pt x="662" y="430"/>
                    <a:pt x="620" y="454"/>
                  </a:cubicBezTo>
                  <a:cubicBezTo>
                    <a:pt x="600" y="463"/>
                    <a:pt x="590" y="473"/>
                    <a:pt x="571" y="483"/>
                  </a:cubicBezTo>
                  <a:cubicBezTo>
                    <a:pt x="453" y="591"/>
                    <a:pt x="462" y="769"/>
                    <a:pt x="502" y="926"/>
                  </a:cubicBezTo>
                  <a:cubicBezTo>
                    <a:pt x="580" y="1270"/>
                    <a:pt x="738" y="1595"/>
                    <a:pt x="945" y="1880"/>
                  </a:cubicBezTo>
                  <a:cubicBezTo>
                    <a:pt x="797" y="1683"/>
                    <a:pt x="620" y="1526"/>
                    <a:pt x="413" y="1398"/>
                  </a:cubicBezTo>
                  <a:cubicBezTo>
                    <a:pt x="344" y="1363"/>
                    <a:pt x="269" y="1329"/>
                    <a:pt x="200" y="1329"/>
                  </a:cubicBezTo>
                  <a:cubicBezTo>
                    <a:pt x="171" y="1329"/>
                    <a:pt x="144" y="1335"/>
                    <a:pt x="118" y="1349"/>
                  </a:cubicBezTo>
                  <a:cubicBezTo>
                    <a:pt x="88" y="1359"/>
                    <a:pt x="69" y="1379"/>
                    <a:pt x="59" y="1398"/>
                  </a:cubicBezTo>
                  <a:cubicBezTo>
                    <a:pt x="49" y="1408"/>
                    <a:pt x="39" y="1428"/>
                    <a:pt x="29" y="1447"/>
                  </a:cubicBezTo>
                  <a:cubicBezTo>
                    <a:pt x="20" y="1477"/>
                    <a:pt x="9" y="1506"/>
                    <a:pt x="9" y="1536"/>
                  </a:cubicBezTo>
                  <a:cubicBezTo>
                    <a:pt x="0" y="1605"/>
                    <a:pt x="20" y="1683"/>
                    <a:pt x="49" y="1753"/>
                  </a:cubicBezTo>
                  <a:cubicBezTo>
                    <a:pt x="147" y="2028"/>
                    <a:pt x="335" y="2284"/>
                    <a:pt x="561" y="2471"/>
                  </a:cubicBezTo>
                  <a:lnTo>
                    <a:pt x="3296" y="2471"/>
                  </a:lnTo>
                  <a:cubicBezTo>
                    <a:pt x="3434" y="2382"/>
                    <a:pt x="3562" y="2284"/>
                    <a:pt x="3670" y="2175"/>
                  </a:cubicBezTo>
                  <a:cubicBezTo>
                    <a:pt x="3759" y="2087"/>
                    <a:pt x="3838" y="1998"/>
                    <a:pt x="3867" y="1890"/>
                  </a:cubicBezTo>
                  <a:cubicBezTo>
                    <a:pt x="3897" y="1782"/>
                    <a:pt x="3858" y="1644"/>
                    <a:pt x="3759" y="1585"/>
                  </a:cubicBezTo>
                  <a:cubicBezTo>
                    <a:pt x="3740" y="1576"/>
                    <a:pt x="3729" y="1565"/>
                    <a:pt x="3710" y="1565"/>
                  </a:cubicBezTo>
                  <a:cubicBezTo>
                    <a:pt x="3692" y="1561"/>
                    <a:pt x="3675" y="1559"/>
                    <a:pt x="3657" y="1559"/>
                  </a:cubicBezTo>
                  <a:cubicBezTo>
                    <a:pt x="3552" y="1559"/>
                    <a:pt x="3439" y="1626"/>
                    <a:pt x="3355" y="1694"/>
                  </a:cubicBezTo>
                  <a:cubicBezTo>
                    <a:pt x="3296" y="1742"/>
                    <a:pt x="3237" y="1801"/>
                    <a:pt x="3178" y="1861"/>
                  </a:cubicBezTo>
                  <a:cubicBezTo>
                    <a:pt x="3346" y="1546"/>
                    <a:pt x="3395" y="1162"/>
                    <a:pt x="3307" y="817"/>
                  </a:cubicBezTo>
                  <a:cubicBezTo>
                    <a:pt x="3287" y="710"/>
                    <a:pt x="3237" y="601"/>
                    <a:pt x="3149" y="552"/>
                  </a:cubicBezTo>
                  <a:cubicBezTo>
                    <a:pt x="3139" y="542"/>
                    <a:pt x="3119" y="532"/>
                    <a:pt x="3100" y="522"/>
                  </a:cubicBezTo>
                  <a:lnTo>
                    <a:pt x="3090" y="522"/>
                  </a:lnTo>
                  <a:cubicBezTo>
                    <a:pt x="3068" y="514"/>
                    <a:pt x="3045" y="510"/>
                    <a:pt x="3021" y="510"/>
                  </a:cubicBezTo>
                  <a:cubicBezTo>
                    <a:pt x="2963" y="510"/>
                    <a:pt x="2903" y="533"/>
                    <a:pt x="2854" y="562"/>
                  </a:cubicBezTo>
                  <a:cubicBezTo>
                    <a:pt x="2795" y="611"/>
                    <a:pt x="2736" y="680"/>
                    <a:pt x="2696" y="749"/>
                  </a:cubicBezTo>
                  <a:cubicBezTo>
                    <a:pt x="2559" y="946"/>
                    <a:pt x="2450" y="1143"/>
                    <a:pt x="2391" y="1359"/>
                  </a:cubicBezTo>
                  <a:cubicBezTo>
                    <a:pt x="2421" y="1034"/>
                    <a:pt x="2401" y="719"/>
                    <a:pt x="2322" y="404"/>
                  </a:cubicBezTo>
                  <a:cubicBezTo>
                    <a:pt x="2283" y="247"/>
                    <a:pt x="2214" y="60"/>
                    <a:pt x="2056" y="10"/>
                  </a:cubicBezTo>
                  <a:lnTo>
                    <a:pt x="2037" y="10"/>
                  </a:lnTo>
                  <a:cubicBezTo>
                    <a:pt x="2027" y="1"/>
                    <a:pt x="2008" y="1"/>
                    <a:pt x="1997"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72" name="Google Shape;3772;p21"/>
            <p:cNvSpPr/>
            <p:nvPr/>
          </p:nvSpPr>
          <p:spPr>
            <a:xfrm>
              <a:off x="1936758" y="4855506"/>
              <a:ext cx="191934" cy="227312"/>
            </a:xfrm>
            <a:custGeom>
              <a:avLst/>
              <a:gdLst/>
              <a:ahLst/>
              <a:cxnLst/>
              <a:rect l="l" t="t" r="r" b="b"/>
              <a:pathLst>
                <a:path w="906" h="1073" extrusionOk="0">
                  <a:moveTo>
                    <a:pt x="30" y="0"/>
                  </a:moveTo>
                  <a:cubicBezTo>
                    <a:pt x="20" y="10"/>
                    <a:pt x="10" y="30"/>
                    <a:pt x="0" y="49"/>
                  </a:cubicBezTo>
                  <a:cubicBezTo>
                    <a:pt x="306" y="374"/>
                    <a:pt x="581" y="718"/>
                    <a:pt x="837" y="1073"/>
                  </a:cubicBezTo>
                  <a:lnTo>
                    <a:pt x="906" y="1073"/>
                  </a:lnTo>
                  <a:cubicBezTo>
                    <a:pt x="680" y="758"/>
                    <a:pt x="433" y="443"/>
                    <a:pt x="168" y="158"/>
                  </a:cubicBezTo>
                  <a:cubicBezTo>
                    <a:pt x="11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73" name="Google Shape;3773;p21"/>
            <p:cNvSpPr/>
            <p:nvPr/>
          </p:nvSpPr>
          <p:spPr>
            <a:xfrm>
              <a:off x="2051368" y="4655310"/>
              <a:ext cx="223287" cy="427508"/>
            </a:xfrm>
            <a:custGeom>
              <a:avLst/>
              <a:gdLst/>
              <a:ahLst/>
              <a:cxnLst/>
              <a:rect l="l" t="t" r="r" b="b"/>
              <a:pathLst>
                <a:path w="1054" h="2018" extrusionOk="0">
                  <a:moveTo>
                    <a:pt x="50" y="1"/>
                  </a:moveTo>
                  <a:cubicBezTo>
                    <a:pt x="30" y="10"/>
                    <a:pt x="20" y="20"/>
                    <a:pt x="1" y="30"/>
                  </a:cubicBezTo>
                  <a:cubicBezTo>
                    <a:pt x="394" y="640"/>
                    <a:pt x="719" y="1280"/>
                    <a:pt x="975" y="1959"/>
                  </a:cubicBezTo>
                  <a:cubicBezTo>
                    <a:pt x="975" y="1978"/>
                    <a:pt x="985" y="1998"/>
                    <a:pt x="994" y="2018"/>
                  </a:cubicBezTo>
                  <a:lnTo>
                    <a:pt x="1053" y="2018"/>
                  </a:lnTo>
                  <a:cubicBezTo>
                    <a:pt x="837" y="1447"/>
                    <a:pt x="572" y="876"/>
                    <a:pt x="266" y="345"/>
                  </a:cubicBezTo>
                  <a:cubicBezTo>
                    <a:pt x="198" y="227"/>
                    <a:pt x="119" y="11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74" name="Google Shape;3774;p21"/>
            <p:cNvSpPr/>
            <p:nvPr/>
          </p:nvSpPr>
          <p:spPr>
            <a:xfrm>
              <a:off x="2332701" y="4559343"/>
              <a:ext cx="33684" cy="523475"/>
            </a:xfrm>
            <a:custGeom>
              <a:avLst/>
              <a:gdLst/>
              <a:ahLst/>
              <a:cxnLst/>
              <a:rect l="l" t="t" r="r" b="b"/>
              <a:pathLst>
                <a:path w="159" h="2471" extrusionOk="0">
                  <a:moveTo>
                    <a:pt x="99" y="1"/>
                  </a:moveTo>
                  <a:cubicBezTo>
                    <a:pt x="90" y="699"/>
                    <a:pt x="70" y="1388"/>
                    <a:pt x="31" y="2077"/>
                  </a:cubicBezTo>
                  <a:cubicBezTo>
                    <a:pt x="21" y="2215"/>
                    <a:pt x="11" y="2343"/>
                    <a:pt x="1" y="2471"/>
                  </a:cubicBezTo>
                  <a:lnTo>
                    <a:pt x="60" y="2471"/>
                  </a:lnTo>
                  <a:cubicBezTo>
                    <a:pt x="110" y="1703"/>
                    <a:pt x="149" y="926"/>
                    <a:pt x="149" y="148"/>
                  </a:cubicBezTo>
                  <a:cubicBezTo>
                    <a:pt x="149" y="109"/>
                    <a:pt x="158" y="60"/>
                    <a:pt x="158" y="10"/>
                  </a:cubicBezTo>
                  <a:lnTo>
                    <a:pt x="139" y="10"/>
                  </a:lnTo>
                  <a:cubicBezTo>
                    <a:pt x="129" y="1"/>
                    <a:pt x="110"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75" name="Google Shape;3775;p21"/>
            <p:cNvSpPr/>
            <p:nvPr/>
          </p:nvSpPr>
          <p:spPr>
            <a:xfrm>
              <a:off x="2441167" y="4669927"/>
              <a:ext cx="156767" cy="412891"/>
            </a:xfrm>
            <a:custGeom>
              <a:avLst/>
              <a:gdLst/>
              <a:ahLst/>
              <a:cxnLst/>
              <a:rect l="l" t="t" r="r" b="b"/>
              <a:pathLst>
                <a:path w="740" h="1949" extrusionOk="0">
                  <a:moveTo>
                    <a:pt x="690" y="0"/>
                  </a:moveTo>
                  <a:cubicBezTo>
                    <a:pt x="650" y="99"/>
                    <a:pt x="611" y="207"/>
                    <a:pt x="582" y="306"/>
                  </a:cubicBezTo>
                  <a:cubicBezTo>
                    <a:pt x="405" y="758"/>
                    <a:pt x="247" y="1220"/>
                    <a:pt x="90" y="1683"/>
                  </a:cubicBezTo>
                  <a:lnTo>
                    <a:pt x="1" y="1949"/>
                  </a:lnTo>
                  <a:lnTo>
                    <a:pt x="60" y="1949"/>
                  </a:lnTo>
                  <a:cubicBezTo>
                    <a:pt x="158" y="1673"/>
                    <a:pt x="247" y="1388"/>
                    <a:pt x="345" y="1102"/>
                  </a:cubicBezTo>
                  <a:cubicBezTo>
                    <a:pt x="434" y="876"/>
                    <a:pt x="512" y="650"/>
                    <a:pt x="591" y="413"/>
                  </a:cubicBezTo>
                  <a:lnTo>
                    <a:pt x="739" y="30"/>
                  </a:lnTo>
                  <a:cubicBezTo>
                    <a:pt x="72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76" name="Google Shape;3776;p21"/>
            <p:cNvSpPr/>
            <p:nvPr/>
          </p:nvSpPr>
          <p:spPr>
            <a:xfrm>
              <a:off x="2572725" y="4890884"/>
              <a:ext cx="154437" cy="191934"/>
            </a:xfrm>
            <a:custGeom>
              <a:avLst/>
              <a:gdLst/>
              <a:ahLst/>
              <a:cxnLst/>
              <a:rect l="l" t="t" r="r" b="b"/>
              <a:pathLst>
                <a:path w="729" h="906" extrusionOk="0">
                  <a:moveTo>
                    <a:pt x="679" y="0"/>
                  </a:moveTo>
                  <a:cubicBezTo>
                    <a:pt x="580" y="118"/>
                    <a:pt x="482" y="247"/>
                    <a:pt x="394" y="374"/>
                  </a:cubicBezTo>
                  <a:cubicBezTo>
                    <a:pt x="265" y="551"/>
                    <a:pt x="128" y="729"/>
                    <a:pt x="0" y="906"/>
                  </a:cubicBezTo>
                  <a:lnTo>
                    <a:pt x="69" y="906"/>
                  </a:lnTo>
                  <a:lnTo>
                    <a:pt x="98" y="877"/>
                  </a:lnTo>
                  <a:cubicBezTo>
                    <a:pt x="285" y="610"/>
                    <a:pt x="472" y="345"/>
                    <a:pt x="679" y="89"/>
                  </a:cubicBezTo>
                  <a:cubicBezTo>
                    <a:pt x="698" y="70"/>
                    <a:pt x="709" y="40"/>
                    <a:pt x="728" y="20"/>
                  </a:cubicBezTo>
                  <a:cubicBezTo>
                    <a:pt x="709" y="11"/>
                    <a:pt x="698" y="0"/>
                    <a:pt x="679"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77" name="Google Shape;3777;p21"/>
            <p:cNvSpPr/>
            <p:nvPr/>
          </p:nvSpPr>
          <p:spPr>
            <a:xfrm>
              <a:off x="49" y="5030704"/>
              <a:ext cx="9143974" cy="52114"/>
            </a:xfrm>
            <a:custGeom>
              <a:avLst/>
              <a:gdLst/>
              <a:ahLst/>
              <a:cxnLst/>
              <a:rect l="l" t="t" r="r" b="b"/>
              <a:pathLst>
                <a:path w="43163" h="246" extrusionOk="0">
                  <a:moveTo>
                    <a:pt x="0" y="0"/>
                  </a:moveTo>
                  <a:lnTo>
                    <a:pt x="0" y="246"/>
                  </a:lnTo>
                  <a:lnTo>
                    <a:pt x="43163" y="246"/>
                  </a:lnTo>
                  <a:lnTo>
                    <a:pt x="43163"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78" name="Google Shape;3778;p21"/>
            <p:cNvSpPr/>
            <p:nvPr/>
          </p:nvSpPr>
          <p:spPr>
            <a:xfrm>
              <a:off x="166973" y="77935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79" name="Google Shape;3779;p21"/>
            <p:cNvSpPr/>
            <p:nvPr/>
          </p:nvSpPr>
          <p:spPr>
            <a:xfrm>
              <a:off x="630000" y="288402"/>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80" name="Google Shape;3780;p21"/>
            <p:cNvSpPr/>
            <p:nvPr/>
          </p:nvSpPr>
          <p:spPr>
            <a:xfrm flipH="1">
              <a:off x="8304976" y="77935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81" name="Google Shape;3781;p21"/>
            <p:cNvSpPr/>
            <p:nvPr/>
          </p:nvSpPr>
          <p:spPr>
            <a:xfrm flipH="1">
              <a:off x="7499023" y="288402"/>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8"/>
        <p:cNvGrpSpPr/>
        <p:nvPr/>
      </p:nvGrpSpPr>
      <p:grpSpPr>
        <a:xfrm>
          <a:off x="0" y="0"/>
          <a:ext cx="0" cy="0"/>
          <a:chOff x="0" y="0"/>
          <a:chExt cx="0" cy="0"/>
        </a:xfrm>
      </p:grpSpPr>
      <p:sp>
        <p:nvSpPr>
          <p:cNvPr id="269" name="Google Shape;269;p3"/>
          <p:cNvSpPr txBox="1">
            <a:spLocks noGrp="1"/>
          </p:cNvSpPr>
          <p:nvPr>
            <p:ph type="title"/>
          </p:nvPr>
        </p:nvSpPr>
        <p:spPr>
          <a:xfrm>
            <a:off x="4224825" y="1340325"/>
            <a:ext cx="2826900" cy="8418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70" name="Google Shape;270;p3"/>
          <p:cNvSpPr txBox="1">
            <a:spLocks noGrp="1"/>
          </p:cNvSpPr>
          <p:nvPr>
            <p:ph type="title" idx="2" hasCustomPrompt="1"/>
          </p:nvPr>
        </p:nvSpPr>
        <p:spPr>
          <a:xfrm>
            <a:off x="1944138" y="762000"/>
            <a:ext cx="2064000" cy="2505600"/>
          </a:xfrm>
          <a:prstGeom prst="rect">
            <a:avLst/>
          </a:prstGeom>
          <a:effectLst>
            <a:outerShdw blurRad="57150" dist="19050" dir="5400000" algn="bl" rotWithShape="0">
              <a:schemeClr val="accent2">
                <a:alpha val="50000"/>
              </a:schemeClr>
            </a:outerShdw>
          </a:effectLst>
        </p:spPr>
        <p:txBody>
          <a:bodyPr spcFirstLastPara="1" wrap="square" lIns="91425" tIns="91425" rIns="91425" bIns="91425" anchor="b" anchorCtr="0">
            <a:noAutofit/>
          </a:bodyPr>
          <a:lstStyle>
            <a:lvl1pPr lvl="0" rtl="0">
              <a:spcBef>
                <a:spcPts val="0"/>
              </a:spcBef>
              <a:spcAft>
                <a:spcPts val="0"/>
              </a:spcAft>
              <a:buSzPts val="12000"/>
              <a:buNone/>
              <a:defRPr sz="132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71" name="Google Shape;271;p3"/>
          <p:cNvSpPr txBox="1">
            <a:spLocks noGrp="1"/>
          </p:cNvSpPr>
          <p:nvPr>
            <p:ph type="subTitle" idx="1"/>
          </p:nvPr>
        </p:nvSpPr>
        <p:spPr>
          <a:xfrm>
            <a:off x="4224825" y="2182125"/>
            <a:ext cx="2513700" cy="6474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a:endParaRPr/>
          </a:p>
        </p:txBody>
      </p:sp>
      <p:grpSp>
        <p:nvGrpSpPr>
          <p:cNvPr id="272" name="Google Shape;272;p3"/>
          <p:cNvGrpSpPr/>
          <p:nvPr/>
        </p:nvGrpSpPr>
        <p:grpSpPr>
          <a:xfrm>
            <a:off x="49" y="288406"/>
            <a:ext cx="9143974" cy="4917495"/>
            <a:chOff x="49" y="288406"/>
            <a:chExt cx="9143974" cy="4917495"/>
          </a:xfrm>
        </p:grpSpPr>
        <p:grpSp>
          <p:nvGrpSpPr>
            <p:cNvPr id="273" name="Google Shape;273;p3"/>
            <p:cNvGrpSpPr/>
            <p:nvPr/>
          </p:nvGrpSpPr>
          <p:grpSpPr>
            <a:xfrm flipH="1">
              <a:off x="1645044" y="4329065"/>
              <a:ext cx="250404" cy="549532"/>
              <a:chOff x="7248623" y="4329065"/>
              <a:chExt cx="250404" cy="549532"/>
            </a:xfrm>
          </p:grpSpPr>
          <p:sp>
            <p:nvSpPr>
              <p:cNvPr id="274" name="Google Shape;274;p3"/>
              <p:cNvSpPr/>
              <p:nvPr/>
            </p:nvSpPr>
            <p:spPr>
              <a:xfrm>
                <a:off x="7403059" y="4365503"/>
                <a:ext cx="54233" cy="223287"/>
              </a:xfrm>
              <a:custGeom>
                <a:avLst/>
                <a:gdLst/>
                <a:ahLst/>
                <a:cxnLst/>
                <a:rect l="l" t="t" r="r" b="b"/>
                <a:pathLst>
                  <a:path w="256" h="1054" extrusionOk="0">
                    <a:moveTo>
                      <a:pt x="256" y="0"/>
                    </a:moveTo>
                    <a:cubicBezTo>
                      <a:pt x="148" y="11"/>
                      <a:pt x="158" y="168"/>
                      <a:pt x="158" y="453"/>
                    </a:cubicBezTo>
                    <a:cubicBezTo>
                      <a:pt x="158" y="877"/>
                      <a:pt x="187" y="1004"/>
                      <a:pt x="0" y="1014"/>
                    </a:cubicBezTo>
                    <a:lnTo>
                      <a:pt x="0" y="1054"/>
                    </a:lnTo>
                    <a:cubicBezTo>
                      <a:pt x="59" y="1054"/>
                      <a:pt x="148" y="1034"/>
                      <a:pt x="187" y="1004"/>
                    </a:cubicBezTo>
                    <a:cubicBezTo>
                      <a:pt x="236" y="955"/>
                      <a:pt x="217" y="237"/>
                      <a:pt x="217" y="138"/>
                    </a:cubicBezTo>
                    <a:cubicBezTo>
                      <a:pt x="217" y="59"/>
                      <a:pt x="247" y="20"/>
                      <a:pt x="25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7403059" y="4367621"/>
                <a:ext cx="83468" cy="248285"/>
              </a:xfrm>
              <a:custGeom>
                <a:avLst/>
                <a:gdLst/>
                <a:ahLst/>
                <a:cxnLst/>
                <a:rect l="l" t="t" r="r" b="b"/>
                <a:pathLst>
                  <a:path w="394" h="1172" extrusionOk="0">
                    <a:moveTo>
                      <a:pt x="306" y="1"/>
                    </a:moveTo>
                    <a:cubicBezTo>
                      <a:pt x="325" y="20"/>
                      <a:pt x="345" y="99"/>
                      <a:pt x="335" y="315"/>
                    </a:cubicBezTo>
                    <a:cubicBezTo>
                      <a:pt x="295" y="699"/>
                      <a:pt x="345" y="1033"/>
                      <a:pt x="187" y="1073"/>
                    </a:cubicBezTo>
                    <a:lnTo>
                      <a:pt x="0" y="1112"/>
                    </a:lnTo>
                    <a:lnTo>
                      <a:pt x="0" y="1171"/>
                    </a:lnTo>
                    <a:cubicBezTo>
                      <a:pt x="315" y="1162"/>
                      <a:pt x="394" y="1014"/>
                      <a:pt x="394" y="404"/>
                    </a:cubicBezTo>
                    <a:cubicBezTo>
                      <a:pt x="394" y="108"/>
                      <a:pt x="374" y="20"/>
                      <a:pt x="3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7403059" y="4365503"/>
                <a:ext cx="79443" cy="237905"/>
              </a:xfrm>
              <a:custGeom>
                <a:avLst/>
                <a:gdLst/>
                <a:ahLst/>
                <a:cxnLst/>
                <a:rect l="l" t="t" r="r" b="b"/>
                <a:pathLst>
                  <a:path w="375" h="1123" extrusionOk="0">
                    <a:moveTo>
                      <a:pt x="276" y="0"/>
                    </a:moveTo>
                    <a:cubicBezTo>
                      <a:pt x="266" y="0"/>
                      <a:pt x="256" y="30"/>
                      <a:pt x="247" y="50"/>
                    </a:cubicBezTo>
                    <a:cubicBezTo>
                      <a:pt x="236" y="70"/>
                      <a:pt x="227" y="109"/>
                      <a:pt x="227" y="138"/>
                    </a:cubicBezTo>
                    <a:cubicBezTo>
                      <a:pt x="227" y="237"/>
                      <a:pt x="247" y="955"/>
                      <a:pt x="197" y="1004"/>
                    </a:cubicBezTo>
                    <a:cubicBezTo>
                      <a:pt x="158" y="1034"/>
                      <a:pt x="59" y="1054"/>
                      <a:pt x="0" y="1063"/>
                    </a:cubicBezTo>
                    <a:lnTo>
                      <a:pt x="0" y="1122"/>
                    </a:lnTo>
                    <a:lnTo>
                      <a:pt x="197" y="1083"/>
                    </a:lnTo>
                    <a:cubicBezTo>
                      <a:pt x="374" y="1043"/>
                      <a:pt x="315" y="709"/>
                      <a:pt x="354" y="325"/>
                    </a:cubicBezTo>
                    <a:cubicBezTo>
                      <a:pt x="354" y="237"/>
                      <a:pt x="365" y="148"/>
                      <a:pt x="345" y="70"/>
                    </a:cubicBezTo>
                    <a:cubicBezTo>
                      <a:pt x="345" y="50"/>
                      <a:pt x="335" y="11"/>
                      <a:pt x="31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7403059" y="4365503"/>
                <a:ext cx="70969" cy="237905"/>
              </a:xfrm>
              <a:custGeom>
                <a:avLst/>
                <a:gdLst/>
                <a:ahLst/>
                <a:cxnLst/>
                <a:rect l="l" t="t" r="r" b="b"/>
                <a:pathLst>
                  <a:path w="335" h="1123" extrusionOk="0">
                    <a:moveTo>
                      <a:pt x="247" y="0"/>
                    </a:moveTo>
                    <a:cubicBezTo>
                      <a:pt x="227" y="0"/>
                      <a:pt x="217" y="30"/>
                      <a:pt x="217" y="50"/>
                    </a:cubicBezTo>
                    <a:cubicBezTo>
                      <a:pt x="207" y="70"/>
                      <a:pt x="197" y="109"/>
                      <a:pt x="197" y="138"/>
                    </a:cubicBezTo>
                    <a:cubicBezTo>
                      <a:pt x="197" y="237"/>
                      <a:pt x="217" y="955"/>
                      <a:pt x="168" y="1004"/>
                    </a:cubicBezTo>
                    <a:cubicBezTo>
                      <a:pt x="138" y="1034"/>
                      <a:pt x="59" y="1054"/>
                      <a:pt x="0" y="1054"/>
                    </a:cubicBezTo>
                    <a:lnTo>
                      <a:pt x="0" y="1122"/>
                    </a:lnTo>
                    <a:lnTo>
                      <a:pt x="168" y="1083"/>
                    </a:lnTo>
                    <a:cubicBezTo>
                      <a:pt x="335" y="1043"/>
                      <a:pt x="286" y="709"/>
                      <a:pt x="315" y="325"/>
                    </a:cubicBezTo>
                    <a:cubicBezTo>
                      <a:pt x="315" y="237"/>
                      <a:pt x="325" y="148"/>
                      <a:pt x="306" y="70"/>
                    </a:cubicBezTo>
                    <a:cubicBezTo>
                      <a:pt x="306" y="50"/>
                      <a:pt x="295" y="11"/>
                      <a:pt x="27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7403059" y="4365503"/>
                <a:ext cx="73087" cy="237905"/>
              </a:xfrm>
              <a:custGeom>
                <a:avLst/>
                <a:gdLst/>
                <a:ahLst/>
                <a:cxnLst/>
                <a:rect l="l" t="t" r="r" b="b"/>
                <a:pathLst>
                  <a:path w="345" h="1123" extrusionOk="0">
                    <a:moveTo>
                      <a:pt x="266" y="0"/>
                    </a:moveTo>
                    <a:cubicBezTo>
                      <a:pt x="247" y="0"/>
                      <a:pt x="236" y="30"/>
                      <a:pt x="236" y="50"/>
                    </a:cubicBezTo>
                    <a:cubicBezTo>
                      <a:pt x="217" y="70"/>
                      <a:pt x="217" y="109"/>
                      <a:pt x="217" y="138"/>
                    </a:cubicBezTo>
                    <a:cubicBezTo>
                      <a:pt x="217" y="237"/>
                      <a:pt x="236" y="955"/>
                      <a:pt x="187" y="1004"/>
                    </a:cubicBezTo>
                    <a:cubicBezTo>
                      <a:pt x="148" y="1034"/>
                      <a:pt x="59" y="1054"/>
                      <a:pt x="0" y="1054"/>
                    </a:cubicBezTo>
                    <a:lnTo>
                      <a:pt x="0" y="1122"/>
                    </a:lnTo>
                    <a:lnTo>
                      <a:pt x="187" y="1083"/>
                    </a:lnTo>
                    <a:cubicBezTo>
                      <a:pt x="345" y="1043"/>
                      <a:pt x="295" y="709"/>
                      <a:pt x="335" y="325"/>
                    </a:cubicBezTo>
                    <a:cubicBezTo>
                      <a:pt x="335" y="237"/>
                      <a:pt x="345" y="148"/>
                      <a:pt x="325" y="70"/>
                    </a:cubicBezTo>
                    <a:cubicBezTo>
                      <a:pt x="325" y="50"/>
                      <a:pt x="315" y="11"/>
                      <a:pt x="29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7399882" y="4365503"/>
                <a:ext cx="76265" cy="238117"/>
              </a:xfrm>
              <a:custGeom>
                <a:avLst/>
                <a:gdLst/>
                <a:ahLst/>
                <a:cxnLst/>
                <a:rect l="l" t="t" r="r" b="b"/>
                <a:pathLst>
                  <a:path w="360" h="1124" extrusionOk="0">
                    <a:moveTo>
                      <a:pt x="232" y="109"/>
                    </a:moveTo>
                    <a:cubicBezTo>
                      <a:pt x="222" y="138"/>
                      <a:pt x="232" y="158"/>
                      <a:pt x="232" y="188"/>
                    </a:cubicBezTo>
                    <a:lnTo>
                      <a:pt x="232" y="109"/>
                    </a:lnTo>
                    <a:close/>
                    <a:moveTo>
                      <a:pt x="232" y="266"/>
                    </a:moveTo>
                    <a:lnTo>
                      <a:pt x="232" y="581"/>
                    </a:lnTo>
                    <a:cubicBezTo>
                      <a:pt x="242" y="473"/>
                      <a:pt x="242" y="374"/>
                      <a:pt x="232" y="266"/>
                    </a:cubicBezTo>
                    <a:close/>
                    <a:moveTo>
                      <a:pt x="212" y="965"/>
                    </a:moveTo>
                    <a:lnTo>
                      <a:pt x="212" y="965"/>
                    </a:lnTo>
                    <a:cubicBezTo>
                      <a:pt x="202" y="975"/>
                      <a:pt x="202" y="995"/>
                      <a:pt x="192" y="1004"/>
                    </a:cubicBezTo>
                    <a:cubicBezTo>
                      <a:pt x="202" y="995"/>
                      <a:pt x="212" y="975"/>
                      <a:pt x="212" y="965"/>
                    </a:cubicBezTo>
                    <a:close/>
                    <a:moveTo>
                      <a:pt x="271" y="0"/>
                    </a:moveTo>
                    <a:cubicBezTo>
                      <a:pt x="262" y="0"/>
                      <a:pt x="262" y="11"/>
                      <a:pt x="262" y="11"/>
                    </a:cubicBezTo>
                    <a:cubicBezTo>
                      <a:pt x="251" y="20"/>
                      <a:pt x="251" y="30"/>
                      <a:pt x="251" y="30"/>
                    </a:cubicBezTo>
                    <a:cubicBezTo>
                      <a:pt x="232" y="59"/>
                      <a:pt x="232" y="79"/>
                      <a:pt x="232" y="109"/>
                    </a:cubicBezTo>
                    <a:cubicBezTo>
                      <a:pt x="242" y="79"/>
                      <a:pt x="242" y="59"/>
                      <a:pt x="251" y="40"/>
                    </a:cubicBezTo>
                    <a:cubicBezTo>
                      <a:pt x="262" y="30"/>
                      <a:pt x="262" y="20"/>
                      <a:pt x="262" y="20"/>
                    </a:cubicBezTo>
                    <a:lnTo>
                      <a:pt x="271" y="11"/>
                    </a:lnTo>
                    <a:lnTo>
                      <a:pt x="310" y="11"/>
                    </a:lnTo>
                    <a:cubicBezTo>
                      <a:pt x="321" y="11"/>
                      <a:pt x="330" y="30"/>
                      <a:pt x="330" y="40"/>
                    </a:cubicBezTo>
                    <a:cubicBezTo>
                      <a:pt x="330" y="50"/>
                      <a:pt x="340" y="59"/>
                      <a:pt x="340" y="79"/>
                    </a:cubicBezTo>
                    <a:cubicBezTo>
                      <a:pt x="340" y="99"/>
                      <a:pt x="350" y="129"/>
                      <a:pt x="350" y="148"/>
                    </a:cubicBezTo>
                    <a:cubicBezTo>
                      <a:pt x="350" y="207"/>
                      <a:pt x="350" y="256"/>
                      <a:pt x="340" y="306"/>
                    </a:cubicBezTo>
                    <a:cubicBezTo>
                      <a:pt x="330" y="414"/>
                      <a:pt x="330" y="512"/>
                      <a:pt x="330" y="621"/>
                    </a:cubicBezTo>
                    <a:cubicBezTo>
                      <a:pt x="330" y="670"/>
                      <a:pt x="321" y="729"/>
                      <a:pt x="321" y="778"/>
                    </a:cubicBezTo>
                    <a:cubicBezTo>
                      <a:pt x="321" y="827"/>
                      <a:pt x="310" y="877"/>
                      <a:pt x="301" y="936"/>
                    </a:cubicBezTo>
                    <a:cubicBezTo>
                      <a:pt x="301" y="955"/>
                      <a:pt x="291" y="984"/>
                      <a:pt x="281" y="1004"/>
                    </a:cubicBezTo>
                    <a:cubicBezTo>
                      <a:pt x="271" y="1024"/>
                      <a:pt x="251" y="1054"/>
                      <a:pt x="232" y="1063"/>
                    </a:cubicBezTo>
                    <a:cubicBezTo>
                      <a:pt x="232" y="1063"/>
                      <a:pt x="222" y="1063"/>
                      <a:pt x="222" y="1073"/>
                    </a:cubicBezTo>
                    <a:lnTo>
                      <a:pt x="202" y="1073"/>
                    </a:lnTo>
                    <a:lnTo>
                      <a:pt x="163" y="1083"/>
                    </a:lnTo>
                    <a:lnTo>
                      <a:pt x="84" y="1103"/>
                    </a:lnTo>
                    <a:cubicBezTo>
                      <a:pt x="23" y="1115"/>
                      <a:pt x="0" y="1123"/>
                      <a:pt x="15" y="1123"/>
                    </a:cubicBezTo>
                    <a:cubicBezTo>
                      <a:pt x="24" y="1123"/>
                      <a:pt x="47" y="1120"/>
                      <a:pt x="84" y="1113"/>
                    </a:cubicBezTo>
                    <a:lnTo>
                      <a:pt x="163" y="1093"/>
                    </a:lnTo>
                    <a:lnTo>
                      <a:pt x="202" y="1083"/>
                    </a:lnTo>
                    <a:lnTo>
                      <a:pt x="222" y="1083"/>
                    </a:lnTo>
                    <a:cubicBezTo>
                      <a:pt x="232" y="1073"/>
                      <a:pt x="232" y="1073"/>
                      <a:pt x="242" y="1073"/>
                    </a:cubicBezTo>
                    <a:cubicBezTo>
                      <a:pt x="262" y="1054"/>
                      <a:pt x="281" y="1034"/>
                      <a:pt x="291" y="1014"/>
                    </a:cubicBezTo>
                    <a:cubicBezTo>
                      <a:pt x="301" y="984"/>
                      <a:pt x="310" y="955"/>
                      <a:pt x="310" y="936"/>
                    </a:cubicBezTo>
                    <a:cubicBezTo>
                      <a:pt x="330" y="886"/>
                      <a:pt x="330" y="827"/>
                      <a:pt x="330" y="778"/>
                    </a:cubicBezTo>
                    <a:cubicBezTo>
                      <a:pt x="340" y="729"/>
                      <a:pt x="340" y="670"/>
                      <a:pt x="340" y="621"/>
                    </a:cubicBezTo>
                    <a:cubicBezTo>
                      <a:pt x="340" y="522"/>
                      <a:pt x="340" y="414"/>
                      <a:pt x="350" y="306"/>
                    </a:cubicBezTo>
                    <a:cubicBezTo>
                      <a:pt x="360" y="256"/>
                      <a:pt x="360" y="207"/>
                      <a:pt x="360" y="148"/>
                    </a:cubicBezTo>
                    <a:cubicBezTo>
                      <a:pt x="360" y="129"/>
                      <a:pt x="350" y="99"/>
                      <a:pt x="350" y="79"/>
                    </a:cubicBezTo>
                    <a:cubicBezTo>
                      <a:pt x="350" y="59"/>
                      <a:pt x="340" y="50"/>
                      <a:pt x="340" y="40"/>
                    </a:cubicBezTo>
                    <a:cubicBezTo>
                      <a:pt x="340" y="30"/>
                      <a:pt x="330" y="20"/>
                      <a:pt x="330" y="20"/>
                    </a:cubicBezTo>
                    <a:cubicBezTo>
                      <a:pt x="330" y="11"/>
                      <a:pt x="321" y="0"/>
                      <a:pt x="32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7294594" y="4561462"/>
                <a:ext cx="54445" cy="223287"/>
              </a:xfrm>
              <a:custGeom>
                <a:avLst/>
                <a:gdLst/>
                <a:ahLst/>
                <a:cxnLst/>
                <a:rect l="l" t="t" r="r" b="b"/>
                <a:pathLst>
                  <a:path w="257" h="1054" extrusionOk="0">
                    <a:moveTo>
                      <a:pt x="0" y="0"/>
                    </a:moveTo>
                    <a:lnTo>
                      <a:pt x="0" y="0"/>
                    </a:lnTo>
                    <a:cubicBezTo>
                      <a:pt x="11" y="11"/>
                      <a:pt x="40" y="50"/>
                      <a:pt x="40" y="129"/>
                    </a:cubicBezTo>
                    <a:cubicBezTo>
                      <a:pt x="40" y="237"/>
                      <a:pt x="20" y="945"/>
                      <a:pt x="70" y="1004"/>
                    </a:cubicBezTo>
                    <a:cubicBezTo>
                      <a:pt x="109" y="1034"/>
                      <a:pt x="197" y="1054"/>
                      <a:pt x="256" y="1054"/>
                    </a:cubicBezTo>
                    <a:lnTo>
                      <a:pt x="256" y="1014"/>
                    </a:lnTo>
                    <a:cubicBezTo>
                      <a:pt x="70" y="1004"/>
                      <a:pt x="99" y="866"/>
                      <a:pt x="99" y="453"/>
                    </a:cubicBezTo>
                    <a:cubicBezTo>
                      <a:pt x="99" y="158"/>
                      <a:pt x="109"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7263452" y="4561462"/>
                <a:ext cx="85586" cy="250404"/>
              </a:xfrm>
              <a:custGeom>
                <a:avLst/>
                <a:gdLst/>
                <a:ahLst/>
                <a:cxnLst/>
                <a:rect l="l" t="t" r="r" b="b"/>
                <a:pathLst>
                  <a:path w="404" h="1182" extrusionOk="0">
                    <a:moveTo>
                      <a:pt x="99" y="0"/>
                    </a:moveTo>
                    <a:lnTo>
                      <a:pt x="99" y="0"/>
                    </a:lnTo>
                    <a:cubicBezTo>
                      <a:pt x="20" y="20"/>
                      <a:pt x="0" y="118"/>
                      <a:pt x="0" y="414"/>
                    </a:cubicBezTo>
                    <a:cubicBezTo>
                      <a:pt x="0" y="1024"/>
                      <a:pt x="79" y="1172"/>
                      <a:pt x="403" y="1181"/>
                    </a:cubicBezTo>
                    <a:lnTo>
                      <a:pt x="403" y="1122"/>
                    </a:lnTo>
                    <a:lnTo>
                      <a:pt x="206" y="1073"/>
                    </a:lnTo>
                    <a:cubicBezTo>
                      <a:pt x="49" y="1044"/>
                      <a:pt x="99" y="709"/>
                      <a:pt x="69" y="326"/>
                    </a:cubicBezTo>
                    <a:cubicBezTo>
                      <a:pt x="49" y="109"/>
                      <a:pt x="79" y="3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7269595" y="4561462"/>
                <a:ext cx="79443" cy="237905"/>
              </a:xfrm>
              <a:custGeom>
                <a:avLst/>
                <a:gdLst/>
                <a:ahLst/>
                <a:cxnLst/>
                <a:rect l="l" t="t" r="r" b="b"/>
                <a:pathLst>
                  <a:path w="375" h="1123" extrusionOk="0">
                    <a:moveTo>
                      <a:pt x="59" y="0"/>
                    </a:moveTo>
                    <a:cubicBezTo>
                      <a:pt x="40" y="11"/>
                      <a:pt x="30" y="50"/>
                      <a:pt x="30" y="59"/>
                    </a:cubicBezTo>
                    <a:cubicBezTo>
                      <a:pt x="11" y="148"/>
                      <a:pt x="11" y="237"/>
                      <a:pt x="20" y="326"/>
                    </a:cubicBezTo>
                    <a:cubicBezTo>
                      <a:pt x="50" y="709"/>
                      <a:pt x="0" y="1044"/>
                      <a:pt x="168" y="1073"/>
                    </a:cubicBezTo>
                    <a:lnTo>
                      <a:pt x="374" y="1122"/>
                    </a:lnTo>
                    <a:lnTo>
                      <a:pt x="374" y="1054"/>
                    </a:lnTo>
                    <a:cubicBezTo>
                      <a:pt x="306" y="1054"/>
                      <a:pt x="217" y="1034"/>
                      <a:pt x="177" y="1004"/>
                    </a:cubicBezTo>
                    <a:cubicBezTo>
                      <a:pt x="118" y="945"/>
                      <a:pt x="138" y="237"/>
                      <a:pt x="138" y="129"/>
                    </a:cubicBezTo>
                    <a:cubicBezTo>
                      <a:pt x="138" y="99"/>
                      <a:pt x="138" y="70"/>
                      <a:pt x="129" y="40"/>
                    </a:cubicBezTo>
                    <a:cubicBezTo>
                      <a:pt x="118" y="30"/>
                      <a:pt x="109" y="0"/>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7277858" y="4561462"/>
                <a:ext cx="71181" cy="235786"/>
              </a:xfrm>
              <a:custGeom>
                <a:avLst/>
                <a:gdLst/>
                <a:ahLst/>
                <a:cxnLst/>
                <a:rect l="l" t="t" r="r" b="b"/>
                <a:pathLst>
                  <a:path w="336" h="1113" extrusionOk="0">
                    <a:moveTo>
                      <a:pt x="50" y="0"/>
                    </a:moveTo>
                    <a:cubicBezTo>
                      <a:pt x="40" y="11"/>
                      <a:pt x="31" y="50"/>
                      <a:pt x="20" y="59"/>
                    </a:cubicBezTo>
                    <a:cubicBezTo>
                      <a:pt x="11" y="148"/>
                      <a:pt x="11" y="237"/>
                      <a:pt x="20" y="326"/>
                    </a:cubicBezTo>
                    <a:cubicBezTo>
                      <a:pt x="50" y="709"/>
                      <a:pt x="1" y="1044"/>
                      <a:pt x="158" y="1073"/>
                    </a:cubicBezTo>
                    <a:lnTo>
                      <a:pt x="335" y="1113"/>
                    </a:lnTo>
                    <a:lnTo>
                      <a:pt x="335" y="1054"/>
                    </a:lnTo>
                    <a:cubicBezTo>
                      <a:pt x="276" y="1044"/>
                      <a:pt x="197" y="1034"/>
                      <a:pt x="168" y="1004"/>
                    </a:cubicBezTo>
                    <a:cubicBezTo>
                      <a:pt x="119" y="945"/>
                      <a:pt x="129" y="237"/>
                      <a:pt x="129" y="129"/>
                    </a:cubicBezTo>
                    <a:cubicBezTo>
                      <a:pt x="129" y="99"/>
                      <a:pt x="129" y="70"/>
                      <a:pt x="119" y="40"/>
                    </a:cubicBezTo>
                    <a:cubicBezTo>
                      <a:pt x="109" y="30"/>
                      <a:pt x="99"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7273621" y="4561462"/>
                <a:ext cx="75418" cy="237905"/>
              </a:xfrm>
              <a:custGeom>
                <a:avLst/>
                <a:gdLst/>
                <a:ahLst/>
                <a:cxnLst/>
                <a:rect l="l" t="t" r="r" b="b"/>
                <a:pathLst>
                  <a:path w="356" h="1123" extrusionOk="0">
                    <a:moveTo>
                      <a:pt x="60" y="0"/>
                    </a:moveTo>
                    <a:cubicBezTo>
                      <a:pt x="40" y="11"/>
                      <a:pt x="31" y="50"/>
                      <a:pt x="31" y="59"/>
                    </a:cubicBezTo>
                    <a:cubicBezTo>
                      <a:pt x="11" y="148"/>
                      <a:pt x="11" y="237"/>
                      <a:pt x="21" y="326"/>
                    </a:cubicBezTo>
                    <a:cubicBezTo>
                      <a:pt x="51" y="709"/>
                      <a:pt x="1" y="1044"/>
                      <a:pt x="158" y="1073"/>
                    </a:cubicBezTo>
                    <a:lnTo>
                      <a:pt x="355" y="1122"/>
                    </a:lnTo>
                    <a:lnTo>
                      <a:pt x="355" y="1054"/>
                    </a:lnTo>
                    <a:cubicBezTo>
                      <a:pt x="296" y="1054"/>
                      <a:pt x="208" y="1034"/>
                      <a:pt x="169" y="1004"/>
                    </a:cubicBezTo>
                    <a:cubicBezTo>
                      <a:pt x="119" y="945"/>
                      <a:pt x="139" y="237"/>
                      <a:pt x="139" y="129"/>
                    </a:cubicBezTo>
                    <a:cubicBezTo>
                      <a:pt x="139" y="99"/>
                      <a:pt x="129" y="70"/>
                      <a:pt x="119" y="40"/>
                    </a:cubicBezTo>
                    <a:cubicBezTo>
                      <a:pt x="119" y="30"/>
                      <a:pt x="110"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7275951" y="4561462"/>
                <a:ext cx="76477" cy="238117"/>
              </a:xfrm>
              <a:custGeom>
                <a:avLst/>
                <a:gdLst/>
                <a:ahLst/>
                <a:cxnLst/>
                <a:rect l="l" t="t" r="r" b="b"/>
                <a:pathLst>
                  <a:path w="361" h="1124" extrusionOk="0">
                    <a:moveTo>
                      <a:pt x="118" y="581"/>
                    </a:moveTo>
                    <a:cubicBezTo>
                      <a:pt x="118" y="680"/>
                      <a:pt x="118" y="788"/>
                      <a:pt x="128" y="886"/>
                    </a:cubicBezTo>
                    <a:cubicBezTo>
                      <a:pt x="138" y="916"/>
                      <a:pt x="138" y="945"/>
                      <a:pt x="138" y="965"/>
                    </a:cubicBezTo>
                    <a:cubicBezTo>
                      <a:pt x="147" y="975"/>
                      <a:pt x="147" y="995"/>
                      <a:pt x="158" y="1004"/>
                    </a:cubicBezTo>
                    <a:cubicBezTo>
                      <a:pt x="147" y="995"/>
                      <a:pt x="147" y="975"/>
                      <a:pt x="147" y="965"/>
                    </a:cubicBezTo>
                    <a:cubicBezTo>
                      <a:pt x="138" y="936"/>
                      <a:pt x="138" y="916"/>
                      <a:pt x="138" y="886"/>
                    </a:cubicBezTo>
                    <a:cubicBezTo>
                      <a:pt x="128" y="788"/>
                      <a:pt x="128" y="680"/>
                      <a:pt x="118" y="581"/>
                    </a:cubicBezTo>
                    <a:close/>
                    <a:moveTo>
                      <a:pt x="158" y="1004"/>
                    </a:moveTo>
                    <a:cubicBezTo>
                      <a:pt x="167" y="1014"/>
                      <a:pt x="177" y="1024"/>
                      <a:pt x="187" y="1024"/>
                    </a:cubicBezTo>
                    <a:cubicBezTo>
                      <a:pt x="177" y="1014"/>
                      <a:pt x="167" y="1014"/>
                      <a:pt x="158" y="1004"/>
                    </a:cubicBezTo>
                    <a:close/>
                    <a:moveTo>
                      <a:pt x="40" y="0"/>
                    </a:moveTo>
                    <a:cubicBezTo>
                      <a:pt x="40" y="0"/>
                      <a:pt x="29" y="11"/>
                      <a:pt x="29" y="20"/>
                    </a:cubicBezTo>
                    <a:cubicBezTo>
                      <a:pt x="20" y="20"/>
                      <a:pt x="20" y="30"/>
                      <a:pt x="20" y="30"/>
                    </a:cubicBezTo>
                    <a:cubicBezTo>
                      <a:pt x="20" y="50"/>
                      <a:pt x="10" y="59"/>
                      <a:pt x="10" y="70"/>
                    </a:cubicBezTo>
                    <a:cubicBezTo>
                      <a:pt x="0" y="99"/>
                      <a:pt x="0" y="129"/>
                      <a:pt x="0" y="148"/>
                    </a:cubicBezTo>
                    <a:cubicBezTo>
                      <a:pt x="0" y="207"/>
                      <a:pt x="0" y="256"/>
                      <a:pt x="10" y="306"/>
                    </a:cubicBezTo>
                    <a:cubicBezTo>
                      <a:pt x="10" y="414"/>
                      <a:pt x="20" y="512"/>
                      <a:pt x="20" y="621"/>
                    </a:cubicBezTo>
                    <a:lnTo>
                      <a:pt x="20" y="778"/>
                    </a:lnTo>
                    <a:cubicBezTo>
                      <a:pt x="29" y="827"/>
                      <a:pt x="29" y="877"/>
                      <a:pt x="40" y="936"/>
                    </a:cubicBezTo>
                    <a:cubicBezTo>
                      <a:pt x="49" y="955"/>
                      <a:pt x="49" y="985"/>
                      <a:pt x="69" y="1004"/>
                    </a:cubicBezTo>
                    <a:cubicBezTo>
                      <a:pt x="79" y="1034"/>
                      <a:pt x="88" y="1054"/>
                      <a:pt x="118" y="1073"/>
                    </a:cubicBezTo>
                    <a:cubicBezTo>
                      <a:pt x="118" y="1073"/>
                      <a:pt x="128" y="1073"/>
                      <a:pt x="138" y="1083"/>
                    </a:cubicBezTo>
                    <a:lnTo>
                      <a:pt x="158" y="1083"/>
                    </a:lnTo>
                    <a:lnTo>
                      <a:pt x="197" y="1093"/>
                    </a:lnTo>
                    <a:lnTo>
                      <a:pt x="266" y="1113"/>
                    </a:lnTo>
                    <a:cubicBezTo>
                      <a:pt x="307" y="1120"/>
                      <a:pt x="332" y="1123"/>
                      <a:pt x="343" y="1123"/>
                    </a:cubicBezTo>
                    <a:cubicBezTo>
                      <a:pt x="360" y="1123"/>
                      <a:pt x="337" y="1115"/>
                      <a:pt x="276" y="1103"/>
                    </a:cubicBezTo>
                    <a:lnTo>
                      <a:pt x="197" y="1083"/>
                    </a:lnTo>
                    <a:lnTo>
                      <a:pt x="158" y="1073"/>
                    </a:lnTo>
                    <a:lnTo>
                      <a:pt x="138" y="1073"/>
                    </a:lnTo>
                    <a:cubicBezTo>
                      <a:pt x="138" y="1063"/>
                      <a:pt x="128" y="1063"/>
                      <a:pt x="118" y="1063"/>
                    </a:cubicBezTo>
                    <a:cubicBezTo>
                      <a:pt x="99" y="1044"/>
                      <a:pt x="88" y="1024"/>
                      <a:pt x="79" y="1004"/>
                    </a:cubicBezTo>
                    <a:cubicBezTo>
                      <a:pt x="69" y="985"/>
                      <a:pt x="59" y="955"/>
                      <a:pt x="49" y="925"/>
                    </a:cubicBezTo>
                    <a:cubicBezTo>
                      <a:pt x="40" y="877"/>
                      <a:pt x="40" y="827"/>
                      <a:pt x="40" y="778"/>
                    </a:cubicBezTo>
                    <a:cubicBezTo>
                      <a:pt x="29" y="719"/>
                      <a:pt x="29" y="670"/>
                      <a:pt x="29" y="621"/>
                    </a:cubicBezTo>
                    <a:cubicBezTo>
                      <a:pt x="29" y="512"/>
                      <a:pt x="20" y="414"/>
                      <a:pt x="20" y="306"/>
                    </a:cubicBezTo>
                    <a:cubicBezTo>
                      <a:pt x="10" y="256"/>
                      <a:pt x="10" y="207"/>
                      <a:pt x="10" y="148"/>
                    </a:cubicBezTo>
                    <a:cubicBezTo>
                      <a:pt x="10" y="129"/>
                      <a:pt x="10" y="99"/>
                      <a:pt x="20" y="79"/>
                    </a:cubicBezTo>
                    <a:cubicBezTo>
                      <a:pt x="20" y="59"/>
                      <a:pt x="20" y="50"/>
                      <a:pt x="29" y="40"/>
                    </a:cubicBezTo>
                    <a:cubicBezTo>
                      <a:pt x="29" y="30"/>
                      <a:pt x="40" y="11"/>
                      <a:pt x="49" y="11"/>
                    </a:cubicBezTo>
                    <a:lnTo>
                      <a:pt x="79" y="11"/>
                    </a:lnTo>
                    <a:cubicBezTo>
                      <a:pt x="88" y="11"/>
                      <a:pt x="88" y="11"/>
                      <a:pt x="88" y="20"/>
                    </a:cubicBezTo>
                    <a:cubicBezTo>
                      <a:pt x="99" y="20"/>
                      <a:pt x="99" y="30"/>
                      <a:pt x="99" y="30"/>
                    </a:cubicBezTo>
                    <a:cubicBezTo>
                      <a:pt x="108" y="59"/>
                      <a:pt x="118" y="79"/>
                      <a:pt x="118" y="109"/>
                    </a:cubicBezTo>
                    <a:lnTo>
                      <a:pt x="118" y="188"/>
                    </a:lnTo>
                    <a:lnTo>
                      <a:pt x="118" y="267"/>
                    </a:lnTo>
                    <a:lnTo>
                      <a:pt x="118" y="581"/>
                    </a:lnTo>
                    <a:cubicBezTo>
                      <a:pt x="118" y="473"/>
                      <a:pt x="128" y="365"/>
                      <a:pt x="128" y="267"/>
                    </a:cubicBezTo>
                    <a:lnTo>
                      <a:pt x="128" y="188"/>
                    </a:lnTo>
                    <a:lnTo>
                      <a:pt x="128" y="109"/>
                    </a:lnTo>
                    <a:cubicBezTo>
                      <a:pt x="128" y="79"/>
                      <a:pt x="118" y="59"/>
                      <a:pt x="108" y="30"/>
                    </a:cubicBezTo>
                    <a:cubicBezTo>
                      <a:pt x="108" y="20"/>
                      <a:pt x="99" y="20"/>
                      <a:pt x="99" y="11"/>
                    </a:cubicBezTo>
                    <a:cubicBezTo>
                      <a:pt x="99" y="11"/>
                      <a:pt x="8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7342683" y="4330124"/>
                <a:ext cx="70969" cy="548473"/>
              </a:xfrm>
              <a:custGeom>
                <a:avLst/>
                <a:gdLst/>
                <a:ahLst/>
                <a:cxnLst/>
                <a:rect l="l" t="t" r="r" b="b"/>
                <a:pathLst>
                  <a:path w="335" h="2589" extrusionOk="0">
                    <a:moveTo>
                      <a:pt x="167" y="0"/>
                    </a:moveTo>
                    <a:cubicBezTo>
                      <a:pt x="0" y="0"/>
                      <a:pt x="20" y="217"/>
                      <a:pt x="20" y="482"/>
                    </a:cubicBezTo>
                    <a:lnTo>
                      <a:pt x="20" y="2588"/>
                    </a:lnTo>
                    <a:lnTo>
                      <a:pt x="324" y="2588"/>
                    </a:lnTo>
                    <a:lnTo>
                      <a:pt x="324" y="482"/>
                    </a:lnTo>
                    <a:cubicBezTo>
                      <a:pt x="324" y="217"/>
                      <a:pt x="335" y="0"/>
                      <a:pt x="16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7352852" y="4330124"/>
                <a:ext cx="50420" cy="548473"/>
              </a:xfrm>
              <a:custGeom>
                <a:avLst/>
                <a:gdLst/>
                <a:ahLst/>
                <a:cxnLst/>
                <a:rect l="l" t="t" r="r" b="b"/>
                <a:pathLst>
                  <a:path w="238" h="2589" extrusionOk="0">
                    <a:moveTo>
                      <a:pt x="119" y="0"/>
                    </a:moveTo>
                    <a:cubicBezTo>
                      <a:pt x="1" y="0"/>
                      <a:pt x="11" y="325"/>
                      <a:pt x="21" y="689"/>
                    </a:cubicBezTo>
                    <a:cubicBezTo>
                      <a:pt x="31" y="1014"/>
                      <a:pt x="51" y="2588"/>
                      <a:pt x="51" y="2588"/>
                    </a:cubicBezTo>
                    <a:lnTo>
                      <a:pt x="188" y="2588"/>
                    </a:lnTo>
                    <a:cubicBezTo>
                      <a:pt x="188" y="2588"/>
                      <a:pt x="217" y="1014"/>
                      <a:pt x="217" y="689"/>
                    </a:cubicBezTo>
                    <a:cubicBezTo>
                      <a:pt x="228" y="325"/>
                      <a:pt x="237" y="0"/>
                      <a:pt x="11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7361325" y="4330124"/>
                <a:ext cx="33472" cy="548473"/>
              </a:xfrm>
              <a:custGeom>
                <a:avLst/>
                <a:gdLst/>
                <a:ahLst/>
                <a:cxnLst/>
                <a:rect l="l" t="t" r="r" b="b"/>
                <a:pathLst>
                  <a:path w="158" h="2589" extrusionOk="0">
                    <a:moveTo>
                      <a:pt x="79" y="0"/>
                    </a:moveTo>
                    <a:cubicBezTo>
                      <a:pt x="0" y="0"/>
                      <a:pt x="11" y="217"/>
                      <a:pt x="11" y="482"/>
                    </a:cubicBezTo>
                    <a:lnTo>
                      <a:pt x="11" y="2588"/>
                    </a:lnTo>
                    <a:lnTo>
                      <a:pt x="148" y="2588"/>
                    </a:lnTo>
                    <a:lnTo>
                      <a:pt x="148" y="482"/>
                    </a:lnTo>
                    <a:cubicBezTo>
                      <a:pt x="148" y="217"/>
                      <a:pt x="15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7361325" y="4329065"/>
                <a:ext cx="19066" cy="547414"/>
              </a:xfrm>
              <a:custGeom>
                <a:avLst/>
                <a:gdLst/>
                <a:ahLst/>
                <a:cxnLst/>
                <a:rect l="l" t="t" r="r" b="b"/>
                <a:pathLst>
                  <a:path w="90" h="2584" extrusionOk="0">
                    <a:moveTo>
                      <a:pt x="76" y="1"/>
                    </a:moveTo>
                    <a:cubicBezTo>
                      <a:pt x="71" y="1"/>
                      <a:pt x="66" y="2"/>
                      <a:pt x="59" y="5"/>
                    </a:cubicBezTo>
                    <a:lnTo>
                      <a:pt x="40" y="25"/>
                    </a:lnTo>
                    <a:cubicBezTo>
                      <a:pt x="40" y="35"/>
                      <a:pt x="30" y="45"/>
                      <a:pt x="30" y="54"/>
                    </a:cubicBezTo>
                    <a:cubicBezTo>
                      <a:pt x="20" y="84"/>
                      <a:pt x="11" y="104"/>
                      <a:pt x="11" y="133"/>
                    </a:cubicBezTo>
                    <a:cubicBezTo>
                      <a:pt x="11" y="163"/>
                      <a:pt x="11" y="183"/>
                      <a:pt x="0" y="212"/>
                    </a:cubicBezTo>
                    <a:lnTo>
                      <a:pt x="0" y="369"/>
                    </a:lnTo>
                    <a:lnTo>
                      <a:pt x="0" y="684"/>
                    </a:lnTo>
                    <a:lnTo>
                      <a:pt x="0" y="1324"/>
                    </a:lnTo>
                    <a:cubicBezTo>
                      <a:pt x="0" y="1747"/>
                      <a:pt x="0" y="2160"/>
                      <a:pt x="11" y="2584"/>
                    </a:cubicBezTo>
                    <a:lnTo>
                      <a:pt x="11" y="1324"/>
                    </a:lnTo>
                    <a:lnTo>
                      <a:pt x="11" y="684"/>
                    </a:lnTo>
                    <a:lnTo>
                      <a:pt x="11" y="369"/>
                    </a:lnTo>
                    <a:cubicBezTo>
                      <a:pt x="11" y="320"/>
                      <a:pt x="11" y="261"/>
                      <a:pt x="20" y="212"/>
                    </a:cubicBezTo>
                    <a:lnTo>
                      <a:pt x="20" y="133"/>
                    </a:lnTo>
                    <a:cubicBezTo>
                      <a:pt x="30" y="104"/>
                      <a:pt x="30" y="84"/>
                      <a:pt x="40" y="54"/>
                    </a:cubicBezTo>
                    <a:cubicBezTo>
                      <a:pt x="40" y="45"/>
                      <a:pt x="50" y="35"/>
                      <a:pt x="50" y="25"/>
                    </a:cubicBezTo>
                    <a:cubicBezTo>
                      <a:pt x="59" y="25"/>
                      <a:pt x="59" y="15"/>
                      <a:pt x="70" y="15"/>
                    </a:cubicBezTo>
                    <a:cubicBezTo>
                      <a:pt x="79" y="5"/>
                      <a:pt x="89" y="5"/>
                      <a:pt x="89" y="5"/>
                    </a:cubicBezTo>
                    <a:cubicBezTo>
                      <a:pt x="89" y="5"/>
                      <a:pt x="85" y="1"/>
                      <a:pt x="7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7378061" y="4329065"/>
                <a:ext cx="16736" cy="547414"/>
              </a:xfrm>
              <a:custGeom>
                <a:avLst/>
                <a:gdLst/>
                <a:ahLst/>
                <a:cxnLst/>
                <a:rect l="l" t="t" r="r" b="b"/>
                <a:pathLst>
                  <a:path w="79" h="2584" extrusionOk="0">
                    <a:moveTo>
                      <a:pt x="6" y="1"/>
                    </a:moveTo>
                    <a:cubicBezTo>
                      <a:pt x="0" y="1"/>
                      <a:pt x="0" y="5"/>
                      <a:pt x="0" y="5"/>
                    </a:cubicBezTo>
                    <a:lnTo>
                      <a:pt x="10" y="15"/>
                    </a:lnTo>
                    <a:cubicBezTo>
                      <a:pt x="20" y="15"/>
                      <a:pt x="30" y="25"/>
                      <a:pt x="30" y="25"/>
                    </a:cubicBezTo>
                    <a:cubicBezTo>
                      <a:pt x="39" y="35"/>
                      <a:pt x="39" y="45"/>
                      <a:pt x="39" y="54"/>
                    </a:cubicBezTo>
                    <a:cubicBezTo>
                      <a:pt x="50" y="84"/>
                      <a:pt x="59" y="104"/>
                      <a:pt x="59" y="133"/>
                    </a:cubicBezTo>
                    <a:cubicBezTo>
                      <a:pt x="59" y="163"/>
                      <a:pt x="59" y="183"/>
                      <a:pt x="69" y="212"/>
                    </a:cubicBezTo>
                    <a:lnTo>
                      <a:pt x="69" y="369"/>
                    </a:lnTo>
                    <a:lnTo>
                      <a:pt x="69" y="684"/>
                    </a:lnTo>
                    <a:lnTo>
                      <a:pt x="69" y="1324"/>
                    </a:lnTo>
                    <a:lnTo>
                      <a:pt x="69" y="2584"/>
                    </a:lnTo>
                    <a:cubicBezTo>
                      <a:pt x="69" y="2160"/>
                      <a:pt x="79" y="1747"/>
                      <a:pt x="79" y="1324"/>
                    </a:cubicBezTo>
                    <a:lnTo>
                      <a:pt x="79" y="684"/>
                    </a:lnTo>
                    <a:lnTo>
                      <a:pt x="79" y="369"/>
                    </a:lnTo>
                    <a:lnTo>
                      <a:pt x="79" y="212"/>
                    </a:lnTo>
                    <a:cubicBezTo>
                      <a:pt x="79" y="183"/>
                      <a:pt x="69" y="163"/>
                      <a:pt x="69" y="133"/>
                    </a:cubicBezTo>
                    <a:cubicBezTo>
                      <a:pt x="69" y="104"/>
                      <a:pt x="59" y="84"/>
                      <a:pt x="59" y="54"/>
                    </a:cubicBezTo>
                    <a:cubicBezTo>
                      <a:pt x="50" y="45"/>
                      <a:pt x="50" y="35"/>
                      <a:pt x="39" y="25"/>
                    </a:cubicBezTo>
                    <a:lnTo>
                      <a:pt x="20" y="5"/>
                    </a:lnTo>
                    <a:cubicBezTo>
                      <a:pt x="13" y="2"/>
                      <a:pt x="9" y="1"/>
                      <a:pt x="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7400941" y="4703188"/>
                <a:ext cx="18854" cy="4449"/>
              </a:xfrm>
              <a:custGeom>
                <a:avLst/>
                <a:gdLst/>
                <a:ahLst/>
                <a:cxnLst/>
                <a:rect l="l" t="t" r="r" b="b"/>
                <a:pathLst>
                  <a:path w="89" h="21" extrusionOk="0">
                    <a:moveTo>
                      <a:pt x="89" y="1"/>
                    </a:moveTo>
                    <a:cubicBezTo>
                      <a:pt x="60" y="1"/>
                      <a:pt x="30" y="1"/>
                      <a:pt x="10" y="11"/>
                    </a:cubicBezTo>
                    <a:cubicBezTo>
                      <a:pt x="1" y="11"/>
                      <a:pt x="10" y="20"/>
                      <a:pt x="10" y="20"/>
                    </a:cubicBezTo>
                    <a:cubicBezTo>
                      <a:pt x="40" y="20"/>
                      <a:pt x="60" y="11"/>
                      <a:pt x="8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7336327" y="4759539"/>
                <a:ext cx="16736" cy="16948"/>
              </a:xfrm>
              <a:custGeom>
                <a:avLst/>
                <a:gdLst/>
                <a:ahLst/>
                <a:cxnLst/>
                <a:rect l="l" t="t" r="r" b="b"/>
                <a:pathLst>
                  <a:path w="79" h="80" extrusionOk="0">
                    <a:moveTo>
                      <a:pt x="0" y="1"/>
                    </a:moveTo>
                    <a:lnTo>
                      <a:pt x="0" y="1"/>
                    </a:lnTo>
                    <a:cubicBezTo>
                      <a:pt x="20" y="30"/>
                      <a:pt x="40" y="60"/>
                      <a:pt x="59" y="79"/>
                    </a:cubicBezTo>
                    <a:cubicBezTo>
                      <a:pt x="69" y="79"/>
                      <a:pt x="79" y="79"/>
                      <a:pt x="69" y="69"/>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7336327" y="4724160"/>
                <a:ext cx="19066" cy="18854"/>
              </a:xfrm>
              <a:custGeom>
                <a:avLst/>
                <a:gdLst/>
                <a:ahLst/>
                <a:cxnLst/>
                <a:rect l="l" t="t" r="r" b="b"/>
                <a:pathLst>
                  <a:path w="90" h="89" extrusionOk="0">
                    <a:moveTo>
                      <a:pt x="0" y="0"/>
                    </a:moveTo>
                    <a:cubicBezTo>
                      <a:pt x="30" y="30"/>
                      <a:pt x="50" y="59"/>
                      <a:pt x="79" y="89"/>
                    </a:cubicBezTo>
                    <a:cubicBezTo>
                      <a:pt x="89" y="89"/>
                      <a:pt x="89" y="89"/>
                      <a:pt x="89" y="79"/>
                    </a:cubicBezTo>
                    <a:cubicBezTo>
                      <a:pt x="59" y="50"/>
                      <a:pt x="30" y="3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7248623" y="4659547"/>
                <a:ext cx="21185" cy="16948"/>
              </a:xfrm>
              <a:custGeom>
                <a:avLst/>
                <a:gdLst/>
                <a:ahLst/>
                <a:cxnLst/>
                <a:rect l="l" t="t" r="r" b="b"/>
                <a:pathLst>
                  <a:path w="100" h="80" extrusionOk="0">
                    <a:moveTo>
                      <a:pt x="1" y="0"/>
                    </a:moveTo>
                    <a:lnTo>
                      <a:pt x="1" y="0"/>
                    </a:lnTo>
                    <a:cubicBezTo>
                      <a:pt x="31" y="29"/>
                      <a:pt x="60" y="59"/>
                      <a:pt x="90" y="79"/>
                    </a:cubicBezTo>
                    <a:cubicBezTo>
                      <a:pt x="99" y="79"/>
                      <a:pt x="99" y="69"/>
                      <a:pt x="99" y="69"/>
                    </a:cubicBezTo>
                    <a:cubicBezTo>
                      <a:pt x="70" y="40"/>
                      <a:pt x="31"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7254978" y="4628194"/>
                <a:ext cx="12711" cy="10592"/>
              </a:xfrm>
              <a:custGeom>
                <a:avLst/>
                <a:gdLst/>
                <a:ahLst/>
                <a:cxnLst/>
                <a:rect l="l" t="t" r="r" b="b"/>
                <a:pathLst>
                  <a:path w="60" h="50" extrusionOk="0">
                    <a:moveTo>
                      <a:pt x="1" y="0"/>
                    </a:moveTo>
                    <a:lnTo>
                      <a:pt x="1" y="0"/>
                    </a:lnTo>
                    <a:cubicBezTo>
                      <a:pt x="10" y="20"/>
                      <a:pt x="30" y="40"/>
                      <a:pt x="50" y="50"/>
                    </a:cubicBezTo>
                    <a:cubicBezTo>
                      <a:pt x="50" y="50"/>
                      <a:pt x="60" y="40"/>
                      <a:pt x="50" y="40"/>
                    </a:cubicBezTo>
                    <a:cubicBezTo>
                      <a:pt x="40" y="30"/>
                      <a:pt x="2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7257096" y="4592815"/>
                <a:ext cx="10592" cy="14617"/>
              </a:xfrm>
              <a:custGeom>
                <a:avLst/>
                <a:gdLst/>
                <a:ahLst/>
                <a:cxnLst/>
                <a:rect l="l" t="t" r="r" b="b"/>
                <a:pathLst>
                  <a:path w="50" h="69" extrusionOk="0">
                    <a:moveTo>
                      <a:pt x="0" y="0"/>
                    </a:moveTo>
                    <a:lnTo>
                      <a:pt x="0" y="10"/>
                    </a:lnTo>
                    <a:cubicBezTo>
                      <a:pt x="20" y="20"/>
                      <a:pt x="30" y="49"/>
                      <a:pt x="40" y="69"/>
                    </a:cubicBezTo>
                    <a:lnTo>
                      <a:pt x="50" y="69"/>
                    </a:lnTo>
                    <a:cubicBezTo>
                      <a:pt x="40" y="40"/>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7267477" y="4557225"/>
                <a:ext cx="8686" cy="12711"/>
              </a:xfrm>
              <a:custGeom>
                <a:avLst/>
                <a:gdLst/>
                <a:ahLst/>
                <a:cxnLst/>
                <a:rect l="l" t="t" r="r" b="b"/>
                <a:pathLst>
                  <a:path w="41" h="60" extrusionOk="0">
                    <a:moveTo>
                      <a:pt x="1" y="1"/>
                    </a:moveTo>
                    <a:lnTo>
                      <a:pt x="30" y="60"/>
                    </a:lnTo>
                    <a:lnTo>
                      <a:pt x="40" y="50"/>
                    </a:lnTo>
                    <a:cubicBezTo>
                      <a:pt x="30" y="31"/>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7302856" y="4553200"/>
                <a:ext cx="10804" cy="23939"/>
              </a:xfrm>
              <a:custGeom>
                <a:avLst/>
                <a:gdLst/>
                <a:ahLst/>
                <a:cxnLst/>
                <a:rect l="l" t="t" r="r" b="b"/>
                <a:pathLst>
                  <a:path w="51" h="113" extrusionOk="0">
                    <a:moveTo>
                      <a:pt x="50" y="0"/>
                    </a:moveTo>
                    <a:cubicBezTo>
                      <a:pt x="31" y="39"/>
                      <a:pt x="11" y="69"/>
                      <a:pt x="1" y="109"/>
                    </a:cubicBezTo>
                    <a:cubicBezTo>
                      <a:pt x="1" y="109"/>
                      <a:pt x="5" y="113"/>
                      <a:pt x="8" y="113"/>
                    </a:cubicBezTo>
                    <a:cubicBezTo>
                      <a:pt x="10" y="113"/>
                      <a:pt x="11" y="112"/>
                      <a:pt x="11" y="109"/>
                    </a:cubicBezTo>
                    <a:cubicBezTo>
                      <a:pt x="31" y="79"/>
                      <a:pt x="40" y="39"/>
                      <a:pt x="50" y="10"/>
                    </a:cubicBezTo>
                    <a:lnTo>
                      <a:pt x="5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7340353" y="4521846"/>
                <a:ext cx="12075" cy="11652"/>
              </a:xfrm>
              <a:custGeom>
                <a:avLst/>
                <a:gdLst/>
                <a:ahLst/>
                <a:cxnLst/>
                <a:rect l="l" t="t" r="r" b="b"/>
                <a:pathLst>
                  <a:path w="57" h="55" extrusionOk="0">
                    <a:moveTo>
                      <a:pt x="1" y="1"/>
                    </a:moveTo>
                    <a:lnTo>
                      <a:pt x="1" y="1"/>
                    </a:lnTo>
                    <a:cubicBezTo>
                      <a:pt x="21" y="21"/>
                      <a:pt x="31" y="40"/>
                      <a:pt x="50" y="50"/>
                    </a:cubicBezTo>
                    <a:cubicBezTo>
                      <a:pt x="40" y="30"/>
                      <a:pt x="21" y="10"/>
                      <a:pt x="1" y="1"/>
                    </a:cubicBezTo>
                    <a:close/>
                    <a:moveTo>
                      <a:pt x="50" y="50"/>
                    </a:moveTo>
                    <a:cubicBezTo>
                      <a:pt x="50" y="53"/>
                      <a:pt x="52" y="54"/>
                      <a:pt x="53" y="54"/>
                    </a:cubicBezTo>
                    <a:cubicBezTo>
                      <a:pt x="55" y="54"/>
                      <a:pt x="57" y="50"/>
                      <a:pt x="50" y="5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7325947" y="4469732"/>
                <a:ext cx="18854" cy="16948"/>
              </a:xfrm>
              <a:custGeom>
                <a:avLst/>
                <a:gdLst/>
                <a:ahLst/>
                <a:cxnLst/>
                <a:rect l="l" t="t" r="r" b="b"/>
                <a:pathLst>
                  <a:path w="89" h="80" extrusionOk="0">
                    <a:moveTo>
                      <a:pt x="0" y="0"/>
                    </a:moveTo>
                    <a:lnTo>
                      <a:pt x="0" y="0"/>
                    </a:lnTo>
                    <a:cubicBezTo>
                      <a:pt x="30" y="30"/>
                      <a:pt x="49" y="59"/>
                      <a:pt x="79" y="79"/>
                    </a:cubicBezTo>
                    <a:cubicBezTo>
                      <a:pt x="89" y="79"/>
                      <a:pt x="89" y="79"/>
                      <a:pt x="89" y="70"/>
                    </a:cubicBezTo>
                    <a:cubicBezTo>
                      <a:pt x="59" y="5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7400941" y="4448971"/>
                <a:ext cx="12711" cy="12711"/>
              </a:xfrm>
              <a:custGeom>
                <a:avLst/>
                <a:gdLst/>
                <a:ahLst/>
                <a:cxnLst/>
                <a:rect l="l" t="t" r="r" b="b"/>
                <a:pathLst>
                  <a:path w="60" h="60" extrusionOk="0">
                    <a:moveTo>
                      <a:pt x="60" y="0"/>
                    </a:moveTo>
                    <a:lnTo>
                      <a:pt x="60" y="0"/>
                    </a:lnTo>
                    <a:cubicBezTo>
                      <a:pt x="40" y="20"/>
                      <a:pt x="20" y="30"/>
                      <a:pt x="1" y="50"/>
                    </a:cubicBezTo>
                    <a:lnTo>
                      <a:pt x="10" y="59"/>
                    </a:lnTo>
                    <a:cubicBezTo>
                      <a:pt x="30" y="39"/>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7376578" y="4482231"/>
                <a:ext cx="7838" cy="9533"/>
              </a:xfrm>
              <a:custGeom>
                <a:avLst/>
                <a:gdLst/>
                <a:ahLst/>
                <a:cxnLst/>
                <a:rect l="l" t="t" r="r" b="b"/>
                <a:pathLst>
                  <a:path w="37" h="45" extrusionOk="0">
                    <a:moveTo>
                      <a:pt x="37" y="0"/>
                    </a:moveTo>
                    <a:cubicBezTo>
                      <a:pt x="27" y="11"/>
                      <a:pt x="7" y="20"/>
                      <a:pt x="7" y="40"/>
                    </a:cubicBezTo>
                    <a:cubicBezTo>
                      <a:pt x="1" y="40"/>
                      <a:pt x="3" y="44"/>
                      <a:pt x="8" y="44"/>
                    </a:cubicBezTo>
                    <a:cubicBezTo>
                      <a:pt x="11" y="44"/>
                      <a:pt x="14" y="43"/>
                      <a:pt x="17" y="40"/>
                    </a:cubicBezTo>
                    <a:cubicBezTo>
                      <a:pt x="27" y="30"/>
                      <a:pt x="27" y="20"/>
                      <a:pt x="3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7382087" y="4534345"/>
                <a:ext cx="8686" cy="6355"/>
              </a:xfrm>
              <a:custGeom>
                <a:avLst/>
                <a:gdLst/>
                <a:ahLst/>
                <a:cxnLst/>
                <a:rect l="l" t="t" r="r" b="b"/>
                <a:pathLst>
                  <a:path w="41" h="30" extrusionOk="0">
                    <a:moveTo>
                      <a:pt x="40" y="1"/>
                    </a:moveTo>
                    <a:cubicBezTo>
                      <a:pt x="31" y="1"/>
                      <a:pt x="11" y="10"/>
                      <a:pt x="1" y="21"/>
                    </a:cubicBezTo>
                    <a:lnTo>
                      <a:pt x="11" y="30"/>
                    </a:lnTo>
                    <a:lnTo>
                      <a:pt x="4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7398822" y="4565699"/>
                <a:ext cx="12711" cy="12711"/>
              </a:xfrm>
              <a:custGeom>
                <a:avLst/>
                <a:gdLst/>
                <a:ahLst/>
                <a:cxnLst/>
                <a:rect l="l" t="t" r="r" b="b"/>
                <a:pathLst>
                  <a:path w="60" h="60" extrusionOk="0">
                    <a:moveTo>
                      <a:pt x="59" y="0"/>
                    </a:moveTo>
                    <a:lnTo>
                      <a:pt x="59" y="0"/>
                    </a:lnTo>
                    <a:cubicBezTo>
                      <a:pt x="40" y="20"/>
                      <a:pt x="20" y="30"/>
                      <a:pt x="11" y="50"/>
                    </a:cubicBezTo>
                    <a:cubicBezTo>
                      <a:pt x="0" y="50"/>
                      <a:pt x="11" y="59"/>
                      <a:pt x="11" y="59"/>
                    </a:cubicBezTo>
                    <a:cubicBezTo>
                      <a:pt x="30" y="39"/>
                      <a:pt x="5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7336327" y="4613576"/>
                <a:ext cx="16736" cy="8686"/>
              </a:xfrm>
              <a:custGeom>
                <a:avLst/>
                <a:gdLst/>
                <a:ahLst/>
                <a:cxnLst/>
                <a:rect l="l" t="t" r="r" b="b"/>
                <a:pathLst>
                  <a:path w="79" h="41" extrusionOk="0">
                    <a:moveTo>
                      <a:pt x="0" y="1"/>
                    </a:moveTo>
                    <a:cubicBezTo>
                      <a:pt x="30" y="10"/>
                      <a:pt x="50" y="30"/>
                      <a:pt x="69" y="40"/>
                    </a:cubicBezTo>
                    <a:cubicBezTo>
                      <a:pt x="69" y="40"/>
                      <a:pt x="79" y="40"/>
                      <a:pt x="69" y="30"/>
                    </a:cubicBezTo>
                    <a:cubicBezTo>
                      <a:pt x="50" y="21"/>
                      <a:pt x="3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7407085" y="4655310"/>
                <a:ext cx="15041" cy="8474"/>
              </a:xfrm>
              <a:custGeom>
                <a:avLst/>
                <a:gdLst/>
                <a:ahLst/>
                <a:cxnLst/>
                <a:rect l="l" t="t" r="r" b="b"/>
                <a:pathLst>
                  <a:path w="71" h="40" extrusionOk="0">
                    <a:moveTo>
                      <a:pt x="70" y="1"/>
                    </a:moveTo>
                    <a:cubicBezTo>
                      <a:pt x="50" y="10"/>
                      <a:pt x="20" y="20"/>
                      <a:pt x="1" y="30"/>
                    </a:cubicBezTo>
                    <a:lnTo>
                      <a:pt x="11" y="40"/>
                    </a:lnTo>
                    <a:cubicBezTo>
                      <a:pt x="31" y="30"/>
                      <a:pt x="50" y="10"/>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7405178" y="4776275"/>
                <a:ext cx="8474" cy="2118"/>
              </a:xfrm>
              <a:custGeom>
                <a:avLst/>
                <a:gdLst/>
                <a:ahLst/>
                <a:cxnLst/>
                <a:rect l="l" t="t" r="r" b="b"/>
                <a:pathLst>
                  <a:path w="40" h="10" extrusionOk="0">
                    <a:moveTo>
                      <a:pt x="0" y="0"/>
                    </a:moveTo>
                    <a:lnTo>
                      <a:pt x="10" y="10"/>
                    </a:lnTo>
                    <a:cubicBezTo>
                      <a:pt x="20" y="10"/>
                      <a:pt x="29" y="1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7403059" y="4819916"/>
                <a:ext cx="20973" cy="10804"/>
              </a:xfrm>
              <a:custGeom>
                <a:avLst/>
                <a:gdLst/>
                <a:ahLst/>
                <a:cxnLst/>
                <a:rect l="l" t="t" r="r" b="b"/>
                <a:pathLst>
                  <a:path w="99" h="51" extrusionOk="0">
                    <a:moveTo>
                      <a:pt x="98" y="1"/>
                    </a:moveTo>
                    <a:lnTo>
                      <a:pt x="98" y="1"/>
                    </a:lnTo>
                    <a:cubicBezTo>
                      <a:pt x="69" y="11"/>
                      <a:pt x="30" y="20"/>
                      <a:pt x="10" y="40"/>
                    </a:cubicBezTo>
                    <a:cubicBezTo>
                      <a:pt x="0" y="40"/>
                      <a:pt x="10" y="50"/>
                      <a:pt x="10" y="50"/>
                    </a:cubicBezTo>
                    <a:cubicBezTo>
                      <a:pt x="39" y="31"/>
                      <a:pt x="69" y="11"/>
                      <a:pt x="9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7319592" y="4843007"/>
                <a:ext cx="29447" cy="14617"/>
              </a:xfrm>
              <a:custGeom>
                <a:avLst/>
                <a:gdLst/>
                <a:ahLst/>
                <a:cxnLst/>
                <a:rect l="l" t="t" r="r" b="b"/>
                <a:pathLst>
                  <a:path w="139" h="69" extrusionOk="0">
                    <a:moveTo>
                      <a:pt x="1" y="0"/>
                    </a:moveTo>
                    <a:lnTo>
                      <a:pt x="1" y="0"/>
                    </a:lnTo>
                    <a:cubicBezTo>
                      <a:pt x="40" y="20"/>
                      <a:pt x="79" y="49"/>
                      <a:pt x="129" y="69"/>
                    </a:cubicBezTo>
                    <a:cubicBezTo>
                      <a:pt x="129" y="69"/>
                      <a:pt x="138" y="59"/>
                      <a:pt x="129" y="59"/>
                    </a:cubicBezTo>
                    <a:cubicBezTo>
                      <a:pt x="89" y="40"/>
                      <a:pt x="4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7332091" y="4822034"/>
                <a:ext cx="20973" cy="12711"/>
              </a:xfrm>
              <a:custGeom>
                <a:avLst/>
                <a:gdLst/>
                <a:ahLst/>
                <a:cxnLst/>
                <a:rect l="l" t="t" r="r" b="b"/>
                <a:pathLst>
                  <a:path w="99" h="60" extrusionOk="0">
                    <a:moveTo>
                      <a:pt x="1" y="1"/>
                    </a:moveTo>
                    <a:lnTo>
                      <a:pt x="89" y="60"/>
                    </a:lnTo>
                    <a:cubicBezTo>
                      <a:pt x="89" y="60"/>
                      <a:pt x="99" y="50"/>
                      <a:pt x="89" y="50"/>
                    </a:cubicBezTo>
                    <a:cubicBezTo>
                      <a:pt x="60" y="30"/>
                      <a:pt x="30"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7263452" y="4751277"/>
                <a:ext cx="14617" cy="8474"/>
              </a:xfrm>
              <a:custGeom>
                <a:avLst/>
                <a:gdLst/>
                <a:ahLst/>
                <a:cxnLst/>
                <a:rect l="l" t="t" r="r" b="b"/>
                <a:pathLst>
                  <a:path w="69" h="40" extrusionOk="0">
                    <a:moveTo>
                      <a:pt x="0" y="0"/>
                    </a:moveTo>
                    <a:cubicBezTo>
                      <a:pt x="20" y="10"/>
                      <a:pt x="40" y="29"/>
                      <a:pt x="69" y="40"/>
                    </a:cubicBezTo>
                    <a:lnTo>
                      <a:pt x="69" y="29"/>
                    </a:lnTo>
                    <a:cubicBezTo>
                      <a:pt x="4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7307093" y="4698951"/>
                <a:ext cx="6567" cy="6567"/>
              </a:xfrm>
              <a:custGeom>
                <a:avLst/>
                <a:gdLst/>
                <a:ahLst/>
                <a:cxnLst/>
                <a:rect l="l" t="t" r="r" b="b"/>
                <a:pathLst>
                  <a:path w="31" h="31" extrusionOk="0">
                    <a:moveTo>
                      <a:pt x="30" y="1"/>
                    </a:moveTo>
                    <a:cubicBezTo>
                      <a:pt x="20" y="11"/>
                      <a:pt x="11" y="11"/>
                      <a:pt x="0" y="21"/>
                    </a:cubicBezTo>
                    <a:lnTo>
                      <a:pt x="11" y="31"/>
                    </a:lnTo>
                    <a:cubicBezTo>
                      <a:pt x="20" y="21"/>
                      <a:pt x="30" y="11"/>
                      <a:pt x="3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7342683" y="4426091"/>
                <a:ext cx="10381" cy="10381"/>
              </a:xfrm>
              <a:custGeom>
                <a:avLst/>
                <a:gdLst/>
                <a:ahLst/>
                <a:cxnLst/>
                <a:rect l="l" t="t" r="r" b="b"/>
                <a:pathLst>
                  <a:path w="49" h="49" extrusionOk="0">
                    <a:moveTo>
                      <a:pt x="0" y="0"/>
                    </a:moveTo>
                    <a:lnTo>
                      <a:pt x="0" y="0"/>
                    </a:lnTo>
                    <a:cubicBezTo>
                      <a:pt x="20" y="10"/>
                      <a:pt x="29" y="29"/>
                      <a:pt x="39" y="49"/>
                    </a:cubicBezTo>
                    <a:lnTo>
                      <a:pt x="49" y="39"/>
                    </a:lnTo>
                    <a:cubicBezTo>
                      <a:pt x="3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7388442" y="4409355"/>
                <a:ext cx="10592" cy="6355"/>
              </a:xfrm>
              <a:custGeom>
                <a:avLst/>
                <a:gdLst/>
                <a:ahLst/>
                <a:cxnLst/>
                <a:rect l="l" t="t" r="r" b="b"/>
                <a:pathLst>
                  <a:path w="50" h="30" extrusionOk="0">
                    <a:moveTo>
                      <a:pt x="49" y="0"/>
                    </a:moveTo>
                    <a:cubicBezTo>
                      <a:pt x="30" y="10"/>
                      <a:pt x="10" y="10"/>
                      <a:pt x="1" y="20"/>
                    </a:cubicBezTo>
                    <a:cubicBezTo>
                      <a:pt x="1" y="30"/>
                      <a:pt x="1" y="30"/>
                      <a:pt x="10" y="30"/>
                    </a:cubicBezTo>
                    <a:cubicBezTo>
                      <a:pt x="20" y="20"/>
                      <a:pt x="30" y="10"/>
                      <a:pt x="4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7388442" y="4355122"/>
                <a:ext cx="14829" cy="12711"/>
              </a:xfrm>
              <a:custGeom>
                <a:avLst/>
                <a:gdLst/>
                <a:ahLst/>
                <a:cxnLst/>
                <a:rect l="l" t="t" r="r" b="b"/>
                <a:pathLst>
                  <a:path w="70" h="60" extrusionOk="0">
                    <a:moveTo>
                      <a:pt x="69" y="1"/>
                    </a:moveTo>
                    <a:cubicBezTo>
                      <a:pt x="49" y="20"/>
                      <a:pt x="20" y="30"/>
                      <a:pt x="10" y="49"/>
                    </a:cubicBezTo>
                    <a:cubicBezTo>
                      <a:pt x="1" y="49"/>
                      <a:pt x="10" y="60"/>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7403695" y="4373765"/>
                <a:ext cx="22456" cy="15677"/>
              </a:xfrm>
              <a:custGeom>
                <a:avLst/>
                <a:gdLst/>
                <a:ahLst/>
                <a:cxnLst/>
                <a:rect l="l" t="t" r="r" b="b"/>
                <a:pathLst>
                  <a:path w="106" h="74" extrusionOk="0">
                    <a:moveTo>
                      <a:pt x="106" y="1"/>
                    </a:moveTo>
                    <a:cubicBezTo>
                      <a:pt x="66" y="20"/>
                      <a:pt x="36" y="40"/>
                      <a:pt x="7" y="60"/>
                    </a:cubicBezTo>
                    <a:cubicBezTo>
                      <a:pt x="0" y="67"/>
                      <a:pt x="3" y="74"/>
                      <a:pt x="6" y="74"/>
                    </a:cubicBezTo>
                    <a:cubicBezTo>
                      <a:pt x="6" y="74"/>
                      <a:pt x="7" y="73"/>
                      <a:pt x="7" y="70"/>
                    </a:cubicBezTo>
                    <a:cubicBezTo>
                      <a:pt x="47" y="50"/>
                      <a:pt x="76" y="31"/>
                      <a:pt x="1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7327854" y="4369740"/>
                <a:ext cx="21185" cy="15677"/>
              </a:xfrm>
              <a:custGeom>
                <a:avLst/>
                <a:gdLst/>
                <a:ahLst/>
                <a:cxnLst/>
                <a:rect l="l" t="t" r="r" b="b"/>
                <a:pathLst>
                  <a:path w="100" h="74" extrusionOk="0">
                    <a:moveTo>
                      <a:pt x="1" y="0"/>
                    </a:moveTo>
                    <a:cubicBezTo>
                      <a:pt x="31" y="20"/>
                      <a:pt x="60" y="50"/>
                      <a:pt x="90" y="69"/>
                    </a:cubicBezTo>
                    <a:cubicBezTo>
                      <a:pt x="93" y="72"/>
                      <a:pt x="94" y="73"/>
                      <a:pt x="96" y="73"/>
                    </a:cubicBezTo>
                    <a:cubicBezTo>
                      <a:pt x="99" y="73"/>
                      <a:pt x="99" y="66"/>
                      <a:pt x="99" y="59"/>
                    </a:cubicBezTo>
                    <a:lnTo>
                      <a:pt x="11"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7350945" y="4334361"/>
                <a:ext cx="6355" cy="14617"/>
              </a:xfrm>
              <a:custGeom>
                <a:avLst/>
                <a:gdLst/>
                <a:ahLst/>
                <a:cxnLst/>
                <a:rect l="l" t="t" r="r" b="b"/>
                <a:pathLst>
                  <a:path w="30" h="69" extrusionOk="0">
                    <a:moveTo>
                      <a:pt x="0" y="0"/>
                    </a:moveTo>
                    <a:cubicBezTo>
                      <a:pt x="0" y="20"/>
                      <a:pt x="10" y="49"/>
                      <a:pt x="20" y="69"/>
                    </a:cubicBezTo>
                    <a:cubicBezTo>
                      <a:pt x="20" y="69"/>
                      <a:pt x="30" y="69"/>
                      <a:pt x="30" y="59"/>
                    </a:cubicBez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7369588" y="4659547"/>
                <a:ext cx="8686" cy="10592"/>
              </a:xfrm>
              <a:custGeom>
                <a:avLst/>
                <a:gdLst/>
                <a:ahLst/>
                <a:cxnLst/>
                <a:rect l="l" t="t" r="r" b="b"/>
                <a:pathLst>
                  <a:path w="41" h="50" extrusionOk="0">
                    <a:moveTo>
                      <a:pt x="1" y="0"/>
                    </a:moveTo>
                    <a:cubicBezTo>
                      <a:pt x="20" y="20"/>
                      <a:pt x="20" y="2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7378061" y="4609551"/>
                <a:ext cx="14829" cy="14617"/>
              </a:xfrm>
              <a:custGeom>
                <a:avLst/>
                <a:gdLst/>
                <a:ahLst/>
                <a:cxnLst/>
                <a:rect l="l" t="t" r="r" b="b"/>
                <a:pathLst>
                  <a:path w="70" h="69" extrusionOk="0">
                    <a:moveTo>
                      <a:pt x="69" y="0"/>
                    </a:moveTo>
                    <a:cubicBezTo>
                      <a:pt x="50" y="20"/>
                      <a:pt x="20" y="40"/>
                      <a:pt x="0" y="59"/>
                    </a:cubicBezTo>
                    <a:lnTo>
                      <a:pt x="10" y="69"/>
                    </a:lnTo>
                    <a:lnTo>
                      <a:pt x="69" y="10"/>
                    </a:ln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7367681" y="4576079"/>
                <a:ext cx="12711" cy="13558"/>
              </a:xfrm>
              <a:custGeom>
                <a:avLst/>
                <a:gdLst/>
                <a:ahLst/>
                <a:cxnLst/>
                <a:rect l="l" t="t" r="r" b="b"/>
                <a:pathLst>
                  <a:path w="60" h="64" extrusionOk="0">
                    <a:moveTo>
                      <a:pt x="0" y="1"/>
                    </a:moveTo>
                    <a:cubicBezTo>
                      <a:pt x="20" y="20"/>
                      <a:pt x="29" y="50"/>
                      <a:pt x="49" y="60"/>
                    </a:cubicBezTo>
                    <a:cubicBezTo>
                      <a:pt x="49" y="63"/>
                      <a:pt x="50" y="64"/>
                      <a:pt x="52" y="64"/>
                    </a:cubicBezTo>
                    <a:cubicBezTo>
                      <a:pt x="55" y="64"/>
                      <a:pt x="59" y="60"/>
                      <a:pt x="59" y="60"/>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7371706" y="4423761"/>
                <a:ext cx="10592" cy="12711"/>
              </a:xfrm>
              <a:custGeom>
                <a:avLst/>
                <a:gdLst/>
                <a:ahLst/>
                <a:cxnLst/>
                <a:rect l="l" t="t" r="r" b="b"/>
                <a:pathLst>
                  <a:path w="50" h="60" extrusionOk="0">
                    <a:moveTo>
                      <a:pt x="1" y="1"/>
                    </a:moveTo>
                    <a:lnTo>
                      <a:pt x="1" y="1"/>
                    </a:lnTo>
                    <a:cubicBezTo>
                      <a:pt x="10" y="21"/>
                      <a:pt x="21" y="40"/>
                      <a:pt x="40" y="60"/>
                    </a:cubicBezTo>
                    <a:lnTo>
                      <a:pt x="50" y="50"/>
                    </a:lnTo>
                    <a:cubicBezTo>
                      <a:pt x="30" y="31"/>
                      <a:pt x="1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7334209" y="4672046"/>
                <a:ext cx="12711" cy="10592"/>
              </a:xfrm>
              <a:custGeom>
                <a:avLst/>
                <a:gdLst/>
                <a:ahLst/>
                <a:cxnLst/>
                <a:rect l="l" t="t" r="r" b="b"/>
                <a:pathLst>
                  <a:path w="60" h="50" extrusionOk="0">
                    <a:moveTo>
                      <a:pt x="1" y="0"/>
                    </a:moveTo>
                    <a:cubicBezTo>
                      <a:pt x="20" y="10"/>
                      <a:pt x="30" y="30"/>
                      <a:pt x="50" y="49"/>
                    </a:cubicBezTo>
                    <a:lnTo>
                      <a:pt x="60" y="40"/>
                    </a:lnTo>
                    <a:cubicBezTo>
                      <a:pt x="40" y="20"/>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7378061" y="4728186"/>
                <a:ext cx="12711" cy="8686"/>
              </a:xfrm>
              <a:custGeom>
                <a:avLst/>
                <a:gdLst/>
                <a:ahLst/>
                <a:cxnLst/>
                <a:rect l="l" t="t" r="r" b="b"/>
                <a:pathLst>
                  <a:path w="60" h="41" extrusionOk="0">
                    <a:moveTo>
                      <a:pt x="59" y="1"/>
                    </a:moveTo>
                    <a:cubicBezTo>
                      <a:pt x="39" y="1"/>
                      <a:pt x="20" y="11"/>
                      <a:pt x="0" y="31"/>
                    </a:cubicBezTo>
                    <a:lnTo>
                      <a:pt x="10" y="40"/>
                    </a:lnTo>
                    <a:cubicBezTo>
                      <a:pt x="30" y="20"/>
                      <a:pt x="39"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7369588" y="4768013"/>
                <a:ext cx="8686" cy="10381"/>
              </a:xfrm>
              <a:custGeom>
                <a:avLst/>
                <a:gdLst/>
                <a:ahLst/>
                <a:cxnLst/>
                <a:rect l="l" t="t" r="r" b="b"/>
                <a:pathLst>
                  <a:path w="41" h="49" extrusionOk="0">
                    <a:moveTo>
                      <a:pt x="1" y="0"/>
                    </a:moveTo>
                    <a:lnTo>
                      <a:pt x="1" y="0"/>
                    </a:lnTo>
                    <a:cubicBezTo>
                      <a:pt x="11" y="10"/>
                      <a:pt x="20" y="20"/>
                      <a:pt x="20" y="29"/>
                    </a:cubicBezTo>
                    <a:cubicBezTo>
                      <a:pt x="20" y="29"/>
                      <a:pt x="31" y="3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7378061" y="4834533"/>
                <a:ext cx="14829" cy="13770"/>
              </a:xfrm>
              <a:custGeom>
                <a:avLst/>
                <a:gdLst/>
                <a:ahLst/>
                <a:cxnLst/>
                <a:rect l="l" t="t" r="r" b="b"/>
                <a:pathLst>
                  <a:path w="70" h="65" extrusionOk="0">
                    <a:moveTo>
                      <a:pt x="69" y="1"/>
                    </a:moveTo>
                    <a:lnTo>
                      <a:pt x="69" y="1"/>
                    </a:lnTo>
                    <a:cubicBezTo>
                      <a:pt x="39" y="10"/>
                      <a:pt x="20" y="30"/>
                      <a:pt x="0" y="60"/>
                    </a:cubicBezTo>
                    <a:cubicBezTo>
                      <a:pt x="0" y="60"/>
                      <a:pt x="5" y="64"/>
                      <a:pt x="8" y="64"/>
                    </a:cubicBezTo>
                    <a:cubicBezTo>
                      <a:pt x="9" y="64"/>
                      <a:pt x="10" y="63"/>
                      <a:pt x="10" y="60"/>
                    </a:cubicBezTo>
                    <a:cubicBezTo>
                      <a:pt x="30" y="40"/>
                      <a:pt x="39" y="2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7407085" y="4855506"/>
                <a:ext cx="15041" cy="10592"/>
              </a:xfrm>
              <a:custGeom>
                <a:avLst/>
                <a:gdLst/>
                <a:ahLst/>
                <a:cxnLst/>
                <a:rect l="l" t="t" r="r" b="b"/>
                <a:pathLst>
                  <a:path w="71" h="50" extrusionOk="0">
                    <a:moveTo>
                      <a:pt x="70" y="0"/>
                    </a:moveTo>
                    <a:lnTo>
                      <a:pt x="70" y="0"/>
                    </a:lnTo>
                    <a:cubicBezTo>
                      <a:pt x="50" y="10"/>
                      <a:pt x="20" y="20"/>
                      <a:pt x="1" y="40"/>
                    </a:cubicBezTo>
                    <a:cubicBezTo>
                      <a:pt x="1" y="40"/>
                      <a:pt x="1" y="49"/>
                      <a:pt x="11" y="49"/>
                    </a:cubicBezTo>
                    <a:cubicBezTo>
                      <a:pt x="31" y="30"/>
                      <a:pt x="50" y="20"/>
                      <a:pt x="7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7290357" y="4623957"/>
                <a:ext cx="8686" cy="8474"/>
              </a:xfrm>
              <a:custGeom>
                <a:avLst/>
                <a:gdLst/>
                <a:ahLst/>
                <a:cxnLst/>
                <a:rect l="l" t="t" r="r" b="b"/>
                <a:pathLst>
                  <a:path w="41" h="40" extrusionOk="0">
                    <a:moveTo>
                      <a:pt x="40" y="1"/>
                    </a:moveTo>
                    <a:lnTo>
                      <a:pt x="40" y="1"/>
                    </a:lnTo>
                    <a:cubicBezTo>
                      <a:pt x="20" y="11"/>
                      <a:pt x="11" y="20"/>
                      <a:pt x="1" y="31"/>
                    </a:cubicBezTo>
                    <a:lnTo>
                      <a:pt x="11" y="40"/>
                    </a:lnTo>
                    <a:cubicBezTo>
                      <a:pt x="20" y="31"/>
                      <a:pt x="31" y="11"/>
                      <a:pt x="4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7282094" y="4584553"/>
                <a:ext cx="8474" cy="16736"/>
              </a:xfrm>
              <a:custGeom>
                <a:avLst/>
                <a:gdLst/>
                <a:ahLst/>
                <a:cxnLst/>
                <a:rect l="l" t="t" r="r" b="b"/>
                <a:pathLst>
                  <a:path w="40" h="79" extrusionOk="0">
                    <a:moveTo>
                      <a:pt x="0" y="0"/>
                    </a:moveTo>
                    <a:lnTo>
                      <a:pt x="0" y="0"/>
                    </a:lnTo>
                    <a:cubicBezTo>
                      <a:pt x="11" y="29"/>
                      <a:pt x="20" y="49"/>
                      <a:pt x="30" y="79"/>
                    </a:cubicBezTo>
                    <a:cubicBezTo>
                      <a:pt x="30" y="79"/>
                      <a:pt x="40" y="79"/>
                      <a:pt x="40" y="69"/>
                    </a:cubicBezTo>
                    <a:cubicBezTo>
                      <a:pt x="30" y="4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7304974" y="4605314"/>
                <a:ext cx="14829" cy="10592"/>
              </a:xfrm>
              <a:custGeom>
                <a:avLst/>
                <a:gdLst/>
                <a:ahLst/>
                <a:cxnLst/>
                <a:rect l="l" t="t" r="r" b="b"/>
                <a:pathLst>
                  <a:path w="70" h="50" extrusionOk="0">
                    <a:moveTo>
                      <a:pt x="69" y="0"/>
                    </a:moveTo>
                    <a:cubicBezTo>
                      <a:pt x="50" y="10"/>
                      <a:pt x="21" y="20"/>
                      <a:pt x="1" y="40"/>
                    </a:cubicBezTo>
                    <a:cubicBezTo>
                      <a:pt x="1" y="49"/>
                      <a:pt x="10" y="49"/>
                      <a:pt x="10" y="49"/>
                    </a:cubicBezTo>
                    <a:cubicBezTo>
                      <a:pt x="30" y="40"/>
                      <a:pt x="50" y="20"/>
                      <a:pt x="69" y="10"/>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7311329" y="4648955"/>
                <a:ext cx="10592" cy="9533"/>
              </a:xfrm>
              <a:custGeom>
                <a:avLst/>
                <a:gdLst/>
                <a:ahLst/>
                <a:cxnLst/>
                <a:rect l="l" t="t" r="r" b="b"/>
                <a:pathLst>
                  <a:path w="50" h="45" extrusionOk="0">
                    <a:moveTo>
                      <a:pt x="50" y="1"/>
                    </a:moveTo>
                    <a:cubicBezTo>
                      <a:pt x="30" y="11"/>
                      <a:pt x="10" y="20"/>
                      <a:pt x="0" y="40"/>
                    </a:cubicBezTo>
                    <a:cubicBezTo>
                      <a:pt x="0" y="40"/>
                      <a:pt x="5" y="45"/>
                      <a:pt x="8" y="45"/>
                    </a:cubicBezTo>
                    <a:cubicBezTo>
                      <a:pt x="9" y="45"/>
                      <a:pt x="10" y="44"/>
                      <a:pt x="10" y="40"/>
                    </a:cubicBezTo>
                    <a:cubicBezTo>
                      <a:pt x="20" y="31"/>
                      <a:pt x="30" y="1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7288450" y="4705306"/>
                <a:ext cx="4237" cy="4449"/>
              </a:xfrm>
              <a:custGeom>
                <a:avLst/>
                <a:gdLst/>
                <a:ahLst/>
                <a:cxnLst/>
                <a:rect l="l" t="t" r="r" b="b"/>
                <a:pathLst>
                  <a:path w="20" h="21" extrusionOk="0">
                    <a:moveTo>
                      <a:pt x="0" y="1"/>
                    </a:moveTo>
                    <a:cubicBezTo>
                      <a:pt x="10" y="1"/>
                      <a:pt x="10" y="21"/>
                      <a:pt x="20" y="21"/>
                    </a:cubicBezTo>
                    <a:lnTo>
                      <a:pt x="20" y="10"/>
                    </a:lnTo>
                    <a:cubicBezTo>
                      <a:pt x="20" y="10"/>
                      <a:pt x="1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7257096" y="4707425"/>
                <a:ext cx="19066" cy="12711"/>
              </a:xfrm>
              <a:custGeom>
                <a:avLst/>
                <a:gdLst/>
                <a:ahLst/>
                <a:cxnLst/>
                <a:rect l="l" t="t" r="r" b="b"/>
                <a:pathLst>
                  <a:path w="90" h="60" extrusionOk="0">
                    <a:moveTo>
                      <a:pt x="0" y="0"/>
                    </a:moveTo>
                    <a:lnTo>
                      <a:pt x="0" y="0"/>
                    </a:lnTo>
                    <a:cubicBezTo>
                      <a:pt x="30" y="20"/>
                      <a:pt x="59" y="40"/>
                      <a:pt x="79" y="59"/>
                    </a:cubicBezTo>
                    <a:lnTo>
                      <a:pt x="89" y="50"/>
                    </a:lnTo>
                    <a:cubicBezTo>
                      <a:pt x="59" y="30"/>
                      <a:pt x="3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7298830" y="4751277"/>
                <a:ext cx="10592" cy="10592"/>
              </a:xfrm>
              <a:custGeom>
                <a:avLst/>
                <a:gdLst/>
                <a:ahLst/>
                <a:cxnLst/>
                <a:rect l="l" t="t" r="r" b="b"/>
                <a:pathLst>
                  <a:path w="50" h="50" extrusionOk="0">
                    <a:moveTo>
                      <a:pt x="50" y="0"/>
                    </a:moveTo>
                    <a:lnTo>
                      <a:pt x="50" y="0"/>
                    </a:lnTo>
                    <a:cubicBezTo>
                      <a:pt x="30" y="10"/>
                      <a:pt x="10" y="20"/>
                      <a:pt x="0" y="40"/>
                    </a:cubicBezTo>
                    <a:lnTo>
                      <a:pt x="10" y="49"/>
                    </a:lnTo>
                    <a:cubicBezTo>
                      <a:pt x="20" y="29"/>
                      <a:pt x="39" y="1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7309211" y="4730304"/>
                <a:ext cx="12711" cy="8686"/>
              </a:xfrm>
              <a:custGeom>
                <a:avLst/>
                <a:gdLst/>
                <a:ahLst/>
                <a:cxnLst/>
                <a:rect l="l" t="t" r="r" b="b"/>
                <a:pathLst>
                  <a:path w="60" h="41" extrusionOk="0">
                    <a:moveTo>
                      <a:pt x="60" y="1"/>
                    </a:moveTo>
                    <a:cubicBezTo>
                      <a:pt x="59" y="1"/>
                      <a:pt x="59" y="1"/>
                      <a:pt x="59" y="1"/>
                    </a:cubicBezTo>
                    <a:lnTo>
                      <a:pt x="59" y="1"/>
                    </a:lnTo>
                    <a:lnTo>
                      <a:pt x="60" y="1"/>
                    </a:lnTo>
                    <a:close/>
                    <a:moveTo>
                      <a:pt x="59" y="1"/>
                    </a:moveTo>
                    <a:lnTo>
                      <a:pt x="1" y="30"/>
                    </a:lnTo>
                    <a:cubicBezTo>
                      <a:pt x="1" y="40"/>
                      <a:pt x="10" y="40"/>
                      <a:pt x="10" y="40"/>
                    </a:cubicBezTo>
                    <a:cubicBezTo>
                      <a:pt x="29" y="30"/>
                      <a:pt x="40"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a:off x="7321710" y="4761657"/>
                <a:ext cx="14829" cy="12711"/>
              </a:xfrm>
              <a:custGeom>
                <a:avLst/>
                <a:gdLst/>
                <a:ahLst/>
                <a:cxnLst/>
                <a:rect l="l" t="t" r="r" b="b"/>
                <a:pathLst>
                  <a:path w="70" h="60" extrusionOk="0">
                    <a:moveTo>
                      <a:pt x="69" y="0"/>
                    </a:moveTo>
                    <a:lnTo>
                      <a:pt x="69" y="0"/>
                    </a:lnTo>
                    <a:cubicBezTo>
                      <a:pt x="40" y="10"/>
                      <a:pt x="10" y="30"/>
                      <a:pt x="1" y="50"/>
                    </a:cubicBezTo>
                    <a:cubicBezTo>
                      <a:pt x="1" y="59"/>
                      <a:pt x="10" y="59"/>
                      <a:pt x="10" y="59"/>
                    </a:cubicBezTo>
                    <a:cubicBezTo>
                      <a:pt x="20" y="40"/>
                      <a:pt x="40"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7296712" y="4780512"/>
                <a:ext cx="12711" cy="4237"/>
              </a:xfrm>
              <a:custGeom>
                <a:avLst/>
                <a:gdLst/>
                <a:ahLst/>
                <a:cxnLst/>
                <a:rect l="l" t="t" r="r" b="b"/>
                <a:pathLst>
                  <a:path w="60" h="20" extrusionOk="0">
                    <a:moveTo>
                      <a:pt x="1" y="0"/>
                    </a:moveTo>
                    <a:cubicBezTo>
                      <a:pt x="20" y="0"/>
                      <a:pt x="40" y="10"/>
                      <a:pt x="49" y="20"/>
                    </a:cubicBezTo>
                    <a:cubicBezTo>
                      <a:pt x="60" y="20"/>
                      <a:pt x="60" y="10"/>
                      <a:pt x="60" y="10"/>
                    </a:cubicBezTo>
                    <a:cubicBezTo>
                      <a:pt x="40" y="0"/>
                      <a:pt x="20" y="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7436319" y="4526083"/>
                <a:ext cx="8474" cy="12711"/>
              </a:xfrm>
              <a:custGeom>
                <a:avLst/>
                <a:gdLst/>
                <a:ahLst/>
                <a:cxnLst/>
                <a:rect l="l" t="t" r="r" b="b"/>
                <a:pathLst>
                  <a:path w="40" h="60" extrusionOk="0">
                    <a:moveTo>
                      <a:pt x="1" y="1"/>
                    </a:moveTo>
                    <a:lnTo>
                      <a:pt x="1" y="10"/>
                    </a:lnTo>
                    <a:cubicBezTo>
                      <a:pt x="11" y="20"/>
                      <a:pt x="20" y="49"/>
                      <a:pt x="30" y="60"/>
                    </a:cubicBezTo>
                    <a:cubicBezTo>
                      <a:pt x="40" y="60"/>
                      <a:pt x="40" y="60"/>
                      <a:pt x="40" y="49"/>
                    </a:cubicBezTo>
                    <a:cubicBezTo>
                      <a:pt x="30" y="40"/>
                      <a:pt x="1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7430176" y="4482231"/>
                <a:ext cx="10592" cy="12711"/>
              </a:xfrm>
              <a:custGeom>
                <a:avLst/>
                <a:gdLst/>
                <a:ahLst/>
                <a:cxnLst/>
                <a:rect l="l" t="t" r="r" b="b"/>
                <a:pathLst>
                  <a:path w="50" h="60" extrusionOk="0">
                    <a:moveTo>
                      <a:pt x="0" y="0"/>
                    </a:moveTo>
                    <a:cubicBezTo>
                      <a:pt x="10" y="20"/>
                      <a:pt x="20" y="40"/>
                      <a:pt x="40" y="59"/>
                    </a:cubicBezTo>
                    <a:lnTo>
                      <a:pt x="49" y="50"/>
                    </a:ln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7459411" y="4459351"/>
                <a:ext cx="14617" cy="12711"/>
              </a:xfrm>
              <a:custGeom>
                <a:avLst/>
                <a:gdLst/>
                <a:ahLst/>
                <a:cxnLst/>
                <a:rect l="l" t="t" r="r" b="b"/>
                <a:pathLst>
                  <a:path w="69" h="60" extrusionOk="0">
                    <a:moveTo>
                      <a:pt x="69" y="1"/>
                    </a:moveTo>
                    <a:cubicBezTo>
                      <a:pt x="49" y="20"/>
                      <a:pt x="20" y="30"/>
                      <a:pt x="0" y="49"/>
                    </a:cubicBezTo>
                    <a:cubicBezTo>
                      <a:pt x="0" y="49"/>
                      <a:pt x="0" y="60"/>
                      <a:pt x="10" y="60"/>
                    </a:cubicBezTo>
                    <a:cubicBezTo>
                      <a:pt x="29" y="49"/>
                      <a:pt x="49" y="2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7440556" y="4434353"/>
                <a:ext cx="14829" cy="12711"/>
              </a:xfrm>
              <a:custGeom>
                <a:avLst/>
                <a:gdLst/>
                <a:ahLst/>
                <a:cxnLst/>
                <a:rect l="l" t="t" r="r" b="b"/>
                <a:pathLst>
                  <a:path w="70" h="60" extrusionOk="0">
                    <a:moveTo>
                      <a:pt x="0" y="0"/>
                    </a:moveTo>
                    <a:lnTo>
                      <a:pt x="59" y="60"/>
                    </a:lnTo>
                    <a:lnTo>
                      <a:pt x="70" y="49"/>
                    </a:lnTo>
                    <a:cubicBezTo>
                      <a:pt x="50" y="3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7461317" y="4409355"/>
                <a:ext cx="10804" cy="12711"/>
              </a:xfrm>
              <a:custGeom>
                <a:avLst/>
                <a:gdLst/>
                <a:ahLst/>
                <a:cxnLst/>
                <a:rect l="l" t="t" r="r" b="b"/>
                <a:pathLst>
                  <a:path w="51" h="60" extrusionOk="0">
                    <a:moveTo>
                      <a:pt x="50" y="0"/>
                    </a:moveTo>
                    <a:lnTo>
                      <a:pt x="1" y="49"/>
                    </a:lnTo>
                    <a:cubicBezTo>
                      <a:pt x="1" y="59"/>
                      <a:pt x="11" y="59"/>
                      <a:pt x="11" y="59"/>
                    </a:cubicBezTo>
                    <a:cubicBezTo>
                      <a:pt x="20" y="40"/>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7444582" y="4392619"/>
                <a:ext cx="12711" cy="12711"/>
              </a:xfrm>
              <a:custGeom>
                <a:avLst/>
                <a:gdLst/>
                <a:ahLst/>
                <a:cxnLst/>
                <a:rect l="l" t="t" r="r" b="b"/>
                <a:pathLst>
                  <a:path w="60" h="60" extrusionOk="0">
                    <a:moveTo>
                      <a:pt x="1" y="1"/>
                    </a:moveTo>
                    <a:lnTo>
                      <a:pt x="1" y="1"/>
                    </a:lnTo>
                    <a:cubicBezTo>
                      <a:pt x="21" y="20"/>
                      <a:pt x="31" y="40"/>
                      <a:pt x="51" y="60"/>
                    </a:cubicBezTo>
                    <a:cubicBezTo>
                      <a:pt x="51" y="60"/>
                      <a:pt x="60" y="60"/>
                      <a:pt x="60" y="49"/>
                    </a:cubicBezTo>
                    <a:cubicBezTo>
                      <a:pt x="40" y="30"/>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a:off x="7459411" y="4369740"/>
                <a:ext cx="14617" cy="14829"/>
              </a:xfrm>
              <a:custGeom>
                <a:avLst/>
                <a:gdLst/>
                <a:ahLst/>
                <a:cxnLst/>
                <a:rect l="l" t="t" r="r" b="b"/>
                <a:pathLst>
                  <a:path w="69" h="70" extrusionOk="0">
                    <a:moveTo>
                      <a:pt x="69" y="0"/>
                    </a:moveTo>
                    <a:lnTo>
                      <a:pt x="69" y="0"/>
                    </a:lnTo>
                    <a:cubicBezTo>
                      <a:pt x="40" y="20"/>
                      <a:pt x="20" y="39"/>
                      <a:pt x="0" y="59"/>
                    </a:cubicBezTo>
                    <a:lnTo>
                      <a:pt x="10" y="69"/>
                    </a:lnTo>
                    <a:cubicBezTo>
                      <a:pt x="29" y="5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7482290" y="4392619"/>
                <a:ext cx="14829" cy="8686"/>
              </a:xfrm>
              <a:custGeom>
                <a:avLst/>
                <a:gdLst/>
                <a:ahLst/>
                <a:cxnLst/>
                <a:rect l="l" t="t" r="r" b="b"/>
                <a:pathLst>
                  <a:path w="70" h="41" extrusionOk="0">
                    <a:moveTo>
                      <a:pt x="69" y="1"/>
                    </a:moveTo>
                    <a:cubicBezTo>
                      <a:pt x="50" y="10"/>
                      <a:pt x="20" y="20"/>
                      <a:pt x="0" y="30"/>
                    </a:cubicBezTo>
                    <a:lnTo>
                      <a:pt x="10" y="40"/>
                    </a:lnTo>
                    <a:cubicBezTo>
                      <a:pt x="30" y="30"/>
                      <a:pt x="50" y="1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7484409" y="4434353"/>
                <a:ext cx="14617" cy="9533"/>
              </a:xfrm>
              <a:custGeom>
                <a:avLst/>
                <a:gdLst/>
                <a:ahLst/>
                <a:cxnLst/>
                <a:rect l="l" t="t" r="r" b="b"/>
                <a:pathLst>
                  <a:path w="69" h="45" extrusionOk="0">
                    <a:moveTo>
                      <a:pt x="69" y="0"/>
                    </a:moveTo>
                    <a:lnTo>
                      <a:pt x="69" y="0"/>
                    </a:lnTo>
                    <a:cubicBezTo>
                      <a:pt x="40" y="10"/>
                      <a:pt x="20" y="20"/>
                      <a:pt x="0" y="40"/>
                    </a:cubicBezTo>
                    <a:cubicBezTo>
                      <a:pt x="0" y="40"/>
                      <a:pt x="0" y="44"/>
                      <a:pt x="3" y="44"/>
                    </a:cubicBezTo>
                    <a:cubicBezTo>
                      <a:pt x="5" y="44"/>
                      <a:pt x="7" y="43"/>
                      <a:pt x="10" y="40"/>
                    </a:cubicBezTo>
                    <a:cubicBezTo>
                      <a:pt x="29" y="3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7478053" y="4469732"/>
                <a:ext cx="19066" cy="8474"/>
              </a:xfrm>
              <a:custGeom>
                <a:avLst/>
                <a:gdLst/>
                <a:ahLst/>
                <a:cxnLst/>
                <a:rect l="l" t="t" r="r" b="b"/>
                <a:pathLst>
                  <a:path w="90" h="40" extrusionOk="0">
                    <a:moveTo>
                      <a:pt x="89" y="0"/>
                    </a:moveTo>
                    <a:cubicBezTo>
                      <a:pt x="59" y="0"/>
                      <a:pt x="30" y="11"/>
                      <a:pt x="11" y="30"/>
                    </a:cubicBezTo>
                    <a:cubicBezTo>
                      <a:pt x="0" y="30"/>
                      <a:pt x="11" y="40"/>
                      <a:pt x="11" y="40"/>
                    </a:cubicBezTo>
                    <a:cubicBezTo>
                      <a:pt x="40" y="2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7482290" y="4501085"/>
                <a:ext cx="16736" cy="8474"/>
              </a:xfrm>
              <a:custGeom>
                <a:avLst/>
                <a:gdLst/>
                <a:ahLst/>
                <a:cxnLst/>
                <a:rect l="l" t="t" r="r" b="b"/>
                <a:pathLst>
                  <a:path w="79" h="40" extrusionOk="0">
                    <a:moveTo>
                      <a:pt x="79" y="0"/>
                    </a:moveTo>
                    <a:cubicBezTo>
                      <a:pt x="50" y="10"/>
                      <a:pt x="30" y="20"/>
                      <a:pt x="0" y="30"/>
                    </a:cubicBezTo>
                    <a:lnTo>
                      <a:pt x="0" y="40"/>
                    </a:lnTo>
                    <a:cubicBezTo>
                      <a:pt x="30" y="30"/>
                      <a:pt x="5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7480172" y="4538582"/>
                <a:ext cx="10592" cy="2118"/>
              </a:xfrm>
              <a:custGeom>
                <a:avLst/>
                <a:gdLst/>
                <a:ahLst/>
                <a:cxnLst/>
                <a:rect l="l" t="t" r="r" b="b"/>
                <a:pathLst>
                  <a:path w="50" h="10" extrusionOk="0">
                    <a:moveTo>
                      <a:pt x="1" y="1"/>
                    </a:moveTo>
                    <a:lnTo>
                      <a:pt x="1" y="10"/>
                    </a:lnTo>
                    <a:cubicBezTo>
                      <a:pt x="20" y="10"/>
                      <a:pt x="40" y="1"/>
                      <a:pt x="4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7467673" y="4567817"/>
                <a:ext cx="16948" cy="6355"/>
              </a:xfrm>
              <a:custGeom>
                <a:avLst/>
                <a:gdLst/>
                <a:ahLst/>
                <a:cxnLst/>
                <a:rect l="l" t="t" r="r" b="b"/>
                <a:pathLst>
                  <a:path w="80" h="30" extrusionOk="0">
                    <a:moveTo>
                      <a:pt x="79" y="0"/>
                    </a:moveTo>
                    <a:lnTo>
                      <a:pt x="79" y="0"/>
                    </a:lnTo>
                    <a:cubicBezTo>
                      <a:pt x="49" y="10"/>
                      <a:pt x="20" y="10"/>
                      <a:pt x="1" y="20"/>
                    </a:cubicBezTo>
                    <a:lnTo>
                      <a:pt x="1" y="29"/>
                    </a:lnTo>
                    <a:cubicBezTo>
                      <a:pt x="30" y="20"/>
                      <a:pt x="4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7448818" y="4597052"/>
                <a:ext cx="21185" cy="6355"/>
              </a:xfrm>
              <a:custGeom>
                <a:avLst/>
                <a:gdLst/>
                <a:ahLst/>
                <a:cxnLst/>
                <a:rect l="l" t="t" r="r" b="b"/>
                <a:pathLst>
                  <a:path w="100" h="30" extrusionOk="0">
                    <a:moveTo>
                      <a:pt x="99" y="0"/>
                    </a:moveTo>
                    <a:cubicBezTo>
                      <a:pt x="70" y="0"/>
                      <a:pt x="31" y="0"/>
                      <a:pt x="11" y="20"/>
                    </a:cubicBezTo>
                    <a:cubicBezTo>
                      <a:pt x="1" y="20"/>
                      <a:pt x="11" y="29"/>
                      <a:pt x="11" y="29"/>
                    </a:cubicBezTo>
                    <a:cubicBezTo>
                      <a:pt x="40" y="10"/>
                      <a:pt x="70"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7419584" y="4553200"/>
                <a:ext cx="10804" cy="19914"/>
              </a:xfrm>
              <a:custGeom>
                <a:avLst/>
                <a:gdLst/>
                <a:ahLst/>
                <a:cxnLst/>
                <a:rect l="l" t="t" r="r" b="b"/>
                <a:pathLst>
                  <a:path w="51" h="94" extrusionOk="0">
                    <a:moveTo>
                      <a:pt x="1" y="0"/>
                    </a:moveTo>
                    <a:lnTo>
                      <a:pt x="1" y="0"/>
                    </a:lnTo>
                    <a:cubicBezTo>
                      <a:pt x="11" y="30"/>
                      <a:pt x="21" y="69"/>
                      <a:pt x="40" y="89"/>
                    </a:cubicBezTo>
                    <a:cubicBezTo>
                      <a:pt x="40" y="92"/>
                      <a:pt x="41" y="93"/>
                      <a:pt x="43" y="93"/>
                    </a:cubicBezTo>
                    <a:cubicBezTo>
                      <a:pt x="46" y="93"/>
                      <a:pt x="50" y="89"/>
                      <a:pt x="50" y="89"/>
                    </a:cubicBezTo>
                    <a:cubicBezTo>
                      <a:pt x="40" y="59"/>
                      <a:pt x="21"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7438438" y="4357029"/>
                <a:ext cx="10592" cy="18007"/>
              </a:xfrm>
              <a:custGeom>
                <a:avLst/>
                <a:gdLst/>
                <a:ahLst/>
                <a:cxnLst/>
                <a:rect l="l" t="t" r="r" b="b"/>
                <a:pathLst>
                  <a:path w="50" h="85" extrusionOk="0">
                    <a:moveTo>
                      <a:pt x="1" y="1"/>
                    </a:moveTo>
                    <a:cubicBezTo>
                      <a:pt x="20" y="31"/>
                      <a:pt x="30" y="60"/>
                      <a:pt x="40" y="80"/>
                    </a:cubicBezTo>
                    <a:cubicBezTo>
                      <a:pt x="40" y="83"/>
                      <a:pt x="41" y="84"/>
                      <a:pt x="43" y="84"/>
                    </a:cubicBezTo>
                    <a:cubicBezTo>
                      <a:pt x="45" y="84"/>
                      <a:pt x="50" y="80"/>
                      <a:pt x="50" y="80"/>
                    </a:cubicBezTo>
                    <a:cubicBezTo>
                      <a:pt x="40" y="51"/>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7428057" y="4403000"/>
                <a:ext cx="12711" cy="12711"/>
              </a:xfrm>
              <a:custGeom>
                <a:avLst/>
                <a:gdLst/>
                <a:ahLst/>
                <a:cxnLst/>
                <a:rect l="l" t="t" r="r" b="b"/>
                <a:pathLst>
                  <a:path w="60" h="60" extrusionOk="0">
                    <a:moveTo>
                      <a:pt x="0" y="0"/>
                    </a:moveTo>
                    <a:lnTo>
                      <a:pt x="0" y="0"/>
                    </a:lnTo>
                    <a:cubicBezTo>
                      <a:pt x="20" y="20"/>
                      <a:pt x="40" y="40"/>
                      <a:pt x="50" y="60"/>
                    </a:cubicBezTo>
                    <a:cubicBezTo>
                      <a:pt x="50" y="60"/>
                      <a:pt x="59" y="60"/>
                      <a:pt x="59" y="50"/>
                    </a:cubicBezTo>
                    <a:cubicBezTo>
                      <a:pt x="50" y="3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a:off x="7425939" y="4444734"/>
                <a:ext cx="14829" cy="19066"/>
              </a:xfrm>
              <a:custGeom>
                <a:avLst/>
                <a:gdLst/>
                <a:ahLst/>
                <a:cxnLst/>
                <a:rect l="l" t="t" r="r" b="b"/>
                <a:pathLst>
                  <a:path w="70" h="90" extrusionOk="0">
                    <a:moveTo>
                      <a:pt x="1" y="0"/>
                    </a:moveTo>
                    <a:lnTo>
                      <a:pt x="60" y="89"/>
                    </a:lnTo>
                    <a:cubicBezTo>
                      <a:pt x="60" y="89"/>
                      <a:pt x="69" y="89"/>
                      <a:pt x="69" y="79"/>
                    </a:cubicBezTo>
                    <a:cubicBezTo>
                      <a:pt x="50" y="50"/>
                      <a:pt x="30"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a:off x="7394586" y="4334361"/>
                <a:ext cx="4449" cy="6355"/>
              </a:xfrm>
              <a:custGeom>
                <a:avLst/>
                <a:gdLst/>
                <a:ahLst/>
                <a:cxnLst/>
                <a:rect l="l" t="t" r="r" b="b"/>
                <a:pathLst>
                  <a:path w="21" h="30" extrusionOk="0">
                    <a:moveTo>
                      <a:pt x="20" y="0"/>
                    </a:moveTo>
                    <a:lnTo>
                      <a:pt x="20" y="0"/>
                    </a:lnTo>
                    <a:cubicBezTo>
                      <a:pt x="20" y="10"/>
                      <a:pt x="1" y="20"/>
                      <a:pt x="1" y="29"/>
                    </a:cubicBezTo>
                    <a:lnTo>
                      <a:pt x="11" y="29"/>
                    </a:lnTo>
                    <a:cubicBezTo>
                      <a:pt x="20" y="20"/>
                      <a:pt x="20" y="10"/>
                      <a:pt x="2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3"/>
            <p:cNvGrpSpPr/>
            <p:nvPr/>
          </p:nvGrpSpPr>
          <p:grpSpPr>
            <a:xfrm flipH="1">
              <a:off x="7905562" y="4183314"/>
              <a:ext cx="275402" cy="601435"/>
              <a:chOff x="963107" y="4183314"/>
              <a:chExt cx="275402" cy="601435"/>
            </a:xfrm>
          </p:grpSpPr>
          <p:sp>
            <p:nvSpPr>
              <p:cNvPr id="358" name="Google Shape;358;p3"/>
              <p:cNvSpPr/>
              <p:nvPr/>
            </p:nvSpPr>
            <p:spPr>
              <a:xfrm>
                <a:off x="1009078" y="4223777"/>
                <a:ext cx="60588" cy="244048"/>
              </a:xfrm>
              <a:custGeom>
                <a:avLst/>
                <a:gdLst/>
                <a:ahLst/>
                <a:cxnLst/>
                <a:rect l="l" t="t" r="r" b="b"/>
                <a:pathLst>
                  <a:path w="286" h="1152" extrusionOk="0">
                    <a:moveTo>
                      <a:pt x="0" y="0"/>
                    </a:moveTo>
                    <a:cubicBezTo>
                      <a:pt x="10" y="10"/>
                      <a:pt x="49" y="59"/>
                      <a:pt x="49" y="148"/>
                    </a:cubicBezTo>
                    <a:cubicBezTo>
                      <a:pt x="49" y="256"/>
                      <a:pt x="29" y="1034"/>
                      <a:pt x="79" y="1093"/>
                    </a:cubicBezTo>
                    <a:cubicBezTo>
                      <a:pt x="118" y="1132"/>
                      <a:pt x="217" y="1152"/>
                      <a:pt x="285" y="1152"/>
                    </a:cubicBezTo>
                    <a:lnTo>
                      <a:pt x="285" y="1102"/>
                    </a:lnTo>
                    <a:cubicBezTo>
                      <a:pt x="79" y="1102"/>
                      <a:pt x="118" y="955"/>
                      <a:pt x="118" y="492"/>
                    </a:cubicBezTo>
                    <a:cubicBezTo>
                      <a:pt x="118" y="177"/>
                      <a:pt x="128"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975606" y="4223777"/>
                <a:ext cx="94060" cy="273283"/>
              </a:xfrm>
              <a:custGeom>
                <a:avLst/>
                <a:gdLst/>
                <a:ahLst/>
                <a:cxnLst/>
                <a:rect l="l" t="t" r="r" b="b"/>
                <a:pathLst>
                  <a:path w="444" h="1290" extrusionOk="0">
                    <a:moveTo>
                      <a:pt x="109" y="0"/>
                    </a:moveTo>
                    <a:lnTo>
                      <a:pt x="109" y="0"/>
                    </a:lnTo>
                    <a:cubicBezTo>
                      <a:pt x="30" y="20"/>
                      <a:pt x="1" y="128"/>
                      <a:pt x="1" y="453"/>
                    </a:cubicBezTo>
                    <a:cubicBezTo>
                      <a:pt x="1" y="1122"/>
                      <a:pt x="89" y="1279"/>
                      <a:pt x="443" y="1290"/>
                    </a:cubicBezTo>
                    <a:lnTo>
                      <a:pt x="443" y="1231"/>
                    </a:lnTo>
                    <a:lnTo>
                      <a:pt x="237" y="1181"/>
                    </a:lnTo>
                    <a:cubicBezTo>
                      <a:pt x="60" y="1142"/>
                      <a:pt x="109" y="768"/>
                      <a:pt x="80" y="354"/>
                    </a:cubicBezTo>
                    <a:cubicBezTo>
                      <a:pt x="60" y="118"/>
                      <a:pt x="89" y="30"/>
                      <a:pt x="10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a:off x="984080" y="4223777"/>
                <a:ext cx="85586" cy="260784"/>
              </a:xfrm>
              <a:custGeom>
                <a:avLst/>
                <a:gdLst/>
                <a:ahLst/>
                <a:cxnLst/>
                <a:rect l="l" t="t" r="r" b="b"/>
                <a:pathLst>
                  <a:path w="404" h="1231" extrusionOk="0">
                    <a:moveTo>
                      <a:pt x="59" y="0"/>
                    </a:moveTo>
                    <a:cubicBezTo>
                      <a:pt x="40" y="10"/>
                      <a:pt x="29" y="50"/>
                      <a:pt x="20" y="69"/>
                    </a:cubicBezTo>
                    <a:cubicBezTo>
                      <a:pt x="0" y="158"/>
                      <a:pt x="10" y="256"/>
                      <a:pt x="20" y="354"/>
                    </a:cubicBezTo>
                    <a:cubicBezTo>
                      <a:pt x="49" y="768"/>
                      <a:pt x="0" y="1142"/>
                      <a:pt x="177" y="1181"/>
                    </a:cubicBezTo>
                    <a:lnTo>
                      <a:pt x="403" y="1231"/>
                    </a:lnTo>
                    <a:lnTo>
                      <a:pt x="403" y="1152"/>
                    </a:lnTo>
                    <a:cubicBezTo>
                      <a:pt x="335" y="1152"/>
                      <a:pt x="226" y="1132"/>
                      <a:pt x="187" y="1093"/>
                    </a:cubicBezTo>
                    <a:cubicBezTo>
                      <a:pt x="128" y="1034"/>
                      <a:pt x="147" y="256"/>
                      <a:pt x="147" y="148"/>
                    </a:cubicBezTo>
                    <a:cubicBezTo>
                      <a:pt x="147" y="109"/>
                      <a:pt x="147" y="79"/>
                      <a:pt x="128" y="50"/>
                    </a:cubicBezTo>
                    <a:cubicBezTo>
                      <a:pt x="128"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992342" y="4223777"/>
                <a:ext cx="77324" cy="258666"/>
              </a:xfrm>
              <a:custGeom>
                <a:avLst/>
                <a:gdLst/>
                <a:ahLst/>
                <a:cxnLst/>
                <a:rect l="l" t="t" r="r" b="b"/>
                <a:pathLst>
                  <a:path w="365" h="1221" extrusionOk="0">
                    <a:moveTo>
                      <a:pt x="60" y="0"/>
                    </a:moveTo>
                    <a:cubicBezTo>
                      <a:pt x="40" y="10"/>
                      <a:pt x="30" y="50"/>
                      <a:pt x="20" y="69"/>
                    </a:cubicBezTo>
                    <a:cubicBezTo>
                      <a:pt x="1" y="158"/>
                      <a:pt x="10" y="256"/>
                      <a:pt x="20" y="354"/>
                    </a:cubicBezTo>
                    <a:cubicBezTo>
                      <a:pt x="49" y="768"/>
                      <a:pt x="1" y="1142"/>
                      <a:pt x="178" y="1181"/>
                    </a:cubicBezTo>
                    <a:lnTo>
                      <a:pt x="364" y="1220"/>
                    </a:lnTo>
                    <a:lnTo>
                      <a:pt x="364" y="1152"/>
                    </a:lnTo>
                    <a:cubicBezTo>
                      <a:pt x="296" y="1142"/>
                      <a:pt x="217" y="1132"/>
                      <a:pt x="178" y="1093"/>
                    </a:cubicBezTo>
                    <a:cubicBezTo>
                      <a:pt x="128" y="1034"/>
                      <a:pt x="148" y="256"/>
                      <a:pt x="148" y="148"/>
                    </a:cubicBezTo>
                    <a:cubicBezTo>
                      <a:pt x="148" y="109"/>
                      <a:pt x="138" y="79"/>
                      <a:pt x="128" y="50"/>
                    </a:cubicBezTo>
                    <a:cubicBezTo>
                      <a:pt x="119"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988105" y="4223777"/>
                <a:ext cx="81561" cy="260784"/>
              </a:xfrm>
              <a:custGeom>
                <a:avLst/>
                <a:gdLst/>
                <a:ahLst/>
                <a:cxnLst/>
                <a:rect l="l" t="t" r="r" b="b"/>
                <a:pathLst>
                  <a:path w="385" h="1231" extrusionOk="0">
                    <a:moveTo>
                      <a:pt x="60" y="0"/>
                    </a:moveTo>
                    <a:cubicBezTo>
                      <a:pt x="40" y="10"/>
                      <a:pt x="30" y="50"/>
                      <a:pt x="21" y="69"/>
                    </a:cubicBezTo>
                    <a:cubicBezTo>
                      <a:pt x="1" y="158"/>
                      <a:pt x="10" y="256"/>
                      <a:pt x="21" y="354"/>
                    </a:cubicBezTo>
                    <a:cubicBezTo>
                      <a:pt x="50" y="768"/>
                      <a:pt x="1" y="1142"/>
                      <a:pt x="178" y="1181"/>
                    </a:cubicBezTo>
                    <a:lnTo>
                      <a:pt x="384" y="1231"/>
                    </a:lnTo>
                    <a:lnTo>
                      <a:pt x="384" y="1152"/>
                    </a:lnTo>
                    <a:cubicBezTo>
                      <a:pt x="316" y="1152"/>
                      <a:pt x="217" y="1132"/>
                      <a:pt x="178" y="1093"/>
                    </a:cubicBezTo>
                    <a:cubicBezTo>
                      <a:pt x="128" y="1034"/>
                      <a:pt x="148" y="256"/>
                      <a:pt x="148" y="148"/>
                    </a:cubicBezTo>
                    <a:cubicBezTo>
                      <a:pt x="148" y="109"/>
                      <a:pt x="139" y="79"/>
                      <a:pt x="128" y="50"/>
                    </a:cubicBezTo>
                    <a:cubicBezTo>
                      <a:pt x="119" y="30"/>
                      <a:pt x="109"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988105" y="4221658"/>
                <a:ext cx="83892" cy="262479"/>
              </a:xfrm>
              <a:custGeom>
                <a:avLst/>
                <a:gdLst/>
                <a:ahLst/>
                <a:cxnLst/>
                <a:rect l="l" t="t" r="r" b="b"/>
                <a:pathLst>
                  <a:path w="396" h="1239" extrusionOk="0">
                    <a:moveTo>
                      <a:pt x="158" y="985"/>
                    </a:moveTo>
                    <a:cubicBezTo>
                      <a:pt x="158" y="1014"/>
                      <a:pt x="158" y="1034"/>
                      <a:pt x="168" y="1064"/>
                    </a:cubicBezTo>
                    <a:cubicBezTo>
                      <a:pt x="168" y="1034"/>
                      <a:pt x="158" y="1014"/>
                      <a:pt x="158" y="985"/>
                    </a:cubicBezTo>
                    <a:close/>
                    <a:moveTo>
                      <a:pt x="168" y="1064"/>
                    </a:moveTo>
                    <a:cubicBezTo>
                      <a:pt x="168" y="1083"/>
                      <a:pt x="178" y="1093"/>
                      <a:pt x="178" y="1103"/>
                    </a:cubicBezTo>
                    <a:cubicBezTo>
                      <a:pt x="188" y="1112"/>
                      <a:pt x="207" y="1123"/>
                      <a:pt x="217" y="1132"/>
                    </a:cubicBezTo>
                    <a:cubicBezTo>
                      <a:pt x="246" y="1142"/>
                      <a:pt x="276" y="1142"/>
                      <a:pt x="296" y="1152"/>
                    </a:cubicBezTo>
                    <a:lnTo>
                      <a:pt x="296" y="1152"/>
                    </a:lnTo>
                    <a:cubicBezTo>
                      <a:pt x="276" y="1142"/>
                      <a:pt x="246" y="1142"/>
                      <a:pt x="217" y="1123"/>
                    </a:cubicBezTo>
                    <a:cubicBezTo>
                      <a:pt x="207" y="1123"/>
                      <a:pt x="198" y="1112"/>
                      <a:pt x="188" y="1103"/>
                    </a:cubicBezTo>
                    <a:cubicBezTo>
                      <a:pt x="178" y="1093"/>
                      <a:pt x="178" y="1083"/>
                      <a:pt x="168" y="1064"/>
                    </a:cubicBezTo>
                    <a:close/>
                    <a:moveTo>
                      <a:pt x="296" y="1152"/>
                    </a:moveTo>
                    <a:cubicBezTo>
                      <a:pt x="325" y="1162"/>
                      <a:pt x="355" y="1162"/>
                      <a:pt x="384" y="1162"/>
                    </a:cubicBezTo>
                    <a:cubicBezTo>
                      <a:pt x="355" y="1162"/>
                      <a:pt x="325" y="1152"/>
                      <a:pt x="296" y="1152"/>
                    </a:cubicBezTo>
                    <a:close/>
                    <a:moveTo>
                      <a:pt x="80" y="1"/>
                    </a:moveTo>
                    <a:cubicBezTo>
                      <a:pt x="69" y="1"/>
                      <a:pt x="60" y="1"/>
                      <a:pt x="50" y="10"/>
                    </a:cubicBezTo>
                    <a:cubicBezTo>
                      <a:pt x="40" y="10"/>
                      <a:pt x="40" y="20"/>
                      <a:pt x="40" y="20"/>
                    </a:cubicBezTo>
                    <a:cubicBezTo>
                      <a:pt x="30" y="30"/>
                      <a:pt x="30" y="40"/>
                      <a:pt x="30" y="40"/>
                    </a:cubicBezTo>
                    <a:cubicBezTo>
                      <a:pt x="21" y="60"/>
                      <a:pt x="21" y="69"/>
                      <a:pt x="21" y="89"/>
                    </a:cubicBezTo>
                    <a:cubicBezTo>
                      <a:pt x="10" y="119"/>
                      <a:pt x="10" y="148"/>
                      <a:pt x="10" y="178"/>
                    </a:cubicBezTo>
                    <a:cubicBezTo>
                      <a:pt x="1" y="227"/>
                      <a:pt x="10" y="286"/>
                      <a:pt x="10" y="345"/>
                    </a:cubicBezTo>
                    <a:cubicBezTo>
                      <a:pt x="21" y="463"/>
                      <a:pt x="21" y="571"/>
                      <a:pt x="30" y="690"/>
                    </a:cubicBezTo>
                    <a:lnTo>
                      <a:pt x="30" y="856"/>
                    </a:lnTo>
                    <a:cubicBezTo>
                      <a:pt x="40" y="916"/>
                      <a:pt x="40" y="975"/>
                      <a:pt x="50" y="1034"/>
                    </a:cubicBezTo>
                    <a:cubicBezTo>
                      <a:pt x="60" y="1053"/>
                      <a:pt x="69" y="1083"/>
                      <a:pt x="80" y="1112"/>
                    </a:cubicBezTo>
                    <a:cubicBezTo>
                      <a:pt x="89" y="1142"/>
                      <a:pt x="109" y="1162"/>
                      <a:pt x="139" y="1182"/>
                    </a:cubicBezTo>
                    <a:cubicBezTo>
                      <a:pt x="139" y="1182"/>
                      <a:pt x="148" y="1191"/>
                      <a:pt x="158" y="1191"/>
                    </a:cubicBezTo>
                    <a:cubicBezTo>
                      <a:pt x="158" y="1191"/>
                      <a:pt x="168" y="1191"/>
                      <a:pt x="178" y="1201"/>
                    </a:cubicBezTo>
                    <a:lnTo>
                      <a:pt x="217" y="1201"/>
                    </a:lnTo>
                    <a:lnTo>
                      <a:pt x="306" y="1221"/>
                    </a:lnTo>
                    <a:cubicBezTo>
                      <a:pt x="351" y="1233"/>
                      <a:pt x="378" y="1239"/>
                      <a:pt x="385" y="1239"/>
                    </a:cubicBezTo>
                    <a:cubicBezTo>
                      <a:pt x="395" y="1239"/>
                      <a:pt x="369" y="1228"/>
                      <a:pt x="306" y="1211"/>
                    </a:cubicBezTo>
                    <a:lnTo>
                      <a:pt x="217" y="1191"/>
                    </a:lnTo>
                    <a:lnTo>
                      <a:pt x="178" y="1182"/>
                    </a:lnTo>
                    <a:lnTo>
                      <a:pt x="158" y="1182"/>
                    </a:lnTo>
                    <a:cubicBezTo>
                      <a:pt x="158" y="1171"/>
                      <a:pt x="148" y="1171"/>
                      <a:pt x="139" y="1171"/>
                    </a:cubicBezTo>
                    <a:cubicBezTo>
                      <a:pt x="119" y="1152"/>
                      <a:pt x="99" y="1132"/>
                      <a:pt x="89" y="1103"/>
                    </a:cubicBezTo>
                    <a:cubicBezTo>
                      <a:pt x="80" y="1083"/>
                      <a:pt x="69" y="1053"/>
                      <a:pt x="69" y="1024"/>
                    </a:cubicBezTo>
                    <a:cubicBezTo>
                      <a:pt x="50" y="975"/>
                      <a:pt x="50" y="916"/>
                      <a:pt x="50" y="856"/>
                    </a:cubicBezTo>
                    <a:cubicBezTo>
                      <a:pt x="40" y="797"/>
                      <a:pt x="40" y="749"/>
                      <a:pt x="40" y="690"/>
                    </a:cubicBezTo>
                    <a:cubicBezTo>
                      <a:pt x="40" y="571"/>
                      <a:pt x="30" y="453"/>
                      <a:pt x="21" y="345"/>
                    </a:cubicBezTo>
                    <a:cubicBezTo>
                      <a:pt x="21" y="286"/>
                      <a:pt x="10" y="227"/>
                      <a:pt x="21" y="178"/>
                    </a:cubicBezTo>
                    <a:cubicBezTo>
                      <a:pt x="21" y="148"/>
                      <a:pt x="21" y="119"/>
                      <a:pt x="30" y="89"/>
                    </a:cubicBezTo>
                    <a:cubicBezTo>
                      <a:pt x="30" y="79"/>
                      <a:pt x="30" y="60"/>
                      <a:pt x="40" y="50"/>
                    </a:cubicBezTo>
                    <a:cubicBezTo>
                      <a:pt x="40" y="30"/>
                      <a:pt x="50" y="20"/>
                      <a:pt x="60" y="10"/>
                    </a:cubicBezTo>
                    <a:lnTo>
                      <a:pt x="99" y="10"/>
                    </a:lnTo>
                    <a:cubicBezTo>
                      <a:pt x="99" y="10"/>
                      <a:pt x="109" y="20"/>
                      <a:pt x="109" y="30"/>
                    </a:cubicBezTo>
                    <a:lnTo>
                      <a:pt x="119" y="40"/>
                    </a:lnTo>
                    <a:cubicBezTo>
                      <a:pt x="128" y="69"/>
                      <a:pt x="139" y="99"/>
                      <a:pt x="139" y="128"/>
                    </a:cubicBezTo>
                    <a:lnTo>
                      <a:pt x="139" y="207"/>
                    </a:lnTo>
                    <a:lnTo>
                      <a:pt x="139" y="296"/>
                    </a:lnTo>
                    <a:lnTo>
                      <a:pt x="139" y="640"/>
                    </a:lnTo>
                    <a:cubicBezTo>
                      <a:pt x="139" y="758"/>
                      <a:pt x="148" y="867"/>
                      <a:pt x="158" y="985"/>
                    </a:cubicBezTo>
                    <a:cubicBezTo>
                      <a:pt x="148" y="867"/>
                      <a:pt x="148" y="758"/>
                      <a:pt x="148" y="640"/>
                    </a:cubicBezTo>
                    <a:lnTo>
                      <a:pt x="148" y="296"/>
                    </a:lnTo>
                    <a:lnTo>
                      <a:pt x="148" y="207"/>
                    </a:lnTo>
                    <a:lnTo>
                      <a:pt x="148" y="128"/>
                    </a:lnTo>
                    <a:cubicBezTo>
                      <a:pt x="148" y="99"/>
                      <a:pt x="139" y="69"/>
                      <a:pt x="128" y="40"/>
                    </a:cubicBezTo>
                    <a:cubicBezTo>
                      <a:pt x="128" y="30"/>
                      <a:pt x="119" y="30"/>
                      <a:pt x="119" y="20"/>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1127713" y="4438590"/>
                <a:ext cx="60800" cy="244048"/>
              </a:xfrm>
              <a:custGeom>
                <a:avLst/>
                <a:gdLst/>
                <a:ahLst/>
                <a:cxnLst/>
                <a:rect l="l" t="t" r="r" b="b"/>
                <a:pathLst>
                  <a:path w="287" h="1152" extrusionOk="0">
                    <a:moveTo>
                      <a:pt x="287" y="0"/>
                    </a:moveTo>
                    <a:cubicBezTo>
                      <a:pt x="169" y="0"/>
                      <a:pt x="178" y="177"/>
                      <a:pt x="178" y="492"/>
                    </a:cubicBezTo>
                    <a:cubicBezTo>
                      <a:pt x="178" y="954"/>
                      <a:pt x="217" y="1092"/>
                      <a:pt x="1" y="1102"/>
                    </a:cubicBezTo>
                    <a:lnTo>
                      <a:pt x="1" y="1151"/>
                    </a:lnTo>
                    <a:cubicBezTo>
                      <a:pt x="70" y="1151"/>
                      <a:pt x="169" y="1132"/>
                      <a:pt x="208" y="1092"/>
                    </a:cubicBezTo>
                    <a:cubicBezTo>
                      <a:pt x="267" y="1033"/>
                      <a:pt x="247" y="256"/>
                      <a:pt x="247" y="138"/>
                    </a:cubicBezTo>
                    <a:cubicBezTo>
                      <a:pt x="247" y="59"/>
                      <a:pt x="276" y="10"/>
                      <a:pt x="28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1127713" y="4438590"/>
                <a:ext cx="94272" cy="273071"/>
              </a:xfrm>
              <a:custGeom>
                <a:avLst/>
                <a:gdLst/>
                <a:ahLst/>
                <a:cxnLst/>
                <a:rect l="l" t="t" r="r" b="b"/>
                <a:pathLst>
                  <a:path w="445" h="1289" extrusionOk="0">
                    <a:moveTo>
                      <a:pt x="335" y="0"/>
                    </a:moveTo>
                    <a:lnTo>
                      <a:pt x="335" y="0"/>
                    </a:lnTo>
                    <a:cubicBezTo>
                      <a:pt x="365" y="29"/>
                      <a:pt x="385" y="118"/>
                      <a:pt x="365" y="344"/>
                    </a:cubicBezTo>
                    <a:cubicBezTo>
                      <a:pt x="335" y="768"/>
                      <a:pt x="385" y="1142"/>
                      <a:pt x="217" y="1181"/>
                    </a:cubicBezTo>
                    <a:lnTo>
                      <a:pt x="1" y="1220"/>
                    </a:lnTo>
                    <a:lnTo>
                      <a:pt x="1" y="1289"/>
                    </a:lnTo>
                    <a:cubicBezTo>
                      <a:pt x="355" y="1280"/>
                      <a:pt x="444" y="1122"/>
                      <a:pt x="444" y="453"/>
                    </a:cubicBezTo>
                    <a:cubicBezTo>
                      <a:pt x="444" y="128"/>
                      <a:pt x="424" y="2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1127713" y="4438590"/>
                <a:ext cx="87917" cy="260572"/>
              </a:xfrm>
              <a:custGeom>
                <a:avLst/>
                <a:gdLst/>
                <a:ahLst/>
                <a:cxnLst/>
                <a:rect l="l" t="t" r="r" b="b"/>
                <a:pathLst>
                  <a:path w="415" h="1230" extrusionOk="0">
                    <a:moveTo>
                      <a:pt x="316" y="0"/>
                    </a:moveTo>
                    <a:cubicBezTo>
                      <a:pt x="296" y="0"/>
                      <a:pt x="287" y="29"/>
                      <a:pt x="276" y="40"/>
                    </a:cubicBezTo>
                    <a:cubicBezTo>
                      <a:pt x="267" y="79"/>
                      <a:pt x="257" y="108"/>
                      <a:pt x="257" y="138"/>
                    </a:cubicBezTo>
                    <a:cubicBezTo>
                      <a:pt x="257" y="256"/>
                      <a:pt x="276" y="1033"/>
                      <a:pt x="217" y="1092"/>
                    </a:cubicBezTo>
                    <a:cubicBezTo>
                      <a:pt x="178" y="1132"/>
                      <a:pt x="80" y="1151"/>
                      <a:pt x="1" y="1151"/>
                    </a:cubicBezTo>
                    <a:lnTo>
                      <a:pt x="1" y="1230"/>
                    </a:lnTo>
                    <a:lnTo>
                      <a:pt x="228" y="1181"/>
                    </a:lnTo>
                    <a:cubicBezTo>
                      <a:pt x="414" y="1142"/>
                      <a:pt x="355" y="768"/>
                      <a:pt x="395" y="344"/>
                    </a:cubicBezTo>
                    <a:cubicBezTo>
                      <a:pt x="395" y="256"/>
                      <a:pt x="405" y="158"/>
                      <a:pt x="385" y="69"/>
                    </a:cubicBezTo>
                    <a:cubicBezTo>
                      <a:pt x="385" y="49"/>
                      <a:pt x="375" y="10"/>
                      <a:pt x="35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1127713" y="4438590"/>
                <a:ext cx="77536" cy="258666"/>
              </a:xfrm>
              <a:custGeom>
                <a:avLst/>
                <a:gdLst/>
                <a:ahLst/>
                <a:cxnLst/>
                <a:rect l="l" t="t" r="r" b="b"/>
                <a:pathLst>
                  <a:path w="366" h="1221" extrusionOk="0">
                    <a:moveTo>
                      <a:pt x="276" y="0"/>
                    </a:moveTo>
                    <a:cubicBezTo>
                      <a:pt x="257" y="0"/>
                      <a:pt x="247" y="29"/>
                      <a:pt x="237" y="40"/>
                    </a:cubicBezTo>
                    <a:cubicBezTo>
                      <a:pt x="228" y="79"/>
                      <a:pt x="228" y="108"/>
                      <a:pt x="228" y="138"/>
                    </a:cubicBezTo>
                    <a:cubicBezTo>
                      <a:pt x="228" y="256"/>
                      <a:pt x="247" y="1033"/>
                      <a:pt x="188" y="1092"/>
                    </a:cubicBezTo>
                    <a:cubicBezTo>
                      <a:pt x="158" y="1132"/>
                      <a:pt x="70" y="1142"/>
                      <a:pt x="1" y="1151"/>
                    </a:cubicBezTo>
                    <a:lnTo>
                      <a:pt x="1" y="1220"/>
                    </a:lnTo>
                    <a:lnTo>
                      <a:pt x="198" y="1181"/>
                    </a:lnTo>
                    <a:cubicBezTo>
                      <a:pt x="365" y="1142"/>
                      <a:pt x="316" y="768"/>
                      <a:pt x="346" y="344"/>
                    </a:cubicBezTo>
                    <a:cubicBezTo>
                      <a:pt x="355" y="256"/>
                      <a:pt x="365" y="158"/>
                      <a:pt x="346" y="69"/>
                    </a:cubicBezTo>
                    <a:cubicBezTo>
                      <a:pt x="346" y="49"/>
                      <a:pt x="335" y="10"/>
                      <a:pt x="31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1127713" y="4438590"/>
                <a:ext cx="81773" cy="258666"/>
              </a:xfrm>
              <a:custGeom>
                <a:avLst/>
                <a:gdLst/>
                <a:ahLst/>
                <a:cxnLst/>
                <a:rect l="l" t="t" r="r" b="b"/>
                <a:pathLst>
                  <a:path w="386" h="1221" extrusionOk="0">
                    <a:moveTo>
                      <a:pt x="296" y="0"/>
                    </a:moveTo>
                    <a:cubicBezTo>
                      <a:pt x="276" y="0"/>
                      <a:pt x="267" y="29"/>
                      <a:pt x="257" y="40"/>
                    </a:cubicBezTo>
                    <a:cubicBezTo>
                      <a:pt x="247" y="79"/>
                      <a:pt x="247" y="108"/>
                      <a:pt x="247" y="138"/>
                    </a:cubicBezTo>
                    <a:cubicBezTo>
                      <a:pt x="247" y="256"/>
                      <a:pt x="267" y="1033"/>
                      <a:pt x="208" y="1092"/>
                    </a:cubicBezTo>
                    <a:cubicBezTo>
                      <a:pt x="169" y="1132"/>
                      <a:pt x="70" y="1151"/>
                      <a:pt x="1" y="1151"/>
                    </a:cubicBezTo>
                    <a:lnTo>
                      <a:pt x="1" y="1220"/>
                    </a:lnTo>
                    <a:lnTo>
                      <a:pt x="217" y="1181"/>
                    </a:lnTo>
                    <a:cubicBezTo>
                      <a:pt x="385" y="1142"/>
                      <a:pt x="335" y="768"/>
                      <a:pt x="365" y="344"/>
                    </a:cubicBezTo>
                    <a:cubicBezTo>
                      <a:pt x="375" y="256"/>
                      <a:pt x="385" y="158"/>
                      <a:pt x="365" y="69"/>
                    </a:cubicBezTo>
                    <a:cubicBezTo>
                      <a:pt x="365" y="49"/>
                      <a:pt x="355" y="1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1126018" y="4436260"/>
                <a:ext cx="83468" cy="262691"/>
              </a:xfrm>
              <a:custGeom>
                <a:avLst/>
                <a:gdLst/>
                <a:ahLst/>
                <a:cxnLst/>
                <a:rect l="l" t="t" r="r" b="b"/>
                <a:pathLst>
                  <a:path w="394" h="1240" extrusionOk="0">
                    <a:moveTo>
                      <a:pt x="295" y="1"/>
                    </a:moveTo>
                    <a:cubicBezTo>
                      <a:pt x="295" y="11"/>
                      <a:pt x="284" y="11"/>
                      <a:pt x="284" y="21"/>
                    </a:cubicBezTo>
                    <a:cubicBezTo>
                      <a:pt x="275" y="31"/>
                      <a:pt x="275" y="31"/>
                      <a:pt x="275" y="40"/>
                    </a:cubicBezTo>
                    <a:cubicBezTo>
                      <a:pt x="255" y="70"/>
                      <a:pt x="255" y="99"/>
                      <a:pt x="255" y="129"/>
                    </a:cubicBezTo>
                    <a:cubicBezTo>
                      <a:pt x="265" y="99"/>
                      <a:pt x="265" y="70"/>
                      <a:pt x="284" y="40"/>
                    </a:cubicBezTo>
                    <a:lnTo>
                      <a:pt x="284" y="31"/>
                    </a:lnTo>
                    <a:cubicBezTo>
                      <a:pt x="295" y="21"/>
                      <a:pt x="295" y="11"/>
                      <a:pt x="304" y="11"/>
                    </a:cubicBezTo>
                    <a:lnTo>
                      <a:pt x="343" y="11"/>
                    </a:lnTo>
                    <a:cubicBezTo>
                      <a:pt x="334" y="1"/>
                      <a:pt x="324" y="1"/>
                      <a:pt x="324" y="1"/>
                    </a:cubicBezTo>
                    <a:close/>
                    <a:moveTo>
                      <a:pt x="255" y="129"/>
                    </a:moveTo>
                    <a:cubicBezTo>
                      <a:pt x="245" y="149"/>
                      <a:pt x="255" y="178"/>
                      <a:pt x="255" y="208"/>
                    </a:cubicBezTo>
                    <a:lnTo>
                      <a:pt x="255" y="129"/>
                    </a:lnTo>
                    <a:close/>
                    <a:moveTo>
                      <a:pt x="255" y="208"/>
                    </a:moveTo>
                    <a:lnTo>
                      <a:pt x="255" y="296"/>
                    </a:lnTo>
                    <a:lnTo>
                      <a:pt x="255" y="641"/>
                    </a:lnTo>
                    <a:cubicBezTo>
                      <a:pt x="255" y="749"/>
                      <a:pt x="255" y="867"/>
                      <a:pt x="245" y="985"/>
                    </a:cubicBezTo>
                    <a:cubicBezTo>
                      <a:pt x="255" y="867"/>
                      <a:pt x="255" y="749"/>
                      <a:pt x="265" y="641"/>
                    </a:cubicBezTo>
                    <a:lnTo>
                      <a:pt x="265" y="296"/>
                    </a:lnTo>
                    <a:lnTo>
                      <a:pt x="255" y="208"/>
                    </a:lnTo>
                    <a:close/>
                    <a:moveTo>
                      <a:pt x="245" y="985"/>
                    </a:moveTo>
                    <a:cubicBezTo>
                      <a:pt x="245" y="1005"/>
                      <a:pt x="236" y="1034"/>
                      <a:pt x="236" y="1063"/>
                    </a:cubicBezTo>
                    <a:lnTo>
                      <a:pt x="236" y="1063"/>
                    </a:lnTo>
                    <a:cubicBezTo>
                      <a:pt x="236" y="1034"/>
                      <a:pt x="245" y="1015"/>
                      <a:pt x="245" y="985"/>
                    </a:cubicBezTo>
                    <a:close/>
                    <a:moveTo>
                      <a:pt x="216" y="1103"/>
                    </a:moveTo>
                    <a:lnTo>
                      <a:pt x="216" y="1103"/>
                    </a:lnTo>
                    <a:cubicBezTo>
                      <a:pt x="206" y="1113"/>
                      <a:pt x="196" y="1123"/>
                      <a:pt x="177" y="1133"/>
                    </a:cubicBezTo>
                    <a:cubicBezTo>
                      <a:pt x="196" y="1123"/>
                      <a:pt x="206" y="1123"/>
                      <a:pt x="216" y="1103"/>
                    </a:cubicBezTo>
                    <a:close/>
                    <a:moveTo>
                      <a:pt x="97" y="1153"/>
                    </a:moveTo>
                    <a:lnTo>
                      <a:pt x="97" y="1153"/>
                    </a:lnTo>
                    <a:cubicBezTo>
                      <a:pt x="68" y="1162"/>
                      <a:pt x="39" y="1162"/>
                      <a:pt x="9" y="1162"/>
                    </a:cubicBezTo>
                    <a:cubicBezTo>
                      <a:pt x="9" y="1172"/>
                      <a:pt x="9" y="1172"/>
                      <a:pt x="19" y="1172"/>
                    </a:cubicBezTo>
                    <a:cubicBezTo>
                      <a:pt x="39" y="1162"/>
                      <a:pt x="68" y="1162"/>
                      <a:pt x="97" y="1153"/>
                    </a:cubicBezTo>
                    <a:close/>
                    <a:moveTo>
                      <a:pt x="343" y="11"/>
                    </a:moveTo>
                    <a:cubicBezTo>
                      <a:pt x="354" y="21"/>
                      <a:pt x="354" y="31"/>
                      <a:pt x="363" y="51"/>
                    </a:cubicBezTo>
                    <a:cubicBezTo>
                      <a:pt x="363" y="60"/>
                      <a:pt x="363" y="70"/>
                      <a:pt x="373" y="90"/>
                    </a:cubicBezTo>
                    <a:cubicBezTo>
                      <a:pt x="373" y="119"/>
                      <a:pt x="373" y="149"/>
                      <a:pt x="383" y="169"/>
                    </a:cubicBezTo>
                    <a:cubicBezTo>
                      <a:pt x="383" y="228"/>
                      <a:pt x="373" y="287"/>
                      <a:pt x="373" y="346"/>
                    </a:cubicBezTo>
                    <a:cubicBezTo>
                      <a:pt x="363" y="454"/>
                      <a:pt x="363" y="572"/>
                      <a:pt x="354" y="690"/>
                    </a:cubicBezTo>
                    <a:lnTo>
                      <a:pt x="354" y="858"/>
                    </a:lnTo>
                    <a:cubicBezTo>
                      <a:pt x="343" y="917"/>
                      <a:pt x="343" y="976"/>
                      <a:pt x="334" y="1024"/>
                    </a:cubicBezTo>
                    <a:cubicBezTo>
                      <a:pt x="324" y="1054"/>
                      <a:pt x="314" y="1083"/>
                      <a:pt x="304" y="1103"/>
                    </a:cubicBezTo>
                    <a:cubicBezTo>
                      <a:pt x="295" y="1133"/>
                      <a:pt x="275" y="1153"/>
                      <a:pt x="255" y="1172"/>
                    </a:cubicBezTo>
                    <a:cubicBezTo>
                      <a:pt x="245" y="1172"/>
                      <a:pt x="245" y="1172"/>
                      <a:pt x="236" y="1182"/>
                    </a:cubicBezTo>
                    <a:lnTo>
                      <a:pt x="216" y="1182"/>
                    </a:lnTo>
                    <a:lnTo>
                      <a:pt x="177" y="1192"/>
                    </a:lnTo>
                    <a:lnTo>
                      <a:pt x="98" y="1212"/>
                    </a:lnTo>
                    <a:cubicBezTo>
                      <a:pt x="29" y="1229"/>
                      <a:pt x="0" y="1239"/>
                      <a:pt x="12" y="1239"/>
                    </a:cubicBezTo>
                    <a:cubicBezTo>
                      <a:pt x="20" y="1239"/>
                      <a:pt x="48" y="1234"/>
                      <a:pt x="98" y="1221"/>
                    </a:cubicBezTo>
                    <a:lnTo>
                      <a:pt x="177" y="1202"/>
                    </a:lnTo>
                    <a:lnTo>
                      <a:pt x="225" y="1192"/>
                    </a:lnTo>
                    <a:lnTo>
                      <a:pt x="245" y="1192"/>
                    </a:lnTo>
                    <a:cubicBezTo>
                      <a:pt x="245" y="1182"/>
                      <a:pt x="255" y="1182"/>
                      <a:pt x="265" y="1182"/>
                    </a:cubicBezTo>
                    <a:cubicBezTo>
                      <a:pt x="284" y="1162"/>
                      <a:pt x="304" y="1143"/>
                      <a:pt x="314" y="1113"/>
                    </a:cubicBezTo>
                    <a:cubicBezTo>
                      <a:pt x="334" y="1083"/>
                      <a:pt x="334" y="1054"/>
                      <a:pt x="343" y="1024"/>
                    </a:cubicBezTo>
                    <a:cubicBezTo>
                      <a:pt x="354" y="976"/>
                      <a:pt x="363" y="917"/>
                      <a:pt x="363" y="858"/>
                    </a:cubicBezTo>
                    <a:cubicBezTo>
                      <a:pt x="363" y="798"/>
                      <a:pt x="363" y="739"/>
                      <a:pt x="373" y="690"/>
                    </a:cubicBezTo>
                    <a:cubicBezTo>
                      <a:pt x="373" y="572"/>
                      <a:pt x="373" y="454"/>
                      <a:pt x="383" y="346"/>
                    </a:cubicBezTo>
                    <a:cubicBezTo>
                      <a:pt x="393" y="287"/>
                      <a:pt x="393" y="228"/>
                      <a:pt x="393" y="169"/>
                    </a:cubicBezTo>
                    <a:cubicBezTo>
                      <a:pt x="383" y="139"/>
                      <a:pt x="383" y="119"/>
                      <a:pt x="383" y="90"/>
                    </a:cubicBezTo>
                    <a:cubicBezTo>
                      <a:pt x="373" y="70"/>
                      <a:pt x="373" y="60"/>
                      <a:pt x="373" y="40"/>
                    </a:cubicBezTo>
                    <a:cubicBezTo>
                      <a:pt x="363" y="40"/>
                      <a:pt x="363" y="31"/>
                      <a:pt x="363" y="21"/>
                    </a:cubicBezTo>
                    <a:cubicBezTo>
                      <a:pt x="354" y="21"/>
                      <a:pt x="354" y="11"/>
                      <a:pt x="343" y="1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1056956" y="4184161"/>
                <a:ext cx="77324" cy="600588"/>
              </a:xfrm>
              <a:custGeom>
                <a:avLst/>
                <a:gdLst/>
                <a:ahLst/>
                <a:cxnLst/>
                <a:rect l="l" t="t" r="r" b="b"/>
                <a:pathLst>
                  <a:path w="365" h="2835" extrusionOk="0">
                    <a:moveTo>
                      <a:pt x="188" y="1"/>
                    </a:moveTo>
                    <a:cubicBezTo>
                      <a:pt x="0" y="1"/>
                      <a:pt x="20" y="237"/>
                      <a:pt x="20" y="522"/>
                    </a:cubicBezTo>
                    <a:lnTo>
                      <a:pt x="20" y="2835"/>
                    </a:lnTo>
                    <a:lnTo>
                      <a:pt x="355" y="2835"/>
                    </a:lnTo>
                    <a:lnTo>
                      <a:pt x="355" y="522"/>
                    </a:lnTo>
                    <a:cubicBezTo>
                      <a:pt x="355" y="237"/>
                      <a:pt x="365" y="1"/>
                      <a:pt x="1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1069455" y="4184161"/>
                <a:ext cx="54445" cy="600588"/>
              </a:xfrm>
              <a:custGeom>
                <a:avLst/>
                <a:gdLst/>
                <a:ahLst/>
                <a:cxnLst/>
                <a:rect l="l" t="t" r="r" b="b"/>
                <a:pathLst>
                  <a:path w="257" h="2835" extrusionOk="0">
                    <a:moveTo>
                      <a:pt x="129" y="1"/>
                    </a:moveTo>
                    <a:cubicBezTo>
                      <a:pt x="0" y="1"/>
                      <a:pt x="11" y="355"/>
                      <a:pt x="20" y="748"/>
                    </a:cubicBezTo>
                    <a:cubicBezTo>
                      <a:pt x="20" y="1103"/>
                      <a:pt x="50" y="2835"/>
                      <a:pt x="50" y="2835"/>
                    </a:cubicBezTo>
                    <a:lnTo>
                      <a:pt x="207" y="2835"/>
                    </a:lnTo>
                    <a:cubicBezTo>
                      <a:pt x="207" y="2835"/>
                      <a:pt x="227" y="1103"/>
                      <a:pt x="237" y="748"/>
                    </a:cubicBezTo>
                    <a:cubicBezTo>
                      <a:pt x="237" y="355"/>
                      <a:pt x="256" y="1"/>
                      <a:pt x="12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1077717" y="4184161"/>
                <a:ext cx="35802" cy="600588"/>
              </a:xfrm>
              <a:custGeom>
                <a:avLst/>
                <a:gdLst/>
                <a:ahLst/>
                <a:cxnLst/>
                <a:rect l="l" t="t" r="r" b="b"/>
                <a:pathLst>
                  <a:path w="169" h="2835" extrusionOk="0">
                    <a:moveTo>
                      <a:pt x="90" y="1"/>
                    </a:moveTo>
                    <a:cubicBezTo>
                      <a:pt x="1" y="1"/>
                      <a:pt x="11" y="237"/>
                      <a:pt x="11" y="522"/>
                    </a:cubicBezTo>
                    <a:lnTo>
                      <a:pt x="11" y="2835"/>
                    </a:lnTo>
                    <a:lnTo>
                      <a:pt x="168" y="2835"/>
                    </a:lnTo>
                    <a:lnTo>
                      <a:pt x="168" y="522"/>
                    </a:lnTo>
                    <a:cubicBezTo>
                      <a:pt x="168" y="237"/>
                      <a:pt x="168" y="1"/>
                      <a:pt x="9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a:off x="1094453" y="4183314"/>
                <a:ext cx="19066" cy="599317"/>
              </a:xfrm>
              <a:custGeom>
                <a:avLst/>
                <a:gdLst/>
                <a:ahLst/>
                <a:cxnLst/>
                <a:rect l="l" t="t" r="r" b="b"/>
                <a:pathLst>
                  <a:path w="90" h="2829" extrusionOk="0">
                    <a:moveTo>
                      <a:pt x="14" y="0"/>
                    </a:moveTo>
                    <a:cubicBezTo>
                      <a:pt x="5" y="0"/>
                      <a:pt x="0" y="5"/>
                      <a:pt x="0" y="5"/>
                    </a:cubicBezTo>
                    <a:cubicBezTo>
                      <a:pt x="0" y="5"/>
                      <a:pt x="11" y="5"/>
                      <a:pt x="20" y="14"/>
                    </a:cubicBezTo>
                    <a:cubicBezTo>
                      <a:pt x="30" y="14"/>
                      <a:pt x="30" y="24"/>
                      <a:pt x="40" y="24"/>
                    </a:cubicBezTo>
                    <a:cubicBezTo>
                      <a:pt x="50" y="34"/>
                      <a:pt x="50" y="44"/>
                      <a:pt x="59" y="64"/>
                    </a:cubicBezTo>
                    <a:cubicBezTo>
                      <a:pt x="59" y="93"/>
                      <a:pt x="70" y="112"/>
                      <a:pt x="70" y="142"/>
                    </a:cubicBezTo>
                    <a:cubicBezTo>
                      <a:pt x="79" y="171"/>
                      <a:pt x="79" y="201"/>
                      <a:pt x="79" y="231"/>
                    </a:cubicBezTo>
                    <a:lnTo>
                      <a:pt x="79" y="408"/>
                    </a:lnTo>
                    <a:lnTo>
                      <a:pt x="79" y="752"/>
                    </a:lnTo>
                    <a:lnTo>
                      <a:pt x="79" y="1451"/>
                    </a:lnTo>
                    <a:cubicBezTo>
                      <a:pt x="89" y="1914"/>
                      <a:pt x="89" y="2376"/>
                      <a:pt x="89" y="2829"/>
                    </a:cubicBezTo>
                    <a:lnTo>
                      <a:pt x="89" y="1441"/>
                    </a:lnTo>
                    <a:lnTo>
                      <a:pt x="89" y="752"/>
                    </a:lnTo>
                    <a:lnTo>
                      <a:pt x="89" y="408"/>
                    </a:lnTo>
                    <a:lnTo>
                      <a:pt x="89" y="231"/>
                    </a:lnTo>
                    <a:cubicBezTo>
                      <a:pt x="89" y="201"/>
                      <a:pt x="89" y="171"/>
                      <a:pt x="79" y="142"/>
                    </a:cubicBezTo>
                    <a:cubicBezTo>
                      <a:pt x="79" y="112"/>
                      <a:pt x="79" y="83"/>
                      <a:pt x="70" y="53"/>
                    </a:cubicBezTo>
                    <a:cubicBezTo>
                      <a:pt x="59" y="44"/>
                      <a:pt x="59" y="34"/>
                      <a:pt x="50" y="24"/>
                    </a:cubicBezTo>
                    <a:lnTo>
                      <a:pt x="30" y="5"/>
                    </a:lnTo>
                    <a:cubicBezTo>
                      <a:pt x="24" y="1"/>
                      <a:pt x="18" y="0"/>
                      <a:pt x="1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a:off x="1077717" y="4183314"/>
                <a:ext cx="19066" cy="599317"/>
              </a:xfrm>
              <a:custGeom>
                <a:avLst/>
                <a:gdLst/>
                <a:ahLst/>
                <a:cxnLst/>
                <a:rect l="l" t="t" r="r" b="b"/>
                <a:pathLst>
                  <a:path w="90" h="2829" extrusionOk="0">
                    <a:moveTo>
                      <a:pt x="84" y="0"/>
                    </a:moveTo>
                    <a:cubicBezTo>
                      <a:pt x="81" y="0"/>
                      <a:pt x="77" y="1"/>
                      <a:pt x="70" y="5"/>
                    </a:cubicBezTo>
                    <a:cubicBezTo>
                      <a:pt x="60" y="5"/>
                      <a:pt x="50" y="14"/>
                      <a:pt x="50" y="24"/>
                    </a:cubicBezTo>
                    <a:cubicBezTo>
                      <a:pt x="40" y="34"/>
                      <a:pt x="31" y="44"/>
                      <a:pt x="31" y="53"/>
                    </a:cubicBezTo>
                    <a:cubicBezTo>
                      <a:pt x="20" y="83"/>
                      <a:pt x="11" y="112"/>
                      <a:pt x="11" y="142"/>
                    </a:cubicBezTo>
                    <a:cubicBezTo>
                      <a:pt x="11" y="171"/>
                      <a:pt x="11" y="201"/>
                      <a:pt x="1" y="231"/>
                    </a:cubicBezTo>
                    <a:lnTo>
                      <a:pt x="1" y="408"/>
                    </a:lnTo>
                    <a:lnTo>
                      <a:pt x="1" y="752"/>
                    </a:lnTo>
                    <a:lnTo>
                      <a:pt x="1" y="1451"/>
                    </a:lnTo>
                    <a:cubicBezTo>
                      <a:pt x="11" y="1914"/>
                      <a:pt x="11" y="2376"/>
                      <a:pt x="11" y="2829"/>
                    </a:cubicBezTo>
                    <a:lnTo>
                      <a:pt x="11" y="1441"/>
                    </a:lnTo>
                    <a:lnTo>
                      <a:pt x="11" y="752"/>
                    </a:lnTo>
                    <a:lnTo>
                      <a:pt x="11" y="408"/>
                    </a:lnTo>
                    <a:cubicBezTo>
                      <a:pt x="11" y="349"/>
                      <a:pt x="11" y="290"/>
                      <a:pt x="20" y="231"/>
                    </a:cubicBezTo>
                    <a:lnTo>
                      <a:pt x="20" y="142"/>
                    </a:lnTo>
                    <a:cubicBezTo>
                      <a:pt x="31" y="112"/>
                      <a:pt x="31" y="93"/>
                      <a:pt x="40" y="64"/>
                    </a:cubicBezTo>
                    <a:cubicBezTo>
                      <a:pt x="40" y="44"/>
                      <a:pt x="50" y="34"/>
                      <a:pt x="60" y="24"/>
                    </a:cubicBezTo>
                    <a:lnTo>
                      <a:pt x="70" y="14"/>
                    </a:lnTo>
                    <a:lnTo>
                      <a:pt x="90" y="5"/>
                    </a:lnTo>
                    <a:cubicBezTo>
                      <a:pt x="90" y="5"/>
                      <a:pt x="90" y="0"/>
                      <a:pt x="8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a:off x="1050812" y="4592815"/>
                <a:ext cx="18854" cy="6355"/>
              </a:xfrm>
              <a:custGeom>
                <a:avLst/>
                <a:gdLst/>
                <a:ahLst/>
                <a:cxnLst/>
                <a:rect l="l" t="t" r="r" b="b"/>
                <a:pathLst>
                  <a:path w="89" h="30" extrusionOk="0">
                    <a:moveTo>
                      <a:pt x="0" y="0"/>
                    </a:moveTo>
                    <a:lnTo>
                      <a:pt x="88" y="30"/>
                    </a:lnTo>
                    <a:lnTo>
                      <a:pt x="88" y="10"/>
                    </a:lnTo>
                    <a:cubicBezTo>
                      <a:pt x="59" y="1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a:off x="1125806" y="4655310"/>
                <a:ext cx="16948" cy="18854"/>
              </a:xfrm>
              <a:custGeom>
                <a:avLst/>
                <a:gdLst/>
                <a:ahLst/>
                <a:cxnLst/>
                <a:rect l="l" t="t" r="r" b="b"/>
                <a:pathLst>
                  <a:path w="80" h="89" extrusionOk="0">
                    <a:moveTo>
                      <a:pt x="79" y="1"/>
                    </a:moveTo>
                    <a:lnTo>
                      <a:pt x="79" y="1"/>
                    </a:lnTo>
                    <a:cubicBezTo>
                      <a:pt x="49" y="20"/>
                      <a:pt x="30" y="49"/>
                      <a:pt x="0" y="79"/>
                    </a:cubicBezTo>
                    <a:cubicBezTo>
                      <a:pt x="0" y="79"/>
                      <a:pt x="0" y="89"/>
                      <a:pt x="10" y="89"/>
                    </a:cubicBezTo>
                    <a:cubicBezTo>
                      <a:pt x="40" y="60"/>
                      <a:pt x="59" y="30"/>
                      <a:pt x="7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a:off x="1121569" y="4617813"/>
                <a:ext cx="21185" cy="18854"/>
              </a:xfrm>
              <a:custGeom>
                <a:avLst/>
                <a:gdLst/>
                <a:ahLst/>
                <a:cxnLst/>
                <a:rect l="l" t="t" r="r" b="b"/>
                <a:pathLst>
                  <a:path w="100" h="89" extrusionOk="0">
                    <a:moveTo>
                      <a:pt x="99" y="1"/>
                    </a:moveTo>
                    <a:lnTo>
                      <a:pt x="99" y="1"/>
                    </a:lnTo>
                    <a:cubicBezTo>
                      <a:pt x="60" y="20"/>
                      <a:pt x="30" y="49"/>
                      <a:pt x="1" y="79"/>
                    </a:cubicBezTo>
                    <a:cubicBezTo>
                      <a:pt x="1" y="89"/>
                      <a:pt x="1" y="89"/>
                      <a:pt x="10" y="89"/>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a:off x="1215418" y="4544726"/>
                <a:ext cx="23091" cy="19066"/>
              </a:xfrm>
              <a:custGeom>
                <a:avLst/>
                <a:gdLst/>
                <a:ahLst/>
                <a:cxnLst/>
                <a:rect l="l" t="t" r="r" b="b"/>
                <a:pathLst>
                  <a:path w="109" h="90" extrusionOk="0">
                    <a:moveTo>
                      <a:pt x="109" y="1"/>
                    </a:moveTo>
                    <a:lnTo>
                      <a:pt x="109" y="1"/>
                    </a:lnTo>
                    <a:cubicBezTo>
                      <a:pt x="69" y="31"/>
                      <a:pt x="40" y="50"/>
                      <a:pt x="0" y="70"/>
                    </a:cubicBezTo>
                    <a:cubicBezTo>
                      <a:pt x="0" y="79"/>
                      <a:pt x="0" y="90"/>
                      <a:pt x="10" y="90"/>
                    </a:cubicBezTo>
                    <a:cubicBezTo>
                      <a:pt x="50" y="60"/>
                      <a:pt x="79" y="31"/>
                      <a:pt x="10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a:off x="1219443" y="4511466"/>
                <a:ext cx="12711" cy="10592"/>
              </a:xfrm>
              <a:custGeom>
                <a:avLst/>
                <a:gdLst/>
                <a:ahLst/>
                <a:cxnLst/>
                <a:rect l="l" t="t" r="r" b="b"/>
                <a:pathLst>
                  <a:path w="60" h="50" extrusionOk="0">
                    <a:moveTo>
                      <a:pt x="60" y="0"/>
                    </a:moveTo>
                    <a:lnTo>
                      <a:pt x="60" y="0"/>
                    </a:lnTo>
                    <a:cubicBezTo>
                      <a:pt x="40" y="10"/>
                      <a:pt x="21" y="30"/>
                      <a:pt x="1" y="40"/>
                    </a:cubicBezTo>
                    <a:cubicBezTo>
                      <a:pt x="1" y="50"/>
                      <a:pt x="1" y="50"/>
                      <a:pt x="11" y="50"/>
                    </a:cubicBezTo>
                    <a:cubicBezTo>
                      <a:pt x="31" y="40"/>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
              <p:cNvSpPr/>
              <p:nvPr/>
            </p:nvSpPr>
            <p:spPr>
              <a:xfrm>
                <a:off x="1217536" y="4473969"/>
                <a:ext cx="12711" cy="14829"/>
              </a:xfrm>
              <a:custGeom>
                <a:avLst/>
                <a:gdLst/>
                <a:ahLst/>
                <a:cxnLst/>
                <a:rect l="l" t="t" r="r" b="b"/>
                <a:pathLst>
                  <a:path w="60" h="70" extrusionOk="0">
                    <a:moveTo>
                      <a:pt x="59" y="0"/>
                    </a:moveTo>
                    <a:lnTo>
                      <a:pt x="59" y="0"/>
                    </a:lnTo>
                    <a:cubicBezTo>
                      <a:pt x="30" y="10"/>
                      <a:pt x="10" y="39"/>
                      <a:pt x="10" y="59"/>
                    </a:cubicBezTo>
                    <a:cubicBezTo>
                      <a:pt x="0" y="69"/>
                      <a:pt x="20" y="69"/>
                      <a:pt x="20" y="69"/>
                    </a:cubicBezTo>
                    <a:cubicBezTo>
                      <a:pt x="3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a:off x="1209274" y="4434353"/>
                <a:ext cx="8474" cy="12711"/>
              </a:xfrm>
              <a:custGeom>
                <a:avLst/>
                <a:gdLst/>
                <a:ahLst/>
                <a:cxnLst/>
                <a:rect l="l" t="t" r="r" b="b"/>
                <a:pathLst>
                  <a:path w="40" h="60" extrusionOk="0">
                    <a:moveTo>
                      <a:pt x="39" y="0"/>
                    </a:moveTo>
                    <a:lnTo>
                      <a:pt x="39" y="0"/>
                    </a:lnTo>
                    <a:cubicBezTo>
                      <a:pt x="20" y="10"/>
                      <a:pt x="10" y="30"/>
                      <a:pt x="0" y="49"/>
                    </a:cubicBezTo>
                    <a:lnTo>
                      <a:pt x="10" y="60"/>
                    </a:lnTo>
                    <a:lnTo>
                      <a:pt x="3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a:off x="1167540" y="4430116"/>
                <a:ext cx="12711" cy="25210"/>
              </a:xfrm>
              <a:custGeom>
                <a:avLst/>
                <a:gdLst/>
                <a:ahLst/>
                <a:cxnLst/>
                <a:rect l="l" t="t" r="r" b="b"/>
                <a:pathLst>
                  <a:path w="60" h="119" extrusionOk="0">
                    <a:moveTo>
                      <a:pt x="0" y="1"/>
                    </a:moveTo>
                    <a:lnTo>
                      <a:pt x="0" y="1"/>
                    </a:lnTo>
                    <a:cubicBezTo>
                      <a:pt x="10" y="40"/>
                      <a:pt x="20" y="80"/>
                      <a:pt x="49" y="119"/>
                    </a:cubicBezTo>
                    <a:lnTo>
                      <a:pt x="59" y="109"/>
                    </a:lnTo>
                    <a:cubicBezTo>
                      <a:pt x="40" y="69"/>
                      <a:pt x="20" y="4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
              <p:cNvSpPr/>
              <p:nvPr/>
            </p:nvSpPr>
            <p:spPr>
              <a:xfrm>
                <a:off x="1125806" y="4394738"/>
                <a:ext cx="12711" cy="12711"/>
              </a:xfrm>
              <a:custGeom>
                <a:avLst/>
                <a:gdLst/>
                <a:ahLst/>
                <a:cxnLst/>
                <a:rect l="l" t="t" r="r" b="b"/>
                <a:pathLst>
                  <a:path w="60" h="60" extrusionOk="0">
                    <a:moveTo>
                      <a:pt x="59" y="0"/>
                    </a:moveTo>
                    <a:lnTo>
                      <a:pt x="59" y="0"/>
                    </a:lnTo>
                    <a:cubicBezTo>
                      <a:pt x="40" y="10"/>
                      <a:pt x="10" y="30"/>
                      <a:pt x="0" y="50"/>
                    </a:cubicBezTo>
                    <a:cubicBezTo>
                      <a:pt x="0" y="50"/>
                      <a:pt x="0" y="59"/>
                      <a:pt x="10" y="59"/>
                    </a:cubicBezTo>
                    <a:cubicBezTo>
                      <a:pt x="2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
              <p:cNvSpPr/>
              <p:nvPr/>
            </p:nvSpPr>
            <p:spPr>
              <a:xfrm>
                <a:off x="1132585" y="4336268"/>
                <a:ext cx="20337" cy="19914"/>
              </a:xfrm>
              <a:custGeom>
                <a:avLst/>
                <a:gdLst/>
                <a:ahLst/>
                <a:cxnLst/>
                <a:rect l="l" t="t" r="r" b="b"/>
                <a:pathLst>
                  <a:path w="96" h="94" extrusionOk="0">
                    <a:moveTo>
                      <a:pt x="96" y="1"/>
                    </a:moveTo>
                    <a:lnTo>
                      <a:pt x="96" y="1"/>
                    </a:lnTo>
                    <a:cubicBezTo>
                      <a:pt x="67" y="31"/>
                      <a:pt x="37" y="50"/>
                      <a:pt x="8" y="79"/>
                    </a:cubicBezTo>
                    <a:cubicBezTo>
                      <a:pt x="1" y="87"/>
                      <a:pt x="4" y="93"/>
                      <a:pt x="6" y="93"/>
                    </a:cubicBezTo>
                    <a:cubicBezTo>
                      <a:pt x="7" y="93"/>
                      <a:pt x="8" y="92"/>
                      <a:pt x="8" y="90"/>
                    </a:cubicBezTo>
                    <a:cubicBezTo>
                      <a:pt x="47" y="70"/>
                      <a:pt x="67" y="31"/>
                      <a:pt x="9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a:off x="1056956" y="4313388"/>
                <a:ext cx="14829" cy="14829"/>
              </a:xfrm>
              <a:custGeom>
                <a:avLst/>
                <a:gdLst/>
                <a:ahLst/>
                <a:cxnLst/>
                <a:rect l="l" t="t" r="r" b="b"/>
                <a:pathLst>
                  <a:path w="70" h="70" extrusionOk="0">
                    <a:moveTo>
                      <a:pt x="0" y="1"/>
                    </a:moveTo>
                    <a:lnTo>
                      <a:pt x="0" y="1"/>
                    </a:lnTo>
                    <a:cubicBezTo>
                      <a:pt x="20" y="30"/>
                      <a:pt x="40" y="50"/>
                      <a:pt x="59" y="69"/>
                    </a:cubicBezTo>
                    <a:lnTo>
                      <a:pt x="70" y="60"/>
                    </a:lnTo>
                    <a:cubicBezTo>
                      <a:pt x="50" y="40"/>
                      <a:pt x="3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a:off x="1090216" y="4350885"/>
                <a:ext cx="6567" cy="10592"/>
              </a:xfrm>
              <a:custGeom>
                <a:avLst/>
                <a:gdLst/>
                <a:ahLst/>
                <a:cxnLst/>
                <a:rect l="l" t="t" r="r" b="b"/>
                <a:pathLst>
                  <a:path w="31" h="50" extrusionOk="0">
                    <a:moveTo>
                      <a:pt x="1" y="1"/>
                    </a:moveTo>
                    <a:cubicBezTo>
                      <a:pt x="1" y="21"/>
                      <a:pt x="11" y="30"/>
                      <a:pt x="20" y="50"/>
                    </a:cubicBezTo>
                    <a:lnTo>
                      <a:pt x="31" y="40"/>
                    </a:lnTo>
                    <a:cubicBezTo>
                      <a:pt x="31" y="30"/>
                      <a:pt x="1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
              <p:cNvSpPr/>
              <p:nvPr/>
            </p:nvSpPr>
            <p:spPr>
              <a:xfrm>
                <a:off x="1081954" y="4407237"/>
                <a:ext cx="10592" cy="6567"/>
              </a:xfrm>
              <a:custGeom>
                <a:avLst/>
                <a:gdLst/>
                <a:ahLst/>
                <a:cxnLst/>
                <a:rect l="l" t="t" r="r" b="b"/>
                <a:pathLst>
                  <a:path w="50" h="31" extrusionOk="0">
                    <a:moveTo>
                      <a:pt x="0" y="0"/>
                    </a:moveTo>
                    <a:cubicBezTo>
                      <a:pt x="11" y="10"/>
                      <a:pt x="20" y="30"/>
                      <a:pt x="40" y="30"/>
                    </a:cubicBezTo>
                    <a:cubicBezTo>
                      <a:pt x="40" y="30"/>
                      <a:pt x="50" y="20"/>
                      <a:pt x="40" y="20"/>
                    </a:cubicBezTo>
                    <a:cubicBezTo>
                      <a:pt x="30" y="10"/>
                      <a:pt x="11"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
              <p:cNvSpPr/>
              <p:nvPr/>
            </p:nvSpPr>
            <p:spPr>
              <a:xfrm>
                <a:off x="1059074" y="4442615"/>
                <a:ext cx="14829" cy="12711"/>
              </a:xfrm>
              <a:custGeom>
                <a:avLst/>
                <a:gdLst/>
                <a:ahLst/>
                <a:cxnLst/>
                <a:rect l="l" t="t" r="r" b="b"/>
                <a:pathLst>
                  <a:path w="70" h="60" extrusionOk="0">
                    <a:moveTo>
                      <a:pt x="1" y="1"/>
                    </a:moveTo>
                    <a:cubicBezTo>
                      <a:pt x="20" y="21"/>
                      <a:pt x="40" y="40"/>
                      <a:pt x="49" y="60"/>
                    </a:cubicBezTo>
                    <a:cubicBezTo>
                      <a:pt x="60" y="60"/>
                      <a:pt x="69" y="50"/>
                      <a:pt x="60" y="50"/>
                    </a:cubicBezTo>
                    <a:cubicBezTo>
                      <a:pt x="49" y="3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
              <p:cNvSpPr/>
              <p:nvPr/>
            </p:nvSpPr>
            <p:spPr>
              <a:xfrm>
                <a:off x="1123688" y="4494730"/>
                <a:ext cx="19066" cy="10804"/>
              </a:xfrm>
              <a:custGeom>
                <a:avLst/>
                <a:gdLst/>
                <a:ahLst/>
                <a:cxnLst/>
                <a:rect l="l" t="t" r="r" b="b"/>
                <a:pathLst>
                  <a:path w="90" h="51" extrusionOk="0">
                    <a:moveTo>
                      <a:pt x="89" y="0"/>
                    </a:moveTo>
                    <a:cubicBezTo>
                      <a:pt x="59" y="0"/>
                      <a:pt x="30" y="20"/>
                      <a:pt x="10" y="40"/>
                    </a:cubicBezTo>
                    <a:cubicBezTo>
                      <a:pt x="0" y="40"/>
                      <a:pt x="10" y="50"/>
                      <a:pt x="10" y="50"/>
                    </a:cubicBezTo>
                    <a:cubicBezTo>
                      <a:pt x="40" y="3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
              <p:cNvSpPr/>
              <p:nvPr/>
            </p:nvSpPr>
            <p:spPr>
              <a:xfrm>
                <a:off x="1048482" y="4540489"/>
                <a:ext cx="15041" cy="10804"/>
              </a:xfrm>
              <a:custGeom>
                <a:avLst/>
                <a:gdLst/>
                <a:ahLst/>
                <a:cxnLst/>
                <a:rect l="l" t="t" r="r" b="b"/>
                <a:pathLst>
                  <a:path w="71" h="51" extrusionOk="0">
                    <a:moveTo>
                      <a:pt x="1" y="1"/>
                    </a:moveTo>
                    <a:lnTo>
                      <a:pt x="1" y="1"/>
                    </a:lnTo>
                    <a:cubicBezTo>
                      <a:pt x="21" y="11"/>
                      <a:pt x="40" y="31"/>
                      <a:pt x="60" y="51"/>
                    </a:cubicBezTo>
                    <a:cubicBezTo>
                      <a:pt x="70" y="51"/>
                      <a:pt x="70" y="40"/>
                      <a:pt x="70" y="40"/>
                    </a:cubicBezTo>
                    <a:cubicBezTo>
                      <a:pt x="51" y="21"/>
                      <a:pt x="31"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
              <p:cNvSpPr/>
              <p:nvPr/>
            </p:nvSpPr>
            <p:spPr>
              <a:xfrm>
                <a:off x="1056956" y="4672046"/>
                <a:ext cx="8474" cy="4449"/>
              </a:xfrm>
              <a:custGeom>
                <a:avLst/>
                <a:gdLst/>
                <a:ahLst/>
                <a:cxnLst/>
                <a:rect l="l" t="t" r="r" b="b"/>
                <a:pathLst>
                  <a:path w="40" h="21" extrusionOk="0">
                    <a:moveTo>
                      <a:pt x="0" y="0"/>
                    </a:moveTo>
                    <a:lnTo>
                      <a:pt x="0" y="10"/>
                    </a:lnTo>
                    <a:cubicBezTo>
                      <a:pt x="11" y="10"/>
                      <a:pt x="20" y="20"/>
                      <a:pt x="40" y="20"/>
                    </a:cubicBezTo>
                    <a:lnTo>
                      <a:pt x="40" y="10"/>
                    </a:lnTo>
                    <a:cubicBezTo>
                      <a:pt x="35" y="5"/>
                      <a:pt x="28" y="5"/>
                      <a:pt x="20" y="5"/>
                    </a:cubicBezTo>
                    <a:cubicBezTo>
                      <a:pt x="13" y="5"/>
                      <a:pt x="5" y="5"/>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
              <p:cNvSpPr/>
              <p:nvPr/>
            </p:nvSpPr>
            <p:spPr>
              <a:xfrm>
                <a:off x="1046575" y="4722042"/>
                <a:ext cx="20973" cy="10592"/>
              </a:xfrm>
              <a:custGeom>
                <a:avLst/>
                <a:gdLst/>
                <a:ahLst/>
                <a:cxnLst/>
                <a:rect l="l" t="t" r="r" b="b"/>
                <a:pathLst>
                  <a:path w="99" h="50" extrusionOk="0">
                    <a:moveTo>
                      <a:pt x="0" y="1"/>
                    </a:moveTo>
                    <a:cubicBezTo>
                      <a:pt x="30" y="10"/>
                      <a:pt x="60" y="30"/>
                      <a:pt x="89" y="49"/>
                    </a:cubicBezTo>
                    <a:cubicBezTo>
                      <a:pt x="99" y="49"/>
                      <a:pt x="99" y="40"/>
                      <a:pt x="99" y="40"/>
                    </a:cubicBezTo>
                    <a:cubicBezTo>
                      <a:pt x="69" y="10"/>
                      <a:pt x="4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
              <p:cNvSpPr/>
              <p:nvPr/>
            </p:nvSpPr>
            <p:spPr>
              <a:xfrm>
                <a:off x="1130043" y="4747040"/>
                <a:ext cx="31353" cy="14829"/>
              </a:xfrm>
              <a:custGeom>
                <a:avLst/>
                <a:gdLst/>
                <a:ahLst/>
                <a:cxnLst/>
                <a:rect l="l" t="t" r="r" b="b"/>
                <a:pathLst>
                  <a:path w="148" h="70" extrusionOk="0">
                    <a:moveTo>
                      <a:pt x="147" y="1"/>
                    </a:moveTo>
                    <a:lnTo>
                      <a:pt x="0" y="60"/>
                    </a:lnTo>
                    <a:cubicBezTo>
                      <a:pt x="0" y="60"/>
                      <a:pt x="0" y="69"/>
                      <a:pt x="10" y="69"/>
                    </a:cubicBezTo>
                    <a:cubicBezTo>
                      <a:pt x="59" y="49"/>
                      <a:pt x="99" y="20"/>
                      <a:pt x="147"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
              <p:cNvSpPr/>
              <p:nvPr/>
            </p:nvSpPr>
            <p:spPr>
              <a:xfrm>
                <a:off x="1125806" y="4724160"/>
                <a:ext cx="20973" cy="12711"/>
              </a:xfrm>
              <a:custGeom>
                <a:avLst/>
                <a:gdLst/>
                <a:ahLst/>
                <a:cxnLst/>
                <a:rect l="l" t="t" r="r" b="b"/>
                <a:pathLst>
                  <a:path w="99" h="60" extrusionOk="0">
                    <a:moveTo>
                      <a:pt x="99" y="0"/>
                    </a:moveTo>
                    <a:cubicBezTo>
                      <a:pt x="69" y="10"/>
                      <a:pt x="30" y="30"/>
                      <a:pt x="0" y="50"/>
                    </a:cubicBezTo>
                    <a:cubicBezTo>
                      <a:pt x="0" y="50"/>
                      <a:pt x="0" y="59"/>
                      <a:pt x="10" y="59"/>
                    </a:cubicBezTo>
                    <a:cubicBezTo>
                      <a:pt x="40" y="39"/>
                      <a:pt x="69"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
              <p:cNvSpPr/>
              <p:nvPr/>
            </p:nvSpPr>
            <p:spPr>
              <a:xfrm>
                <a:off x="1205037" y="4644929"/>
                <a:ext cx="16948" cy="10592"/>
              </a:xfrm>
              <a:custGeom>
                <a:avLst/>
                <a:gdLst/>
                <a:ahLst/>
                <a:cxnLst/>
                <a:rect l="l" t="t" r="r" b="b"/>
                <a:pathLst>
                  <a:path w="80" h="50" extrusionOk="0">
                    <a:moveTo>
                      <a:pt x="79" y="0"/>
                    </a:moveTo>
                    <a:cubicBezTo>
                      <a:pt x="59" y="10"/>
                      <a:pt x="30" y="20"/>
                      <a:pt x="10" y="30"/>
                    </a:cubicBezTo>
                    <a:cubicBezTo>
                      <a:pt x="0" y="39"/>
                      <a:pt x="10" y="50"/>
                      <a:pt x="10" y="50"/>
                    </a:cubicBezTo>
                    <a:cubicBezTo>
                      <a:pt x="40" y="39"/>
                      <a:pt x="59" y="20"/>
                      <a:pt x="79" y="10"/>
                    </a:cubicBezTo>
                    <a:lnTo>
                      <a:pt x="7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
              <p:cNvSpPr/>
              <p:nvPr/>
            </p:nvSpPr>
            <p:spPr>
              <a:xfrm>
                <a:off x="1165422" y="4588578"/>
                <a:ext cx="8474" cy="7415"/>
              </a:xfrm>
              <a:custGeom>
                <a:avLst/>
                <a:gdLst/>
                <a:ahLst/>
                <a:cxnLst/>
                <a:rect l="l" t="t" r="r" b="b"/>
                <a:pathLst>
                  <a:path w="40" h="35" extrusionOk="0">
                    <a:moveTo>
                      <a:pt x="0" y="1"/>
                    </a:moveTo>
                    <a:cubicBezTo>
                      <a:pt x="10" y="20"/>
                      <a:pt x="20" y="30"/>
                      <a:pt x="30" y="30"/>
                    </a:cubicBezTo>
                    <a:cubicBezTo>
                      <a:pt x="30" y="33"/>
                      <a:pt x="31" y="34"/>
                      <a:pt x="32" y="34"/>
                    </a:cubicBezTo>
                    <a:cubicBezTo>
                      <a:pt x="35" y="34"/>
                      <a:pt x="39" y="30"/>
                      <a:pt x="39" y="30"/>
                    </a:cubicBezTo>
                    <a:lnTo>
                      <a:pt x="1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
              <p:cNvSpPr/>
              <p:nvPr/>
            </p:nvSpPr>
            <p:spPr>
              <a:xfrm>
                <a:off x="1123688" y="4290509"/>
                <a:ext cx="12711" cy="9321"/>
              </a:xfrm>
              <a:custGeom>
                <a:avLst/>
                <a:gdLst/>
                <a:ahLst/>
                <a:cxnLst/>
                <a:rect l="l" t="t" r="r" b="b"/>
                <a:pathLst>
                  <a:path w="60" h="44" extrusionOk="0">
                    <a:moveTo>
                      <a:pt x="59" y="0"/>
                    </a:moveTo>
                    <a:cubicBezTo>
                      <a:pt x="30" y="0"/>
                      <a:pt x="10" y="20"/>
                      <a:pt x="0" y="39"/>
                    </a:cubicBezTo>
                    <a:cubicBezTo>
                      <a:pt x="0" y="39"/>
                      <a:pt x="5" y="44"/>
                      <a:pt x="8" y="44"/>
                    </a:cubicBezTo>
                    <a:cubicBezTo>
                      <a:pt x="9" y="44"/>
                      <a:pt x="10" y="43"/>
                      <a:pt x="10" y="39"/>
                    </a:cubicBezTo>
                    <a:cubicBezTo>
                      <a:pt x="20" y="30"/>
                      <a:pt x="40" y="1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
              <p:cNvSpPr/>
              <p:nvPr/>
            </p:nvSpPr>
            <p:spPr>
              <a:xfrm>
                <a:off x="1073692" y="4269536"/>
                <a:ext cx="12711" cy="8686"/>
              </a:xfrm>
              <a:custGeom>
                <a:avLst/>
                <a:gdLst/>
                <a:ahLst/>
                <a:cxnLst/>
                <a:rect l="l" t="t" r="r" b="b"/>
                <a:pathLst>
                  <a:path w="60" h="41" extrusionOk="0">
                    <a:moveTo>
                      <a:pt x="0" y="1"/>
                    </a:moveTo>
                    <a:lnTo>
                      <a:pt x="0" y="1"/>
                    </a:lnTo>
                    <a:cubicBezTo>
                      <a:pt x="20" y="20"/>
                      <a:pt x="30" y="31"/>
                      <a:pt x="50" y="40"/>
                    </a:cubicBezTo>
                    <a:cubicBezTo>
                      <a:pt x="50" y="40"/>
                      <a:pt x="59" y="31"/>
                      <a:pt x="50" y="31"/>
                    </a:cubicBezTo>
                    <a:cubicBezTo>
                      <a:pt x="39" y="20"/>
                      <a:pt x="2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
              <p:cNvSpPr/>
              <p:nvPr/>
            </p:nvSpPr>
            <p:spPr>
              <a:xfrm>
                <a:off x="1069455" y="4211278"/>
                <a:ext cx="14829" cy="14829"/>
              </a:xfrm>
              <a:custGeom>
                <a:avLst/>
                <a:gdLst/>
                <a:ahLst/>
                <a:cxnLst/>
                <a:rect l="l" t="t" r="r" b="b"/>
                <a:pathLst>
                  <a:path w="70" h="70" extrusionOk="0">
                    <a:moveTo>
                      <a:pt x="0" y="0"/>
                    </a:moveTo>
                    <a:cubicBezTo>
                      <a:pt x="20" y="30"/>
                      <a:pt x="40" y="50"/>
                      <a:pt x="59" y="69"/>
                    </a:cubicBezTo>
                    <a:lnTo>
                      <a:pt x="70" y="59"/>
                    </a:ln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
              <p:cNvSpPr/>
              <p:nvPr/>
            </p:nvSpPr>
            <p:spPr>
              <a:xfrm>
                <a:off x="1044457" y="4232039"/>
                <a:ext cx="23091" cy="16948"/>
              </a:xfrm>
              <a:custGeom>
                <a:avLst/>
                <a:gdLst/>
                <a:ahLst/>
                <a:cxnLst/>
                <a:rect l="l" t="t" r="r" b="b"/>
                <a:pathLst>
                  <a:path w="109" h="80" extrusionOk="0">
                    <a:moveTo>
                      <a:pt x="0" y="1"/>
                    </a:moveTo>
                    <a:lnTo>
                      <a:pt x="0" y="1"/>
                    </a:lnTo>
                    <a:cubicBezTo>
                      <a:pt x="30" y="30"/>
                      <a:pt x="70" y="60"/>
                      <a:pt x="99" y="79"/>
                    </a:cubicBezTo>
                    <a:cubicBezTo>
                      <a:pt x="109" y="79"/>
                      <a:pt x="109" y="70"/>
                      <a:pt x="109" y="70"/>
                    </a:cubicBezTo>
                    <a:cubicBezTo>
                      <a:pt x="79" y="40"/>
                      <a:pt x="4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
              <p:cNvSpPr/>
              <p:nvPr/>
            </p:nvSpPr>
            <p:spPr>
              <a:xfrm>
                <a:off x="1127713" y="4225895"/>
                <a:ext cx="23303" cy="18854"/>
              </a:xfrm>
              <a:custGeom>
                <a:avLst/>
                <a:gdLst/>
                <a:ahLst/>
                <a:cxnLst/>
                <a:rect l="l" t="t" r="r" b="b"/>
                <a:pathLst>
                  <a:path w="110" h="89" extrusionOk="0">
                    <a:moveTo>
                      <a:pt x="110" y="0"/>
                    </a:moveTo>
                    <a:cubicBezTo>
                      <a:pt x="70" y="30"/>
                      <a:pt x="40" y="49"/>
                      <a:pt x="1" y="79"/>
                    </a:cubicBezTo>
                    <a:lnTo>
                      <a:pt x="11" y="89"/>
                    </a:lnTo>
                    <a:cubicBezTo>
                      <a:pt x="50" y="59"/>
                      <a:pt x="80" y="30"/>
                      <a:pt x="110" y="10"/>
                    </a:cubicBezTo>
                    <a:lnTo>
                      <a:pt x="11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
              <p:cNvSpPr/>
              <p:nvPr/>
            </p:nvSpPr>
            <p:spPr>
              <a:xfrm>
                <a:off x="1119451" y="4188398"/>
                <a:ext cx="8474" cy="16736"/>
              </a:xfrm>
              <a:custGeom>
                <a:avLst/>
                <a:gdLst/>
                <a:ahLst/>
                <a:cxnLst/>
                <a:rect l="l" t="t" r="r" b="b"/>
                <a:pathLst>
                  <a:path w="40" h="79" extrusionOk="0">
                    <a:moveTo>
                      <a:pt x="30" y="0"/>
                    </a:moveTo>
                    <a:cubicBezTo>
                      <a:pt x="20" y="20"/>
                      <a:pt x="11" y="49"/>
                      <a:pt x="1" y="69"/>
                    </a:cubicBezTo>
                    <a:lnTo>
                      <a:pt x="11" y="79"/>
                    </a:lnTo>
                    <a:cubicBezTo>
                      <a:pt x="20" y="49"/>
                      <a:pt x="30" y="2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
              <p:cNvSpPr/>
              <p:nvPr/>
            </p:nvSpPr>
            <p:spPr>
              <a:xfrm>
                <a:off x="1094453" y="4544726"/>
                <a:ext cx="10804" cy="12711"/>
              </a:xfrm>
              <a:custGeom>
                <a:avLst/>
                <a:gdLst/>
                <a:ahLst/>
                <a:cxnLst/>
                <a:rect l="l" t="t" r="r" b="b"/>
                <a:pathLst>
                  <a:path w="51" h="60" extrusionOk="0">
                    <a:moveTo>
                      <a:pt x="50" y="1"/>
                    </a:moveTo>
                    <a:lnTo>
                      <a:pt x="50" y="1"/>
                    </a:lnTo>
                    <a:cubicBezTo>
                      <a:pt x="30" y="11"/>
                      <a:pt x="11" y="31"/>
                      <a:pt x="11" y="50"/>
                    </a:cubicBezTo>
                    <a:cubicBezTo>
                      <a:pt x="0" y="60"/>
                      <a:pt x="11" y="60"/>
                      <a:pt x="20" y="60"/>
                    </a:cubicBezTo>
                    <a:cubicBezTo>
                      <a:pt x="30" y="40"/>
                      <a:pt x="30" y="20"/>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
              <p:cNvSpPr/>
              <p:nvPr/>
            </p:nvSpPr>
            <p:spPr>
              <a:xfrm>
                <a:off x="1079835" y="4490493"/>
                <a:ext cx="16312" cy="15889"/>
              </a:xfrm>
              <a:custGeom>
                <a:avLst/>
                <a:gdLst/>
                <a:ahLst/>
                <a:cxnLst/>
                <a:rect l="l" t="t" r="r" b="b"/>
                <a:pathLst>
                  <a:path w="77" h="75" extrusionOk="0">
                    <a:moveTo>
                      <a:pt x="1" y="1"/>
                    </a:moveTo>
                    <a:cubicBezTo>
                      <a:pt x="21" y="31"/>
                      <a:pt x="40" y="50"/>
                      <a:pt x="69" y="70"/>
                    </a:cubicBezTo>
                    <a:cubicBezTo>
                      <a:pt x="50" y="40"/>
                      <a:pt x="30" y="20"/>
                      <a:pt x="1" y="1"/>
                    </a:cubicBezTo>
                    <a:close/>
                    <a:moveTo>
                      <a:pt x="69" y="70"/>
                    </a:moveTo>
                    <a:cubicBezTo>
                      <a:pt x="69" y="73"/>
                      <a:pt x="71" y="74"/>
                      <a:pt x="72" y="74"/>
                    </a:cubicBezTo>
                    <a:cubicBezTo>
                      <a:pt x="74" y="74"/>
                      <a:pt x="76" y="70"/>
                      <a:pt x="69" y="7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a:off x="1094453" y="4452996"/>
                <a:ext cx="12711" cy="14829"/>
              </a:xfrm>
              <a:custGeom>
                <a:avLst/>
                <a:gdLst/>
                <a:ahLst/>
                <a:cxnLst/>
                <a:rect l="l" t="t" r="r" b="b"/>
                <a:pathLst>
                  <a:path w="60" h="70" extrusionOk="0">
                    <a:moveTo>
                      <a:pt x="59" y="1"/>
                    </a:moveTo>
                    <a:lnTo>
                      <a:pt x="0" y="60"/>
                    </a:lnTo>
                    <a:cubicBezTo>
                      <a:pt x="0" y="70"/>
                      <a:pt x="11" y="70"/>
                      <a:pt x="11" y="70"/>
                    </a:cubicBezTo>
                    <a:cubicBezTo>
                      <a:pt x="30" y="50"/>
                      <a:pt x="50" y="31"/>
                      <a:pt x="59" y="11"/>
                    </a:cubicBezTo>
                    <a:lnTo>
                      <a:pt x="5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
              <p:cNvSpPr/>
              <p:nvPr/>
            </p:nvSpPr>
            <p:spPr>
              <a:xfrm>
                <a:off x="1092334" y="4288390"/>
                <a:ext cx="12923" cy="11440"/>
              </a:xfrm>
              <a:custGeom>
                <a:avLst/>
                <a:gdLst/>
                <a:ahLst/>
                <a:cxnLst/>
                <a:rect l="l" t="t" r="r" b="b"/>
                <a:pathLst>
                  <a:path w="61" h="54" extrusionOk="0">
                    <a:moveTo>
                      <a:pt x="50" y="1"/>
                    </a:moveTo>
                    <a:lnTo>
                      <a:pt x="1" y="49"/>
                    </a:lnTo>
                    <a:cubicBezTo>
                      <a:pt x="1" y="49"/>
                      <a:pt x="5" y="54"/>
                      <a:pt x="8" y="54"/>
                    </a:cubicBezTo>
                    <a:cubicBezTo>
                      <a:pt x="9" y="54"/>
                      <a:pt x="10" y="53"/>
                      <a:pt x="10" y="49"/>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a:off x="1131950" y="4557225"/>
                <a:ext cx="12711" cy="12711"/>
              </a:xfrm>
              <a:custGeom>
                <a:avLst/>
                <a:gdLst/>
                <a:ahLst/>
                <a:cxnLst/>
                <a:rect l="l" t="t" r="r" b="b"/>
                <a:pathLst>
                  <a:path w="60" h="60" extrusionOk="0">
                    <a:moveTo>
                      <a:pt x="60" y="1"/>
                    </a:moveTo>
                    <a:lnTo>
                      <a:pt x="60" y="1"/>
                    </a:lnTo>
                    <a:cubicBezTo>
                      <a:pt x="40" y="20"/>
                      <a:pt x="20" y="31"/>
                      <a:pt x="1" y="50"/>
                    </a:cubicBezTo>
                    <a:cubicBezTo>
                      <a:pt x="1" y="50"/>
                      <a:pt x="1" y="60"/>
                      <a:pt x="11" y="60"/>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a:off x="1084072" y="4619720"/>
                <a:ext cx="12711" cy="9533"/>
              </a:xfrm>
              <a:custGeom>
                <a:avLst/>
                <a:gdLst/>
                <a:ahLst/>
                <a:cxnLst/>
                <a:rect l="l" t="t" r="r" b="b"/>
                <a:pathLst>
                  <a:path w="60" h="45" extrusionOk="0">
                    <a:moveTo>
                      <a:pt x="1" y="1"/>
                    </a:moveTo>
                    <a:cubicBezTo>
                      <a:pt x="10" y="11"/>
                      <a:pt x="30" y="31"/>
                      <a:pt x="49" y="40"/>
                    </a:cubicBezTo>
                    <a:cubicBezTo>
                      <a:pt x="49" y="44"/>
                      <a:pt x="51" y="45"/>
                      <a:pt x="52" y="45"/>
                    </a:cubicBezTo>
                    <a:cubicBezTo>
                      <a:pt x="55" y="45"/>
                      <a:pt x="60" y="40"/>
                      <a:pt x="60" y="40"/>
                    </a:cubicBezTo>
                    <a:cubicBezTo>
                      <a:pt x="40" y="21"/>
                      <a:pt x="20"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a:off x="1096571" y="4665691"/>
                <a:ext cx="8686" cy="10804"/>
              </a:xfrm>
              <a:custGeom>
                <a:avLst/>
                <a:gdLst/>
                <a:ahLst/>
                <a:cxnLst/>
                <a:rect l="l" t="t" r="r" b="b"/>
                <a:pathLst>
                  <a:path w="41" h="51" extrusionOk="0">
                    <a:moveTo>
                      <a:pt x="40" y="0"/>
                    </a:moveTo>
                    <a:cubicBezTo>
                      <a:pt x="20" y="0"/>
                      <a:pt x="1" y="20"/>
                      <a:pt x="1" y="40"/>
                    </a:cubicBezTo>
                    <a:cubicBezTo>
                      <a:pt x="1" y="50"/>
                      <a:pt x="10" y="50"/>
                      <a:pt x="10" y="50"/>
                    </a:cubicBezTo>
                    <a:cubicBezTo>
                      <a:pt x="20" y="40"/>
                      <a:pt x="20" y="30"/>
                      <a:pt x="20" y="20"/>
                    </a:cubicBezTo>
                    <a:cubicBezTo>
                      <a:pt x="30" y="11"/>
                      <a:pt x="30" y="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a:off x="1081954" y="4736659"/>
                <a:ext cx="14829" cy="15677"/>
              </a:xfrm>
              <a:custGeom>
                <a:avLst/>
                <a:gdLst/>
                <a:ahLst/>
                <a:cxnLst/>
                <a:rect l="l" t="t" r="r" b="b"/>
                <a:pathLst>
                  <a:path w="70" h="74" extrusionOk="0">
                    <a:moveTo>
                      <a:pt x="0" y="0"/>
                    </a:moveTo>
                    <a:lnTo>
                      <a:pt x="0" y="10"/>
                    </a:lnTo>
                    <a:lnTo>
                      <a:pt x="59" y="69"/>
                    </a:lnTo>
                    <a:cubicBezTo>
                      <a:pt x="59" y="72"/>
                      <a:pt x="61" y="74"/>
                      <a:pt x="62" y="74"/>
                    </a:cubicBezTo>
                    <a:cubicBezTo>
                      <a:pt x="65" y="74"/>
                      <a:pt x="70" y="69"/>
                      <a:pt x="70" y="69"/>
                    </a:cubicBez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a:off x="1048482" y="4759539"/>
                <a:ext cx="16948" cy="12711"/>
              </a:xfrm>
              <a:custGeom>
                <a:avLst/>
                <a:gdLst/>
                <a:ahLst/>
                <a:cxnLst/>
                <a:rect l="l" t="t" r="r" b="b"/>
                <a:pathLst>
                  <a:path w="80" h="60" extrusionOk="0">
                    <a:moveTo>
                      <a:pt x="1" y="1"/>
                    </a:moveTo>
                    <a:cubicBezTo>
                      <a:pt x="21" y="20"/>
                      <a:pt x="40" y="40"/>
                      <a:pt x="70" y="60"/>
                    </a:cubicBezTo>
                    <a:lnTo>
                      <a:pt x="80" y="50"/>
                    </a:lnTo>
                    <a:cubicBezTo>
                      <a:pt x="51" y="30"/>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a:off x="1184064" y="4505322"/>
                <a:ext cx="8686" cy="10381"/>
              </a:xfrm>
              <a:custGeom>
                <a:avLst/>
                <a:gdLst/>
                <a:ahLst/>
                <a:cxnLst/>
                <a:rect l="l" t="t" r="r" b="b"/>
                <a:pathLst>
                  <a:path w="41" h="49" extrusionOk="0">
                    <a:moveTo>
                      <a:pt x="1" y="0"/>
                    </a:moveTo>
                    <a:lnTo>
                      <a:pt x="1" y="0"/>
                    </a:lnTo>
                    <a:cubicBezTo>
                      <a:pt x="10" y="20"/>
                      <a:pt x="21" y="29"/>
                      <a:pt x="30" y="49"/>
                    </a:cubicBezTo>
                    <a:lnTo>
                      <a:pt x="40" y="39"/>
                    </a:lnTo>
                    <a:cubicBezTo>
                      <a:pt x="30" y="29"/>
                      <a:pt x="1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a:off x="1192538" y="4463588"/>
                <a:ext cx="8474" cy="17795"/>
              </a:xfrm>
              <a:custGeom>
                <a:avLst/>
                <a:gdLst/>
                <a:ahLst/>
                <a:cxnLst/>
                <a:rect l="l" t="t" r="r" b="b"/>
                <a:pathLst>
                  <a:path w="40" h="84" extrusionOk="0">
                    <a:moveTo>
                      <a:pt x="40" y="0"/>
                    </a:moveTo>
                    <a:cubicBezTo>
                      <a:pt x="29" y="20"/>
                      <a:pt x="10" y="49"/>
                      <a:pt x="0" y="79"/>
                    </a:cubicBezTo>
                    <a:cubicBezTo>
                      <a:pt x="0" y="79"/>
                      <a:pt x="5" y="83"/>
                      <a:pt x="7" y="83"/>
                    </a:cubicBezTo>
                    <a:cubicBezTo>
                      <a:pt x="9" y="83"/>
                      <a:pt x="10" y="82"/>
                      <a:pt x="10" y="79"/>
                    </a:cubicBezTo>
                    <a:cubicBezTo>
                      <a:pt x="20" y="59"/>
                      <a:pt x="29" y="29"/>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a:off x="1161185" y="4486468"/>
                <a:ext cx="14829" cy="11440"/>
              </a:xfrm>
              <a:custGeom>
                <a:avLst/>
                <a:gdLst/>
                <a:ahLst/>
                <a:cxnLst/>
                <a:rect l="l" t="t" r="r" b="b"/>
                <a:pathLst>
                  <a:path w="70" h="54" extrusionOk="0">
                    <a:moveTo>
                      <a:pt x="0" y="0"/>
                    </a:moveTo>
                    <a:lnTo>
                      <a:pt x="0" y="0"/>
                    </a:lnTo>
                    <a:cubicBezTo>
                      <a:pt x="20" y="20"/>
                      <a:pt x="40" y="39"/>
                      <a:pt x="59" y="50"/>
                    </a:cubicBezTo>
                    <a:cubicBezTo>
                      <a:pt x="62" y="52"/>
                      <a:pt x="64" y="54"/>
                      <a:pt x="66" y="54"/>
                    </a:cubicBezTo>
                    <a:cubicBezTo>
                      <a:pt x="70" y="54"/>
                      <a:pt x="70" y="47"/>
                      <a:pt x="70" y="39"/>
                    </a:cubicBezTo>
                    <a:cubicBezTo>
                      <a:pt x="50"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a:off x="1159066" y="4534345"/>
                <a:ext cx="10592" cy="10592"/>
              </a:xfrm>
              <a:custGeom>
                <a:avLst/>
                <a:gdLst/>
                <a:ahLst/>
                <a:cxnLst/>
                <a:rect l="l" t="t" r="r" b="b"/>
                <a:pathLst>
                  <a:path w="50" h="50" extrusionOk="0">
                    <a:moveTo>
                      <a:pt x="1" y="1"/>
                    </a:moveTo>
                    <a:lnTo>
                      <a:pt x="1" y="1"/>
                    </a:lnTo>
                    <a:cubicBezTo>
                      <a:pt x="10" y="10"/>
                      <a:pt x="30" y="30"/>
                      <a:pt x="40" y="50"/>
                    </a:cubicBezTo>
                    <a:lnTo>
                      <a:pt x="50" y="40"/>
                    </a:lnTo>
                    <a:cubicBezTo>
                      <a:pt x="40" y="21"/>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a:off x="1190420" y="4594722"/>
                <a:ext cx="4237" cy="6567"/>
              </a:xfrm>
              <a:custGeom>
                <a:avLst/>
                <a:gdLst/>
                <a:ahLst/>
                <a:cxnLst/>
                <a:rect l="l" t="t" r="r" b="b"/>
                <a:pathLst>
                  <a:path w="20" h="31" extrusionOk="0">
                    <a:moveTo>
                      <a:pt x="20" y="1"/>
                    </a:moveTo>
                    <a:cubicBezTo>
                      <a:pt x="10" y="1"/>
                      <a:pt x="0" y="11"/>
                      <a:pt x="0" y="21"/>
                    </a:cubicBezTo>
                    <a:lnTo>
                      <a:pt x="0" y="31"/>
                    </a:lnTo>
                    <a:cubicBezTo>
                      <a:pt x="10" y="21"/>
                      <a:pt x="10" y="11"/>
                      <a:pt x="2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a:off x="1209274" y="4598959"/>
                <a:ext cx="18854" cy="12711"/>
              </a:xfrm>
              <a:custGeom>
                <a:avLst/>
                <a:gdLst/>
                <a:ahLst/>
                <a:cxnLst/>
                <a:rect l="l" t="t" r="r" b="b"/>
                <a:pathLst>
                  <a:path w="89" h="60" extrusionOk="0">
                    <a:moveTo>
                      <a:pt x="88" y="1"/>
                    </a:moveTo>
                    <a:cubicBezTo>
                      <a:pt x="59" y="11"/>
                      <a:pt x="29" y="20"/>
                      <a:pt x="0" y="50"/>
                    </a:cubicBezTo>
                    <a:cubicBezTo>
                      <a:pt x="0" y="50"/>
                      <a:pt x="0" y="60"/>
                      <a:pt x="10" y="60"/>
                    </a:cubicBezTo>
                    <a:cubicBezTo>
                      <a:pt x="29" y="40"/>
                      <a:pt x="59" y="11"/>
                      <a:pt x="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a:off x="1171565" y="4644929"/>
                <a:ext cx="12711" cy="12711"/>
              </a:xfrm>
              <a:custGeom>
                <a:avLst/>
                <a:gdLst/>
                <a:ahLst/>
                <a:cxnLst/>
                <a:rect l="l" t="t" r="r" b="b"/>
                <a:pathLst>
                  <a:path w="60" h="60" extrusionOk="0">
                    <a:moveTo>
                      <a:pt x="1" y="0"/>
                    </a:moveTo>
                    <a:cubicBezTo>
                      <a:pt x="21" y="20"/>
                      <a:pt x="30" y="39"/>
                      <a:pt x="50" y="59"/>
                    </a:cubicBezTo>
                    <a:lnTo>
                      <a:pt x="60" y="50"/>
                    </a:lnTo>
                    <a:cubicBezTo>
                      <a:pt x="40" y="3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
              <p:cNvSpPr/>
              <p:nvPr/>
            </p:nvSpPr>
            <p:spPr>
              <a:xfrm>
                <a:off x="1159066" y="4622050"/>
                <a:ext cx="12711" cy="10381"/>
              </a:xfrm>
              <a:custGeom>
                <a:avLst/>
                <a:gdLst/>
                <a:ahLst/>
                <a:cxnLst/>
                <a:rect l="l" t="t" r="r" b="b"/>
                <a:pathLst>
                  <a:path w="60" h="49" extrusionOk="0">
                    <a:moveTo>
                      <a:pt x="1" y="0"/>
                    </a:moveTo>
                    <a:lnTo>
                      <a:pt x="1" y="0"/>
                    </a:lnTo>
                    <a:cubicBezTo>
                      <a:pt x="21" y="20"/>
                      <a:pt x="30" y="40"/>
                      <a:pt x="50" y="49"/>
                    </a:cubicBezTo>
                    <a:lnTo>
                      <a:pt x="60" y="40"/>
                    </a:lnTo>
                    <a:cubicBezTo>
                      <a:pt x="40" y="2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
              <p:cNvSpPr/>
              <p:nvPr/>
            </p:nvSpPr>
            <p:spPr>
              <a:xfrm>
                <a:off x="1142542" y="4657428"/>
                <a:ext cx="16736" cy="14829"/>
              </a:xfrm>
              <a:custGeom>
                <a:avLst/>
                <a:gdLst/>
                <a:ahLst/>
                <a:cxnLst/>
                <a:rect l="l" t="t" r="r" b="b"/>
                <a:pathLst>
                  <a:path w="79" h="70" extrusionOk="0">
                    <a:moveTo>
                      <a:pt x="0" y="0"/>
                    </a:moveTo>
                    <a:lnTo>
                      <a:pt x="0" y="0"/>
                    </a:lnTo>
                    <a:cubicBezTo>
                      <a:pt x="29" y="20"/>
                      <a:pt x="49" y="39"/>
                      <a:pt x="59" y="69"/>
                    </a:cubicBezTo>
                    <a:cubicBezTo>
                      <a:pt x="69" y="69"/>
                      <a:pt x="79" y="59"/>
                      <a:pt x="69" y="59"/>
                    </a:cubicBezTo>
                    <a:cubicBezTo>
                      <a:pt x="59" y="3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
              <p:cNvSpPr/>
              <p:nvPr/>
            </p:nvSpPr>
            <p:spPr>
              <a:xfrm>
                <a:off x="1171565" y="4678190"/>
                <a:ext cx="14829" cy="4449"/>
              </a:xfrm>
              <a:custGeom>
                <a:avLst/>
                <a:gdLst/>
                <a:ahLst/>
                <a:cxnLst/>
                <a:rect l="l" t="t" r="r" b="b"/>
                <a:pathLst>
                  <a:path w="70" h="21" extrusionOk="0">
                    <a:moveTo>
                      <a:pt x="69" y="1"/>
                    </a:moveTo>
                    <a:cubicBezTo>
                      <a:pt x="50" y="1"/>
                      <a:pt x="21" y="1"/>
                      <a:pt x="1" y="11"/>
                    </a:cubicBezTo>
                    <a:lnTo>
                      <a:pt x="10" y="20"/>
                    </a:lnTo>
                    <a:cubicBezTo>
                      <a:pt x="30" y="11"/>
                      <a:pt x="50" y="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
              <p:cNvSpPr/>
              <p:nvPr/>
            </p:nvSpPr>
            <p:spPr>
              <a:xfrm>
                <a:off x="1023484" y="4401093"/>
                <a:ext cx="10804" cy="12711"/>
              </a:xfrm>
              <a:custGeom>
                <a:avLst/>
                <a:gdLst/>
                <a:ahLst/>
                <a:cxnLst/>
                <a:rect l="l" t="t" r="r" b="b"/>
                <a:pathLst>
                  <a:path w="51" h="60" extrusionOk="0">
                    <a:moveTo>
                      <a:pt x="50" y="0"/>
                    </a:moveTo>
                    <a:lnTo>
                      <a:pt x="50" y="0"/>
                    </a:lnTo>
                    <a:cubicBezTo>
                      <a:pt x="31" y="9"/>
                      <a:pt x="11" y="29"/>
                      <a:pt x="1" y="49"/>
                    </a:cubicBezTo>
                    <a:cubicBezTo>
                      <a:pt x="1" y="49"/>
                      <a:pt x="1" y="59"/>
                      <a:pt x="11" y="59"/>
                    </a:cubicBezTo>
                    <a:cubicBezTo>
                      <a:pt x="21" y="39"/>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a:off x="1027721" y="4350885"/>
                <a:ext cx="10804" cy="12711"/>
              </a:xfrm>
              <a:custGeom>
                <a:avLst/>
                <a:gdLst/>
                <a:ahLst/>
                <a:cxnLst/>
                <a:rect l="l" t="t" r="r" b="b"/>
                <a:pathLst>
                  <a:path w="51" h="60" extrusionOk="0">
                    <a:moveTo>
                      <a:pt x="50" y="1"/>
                    </a:moveTo>
                    <a:cubicBezTo>
                      <a:pt x="30" y="21"/>
                      <a:pt x="20" y="40"/>
                      <a:pt x="1" y="50"/>
                    </a:cubicBezTo>
                    <a:cubicBezTo>
                      <a:pt x="1" y="60"/>
                      <a:pt x="11" y="60"/>
                      <a:pt x="11" y="60"/>
                    </a:cubicBezTo>
                    <a:cubicBezTo>
                      <a:pt x="30" y="50"/>
                      <a:pt x="40" y="2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a:off x="992342" y="4325887"/>
                <a:ext cx="14829" cy="14829"/>
              </a:xfrm>
              <a:custGeom>
                <a:avLst/>
                <a:gdLst/>
                <a:ahLst/>
                <a:cxnLst/>
                <a:rect l="l" t="t" r="r" b="b"/>
                <a:pathLst>
                  <a:path w="70" h="70" extrusionOk="0">
                    <a:moveTo>
                      <a:pt x="1" y="1"/>
                    </a:moveTo>
                    <a:lnTo>
                      <a:pt x="1" y="1"/>
                    </a:lnTo>
                    <a:cubicBezTo>
                      <a:pt x="20" y="30"/>
                      <a:pt x="40" y="50"/>
                      <a:pt x="60" y="69"/>
                    </a:cubicBezTo>
                    <a:cubicBezTo>
                      <a:pt x="69" y="69"/>
                      <a:pt x="69" y="60"/>
                      <a:pt x="69" y="60"/>
                    </a:cubicBezTo>
                    <a:cubicBezTo>
                      <a:pt x="49" y="40"/>
                      <a:pt x="20"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a:off x="1013315" y="4298771"/>
                <a:ext cx="14617" cy="12711"/>
              </a:xfrm>
              <a:custGeom>
                <a:avLst/>
                <a:gdLst/>
                <a:ahLst/>
                <a:cxnLst/>
                <a:rect l="l" t="t" r="r" b="b"/>
                <a:pathLst>
                  <a:path w="69" h="60" extrusionOk="0">
                    <a:moveTo>
                      <a:pt x="69" y="0"/>
                    </a:moveTo>
                    <a:lnTo>
                      <a:pt x="69" y="0"/>
                    </a:lnTo>
                    <a:cubicBezTo>
                      <a:pt x="39" y="11"/>
                      <a:pt x="20" y="30"/>
                      <a:pt x="0" y="50"/>
                    </a:cubicBezTo>
                    <a:cubicBezTo>
                      <a:pt x="0" y="59"/>
                      <a:pt x="0" y="59"/>
                      <a:pt x="9" y="59"/>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
              <p:cNvSpPr/>
              <p:nvPr/>
            </p:nvSpPr>
            <p:spPr>
              <a:xfrm>
                <a:off x="994461" y="4271654"/>
                <a:ext cx="10592" cy="13770"/>
              </a:xfrm>
              <a:custGeom>
                <a:avLst/>
                <a:gdLst/>
                <a:ahLst/>
                <a:cxnLst/>
                <a:rect l="l" t="t" r="r" b="b"/>
                <a:pathLst>
                  <a:path w="50" h="65" extrusionOk="0">
                    <a:moveTo>
                      <a:pt x="0" y="1"/>
                    </a:moveTo>
                    <a:lnTo>
                      <a:pt x="0" y="1"/>
                    </a:lnTo>
                    <a:cubicBezTo>
                      <a:pt x="10" y="21"/>
                      <a:pt x="20" y="40"/>
                      <a:pt x="39" y="60"/>
                    </a:cubicBezTo>
                    <a:cubicBezTo>
                      <a:pt x="39" y="63"/>
                      <a:pt x="41" y="64"/>
                      <a:pt x="42" y="64"/>
                    </a:cubicBezTo>
                    <a:cubicBezTo>
                      <a:pt x="45" y="64"/>
                      <a:pt x="50" y="60"/>
                      <a:pt x="50" y="60"/>
                    </a:cubicBezTo>
                    <a:cubicBezTo>
                      <a:pt x="39" y="30"/>
                      <a:pt x="20" y="2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
              <p:cNvSpPr/>
              <p:nvPr/>
            </p:nvSpPr>
            <p:spPr>
              <a:xfrm>
                <a:off x="1009078" y="4252800"/>
                <a:ext cx="14617" cy="13770"/>
              </a:xfrm>
              <a:custGeom>
                <a:avLst/>
                <a:gdLst/>
                <a:ahLst/>
                <a:cxnLst/>
                <a:rect l="l" t="t" r="r" b="b"/>
                <a:pathLst>
                  <a:path w="69" h="65" extrusionOk="0">
                    <a:moveTo>
                      <a:pt x="69" y="1"/>
                    </a:moveTo>
                    <a:cubicBezTo>
                      <a:pt x="49" y="11"/>
                      <a:pt x="20" y="31"/>
                      <a:pt x="0" y="60"/>
                    </a:cubicBezTo>
                    <a:cubicBezTo>
                      <a:pt x="0" y="60"/>
                      <a:pt x="5" y="65"/>
                      <a:pt x="7" y="65"/>
                    </a:cubicBezTo>
                    <a:cubicBezTo>
                      <a:pt x="9" y="65"/>
                      <a:pt x="10" y="63"/>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
              <p:cNvSpPr/>
              <p:nvPr/>
            </p:nvSpPr>
            <p:spPr>
              <a:xfrm>
                <a:off x="992342" y="4227802"/>
                <a:ext cx="14829" cy="15041"/>
              </a:xfrm>
              <a:custGeom>
                <a:avLst/>
                <a:gdLst/>
                <a:ahLst/>
                <a:cxnLst/>
                <a:rect l="l" t="t" r="r" b="b"/>
                <a:pathLst>
                  <a:path w="70" h="71" extrusionOk="0">
                    <a:moveTo>
                      <a:pt x="1" y="1"/>
                    </a:moveTo>
                    <a:cubicBezTo>
                      <a:pt x="20" y="21"/>
                      <a:pt x="40" y="50"/>
                      <a:pt x="60" y="70"/>
                    </a:cubicBezTo>
                    <a:lnTo>
                      <a:pt x="69" y="60"/>
                    </a:lnTo>
                    <a:cubicBezTo>
                      <a:pt x="49" y="4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
              <p:cNvSpPr/>
              <p:nvPr/>
            </p:nvSpPr>
            <p:spPr>
              <a:xfrm>
                <a:off x="965226" y="4250893"/>
                <a:ext cx="16948" cy="10592"/>
              </a:xfrm>
              <a:custGeom>
                <a:avLst/>
                <a:gdLst/>
                <a:ahLst/>
                <a:cxnLst/>
                <a:rect l="l" t="t" r="r" b="b"/>
                <a:pathLst>
                  <a:path w="80" h="50" extrusionOk="0">
                    <a:moveTo>
                      <a:pt x="0" y="0"/>
                    </a:moveTo>
                    <a:lnTo>
                      <a:pt x="0" y="0"/>
                    </a:lnTo>
                    <a:cubicBezTo>
                      <a:pt x="20" y="20"/>
                      <a:pt x="50" y="40"/>
                      <a:pt x="70" y="49"/>
                    </a:cubicBezTo>
                    <a:lnTo>
                      <a:pt x="79" y="40"/>
                    </a:lnTo>
                    <a:cubicBezTo>
                      <a:pt x="50" y="20"/>
                      <a:pt x="3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
              <p:cNvSpPr/>
              <p:nvPr/>
            </p:nvSpPr>
            <p:spPr>
              <a:xfrm>
                <a:off x="965226" y="4298771"/>
                <a:ext cx="14829" cy="10804"/>
              </a:xfrm>
              <a:custGeom>
                <a:avLst/>
                <a:gdLst/>
                <a:ahLst/>
                <a:cxnLst/>
                <a:rect l="l" t="t" r="r" b="b"/>
                <a:pathLst>
                  <a:path w="70" h="51" extrusionOk="0">
                    <a:moveTo>
                      <a:pt x="0" y="0"/>
                    </a:moveTo>
                    <a:lnTo>
                      <a:pt x="0" y="0"/>
                    </a:lnTo>
                    <a:cubicBezTo>
                      <a:pt x="20" y="20"/>
                      <a:pt x="40" y="30"/>
                      <a:pt x="59" y="50"/>
                    </a:cubicBezTo>
                    <a:cubicBezTo>
                      <a:pt x="70" y="50"/>
                      <a:pt x="70" y="40"/>
                      <a:pt x="70" y="40"/>
                    </a:cubicBezTo>
                    <a:cubicBezTo>
                      <a:pt x="50" y="2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
              <p:cNvSpPr/>
              <p:nvPr/>
            </p:nvSpPr>
            <p:spPr>
              <a:xfrm>
                <a:off x="965226" y="4336268"/>
                <a:ext cx="20973" cy="9533"/>
              </a:xfrm>
              <a:custGeom>
                <a:avLst/>
                <a:gdLst/>
                <a:ahLst/>
                <a:cxnLst/>
                <a:rect l="l" t="t" r="r" b="b"/>
                <a:pathLst>
                  <a:path w="99" h="45" extrusionOk="0">
                    <a:moveTo>
                      <a:pt x="0" y="1"/>
                    </a:moveTo>
                    <a:lnTo>
                      <a:pt x="0" y="1"/>
                    </a:lnTo>
                    <a:cubicBezTo>
                      <a:pt x="30" y="11"/>
                      <a:pt x="59" y="30"/>
                      <a:pt x="89" y="40"/>
                    </a:cubicBezTo>
                    <a:cubicBezTo>
                      <a:pt x="89" y="43"/>
                      <a:pt x="90" y="44"/>
                      <a:pt x="91" y="44"/>
                    </a:cubicBezTo>
                    <a:cubicBezTo>
                      <a:pt x="94" y="44"/>
                      <a:pt x="99" y="37"/>
                      <a:pt x="99" y="30"/>
                    </a:cubicBezTo>
                    <a:cubicBezTo>
                      <a:pt x="70" y="11"/>
                      <a:pt x="4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
              <p:cNvSpPr/>
              <p:nvPr/>
            </p:nvSpPr>
            <p:spPr>
              <a:xfrm>
                <a:off x="963107" y="4371858"/>
                <a:ext cx="21185" cy="8474"/>
              </a:xfrm>
              <a:custGeom>
                <a:avLst/>
                <a:gdLst/>
                <a:ahLst/>
                <a:cxnLst/>
                <a:rect l="l" t="t" r="r" b="b"/>
                <a:pathLst>
                  <a:path w="100" h="40" extrusionOk="0">
                    <a:moveTo>
                      <a:pt x="1" y="0"/>
                    </a:moveTo>
                    <a:cubicBezTo>
                      <a:pt x="30" y="10"/>
                      <a:pt x="60" y="29"/>
                      <a:pt x="89" y="40"/>
                    </a:cubicBezTo>
                    <a:cubicBezTo>
                      <a:pt x="89" y="40"/>
                      <a:pt x="99" y="29"/>
                      <a:pt x="89" y="29"/>
                    </a:cubicBezTo>
                    <a:cubicBezTo>
                      <a:pt x="60" y="10"/>
                      <a:pt x="3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
              <p:cNvSpPr/>
              <p:nvPr/>
            </p:nvSpPr>
            <p:spPr>
              <a:xfrm>
                <a:off x="971581" y="4411262"/>
                <a:ext cx="14617" cy="4449"/>
              </a:xfrm>
              <a:custGeom>
                <a:avLst/>
                <a:gdLst/>
                <a:ahLst/>
                <a:cxnLst/>
                <a:rect l="l" t="t" r="r" b="b"/>
                <a:pathLst>
                  <a:path w="69" h="21" extrusionOk="0">
                    <a:moveTo>
                      <a:pt x="0" y="1"/>
                    </a:moveTo>
                    <a:lnTo>
                      <a:pt x="0" y="11"/>
                    </a:lnTo>
                    <a:cubicBezTo>
                      <a:pt x="20" y="11"/>
                      <a:pt x="40" y="21"/>
                      <a:pt x="59" y="21"/>
                    </a:cubicBezTo>
                    <a:cubicBezTo>
                      <a:pt x="69" y="21"/>
                      <a:pt x="69" y="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
              <p:cNvSpPr/>
              <p:nvPr/>
            </p:nvSpPr>
            <p:spPr>
              <a:xfrm>
                <a:off x="979843" y="4444734"/>
                <a:ext cx="18854" cy="8474"/>
              </a:xfrm>
              <a:custGeom>
                <a:avLst/>
                <a:gdLst/>
                <a:ahLst/>
                <a:cxnLst/>
                <a:rect l="l" t="t" r="r" b="b"/>
                <a:pathLst>
                  <a:path w="89" h="40" extrusionOk="0">
                    <a:moveTo>
                      <a:pt x="1" y="0"/>
                    </a:moveTo>
                    <a:lnTo>
                      <a:pt x="1" y="0"/>
                    </a:lnTo>
                    <a:cubicBezTo>
                      <a:pt x="30" y="11"/>
                      <a:pt x="60" y="30"/>
                      <a:pt x="79" y="40"/>
                    </a:cubicBezTo>
                    <a:cubicBezTo>
                      <a:pt x="89" y="40"/>
                      <a:pt x="89" y="30"/>
                      <a:pt x="89" y="20"/>
                    </a:cubicBezTo>
                    <a:cubicBezTo>
                      <a:pt x="60" y="11"/>
                      <a:pt x="3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
              <p:cNvSpPr/>
              <p:nvPr/>
            </p:nvSpPr>
            <p:spPr>
              <a:xfrm>
                <a:off x="994461" y="4476087"/>
                <a:ext cx="23091" cy="6355"/>
              </a:xfrm>
              <a:custGeom>
                <a:avLst/>
                <a:gdLst/>
                <a:ahLst/>
                <a:cxnLst/>
                <a:rect l="l" t="t" r="r" b="b"/>
                <a:pathLst>
                  <a:path w="109" h="30" extrusionOk="0">
                    <a:moveTo>
                      <a:pt x="0" y="0"/>
                    </a:moveTo>
                    <a:lnTo>
                      <a:pt x="0" y="10"/>
                    </a:lnTo>
                    <a:cubicBezTo>
                      <a:pt x="39" y="10"/>
                      <a:pt x="69" y="20"/>
                      <a:pt x="109" y="29"/>
                    </a:cubicBezTo>
                    <a:lnTo>
                      <a:pt x="109" y="20"/>
                    </a:lnTo>
                    <a:cubicBezTo>
                      <a:pt x="79" y="0"/>
                      <a:pt x="39"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
              <p:cNvSpPr/>
              <p:nvPr/>
            </p:nvSpPr>
            <p:spPr>
              <a:xfrm>
                <a:off x="1038313" y="4430116"/>
                <a:ext cx="12711" cy="21185"/>
              </a:xfrm>
              <a:custGeom>
                <a:avLst/>
                <a:gdLst/>
                <a:ahLst/>
                <a:cxnLst/>
                <a:rect l="l" t="t" r="r" b="b"/>
                <a:pathLst>
                  <a:path w="60" h="100" extrusionOk="0">
                    <a:moveTo>
                      <a:pt x="59" y="1"/>
                    </a:moveTo>
                    <a:lnTo>
                      <a:pt x="59" y="1"/>
                    </a:lnTo>
                    <a:cubicBezTo>
                      <a:pt x="59" y="1"/>
                      <a:pt x="58" y="2"/>
                      <a:pt x="58" y="2"/>
                    </a:cubicBezTo>
                    <a:lnTo>
                      <a:pt x="58" y="2"/>
                    </a:lnTo>
                    <a:lnTo>
                      <a:pt x="59" y="1"/>
                    </a:lnTo>
                    <a:close/>
                    <a:moveTo>
                      <a:pt x="58" y="2"/>
                    </a:moveTo>
                    <a:lnTo>
                      <a:pt x="0" y="89"/>
                    </a:lnTo>
                    <a:lnTo>
                      <a:pt x="10" y="99"/>
                    </a:lnTo>
                    <a:cubicBezTo>
                      <a:pt x="29" y="61"/>
                      <a:pt x="39" y="31"/>
                      <a:pt x="58" y="2"/>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
              <p:cNvSpPr/>
              <p:nvPr/>
            </p:nvSpPr>
            <p:spPr>
              <a:xfrm>
                <a:off x="1019459" y="4213396"/>
                <a:ext cx="10592" cy="19914"/>
              </a:xfrm>
              <a:custGeom>
                <a:avLst/>
                <a:gdLst/>
                <a:ahLst/>
                <a:cxnLst/>
                <a:rect l="l" t="t" r="r" b="b"/>
                <a:pathLst>
                  <a:path w="50" h="94" extrusionOk="0">
                    <a:moveTo>
                      <a:pt x="50" y="0"/>
                    </a:moveTo>
                    <a:lnTo>
                      <a:pt x="50" y="0"/>
                    </a:lnTo>
                    <a:cubicBezTo>
                      <a:pt x="30" y="30"/>
                      <a:pt x="10" y="59"/>
                      <a:pt x="0" y="89"/>
                    </a:cubicBezTo>
                    <a:cubicBezTo>
                      <a:pt x="0" y="89"/>
                      <a:pt x="5" y="93"/>
                      <a:pt x="8" y="93"/>
                    </a:cubicBezTo>
                    <a:cubicBezTo>
                      <a:pt x="9" y="93"/>
                      <a:pt x="10" y="92"/>
                      <a:pt x="10" y="89"/>
                    </a:cubicBezTo>
                    <a:cubicBezTo>
                      <a:pt x="20" y="59"/>
                      <a:pt x="30" y="3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
              <p:cNvSpPr/>
              <p:nvPr/>
            </p:nvSpPr>
            <p:spPr>
              <a:xfrm>
                <a:off x="1027721" y="4265299"/>
                <a:ext cx="14829" cy="12923"/>
              </a:xfrm>
              <a:custGeom>
                <a:avLst/>
                <a:gdLst/>
                <a:ahLst/>
                <a:cxnLst/>
                <a:rect l="l" t="t" r="r" b="b"/>
                <a:pathLst>
                  <a:path w="70" h="61" extrusionOk="0">
                    <a:moveTo>
                      <a:pt x="70" y="1"/>
                    </a:moveTo>
                    <a:cubicBezTo>
                      <a:pt x="40" y="1"/>
                      <a:pt x="20" y="31"/>
                      <a:pt x="1" y="51"/>
                    </a:cubicBezTo>
                    <a:cubicBezTo>
                      <a:pt x="1" y="60"/>
                      <a:pt x="11" y="60"/>
                      <a:pt x="11" y="60"/>
                    </a:cubicBezTo>
                    <a:cubicBezTo>
                      <a:pt x="30" y="40"/>
                      <a:pt x="40" y="11"/>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
              <p:cNvSpPr/>
              <p:nvPr/>
            </p:nvSpPr>
            <p:spPr>
              <a:xfrm>
                <a:off x="1027721" y="4311270"/>
                <a:ext cx="14829" cy="19066"/>
              </a:xfrm>
              <a:custGeom>
                <a:avLst/>
                <a:gdLst/>
                <a:ahLst/>
                <a:cxnLst/>
                <a:rect l="l" t="t" r="r" b="b"/>
                <a:pathLst>
                  <a:path w="70" h="90" extrusionOk="0">
                    <a:moveTo>
                      <a:pt x="70" y="0"/>
                    </a:moveTo>
                    <a:lnTo>
                      <a:pt x="70" y="0"/>
                    </a:lnTo>
                    <a:cubicBezTo>
                      <a:pt x="50" y="20"/>
                      <a:pt x="20" y="50"/>
                      <a:pt x="1" y="79"/>
                    </a:cubicBezTo>
                    <a:cubicBezTo>
                      <a:pt x="1" y="89"/>
                      <a:pt x="11" y="89"/>
                      <a:pt x="11" y="89"/>
                    </a:cubicBezTo>
                    <a:lnTo>
                      <a:pt x="7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
              <p:cNvSpPr/>
              <p:nvPr/>
            </p:nvSpPr>
            <p:spPr>
              <a:xfrm>
                <a:off x="1071573" y="4188398"/>
                <a:ext cx="6355" cy="8474"/>
              </a:xfrm>
              <a:custGeom>
                <a:avLst/>
                <a:gdLst/>
                <a:ahLst/>
                <a:cxnLst/>
                <a:rect l="l" t="t" r="r" b="b"/>
                <a:pathLst>
                  <a:path w="30" h="40" extrusionOk="0">
                    <a:moveTo>
                      <a:pt x="1" y="0"/>
                    </a:moveTo>
                    <a:cubicBezTo>
                      <a:pt x="10" y="10"/>
                      <a:pt x="10" y="29"/>
                      <a:pt x="20" y="40"/>
                    </a:cubicBezTo>
                    <a:lnTo>
                      <a:pt x="30" y="29"/>
                    </a:lnTo>
                    <a:cubicBezTo>
                      <a:pt x="30" y="20"/>
                      <a:pt x="1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3"/>
            <p:cNvSpPr/>
            <p:nvPr/>
          </p:nvSpPr>
          <p:spPr>
            <a:xfrm flipH="1">
              <a:off x="49" y="4565487"/>
              <a:ext cx="9143974" cy="640415"/>
            </a:xfrm>
            <a:custGeom>
              <a:avLst/>
              <a:gdLst/>
              <a:ahLst/>
              <a:cxnLst/>
              <a:rect l="l" t="t" r="r" b="b"/>
              <a:pathLst>
                <a:path w="43163" h="3023" extrusionOk="0">
                  <a:moveTo>
                    <a:pt x="21994" y="1"/>
                  </a:moveTo>
                  <a:cubicBezTo>
                    <a:pt x="21978" y="1"/>
                    <a:pt x="21962" y="1"/>
                    <a:pt x="21946" y="1"/>
                  </a:cubicBezTo>
                  <a:cubicBezTo>
                    <a:pt x="19908" y="11"/>
                    <a:pt x="18856" y="1015"/>
                    <a:pt x="16946" y="1310"/>
                  </a:cubicBezTo>
                  <a:cubicBezTo>
                    <a:pt x="16547" y="1369"/>
                    <a:pt x="16131" y="1394"/>
                    <a:pt x="15710" y="1394"/>
                  </a:cubicBezTo>
                  <a:cubicBezTo>
                    <a:pt x="14719" y="1394"/>
                    <a:pt x="13698" y="1254"/>
                    <a:pt x="12794" y="1074"/>
                  </a:cubicBezTo>
                  <a:cubicBezTo>
                    <a:pt x="11495" y="828"/>
                    <a:pt x="10235" y="513"/>
                    <a:pt x="8808" y="454"/>
                  </a:cubicBezTo>
                  <a:cubicBezTo>
                    <a:pt x="8609" y="444"/>
                    <a:pt x="8411" y="440"/>
                    <a:pt x="8215" y="440"/>
                  </a:cubicBezTo>
                  <a:cubicBezTo>
                    <a:pt x="6398" y="440"/>
                    <a:pt x="4680" y="828"/>
                    <a:pt x="3090" y="1192"/>
                  </a:cubicBezTo>
                  <a:cubicBezTo>
                    <a:pt x="2057" y="1438"/>
                    <a:pt x="1033" y="1674"/>
                    <a:pt x="0" y="1920"/>
                  </a:cubicBezTo>
                  <a:lnTo>
                    <a:pt x="0" y="3023"/>
                  </a:lnTo>
                  <a:lnTo>
                    <a:pt x="43163" y="3023"/>
                  </a:lnTo>
                  <a:lnTo>
                    <a:pt x="43163" y="1497"/>
                  </a:lnTo>
                  <a:cubicBezTo>
                    <a:pt x="43005" y="1438"/>
                    <a:pt x="42838" y="1399"/>
                    <a:pt x="42660" y="1359"/>
                  </a:cubicBezTo>
                  <a:cubicBezTo>
                    <a:pt x="42139" y="1265"/>
                    <a:pt x="41572" y="1237"/>
                    <a:pt x="40994" y="1237"/>
                  </a:cubicBezTo>
                  <a:cubicBezTo>
                    <a:pt x="40546" y="1237"/>
                    <a:pt x="40092" y="1254"/>
                    <a:pt x="39649" y="1271"/>
                  </a:cubicBezTo>
                  <a:cubicBezTo>
                    <a:pt x="39205" y="1293"/>
                    <a:pt x="38748" y="1312"/>
                    <a:pt x="38296" y="1312"/>
                  </a:cubicBezTo>
                  <a:cubicBezTo>
                    <a:pt x="37726" y="1312"/>
                    <a:pt x="37164" y="1281"/>
                    <a:pt x="36648" y="1182"/>
                  </a:cubicBezTo>
                  <a:cubicBezTo>
                    <a:pt x="35280" y="926"/>
                    <a:pt x="34473" y="228"/>
                    <a:pt x="32957" y="198"/>
                  </a:cubicBezTo>
                  <a:cubicBezTo>
                    <a:pt x="32921" y="197"/>
                    <a:pt x="32885" y="197"/>
                    <a:pt x="32849" y="197"/>
                  </a:cubicBezTo>
                  <a:cubicBezTo>
                    <a:pt x="31057" y="197"/>
                    <a:pt x="30019" y="1145"/>
                    <a:pt x="28214" y="1241"/>
                  </a:cubicBezTo>
                  <a:cubicBezTo>
                    <a:pt x="28107" y="1247"/>
                    <a:pt x="28000" y="1250"/>
                    <a:pt x="27895" y="1250"/>
                  </a:cubicBezTo>
                  <a:cubicBezTo>
                    <a:pt x="26830" y="1250"/>
                    <a:pt x="25860" y="947"/>
                    <a:pt x="25045" y="661"/>
                  </a:cubicBezTo>
                  <a:cubicBezTo>
                    <a:pt x="24171" y="340"/>
                    <a:pt x="23183" y="1"/>
                    <a:pt x="21994"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
            <p:cNvSpPr/>
            <p:nvPr/>
          </p:nvSpPr>
          <p:spPr>
            <a:xfrm>
              <a:off x="2883275" y="4573961"/>
              <a:ext cx="803961" cy="508858"/>
            </a:xfrm>
            <a:custGeom>
              <a:avLst/>
              <a:gdLst/>
              <a:ahLst/>
              <a:cxnLst/>
              <a:rect l="l" t="t" r="r" b="b"/>
              <a:pathLst>
                <a:path w="3795" h="2402" extrusionOk="0">
                  <a:moveTo>
                    <a:pt x="1516" y="424"/>
                  </a:moveTo>
                  <a:cubicBezTo>
                    <a:pt x="1546" y="512"/>
                    <a:pt x="1575" y="601"/>
                    <a:pt x="1615" y="689"/>
                  </a:cubicBezTo>
                  <a:cubicBezTo>
                    <a:pt x="1615" y="729"/>
                    <a:pt x="1624" y="768"/>
                    <a:pt x="1624" y="798"/>
                  </a:cubicBezTo>
                  <a:cubicBezTo>
                    <a:pt x="1585" y="670"/>
                    <a:pt x="1546" y="542"/>
                    <a:pt x="1516" y="424"/>
                  </a:cubicBezTo>
                  <a:close/>
                  <a:moveTo>
                    <a:pt x="1054" y="837"/>
                  </a:moveTo>
                  <a:lnTo>
                    <a:pt x="1054" y="837"/>
                  </a:lnTo>
                  <a:cubicBezTo>
                    <a:pt x="1064" y="847"/>
                    <a:pt x="1073" y="857"/>
                    <a:pt x="1083" y="877"/>
                  </a:cubicBezTo>
                  <a:cubicBezTo>
                    <a:pt x="1093" y="886"/>
                    <a:pt x="1103" y="906"/>
                    <a:pt x="1113" y="916"/>
                  </a:cubicBezTo>
                  <a:cubicBezTo>
                    <a:pt x="1123" y="936"/>
                    <a:pt x="1123" y="945"/>
                    <a:pt x="1123" y="965"/>
                  </a:cubicBezTo>
                  <a:cubicBezTo>
                    <a:pt x="1103" y="916"/>
                    <a:pt x="1073" y="877"/>
                    <a:pt x="1054" y="837"/>
                  </a:cubicBezTo>
                  <a:close/>
                  <a:moveTo>
                    <a:pt x="1742" y="1083"/>
                  </a:moveTo>
                  <a:lnTo>
                    <a:pt x="1772" y="1172"/>
                  </a:lnTo>
                  <a:lnTo>
                    <a:pt x="1772" y="1290"/>
                  </a:lnTo>
                  <a:cubicBezTo>
                    <a:pt x="1772" y="1260"/>
                    <a:pt x="1762" y="1240"/>
                    <a:pt x="1753" y="1211"/>
                  </a:cubicBezTo>
                  <a:cubicBezTo>
                    <a:pt x="1753" y="1201"/>
                    <a:pt x="1742" y="1192"/>
                    <a:pt x="1742" y="1172"/>
                  </a:cubicBezTo>
                  <a:cubicBezTo>
                    <a:pt x="1742" y="1152"/>
                    <a:pt x="1742" y="1133"/>
                    <a:pt x="1733" y="1103"/>
                  </a:cubicBezTo>
                  <a:cubicBezTo>
                    <a:pt x="1742" y="1093"/>
                    <a:pt x="1742" y="1093"/>
                    <a:pt x="1742" y="1083"/>
                  </a:cubicBezTo>
                  <a:close/>
                  <a:moveTo>
                    <a:pt x="1290" y="995"/>
                  </a:moveTo>
                  <a:lnTo>
                    <a:pt x="1290" y="995"/>
                  </a:lnTo>
                  <a:cubicBezTo>
                    <a:pt x="1290" y="1004"/>
                    <a:pt x="1300" y="1024"/>
                    <a:pt x="1309" y="1034"/>
                  </a:cubicBezTo>
                  <a:cubicBezTo>
                    <a:pt x="1358" y="1139"/>
                    <a:pt x="1415" y="1235"/>
                    <a:pt x="1463" y="1341"/>
                  </a:cubicBezTo>
                  <a:lnTo>
                    <a:pt x="1463" y="1341"/>
                  </a:lnTo>
                  <a:cubicBezTo>
                    <a:pt x="1462" y="1340"/>
                    <a:pt x="1460" y="1339"/>
                    <a:pt x="1457" y="1339"/>
                  </a:cubicBezTo>
                  <a:cubicBezTo>
                    <a:pt x="1408" y="1260"/>
                    <a:pt x="1349" y="1192"/>
                    <a:pt x="1300" y="1113"/>
                  </a:cubicBezTo>
                  <a:cubicBezTo>
                    <a:pt x="1290" y="1074"/>
                    <a:pt x="1290" y="1034"/>
                    <a:pt x="1290" y="995"/>
                  </a:cubicBezTo>
                  <a:close/>
                  <a:moveTo>
                    <a:pt x="2205" y="119"/>
                  </a:moveTo>
                  <a:cubicBezTo>
                    <a:pt x="2156" y="433"/>
                    <a:pt x="2107" y="739"/>
                    <a:pt x="2057" y="1054"/>
                  </a:cubicBezTo>
                  <a:cubicBezTo>
                    <a:pt x="2048" y="1122"/>
                    <a:pt x="2038" y="1192"/>
                    <a:pt x="2018" y="1260"/>
                  </a:cubicBezTo>
                  <a:cubicBezTo>
                    <a:pt x="2008" y="1290"/>
                    <a:pt x="1998" y="1319"/>
                    <a:pt x="1989" y="1359"/>
                  </a:cubicBezTo>
                  <a:cubicBezTo>
                    <a:pt x="2028" y="1004"/>
                    <a:pt x="2077" y="641"/>
                    <a:pt x="2116" y="286"/>
                  </a:cubicBezTo>
                  <a:cubicBezTo>
                    <a:pt x="2146" y="237"/>
                    <a:pt x="2175" y="178"/>
                    <a:pt x="2205" y="119"/>
                  </a:cubicBezTo>
                  <a:close/>
                  <a:moveTo>
                    <a:pt x="3071" y="857"/>
                  </a:moveTo>
                  <a:lnTo>
                    <a:pt x="3071" y="857"/>
                  </a:lnTo>
                  <a:cubicBezTo>
                    <a:pt x="2923" y="1034"/>
                    <a:pt x="2766" y="1211"/>
                    <a:pt x="2608" y="1388"/>
                  </a:cubicBezTo>
                  <a:lnTo>
                    <a:pt x="2875" y="1004"/>
                  </a:lnTo>
                  <a:cubicBezTo>
                    <a:pt x="2943" y="955"/>
                    <a:pt x="3002" y="906"/>
                    <a:pt x="3071" y="857"/>
                  </a:cubicBezTo>
                  <a:close/>
                  <a:moveTo>
                    <a:pt x="2520" y="1251"/>
                  </a:moveTo>
                  <a:cubicBezTo>
                    <a:pt x="2451" y="1349"/>
                    <a:pt x="2382" y="1447"/>
                    <a:pt x="2313" y="1536"/>
                  </a:cubicBezTo>
                  <a:cubicBezTo>
                    <a:pt x="2304" y="1546"/>
                    <a:pt x="2304" y="1546"/>
                    <a:pt x="2293" y="1546"/>
                  </a:cubicBezTo>
                  <a:cubicBezTo>
                    <a:pt x="2333" y="1477"/>
                    <a:pt x="2372" y="1408"/>
                    <a:pt x="2402" y="1339"/>
                  </a:cubicBezTo>
                  <a:lnTo>
                    <a:pt x="2520" y="1251"/>
                  </a:lnTo>
                  <a:close/>
                  <a:moveTo>
                    <a:pt x="3120" y="1231"/>
                  </a:moveTo>
                  <a:lnTo>
                    <a:pt x="3120" y="1231"/>
                  </a:lnTo>
                  <a:cubicBezTo>
                    <a:pt x="2963" y="1339"/>
                    <a:pt x="2815" y="1437"/>
                    <a:pt x="2667" y="1546"/>
                  </a:cubicBezTo>
                  <a:lnTo>
                    <a:pt x="2697" y="1516"/>
                  </a:lnTo>
                  <a:cubicBezTo>
                    <a:pt x="2766" y="1447"/>
                    <a:pt x="2845" y="1378"/>
                    <a:pt x="2923" y="1310"/>
                  </a:cubicBezTo>
                  <a:cubicBezTo>
                    <a:pt x="2993" y="1290"/>
                    <a:pt x="3052" y="1260"/>
                    <a:pt x="3120" y="1231"/>
                  </a:cubicBezTo>
                  <a:close/>
                  <a:moveTo>
                    <a:pt x="876" y="1221"/>
                  </a:moveTo>
                  <a:lnTo>
                    <a:pt x="876" y="1221"/>
                  </a:lnTo>
                  <a:cubicBezTo>
                    <a:pt x="975" y="1310"/>
                    <a:pt x="1073" y="1388"/>
                    <a:pt x="1172" y="1467"/>
                  </a:cubicBezTo>
                  <a:cubicBezTo>
                    <a:pt x="1182" y="1507"/>
                    <a:pt x="1182" y="1536"/>
                    <a:pt x="1191" y="1566"/>
                  </a:cubicBezTo>
                  <a:cubicBezTo>
                    <a:pt x="1113" y="1507"/>
                    <a:pt x="1044" y="1447"/>
                    <a:pt x="965" y="1388"/>
                  </a:cubicBezTo>
                  <a:cubicBezTo>
                    <a:pt x="935" y="1329"/>
                    <a:pt x="906" y="1280"/>
                    <a:pt x="876" y="1221"/>
                  </a:cubicBezTo>
                  <a:close/>
                  <a:moveTo>
                    <a:pt x="2284" y="1428"/>
                  </a:moveTo>
                  <a:cubicBezTo>
                    <a:pt x="2254" y="1477"/>
                    <a:pt x="2225" y="1536"/>
                    <a:pt x="2195" y="1595"/>
                  </a:cubicBezTo>
                  <a:lnTo>
                    <a:pt x="2186" y="1595"/>
                  </a:lnTo>
                  <a:lnTo>
                    <a:pt x="2195" y="1585"/>
                  </a:lnTo>
                  <a:cubicBezTo>
                    <a:pt x="2215" y="1536"/>
                    <a:pt x="2245" y="1487"/>
                    <a:pt x="2264" y="1437"/>
                  </a:cubicBezTo>
                  <a:cubicBezTo>
                    <a:pt x="2274" y="1437"/>
                    <a:pt x="2274" y="1428"/>
                    <a:pt x="2284" y="1428"/>
                  </a:cubicBezTo>
                  <a:close/>
                  <a:moveTo>
                    <a:pt x="1683" y="1231"/>
                  </a:moveTo>
                  <a:cubicBezTo>
                    <a:pt x="1694" y="1349"/>
                    <a:pt x="1713" y="1457"/>
                    <a:pt x="1733" y="1566"/>
                  </a:cubicBezTo>
                  <a:cubicBezTo>
                    <a:pt x="1733" y="1585"/>
                    <a:pt x="1742" y="1605"/>
                    <a:pt x="1742" y="1614"/>
                  </a:cubicBezTo>
                  <a:lnTo>
                    <a:pt x="1654" y="1290"/>
                  </a:lnTo>
                  <a:cubicBezTo>
                    <a:pt x="1654" y="1290"/>
                    <a:pt x="1664" y="1290"/>
                    <a:pt x="1664" y="1280"/>
                  </a:cubicBezTo>
                  <a:cubicBezTo>
                    <a:pt x="1664" y="1270"/>
                    <a:pt x="1674" y="1251"/>
                    <a:pt x="1683" y="1231"/>
                  </a:cubicBezTo>
                  <a:close/>
                  <a:moveTo>
                    <a:pt x="1300" y="1181"/>
                  </a:moveTo>
                  <a:lnTo>
                    <a:pt x="1300" y="1181"/>
                  </a:lnTo>
                  <a:cubicBezTo>
                    <a:pt x="1379" y="1280"/>
                    <a:pt x="1447" y="1369"/>
                    <a:pt x="1516" y="1467"/>
                  </a:cubicBezTo>
                  <a:cubicBezTo>
                    <a:pt x="1497" y="1516"/>
                    <a:pt x="1477" y="1575"/>
                    <a:pt x="1457" y="1625"/>
                  </a:cubicBezTo>
                  <a:cubicBezTo>
                    <a:pt x="1427" y="1585"/>
                    <a:pt x="1408" y="1536"/>
                    <a:pt x="1379" y="1496"/>
                  </a:cubicBezTo>
                  <a:cubicBezTo>
                    <a:pt x="1368" y="1487"/>
                    <a:pt x="1368" y="1467"/>
                    <a:pt x="1359" y="1447"/>
                  </a:cubicBezTo>
                  <a:cubicBezTo>
                    <a:pt x="1349" y="1428"/>
                    <a:pt x="1339" y="1408"/>
                    <a:pt x="1329" y="1378"/>
                  </a:cubicBezTo>
                  <a:cubicBezTo>
                    <a:pt x="1320" y="1319"/>
                    <a:pt x="1309" y="1251"/>
                    <a:pt x="1300" y="1181"/>
                  </a:cubicBezTo>
                  <a:close/>
                  <a:moveTo>
                    <a:pt x="2146" y="1526"/>
                  </a:moveTo>
                  <a:cubicBezTo>
                    <a:pt x="2127" y="1555"/>
                    <a:pt x="2107" y="1595"/>
                    <a:pt x="2097" y="1634"/>
                  </a:cubicBezTo>
                  <a:lnTo>
                    <a:pt x="2008" y="1664"/>
                  </a:lnTo>
                  <a:cubicBezTo>
                    <a:pt x="2008" y="1654"/>
                    <a:pt x="2008" y="1644"/>
                    <a:pt x="1998" y="1634"/>
                  </a:cubicBezTo>
                  <a:cubicBezTo>
                    <a:pt x="2048" y="1595"/>
                    <a:pt x="2097" y="1555"/>
                    <a:pt x="2146" y="1526"/>
                  </a:cubicBezTo>
                  <a:close/>
                  <a:moveTo>
                    <a:pt x="1635" y="1349"/>
                  </a:moveTo>
                  <a:lnTo>
                    <a:pt x="1723" y="1703"/>
                  </a:lnTo>
                  <a:cubicBezTo>
                    <a:pt x="1703" y="1664"/>
                    <a:pt x="1694" y="1625"/>
                    <a:pt x="1674" y="1595"/>
                  </a:cubicBezTo>
                  <a:lnTo>
                    <a:pt x="1595" y="1447"/>
                  </a:lnTo>
                  <a:cubicBezTo>
                    <a:pt x="1605" y="1418"/>
                    <a:pt x="1624" y="1378"/>
                    <a:pt x="1635" y="1349"/>
                  </a:cubicBezTo>
                  <a:close/>
                  <a:moveTo>
                    <a:pt x="2068" y="1673"/>
                  </a:moveTo>
                  <a:lnTo>
                    <a:pt x="2068" y="1673"/>
                  </a:lnTo>
                  <a:cubicBezTo>
                    <a:pt x="2057" y="1693"/>
                    <a:pt x="2048" y="1723"/>
                    <a:pt x="2038" y="1743"/>
                  </a:cubicBezTo>
                  <a:cubicBezTo>
                    <a:pt x="2028" y="1723"/>
                    <a:pt x="2028" y="1713"/>
                    <a:pt x="2018" y="1693"/>
                  </a:cubicBezTo>
                  <a:cubicBezTo>
                    <a:pt x="2038" y="1684"/>
                    <a:pt x="2057" y="1684"/>
                    <a:pt x="2068" y="1673"/>
                  </a:cubicBezTo>
                  <a:close/>
                  <a:moveTo>
                    <a:pt x="1005" y="1457"/>
                  </a:moveTo>
                  <a:lnTo>
                    <a:pt x="1005" y="1457"/>
                  </a:lnTo>
                  <a:cubicBezTo>
                    <a:pt x="1044" y="1487"/>
                    <a:pt x="1073" y="1516"/>
                    <a:pt x="1103" y="1546"/>
                  </a:cubicBezTo>
                  <a:cubicBezTo>
                    <a:pt x="1132" y="1566"/>
                    <a:pt x="1162" y="1595"/>
                    <a:pt x="1191" y="1614"/>
                  </a:cubicBezTo>
                  <a:cubicBezTo>
                    <a:pt x="1202" y="1684"/>
                    <a:pt x="1211" y="1743"/>
                    <a:pt x="1221" y="1802"/>
                  </a:cubicBezTo>
                  <a:cubicBezTo>
                    <a:pt x="1202" y="1782"/>
                    <a:pt x="1172" y="1762"/>
                    <a:pt x="1152" y="1732"/>
                  </a:cubicBezTo>
                  <a:cubicBezTo>
                    <a:pt x="1103" y="1644"/>
                    <a:pt x="1054" y="1555"/>
                    <a:pt x="1005" y="1457"/>
                  </a:cubicBezTo>
                  <a:close/>
                  <a:moveTo>
                    <a:pt x="1565" y="1536"/>
                  </a:moveTo>
                  <a:cubicBezTo>
                    <a:pt x="1565" y="1546"/>
                    <a:pt x="1565" y="1546"/>
                    <a:pt x="1575" y="1555"/>
                  </a:cubicBezTo>
                  <a:lnTo>
                    <a:pt x="1703" y="1792"/>
                  </a:lnTo>
                  <a:cubicBezTo>
                    <a:pt x="1674" y="1802"/>
                    <a:pt x="1654" y="1811"/>
                    <a:pt x="1635" y="1821"/>
                  </a:cubicBezTo>
                  <a:cubicBezTo>
                    <a:pt x="1595" y="1782"/>
                    <a:pt x="1556" y="1752"/>
                    <a:pt x="1516" y="1713"/>
                  </a:cubicBezTo>
                  <a:lnTo>
                    <a:pt x="1506" y="1703"/>
                  </a:lnTo>
                  <a:cubicBezTo>
                    <a:pt x="1526" y="1644"/>
                    <a:pt x="1546" y="1595"/>
                    <a:pt x="1565" y="1536"/>
                  </a:cubicBezTo>
                  <a:close/>
                  <a:moveTo>
                    <a:pt x="1379" y="1792"/>
                  </a:moveTo>
                  <a:cubicBezTo>
                    <a:pt x="1388" y="1792"/>
                    <a:pt x="1388" y="1802"/>
                    <a:pt x="1388" y="1811"/>
                  </a:cubicBezTo>
                  <a:lnTo>
                    <a:pt x="1388" y="1831"/>
                  </a:lnTo>
                  <a:cubicBezTo>
                    <a:pt x="1379" y="1811"/>
                    <a:pt x="1379" y="1802"/>
                    <a:pt x="1379" y="1792"/>
                  </a:cubicBezTo>
                  <a:close/>
                  <a:moveTo>
                    <a:pt x="1565" y="1802"/>
                  </a:moveTo>
                  <a:cubicBezTo>
                    <a:pt x="1576" y="1811"/>
                    <a:pt x="1595" y="1821"/>
                    <a:pt x="1605" y="1831"/>
                  </a:cubicBezTo>
                  <a:cubicBezTo>
                    <a:pt x="1595" y="1841"/>
                    <a:pt x="1595" y="1841"/>
                    <a:pt x="1585" y="1841"/>
                  </a:cubicBezTo>
                  <a:cubicBezTo>
                    <a:pt x="1585" y="1831"/>
                    <a:pt x="1576" y="1811"/>
                    <a:pt x="1565" y="1802"/>
                  </a:cubicBezTo>
                  <a:close/>
                  <a:moveTo>
                    <a:pt x="1979" y="1782"/>
                  </a:moveTo>
                  <a:cubicBezTo>
                    <a:pt x="1979" y="1802"/>
                    <a:pt x="1989" y="1811"/>
                    <a:pt x="1989" y="1831"/>
                  </a:cubicBezTo>
                  <a:cubicBezTo>
                    <a:pt x="1979" y="1841"/>
                    <a:pt x="1979" y="1861"/>
                    <a:pt x="1969" y="1870"/>
                  </a:cubicBezTo>
                  <a:lnTo>
                    <a:pt x="1969" y="1851"/>
                  </a:lnTo>
                  <a:cubicBezTo>
                    <a:pt x="1969" y="1831"/>
                    <a:pt x="1969" y="1802"/>
                    <a:pt x="1979" y="1782"/>
                  </a:cubicBezTo>
                  <a:close/>
                  <a:moveTo>
                    <a:pt x="1635" y="1861"/>
                  </a:moveTo>
                  <a:cubicBezTo>
                    <a:pt x="1635" y="1870"/>
                    <a:pt x="1624" y="1880"/>
                    <a:pt x="1615" y="1880"/>
                  </a:cubicBezTo>
                  <a:lnTo>
                    <a:pt x="1605" y="1870"/>
                  </a:lnTo>
                  <a:cubicBezTo>
                    <a:pt x="1615" y="1861"/>
                    <a:pt x="1624" y="1861"/>
                    <a:pt x="1624" y="1861"/>
                  </a:cubicBezTo>
                  <a:close/>
                  <a:moveTo>
                    <a:pt x="1202" y="1831"/>
                  </a:moveTo>
                  <a:lnTo>
                    <a:pt x="1231" y="1861"/>
                  </a:lnTo>
                  <a:lnTo>
                    <a:pt x="1231" y="1890"/>
                  </a:lnTo>
                  <a:lnTo>
                    <a:pt x="1202" y="1831"/>
                  </a:lnTo>
                  <a:close/>
                  <a:moveTo>
                    <a:pt x="1438" y="1890"/>
                  </a:moveTo>
                  <a:lnTo>
                    <a:pt x="1447" y="1900"/>
                  </a:lnTo>
                  <a:lnTo>
                    <a:pt x="1438" y="1900"/>
                  </a:lnTo>
                  <a:lnTo>
                    <a:pt x="1438" y="1890"/>
                  </a:lnTo>
                  <a:close/>
                  <a:moveTo>
                    <a:pt x="1723" y="1841"/>
                  </a:moveTo>
                  <a:cubicBezTo>
                    <a:pt x="1733" y="1870"/>
                    <a:pt x="1753" y="1890"/>
                    <a:pt x="1762" y="1920"/>
                  </a:cubicBezTo>
                  <a:lnTo>
                    <a:pt x="1762" y="1929"/>
                  </a:lnTo>
                  <a:cubicBezTo>
                    <a:pt x="1733" y="1910"/>
                    <a:pt x="1713" y="1890"/>
                    <a:pt x="1694" y="1870"/>
                  </a:cubicBezTo>
                  <a:lnTo>
                    <a:pt x="1723" y="1841"/>
                  </a:lnTo>
                  <a:close/>
                  <a:moveTo>
                    <a:pt x="1457" y="1929"/>
                  </a:moveTo>
                  <a:cubicBezTo>
                    <a:pt x="1467" y="1940"/>
                    <a:pt x="1477" y="1959"/>
                    <a:pt x="1487" y="1979"/>
                  </a:cubicBezTo>
                  <a:cubicBezTo>
                    <a:pt x="1467" y="1988"/>
                    <a:pt x="1457" y="2008"/>
                    <a:pt x="1438" y="2018"/>
                  </a:cubicBezTo>
                  <a:cubicBezTo>
                    <a:pt x="1427" y="2008"/>
                    <a:pt x="1418" y="1999"/>
                    <a:pt x="1408" y="1999"/>
                  </a:cubicBezTo>
                  <a:lnTo>
                    <a:pt x="1408" y="1979"/>
                  </a:lnTo>
                  <a:cubicBezTo>
                    <a:pt x="1408" y="1969"/>
                    <a:pt x="1418" y="1959"/>
                    <a:pt x="1418" y="1940"/>
                  </a:cubicBezTo>
                  <a:cubicBezTo>
                    <a:pt x="1438" y="1940"/>
                    <a:pt x="1447" y="1929"/>
                    <a:pt x="1457" y="1929"/>
                  </a:cubicBezTo>
                  <a:close/>
                  <a:moveTo>
                    <a:pt x="1664" y="1890"/>
                  </a:moveTo>
                  <a:cubicBezTo>
                    <a:pt x="1674" y="1900"/>
                    <a:pt x="1694" y="1910"/>
                    <a:pt x="1703" y="1920"/>
                  </a:cubicBezTo>
                  <a:cubicBezTo>
                    <a:pt x="1723" y="1940"/>
                    <a:pt x="1742" y="1949"/>
                    <a:pt x="1753" y="1969"/>
                  </a:cubicBezTo>
                  <a:lnTo>
                    <a:pt x="1742" y="2047"/>
                  </a:lnTo>
                  <a:cubicBezTo>
                    <a:pt x="1723" y="2018"/>
                    <a:pt x="1694" y="1999"/>
                    <a:pt x="1664" y="1979"/>
                  </a:cubicBezTo>
                  <a:cubicBezTo>
                    <a:pt x="1654" y="1949"/>
                    <a:pt x="1644" y="1929"/>
                    <a:pt x="1635" y="1910"/>
                  </a:cubicBezTo>
                  <a:cubicBezTo>
                    <a:pt x="1644" y="1900"/>
                    <a:pt x="1654" y="1890"/>
                    <a:pt x="1664" y="1890"/>
                  </a:cubicBezTo>
                  <a:close/>
                  <a:moveTo>
                    <a:pt x="1713" y="2058"/>
                  </a:moveTo>
                  <a:lnTo>
                    <a:pt x="1742" y="2087"/>
                  </a:lnTo>
                  <a:cubicBezTo>
                    <a:pt x="1742" y="2097"/>
                    <a:pt x="1733" y="2097"/>
                    <a:pt x="1733" y="2097"/>
                  </a:cubicBezTo>
                  <a:cubicBezTo>
                    <a:pt x="1723" y="2087"/>
                    <a:pt x="1723" y="2067"/>
                    <a:pt x="1713" y="2058"/>
                  </a:cubicBezTo>
                  <a:close/>
                  <a:moveTo>
                    <a:pt x="1427" y="2058"/>
                  </a:moveTo>
                  <a:lnTo>
                    <a:pt x="1467" y="2097"/>
                  </a:lnTo>
                  <a:lnTo>
                    <a:pt x="1487" y="2117"/>
                  </a:lnTo>
                  <a:lnTo>
                    <a:pt x="1427" y="2087"/>
                  </a:lnTo>
                  <a:cubicBezTo>
                    <a:pt x="1427" y="2087"/>
                    <a:pt x="1427" y="2077"/>
                    <a:pt x="1418" y="2067"/>
                  </a:cubicBezTo>
                  <a:cubicBezTo>
                    <a:pt x="1427" y="2067"/>
                    <a:pt x="1427" y="2067"/>
                    <a:pt x="1427" y="2058"/>
                  </a:cubicBezTo>
                  <a:close/>
                  <a:moveTo>
                    <a:pt x="1506" y="2008"/>
                  </a:moveTo>
                  <a:cubicBezTo>
                    <a:pt x="1516" y="2028"/>
                    <a:pt x="1526" y="2047"/>
                    <a:pt x="1546" y="2067"/>
                  </a:cubicBezTo>
                  <a:lnTo>
                    <a:pt x="1575" y="2156"/>
                  </a:lnTo>
                  <a:lnTo>
                    <a:pt x="1575" y="2156"/>
                  </a:lnTo>
                  <a:lnTo>
                    <a:pt x="1565" y="2146"/>
                  </a:lnTo>
                  <a:cubicBezTo>
                    <a:pt x="1526" y="2117"/>
                    <a:pt x="1497" y="2077"/>
                    <a:pt x="1457" y="2038"/>
                  </a:cubicBezTo>
                  <a:cubicBezTo>
                    <a:pt x="1477" y="2028"/>
                    <a:pt x="1487" y="2018"/>
                    <a:pt x="1506" y="2008"/>
                  </a:cubicBezTo>
                  <a:close/>
                  <a:moveTo>
                    <a:pt x="2864" y="1920"/>
                  </a:moveTo>
                  <a:cubicBezTo>
                    <a:pt x="2786" y="1949"/>
                    <a:pt x="2697" y="1988"/>
                    <a:pt x="2608" y="2028"/>
                  </a:cubicBezTo>
                  <a:cubicBezTo>
                    <a:pt x="2490" y="2077"/>
                    <a:pt x="2382" y="2126"/>
                    <a:pt x="2264" y="2176"/>
                  </a:cubicBezTo>
                  <a:cubicBezTo>
                    <a:pt x="2402" y="2106"/>
                    <a:pt x="2549" y="2028"/>
                    <a:pt x="2687" y="1959"/>
                  </a:cubicBezTo>
                  <a:cubicBezTo>
                    <a:pt x="2746" y="1940"/>
                    <a:pt x="2805" y="1929"/>
                    <a:pt x="2864" y="1920"/>
                  </a:cubicBezTo>
                  <a:close/>
                  <a:moveTo>
                    <a:pt x="1516" y="2289"/>
                  </a:moveTo>
                  <a:lnTo>
                    <a:pt x="1467" y="2313"/>
                  </a:lnTo>
                  <a:lnTo>
                    <a:pt x="1457" y="2303"/>
                  </a:lnTo>
                  <a:cubicBezTo>
                    <a:pt x="1482" y="2303"/>
                    <a:pt x="1499" y="2297"/>
                    <a:pt x="1516" y="2289"/>
                  </a:cubicBezTo>
                  <a:close/>
                  <a:moveTo>
                    <a:pt x="2087" y="2284"/>
                  </a:moveTo>
                  <a:cubicBezTo>
                    <a:pt x="2087" y="2303"/>
                    <a:pt x="2077" y="2313"/>
                    <a:pt x="2068" y="2333"/>
                  </a:cubicBezTo>
                  <a:cubicBezTo>
                    <a:pt x="2057" y="2323"/>
                    <a:pt x="2057" y="2313"/>
                    <a:pt x="2048" y="2303"/>
                  </a:cubicBezTo>
                  <a:cubicBezTo>
                    <a:pt x="2057" y="2303"/>
                    <a:pt x="2077" y="2294"/>
                    <a:pt x="2087" y="2284"/>
                  </a:cubicBezTo>
                  <a:close/>
                  <a:moveTo>
                    <a:pt x="778" y="1969"/>
                  </a:moveTo>
                  <a:lnTo>
                    <a:pt x="778" y="1969"/>
                  </a:lnTo>
                  <a:cubicBezTo>
                    <a:pt x="857" y="1999"/>
                    <a:pt x="926" y="2038"/>
                    <a:pt x="1005" y="2067"/>
                  </a:cubicBezTo>
                  <a:cubicBezTo>
                    <a:pt x="1103" y="2156"/>
                    <a:pt x="1191" y="2254"/>
                    <a:pt x="1290" y="2343"/>
                  </a:cubicBezTo>
                  <a:cubicBezTo>
                    <a:pt x="1280" y="2343"/>
                    <a:pt x="1270" y="2353"/>
                    <a:pt x="1270" y="2353"/>
                  </a:cubicBezTo>
                  <a:cubicBezTo>
                    <a:pt x="1261" y="2353"/>
                    <a:pt x="1250" y="2343"/>
                    <a:pt x="1241" y="2343"/>
                  </a:cubicBezTo>
                  <a:cubicBezTo>
                    <a:pt x="1132" y="2264"/>
                    <a:pt x="1024" y="2176"/>
                    <a:pt x="916" y="2087"/>
                  </a:cubicBezTo>
                  <a:cubicBezTo>
                    <a:pt x="867" y="2047"/>
                    <a:pt x="828" y="2008"/>
                    <a:pt x="778" y="1969"/>
                  </a:cubicBezTo>
                  <a:close/>
                  <a:moveTo>
                    <a:pt x="2363" y="2323"/>
                  </a:moveTo>
                  <a:lnTo>
                    <a:pt x="2363" y="2323"/>
                  </a:lnTo>
                  <a:cubicBezTo>
                    <a:pt x="2343" y="2333"/>
                    <a:pt x="2313" y="2343"/>
                    <a:pt x="2284" y="2353"/>
                  </a:cubicBezTo>
                  <a:cubicBezTo>
                    <a:pt x="2274" y="2362"/>
                    <a:pt x="2254" y="2362"/>
                    <a:pt x="2245" y="2362"/>
                  </a:cubicBezTo>
                  <a:cubicBezTo>
                    <a:pt x="2284" y="2353"/>
                    <a:pt x="2323" y="2333"/>
                    <a:pt x="2363" y="2323"/>
                  </a:cubicBezTo>
                  <a:close/>
                  <a:moveTo>
                    <a:pt x="2127" y="2303"/>
                  </a:moveTo>
                  <a:cubicBezTo>
                    <a:pt x="2127" y="2303"/>
                    <a:pt x="2136" y="2303"/>
                    <a:pt x="2136" y="2313"/>
                  </a:cubicBezTo>
                  <a:cubicBezTo>
                    <a:pt x="2136" y="2323"/>
                    <a:pt x="2146" y="2343"/>
                    <a:pt x="2146" y="2362"/>
                  </a:cubicBezTo>
                  <a:cubicBezTo>
                    <a:pt x="2136" y="2362"/>
                    <a:pt x="2127" y="2362"/>
                    <a:pt x="2116" y="2373"/>
                  </a:cubicBezTo>
                  <a:lnTo>
                    <a:pt x="2097" y="2353"/>
                  </a:lnTo>
                  <a:cubicBezTo>
                    <a:pt x="2107" y="2333"/>
                    <a:pt x="2116" y="2313"/>
                    <a:pt x="2127" y="2303"/>
                  </a:cubicBezTo>
                  <a:close/>
                  <a:moveTo>
                    <a:pt x="1890" y="0"/>
                  </a:moveTo>
                  <a:cubicBezTo>
                    <a:pt x="1851" y="0"/>
                    <a:pt x="1812" y="0"/>
                    <a:pt x="1772" y="11"/>
                  </a:cubicBezTo>
                  <a:lnTo>
                    <a:pt x="1772" y="837"/>
                  </a:lnTo>
                  <a:cubicBezTo>
                    <a:pt x="1772" y="857"/>
                    <a:pt x="1762" y="866"/>
                    <a:pt x="1753" y="886"/>
                  </a:cubicBezTo>
                  <a:cubicBezTo>
                    <a:pt x="1733" y="818"/>
                    <a:pt x="1703" y="748"/>
                    <a:pt x="1683" y="680"/>
                  </a:cubicBezTo>
                  <a:cubicBezTo>
                    <a:pt x="1664" y="552"/>
                    <a:pt x="1654" y="424"/>
                    <a:pt x="1644" y="296"/>
                  </a:cubicBezTo>
                  <a:cubicBezTo>
                    <a:pt x="1635" y="208"/>
                    <a:pt x="1624" y="119"/>
                    <a:pt x="1615" y="20"/>
                  </a:cubicBezTo>
                  <a:cubicBezTo>
                    <a:pt x="1595" y="20"/>
                    <a:pt x="1575" y="30"/>
                    <a:pt x="1546" y="30"/>
                  </a:cubicBezTo>
                  <a:cubicBezTo>
                    <a:pt x="1555" y="144"/>
                    <a:pt x="1565" y="267"/>
                    <a:pt x="1574" y="381"/>
                  </a:cubicBezTo>
                  <a:lnTo>
                    <a:pt x="1574" y="381"/>
                  </a:lnTo>
                  <a:cubicBezTo>
                    <a:pt x="1535" y="265"/>
                    <a:pt x="1496" y="157"/>
                    <a:pt x="1457" y="50"/>
                  </a:cubicBezTo>
                  <a:cubicBezTo>
                    <a:pt x="1418" y="59"/>
                    <a:pt x="1379" y="70"/>
                    <a:pt x="1349" y="79"/>
                  </a:cubicBezTo>
                  <a:cubicBezTo>
                    <a:pt x="1398" y="286"/>
                    <a:pt x="1457" y="493"/>
                    <a:pt x="1516" y="700"/>
                  </a:cubicBezTo>
                  <a:cubicBezTo>
                    <a:pt x="1565" y="837"/>
                    <a:pt x="1605" y="985"/>
                    <a:pt x="1654" y="1122"/>
                  </a:cubicBezTo>
                  <a:lnTo>
                    <a:pt x="1624" y="1181"/>
                  </a:lnTo>
                  <a:cubicBezTo>
                    <a:pt x="1565" y="945"/>
                    <a:pt x="1497" y="709"/>
                    <a:pt x="1427" y="483"/>
                  </a:cubicBezTo>
                  <a:cubicBezTo>
                    <a:pt x="1388" y="345"/>
                    <a:pt x="1349" y="217"/>
                    <a:pt x="1309" y="89"/>
                  </a:cubicBezTo>
                  <a:cubicBezTo>
                    <a:pt x="1300" y="89"/>
                    <a:pt x="1290" y="99"/>
                    <a:pt x="1280" y="99"/>
                  </a:cubicBezTo>
                  <a:cubicBezTo>
                    <a:pt x="1368" y="404"/>
                    <a:pt x="1457" y="709"/>
                    <a:pt x="1546" y="1024"/>
                  </a:cubicBezTo>
                  <a:cubicBezTo>
                    <a:pt x="1565" y="1093"/>
                    <a:pt x="1585" y="1162"/>
                    <a:pt x="1605" y="1240"/>
                  </a:cubicBezTo>
                  <a:cubicBezTo>
                    <a:pt x="1585" y="1280"/>
                    <a:pt x="1575" y="1319"/>
                    <a:pt x="1556" y="1369"/>
                  </a:cubicBezTo>
                  <a:cubicBezTo>
                    <a:pt x="1457" y="1181"/>
                    <a:pt x="1368" y="995"/>
                    <a:pt x="1270" y="818"/>
                  </a:cubicBezTo>
                  <a:cubicBezTo>
                    <a:pt x="1250" y="581"/>
                    <a:pt x="1231" y="345"/>
                    <a:pt x="1221" y="119"/>
                  </a:cubicBezTo>
                  <a:cubicBezTo>
                    <a:pt x="1172" y="138"/>
                    <a:pt x="1123" y="158"/>
                    <a:pt x="1064" y="178"/>
                  </a:cubicBezTo>
                  <a:cubicBezTo>
                    <a:pt x="1073" y="267"/>
                    <a:pt x="1073" y="355"/>
                    <a:pt x="1083" y="453"/>
                  </a:cubicBezTo>
                  <a:cubicBezTo>
                    <a:pt x="1044" y="374"/>
                    <a:pt x="1005" y="306"/>
                    <a:pt x="965" y="227"/>
                  </a:cubicBezTo>
                  <a:lnTo>
                    <a:pt x="906" y="256"/>
                  </a:lnTo>
                  <a:cubicBezTo>
                    <a:pt x="965" y="385"/>
                    <a:pt x="1034" y="503"/>
                    <a:pt x="1093" y="621"/>
                  </a:cubicBezTo>
                  <a:cubicBezTo>
                    <a:pt x="1103" y="700"/>
                    <a:pt x="1103" y="778"/>
                    <a:pt x="1113" y="857"/>
                  </a:cubicBezTo>
                  <a:cubicBezTo>
                    <a:pt x="1054" y="768"/>
                    <a:pt x="994" y="689"/>
                    <a:pt x="935" y="601"/>
                  </a:cubicBezTo>
                  <a:cubicBezTo>
                    <a:pt x="887" y="512"/>
                    <a:pt x="828" y="424"/>
                    <a:pt x="778" y="335"/>
                  </a:cubicBezTo>
                  <a:cubicBezTo>
                    <a:pt x="758" y="355"/>
                    <a:pt x="739" y="365"/>
                    <a:pt x="719" y="374"/>
                  </a:cubicBezTo>
                  <a:cubicBezTo>
                    <a:pt x="847" y="581"/>
                    <a:pt x="955" y="798"/>
                    <a:pt x="1064" y="1004"/>
                  </a:cubicBezTo>
                  <a:cubicBezTo>
                    <a:pt x="1083" y="1044"/>
                    <a:pt x="1103" y="1074"/>
                    <a:pt x="1123" y="1113"/>
                  </a:cubicBezTo>
                  <a:cubicBezTo>
                    <a:pt x="965" y="886"/>
                    <a:pt x="798" y="670"/>
                    <a:pt x="621" y="453"/>
                  </a:cubicBezTo>
                  <a:lnTo>
                    <a:pt x="513" y="562"/>
                  </a:lnTo>
                  <a:cubicBezTo>
                    <a:pt x="729" y="827"/>
                    <a:pt x="935" y="1103"/>
                    <a:pt x="1123" y="1378"/>
                  </a:cubicBezTo>
                  <a:cubicBezTo>
                    <a:pt x="1024" y="1299"/>
                    <a:pt x="935" y="1231"/>
                    <a:pt x="837" y="1152"/>
                  </a:cubicBezTo>
                  <a:cubicBezTo>
                    <a:pt x="798" y="1074"/>
                    <a:pt x="749" y="995"/>
                    <a:pt x="709" y="916"/>
                  </a:cubicBezTo>
                  <a:lnTo>
                    <a:pt x="502" y="562"/>
                  </a:lnTo>
                  <a:cubicBezTo>
                    <a:pt x="493" y="581"/>
                    <a:pt x="473" y="601"/>
                    <a:pt x="454" y="611"/>
                  </a:cubicBezTo>
                  <a:cubicBezTo>
                    <a:pt x="542" y="759"/>
                    <a:pt x="621" y="896"/>
                    <a:pt x="699" y="1034"/>
                  </a:cubicBezTo>
                  <a:lnTo>
                    <a:pt x="463" y="857"/>
                  </a:lnTo>
                  <a:cubicBezTo>
                    <a:pt x="424" y="818"/>
                    <a:pt x="384" y="788"/>
                    <a:pt x="336" y="759"/>
                  </a:cubicBezTo>
                  <a:cubicBezTo>
                    <a:pt x="336" y="768"/>
                    <a:pt x="325" y="778"/>
                    <a:pt x="316" y="788"/>
                  </a:cubicBezTo>
                  <a:cubicBezTo>
                    <a:pt x="463" y="896"/>
                    <a:pt x="601" y="1004"/>
                    <a:pt x="739" y="1113"/>
                  </a:cubicBezTo>
                  <a:cubicBezTo>
                    <a:pt x="769" y="1172"/>
                    <a:pt x="798" y="1221"/>
                    <a:pt x="828" y="1280"/>
                  </a:cubicBezTo>
                  <a:cubicBezTo>
                    <a:pt x="808" y="1260"/>
                    <a:pt x="778" y="1240"/>
                    <a:pt x="758" y="1221"/>
                  </a:cubicBezTo>
                  <a:cubicBezTo>
                    <a:pt x="601" y="1093"/>
                    <a:pt x="443" y="965"/>
                    <a:pt x="276" y="847"/>
                  </a:cubicBezTo>
                  <a:cubicBezTo>
                    <a:pt x="276" y="847"/>
                    <a:pt x="266" y="857"/>
                    <a:pt x="266" y="866"/>
                  </a:cubicBezTo>
                  <a:cubicBezTo>
                    <a:pt x="463" y="1024"/>
                    <a:pt x="670" y="1192"/>
                    <a:pt x="867" y="1349"/>
                  </a:cubicBezTo>
                  <a:cubicBezTo>
                    <a:pt x="876" y="1359"/>
                    <a:pt x="876" y="1359"/>
                    <a:pt x="876" y="1369"/>
                  </a:cubicBezTo>
                  <a:lnTo>
                    <a:pt x="994" y="1575"/>
                  </a:lnTo>
                  <a:cubicBezTo>
                    <a:pt x="867" y="1447"/>
                    <a:pt x="739" y="1329"/>
                    <a:pt x="601" y="1201"/>
                  </a:cubicBezTo>
                  <a:cubicBezTo>
                    <a:pt x="493" y="1093"/>
                    <a:pt x="375" y="985"/>
                    <a:pt x="257" y="866"/>
                  </a:cubicBezTo>
                  <a:cubicBezTo>
                    <a:pt x="257" y="877"/>
                    <a:pt x="247" y="886"/>
                    <a:pt x="247" y="896"/>
                  </a:cubicBezTo>
                  <a:cubicBezTo>
                    <a:pt x="443" y="1093"/>
                    <a:pt x="650" y="1290"/>
                    <a:pt x="857" y="1487"/>
                  </a:cubicBezTo>
                  <a:lnTo>
                    <a:pt x="1044" y="1673"/>
                  </a:lnTo>
                  <a:cubicBezTo>
                    <a:pt x="1093" y="1782"/>
                    <a:pt x="1152" y="1890"/>
                    <a:pt x="1211" y="1999"/>
                  </a:cubicBezTo>
                  <a:cubicBezTo>
                    <a:pt x="1172" y="1988"/>
                    <a:pt x="1142" y="1979"/>
                    <a:pt x="1113" y="1959"/>
                  </a:cubicBezTo>
                  <a:cubicBezTo>
                    <a:pt x="798" y="1644"/>
                    <a:pt x="483" y="1329"/>
                    <a:pt x="178" y="1014"/>
                  </a:cubicBezTo>
                  <a:cubicBezTo>
                    <a:pt x="158" y="1063"/>
                    <a:pt x="128" y="1113"/>
                    <a:pt x="119" y="1162"/>
                  </a:cubicBezTo>
                  <a:cubicBezTo>
                    <a:pt x="325" y="1378"/>
                    <a:pt x="542" y="1595"/>
                    <a:pt x="758" y="1811"/>
                  </a:cubicBezTo>
                  <a:cubicBezTo>
                    <a:pt x="660" y="1772"/>
                    <a:pt x="561" y="1732"/>
                    <a:pt x="473" y="1693"/>
                  </a:cubicBezTo>
                  <a:cubicBezTo>
                    <a:pt x="345" y="1585"/>
                    <a:pt x="217" y="1467"/>
                    <a:pt x="99" y="1349"/>
                  </a:cubicBezTo>
                  <a:cubicBezTo>
                    <a:pt x="89" y="1339"/>
                    <a:pt x="80" y="1319"/>
                    <a:pt x="60" y="1310"/>
                  </a:cubicBezTo>
                  <a:cubicBezTo>
                    <a:pt x="60" y="1319"/>
                    <a:pt x="60" y="1339"/>
                    <a:pt x="50" y="1349"/>
                  </a:cubicBezTo>
                  <a:cubicBezTo>
                    <a:pt x="158" y="1457"/>
                    <a:pt x="276" y="1555"/>
                    <a:pt x="384" y="1664"/>
                  </a:cubicBezTo>
                  <a:cubicBezTo>
                    <a:pt x="266" y="1614"/>
                    <a:pt x="139" y="1566"/>
                    <a:pt x="21" y="1507"/>
                  </a:cubicBezTo>
                  <a:cubicBezTo>
                    <a:pt x="10" y="1555"/>
                    <a:pt x="10" y="1605"/>
                    <a:pt x="1" y="1654"/>
                  </a:cubicBezTo>
                  <a:cubicBezTo>
                    <a:pt x="227" y="1743"/>
                    <a:pt x="454" y="1841"/>
                    <a:pt x="680" y="1929"/>
                  </a:cubicBezTo>
                  <a:cubicBezTo>
                    <a:pt x="837" y="2067"/>
                    <a:pt x="994" y="2195"/>
                    <a:pt x="1152" y="2313"/>
                  </a:cubicBezTo>
                  <a:lnTo>
                    <a:pt x="1034" y="2284"/>
                  </a:lnTo>
                  <a:cubicBezTo>
                    <a:pt x="994" y="2274"/>
                    <a:pt x="955" y="2254"/>
                    <a:pt x="906" y="2244"/>
                  </a:cubicBezTo>
                  <a:cubicBezTo>
                    <a:pt x="601" y="2117"/>
                    <a:pt x="296" y="1979"/>
                    <a:pt x="1" y="1831"/>
                  </a:cubicBezTo>
                  <a:lnTo>
                    <a:pt x="1" y="1831"/>
                  </a:lnTo>
                  <a:cubicBezTo>
                    <a:pt x="1" y="1890"/>
                    <a:pt x="10" y="1940"/>
                    <a:pt x="21" y="1988"/>
                  </a:cubicBezTo>
                  <a:cubicBezTo>
                    <a:pt x="325" y="2136"/>
                    <a:pt x="631" y="2274"/>
                    <a:pt x="946" y="2402"/>
                  </a:cubicBezTo>
                  <a:lnTo>
                    <a:pt x="2697" y="2402"/>
                  </a:lnTo>
                  <a:cubicBezTo>
                    <a:pt x="2825" y="2392"/>
                    <a:pt x="2943" y="2382"/>
                    <a:pt x="3061" y="2373"/>
                  </a:cubicBezTo>
                  <a:cubicBezTo>
                    <a:pt x="3219" y="2362"/>
                    <a:pt x="3367" y="2343"/>
                    <a:pt x="3524" y="2333"/>
                  </a:cubicBezTo>
                  <a:cubicBezTo>
                    <a:pt x="3541" y="2324"/>
                    <a:pt x="3543" y="2301"/>
                    <a:pt x="3531" y="2301"/>
                  </a:cubicBezTo>
                  <a:cubicBezTo>
                    <a:pt x="3529" y="2301"/>
                    <a:pt x="3527" y="2302"/>
                    <a:pt x="3524" y="2303"/>
                  </a:cubicBezTo>
                  <a:cubicBezTo>
                    <a:pt x="3209" y="2333"/>
                    <a:pt x="2884" y="2362"/>
                    <a:pt x="2569" y="2392"/>
                  </a:cubicBezTo>
                  <a:cubicBezTo>
                    <a:pt x="2608" y="2373"/>
                    <a:pt x="2648" y="2353"/>
                    <a:pt x="2687" y="2343"/>
                  </a:cubicBezTo>
                  <a:cubicBezTo>
                    <a:pt x="2835" y="2323"/>
                    <a:pt x="2982" y="2313"/>
                    <a:pt x="3130" y="2294"/>
                  </a:cubicBezTo>
                  <a:cubicBezTo>
                    <a:pt x="3317" y="2274"/>
                    <a:pt x="3514" y="2254"/>
                    <a:pt x="3711" y="2235"/>
                  </a:cubicBezTo>
                  <a:cubicBezTo>
                    <a:pt x="3711" y="2225"/>
                    <a:pt x="3711" y="2215"/>
                    <a:pt x="3721" y="2205"/>
                  </a:cubicBezTo>
                  <a:lnTo>
                    <a:pt x="3721" y="2205"/>
                  </a:lnTo>
                  <a:cubicBezTo>
                    <a:pt x="3406" y="2235"/>
                    <a:pt x="3091" y="2264"/>
                    <a:pt x="2776" y="2303"/>
                  </a:cubicBezTo>
                  <a:cubicBezTo>
                    <a:pt x="2973" y="2225"/>
                    <a:pt x="3170" y="2136"/>
                    <a:pt x="3356" y="2058"/>
                  </a:cubicBezTo>
                  <a:cubicBezTo>
                    <a:pt x="3494" y="2028"/>
                    <a:pt x="3632" y="1988"/>
                    <a:pt x="3770" y="1959"/>
                  </a:cubicBezTo>
                  <a:lnTo>
                    <a:pt x="3770" y="1929"/>
                  </a:lnTo>
                  <a:cubicBezTo>
                    <a:pt x="3681" y="1949"/>
                    <a:pt x="3603" y="1969"/>
                    <a:pt x="3514" y="1988"/>
                  </a:cubicBezTo>
                  <a:cubicBezTo>
                    <a:pt x="3583" y="1959"/>
                    <a:pt x="3652" y="1929"/>
                    <a:pt x="3711" y="1900"/>
                  </a:cubicBezTo>
                  <a:cubicBezTo>
                    <a:pt x="3794" y="1867"/>
                    <a:pt x="3743" y="1783"/>
                    <a:pt x="3671" y="1783"/>
                  </a:cubicBezTo>
                  <a:cubicBezTo>
                    <a:pt x="3658" y="1783"/>
                    <a:pt x="3645" y="1786"/>
                    <a:pt x="3632" y="1792"/>
                  </a:cubicBezTo>
                  <a:cubicBezTo>
                    <a:pt x="3297" y="1940"/>
                    <a:pt x="2953" y="2087"/>
                    <a:pt x="2619" y="2225"/>
                  </a:cubicBezTo>
                  <a:cubicBezTo>
                    <a:pt x="2481" y="2264"/>
                    <a:pt x="2353" y="2303"/>
                    <a:pt x="2215" y="2343"/>
                  </a:cubicBezTo>
                  <a:cubicBezTo>
                    <a:pt x="2205" y="2303"/>
                    <a:pt x="2195" y="2274"/>
                    <a:pt x="2186" y="2244"/>
                  </a:cubicBezTo>
                  <a:cubicBezTo>
                    <a:pt x="2471" y="2126"/>
                    <a:pt x="2746" y="1999"/>
                    <a:pt x="3022" y="1880"/>
                  </a:cubicBezTo>
                  <a:lnTo>
                    <a:pt x="3288" y="1821"/>
                  </a:lnTo>
                  <a:cubicBezTo>
                    <a:pt x="3445" y="1782"/>
                    <a:pt x="3612" y="1732"/>
                    <a:pt x="3780" y="1693"/>
                  </a:cubicBezTo>
                  <a:lnTo>
                    <a:pt x="3780" y="1664"/>
                  </a:lnTo>
                  <a:cubicBezTo>
                    <a:pt x="3573" y="1713"/>
                    <a:pt x="3367" y="1762"/>
                    <a:pt x="3170" y="1811"/>
                  </a:cubicBezTo>
                  <a:cubicBezTo>
                    <a:pt x="3347" y="1732"/>
                    <a:pt x="3533" y="1644"/>
                    <a:pt x="3721" y="1566"/>
                  </a:cubicBezTo>
                  <a:cubicBezTo>
                    <a:pt x="3738" y="1557"/>
                    <a:pt x="3725" y="1534"/>
                    <a:pt x="3709" y="1534"/>
                  </a:cubicBezTo>
                  <a:cubicBezTo>
                    <a:pt x="3707" y="1534"/>
                    <a:pt x="3704" y="1534"/>
                    <a:pt x="3701" y="1536"/>
                  </a:cubicBezTo>
                  <a:cubicBezTo>
                    <a:pt x="3474" y="1644"/>
                    <a:pt x="3238" y="1752"/>
                    <a:pt x="3012" y="1851"/>
                  </a:cubicBezTo>
                  <a:cubicBezTo>
                    <a:pt x="2934" y="1870"/>
                    <a:pt x="2864" y="1890"/>
                    <a:pt x="2786" y="1900"/>
                  </a:cubicBezTo>
                  <a:cubicBezTo>
                    <a:pt x="3111" y="1732"/>
                    <a:pt x="3426" y="1575"/>
                    <a:pt x="3741" y="1408"/>
                  </a:cubicBezTo>
                  <a:cubicBezTo>
                    <a:pt x="3730" y="1359"/>
                    <a:pt x="3721" y="1310"/>
                    <a:pt x="3701" y="1270"/>
                  </a:cubicBezTo>
                  <a:cubicBezTo>
                    <a:pt x="3219" y="1526"/>
                    <a:pt x="2737" y="1772"/>
                    <a:pt x="2254" y="2028"/>
                  </a:cubicBezTo>
                  <a:cubicBezTo>
                    <a:pt x="2254" y="2018"/>
                    <a:pt x="2264" y="1999"/>
                    <a:pt x="2274" y="1988"/>
                  </a:cubicBezTo>
                  <a:cubicBezTo>
                    <a:pt x="2422" y="1890"/>
                    <a:pt x="2560" y="1792"/>
                    <a:pt x="2707" y="1693"/>
                  </a:cubicBezTo>
                  <a:cubicBezTo>
                    <a:pt x="2855" y="1605"/>
                    <a:pt x="3002" y="1526"/>
                    <a:pt x="3140" y="1447"/>
                  </a:cubicBezTo>
                  <a:cubicBezTo>
                    <a:pt x="3317" y="1349"/>
                    <a:pt x="3485" y="1251"/>
                    <a:pt x="3662" y="1152"/>
                  </a:cubicBezTo>
                  <a:cubicBezTo>
                    <a:pt x="3652" y="1142"/>
                    <a:pt x="3652" y="1133"/>
                    <a:pt x="3652" y="1122"/>
                  </a:cubicBezTo>
                  <a:cubicBezTo>
                    <a:pt x="3426" y="1251"/>
                    <a:pt x="3189" y="1378"/>
                    <a:pt x="2963" y="1516"/>
                  </a:cubicBezTo>
                  <a:lnTo>
                    <a:pt x="3612" y="1044"/>
                  </a:lnTo>
                  <a:lnTo>
                    <a:pt x="3553" y="926"/>
                  </a:lnTo>
                  <a:cubicBezTo>
                    <a:pt x="3445" y="995"/>
                    <a:pt x="3337" y="1074"/>
                    <a:pt x="3238" y="1152"/>
                  </a:cubicBezTo>
                  <a:cubicBezTo>
                    <a:pt x="3150" y="1181"/>
                    <a:pt x="3071" y="1221"/>
                    <a:pt x="2993" y="1251"/>
                  </a:cubicBezTo>
                  <a:cubicBezTo>
                    <a:pt x="3032" y="1211"/>
                    <a:pt x="3081" y="1172"/>
                    <a:pt x="3130" y="1122"/>
                  </a:cubicBezTo>
                  <a:cubicBezTo>
                    <a:pt x="3238" y="1014"/>
                    <a:pt x="3356" y="906"/>
                    <a:pt x="3465" y="788"/>
                  </a:cubicBezTo>
                  <a:cubicBezTo>
                    <a:pt x="3455" y="778"/>
                    <a:pt x="3445" y="768"/>
                    <a:pt x="3445" y="759"/>
                  </a:cubicBezTo>
                  <a:cubicBezTo>
                    <a:pt x="3268" y="945"/>
                    <a:pt x="3091" y="1122"/>
                    <a:pt x="2904" y="1290"/>
                  </a:cubicBezTo>
                  <a:cubicBezTo>
                    <a:pt x="2894" y="1290"/>
                    <a:pt x="2894" y="1290"/>
                    <a:pt x="2884" y="1299"/>
                  </a:cubicBezTo>
                  <a:cubicBezTo>
                    <a:pt x="3061" y="1103"/>
                    <a:pt x="3229" y="906"/>
                    <a:pt x="3396" y="700"/>
                  </a:cubicBezTo>
                  <a:cubicBezTo>
                    <a:pt x="3367" y="670"/>
                    <a:pt x="3337" y="630"/>
                    <a:pt x="3297" y="591"/>
                  </a:cubicBezTo>
                  <a:cubicBezTo>
                    <a:pt x="3248" y="650"/>
                    <a:pt x="3209" y="700"/>
                    <a:pt x="3159" y="759"/>
                  </a:cubicBezTo>
                  <a:cubicBezTo>
                    <a:pt x="3071" y="818"/>
                    <a:pt x="2993" y="877"/>
                    <a:pt x="2914" y="926"/>
                  </a:cubicBezTo>
                  <a:cubicBezTo>
                    <a:pt x="3002" y="778"/>
                    <a:pt x="3091" y="630"/>
                    <a:pt x="3179" y="473"/>
                  </a:cubicBezTo>
                  <a:cubicBezTo>
                    <a:pt x="3130" y="433"/>
                    <a:pt x="3081" y="394"/>
                    <a:pt x="3022" y="355"/>
                  </a:cubicBezTo>
                  <a:cubicBezTo>
                    <a:pt x="2934" y="542"/>
                    <a:pt x="2835" y="719"/>
                    <a:pt x="2737" y="906"/>
                  </a:cubicBezTo>
                  <a:cubicBezTo>
                    <a:pt x="2786" y="788"/>
                    <a:pt x="2835" y="670"/>
                    <a:pt x="2875" y="552"/>
                  </a:cubicBezTo>
                  <a:lnTo>
                    <a:pt x="2963" y="315"/>
                  </a:lnTo>
                  <a:cubicBezTo>
                    <a:pt x="2953" y="306"/>
                    <a:pt x="2943" y="306"/>
                    <a:pt x="2934" y="296"/>
                  </a:cubicBezTo>
                  <a:cubicBezTo>
                    <a:pt x="2845" y="552"/>
                    <a:pt x="2746" y="807"/>
                    <a:pt x="2638" y="1054"/>
                  </a:cubicBezTo>
                  <a:cubicBezTo>
                    <a:pt x="2628" y="1074"/>
                    <a:pt x="2628" y="1093"/>
                    <a:pt x="2619" y="1103"/>
                  </a:cubicBezTo>
                  <a:cubicBezTo>
                    <a:pt x="2608" y="1133"/>
                    <a:pt x="2589" y="1152"/>
                    <a:pt x="2579" y="1172"/>
                  </a:cubicBezTo>
                  <a:cubicBezTo>
                    <a:pt x="2530" y="1211"/>
                    <a:pt x="2481" y="1240"/>
                    <a:pt x="2431" y="1270"/>
                  </a:cubicBezTo>
                  <a:cubicBezTo>
                    <a:pt x="2540" y="1063"/>
                    <a:pt x="2648" y="847"/>
                    <a:pt x="2746" y="621"/>
                  </a:cubicBezTo>
                  <a:cubicBezTo>
                    <a:pt x="2796" y="512"/>
                    <a:pt x="2845" y="394"/>
                    <a:pt x="2894" y="276"/>
                  </a:cubicBezTo>
                  <a:cubicBezTo>
                    <a:pt x="2875" y="256"/>
                    <a:pt x="2855" y="247"/>
                    <a:pt x="2835" y="237"/>
                  </a:cubicBezTo>
                  <a:cubicBezTo>
                    <a:pt x="2726" y="503"/>
                    <a:pt x="2608" y="768"/>
                    <a:pt x="2481" y="1024"/>
                  </a:cubicBezTo>
                  <a:cubicBezTo>
                    <a:pt x="2422" y="1142"/>
                    <a:pt x="2372" y="1251"/>
                    <a:pt x="2313" y="1359"/>
                  </a:cubicBezTo>
                  <a:lnTo>
                    <a:pt x="2293" y="1378"/>
                  </a:lnTo>
                  <a:cubicBezTo>
                    <a:pt x="2431" y="1074"/>
                    <a:pt x="2549" y="768"/>
                    <a:pt x="2667" y="463"/>
                  </a:cubicBezTo>
                  <a:cubicBezTo>
                    <a:pt x="2697" y="374"/>
                    <a:pt x="2726" y="286"/>
                    <a:pt x="2776" y="208"/>
                  </a:cubicBezTo>
                  <a:lnTo>
                    <a:pt x="2717" y="178"/>
                  </a:lnTo>
                  <a:cubicBezTo>
                    <a:pt x="2678" y="237"/>
                    <a:pt x="2648" y="296"/>
                    <a:pt x="2628" y="365"/>
                  </a:cubicBezTo>
                  <a:cubicBezTo>
                    <a:pt x="2589" y="453"/>
                    <a:pt x="2560" y="542"/>
                    <a:pt x="2530" y="630"/>
                  </a:cubicBezTo>
                  <a:cubicBezTo>
                    <a:pt x="2490" y="719"/>
                    <a:pt x="2461" y="818"/>
                    <a:pt x="2422" y="916"/>
                  </a:cubicBezTo>
                  <a:cubicBezTo>
                    <a:pt x="2343" y="1093"/>
                    <a:pt x="2264" y="1280"/>
                    <a:pt x="2175" y="1467"/>
                  </a:cubicBezTo>
                  <a:cubicBezTo>
                    <a:pt x="2116" y="1507"/>
                    <a:pt x="2057" y="1546"/>
                    <a:pt x="2008" y="1585"/>
                  </a:cubicBezTo>
                  <a:cubicBezTo>
                    <a:pt x="2008" y="1555"/>
                    <a:pt x="2018" y="1516"/>
                    <a:pt x="2028" y="1477"/>
                  </a:cubicBezTo>
                  <a:cubicBezTo>
                    <a:pt x="2127" y="1162"/>
                    <a:pt x="2234" y="857"/>
                    <a:pt x="2363" y="542"/>
                  </a:cubicBezTo>
                  <a:cubicBezTo>
                    <a:pt x="2422" y="404"/>
                    <a:pt x="2481" y="256"/>
                    <a:pt x="2540" y="109"/>
                  </a:cubicBezTo>
                  <a:cubicBezTo>
                    <a:pt x="2510" y="99"/>
                    <a:pt x="2490" y="99"/>
                    <a:pt x="2471" y="89"/>
                  </a:cubicBezTo>
                  <a:cubicBezTo>
                    <a:pt x="2343" y="385"/>
                    <a:pt x="2225" y="689"/>
                    <a:pt x="2116" y="985"/>
                  </a:cubicBezTo>
                  <a:lnTo>
                    <a:pt x="2087" y="1074"/>
                  </a:lnTo>
                  <a:cubicBezTo>
                    <a:pt x="2116" y="906"/>
                    <a:pt x="2146" y="748"/>
                    <a:pt x="2166" y="581"/>
                  </a:cubicBezTo>
                  <a:cubicBezTo>
                    <a:pt x="2195" y="404"/>
                    <a:pt x="2225" y="217"/>
                    <a:pt x="2254" y="40"/>
                  </a:cubicBezTo>
                  <a:cubicBezTo>
                    <a:pt x="2234" y="30"/>
                    <a:pt x="2205" y="30"/>
                    <a:pt x="2186" y="20"/>
                  </a:cubicBezTo>
                  <a:cubicBezTo>
                    <a:pt x="2166" y="50"/>
                    <a:pt x="2156" y="79"/>
                    <a:pt x="2136" y="99"/>
                  </a:cubicBezTo>
                  <a:cubicBezTo>
                    <a:pt x="2146" y="70"/>
                    <a:pt x="2146" y="50"/>
                    <a:pt x="2146" y="20"/>
                  </a:cubicBezTo>
                  <a:cubicBezTo>
                    <a:pt x="2097" y="11"/>
                    <a:pt x="2048" y="11"/>
                    <a:pt x="1989" y="11"/>
                  </a:cubicBezTo>
                  <a:lnTo>
                    <a:pt x="1930" y="512"/>
                  </a:lnTo>
                  <a:cubicBezTo>
                    <a:pt x="1920" y="522"/>
                    <a:pt x="1920" y="542"/>
                    <a:pt x="1910" y="552"/>
                  </a:cubicBezTo>
                  <a:lnTo>
                    <a:pt x="1910" y="414"/>
                  </a:lnTo>
                  <a:cubicBezTo>
                    <a:pt x="1920" y="276"/>
                    <a:pt x="1920" y="138"/>
                    <a:pt x="1920"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
            <p:cNvSpPr/>
            <p:nvPr/>
          </p:nvSpPr>
          <p:spPr>
            <a:xfrm>
              <a:off x="5034604" y="5070107"/>
              <a:ext cx="73299" cy="12711"/>
            </a:xfrm>
            <a:custGeom>
              <a:avLst/>
              <a:gdLst/>
              <a:ahLst/>
              <a:cxnLst/>
              <a:rect l="l" t="t" r="r" b="b"/>
              <a:pathLst>
                <a:path w="346" h="60" extrusionOk="0">
                  <a:moveTo>
                    <a:pt x="1" y="1"/>
                  </a:moveTo>
                  <a:cubicBezTo>
                    <a:pt x="1" y="11"/>
                    <a:pt x="11" y="20"/>
                    <a:pt x="11" y="31"/>
                  </a:cubicBezTo>
                  <a:lnTo>
                    <a:pt x="188" y="60"/>
                  </a:lnTo>
                  <a:lnTo>
                    <a:pt x="346" y="60"/>
                  </a:lnTo>
                  <a:cubicBezTo>
                    <a:pt x="306" y="60"/>
                    <a:pt x="267" y="50"/>
                    <a:pt x="228" y="40"/>
                  </a:cubicBezTo>
                  <a:cubicBezTo>
                    <a:pt x="149" y="31"/>
                    <a:pt x="80" y="11"/>
                    <a:pt x="1"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
            <p:cNvSpPr/>
            <p:nvPr/>
          </p:nvSpPr>
          <p:spPr>
            <a:xfrm>
              <a:off x="8094943" y="4573961"/>
              <a:ext cx="802055" cy="508858"/>
            </a:xfrm>
            <a:custGeom>
              <a:avLst/>
              <a:gdLst/>
              <a:ahLst/>
              <a:cxnLst/>
              <a:rect l="l" t="t" r="r" b="b"/>
              <a:pathLst>
                <a:path w="3786" h="2402" extrusionOk="0">
                  <a:moveTo>
                    <a:pt x="1506" y="424"/>
                  </a:moveTo>
                  <a:cubicBezTo>
                    <a:pt x="1545" y="512"/>
                    <a:pt x="1575" y="601"/>
                    <a:pt x="1604" y="689"/>
                  </a:cubicBezTo>
                  <a:cubicBezTo>
                    <a:pt x="1614" y="728"/>
                    <a:pt x="1615" y="766"/>
                    <a:pt x="1623" y="796"/>
                  </a:cubicBezTo>
                  <a:lnTo>
                    <a:pt x="1623" y="796"/>
                  </a:lnTo>
                  <a:cubicBezTo>
                    <a:pt x="1584" y="668"/>
                    <a:pt x="1545" y="541"/>
                    <a:pt x="1506" y="424"/>
                  </a:cubicBezTo>
                  <a:close/>
                  <a:moveTo>
                    <a:pt x="1053" y="837"/>
                  </a:moveTo>
                  <a:cubicBezTo>
                    <a:pt x="1063" y="847"/>
                    <a:pt x="1073" y="857"/>
                    <a:pt x="1083" y="877"/>
                  </a:cubicBezTo>
                  <a:cubicBezTo>
                    <a:pt x="1093" y="886"/>
                    <a:pt x="1103" y="906"/>
                    <a:pt x="1112" y="916"/>
                  </a:cubicBezTo>
                  <a:cubicBezTo>
                    <a:pt x="1112" y="936"/>
                    <a:pt x="1112" y="945"/>
                    <a:pt x="1122" y="965"/>
                  </a:cubicBezTo>
                  <a:cubicBezTo>
                    <a:pt x="1093" y="916"/>
                    <a:pt x="1073" y="877"/>
                    <a:pt x="1053" y="837"/>
                  </a:cubicBezTo>
                  <a:close/>
                  <a:moveTo>
                    <a:pt x="1742" y="1083"/>
                  </a:moveTo>
                  <a:lnTo>
                    <a:pt x="1772" y="1172"/>
                  </a:lnTo>
                  <a:lnTo>
                    <a:pt x="1772" y="1290"/>
                  </a:lnTo>
                  <a:cubicBezTo>
                    <a:pt x="1762" y="1260"/>
                    <a:pt x="1752" y="1240"/>
                    <a:pt x="1742" y="1211"/>
                  </a:cubicBezTo>
                  <a:lnTo>
                    <a:pt x="1742" y="1172"/>
                  </a:lnTo>
                  <a:cubicBezTo>
                    <a:pt x="1742" y="1152"/>
                    <a:pt x="1733" y="1133"/>
                    <a:pt x="1733" y="1103"/>
                  </a:cubicBezTo>
                  <a:cubicBezTo>
                    <a:pt x="1733" y="1093"/>
                    <a:pt x="1742" y="1093"/>
                    <a:pt x="1742" y="1083"/>
                  </a:cubicBezTo>
                  <a:close/>
                  <a:moveTo>
                    <a:pt x="1280" y="995"/>
                  </a:moveTo>
                  <a:cubicBezTo>
                    <a:pt x="1289" y="1004"/>
                    <a:pt x="1300" y="1024"/>
                    <a:pt x="1300" y="1034"/>
                  </a:cubicBezTo>
                  <a:cubicBezTo>
                    <a:pt x="1359" y="1142"/>
                    <a:pt x="1407" y="1240"/>
                    <a:pt x="1466" y="1349"/>
                  </a:cubicBezTo>
                  <a:lnTo>
                    <a:pt x="1457" y="1339"/>
                  </a:lnTo>
                  <a:cubicBezTo>
                    <a:pt x="1398" y="1260"/>
                    <a:pt x="1348" y="1192"/>
                    <a:pt x="1289" y="1113"/>
                  </a:cubicBezTo>
                  <a:cubicBezTo>
                    <a:pt x="1289" y="1074"/>
                    <a:pt x="1289" y="1034"/>
                    <a:pt x="1280" y="995"/>
                  </a:cubicBezTo>
                  <a:close/>
                  <a:moveTo>
                    <a:pt x="2205" y="119"/>
                  </a:moveTo>
                  <a:lnTo>
                    <a:pt x="2205" y="119"/>
                  </a:lnTo>
                  <a:cubicBezTo>
                    <a:pt x="2155" y="433"/>
                    <a:pt x="2107" y="739"/>
                    <a:pt x="2057" y="1054"/>
                  </a:cubicBezTo>
                  <a:cubicBezTo>
                    <a:pt x="2037" y="1122"/>
                    <a:pt x="2028" y="1192"/>
                    <a:pt x="2018" y="1260"/>
                  </a:cubicBezTo>
                  <a:cubicBezTo>
                    <a:pt x="2008" y="1290"/>
                    <a:pt x="1998" y="1319"/>
                    <a:pt x="1988" y="1359"/>
                  </a:cubicBezTo>
                  <a:cubicBezTo>
                    <a:pt x="2028" y="1004"/>
                    <a:pt x="2067" y="641"/>
                    <a:pt x="2116" y="286"/>
                  </a:cubicBezTo>
                  <a:cubicBezTo>
                    <a:pt x="2146" y="237"/>
                    <a:pt x="2175" y="178"/>
                    <a:pt x="2205" y="119"/>
                  </a:cubicBezTo>
                  <a:close/>
                  <a:moveTo>
                    <a:pt x="3071" y="857"/>
                  </a:moveTo>
                  <a:cubicBezTo>
                    <a:pt x="2914" y="1034"/>
                    <a:pt x="2766" y="1211"/>
                    <a:pt x="2599" y="1388"/>
                  </a:cubicBezTo>
                  <a:cubicBezTo>
                    <a:pt x="2697" y="1260"/>
                    <a:pt x="2785" y="1133"/>
                    <a:pt x="2864" y="1004"/>
                  </a:cubicBezTo>
                  <a:lnTo>
                    <a:pt x="3071" y="857"/>
                  </a:lnTo>
                  <a:close/>
                  <a:moveTo>
                    <a:pt x="2520" y="1251"/>
                  </a:moveTo>
                  <a:lnTo>
                    <a:pt x="2520" y="1251"/>
                  </a:lnTo>
                  <a:cubicBezTo>
                    <a:pt x="2451" y="1349"/>
                    <a:pt x="2382" y="1447"/>
                    <a:pt x="2313" y="1536"/>
                  </a:cubicBezTo>
                  <a:cubicBezTo>
                    <a:pt x="2303" y="1546"/>
                    <a:pt x="2293" y="1546"/>
                    <a:pt x="2293" y="1546"/>
                  </a:cubicBezTo>
                  <a:cubicBezTo>
                    <a:pt x="2323" y="1477"/>
                    <a:pt x="2362" y="1408"/>
                    <a:pt x="2402" y="1339"/>
                  </a:cubicBezTo>
                  <a:lnTo>
                    <a:pt x="2520" y="1251"/>
                  </a:lnTo>
                  <a:close/>
                  <a:moveTo>
                    <a:pt x="3110" y="1231"/>
                  </a:moveTo>
                  <a:lnTo>
                    <a:pt x="3110" y="1231"/>
                  </a:lnTo>
                  <a:cubicBezTo>
                    <a:pt x="2962" y="1339"/>
                    <a:pt x="2815" y="1437"/>
                    <a:pt x="2667" y="1546"/>
                  </a:cubicBezTo>
                  <a:cubicBezTo>
                    <a:pt x="2677" y="1536"/>
                    <a:pt x="2677" y="1526"/>
                    <a:pt x="2687" y="1516"/>
                  </a:cubicBezTo>
                  <a:lnTo>
                    <a:pt x="2923" y="1310"/>
                  </a:lnTo>
                  <a:cubicBezTo>
                    <a:pt x="2982" y="1290"/>
                    <a:pt x="3051" y="1260"/>
                    <a:pt x="3110" y="1231"/>
                  </a:cubicBezTo>
                  <a:close/>
                  <a:moveTo>
                    <a:pt x="876" y="1221"/>
                  </a:moveTo>
                  <a:lnTo>
                    <a:pt x="876" y="1221"/>
                  </a:lnTo>
                  <a:cubicBezTo>
                    <a:pt x="974" y="1310"/>
                    <a:pt x="1073" y="1388"/>
                    <a:pt x="1171" y="1467"/>
                  </a:cubicBezTo>
                  <a:cubicBezTo>
                    <a:pt x="1182" y="1507"/>
                    <a:pt x="1182" y="1536"/>
                    <a:pt x="1182" y="1566"/>
                  </a:cubicBezTo>
                  <a:cubicBezTo>
                    <a:pt x="1112" y="1507"/>
                    <a:pt x="1044" y="1447"/>
                    <a:pt x="965" y="1388"/>
                  </a:cubicBezTo>
                  <a:cubicBezTo>
                    <a:pt x="935" y="1329"/>
                    <a:pt x="906" y="1280"/>
                    <a:pt x="876" y="1221"/>
                  </a:cubicBezTo>
                  <a:close/>
                  <a:moveTo>
                    <a:pt x="256" y="866"/>
                  </a:moveTo>
                  <a:lnTo>
                    <a:pt x="256" y="866"/>
                  </a:lnTo>
                  <a:cubicBezTo>
                    <a:pt x="463" y="1024"/>
                    <a:pt x="670" y="1192"/>
                    <a:pt x="867" y="1349"/>
                  </a:cubicBezTo>
                  <a:cubicBezTo>
                    <a:pt x="867" y="1359"/>
                    <a:pt x="876" y="1359"/>
                    <a:pt x="876" y="1369"/>
                  </a:cubicBezTo>
                  <a:cubicBezTo>
                    <a:pt x="915" y="1437"/>
                    <a:pt x="945" y="1507"/>
                    <a:pt x="985" y="1575"/>
                  </a:cubicBezTo>
                  <a:cubicBezTo>
                    <a:pt x="856" y="1447"/>
                    <a:pt x="729" y="1329"/>
                    <a:pt x="600" y="1201"/>
                  </a:cubicBezTo>
                  <a:cubicBezTo>
                    <a:pt x="493" y="1093"/>
                    <a:pt x="375" y="985"/>
                    <a:pt x="256" y="866"/>
                  </a:cubicBezTo>
                  <a:close/>
                  <a:moveTo>
                    <a:pt x="1683" y="1231"/>
                  </a:moveTo>
                  <a:cubicBezTo>
                    <a:pt x="1693" y="1349"/>
                    <a:pt x="1713" y="1457"/>
                    <a:pt x="1733" y="1566"/>
                  </a:cubicBezTo>
                  <a:cubicBezTo>
                    <a:pt x="1733" y="1570"/>
                    <a:pt x="1733" y="1575"/>
                    <a:pt x="1733" y="1580"/>
                  </a:cubicBezTo>
                  <a:lnTo>
                    <a:pt x="1733" y="1580"/>
                  </a:lnTo>
                  <a:lnTo>
                    <a:pt x="1654" y="1290"/>
                  </a:lnTo>
                  <a:lnTo>
                    <a:pt x="1654" y="1280"/>
                  </a:lnTo>
                  <a:cubicBezTo>
                    <a:pt x="1663" y="1270"/>
                    <a:pt x="1674" y="1251"/>
                    <a:pt x="1683" y="1231"/>
                  </a:cubicBezTo>
                  <a:close/>
                  <a:moveTo>
                    <a:pt x="2273" y="1428"/>
                  </a:moveTo>
                  <a:cubicBezTo>
                    <a:pt x="2244" y="1477"/>
                    <a:pt x="2214" y="1536"/>
                    <a:pt x="2195" y="1595"/>
                  </a:cubicBezTo>
                  <a:lnTo>
                    <a:pt x="2185" y="1595"/>
                  </a:lnTo>
                  <a:cubicBezTo>
                    <a:pt x="2185" y="1585"/>
                    <a:pt x="2195" y="1585"/>
                    <a:pt x="2195" y="1585"/>
                  </a:cubicBezTo>
                  <a:cubicBezTo>
                    <a:pt x="2214" y="1536"/>
                    <a:pt x="2234" y="1487"/>
                    <a:pt x="2264" y="1437"/>
                  </a:cubicBezTo>
                  <a:lnTo>
                    <a:pt x="2273" y="1428"/>
                  </a:lnTo>
                  <a:close/>
                  <a:moveTo>
                    <a:pt x="1300" y="1181"/>
                  </a:moveTo>
                  <a:lnTo>
                    <a:pt x="1300" y="1181"/>
                  </a:lnTo>
                  <a:cubicBezTo>
                    <a:pt x="1368" y="1280"/>
                    <a:pt x="1437" y="1369"/>
                    <a:pt x="1506" y="1467"/>
                  </a:cubicBezTo>
                  <a:cubicBezTo>
                    <a:pt x="1486" y="1516"/>
                    <a:pt x="1477" y="1575"/>
                    <a:pt x="1457" y="1625"/>
                  </a:cubicBezTo>
                  <a:cubicBezTo>
                    <a:pt x="1427" y="1585"/>
                    <a:pt x="1398" y="1536"/>
                    <a:pt x="1378" y="1496"/>
                  </a:cubicBezTo>
                  <a:cubicBezTo>
                    <a:pt x="1368" y="1487"/>
                    <a:pt x="1359" y="1467"/>
                    <a:pt x="1359" y="1447"/>
                  </a:cubicBezTo>
                  <a:cubicBezTo>
                    <a:pt x="1348" y="1428"/>
                    <a:pt x="1329" y="1408"/>
                    <a:pt x="1319" y="1378"/>
                  </a:cubicBezTo>
                  <a:cubicBezTo>
                    <a:pt x="1319" y="1319"/>
                    <a:pt x="1309" y="1251"/>
                    <a:pt x="1300" y="1181"/>
                  </a:cubicBezTo>
                  <a:close/>
                  <a:moveTo>
                    <a:pt x="2146" y="1526"/>
                  </a:moveTo>
                  <a:cubicBezTo>
                    <a:pt x="2126" y="1555"/>
                    <a:pt x="2107" y="1595"/>
                    <a:pt x="2087" y="1634"/>
                  </a:cubicBezTo>
                  <a:cubicBezTo>
                    <a:pt x="2067" y="1644"/>
                    <a:pt x="2037" y="1654"/>
                    <a:pt x="2008" y="1664"/>
                  </a:cubicBezTo>
                  <a:cubicBezTo>
                    <a:pt x="2008" y="1654"/>
                    <a:pt x="1998" y="1644"/>
                    <a:pt x="1998" y="1634"/>
                  </a:cubicBezTo>
                  <a:cubicBezTo>
                    <a:pt x="2048" y="1595"/>
                    <a:pt x="2096" y="1555"/>
                    <a:pt x="2146" y="1526"/>
                  </a:cubicBezTo>
                  <a:close/>
                  <a:moveTo>
                    <a:pt x="1634" y="1349"/>
                  </a:moveTo>
                  <a:lnTo>
                    <a:pt x="1722" y="1703"/>
                  </a:lnTo>
                  <a:cubicBezTo>
                    <a:pt x="1703" y="1664"/>
                    <a:pt x="1683" y="1625"/>
                    <a:pt x="1663" y="1595"/>
                  </a:cubicBezTo>
                  <a:lnTo>
                    <a:pt x="1595" y="1447"/>
                  </a:lnTo>
                  <a:cubicBezTo>
                    <a:pt x="1604" y="1418"/>
                    <a:pt x="1615" y="1378"/>
                    <a:pt x="1634" y="1349"/>
                  </a:cubicBezTo>
                  <a:close/>
                  <a:moveTo>
                    <a:pt x="2067" y="1673"/>
                  </a:moveTo>
                  <a:lnTo>
                    <a:pt x="2067" y="1673"/>
                  </a:lnTo>
                  <a:cubicBezTo>
                    <a:pt x="2057" y="1693"/>
                    <a:pt x="2048" y="1723"/>
                    <a:pt x="2037" y="1743"/>
                  </a:cubicBezTo>
                  <a:cubicBezTo>
                    <a:pt x="2028" y="1723"/>
                    <a:pt x="2018" y="1713"/>
                    <a:pt x="2018" y="1693"/>
                  </a:cubicBezTo>
                  <a:cubicBezTo>
                    <a:pt x="2037" y="1684"/>
                    <a:pt x="2048" y="1684"/>
                    <a:pt x="2067" y="1673"/>
                  </a:cubicBezTo>
                  <a:close/>
                  <a:moveTo>
                    <a:pt x="1004" y="1457"/>
                  </a:moveTo>
                  <a:cubicBezTo>
                    <a:pt x="1033" y="1487"/>
                    <a:pt x="1073" y="1516"/>
                    <a:pt x="1103" y="1546"/>
                  </a:cubicBezTo>
                  <a:cubicBezTo>
                    <a:pt x="1132" y="1566"/>
                    <a:pt x="1162" y="1595"/>
                    <a:pt x="1191" y="1614"/>
                  </a:cubicBezTo>
                  <a:cubicBezTo>
                    <a:pt x="1201" y="1684"/>
                    <a:pt x="1211" y="1743"/>
                    <a:pt x="1221" y="1802"/>
                  </a:cubicBezTo>
                  <a:cubicBezTo>
                    <a:pt x="1191" y="1782"/>
                    <a:pt x="1171" y="1762"/>
                    <a:pt x="1142" y="1732"/>
                  </a:cubicBezTo>
                  <a:cubicBezTo>
                    <a:pt x="1103" y="1644"/>
                    <a:pt x="1053" y="1555"/>
                    <a:pt x="1004" y="1457"/>
                  </a:cubicBezTo>
                  <a:close/>
                  <a:moveTo>
                    <a:pt x="1555" y="1536"/>
                  </a:moveTo>
                  <a:cubicBezTo>
                    <a:pt x="1565" y="1546"/>
                    <a:pt x="1565" y="1546"/>
                    <a:pt x="1565" y="1555"/>
                  </a:cubicBezTo>
                  <a:lnTo>
                    <a:pt x="1693" y="1792"/>
                  </a:lnTo>
                  <a:lnTo>
                    <a:pt x="1634" y="1821"/>
                  </a:lnTo>
                  <a:cubicBezTo>
                    <a:pt x="1595" y="1782"/>
                    <a:pt x="1555" y="1752"/>
                    <a:pt x="1506" y="1713"/>
                  </a:cubicBezTo>
                  <a:cubicBezTo>
                    <a:pt x="1506" y="1703"/>
                    <a:pt x="1506" y="1703"/>
                    <a:pt x="1496" y="1703"/>
                  </a:cubicBezTo>
                  <a:cubicBezTo>
                    <a:pt x="1516" y="1644"/>
                    <a:pt x="1536" y="1595"/>
                    <a:pt x="1555" y="1536"/>
                  </a:cubicBezTo>
                  <a:close/>
                  <a:moveTo>
                    <a:pt x="1378" y="1792"/>
                  </a:moveTo>
                  <a:cubicBezTo>
                    <a:pt x="1378" y="1792"/>
                    <a:pt x="1388" y="1802"/>
                    <a:pt x="1388" y="1811"/>
                  </a:cubicBezTo>
                  <a:cubicBezTo>
                    <a:pt x="1388" y="1811"/>
                    <a:pt x="1388" y="1821"/>
                    <a:pt x="1378" y="1831"/>
                  </a:cubicBezTo>
                  <a:lnTo>
                    <a:pt x="1378" y="1792"/>
                  </a:lnTo>
                  <a:close/>
                  <a:moveTo>
                    <a:pt x="1565" y="1802"/>
                  </a:moveTo>
                  <a:cubicBezTo>
                    <a:pt x="1575" y="1811"/>
                    <a:pt x="1585" y="1821"/>
                    <a:pt x="1604" y="1831"/>
                  </a:cubicBezTo>
                  <a:cubicBezTo>
                    <a:pt x="1595" y="1841"/>
                    <a:pt x="1595" y="1841"/>
                    <a:pt x="1585" y="1841"/>
                  </a:cubicBezTo>
                  <a:cubicBezTo>
                    <a:pt x="1575" y="1831"/>
                    <a:pt x="1565" y="1811"/>
                    <a:pt x="1565" y="1802"/>
                  </a:cubicBezTo>
                  <a:close/>
                  <a:moveTo>
                    <a:pt x="1969" y="1782"/>
                  </a:moveTo>
                  <a:cubicBezTo>
                    <a:pt x="1978" y="1802"/>
                    <a:pt x="1978" y="1811"/>
                    <a:pt x="1988" y="1831"/>
                  </a:cubicBezTo>
                  <a:cubicBezTo>
                    <a:pt x="1978" y="1841"/>
                    <a:pt x="1978" y="1861"/>
                    <a:pt x="1969" y="1870"/>
                  </a:cubicBezTo>
                  <a:cubicBezTo>
                    <a:pt x="1969" y="1861"/>
                    <a:pt x="1959" y="1851"/>
                    <a:pt x="1959" y="1851"/>
                  </a:cubicBezTo>
                  <a:cubicBezTo>
                    <a:pt x="1969" y="1831"/>
                    <a:pt x="1969" y="1802"/>
                    <a:pt x="1969" y="1782"/>
                  </a:cubicBezTo>
                  <a:close/>
                  <a:moveTo>
                    <a:pt x="1634" y="1861"/>
                  </a:moveTo>
                  <a:lnTo>
                    <a:pt x="1615" y="1880"/>
                  </a:lnTo>
                  <a:cubicBezTo>
                    <a:pt x="1604" y="1880"/>
                    <a:pt x="1604" y="1870"/>
                    <a:pt x="1604" y="1870"/>
                  </a:cubicBezTo>
                  <a:cubicBezTo>
                    <a:pt x="1604" y="1861"/>
                    <a:pt x="1615" y="1861"/>
                    <a:pt x="1624" y="1861"/>
                  </a:cubicBezTo>
                  <a:close/>
                  <a:moveTo>
                    <a:pt x="1191" y="1831"/>
                  </a:moveTo>
                  <a:lnTo>
                    <a:pt x="1221" y="1861"/>
                  </a:lnTo>
                  <a:cubicBezTo>
                    <a:pt x="1228" y="1868"/>
                    <a:pt x="1230" y="1877"/>
                    <a:pt x="1230" y="1890"/>
                  </a:cubicBezTo>
                  <a:lnTo>
                    <a:pt x="1230" y="1890"/>
                  </a:lnTo>
                  <a:cubicBezTo>
                    <a:pt x="1221" y="1870"/>
                    <a:pt x="1201" y="1851"/>
                    <a:pt x="1191" y="1831"/>
                  </a:cubicBezTo>
                  <a:close/>
                  <a:moveTo>
                    <a:pt x="1437" y="1890"/>
                  </a:moveTo>
                  <a:cubicBezTo>
                    <a:pt x="1437" y="1890"/>
                    <a:pt x="1437" y="1900"/>
                    <a:pt x="1447" y="1900"/>
                  </a:cubicBezTo>
                  <a:lnTo>
                    <a:pt x="1427" y="1900"/>
                  </a:lnTo>
                  <a:lnTo>
                    <a:pt x="1437" y="1890"/>
                  </a:lnTo>
                  <a:close/>
                  <a:moveTo>
                    <a:pt x="1722" y="1841"/>
                  </a:moveTo>
                  <a:cubicBezTo>
                    <a:pt x="1733" y="1870"/>
                    <a:pt x="1742" y="1890"/>
                    <a:pt x="1762" y="1920"/>
                  </a:cubicBezTo>
                  <a:lnTo>
                    <a:pt x="1762" y="1929"/>
                  </a:lnTo>
                  <a:cubicBezTo>
                    <a:pt x="1733" y="1910"/>
                    <a:pt x="1713" y="1890"/>
                    <a:pt x="1683" y="1870"/>
                  </a:cubicBezTo>
                  <a:cubicBezTo>
                    <a:pt x="1693" y="1861"/>
                    <a:pt x="1703" y="1851"/>
                    <a:pt x="1722" y="1841"/>
                  </a:cubicBezTo>
                  <a:close/>
                  <a:moveTo>
                    <a:pt x="1457" y="1929"/>
                  </a:moveTo>
                  <a:cubicBezTo>
                    <a:pt x="1466" y="1940"/>
                    <a:pt x="1477" y="1959"/>
                    <a:pt x="1486" y="1979"/>
                  </a:cubicBezTo>
                  <a:cubicBezTo>
                    <a:pt x="1466" y="1988"/>
                    <a:pt x="1447" y="2008"/>
                    <a:pt x="1427" y="2018"/>
                  </a:cubicBezTo>
                  <a:cubicBezTo>
                    <a:pt x="1427" y="2008"/>
                    <a:pt x="1418" y="1999"/>
                    <a:pt x="1407" y="1999"/>
                  </a:cubicBezTo>
                  <a:lnTo>
                    <a:pt x="1407" y="1979"/>
                  </a:lnTo>
                  <a:cubicBezTo>
                    <a:pt x="1407" y="1969"/>
                    <a:pt x="1418" y="1959"/>
                    <a:pt x="1418" y="1940"/>
                  </a:cubicBezTo>
                  <a:cubicBezTo>
                    <a:pt x="1427" y="1940"/>
                    <a:pt x="1447" y="1929"/>
                    <a:pt x="1457" y="1929"/>
                  </a:cubicBezTo>
                  <a:close/>
                  <a:moveTo>
                    <a:pt x="1663" y="1890"/>
                  </a:moveTo>
                  <a:cubicBezTo>
                    <a:pt x="1674" y="1900"/>
                    <a:pt x="1683" y="1910"/>
                    <a:pt x="1703" y="1920"/>
                  </a:cubicBezTo>
                  <a:cubicBezTo>
                    <a:pt x="1713" y="1940"/>
                    <a:pt x="1733" y="1949"/>
                    <a:pt x="1752" y="1969"/>
                  </a:cubicBezTo>
                  <a:lnTo>
                    <a:pt x="1742" y="2047"/>
                  </a:lnTo>
                  <a:cubicBezTo>
                    <a:pt x="1713" y="2018"/>
                    <a:pt x="1693" y="1999"/>
                    <a:pt x="1663" y="1979"/>
                  </a:cubicBezTo>
                  <a:cubicBezTo>
                    <a:pt x="1654" y="1949"/>
                    <a:pt x="1634" y="1929"/>
                    <a:pt x="1624" y="1910"/>
                  </a:cubicBezTo>
                  <a:cubicBezTo>
                    <a:pt x="1634" y="1900"/>
                    <a:pt x="1644" y="1890"/>
                    <a:pt x="1663" y="1890"/>
                  </a:cubicBezTo>
                  <a:close/>
                  <a:moveTo>
                    <a:pt x="1713" y="2058"/>
                  </a:moveTo>
                  <a:lnTo>
                    <a:pt x="1742" y="2087"/>
                  </a:lnTo>
                  <a:lnTo>
                    <a:pt x="1733" y="2097"/>
                  </a:lnTo>
                  <a:cubicBezTo>
                    <a:pt x="1722" y="2087"/>
                    <a:pt x="1713" y="2067"/>
                    <a:pt x="1713" y="2058"/>
                  </a:cubicBezTo>
                  <a:close/>
                  <a:moveTo>
                    <a:pt x="1427" y="2058"/>
                  </a:moveTo>
                  <a:cubicBezTo>
                    <a:pt x="1437" y="2077"/>
                    <a:pt x="1457" y="2087"/>
                    <a:pt x="1466" y="2097"/>
                  </a:cubicBezTo>
                  <a:cubicBezTo>
                    <a:pt x="1466" y="2106"/>
                    <a:pt x="1477" y="2106"/>
                    <a:pt x="1486" y="2117"/>
                  </a:cubicBezTo>
                  <a:cubicBezTo>
                    <a:pt x="1466" y="2106"/>
                    <a:pt x="1447" y="2097"/>
                    <a:pt x="1418" y="2087"/>
                  </a:cubicBezTo>
                  <a:lnTo>
                    <a:pt x="1418" y="2067"/>
                  </a:lnTo>
                  <a:cubicBezTo>
                    <a:pt x="1418" y="2067"/>
                    <a:pt x="1427" y="2067"/>
                    <a:pt x="1427" y="2058"/>
                  </a:cubicBezTo>
                  <a:close/>
                  <a:moveTo>
                    <a:pt x="1506" y="2008"/>
                  </a:moveTo>
                  <a:lnTo>
                    <a:pt x="1536" y="2067"/>
                  </a:lnTo>
                  <a:cubicBezTo>
                    <a:pt x="1545" y="2097"/>
                    <a:pt x="1565" y="2126"/>
                    <a:pt x="1575" y="2156"/>
                  </a:cubicBezTo>
                  <a:cubicBezTo>
                    <a:pt x="1565" y="2156"/>
                    <a:pt x="1565" y="2146"/>
                    <a:pt x="1555" y="2146"/>
                  </a:cubicBezTo>
                  <a:cubicBezTo>
                    <a:pt x="1526" y="2117"/>
                    <a:pt x="1486" y="2077"/>
                    <a:pt x="1457" y="2038"/>
                  </a:cubicBezTo>
                  <a:cubicBezTo>
                    <a:pt x="1466" y="2028"/>
                    <a:pt x="1486" y="2018"/>
                    <a:pt x="1506" y="2008"/>
                  </a:cubicBezTo>
                  <a:close/>
                  <a:moveTo>
                    <a:pt x="2864" y="1920"/>
                  </a:moveTo>
                  <a:lnTo>
                    <a:pt x="2864" y="1920"/>
                  </a:lnTo>
                  <a:cubicBezTo>
                    <a:pt x="2776" y="1949"/>
                    <a:pt x="2697" y="1988"/>
                    <a:pt x="2608" y="2028"/>
                  </a:cubicBezTo>
                  <a:cubicBezTo>
                    <a:pt x="2490" y="2077"/>
                    <a:pt x="2372" y="2126"/>
                    <a:pt x="2264" y="2176"/>
                  </a:cubicBezTo>
                  <a:cubicBezTo>
                    <a:pt x="2402" y="2106"/>
                    <a:pt x="2540" y="2028"/>
                    <a:pt x="2677" y="1959"/>
                  </a:cubicBezTo>
                  <a:cubicBezTo>
                    <a:pt x="2746" y="1940"/>
                    <a:pt x="2805" y="1929"/>
                    <a:pt x="2864" y="1920"/>
                  </a:cubicBezTo>
                  <a:close/>
                  <a:moveTo>
                    <a:pt x="1515" y="2289"/>
                  </a:moveTo>
                  <a:lnTo>
                    <a:pt x="1466" y="2313"/>
                  </a:lnTo>
                  <a:lnTo>
                    <a:pt x="1457" y="2313"/>
                  </a:lnTo>
                  <a:lnTo>
                    <a:pt x="1457" y="2303"/>
                  </a:lnTo>
                  <a:cubicBezTo>
                    <a:pt x="1481" y="2303"/>
                    <a:pt x="1499" y="2297"/>
                    <a:pt x="1515" y="2289"/>
                  </a:cubicBezTo>
                  <a:close/>
                  <a:moveTo>
                    <a:pt x="2087" y="2284"/>
                  </a:moveTo>
                  <a:lnTo>
                    <a:pt x="2087" y="2284"/>
                  </a:lnTo>
                  <a:cubicBezTo>
                    <a:pt x="2077" y="2303"/>
                    <a:pt x="2077" y="2313"/>
                    <a:pt x="2067" y="2333"/>
                  </a:cubicBezTo>
                  <a:lnTo>
                    <a:pt x="2037" y="2303"/>
                  </a:lnTo>
                  <a:cubicBezTo>
                    <a:pt x="2057" y="2303"/>
                    <a:pt x="2077" y="2294"/>
                    <a:pt x="2087" y="2284"/>
                  </a:cubicBezTo>
                  <a:close/>
                  <a:moveTo>
                    <a:pt x="778" y="1969"/>
                  </a:moveTo>
                  <a:lnTo>
                    <a:pt x="778" y="1969"/>
                  </a:lnTo>
                  <a:cubicBezTo>
                    <a:pt x="847" y="1999"/>
                    <a:pt x="926" y="2038"/>
                    <a:pt x="1004" y="2067"/>
                  </a:cubicBezTo>
                  <a:lnTo>
                    <a:pt x="1280" y="2343"/>
                  </a:lnTo>
                  <a:cubicBezTo>
                    <a:pt x="1280" y="2343"/>
                    <a:pt x="1270" y="2353"/>
                    <a:pt x="1260" y="2353"/>
                  </a:cubicBezTo>
                  <a:cubicBezTo>
                    <a:pt x="1250" y="2353"/>
                    <a:pt x="1241" y="2343"/>
                    <a:pt x="1241" y="2343"/>
                  </a:cubicBezTo>
                  <a:cubicBezTo>
                    <a:pt x="1122" y="2264"/>
                    <a:pt x="1014" y="2176"/>
                    <a:pt x="915" y="2087"/>
                  </a:cubicBezTo>
                  <a:cubicBezTo>
                    <a:pt x="867" y="2047"/>
                    <a:pt x="817" y="2008"/>
                    <a:pt x="778" y="1969"/>
                  </a:cubicBezTo>
                  <a:close/>
                  <a:moveTo>
                    <a:pt x="2362" y="2323"/>
                  </a:moveTo>
                  <a:lnTo>
                    <a:pt x="2362" y="2323"/>
                  </a:lnTo>
                  <a:cubicBezTo>
                    <a:pt x="2333" y="2333"/>
                    <a:pt x="2313" y="2343"/>
                    <a:pt x="2284" y="2353"/>
                  </a:cubicBezTo>
                  <a:cubicBezTo>
                    <a:pt x="2273" y="2362"/>
                    <a:pt x="2254" y="2362"/>
                    <a:pt x="2234" y="2362"/>
                  </a:cubicBezTo>
                  <a:cubicBezTo>
                    <a:pt x="2284" y="2353"/>
                    <a:pt x="2323" y="2333"/>
                    <a:pt x="2362" y="2323"/>
                  </a:cubicBezTo>
                  <a:close/>
                  <a:moveTo>
                    <a:pt x="2116" y="2303"/>
                  </a:moveTo>
                  <a:cubicBezTo>
                    <a:pt x="2126" y="2303"/>
                    <a:pt x="2126" y="2303"/>
                    <a:pt x="2136" y="2313"/>
                  </a:cubicBezTo>
                  <a:cubicBezTo>
                    <a:pt x="2136" y="2323"/>
                    <a:pt x="2146" y="2343"/>
                    <a:pt x="2146" y="2362"/>
                  </a:cubicBezTo>
                  <a:cubicBezTo>
                    <a:pt x="2136" y="2362"/>
                    <a:pt x="2126" y="2362"/>
                    <a:pt x="2116" y="2373"/>
                  </a:cubicBezTo>
                  <a:cubicBezTo>
                    <a:pt x="2107" y="2362"/>
                    <a:pt x="2096" y="2362"/>
                    <a:pt x="2096" y="2353"/>
                  </a:cubicBezTo>
                  <a:cubicBezTo>
                    <a:pt x="2107" y="2333"/>
                    <a:pt x="2116" y="2313"/>
                    <a:pt x="2116" y="2303"/>
                  </a:cubicBezTo>
                  <a:close/>
                  <a:moveTo>
                    <a:pt x="1890" y="0"/>
                  </a:moveTo>
                  <a:cubicBezTo>
                    <a:pt x="1851" y="0"/>
                    <a:pt x="1811" y="0"/>
                    <a:pt x="1772" y="11"/>
                  </a:cubicBezTo>
                  <a:lnTo>
                    <a:pt x="1772" y="837"/>
                  </a:lnTo>
                  <a:cubicBezTo>
                    <a:pt x="1762" y="857"/>
                    <a:pt x="1762" y="866"/>
                    <a:pt x="1752" y="886"/>
                  </a:cubicBezTo>
                  <a:cubicBezTo>
                    <a:pt x="1722" y="818"/>
                    <a:pt x="1703" y="748"/>
                    <a:pt x="1674" y="680"/>
                  </a:cubicBezTo>
                  <a:cubicBezTo>
                    <a:pt x="1663" y="552"/>
                    <a:pt x="1654" y="424"/>
                    <a:pt x="1634" y="296"/>
                  </a:cubicBezTo>
                  <a:cubicBezTo>
                    <a:pt x="1634" y="208"/>
                    <a:pt x="1624" y="119"/>
                    <a:pt x="1615" y="20"/>
                  </a:cubicBezTo>
                  <a:cubicBezTo>
                    <a:pt x="1595" y="20"/>
                    <a:pt x="1565" y="30"/>
                    <a:pt x="1545" y="30"/>
                  </a:cubicBezTo>
                  <a:cubicBezTo>
                    <a:pt x="1555" y="144"/>
                    <a:pt x="1564" y="267"/>
                    <a:pt x="1574" y="381"/>
                  </a:cubicBezTo>
                  <a:lnTo>
                    <a:pt x="1574" y="381"/>
                  </a:lnTo>
                  <a:cubicBezTo>
                    <a:pt x="1535" y="265"/>
                    <a:pt x="1496" y="157"/>
                    <a:pt x="1447" y="50"/>
                  </a:cubicBezTo>
                  <a:cubicBezTo>
                    <a:pt x="1418" y="59"/>
                    <a:pt x="1378" y="70"/>
                    <a:pt x="1348" y="79"/>
                  </a:cubicBezTo>
                  <a:cubicBezTo>
                    <a:pt x="1398" y="286"/>
                    <a:pt x="1457" y="493"/>
                    <a:pt x="1516" y="700"/>
                  </a:cubicBezTo>
                  <a:cubicBezTo>
                    <a:pt x="1555" y="837"/>
                    <a:pt x="1604" y="985"/>
                    <a:pt x="1644" y="1122"/>
                  </a:cubicBezTo>
                  <a:cubicBezTo>
                    <a:pt x="1644" y="1142"/>
                    <a:pt x="1634" y="1162"/>
                    <a:pt x="1624" y="1181"/>
                  </a:cubicBezTo>
                  <a:cubicBezTo>
                    <a:pt x="1555" y="945"/>
                    <a:pt x="1496" y="709"/>
                    <a:pt x="1427" y="483"/>
                  </a:cubicBezTo>
                  <a:cubicBezTo>
                    <a:pt x="1388" y="345"/>
                    <a:pt x="1348" y="217"/>
                    <a:pt x="1309" y="89"/>
                  </a:cubicBezTo>
                  <a:cubicBezTo>
                    <a:pt x="1300" y="89"/>
                    <a:pt x="1289" y="99"/>
                    <a:pt x="1270" y="99"/>
                  </a:cubicBezTo>
                  <a:cubicBezTo>
                    <a:pt x="1368" y="404"/>
                    <a:pt x="1457" y="709"/>
                    <a:pt x="1545" y="1024"/>
                  </a:cubicBezTo>
                  <a:cubicBezTo>
                    <a:pt x="1565" y="1093"/>
                    <a:pt x="1585" y="1162"/>
                    <a:pt x="1604" y="1240"/>
                  </a:cubicBezTo>
                  <a:cubicBezTo>
                    <a:pt x="1585" y="1280"/>
                    <a:pt x="1565" y="1319"/>
                    <a:pt x="1555" y="1369"/>
                  </a:cubicBezTo>
                  <a:cubicBezTo>
                    <a:pt x="1457" y="1181"/>
                    <a:pt x="1359" y="995"/>
                    <a:pt x="1270" y="818"/>
                  </a:cubicBezTo>
                  <a:cubicBezTo>
                    <a:pt x="1250" y="581"/>
                    <a:pt x="1230" y="345"/>
                    <a:pt x="1221" y="119"/>
                  </a:cubicBezTo>
                  <a:cubicBezTo>
                    <a:pt x="1171" y="138"/>
                    <a:pt x="1112" y="158"/>
                    <a:pt x="1063" y="178"/>
                  </a:cubicBezTo>
                  <a:cubicBezTo>
                    <a:pt x="1063" y="267"/>
                    <a:pt x="1073" y="355"/>
                    <a:pt x="1083" y="453"/>
                  </a:cubicBezTo>
                  <a:cubicBezTo>
                    <a:pt x="1044" y="374"/>
                    <a:pt x="1004" y="306"/>
                    <a:pt x="965" y="227"/>
                  </a:cubicBezTo>
                  <a:lnTo>
                    <a:pt x="906" y="256"/>
                  </a:lnTo>
                  <a:cubicBezTo>
                    <a:pt x="965" y="385"/>
                    <a:pt x="1024" y="503"/>
                    <a:pt x="1093" y="621"/>
                  </a:cubicBezTo>
                  <a:cubicBezTo>
                    <a:pt x="1093" y="700"/>
                    <a:pt x="1103" y="778"/>
                    <a:pt x="1112" y="857"/>
                  </a:cubicBezTo>
                  <a:cubicBezTo>
                    <a:pt x="1044" y="768"/>
                    <a:pt x="985" y="689"/>
                    <a:pt x="926" y="601"/>
                  </a:cubicBezTo>
                  <a:lnTo>
                    <a:pt x="778" y="335"/>
                  </a:lnTo>
                  <a:cubicBezTo>
                    <a:pt x="758" y="355"/>
                    <a:pt x="738" y="365"/>
                    <a:pt x="719" y="374"/>
                  </a:cubicBezTo>
                  <a:cubicBezTo>
                    <a:pt x="837" y="581"/>
                    <a:pt x="955" y="798"/>
                    <a:pt x="1063" y="1004"/>
                  </a:cubicBezTo>
                  <a:cubicBezTo>
                    <a:pt x="1083" y="1044"/>
                    <a:pt x="1103" y="1074"/>
                    <a:pt x="1112" y="1113"/>
                  </a:cubicBezTo>
                  <a:cubicBezTo>
                    <a:pt x="955" y="886"/>
                    <a:pt x="797" y="670"/>
                    <a:pt x="620" y="453"/>
                  </a:cubicBezTo>
                  <a:cubicBezTo>
                    <a:pt x="581" y="493"/>
                    <a:pt x="541" y="522"/>
                    <a:pt x="512" y="562"/>
                  </a:cubicBezTo>
                  <a:cubicBezTo>
                    <a:pt x="729" y="827"/>
                    <a:pt x="926" y="1103"/>
                    <a:pt x="1112" y="1378"/>
                  </a:cubicBezTo>
                  <a:cubicBezTo>
                    <a:pt x="1024" y="1299"/>
                    <a:pt x="926" y="1231"/>
                    <a:pt x="837" y="1152"/>
                  </a:cubicBezTo>
                  <a:cubicBezTo>
                    <a:pt x="797" y="1074"/>
                    <a:pt x="749" y="995"/>
                    <a:pt x="709" y="916"/>
                  </a:cubicBezTo>
                  <a:lnTo>
                    <a:pt x="502" y="562"/>
                  </a:lnTo>
                  <a:cubicBezTo>
                    <a:pt x="482" y="581"/>
                    <a:pt x="473" y="601"/>
                    <a:pt x="453" y="611"/>
                  </a:cubicBezTo>
                  <a:cubicBezTo>
                    <a:pt x="532" y="759"/>
                    <a:pt x="620" y="896"/>
                    <a:pt x="699" y="1034"/>
                  </a:cubicBezTo>
                  <a:lnTo>
                    <a:pt x="463" y="857"/>
                  </a:lnTo>
                  <a:cubicBezTo>
                    <a:pt x="423" y="818"/>
                    <a:pt x="375" y="788"/>
                    <a:pt x="335" y="759"/>
                  </a:cubicBezTo>
                  <a:cubicBezTo>
                    <a:pt x="325" y="768"/>
                    <a:pt x="325" y="778"/>
                    <a:pt x="316" y="788"/>
                  </a:cubicBezTo>
                  <a:cubicBezTo>
                    <a:pt x="453" y="896"/>
                    <a:pt x="600" y="1004"/>
                    <a:pt x="738" y="1113"/>
                  </a:cubicBezTo>
                  <a:cubicBezTo>
                    <a:pt x="768" y="1172"/>
                    <a:pt x="797" y="1221"/>
                    <a:pt x="827" y="1280"/>
                  </a:cubicBezTo>
                  <a:cubicBezTo>
                    <a:pt x="797" y="1260"/>
                    <a:pt x="778" y="1240"/>
                    <a:pt x="749" y="1221"/>
                  </a:cubicBezTo>
                  <a:cubicBezTo>
                    <a:pt x="591" y="1093"/>
                    <a:pt x="434" y="965"/>
                    <a:pt x="276" y="847"/>
                  </a:cubicBezTo>
                  <a:cubicBezTo>
                    <a:pt x="266" y="847"/>
                    <a:pt x="266" y="857"/>
                    <a:pt x="256" y="866"/>
                  </a:cubicBezTo>
                  <a:cubicBezTo>
                    <a:pt x="246" y="877"/>
                    <a:pt x="246" y="886"/>
                    <a:pt x="237" y="896"/>
                  </a:cubicBezTo>
                  <a:cubicBezTo>
                    <a:pt x="443" y="1093"/>
                    <a:pt x="650" y="1290"/>
                    <a:pt x="847" y="1487"/>
                  </a:cubicBezTo>
                  <a:cubicBezTo>
                    <a:pt x="915" y="1546"/>
                    <a:pt x="974" y="1605"/>
                    <a:pt x="1033" y="1673"/>
                  </a:cubicBezTo>
                  <a:lnTo>
                    <a:pt x="1211" y="1999"/>
                  </a:lnTo>
                  <a:cubicBezTo>
                    <a:pt x="1171" y="1988"/>
                    <a:pt x="1142" y="1979"/>
                    <a:pt x="1103" y="1959"/>
                  </a:cubicBezTo>
                  <a:cubicBezTo>
                    <a:pt x="788" y="1644"/>
                    <a:pt x="482" y="1329"/>
                    <a:pt x="178" y="1014"/>
                  </a:cubicBezTo>
                  <a:cubicBezTo>
                    <a:pt x="148" y="1063"/>
                    <a:pt x="128" y="1113"/>
                    <a:pt x="108" y="1162"/>
                  </a:cubicBezTo>
                  <a:lnTo>
                    <a:pt x="758" y="1811"/>
                  </a:lnTo>
                  <a:lnTo>
                    <a:pt x="463" y="1693"/>
                  </a:lnTo>
                  <a:cubicBezTo>
                    <a:pt x="335" y="1585"/>
                    <a:pt x="217" y="1467"/>
                    <a:pt x="99" y="1349"/>
                  </a:cubicBezTo>
                  <a:cubicBezTo>
                    <a:pt x="79" y="1339"/>
                    <a:pt x="69" y="1319"/>
                    <a:pt x="60" y="1310"/>
                  </a:cubicBezTo>
                  <a:cubicBezTo>
                    <a:pt x="60" y="1319"/>
                    <a:pt x="49" y="1339"/>
                    <a:pt x="49" y="1349"/>
                  </a:cubicBezTo>
                  <a:cubicBezTo>
                    <a:pt x="158" y="1457"/>
                    <a:pt x="266" y="1555"/>
                    <a:pt x="384" y="1664"/>
                  </a:cubicBezTo>
                  <a:cubicBezTo>
                    <a:pt x="256" y="1614"/>
                    <a:pt x="138" y="1566"/>
                    <a:pt x="20" y="1507"/>
                  </a:cubicBezTo>
                  <a:cubicBezTo>
                    <a:pt x="10" y="1555"/>
                    <a:pt x="1" y="1605"/>
                    <a:pt x="1" y="1654"/>
                  </a:cubicBezTo>
                  <a:cubicBezTo>
                    <a:pt x="227" y="1743"/>
                    <a:pt x="453" y="1841"/>
                    <a:pt x="679" y="1929"/>
                  </a:cubicBezTo>
                  <a:cubicBezTo>
                    <a:pt x="837" y="2067"/>
                    <a:pt x="994" y="2195"/>
                    <a:pt x="1152" y="2313"/>
                  </a:cubicBezTo>
                  <a:lnTo>
                    <a:pt x="1033" y="2284"/>
                  </a:lnTo>
                  <a:cubicBezTo>
                    <a:pt x="994" y="2274"/>
                    <a:pt x="945" y="2254"/>
                    <a:pt x="906" y="2244"/>
                  </a:cubicBezTo>
                  <a:cubicBezTo>
                    <a:pt x="600" y="2117"/>
                    <a:pt x="296" y="1979"/>
                    <a:pt x="1" y="1831"/>
                  </a:cubicBezTo>
                  <a:lnTo>
                    <a:pt x="1" y="1831"/>
                  </a:lnTo>
                  <a:cubicBezTo>
                    <a:pt x="1" y="1890"/>
                    <a:pt x="10" y="1940"/>
                    <a:pt x="10" y="1988"/>
                  </a:cubicBezTo>
                  <a:cubicBezTo>
                    <a:pt x="316" y="2136"/>
                    <a:pt x="630" y="2274"/>
                    <a:pt x="945" y="2402"/>
                  </a:cubicBezTo>
                  <a:lnTo>
                    <a:pt x="2697" y="2402"/>
                  </a:lnTo>
                  <a:cubicBezTo>
                    <a:pt x="2815" y="2392"/>
                    <a:pt x="2943" y="2382"/>
                    <a:pt x="3061" y="2373"/>
                  </a:cubicBezTo>
                  <a:cubicBezTo>
                    <a:pt x="3218" y="2362"/>
                    <a:pt x="3366" y="2343"/>
                    <a:pt x="3524" y="2333"/>
                  </a:cubicBezTo>
                  <a:cubicBezTo>
                    <a:pt x="3541" y="2324"/>
                    <a:pt x="3543" y="2301"/>
                    <a:pt x="3531" y="2301"/>
                  </a:cubicBezTo>
                  <a:cubicBezTo>
                    <a:pt x="3529" y="2301"/>
                    <a:pt x="3526" y="2302"/>
                    <a:pt x="3524" y="2303"/>
                  </a:cubicBezTo>
                  <a:cubicBezTo>
                    <a:pt x="3199" y="2333"/>
                    <a:pt x="2884" y="2362"/>
                    <a:pt x="2569" y="2392"/>
                  </a:cubicBezTo>
                  <a:cubicBezTo>
                    <a:pt x="2608" y="2373"/>
                    <a:pt x="2647" y="2353"/>
                    <a:pt x="2677" y="2343"/>
                  </a:cubicBezTo>
                  <a:cubicBezTo>
                    <a:pt x="2825" y="2323"/>
                    <a:pt x="2973" y="2313"/>
                    <a:pt x="3120" y="2294"/>
                  </a:cubicBezTo>
                  <a:cubicBezTo>
                    <a:pt x="3317" y="2274"/>
                    <a:pt x="3513" y="2254"/>
                    <a:pt x="3701" y="2235"/>
                  </a:cubicBezTo>
                  <a:cubicBezTo>
                    <a:pt x="3710" y="2225"/>
                    <a:pt x="3710" y="2215"/>
                    <a:pt x="3710" y="2205"/>
                  </a:cubicBezTo>
                  <a:lnTo>
                    <a:pt x="3710" y="2205"/>
                  </a:lnTo>
                  <a:cubicBezTo>
                    <a:pt x="3406" y="2235"/>
                    <a:pt x="3091" y="2264"/>
                    <a:pt x="2776" y="2303"/>
                  </a:cubicBezTo>
                  <a:cubicBezTo>
                    <a:pt x="2973" y="2225"/>
                    <a:pt x="3159" y="2136"/>
                    <a:pt x="3356" y="2058"/>
                  </a:cubicBezTo>
                  <a:cubicBezTo>
                    <a:pt x="3494" y="2028"/>
                    <a:pt x="3622" y="1988"/>
                    <a:pt x="3760" y="1959"/>
                  </a:cubicBezTo>
                  <a:cubicBezTo>
                    <a:pt x="3760" y="1949"/>
                    <a:pt x="3769" y="1940"/>
                    <a:pt x="3769" y="1929"/>
                  </a:cubicBezTo>
                  <a:lnTo>
                    <a:pt x="3769" y="1929"/>
                  </a:lnTo>
                  <a:cubicBezTo>
                    <a:pt x="3681" y="1949"/>
                    <a:pt x="3602" y="1969"/>
                    <a:pt x="3513" y="1988"/>
                  </a:cubicBezTo>
                  <a:cubicBezTo>
                    <a:pt x="3583" y="1959"/>
                    <a:pt x="3651" y="1929"/>
                    <a:pt x="3710" y="1900"/>
                  </a:cubicBezTo>
                  <a:cubicBezTo>
                    <a:pt x="3786" y="1867"/>
                    <a:pt x="3740" y="1783"/>
                    <a:pt x="3670" y="1783"/>
                  </a:cubicBezTo>
                  <a:cubicBezTo>
                    <a:pt x="3658" y="1783"/>
                    <a:pt x="3645" y="1786"/>
                    <a:pt x="3632" y="1792"/>
                  </a:cubicBezTo>
                  <a:cubicBezTo>
                    <a:pt x="3297" y="1940"/>
                    <a:pt x="2953" y="2087"/>
                    <a:pt x="2608" y="2225"/>
                  </a:cubicBezTo>
                  <a:cubicBezTo>
                    <a:pt x="2481" y="2264"/>
                    <a:pt x="2343" y="2303"/>
                    <a:pt x="2214" y="2343"/>
                  </a:cubicBezTo>
                  <a:cubicBezTo>
                    <a:pt x="2205" y="2303"/>
                    <a:pt x="2195" y="2274"/>
                    <a:pt x="2185" y="2244"/>
                  </a:cubicBezTo>
                  <a:cubicBezTo>
                    <a:pt x="2470" y="2126"/>
                    <a:pt x="2746" y="1999"/>
                    <a:pt x="3021" y="1880"/>
                  </a:cubicBezTo>
                  <a:cubicBezTo>
                    <a:pt x="3110" y="1861"/>
                    <a:pt x="3199" y="1841"/>
                    <a:pt x="3277" y="1821"/>
                  </a:cubicBezTo>
                  <a:cubicBezTo>
                    <a:pt x="3445" y="1782"/>
                    <a:pt x="3612" y="1732"/>
                    <a:pt x="3769" y="1693"/>
                  </a:cubicBezTo>
                  <a:lnTo>
                    <a:pt x="3769" y="1664"/>
                  </a:lnTo>
                  <a:cubicBezTo>
                    <a:pt x="3572" y="1713"/>
                    <a:pt x="3366" y="1762"/>
                    <a:pt x="3159" y="1811"/>
                  </a:cubicBezTo>
                  <a:cubicBezTo>
                    <a:pt x="3347" y="1732"/>
                    <a:pt x="3533" y="1644"/>
                    <a:pt x="3710" y="1566"/>
                  </a:cubicBezTo>
                  <a:cubicBezTo>
                    <a:pt x="3727" y="1557"/>
                    <a:pt x="3715" y="1534"/>
                    <a:pt x="3699" y="1534"/>
                  </a:cubicBezTo>
                  <a:cubicBezTo>
                    <a:pt x="3696" y="1534"/>
                    <a:pt x="3693" y="1534"/>
                    <a:pt x="3691" y="1536"/>
                  </a:cubicBezTo>
                  <a:cubicBezTo>
                    <a:pt x="3465" y="1644"/>
                    <a:pt x="3238" y="1752"/>
                    <a:pt x="3002" y="1851"/>
                  </a:cubicBezTo>
                  <a:cubicBezTo>
                    <a:pt x="2933" y="1870"/>
                    <a:pt x="2864" y="1890"/>
                    <a:pt x="2785" y="1900"/>
                  </a:cubicBezTo>
                  <a:cubicBezTo>
                    <a:pt x="3100" y="1732"/>
                    <a:pt x="3415" y="1575"/>
                    <a:pt x="3740" y="1408"/>
                  </a:cubicBezTo>
                  <a:cubicBezTo>
                    <a:pt x="3730" y="1359"/>
                    <a:pt x="3710" y="1310"/>
                    <a:pt x="3701" y="1270"/>
                  </a:cubicBezTo>
                  <a:cubicBezTo>
                    <a:pt x="3218" y="1526"/>
                    <a:pt x="2736" y="1772"/>
                    <a:pt x="2244" y="2028"/>
                  </a:cubicBezTo>
                  <a:cubicBezTo>
                    <a:pt x="2254" y="2018"/>
                    <a:pt x="2264" y="1999"/>
                    <a:pt x="2264" y="1988"/>
                  </a:cubicBezTo>
                  <a:lnTo>
                    <a:pt x="2706" y="1693"/>
                  </a:lnTo>
                  <a:cubicBezTo>
                    <a:pt x="2854" y="1605"/>
                    <a:pt x="2992" y="1526"/>
                    <a:pt x="3139" y="1447"/>
                  </a:cubicBezTo>
                  <a:cubicBezTo>
                    <a:pt x="3317" y="1349"/>
                    <a:pt x="3484" y="1251"/>
                    <a:pt x="3651" y="1152"/>
                  </a:cubicBezTo>
                  <a:cubicBezTo>
                    <a:pt x="3651" y="1142"/>
                    <a:pt x="3651" y="1133"/>
                    <a:pt x="3642" y="1122"/>
                  </a:cubicBezTo>
                  <a:cubicBezTo>
                    <a:pt x="3415" y="1251"/>
                    <a:pt x="3189" y="1378"/>
                    <a:pt x="2962" y="1516"/>
                  </a:cubicBezTo>
                  <a:lnTo>
                    <a:pt x="3612" y="1044"/>
                  </a:lnTo>
                  <a:cubicBezTo>
                    <a:pt x="3592" y="1004"/>
                    <a:pt x="3572" y="965"/>
                    <a:pt x="3543" y="926"/>
                  </a:cubicBezTo>
                  <a:cubicBezTo>
                    <a:pt x="3445" y="995"/>
                    <a:pt x="3336" y="1074"/>
                    <a:pt x="3228" y="1152"/>
                  </a:cubicBezTo>
                  <a:cubicBezTo>
                    <a:pt x="3150" y="1181"/>
                    <a:pt x="3071" y="1221"/>
                    <a:pt x="2982" y="1251"/>
                  </a:cubicBezTo>
                  <a:cubicBezTo>
                    <a:pt x="3032" y="1211"/>
                    <a:pt x="3080" y="1172"/>
                    <a:pt x="3120" y="1122"/>
                  </a:cubicBezTo>
                  <a:cubicBezTo>
                    <a:pt x="3238" y="1014"/>
                    <a:pt x="3347" y="906"/>
                    <a:pt x="3454" y="788"/>
                  </a:cubicBezTo>
                  <a:cubicBezTo>
                    <a:pt x="3454" y="778"/>
                    <a:pt x="3445" y="768"/>
                    <a:pt x="3435" y="759"/>
                  </a:cubicBezTo>
                  <a:cubicBezTo>
                    <a:pt x="3268" y="945"/>
                    <a:pt x="3091" y="1122"/>
                    <a:pt x="2894" y="1290"/>
                  </a:cubicBezTo>
                  <a:lnTo>
                    <a:pt x="2884" y="1299"/>
                  </a:lnTo>
                  <a:cubicBezTo>
                    <a:pt x="3061" y="1103"/>
                    <a:pt x="3228" y="906"/>
                    <a:pt x="3395" y="700"/>
                  </a:cubicBezTo>
                  <a:cubicBezTo>
                    <a:pt x="3366" y="670"/>
                    <a:pt x="3327" y="630"/>
                    <a:pt x="3297" y="591"/>
                  </a:cubicBezTo>
                  <a:cubicBezTo>
                    <a:pt x="3248" y="650"/>
                    <a:pt x="3199" y="700"/>
                    <a:pt x="3150" y="759"/>
                  </a:cubicBezTo>
                  <a:cubicBezTo>
                    <a:pt x="3071" y="818"/>
                    <a:pt x="2992" y="877"/>
                    <a:pt x="2914" y="926"/>
                  </a:cubicBezTo>
                  <a:cubicBezTo>
                    <a:pt x="3002" y="778"/>
                    <a:pt x="3091" y="630"/>
                    <a:pt x="3179" y="473"/>
                  </a:cubicBezTo>
                  <a:cubicBezTo>
                    <a:pt x="3130" y="433"/>
                    <a:pt x="3071" y="394"/>
                    <a:pt x="3021" y="355"/>
                  </a:cubicBezTo>
                  <a:cubicBezTo>
                    <a:pt x="2923" y="542"/>
                    <a:pt x="2835" y="719"/>
                    <a:pt x="2736" y="906"/>
                  </a:cubicBezTo>
                  <a:cubicBezTo>
                    <a:pt x="2785" y="788"/>
                    <a:pt x="2825" y="670"/>
                    <a:pt x="2874" y="552"/>
                  </a:cubicBezTo>
                  <a:lnTo>
                    <a:pt x="2962" y="315"/>
                  </a:lnTo>
                  <a:cubicBezTo>
                    <a:pt x="2953" y="306"/>
                    <a:pt x="2943" y="306"/>
                    <a:pt x="2933" y="296"/>
                  </a:cubicBezTo>
                  <a:cubicBezTo>
                    <a:pt x="2835" y="552"/>
                    <a:pt x="2736" y="807"/>
                    <a:pt x="2638" y="1054"/>
                  </a:cubicBezTo>
                  <a:cubicBezTo>
                    <a:pt x="2628" y="1074"/>
                    <a:pt x="2618" y="1093"/>
                    <a:pt x="2618" y="1103"/>
                  </a:cubicBezTo>
                  <a:cubicBezTo>
                    <a:pt x="2599" y="1133"/>
                    <a:pt x="2588" y="1152"/>
                    <a:pt x="2569" y="1172"/>
                  </a:cubicBezTo>
                  <a:cubicBezTo>
                    <a:pt x="2520" y="1211"/>
                    <a:pt x="2481" y="1240"/>
                    <a:pt x="2431" y="1270"/>
                  </a:cubicBezTo>
                  <a:cubicBezTo>
                    <a:pt x="2540" y="1063"/>
                    <a:pt x="2638" y="847"/>
                    <a:pt x="2736" y="621"/>
                  </a:cubicBezTo>
                  <a:cubicBezTo>
                    <a:pt x="2795" y="512"/>
                    <a:pt x="2844" y="394"/>
                    <a:pt x="2894" y="276"/>
                  </a:cubicBezTo>
                  <a:cubicBezTo>
                    <a:pt x="2874" y="256"/>
                    <a:pt x="2854" y="247"/>
                    <a:pt x="2835" y="237"/>
                  </a:cubicBezTo>
                  <a:cubicBezTo>
                    <a:pt x="2717" y="503"/>
                    <a:pt x="2599" y="768"/>
                    <a:pt x="2481" y="1024"/>
                  </a:cubicBezTo>
                  <a:cubicBezTo>
                    <a:pt x="2421" y="1142"/>
                    <a:pt x="2362" y="1251"/>
                    <a:pt x="2313" y="1359"/>
                  </a:cubicBezTo>
                  <a:cubicBezTo>
                    <a:pt x="2307" y="1365"/>
                    <a:pt x="2300" y="1367"/>
                    <a:pt x="2296" y="1371"/>
                  </a:cubicBezTo>
                  <a:lnTo>
                    <a:pt x="2296" y="1371"/>
                  </a:lnTo>
                  <a:cubicBezTo>
                    <a:pt x="2433" y="1069"/>
                    <a:pt x="2550" y="766"/>
                    <a:pt x="2658" y="463"/>
                  </a:cubicBezTo>
                  <a:cubicBezTo>
                    <a:pt x="2697" y="374"/>
                    <a:pt x="2726" y="286"/>
                    <a:pt x="2776" y="208"/>
                  </a:cubicBezTo>
                  <a:cubicBezTo>
                    <a:pt x="2746" y="197"/>
                    <a:pt x="2726" y="188"/>
                    <a:pt x="2706" y="178"/>
                  </a:cubicBezTo>
                  <a:cubicBezTo>
                    <a:pt x="2677" y="237"/>
                    <a:pt x="2647" y="296"/>
                    <a:pt x="2618" y="365"/>
                  </a:cubicBezTo>
                  <a:lnTo>
                    <a:pt x="2529" y="630"/>
                  </a:lnTo>
                  <a:cubicBezTo>
                    <a:pt x="2490" y="719"/>
                    <a:pt x="2451" y="818"/>
                    <a:pt x="2421" y="916"/>
                  </a:cubicBezTo>
                  <a:cubicBezTo>
                    <a:pt x="2343" y="1093"/>
                    <a:pt x="2264" y="1280"/>
                    <a:pt x="2175" y="1467"/>
                  </a:cubicBezTo>
                  <a:lnTo>
                    <a:pt x="1998" y="1585"/>
                  </a:lnTo>
                  <a:cubicBezTo>
                    <a:pt x="2008" y="1555"/>
                    <a:pt x="2018" y="1516"/>
                    <a:pt x="2018" y="1477"/>
                  </a:cubicBezTo>
                  <a:cubicBezTo>
                    <a:pt x="2126" y="1162"/>
                    <a:pt x="2234" y="857"/>
                    <a:pt x="2352" y="542"/>
                  </a:cubicBezTo>
                  <a:cubicBezTo>
                    <a:pt x="2411" y="404"/>
                    <a:pt x="2470" y="256"/>
                    <a:pt x="2529" y="109"/>
                  </a:cubicBezTo>
                  <a:cubicBezTo>
                    <a:pt x="2510" y="99"/>
                    <a:pt x="2490" y="99"/>
                    <a:pt x="2470" y="89"/>
                  </a:cubicBezTo>
                  <a:cubicBezTo>
                    <a:pt x="2343" y="385"/>
                    <a:pt x="2225" y="689"/>
                    <a:pt x="2116" y="985"/>
                  </a:cubicBezTo>
                  <a:lnTo>
                    <a:pt x="2087" y="1074"/>
                  </a:lnTo>
                  <a:cubicBezTo>
                    <a:pt x="2116" y="906"/>
                    <a:pt x="2136" y="748"/>
                    <a:pt x="2166" y="581"/>
                  </a:cubicBezTo>
                  <a:cubicBezTo>
                    <a:pt x="2195" y="404"/>
                    <a:pt x="2225" y="217"/>
                    <a:pt x="2254" y="40"/>
                  </a:cubicBezTo>
                  <a:cubicBezTo>
                    <a:pt x="2225" y="30"/>
                    <a:pt x="2205" y="30"/>
                    <a:pt x="2175" y="20"/>
                  </a:cubicBezTo>
                  <a:cubicBezTo>
                    <a:pt x="2166" y="50"/>
                    <a:pt x="2146" y="79"/>
                    <a:pt x="2136" y="99"/>
                  </a:cubicBezTo>
                  <a:cubicBezTo>
                    <a:pt x="2136" y="70"/>
                    <a:pt x="2146" y="50"/>
                    <a:pt x="2146" y="20"/>
                  </a:cubicBezTo>
                  <a:cubicBezTo>
                    <a:pt x="2096" y="11"/>
                    <a:pt x="2037" y="11"/>
                    <a:pt x="1988" y="11"/>
                  </a:cubicBezTo>
                  <a:lnTo>
                    <a:pt x="1929" y="512"/>
                  </a:lnTo>
                  <a:cubicBezTo>
                    <a:pt x="1919" y="522"/>
                    <a:pt x="1910" y="542"/>
                    <a:pt x="1910" y="552"/>
                  </a:cubicBezTo>
                  <a:lnTo>
                    <a:pt x="1910" y="414"/>
                  </a:lnTo>
                  <a:cubicBezTo>
                    <a:pt x="1910" y="276"/>
                    <a:pt x="1919" y="138"/>
                    <a:pt x="1919"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
            <p:cNvSpPr/>
            <p:nvPr/>
          </p:nvSpPr>
          <p:spPr>
            <a:xfrm>
              <a:off x="97922" y="5070107"/>
              <a:ext cx="73299" cy="12711"/>
            </a:xfrm>
            <a:custGeom>
              <a:avLst/>
              <a:gdLst/>
              <a:ahLst/>
              <a:cxnLst/>
              <a:rect l="l" t="t" r="r" b="b"/>
              <a:pathLst>
                <a:path w="346" h="60" extrusionOk="0">
                  <a:moveTo>
                    <a:pt x="0" y="1"/>
                  </a:moveTo>
                  <a:cubicBezTo>
                    <a:pt x="0" y="11"/>
                    <a:pt x="0" y="20"/>
                    <a:pt x="11" y="31"/>
                  </a:cubicBezTo>
                  <a:lnTo>
                    <a:pt x="188" y="60"/>
                  </a:lnTo>
                  <a:lnTo>
                    <a:pt x="345" y="60"/>
                  </a:lnTo>
                  <a:cubicBezTo>
                    <a:pt x="306" y="60"/>
                    <a:pt x="267" y="50"/>
                    <a:pt x="227" y="40"/>
                  </a:cubicBezTo>
                  <a:cubicBezTo>
                    <a:pt x="148" y="31"/>
                    <a:pt x="70" y="11"/>
                    <a:pt x="0"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
            <p:cNvSpPr/>
            <p:nvPr/>
          </p:nvSpPr>
          <p:spPr>
            <a:xfrm>
              <a:off x="49" y="5082606"/>
              <a:ext cx="9143974" cy="123295"/>
            </a:xfrm>
            <a:custGeom>
              <a:avLst/>
              <a:gdLst/>
              <a:ahLst/>
              <a:cxnLst/>
              <a:rect l="l" t="t" r="r" b="b"/>
              <a:pathLst>
                <a:path w="43163" h="582" extrusionOk="0">
                  <a:moveTo>
                    <a:pt x="0" y="1"/>
                  </a:moveTo>
                  <a:lnTo>
                    <a:pt x="0" y="582"/>
                  </a:lnTo>
                  <a:lnTo>
                    <a:pt x="43163" y="582"/>
                  </a:lnTo>
                  <a:lnTo>
                    <a:pt x="43163"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
            <p:cNvSpPr/>
            <p:nvPr/>
          </p:nvSpPr>
          <p:spPr>
            <a:xfrm>
              <a:off x="458932" y="4559343"/>
              <a:ext cx="823875" cy="523475"/>
            </a:xfrm>
            <a:custGeom>
              <a:avLst/>
              <a:gdLst/>
              <a:ahLst/>
              <a:cxnLst/>
              <a:rect l="l" t="t" r="r" b="b"/>
              <a:pathLst>
                <a:path w="3889" h="2471" extrusionOk="0">
                  <a:moveTo>
                    <a:pt x="1999" y="1"/>
                  </a:moveTo>
                  <a:cubicBezTo>
                    <a:pt x="1890" y="1"/>
                    <a:pt x="1782" y="60"/>
                    <a:pt x="1713" y="148"/>
                  </a:cubicBezTo>
                  <a:cubicBezTo>
                    <a:pt x="1634" y="247"/>
                    <a:pt x="1605" y="375"/>
                    <a:pt x="1585" y="493"/>
                  </a:cubicBezTo>
                  <a:cubicBezTo>
                    <a:pt x="1546" y="749"/>
                    <a:pt x="1536" y="1005"/>
                    <a:pt x="1566" y="1250"/>
                  </a:cubicBezTo>
                  <a:cubicBezTo>
                    <a:pt x="1477" y="1005"/>
                    <a:pt x="1319" y="778"/>
                    <a:pt x="1133" y="601"/>
                  </a:cubicBezTo>
                  <a:cubicBezTo>
                    <a:pt x="1054" y="532"/>
                    <a:pt x="965" y="463"/>
                    <a:pt x="866" y="434"/>
                  </a:cubicBezTo>
                  <a:cubicBezTo>
                    <a:pt x="832" y="422"/>
                    <a:pt x="797" y="417"/>
                    <a:pt x="763" y="417"/>
                  </a:cubicBezTo>
                  <a:cubicBezTo>
                    <a:pt x="711" y="417"/>
                    <a:pt x="662" y="430"/>
                    <a:pt x="621" y="454"/>
                  </a:cubicBezTo>
                  <a:cubicBezTo>
                    <a:pt x="601" y="463"/>
                    <a:pt x="581" y="473"/>
                    <a:pt x="571" y="483"/>
                  </a:cubicBezTo>
                  <a:lnTo>
                    <a:pt x="562" y="483"/>
                  </a:lnTo>
                  <a:cubicBezTo>
                    <a:pt x="453" y="591"/>
                    <a:pt x="463" y="769"/>
                    <a:pt x="503" y="926"/>
                  </a:cubicBezTo>
                  <a:cubicBezTo>
                    <a:pt x="571" y="1270"/>
                    <a:pt x="739" y="1595"/>
                    <a:pt x="945" y="1880"/>
                  </a:cubicBezTo>
                  <a:cubicBezTo>
                    <a:pt x="798" y="1683"/>
                    <a:pt x="611" y="1526"/>
                    <a:pt x="404" y="1398"/>
                  </a:cubicBezTo>
                  <a:cubicBezTo>
                    <a:pt x="341" y="1363"/>
                    <a:pt x="269" y="1329"/>
                    <a:pt x="197" y="1329"/>
                  </a:cubicBezTo>
                  <a:cubicBezTo>
                    <a:pt x="167" y="1329"/>
                    <a:pt x="138" y="1335"/>
                    <a:pt x="109" y="1349"/>
                  </a:cubicBezTo>
                  <a:cubicBezTo>
                    <a:pt x="89" y="1359"/>
                    <a:pt x="70" y="1379"/>
                    <a:pt x="50" y="1398"/>
                  </a:cubicBezTo>
                  <a:cubicBezTo>
                    <a:pt x="40" y="1408"/>
                    <a:pt x="30" y="1428"/>
                    <a:pt x="20" y="1447"/>
                  </a:cubicBezTo>
                  <a:cubicBezTo>
                    <a:pt x="11" y="1477"/>
                    <a:pt x="11" y="1506"/>
                    <a:pt x="0" y="1536"/>
                  </a:cubicBezTo>
                  <a:cubicBezTo>
                    <a:pt x="0" y="1605"/>
                    <a:pt x="20" y="1683"/>
                    <a:pt x="50" y="1753"/>
                  </a:cubicBezTo>
                  <a:cubicBezTo>
                    <a:pt x="148" y="2028"/>
                    <a:pt x="326" y="2284"/>
                    <a:pt x="562" y="2471"/>
                  </a:cubicBezTo>
                  <a:lnTo>
                    <a:pt x="3298" y="2471"/>
                  </a:lnTo>
                  <a:cubicBezTo>
                    <a:pt x="3435" y="2382"/>
                    <a:pt x="3563" y="2284"/>
                    <a:pt x="3672" y="2175"/>
                  </a:cubicBezTo>
                  <a:cubicBezTo>
                    <a:pt x="3750" y="2087"/>
                    <a:pt x="3829" y="1998"/>
                    <a:pt x="3858" y="1890"/>
                  </a:cubicBezTo>
                  <a:cubicBezTo>
                    <a:pt x="3888" y="1782"/>
                    <a:pt x="3858" y="1644"/>
                    <a:pt x="3760" y="1585"/>
                  </a:cubicBezTo>
                  <a:cubicBezTo>
                    <a:pt x="3740" y="1576"/>
                    <a:pt x="3720" y="1565"/>
                    <a:pt x="3701" y="1565"/>
                  </a:cubicBezTo>
                  <a:cubicBezTo>
                    <a:pt x="3683" y="1561"/>
                    <a:pt x="3666" y="1559"/>
                    <a:pt x="3649" y="1559"/>
                  </a:cubicBezTo>
                  <a:cubicBezTo>
                    <a:pt x="3546" y="1559"/>
                    <a:pt x="3441" y="1626"/>
                    <a:pt x="3357" y="1694"/>
                  </a:cubicBezTo>
                  <a:cubicBezTo>
                    <a:pt x="3287" y="1742"/>
                    <a:pt x="3228" y="1801"/>
                    <a:pt x="3179" y="1861"/>
                  </a:cubicBezTo>
                  <a:cubicBezTo>
                    <a:pt x="3346" y="1546"/>
                    <a:pt x="3396" y="1162"/>
                    <a:pt x="3307" y="817"/>
                  </a:cubicBezTo>
                  <a:cubicBezTo>
                    <a:pt x="3278" y="710"/>
                    <a:pt x="3228" y="601"/>
                    <a:pt x="3150" y="552"/>
                  </a:cubicBezTo>
                  <a:cubicBezTo>
                    <a:pt x="3130" y="542"/>
                    <a:pt x="3120" y="532"/>
                    <a:pt x="3101" y="522"/>
                  </a:cubicBezTo>
                  <a:lnTo>
                    <a:pt x="3091" y="522"/>
                  </a:lnTo>
                  <a:cubicBezTo>
                    <a:pt x="3068" y="514"/>
                    <a:pt x="3045" y="510"/>
                    <a:pt x="3022" y="510"/>
                  </a:cubicBezTo>
                  <a:cubicBezTo>
                    <a:pt x="2963" y="510"/>
                    <a:pt x="2904" y="533"/>
                    <a:pt x="2854" y="562"/>
                  </a:cubicBezTo>
                  <a:cubicBezTo>
                    <a:pt x="2786" y="611"/>
                    <a:pt x="2736" y="680"/>
                    <a:pt x="2687" y="749"/>
                  </a:cubicBezTo>
                  <a:cubicBezTo>
                    <a:pt x="2559" y="946"/>
                    <a:pt x="2451" y="1143"/>
                    <a:pt x="2392" y="1359"/>
                  </a:cubicBezTo>
                  <a:cubicBezTo>
                    <a:pt x="2421" y="1034"/>
                    <a:pt x="2402" y="719"/>
                    <a:pt x="2323" y="404"/>
                  </a:cubicBezTo>
                  <a:cubicBezTo>
                    <a:pt x="2284" y="247"/>
                    <a:pt x="2205" y="60"/>
                    <a:pt x="2047" y="10"/>
                  </a:cubicBezTo>
                  <a:lnTo>
                    <a:pt x="2038" y="10"/>
                  </a:lnTo>
                  <a:cubicBezTo>
                    <a:pt x="2018" y="1"/>
                    <a:pt x="2008" y="1"/>
                    <a:pt x="1999"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
            <p:cNvSpPr/>
            <p:nvPr/>
          </p:nvSpPr>
          <p:spPr>
            <a:xfrm>
              <a:off x="463169" y="4855506"/>
              <a:ext cx="194052" cy="227312"/>
            </a:xfrm>
            <a:custGeom>
              <a:avLst/>
              <a:gdLst/>
              <a:ahLst/>
              <a:cxnLst/>
              <a:rect l="l" t="t" r="r" b="b"/>
              <a:pathLst>
                <a:path w="916" h="1073" extrusionOk="0">
                  <a:moveTo>
                    <a:pt x="30" y="0"/>
                  </a:moveTo>
                  <a:cubicBezTo>
                    <a:pt x="20" y="10"/>
                    <a:pt x="10" y="30"/>
                    <a:pt x="0" y="49"/>
                  </a:cubicBezTo>
                  <a:cubicBezTo>
                    <a:pt x="306" y="374"/>
                    <a:pt x="591" y="718"/>
                    <a:pt x="846" y="1073"/>
                  </a:cubicBezTo>
                  <a:lnTo>
                    <a:pt x="916" y="1073"/>
                  </a:lnTo>
                  <a:cubicBezTo>
                    <a:pt x="689" y="758"/>
                    <a:pt x="443" y="443"/>
                    <a:pt x="177" y="158"/>
                  </a:cubicBezTo>
                  <a:cubicBezTo>
                    <a:pt x="12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a:off x="579897" y="4655310"/>
              <a:ext cx="223287" cy="427508"/>
            </a:xfrm>
            <a:custGeom>
              <a:avLst/>
              <a:gdLst/>
              <a:ahLst/>
              <a:cxnLst/>
              <a:rect l="l" t="t" r="r" b="b"/>
              <a:pathLst>
                <a:path w="1054" h="2018" extrusionOk="0">
                  <a:moveTo>
                    <a:pt x="50" y="1"/>
                  </a:moveTo>
                  <a:cubicBezTo>
                    <a:pt x="30" y="10"/>
                    <a:pt x="10" y="20"/>
                    <a:pt x="0" y="30"/>
                  </a:cubicBezTo>
                  <a:cubicBezTo>
                    <a:pt x="384" y="640"/>
                    <a:pt x="709" y="1280"/>
                    <a:pt x="965" y="1949"/>
                  </a:cubicBezTo>
                  <a:cubicBezTo>
                    <a:pt x="975" y="1978"/>
                    <a:pt x="984" y="1998"/>
                    <a:pt x="995" y="2018"/>
                  </a:cubicBezTo>
                  <a:lnTo>
                    <a:pt x="1054" y="2018"/>
                  </a:lnTo>
                  <a:cubicBezTo>
                    <a:pt x="837" y="1447"/>
                    <a:pt x="571" y="876"/>
                    <a:pt x="256" y="345"/>
                  </a:cubicBezTo>
                  <a:cubicBezTo>
                    <a:pt x="188" y="227"/>
                    <a:pt x="118" y="10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a:off x="861442" y="4559343"/>
              <a:ext cx="31353" cy="523475"/>
            </a:xfrm>
            <a:custGeom>
              <a:avLst/>
              <a:gdLst/>
              <a:ahLst/>
              <a:cxnLst/>
              <a:rect l="l" t="t" r="r" b="b"/>
              <a:pathLst>
                <a:path w="148" h="2471" extrusionOk="0">
                  <a:moveTo>
                    <a:pt x="99" y="1"/>
                  </a:moveTo>
                  <a:cubicBezTo>
                    <a:pt x="88" y="699"/>
                    <a:pt x="69" y="1388"/>
                    <a:pt x="20" y="2077"/>
                  </a:cubicBezTo>
                  <a:cubicBezTo>
                    <a:pt x="10" y="2215"/>
                    <a:pt x="10" y="2343"/>
                    <a:pt x="0" y="2471"/>
                  </a:cubicBezTo>
                  <a:lnTo>
                    <a:pt x="49" y="2471"/>
                  </a:lnTo>
                  <a:cubicBezTo>
                    <a:pt x="108" y="1703"/>
                    <a:pt x="138" y="926"/>
                    <a:pt x="147" y="148"/>
                  </a:cubicBezTo>
                  <a:lnTo>
                    <a:pt x="147" y="10"/>
                  </a:lnTo>
                  <a:lnTo>
                    <a:pt x="138" y="10"/>
                  </a:lnTo>
                  <a:cubicBezTo>
                    <a:pt x="118" y="1"/>
                    <a:pt x="108"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a:off x="969696" y="4669927"/>
              <a:ext cx="156555" cy="412891"/>
            </a:xfrm>
            <a:custGeom>
              <a:avLst/>
              <a:gdLst/>
              <a:ahLst/>
              <a:cxnLst/>
              <a:rect l="l" t="t" r="r" b="b"/>
              <a:pathLst>
                <a:path w="739" h="1949" extrusionOk="0">
                  <a:moveTo>
                    <a:pt x="690" y="0"/>
                  </a:moveTo>
                  <a:cubicBezTo>
                    <a:pt x="650" y="99"/>
                    <a:pt x="611" y="207"/>
                    <a:pt x="572" y="306"/>
                  </a:cubicBezTo>
                  <a:cubicBezTo>
                    <a:pt x="404" y="758"/>
                    <a:pt x="247" y="1220"/>
                    <a:pt x="89" y="1683"/>
                  </a:cubicBezTo>
                  <a:lnTo>
                    <a:pt x="1" y="1949"/>
                  </a:lnTo>
                  <a:lnTo>
                    <a:pt x="60" y="1949"/>
                  </a:lnTo>
                  <a:cubicBezTo>
                    <a:pt x="148" y="1673"/>
                    <a:pt x="247" y="1388"/>
                    <a:pt x="345" y="1102"/>
                  </a:cubicBezTo>
                  <a:cubicBezTo>
                    <a:pt x="424" y="876"/>
                    <a:pt x="513" y="640"/>
                    <a:pt x="591" y="413"/>
                  </a:cubicBezTo>
                  <a:lnTo>
                    <a:pt x="739" y="30"/>
                  </a:lnTo>
                  <a:cubicBezTo>
                    <a:pt x="71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a:off x="1101042" y="4890884"/>
              <a:ext cx="154437" cy="191934"/>
            </a:xfrm>
            <a:custGeom>
              <a:avLst/>
              <a:gdLst/>
              <a:ahLst/>
              <a:cxnLst/>
              <a:rect l="l" t="t" r="r" b="b"/>
              <a:pathLst>
                <a:path w="729" h="906" extrusionOk="0">
                  <a:moveTo>
                    <a:pt x="670" y="0"/>
                  </a:moveTo>
                  <a:cubicBezTo>
                    <a:pt x="571" y="118"/>
                    <a:pt x="483" y="247"/>
                    <a:pt x="385" y="374"/>
                  </a:cubicBezTo>
                  <a:lnTo>
                    <a:pt x="0" y="906"/>
                  </a:lnTo>
                  <a:lnTo>
                    <a:pt x="70" y="906"/>
                  </a:lnTo>
                  <a:cubicBezTo>
                    <a:pt x="79" y="896"/>
                    <a:pt x="89" y="886"/>
                    <a:pt x="89" y="877"/>
                  </a:cubicBezTo>
                  <a:cubicBezTo>
                    <a:pt x="286" y="610"/>
                    <a:pt x="473" y="345"/>
                    <a:pt x="670" y="89"/>
                  </a:cubicBezTo>
                  <a:cubicBezTo>
                    <a:pt x="689" y="70"/>
                    <a:pt x="709" y="40"/>
                    <a:pt x="729" y="20"/>
                  </a:cubicBezTo>
                  <a:cubicBezTo>
                    <a:pt x="709" y="11"/>
                    <a:pt x="689" y="0"/>
                    <a:pt x="67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a:off x="6744265" y="4559343"/>
              <a:ext cx="825782" cy="523475"/>
            </a:xfrm>
            <a:custGeom>
              <a:avLst/>
              <a:gdLst/>
              <a:ahLst/>
              <a:cxnLst/>
              <a:rect l="l" t="t" r="r" b="b"/>
              <a:pathLst>
                <a:path w="3898" h="2471" extrusionOk="0">
                  <a:moveTo>
                    <a:pt x="1997" y="1"/>
                  </a:moveTo>
                  <a:cubicBezTo>
                    <a:pt x="1889" y="1"/>
                    <a:pt x="1781" y="60"/>
                    <a:pt x="1712" y="148"/>
                  </a:cubicBezTo>
                  <a:cubicBezTo>
                    <a:pt x="1643" y="247"/>
                    <a:pt x="1614" y="375"/>
                    <a:pt x="1594" y="493"/>
                  </a:cubicBezTo>
                  <a:cubicBezTo>
                    <a:pt x="1545" y="749"/>
                    <a:pt x="1545" y="1005"/>
                    <a:pt x="1575" y="1250"/>
                  </a:cubicBezTo>
                  <a:cubicBezTo>
                    <a:pt x="1476" y="1005"/>
                    <a:pt x="1328" y="778"/>
                    <a:pt x="1131" y="601"/>
                  </a:cubicBezTo>
                  <a:cubicBezTo>
                    <a:pt x="1053" y="532"/>
                    <a:pt x="964" y="463"/>
                    <a:pt x="866" y="434"/>
                  </a:cubicBezTo>
                  <a:cubicBezTo>
                    <a:pt x="835" y="422"/>
                    <a:pt x="801" y="417"/>
                    <a:pt x="767" y="417"/>
                  </a:cubicBezTo>
                  <a:cubicBezTo>
                    <a:pt x="714" y="417"/>
                    <a:pt x="662" y="430"/>
                    <a:pt x="620" y="454"/>
                  </a:cubicBezTo>
                  <a:cubicBezTo>
                    <a:pt x="600" y="463"/>
                    <a:pt x="590" y="473"/>
                    <a:pt x="571" y="483"/>
                  </a:cubicBezTo>
                  <a:cubicBezTo>
                    <a:pt x="453" y="591"/>
                    <a:pt x="462" y="769"/>
                    <a:pt x="502" y="926"/>
                  </a:cubicBezTo>
                  <a:cubicBezTo>
                    <a:pt x="580" y="1270"/>
                    <a:pt x="738" y="1595"/>
                    <a:pt x="945" y="1880"/>
                  </a:cubicBezTo>
                  <a:cubicBezTo>
                    <a:pt x="797" y="1683"/>
                    <a:pt x="620" y="1526"/>
                    <a:pt x="413" y="1398"/>
                  </a:cubicBezTo>
                  <a:cubicBezTo>
                    <a:pt x="344" y="1363"/>
                    <a:pt x="269" y="1329"/>
                    <a:pt x="200" y="1329"/>
                  </a:cubicBezTo>
                  <a:cubicBezTo>
                    <a:pt x="171" y="1329"/>
                    <a:pt x="144" y="1335"/>
                    <a:pt x="118" y="1349"/>
                  </a:cubicBezTo>
                  <a:cubicBezTo>
                    <a:pt x="88" y="1359"/>
                    <a:pt x="69" y="1379"/>
                    <a:pt x="59" y="1398"/>
                  </a:cubicBezTo>
                  <a:cubicBezTo>
                    <a:pt x="49" y="1408"/>
                    <a:pt x="39" y="1428"/>
                    <a:pt x="29" y="1447"/>
                  </a:cubicBezTo>
                  <a:cubicBezTo>
                    <a:pt x="20" y="1477"/>
                    <a:pt x="9" y="1506"/>
                    <a:pt x="9" y="1536"/>
                  </a:cubicBezTo>
                  <a:cubicBezTo>
                    <a:pt x="0" y="1605"/>
                    <a:pt x="20" y="1683"/>
                    <a:pt x="49" y="1753"/>
                  </a:cubicBezTo>
                  <a:cubicBezTo>
                    <a:pt x="147" y="2028"/>
                    <a:pt x="335" y="2284"/>
                    <a:pt x="561" y="2471"/>
                  </a:cubicBezTo>
                  <a:lnTo>
                    <a:pt x="3296" y="2471"/>
                  </a:lnTo>
                  <a:cubicBezTo>
                    <a:pt x="3434" y="2382"/>
                    <a:pt x="3562" y="2284"/>
                    <a:pt x="3670" y="2175"/>
                  </a:cubicBezTo>
                  <a:cubicBezTo>
                    <a:pt x="3759" y="2087"/>
                    <a:pt x="3838" y="1998"/>
                    <a:pt x="3867" y="1890"/>
                  </a:cubicBezTo>
                  <a:cubicBezTo>
                    <a:pt x="3897" y="1782"/>
                    <a:pt x="3858" y="1644"/>
                    <a:pt x="3759" y="1585"/>
                  </a:cubicBezTo>
                  <a:cubicBezTo>
                    <a:pt x="3740" y="1576"/>
                    <a:pt x="3729" y="1565"/>
                    <a:pt x="3710" y="1565"/>
                  </a:cubicBezTo>
                  <a:cubicBezTo>
                    <a:pt x="3692" y="1561"/>
                    <a:pt x="3675" y="1559"/>
                    <a:pt x="3657" y="1559"/>
                  </a:cubicBezTo>
                  <a:cubicBezTo>
                    <a:pt x="3552" y="1559"/>
                    <a:pt x="3439" y="1626"/>
                    <a:pt x="3355" y="1694"/>
                  </a:cubicBezTo>
                  <a:cubicBezTo>
                    <a:pt x="3296" y="1742"/>
                    <a:pt x="3237" y="1801"/>
                    <a:pt x="3178" y="1861"/>
                  </a:cubicBezTo>
                  <a:cubicBezTo>
                    <a:pt x="3346" y="1546"/>
                    <a:pt x="3395" y="1162"/>
                    <a:pt x="3307" y="817"/>
                  </a:cubicBezTo>
                  <a:cubicBezTo>
                    <a:pt x="3287" y="710"/>
                    <a:pt x="3237" y="601"/>
                    <a:pt x="3149" y="552"/>
                  </a:cubicBezTo>
                  <a:cubicBezTo>
                    <a:pt x="3139" y="542"/>
                    <a:pt x="3119" y="532"/>
                    <a:pt x="3100" y="522"/>
                  </a:cubicBezTo>
                  <a:lnTo>
                    <a:pt x="3090" y="522"/>
                  </a:lnTo>
                  <a:cubicBezTo>
                    <a:pt x="3068" y="514"/>
                    <a:pt x="3045" y="510"/>
                    <a:pt x="3021" y="510"/>
                  </a:cubicBezTo>
                  <a:cubicBezTo>
                    <a:pt x="2963" y="510"/>
                    <a:pt x="2903" y="533"/>
                    <a:pt x="2854" y="562"/>
                  </a:cubicBezTo>
                  <a:cubicBezTo>
                    <a:pt x="2795" y="611"/>
                    <a:pt x="2736" y="680"/>
                    <a:pt x="2696" y="749"/>
                  </a:cubicBezTo>
                  <a:cubicBezTo>
                    <a:pt x="2559" y="946"/>
                    <a:pt x="2450" y="1143"/>
                    <a:pt x="2391" y="1359"/>
                  </a:cubicBezTo>
                  <a:cubicBezTo>
                    <a:pt x="2421" y="1034"/>
                    <a:pt x="2401" y="719"/>
                    <a:pt x="2322" y="404"/>
                  </a:cubicBezTo>
                  <a:cubicBezTo>
                    <a:pt x="2283" y="247"/>
                    <a:pt x="2214" y="60"/>
                    <a:pt x="2056" y="10"/>
                  </a:cubicBezTo>
                  <a:lnTo>
                    <a:pt x="2037" y="10"/>
                  </a:lnTo>
                  <a:cubicBezTo>
                    <a:pt x="2027" y="1"/>
                    <a:pt x="2008" y="1"/>
                    <a:pt x="1997"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a:off x="6750408" y="4855506"/>
              <a:ext cx="191934" cy="227312"/>
            </a:xfrm>
            <a:custGeom>
              <a:avLst/>
              <a:gdLst/>
              <a:ahLst/>
              <a:cxnLst/>
              <a:rect l="l" t="t" r="r" b="b"/>
              <a:pathLst>
                <a:path w="906" h="1073" extrusionOk="0">
                  <a:moveTo>
                    <a:pt x="30" y="0"/>
                  </a:moveTo>
                  <a:cubicBezTo>
                    <a:pt x="20" y="10"/>
                    <a:pt x="10" y="30"/>
                    <a:pt x="0" y="49"/>
                  </a:cubicBezTo>
                  <a:cubicBezTo>
                    <a:pt x="306" y="374"/>
                    <a:pt x="581" y="718"/>
                    <a:pt x="837" y="1073"/>
                  </a:cubicBezTo>
                  <a:lnTo>
                    <a:pt x="906" y="1073"/>
                  </a:lnTo>
                  <a:cubicBezTo>
                    <a:pt x="680" y="758"/>
                    <a:pt x="433" y="443"/>
                    <a:pt x="168" y="158"/>
                  </a:cubicBezTo>
                  <a:cubicBezTo>
                    <a:pt x="11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a:off x="6865018" y="4655310"/>
              <a:ext cx="223287" cy="427508"/>
            </a:xfrm>
            <a:custGeom>
              <a:avLst/>
              <a:gdLst/>
              <a:ahLst/>
              <a:cxnLst/>
              <a:rect l="l" t="t" r="r" b="b"/>
              <a:pathLst>
                <a:path w="1054" h="2018" extrusionOk="0">
                  <a:moveTo>
                    <a:pt x="50" y="1"/>
                  </a:moveTo>
                  <a:cubicBezTo>
                    <a:pt x="30" y="10"/>
                    <a:pt x="20" y="20"/>
                    <a:pt x="1" y="30"/>
                  </a:cubicBezTo>
                  <a:cubicBezTo>
                    <a:pt x="394" y="640"/>
                    <a:pt x="719" y="1280"/>
                    <a:pt x="975" y="1959"/>
                  </a:cubicBezTo>
                  <a:cubicBezTo>
                    <a:pt x="975" y="1978"/>
                    <a:pt x="985" y="1998"/>
                    <a:pt x="994" y="2018"/>
                  </a:cubicBezTo>
                  <a:lnTo>
                    <a:pt x="1053" y="2018"/>
                  </a:lnTo>
                  <a:cubicBezTo>
                    <a:pt x="837" y="1447"/>
                    <a:pt x="572" y="876"/>
                    <a:pt x="266" y="345"/>
                  </a:cubicBezTo>
                  <a:cubicBezTo>
                    <a:pt x="198" y="227"/>
                    <a:pt x="119" y="11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a:off x="7146351" y="4559343"/>
              <a:ext cx="33684" cy="523475"/>
            </a:xfrm>
            <a:custGeom>
              <a:avLst/>
              <a:gdLst/>
              <a:ahLst/>
              <a:cxnLst/>
              <a:rect l="l" t="t" r="r" b="b"/>
              <a:pathLst>
                <a:path w="159" h="2471" extrusionOk="0">
                  <a:moveTo>
                    <a:pt x="99" y="1"/>
                  </a:moveTo>
                  <a:cubicBezTo>
                    <a:pt x="90" y="699"/>
                    <a:pt x="70" y="1388"/>
                    <a:pt x="31" y="2077"/>
                  </a:cubicBezTo>
                  <a:cubicBezTo>
                    <a:pt x="21" y="2215"/>
                    <a:pt x="11" y="2343"/>
                    <a:pt x="1" y="2471"/>
                  </a:cubicBezTo>
                  <a:lnTo>
                    <a:pt x="60" y="2471"/>
                  </a:lnTo>
                  <a:cubicBezTo>
                    <a:pt x="110" y="1703"/>
                    <a:pt x="149" y="926"/>
                    <a:pt x="149" y="148"/>
                  </a:cubicBezTo>
                  <a:cubicBezTo>
                    <a:pt x="149" y="109"/>
                    <a:pt x="158" y="60"/>
                    <a:pt x="158" y="10"/>
                  </a:cubicBezTo>
                  <a:lnTo>
                    <a:pt x="139" y="10"/>
                  </a:lnTo>
                  <a:cubicBezTo>
                    <a:pt x="129" y="1"/>
                    <a:pt x="110"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a:off x="7254817" y="4669927"/>
              <a:ext cx="156767" cy="412891"/>
            </a:xfrm>
            <a:custGeom>
              <a:avLst/>
              <a:gdLst/>
              <a:ahLst/>
              <a:cxnLst/>
              <a:rect l="l" t="t" r="r" b="b"/>
              <a:pathLst>
                <a:path w="740" h="1949" extrusionOk="0">
                  <a:moveTo>
                    <a:pt x="690" y="0"/>
                  </a:moveTo>
                  <a:cubicBezTo>
                    <a:pt x="650" y="99"/>
                    <a:pt x="611" y="207"/>
                    <a:pt x="582" y="306"/>
                  </a:cubicBezTo>
                  <a:cubicBezTo>
                    <a:pt x="405" y="758"/>
                    <a:pt x="247" y="1220"/>
                    <a:pt x="90" y="1683"/>
                  </a:cubicBezTo>
                  <a:lnTo>
                    <a:pt x="1" y="1949"/>
                  </a:lnTo>
                  <a:lnTo>
                    <a:pt x="60" y="1949"/>
                  </a:lnTo>
                  <a:cubicBezTo>
                    <a:pt x="158" y="1673"/>
                    <a:pt x="247" y="1388"/>
                    <a:pt x="345" y="1102"/>
                  </a:cubicBezTo>
                  <a:cubicBezTo>
                    <a:pt x="434" y="876"/>
                    <a:pt x="512" y="650"/>
                    <a:pt x="591" y="413"/>
                  </a:cubicBezTo>
                  <a:lnTo>
                    <a:pt x="739" y="30"/>
                  </a:lnTo>
                  <a:cubicBezTo>
                    <a:pt x="72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a:off x="7386375" y="4890884"/>
              <a:ext cx="154437" cy="191934"/>
            </a:xfrm>
            <a:custGeom>
              <a:avLst/>
              <a:gdLst/>
              <a:ahLst/>
              <a:cxnLst/>
              <a:rect l="l" t="t" r="r" b="b"/>
              <a:pathLst>
                <a:path w="729" h="906" extrusionOk="0">
                  <a:moveTo>
                    <a:pt x="679" y="0"/>
                  </a:moveTo>
                  <a:cubicBezTo>
                    <a:pt x="580" y="118"/>
                    <a:pt x="482" y="247"/>
                    <a:pt x="394" y="374"/>
                  </a:cubicBezTo>
                  <a:cubicBezTo>
                    <a:pt x="265" y="551"/>
                    <a:pt x="128" y="729"/>
                    <a:pt x="0" y="906"/>
                  </a:cubicBezTo>
                  <a:lnTo>
                    <a:pt x="69" y="906"/>
                  </a:lnTo>
                  <a:lnTo>
                    <a:pt x="98" y="877"/>
                  </a:lnTo>
                  <a:cubicBezTo>
                    <a:pt x="285" y="610"/>
                    <a:pt x="472" y="345"/>
                    <a:pt x="679" y="89"/>
                  </a:cubicBezTo>
                  <a:cubicBezTo>
                    <a:pt x="698" y="70"/>
                    <a:pt x="709" y="40"/>
                    <a:pt x="728" y="20"/>
                  </a:cubicBezTo>
                  <a:cubicBezTo>
                    <a:pt x="709" y="11"/>
                    <a:pt x="698" y="0"/>
                    <a:pt x="679"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a:off x="49" y="5030704"/>
              <a:ext cx="9143974" cy="52114"/>
            </a:xfrm>
            <a:custGeom>
              <a:avLst/>
              <a:gdLst/>
              <a:ahLst/>
              <a:cxnLst/>
              <a:rect l="l" t="t" r="r" b="b"/>
              <a:pathLst>
                <a:path w="43163" h="246" extrusionOk="0">
                  <a:moveTo>
                    <a:pt x="0" y="0"/>
                  </a:moveTo>
                  <a:lnTo>
                    <a:pt x="0" y="246"/>
                  </a:lnTo>
                  <a:lnTo>
                    <a:pt x="43163" y="246"/>
                  </a:lnTo>
                  <a:lnTo>
                    <a:pt x="43163"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
            <p:cNvSpPr/>
            <p:nvPr/>
          </p:nvSpPr>
          <p:spPr>
            <a:xfrm>
              <a:off x="719998" y="28840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a:off x="166987" y="671727"/>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flipH="1">
              <a:off x="7761987" y="28840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
            <p:cNvSpPr/>
            <p:nvPr/>
          </p:nvSpPr>
          <p:spPr>
            <a:xfrm flipH="1">
              <a:off x="7972072" y="671727"/>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3"/>
          <p:cNvSpPr/>
          <p:nvPr/>
        </p:nvSpPr>
        <p:spPr>
          <a:xfrm>
            <a:off x="6773869" y="1069550"/>
            <a:ext cx="1550244" cy="531076"/>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
          <p:cNvSpPr/>
          <p:nvPr/>
        </p:nvSpPr>
        <p:spPr>
          <a:xfrm>
            <a:off x="230744" y="1867425"/>
            <a:ext cx="1550244" cy="531076"/>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
          <p:cNvSpPr/>
          <p:nvPr/>
        </p:nvSpPr>
        <p:spPr>
          <a:xfrm>
            <a:off x="2725025" y="191012"/>
            <a:ext cx="1221927" cy="418599"/>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
          <p:cNvSpPr/>
          <p:nvPr/>
        </p:nvSpPr>
        <p:spPr>
          <a:xfrm>
            <a:off x="7216963" y="2440805"/>
            <a:ext cx="764545" cy="26191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68"/>
        <p:cNvGrpSpPr/>
        <p:nvPr/>
      </p:nvGrpSpPr>
      <p:grpSpPr>
        <a:xfrm>
          <a:off x="0" y="0"/>
          <a:ext cx="0" cy="0"/>
          <a:chOff x="0" y="0"/>
          <a:chExt cx="0" cy="0"/>
        </a:xfrm>
      </p:grpSpPr>
      <p:sp>
        <p:nvSpPr>
          <p:cNvPr id="469" name="Google Shape;46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70" name="Google Shape;470;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grpSp>
        <p:nvGrpSpPr>
          <p:cNvPr id="471" name="Google Shape;471;p4"/>
          <p:cNvGrpSpPr/>
          <p:nvPr/>
        </p:nvGrpSpPr>
        <p:grpSpPr>
          <a:xfrm>
            <a:off x="49" y="288402"/>
            <a:ext cx="9143974" cy="4917500"/>
            <a:chOff x="49" y="288402"/>
            <a:chExt cx="9143974" cy="4917500"/>
          </a:xfrm>
        </p:grpSpPr>
        <p:grpSp>
          <p:nvGrpSpPr>
            <p:cNvPr id="472" name="Google Shape;472;p4"/>
            <p:cNvGrpSpPr/>
            <p:nvPr/>
          </p:nvGrpSpPr>
          <p:grpSpPr>
            <a:xfrm>
              <a:off x="7248623" y="4329065"/>
              <a:ext cx="250404" cy="549532"/>
              <a:chOff x="7248623" y="4329065"/>
              <a:chExt cx="250404" cy="549532"/>
            </a:xfrm>
          </p:grpSpPr>
          <p:sp>
            <p:nvSpPr>
              <p:cNvPr id="473" name="Google Shape;473;p4"/>
              <p:cNvSpPr/>
              <p:nvPr/>
            </p:nvSpPr>
            <p:spPr>
              <a:xfrm>
                <a:off x="7403059" y="4365503"/>
                <a:ext cx="54233" cy="223287"/>
              </a:xfrm>
              <a:custGeom>
                <a:avLst/>
                <a:gdLst/>
                <a:ahLst/>
                <a:cxnLst/>
                <a:rect l="l" t="t" r="r" b="b"/>
                <a:pathLst>
                  <a:path w="256" h="1054" extrusionOk="0">
                    <a:moveTo>
                      <a:pt x="256" y="0"/>
                    </a:moveTo>
                    <a:cubicBezTo>
                      <a:pt x="148" y="11"/>
                      <a:pt x="158" y="168"/>
                      <a:pt x="158" y="453"/>
                    </a:cubicBezTo>
                    <a:cubicBezTo>
                      <a:pt x="158" y="877"/>
                      <a:pt x="187" y="1004"/>
                      <a:pt x="0" y="1014"/>
                    </a:cubicBezTo>
                    <a:lnTo>
                      <a:pt x="0" y="1054"/>
                    </a:lnTo>
                    <a:cubicBezTo>
                      <a:pt x="59" y="1054"/>
                      <a:pt x="148" y="1034"/>
                      <a:pt x="187" y="1004"/>
                    </a:cubicBezTo>
                    <a:cubicBezTo>
                      <a:pt x="236" y="955"/>
                      <a:pt x="217" y="237"/>
                      <a:pt x="217" y="138"/>
                    </a:cubicBezTo>
                    <a:cubicBezTo>
                      <a:pt x="217" y="59"/>
                      <a:pt x="247" y="20"/>
                      <a:pt x="25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a:off x="7403059" y="4367621"/>
                <a:ext cx="83468" cy="248285"/>
              </a:xfrm>
              <a:custGeom>
                <a:avLst/>
                <a:gdLst/>
                <a:ahLst/>
                <a:cxnLst/>
                <a:rect l="l" t="t" r="r" b="b"/>
                <a:pathLst>
                  <a:path w="394" h="1172" extrusionOk="0">
                    <a:moveTo>
                      <a:pt x="306" y="1"/>
                    </a:moveTo>
                    <a:cubicBezTo>
                      <a:pt x="325" y="20"/>
                      <a:pt x="345" y="99"/>
                      <a:pt x="335" y="315"/>
                    </a:cubicBezTo>
                    <a:cubicBezTo>
                      <a:pt x="295" y="699"/>
                      <a:pt x="345" y="1033"/>
                      <a:pt x="187" y="1073"/>
                    </a:cubicBezTo>
                    <a:lnTo>
                      <a:pt x="0" y="1112"/>
                    </a:lnTo>
                    <a:lnTo>
                      <a:pt x="0" y="1171"/>
                    </a:lnTo>
                    <a:cubicBezTo>
                      <a:pt x="315" y="1162"/>
                      <a:pt x="394" y="1014"/>
                      <a:pt x="394" y="404"/>
                    </a:cubicBezTo>
                    <a:cubicBezTo>
                      <a:pt x="394" y="108"/>
                      <a:pt x="374" y="20"/>
                      <a:pt x="3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7403059" y="4365503"/>
                <a:ext cx="79443" cy="237905"/>
              </a:xfrm>
              <a:custGeom>
                <a:avLst/>
                <a:gdLst/>
                <a:ahLst/>
                <a:cxnLst/>
                <a:rect l="l" t="t" r="r" b="b"/>
                <a:pathLst>
                  <a:path w="375" h="1123" extrusionOk="0">
                    <a:moveTo>
                      <a:pt x="276" y="0"/>
                    </a:moveTo>
                    <a:cubicBezTo>
                      <a:pt x="266" y="0"/>
                      <a:pt x="256" y="30"/>
                      <a:pt x="247" y="50"/>
                    </a:cubicBezTo>
                    <a:cubicBezTo>
                      <a:pt x="236" y="70"/>
                      <a:pt x="227" y="109"/>
                      <a:pt x="227" y="138"/>
                    </a:cubicBezTo>
                    <a:cubicBezTo>
                      <a:pt x="227" y="237"/>
                      <a:pt x="247" y="955"/>
                      <a:pt x="197" y="1004"/>
                    </a:cubicBezTo>
                    <a:cubicBezTo>
                      <a:pt x="158" y="1034"/>
                      <a:pt x="59" y="1054"/>
                      <a:pt x="0" y="1063"/>
                    </a:cubicBezTo>
                    <a:lnTo>
                      <a:pt x="0" y="1122"/>
                    </a:lnTo>
                    <a:lnTo>
                      <a:pt x="197" y="1083"/>
                    </a:lnTo>
                    <a:cubicBezTo>
                      <a:pt x="374" y="1043"/>
                      <a:pt x="315" y="709"/>
                      <a:pt x="354" y="325"/>
                    </a:cubicBezTo>
                    <a:cubicBezTo>
                      <a:pt x="354" y="237"/>
                      <a:pt x="365" y="148"/>
                      <a:pt x="345" y="70"/>
                    </a:cubicBezTo>
                    <a:cubicBezTo>
                      <a:pt x="345" y="50"/>
                      <a:pt x="335" y="11"/>
                      <a:pt x="31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7403059" y="4365503"/>
                <a:ext cx="70969" cy="237905"/>
              </a:xfrm>
              <a:custGeom>
                <a:avLst/>
                <a:gdLst/>
                <a:ahLst/>
                <a:cxnLst/>
                <a:rect l="l" t="t" r="r" b="b"/>
                <a:pathLst>
                  <a:path w="335" h="1123" extrusionOk="0">
                    <a:moveTo>
                      <a:pt x="247" y="0"/>
                    </a:moveTo>
                    <a:cubicBezTo>
                      <a:pt x="227" y="0"/>
                      <a:pt x="217" y="30"/>
                      <a:pt x="217" y="50"/>
                    </a:cubicBezTo>
                    <a:cubicBezTo>
                      <a:pt x="207" y="70"/>
                      <a:pt x="197" y="109"/>
                      <a:pt x="197" y="138"/>
                    </a:cubicBezTo>
                    <a:cubicBezTo>
                      <a:pt x="197" y="237"/>
                      <a:pt x="217" y="955"/>
                      <a:pt x="168" y="1004"/>
                    </a:cubicBezTo>
                    <a:cubicBezTo>
                      <a:pt x="138" y="1034"/>
                      <a:pt x="59" y="1054"/>
                      <a:pt x="0" y="1054"/>
                    </a:cubicBezTo>
                    <a:lnTo>
                      <a:pt x="0" y="1122"/>
                    </a:lnTo>
                    <a:lnTo>
                      <a:pt x="168" y="1083"/>
                    </a:lnTo>
                    <a:cubicBezTo>
                      <a:pt x="335" y="1043"/>
                      <a:pt x="286" y="709"/>
                      <a:pt x="315" y="325"/>
                    </a:cubicBezTo>
                    <a:cubicBezTo>
                      <a:pt x="315" y="237"/>
                      <a:pt x="325" y="148"/>
                      <a:pt x="306" y="70"/>
                    </a:cubicBezTo>
                    <a:cubicBezTo>
                      <a:pt x="306" y="50"/>
                      <a:pt x="295" y="11"/>
                      <a:pt x="27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7403059" y="4365503"/>
                <a:ext cx="73087" cy="237905"/>
              </a:xfrm>
              <a:custGeom>
                <a:avLst/>
                <a:gdLst/>
                <a:ahLst/>
                <a:cxnLst/>
                <a:rect l="l" t="t" r="r" b="b"/>
                <a:pathLst>
                  <a:path w="345" h="1123" extrusionOk="0">
                    <a:moveTo>
                      <a:pt x="266" y="0"/>
                    </a:moveTo>
                    <a:cubicBezTo>
                      <a:pt x="247" y="0"/>
                      <a:pt x="236" y="30"/>
                      <a:pt x="236" y="50"/>
                    </a:cubicBezTo>
                    <a:cubicBezTo>
                      <a:pt x="217" y="70"/>
                      <a:pt x="217" y="109"/>
                      <a:pt x="217" y="138"/>
                    </a:cubicBezTo>
                    <a:cubicBezTo>
                      <a:pt x="217" y="237"/>
                      <a:pt x="236" y="955"/>
                      <a:pt x="187" y="1004"/>
                    </a:cubicBezTo>
                    <a:cubicBezTo>
                      <a:pt x="148" y="1034"/>
                      <a:pt x="59" y="1054"/>
                      <a:pt x="0" y="1054"/>
                    </a:cubicBezTo>
                    <a:lnTo>
                      <a:pt x="0" y="1122"/>
                    </a:lnTo>
                    <a:lnTo>
                      <a:pt x="187" y="1083"/>
                    </a:lnTo>
                    <a:cubicBezTo>
                      <a:pt x="345" y="1043"/>
                      <a:pt x="295" y="709"/>
                      <a:pt x="335" y="325"/>
                    </a:cubicBezTo>
                    <a:cubicBezTo>
                      <a:pt x="335" y="237"/>
                      <a:pt x="345" y="148"/>
                      <a:pt x="325" y="70"/>
                    </a:cubicBezTo>
                    <a:cubicBezTo>
                      <a:pt x="325" y="50"/>
                      <a:pt x="315" y="11"/>
                      <a:pt x="29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7399882" y="4365503"/>
                <a:ext cx="76265" cy="238117"/>
              </a:xfrm>
              <a:custGeom>
                <a:avLst/>
                <a:gdLst/>
                <a:ahLst/>
                <a:cxnLst/>
                <a:rect l="l" t="t" r="r" b="b"/>
                <a:pathLst>
                  <a:path w="360" h="1124" extrusionOk="0">
                    <a:moveTo>
                      <a:pt x="232" y="109"/>
                    </a:moveTo>
                    <a:cubicBezTo>
                      <a:pt x="222" y="138"/>
                      <a:pt x="232" y="158"/>
                      <a:pt x="232" y="188"/>
                    </a:cubicBezTo>
                    <a:lnTo>
                      <a:pt x="232" y="109"/>
                    </a:lnTo>
                    <a:close/>
                    <a:moveTo>
                      <a:pt x="232" y="266"/>
                    </a:moveTo>
                    <a:lnTo>
                      <a:pt x="232" y="581"/>
                    </a:lnTo>
                    <a:cubicBezTo>
                      <a:pt x="242" y="473"/>
                      <a:pt x="242" y="374"/>
                      <a:pt x="232" y="266"/>
                    </a:cubicBezTo>
                    <a:close/>
                    <a:moveTo>
                      <a:pt x="212" y="965"/>
                    </a:moveTo>
                    <a:lnTo>
                      <a:pt x="212" y="965"/>
                    </a:lnTo>
                    <a:cubicBezTo>
                      <a:pt x="202" y="975"/>
                      <a:pt x="202" y="995"/>
                      <a:pt x="192" y="1004"/>
                    </a:cubicBezTo>
                    <a:cubicBezTo>
                      <a:pt x="202" y="995"/>
                      <a:pt x="212" y="975"/>
                      <a:pt x="212" y="965"/>
                    </a:cubicBezTo>
                    <a:close/>
                    <a:moveTo>
                      <a:pt x="271" y="0"/>
                    </a:moveTo>
                    <a:cubicBezTo>
                      <a:pt x="262" y="0"/>
                      <a:pt x="262" y="11"/>
                      <a:pt x="262" y="11"/>
                    </a:cubicBezTo>
                    <a:cubicBezTo>
                      <a:pt x="251" y="20"/>
                      <a:pt x="251" y="30"/>
                      <a:pt x="251" y="30"/>
                    </a:cubicBezTo>
                    <a:cubicBezTo>
                      <a:pt x="232" y="59"/>
                      <a:pt x="232" y="79"/>
                      <a:pt x="232" y="109"/>
                    </a:cubicBezTo>
                    <a:cubicBezTo>
                      <a:pt x="242" y="79"/>
                      <a:pt x="242" y="59"/>
                      <a:pt x="251" y="40"/>
                    </a:cubicBezTo>
                    <a:cubicBezTo>
                      <a:pt x="262" y="30"/>
                      <a:pt x="262" y="20"/>
                      <a:pt x="262" y="20"/>
                    </a:cubicBezTo>
                    <a:lnTo>
                      <a:pt x="271" y="11"/>
                    </a:lnTo>
                    <a:lnTo>
                      <a:pt x="310" y="11"/>
                    </a:lnTo>
                    <a:cubicBezTo>
                      <a:pt x="321" y="11"/>
                      <a:pt x="330" y="30"/>
                      <a:pt x="330" y="40"/>
                    </a:cubicBezTo>
                    <a:cubicBezTo>
                      <a:pt x="330" y="50"/>
                      <a:pt x="340" y="59"/>
                      <a:pt x="340" y="79"/>
                    </a:cubicBezTo>
                    <a:cubicBezTo>
                      <a:pt x="340" y="99"/>
                      <a:pt x="350" y="129"/>
                      <a:pt x="350" y="148"/>
                    </a:cubicBezTo>
                    <a:cubicBezTo>
                      <a:pt x="350" y="207"/>
                      <a:pt x="350" y="256"/>
                      <a:pt x="340" y="306"/>
                    </a:cubicBezTo>
                    <a:cubicBezTo>
                      <a:pt x="330" y="414"/>
                      <a:pt x="330" y="512"/>
                      <a:pt x="330" y="621"/>
                    </a:cubicBezTo>
                    <a:cubicBezTo>
                      <a:pt x="330" y="670"/>
                      <a:pt x="321" y="729"/>
                      <a:pt x="321" y="778"/>
                    </a:cubicBezTo>
                    <a:cubicBezTo>
                      <a:pt x="321" y="827"/>
                      <a:pt x="310" y="877"/>
                      <a:pt x="301" y="936"/>
                    </a:cubicBezTo>
                    <a:cubicBezTo>
                      <a:pt x="301" y="955"/>
                      <a:pt x="291" y="984"/>
                      <a:pt x="281" y="1004"/>
                    </a:cubicBezTo>
                    <a:cubicBezTo>
                      <a:pt x="271" y="1024"/>
                      <a:pt x="251" y="1054"/>
                      <a:pt x="232" y="1063"/>
                    </a:cubicBezTo>
                    <a:cubicBezTo>
                      <a:pt x="232" y="1063"/>
                      <a:pt x="222" y="1063"/>
                      <a:pt x="222" y="1073"/>
                    </a:cubicBezTo>
                    <a:lnTo>
                      <a:pt x="202" y="1073"/>
                    </a:lnTo>
                    <a:lnTo>
                      <a:pt x="163" y="1083"/>
                    </a:lnTo>
                    <a:lnTo>
                      <a:pt x="84" y="1103"/>
                    </a:lnTo>
                    <a:cubicBezTo>
                      <a:pt x="23" y="1115"/>
                      <a:pt x="0" y="1123"/>
                      <a:pt x="15" y="1123"/>
                    </a:cubicBezTo>
                    <a:cubicBezTo>
                      <a:pt x="24" y="1123"/>
                      <a:pt x="47" y="1120"/>
                      <a:pt x="84" y="1113"/>
                    </a:cubicBezTo>
                    <a:lnTo>
                      <a:pt x="163" y="1093"/>
                    </a:lnTo>
                    <a:lnTo>
                      <a:pt x="202" y="1083"/>
                    </a:lnTo>
                    <a:lnTo>
                      <a:pt x="222" y="1083"/>
                    </a:lnTo>
                    <a:cubicBezTo>
                      <a:pt x="232" y="1073"/>
                      <a:pt x="232" y="1073"/>
                      <a:pt x="242" y="1073"/>
                    </a:cubicBezTo>
                    <a:cubicBezTo>
                      <a:pt x="262" y="1054"/>
                      <a:pt x="281" y="1034"/>
                      <a:pt x="291" y="1014"/>
                    </a:cubicBezTo>
                    <a:cubicBezTo>
                      <a:pt x="301" y="984"/>
                      <a:pt x="310" y="955"/>
                      <a:pt x="310" y="936"/>
                    </a:cubicBezTo>
                    <a:cubicBezTo>
                      <a:pt x="330" y="886"/>
                      <a:pt x="330" y="827"/>
                      <a:pt x="330" y="778"/>
                    </a:cubicBezTo>
                    <a:cubicBezTo>
                      <a:pt x="340" y="729"/>
                      <a:pt x="340" y="670"/>
                      <a:pt x="340" y="621"/>
                    </a:cubicBezTo>
                    <a:cubicBezTo>
                      <a:pt x="340" y="522"/>
                      <a:pt x="340" y="414"/>
                      <a:pt x="350" y="306"/>
                    </a:cubicBezTo>
                    <a:cubicBezTo>
                      <a:pt x="360" y="256"/>
                      <a:pt x="360" y="207"/>
                      <a:pt x="360" y="148"/>
                    </a:cubicBezTo>
                    <a:cubicBezTo>
                      <a:pt x="360" y="129"/>
                      <a:pt x="350" y="99"/>
                      <a:pt x="350" y="79"/>
                    </a:cubicBezTo>
                    <a:cubicBezTo>
                      <a:pt x="350" y="59"/>
                      <a:pt x="340" y="50"/>
                      <a:pt x="340" y="40"/>
                    </a:cubicBezTo>
                    <a:cubicBezTo>
                      <a:pt x="340" y="30"/>
                      <a:pt x="330" y="20"/>
                      <a:pt x="330" y="20"/>
                    </a:cubicBezTo>
                    <a:cubicBezTo>
                      <a:pt x="330" y="11"/>
                      <a:pt x="321" y="0"/>
                      <a:pt x="32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7294594" y="4561462"/>
                <a:ext cx="54445" cy="223287"/>
              </a:xfrm>
              <a:custGeom>
                <a:avLst/>
                <a:gdLst/>
                <a:ahLst/>
                <a:cxnLst/>
                <a:rect l="l" t="t" r="r" b="b"/>
                <a:pathLst>
                  <a:path w="257" h="1054" extrusionOk="0">
                    <a:moveTo>
                      <a:pt x="0" y="0"/>
                    </a:moveTo>
                    <a:lnTo>
                      <a:pt x="0" y="0"/>
                    </a:lnTo>
                    <a:cubicBezTo>
                      <a:pt x="11" y="11"/>
                      <a:pt x="40" y="50"/>
                      <a:pt x="40" y="129"/>
                    </a:cubicBezTo>
                    <a:cubicBezTo>
                      <a:pt x="40" y="237"/>
                      <a:pt x="20" y="945"/>
                      <a:pt x="70" y="1004"/>
                    </a:cubicBezTo>
                    <a:cubicBezTo>
                      <a:pt x="109" y="1034"/>
                      <a:pt x="197" y="1054"/>
                      <a:pt x="256" y="1054"/>
                    </a:cubicBezTo>
                    <a:lnTo>
                      <a:pt x="256" y="1014"/>
                    </a:lnTo>
                    <a:cubicBezTo>
                      <a:pt x="70" y="1004"/>
                      <a:pt x="99" y="866"/>
                      <a:pt x="99" y="453"/>
                    </a:cubicBezTo>
                    <a:cubicBezTo>
                      <a:pt x="99" y="158"/>
                      <a:pt x="109"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7263452" y="4561462"/>
                <a:ext cx="85586" cy="250404"/>
              </a:xfrm>
              <a:custGeom>
                <a:avLst/>
                <a:gdLst/>
                <a:ahLst/>
                <a:cxnLst/>
                <a:rect l="l" t="t" r="r" b="b"/>
                <a:pathLst>
                  <a:path w="404" h="1182" extrusionOk="0">
                    <a:moveTo>
                      <a:pt x="99" y="0"/>
                    </a:moveTo>
                    <a:lnTo>
                      <a:pt x="99" y="0"/>
                    </a:lnTo>
                    <a:cubicBezTo>
                      <a:pt x="20" y="20"/>
                      <a:pt x="0" y="118"/>
                      <a:pt x="0" y="414"/>
                    </a:cubicBezTo>
                    <a:cubicBezTo>
                      <a:pt x="0" y="1024"/>
                      <a:pt x="79" y="1172"/>
                      <a:pt x="403" y="1181"/>
                    </a:cubicBezTo>
                    <a:lnTo>
                      <a:pt x="403" y="1122"/>
                    </a:lnTo>
                    <a:lnTo>
                      <a:pt x="206" y="1073"/>
                    </a:lnTo>
                    <a:cubicBezTo>
                      <a:pt x="49" y="1044"/>
                      <a:pt x="99" y="709"/>
                      <a:pt x="69" y="326"/>
                    </a:cubicBezTo>
                    <a:cubicBezTo>
                      <a:pt x="49" y="109"/>
                      <a:pt x="79" y="3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7269595" y="4561462"/>
                <a:ext cx="79443" cy="237905"/>
              </a:xfrm>
              <a:custGeom>
                <a:avLst/>
                <a:gdLst/>
                <a:ahLst/>
                <a:cxnLst/>
                <a:rect l="l" t="t" r="r" b="b"/>
                <a:pathLst>
                  <a:path w="375" h="1123" extrusionOk="0">
                    <a:moveTo>
                      <a:pt x="59" y="0"/>
                    </a:moveTo>
                    <a:cubicBezTo>
                      <a:pt x="40" y="11"/>
                      <a:pt x="30" y="50"/>
                      <a:pt x="30" y="59"/>
                    </a:cubicBezTo>
                    <a:cubicBezTo>
                      <a:pt x="11" y="148"/>
                      <a:pt x="11" y="237"/>
                      <a:pt x="20" y="326"/>
                    </a:cubicBezTo>
                    <a:cubicBezTo>
                      <a:pt x="50" y="709"/>
                      <a:pt x="0" y="1044"/>
                      <a:pt x="168" y="1073"/>
                    </a:cubicBezTo>
                    <a:lnTo>
                      <a:pt x="374" y="1122"/>
                    </a:lnTo>
                    <a:lnTo>
                      <a:pt x="374" y="1054"/>
                    </a:lnTo>
                    <a:cubicBezTo>
                      <a:pt x="306" y="1054"/>
                      <a:pt x="217" y="1034"/>
                      <a:pt x="177" y="1004"/>
                    </a:cubicBezTo>
                    <a:cubicBezTo>
                      <a:pt x="118" y="945"/>
                      <a:pt x="138" y="237"/>
                      <a:pt x="138" y="129"/>
                    </a:cubicBezTo>
                    <a:cubicBezTo>
                      <a:pt x="138" y="99"/>
                      <a:pt x="138" y="70"/>
                      <a:pt x="129" y="40"/>
                    </a:cubicBezTo>
                    <a:cubicBezTo>
                      <a:pt x="118" y="30"/>
                      <a:pt x="109" y="0"/>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a:off x="7277858" y="4561462"/>
                <a:ext cx="71181" cy="235786"/>
              </a:xfrm>
              <a:custGeom>
                <a:avLst/>
                <a:gdLst/>
                <a:ahLst/>
                <a:cxnLst/>
                <a:rect l="l" t="t" r="r" b="b"/>
                <a:pathLst>
                  <a:path w="336" h="1113" extrusionOk="0">
                    <a:moveTo>
                      <a:pt x="50" y="0"/>
                    </a:moveTo>
                    <a:cubicBezTo>
                      <a:pt x="40" y="11"/>
                      <a:pt x="31" y="50"/>
                      <a:pt x="20" y="59"/>
                    </a:cubicBezTo>
                    <a:cubicBezTo>
                      <a:pt x="11" y="148"/>
                      <a:pt x="11" y="237"/>
                      <a:pt x="20" y="326"/>
                    </a:cubicBezTo>
                    <a:cubicBezTo>
                      <a:pt x="50" y="709"/>
                      <a:pt x="1" y="1044"/>
                      <a:pt x="158" y="1073"/>
                    </a:cubicBezTo>
                    <a:lnTo>
                      <a:pt x="335" y="1113"/>
                    </a:lnTo>
                    <a:lnTo>
                      <a:pt x="335" y="1054"/>
                    </a:lnTo>
                    <a:cubicBezTo>
                      <a:pt x="276" y="1044"/>
                      <a:pt x="197" y="1034"/>
                      <a:pt x="168" y="1004"/>
                    </a:cubicBezTo>
                    <a:cubicBezTo>
                      <a:pt x="119" y="945"/>
                      <a:pt x="129" y="237"/>
                      <a:pt x="129" y="129"/>
                    </a:cubicBezTo>
                    <a:cubicBezTo>
                      <a:pt x="129" y="99"/>
                      <a:pt x="129" y="70"/>
                      <a:pt x="119" y="40"/>
                    </a:cubicBezTo>
                    <a:cubicBezTo>
                      <a:pt x="109" y="30"/>
                      <a:pt x="99"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7273621" y="4561462"/>
                <a:ext cx="75418" cy="237905"/>
              </a:xfrm>
              <a:custGeom>
                <a:avLst/>
                <a:gdLst/>
                <a:ahLst/>
                <a:cxnLst/>
                <a:rect l="l" t="t" r="r" b="b"/>
                <a:pathLst>
                  <a:path w="356" h="1123" extrusionOk="0">
                    <a:moveTo>
                      <a:pt x="60" y="0"/>
                    </a:moveTo>
                    <a:cubicBezTo>
                      <a:pt x="40" y="11"/>
                      <a:pt x="31" y="50"/>
                      <a:pt x="31" y="59"/>
                    </a:cubicBezTo>
                    <a:cubicBezTo>
                      <a:pt x="11" y="148"/>
                      <a:pt x="11" y="237"/>
                      <a:pt x="21" y="326"/>
                    </a:cubicBezTo>
                    <a:cubicBezTo>
                      <a:pt x="51" y="709"/>
                      <a:pt x="1" y="1044"/>
                      <a:pt x="158" y="1073"/>
                    </a:cubicBezTo>
                    <a:lnTo>
                      <a:pt x="355" y="1122"/>
                    </a:lnTo>
                    <a:lnTo>
                      <a:pt x="355" y="1054"/>
                    </a:lnTo>
                    <a:cubicBezTo>
                      <a:pt x="296" y="1054"/>
                      <a:pt x="208" y="1034"/>
                      <a:pt x="169" y="1004"/>
                    </a:cubicBezTo>
                    <a:cubicBezTo>
                      <a:pt x="119" y="945"/>
                      <a:pt x="139" y="237"/>
                      <a:pt x="139" y="129"/>
                    </a:cubicBezTo>
                    <a:cubicBezTo>
                      <a:pt x="139" y="99"/>
                      <a:pt x="129" y="70"/>
                      <a:pt x="119" y="40"/>
                    </a:cubicBezTo>
                    <a:cubicBezTo>
                      <a:pt x="119" y="30"/>
                      <a:pt x="110"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a:off x="7275951" y="4561462"/>
                <a:ext cx="76477" cy="238117"/>
              </a:xfrm>
              <a:custGeom>
                <a:avLst/>
                <a:gdLst/>
                <a:ahLst/>
                <a:cxnLst/>
                <a:rect l="l" t="t" r="r" b="b"/>
                <a:pathLst>
                  <a:path w="361" h="1124" extrusionOk="0">
                    <a:moveTo>
                      <a:pt x="118" y="581"/>
                    </a:moveTo>
                    <a:cubicBezTo>
                      <a:pt x="118" y="680"/>
                      <a:pt x="118" y="788"/>
                      <a:pt x="128" y="886"/>
                    </a:cubicBezTo>
                    <a:cubicBezTo>
                      <a:pt x="138" y="916"/>
                      <a:pt x="138" y="945"/>
                      <a:pt x="138" y="965"/>
                    </a:cubicBezTo>
                    <a:cubicBezTo>
                      <a:pt x="147" y="975"/>
                      <a:pt x="147" y="995"/>
                      <a:pt x="158" y="1004"/>
                    </a:cubicBezTo>
                    <a:cubicBezTo>
                      <a:pt x="147" y="995"/>
                      <a:pt x="147" y="975"/>
                      <a:pt x="147" y="965"/>
                    </a:cubicBezTo>
                    <a:cubicBezTo>
                      <a:pt x="138" y="936"/>
                      <a:pt x="138" y="916"/>
                      <a:pt x="138" y="886"/>
                    </a:cubicBezTo>
                    <a:cubicBezTo>
                      <a:pt x="128" y="788"/>
                      <a:pt x="128" y="680"/>
                      <a:pt x="118" y="581"/>
                    </a:cubicBezTo>
                    <a:close/>
                    <a:moveTo>
                      <a:pt x="158" y="1004"/>
                    </a:moveTo>
                    <a:cubicBezTo>
                      <a:pt x="167" y="1014"/>
                      <a:pt x="177" y="1024"/>
                      <a:pt x="187" y="1024"/>
                    </a:cubicBezTo>
                    <a:cubicBezTo>
                      <a:pt x="177" y="1014"/>
                      <a:pt x="167" y="1014"/>
                      <a:pt x="158" y="1004"/>
                    </a:cubicBezTo>
                    <a:close/>
                    <a:moveTo>
                      <a:pt x="40" y="0"/>
                    </a:moveTo>
                    <a:cubicBezTo>
                      <a:pt x="40" y="0"/>
                      <a:pt x="29" y="11"/>
                      <a:pt x="29" y="20"/>
                    </a:cubicBezTo>
                    <a:cubicBezTo>
                      <a:pt x="20" y="20"/>
                      <a:pt x="20" y="30"/>
                      <a:pt x="20" y="30"/>
                    </a:cubicBezTo>
                    <a:cubicBezTo>
                      <a:pt x="20" y="50"/>
                      <a:pt x="10" y="59"/>
                      <a:pt x="10" y="70"/>
                    </a:cubicBezTo>
                    <a:cubicBezTo>
                      <a:pt x="0" y="99"/>
                      <a:pt x="0" y="129"/>
                      <a:pt x="0" y="148"/>
                    </a:cubicBezTo>
                    <a:cubicBezTo>
                      <a:pt x="0" y="207"/>
                      <a:pt x="0" y="256"/>
                      <a:pt x="10" y="306"/>
                    </a:cubicBezTo>
                    <a:cubicBezTo>
                      <a:pt x="10" y="414"/>
                      <a:pt x="20" y="512"/>
                      <a:pt x="20" y="621"/>
                    </a:cubicBezTo>
                    <a:lnTo>
                      <a:pt x="20" y="778"/>
                    </a:lnTo>
                    <a:cubicBezTo>
                      <a:pt x="29" y="827"/>
                      <a:pt x="29" y="877"/>
                      <a:pt x="40" y="936"/>
                    </a:cubicBezTo>
                    <a:cubicBezTo>
                      <a:pt x="49" y="955"/>
                      <a:pt x="49" y="985"/>
                      <a:pt x="69" y="1004"/>
                    </a:cubicBezTo>
                    <a:cubicBezTo>
                      <a:pt x="79" y="1034"/>
                      <a:pt x="88" y="1054"/>
                      <a:pt x="118" y="1073"/>
                    </a:cubicBezTo>
                    <a:cubicBezTo>
                      <a:pt x="118" y="1073"/>
                      <a:pt x="128" y="1073"/>
                      <a:pt x="138" y="1083"/>
                    </a:cubicBezTo>
                    <a:lnTo>
                      <a:pt x="158" y="1083"/>
                    </a:lnTo>
                    <a:lnTo>
                      <a:pt x="197" y="1093"/>
                    </a:lnTo>
                    <a:lnTo>
                      <a:pt x="266" y="1113"/>
                    </a:lnTo>
                    <a:cubicBezTo>
                      <a:pt x="307" y="1120"/>
                      <a:pt x="332" y="1123"/>
                      <a:pt x="343" y="1123"/>
                    </a:cubicBezTo>
                    <a:cubicBezTo>
                      <a:pt x="360" y="1123"/>
                      <a:pt x="337" y="1115"/>
                      <a:pt x="276" y="1103"/>
                    </a:cubicBezTo>
                    <a:lnTo>
                      <a:pt x="197" y="1083"/>
                    </a:lnTo>
                    <a:lnTo>
                      <a:pt x="158" y="1073"/>
                    </a:lnTo>
                    <a:lnTo>
                      <a:pt x="138" y="1073"/>
                    </a:lnTo>
                    <a:cubicBezTo>
                      <a:pt x="138" y="1063"/>
                      <a:pt x="128" y="1063"/>
                      <a:pt x="118" y="1063"/>
                    </a:cubicBezTo>
                    <a:cubicBezTo>
                      <a:pt x="99" y="1044"/>
                      <a:pt x="88" y="1024"/>
                      <a:pt x="79" y="1004"/>
                    </a:cubicBezTo>
                    <a:cubicBezTo>
                      <a:pt x="69" y="985"/>
                      <a:pt x="59" y="955"/>
                      <a:pt x="49" y="925"/>
                    </a:cubicBezTo>
                    <a:cubicBezTo>
                      <a:pt x="40" y="877"/>
                      <a:pt x="40" y="827"/>
                      <a:pt x="40" y="778"/>
                    </a:cubicBezTo>
                    <a:cubicBezTo>
                      <a:pt x="29" y="719"/>
                      <a:pt x="29" y="670"/>
                      <a:pt x="29" y="621"/>
                    </a:cubicBezTo>
                    <a:cubicBezTo>
                      <a:pt x="29" y="512"/>
                      <a:pt x="20" y="414"/>
                      <a:pt x="20" y="306"/>
                    </a:cubicBezTo>
                    <a:cubicBezTo>
                      <a:pt x="10" y="256"/>
                      <a:pt x="10" y="207"/>
                      <a:pt x="10" y="148"/>
                    </a:cubicBezTo>
                    <a:cubicBezTo>
                      <a:pt x="10" y="129"/>
                      <a:pt x="10" y="99"/>
                      <a:pt x="20" y="79"/>
                    </a:cubicBezTo>
                    <a:cubicBezTo>
                      <a:pt x="20" y="59"/>
                      <a:pt x="20" y="50"/>
                      <a:pt x="29" y="40"/>
                    </a:cubicBezTo>
                    <a:cubicBezTo>
                      <a:pt x="29" y="30"/>
                      <a:pt x="40" y="11"/>
                      <a:pt x="49" y="11"/>
                    </a:cubicBezTo>
                    <a:lnTo>
                      <a:pt x="79" y="11"/>
                    </a:lnTo>
                    <a:cubicBezTo>
                      <a:pt x="88" y="11"/>
                      <a:pt x="88" y="11"/>
                      <a:pt x="88" y="20"/>
                    </a:cubicBezTo>
                    <a:cubicBezTo>
                      <a:pt x="99" y="20"/>
                      <a:pt x="99" y="30"/>
                      <a:pt x="99" y="30"/>
                    </a:cubicBezTo>
                    <a:cubicBezTo>
                      <a:pt x="108" y="59"/>
                      <a:pt x="118" y="79"/>
                      <a:pt x="118" y="109"/>
                    </a:cubicBezTo>
                    <a:lnTo>
                      <a:pt x="118" y="188"/>
                    </a:lnTo>
                    <a:lnTo>
                      <a:pt x="118" y="267"/>
                    </a:lnTo>
                    <a:lnTo>
                      <a:pt x="118" y="581"/>
                    </a:lnTo>
                    <a:cubicBezTo>
                      <a:pt x="118" y="473"/>
                      <a:pt x="128" y="365"/>
                      <a:pt x="128" y="267"/>
                    </a:cubicBezTo>
                    <a:lnTo>
                      <a:pt x="128" y="188"/>
                    </a:lnTo>
                    <a:lnTo>
                      <a:pt x="128" y="109"/>
                    </a:lnTo>
                    <a:cubicBezTo>
                      <a:pt x="128" y="79"/>
                      <a:pt x="118" y="59"/>
                      <a:pt x="108" y="30"/>
                    </a:cubicBezTo>
                    <a:cubicBezTo>
                      <a:pt x="108" y="20"/>
                      <a:pt x="99" y="20"/>
                      <a:pt x="99" y="11"/>
                    </a:cubicBezTo>
                    <a:cubicBezTo>
                      <a:pt x="99" y="11"/>
                      <a:pt x="8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a:off x="7342683" y="4330124"/>
                <a:ext cx="70969" cy="548473"/>
              </a:xfrm>
              <a:custGeom>
                <a:avLst/>
                <a:gdLst/>
                <a:ahLst/>
                <a:cxnLst/>
                <a:rect l="l" t="t" r="r" b="b"/>
                <a:pathLst>
                  <a:path w="335" h="2589" extrusionOk="0">
                    <a:moveTo>
                      <a:pt x="167" y="0"/>
                    </a:moveTo>
                    <a:cubicBezTo>
                      <a:pt x="0" y="0"/>
                      <a:pt x="20" y="217"/>
                      <a:pt x="20" y="482"/>
                    </a:cubicBezTo>
                    <a:lnTo>
                      <a:pt x="20" y="2588"/>
                    </a:lnTo>
                    <a:lnTo>
                      <a:pt x="324" y="2588"/>
                    </a:lnTo>
                    <a:lnTo>
                      <a:pt x="324" y="482"/>
                    </a:lnTo>
                    <a:cubicBezTo>
                      <a:pt x="324" y="217"/>
                      <a:pt x="335" y="0"/>
                      <a:pt x="16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a:off x="7352852" y="4330124"/>
                <a:ext cx="50420" cy="548473"/>
              </a:xfrm>
              <a:custGeom>
                <a:avLst/>
                <a:gdLst/>
                <a:ahLst/>
                <a:cxnLst/>
                <a:rect l="l" t="t" r="r" b="b"/>
                <a:pathLst>
                  <a:path w="238" h="2589" extrusionOk="0">
                    <a:moveTo>
                      <a:pt x="119" y="0"/>
                    </a:moveTo>
                    <a:cubicBezTo>
                      <a:pt x="1" y="0"/>
                      <a:pt x="11" y="325"/>
                      <a:pt x="21" y="689"/>
                    </a:cubicBezTo>
                    <a:cubicBezTo>
                      <a:pt x="31" y="1014"/>
                      <a:pt x="51" y="2588"/>
                      <a:pt x="51" y="2588"/>
                    </a:cubicBezTo>
                    <a:lnTo>
                      <a:pt x="188" y="2588"/>
                    </a:lnTo>
                    <a:cubicBezTo>
                      <a:pt x="188" y="2588"/>
                      <a:pt x="217" y="1014"/>
                      <a:pt x="217" y="689"/>
                    </a:cubicBezTo>
                    <a:cubicBezTo>
                      <a:pt x="228" y="325"/>
                      <a:pt x="237" y="0"/>
                      <a:pt x="11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a:off x="7361325" y="4330124"/>
                <a:ext cx="33472" cy="548473"/>
              </a:xfrm>
              <a:custGeom>
                <a:avLst/>
                <a:gdLst/>
                <a:ahLst/>
                <a:cxnLst/>
                <a:rect l="l" t="t" r="r" b="b"/>
                <a:pathLst>
                  <a:path w="158" h="2589" extrusionOk="0">
                    <a:moveTo>
                      <a:pt x="79" y="0"/>
                    </a:moveTo>
                    <a:cubicBezTo>
                      <a:pt x="0" y="0"/>
                      <a:pt x="11" y="217"/>
                      <a:pt x="11" y="482"/>
                    </a:cubicBezTo>
                    <a:lnTo>
                      <a:pt x="11" y="2588"/>
                    </a:lnTo>
                    <a:lnTo>
                      <a:pt x="148" y="2588"/>
                    </a:lnTo>
                    <a:lnTo>
                      <a:pt x="148" y="482"/>
                    </a:lnTo>
                    <a:cubicBezTo>
                      <a:pt x="148" y="217"/>
                      <a:pt x="15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a:off x="7361325" y="4329065"/>
                <a:ext cx="19066" cy="547414"/>
              </a:xfrm>
              <a:custGeom>
                <a:avLst/>
                <a:gdLst/>
                <a:ahLst/>
                <a:cxnLst/>
                <a:rect l="l" t="t" r="r" b="b"/>
                <a:pathLst>
                  <a:path w="90" h="2584" extrusionOk="0">
                    <a:moveTo>
                      <a:pt x="76" y="1"/>
                    </a:moveTo>
                    <a:cubicBezTo>
                      <a:pt x="71" y="1"/>
                      <a:pt x="66" y="2"/>
                      <a:pt x="59" y="5"/>
                    </a:cubicBezTo>
                    <a:lnTo>
                      <a:pt x="40" y="25"/>
                    </a:lnTo>
                    <a:cubicBezTo>
                      <a:pt x="40" y="35"/>
                      <a:pt x="30" y="45"/>
                      <a:pt x="30" y="54"/>
                    </a:cubicBezTo>
                    <a:cubicBezTo>
                      <a:pt x="20" y="84"/>
                      <a:pt x="11" y="104"/>
                      <a:pt x="11" y="133"/>
                    </a:cubicBezTo>
                    <a:cubicBezTo>
                      <a:pt x="11" y="163"/>
                      <a:pt x="11" y="183"/>
                      <a:pt x="0" y="212"/>
                    </a:cubicBezTo>
                    <a:lnTo>
                      <a:pt x="0" y="369"/>
                    </a:lnTo>
                    <a:lnTo>
                      <a:pt x="0" y="684"/>
                    </a:lnTo>
                    <a:lnTo>
                      <a:pt x="0" y="1324"/>
                    </a:lnTo>
                    <a:cubicBezTo>
                      <a:pt x="0" y="1747"/>
                      <a:pt x="0" y="2160"/>
                      <a:pt x="11" y="2584"/>
                    </a:cubicBezTo>
                    <a:lnTo>
                      <a:pt x="11" y="1324"/>
                    </a:lnTo>
                    <a:lnTo>
                      <a:pt x="11" y="684"/>
                    </a:lnTo>
                    <a:lnTo>
                      <a:pt x="11" y="369"/>
                    </a:lnTo>
                    <a:cubicBezTo>
                      <a:pt x="11" y="320"/>
                      <a:pt x="11" y="261"/>
                      <a:pt x="20" y="212"/>
                    </a:cubicBezTo>
                    <a:lnTo>
                      <a:pt x="20" y="133"/>
                    </a:lnTo>
                    <a:cubicBezTo>
                      <a:pt x="30" y="104"/>
                      <a:pt x="30" y="84"/>
                      <a:pt x="40" y="54"/>
                    </a:cubicBezTo>
                    <a:cubicBezTo>
                      <a:pt x="40" y="45"/>
                      <a:pt x="50" y="35"/>
                      <a:pt x="50" y="25"/>
                    </a:cubicBezTo>
                    <a:cubicBezTo>
                      <a:pt x="59" y="25"/>
                      <a:pt x="59" y="15"/>
                      <a:pt x="70" y="15"/>
                    </a:cubicBezTo>
                    <a:cubicBezTo>
                      <a:pt x="79" y="5"/>
                      <a:pt x="89" y="5"/>
                      <a:pt x="89" y="5"/>
                    </a:cubicBezTo>
                    <a:cubicBezTo>
                      <a:pt x="89" y="5"/>
                      <a:pt x="85" y="1"/>
                      <a:pt x="7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
              <p:cNvSpPr/>
              <p:nvPr/>
            </p:nvSpPr>
            <p:spPr>
              <a:xfrm>
                <a:off x="7378061" y="4329065"/>
                <a:ext cx="16736" cy="547414"/>
              </a:xfrm>
              <a:custGeom>
                <a:avLst/>
                <a:gdLst/>
                <a:ahLst/>
                <a:cxnLst/>
                <a:rect l="l" t="t" r="r" b="b"/>
                <a:pathLst>
                  <a:path w="79" h="2584" extrusionOk="0">
                    <a:moveTo>
                      <a:pt x="6" y="1"/>
                    </a:moveTo>
                    <a:cubicBezTo>
                      <a:pt x="0" y="1"/>
                      <a:pt x="0" y="5"/>
                      <a:pt x="0" y="5"/>
                    </a:cubicBezTo>
                    <a:lnTo>
                      <a:pt x="10" y="15"/>
                    </a:lnTo>
                    <a:cubicBezTo>
                      <a:pt x="20" y="15"/>
                      <a:pt x="30" y="25"/>
                      <a:pt x="30" y="25"/>
                    </a:cubicBezTo>
                    <a:cubicBezTo>
                      <a:pt x="39" y="35"/>
                      <a:pt x="39" y="45"/>
                      <a:pt x="39" y="54"/>
                    </a:cubicBezTo>
                    <a:cubicBezTo>
                      <a:pt x="50" y="84"/>
                      <a:pt x="59" y="104"/>
                      <a:pt x="59" y="133"/>
                    </a:cubicBezTo>
                    <a:cubicBezTo>
                      <a:pt x="59" y="163"/>
                      <a:pt x="59" y="183"/>
                      <a:pt x="69" y="212"/>
                    </a:cubicBezTo>
                    <a:lnTo>
                      <a:pt x="69" y="369"/>
                    </a:lnTo>
                    <a:lnTo>
                      <a:pt x="69" y="684"/>
                    </a:lnTo>
                    <a:lnTo>
                      <a:pt x="69" y="1324"/>
                    </a:lnTo>
                    <a:lnTo>
                      <a:pt x="69" y="2584"/>
                    </a:lnTo>
                    <a:cubicBezTo>
                      <a:pt x="69" y="2160"/>
                      <a:pt x="79" y="1747"/>
                      <a:pt x="79" y="1324"/>
                    </a:cubicBezTo>
                    <a:lnTo>
                      <a:pt x="79" y="684"/>
                    </a:lnTo>
                    <a:lnTo>
                      <a:pt x="79" y="369"/>
                    </a:lnTo>
                    <a:lnTo>
                      <a:pt x="79" y="212"/>
                    </a:lnTo>
                    <a:cubicBezTo>
                      <a:pt x="79" y="183"/>
                      <a:pt x="69" y="163"/>
                      <a:pt x="69" y="133"/>
                    </a:cubicBezTo>
                    <a:cubicBezTo>
                      <a:pt x="69" y="104"/>
                      <a:pt x="59" y="84"/>
                      <a:pt x="59" y="54"/>
                    </a:cubicBezTo>
                    <a:cubicBezTo>
                      <a:pt x="50" y="45"/>
                      <a:pt x="50" y="35"/>
                      <a:pt x="39" y="25"/>
                    </a:cubicBezTo>
                    <a:lnTo>
                      <a:pt x="20" y="5"/>
                    </a:lnTo>
                    <a:cubicBezTo>
                      <a:pt x="13" y="2"/>
                      <a:pt x="9" y="1"/>
                      <a:pt x="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
              <p:cNvSpPr/>
              <p:nvPr/>
            </p:nvSpPr>
            <p:spPr>
              <a:xfrm>
                <a:off x="7400941" y="4703188"/>
                <a:ext cx="18854" cy="4449"/>
              </a:xfrm>
              <a:custGeom>
                <a:avLst/>
                <a:gdLst/>
                <a:ahLst/>
                <a:cxnLst/>
                <a:rect l="l" t="t" r="r" b="b"/>
                <a:pathLst>
                  <a:path w="89" h="21" extrusionOk="0">
                    <a:moveTo>
                      <a:pt x="89" y="1"/>
                    </a:moveTo>
                    <a:cubicBezTo>
                      <a:pt x="60" y="1"/>
                      <a:pt x="30" y="1"/>
                      <a:pt x="10" y="11"/>
                    </a:cubicBezTo>
                    <a:cubicBezTo>
                      <a:pt x="1" y="11"/>
                      <a:pt x="10" y="20"/>
                      <a:pt x="10" y="20"/>
                    </a:cubicBezTo>
                    <a:cubicBezTo>
                      <a:pt x="40" y="20"/>
                      <a:pt x="60" y="11"/>
                      <a:pt x="8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
              <p:cNvSpPr/>
              <p:nvPr/>
            </p:nvSpPr>
            <p:spPr>
              <a:xfrm>
                <a:off x="7336327" y="4759539"/>
                <a:ext cx="16736" cy="16948"/>
              </a:xfrm>
              <a:custGeom>
                <a:avLst/>
                <a:gdLst/>
                <a:ahLst/>
                <a:cxnLst/>
                <a:rect l="l" t="t" r="r" b="b"/>
                <a:pathLst>
                  <a:path w="79" h="80" extrusionOk="0">
                    <a:moveTo>
                      <a:pt x="0" y="1"/>
                    </a:moveTo>
                    <a:lnTo>
                      <a:pt x="0" y="1"/>
                    </a:lnTo>
                    <a:cubicBezTo>
                      <a:pt x="20" y="30"/>
                      <a:pt x="40" y="60"/>
                      <a:pt x="59" y="79"/>
                    </a:cubicBezTo>
                    <a:cubicBezTo>
                      <a:pt x="69" y="79"/>
                      <a:pt x="79" y="79"/>
                      <a:pt x="69" y="69"/>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7336327" y="4724160"/>
                <a:ext cx="19066" cy="18854"/>
              </a:xfrm>
              <a:custGeom>
                <a:avLst/>
                <a:gdLst/>
                <a:ahLst/>
                <a:cxnLst/>
                <a:rect l="l" t="t" r="r" b="b"/>
                <a:pathLst>
                  <a:path w="90" h="89" extrusionOk="0">
                    <a:moveTo>
                      <a:pt x="0" y="0"/>
                    </a:moveTo>
                    <a:cubicBezTo>
                      <a:pt x="30" y="30"/>
                      <a:pt x="50" y="59"/>
                      <a:pt x="79" y="89"/>
                    </a:cubicBezTo>
                    <a:cubicBezTo>
                      <a:pt x="89" y="89"/>
                      <a:pt x="89" y="89"/>
                      <a:pt x="89" y="79"/>
                    </a:cubicBezTo>
                    <a:cubicBezTo>
                      <a:pt x="59" y="50"/>
                      <a:pt x="30" y="3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7248623" y="4659547"/>
                <a:ext cx="21185" cy="16948"/>
              </a:xfrm>
              <a:custGeom>
                <a:avLst/>
                <a:gdLst/>
                <a:ahLst/>
                <a:cxnLst/>
                <a:rect l="l" t="t" r="r" b="b"/>
                <a:pathLst>
                  <a:path w="100" h="80" extrusionOk="0">
                    <a:moveTo>
                      <a:pt x="1" y="0"/>
                    </a:moveTo>
                    <a:lnTo>
                      <a:pt x="1" y="0"/>
                    </a:lnTo>
                    <a:cubicBezTo>
                      <a:pt x="31" y="29"/>
                      <a:pt x="60" y="59"/>
                      <a:pt x="90" y="79"/>
                    </a:cubicBezTo>
                    <a:cubicBezTo>
                      <a:pt x="99" y="79"/>
                      <a:pt x="99" y="69"/>
                      <a:pt x="99" y="69"/>
                    </a:cubicBezTo>
                    <a:cubicBezTo>
                      <a:pt x="70" y="40"/>
                      <a:pt x="31"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7254978" y="4628194"/>
                <a:ext cx="12711" cy="10592"/>
              </a:xfrm>
              <a:custGeom>
                <a:avLst/>
                <a:gdLst/>
                <a:ahLst/>
                <a:cxnLst/>
                <a:rect l="l" t="t" r="r" b="b"/>
                <a:pathLst>
                  <a:path w="60" h="50" extrusionOk="0">
                    <a:moveTo>
                      <a:pt x="1" y="0"/>
                    </a:moveTo>
                    <a:lnTo>
                      <a:pt x="1" y="0"/>
                    </a:lnTo>
                    <a:cubicBezTo>
                      <a:pt x="10" y="20"/>
                      <a:pt x="30" y="40"/>
                      <a:pt x="50" y="50"/>
                    </a:cubicBezTo>
                    <a:cubicBezTo>
                      <a:pt x="50" y="50"/>
                      <a:pt x="60" y="40"/>
                      <a:pt x="50" y="40"/>
                    </a:cubicBezTo>
                    <a:cubicBezTo>
                      <a:pt x="40" y="30"/>
                      <a:pt x="2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7257096" y="4592815"/>
                <a:ext cx="10592" cy="14617"/>
              </a:xfrm>
              <a:custGeom>
                <a:avLst/>
                <a:gdLst/>
                <a:ahLst/>
                <a:cxnLst/>
                <a:rect l="l" t="t" r="r" b="b"/>
                <a:pathLst>
                  <a:path w="50" h="69" extrusionOk="0">
                    <a:moveTo>
                      <a:pt x="0" y="0"/>
                    </a:moveTo>
                    <a:lnTo>
                      <a:pt x="0" y="10"/>
                    </a:lnTo>
                    <a:cubicBezTo>
                      <a:pt x="20" y="20"/>
                      <a:pt x="30" y="49"/>
                      <a:pt x="40" y="69"/>
                    </a:cubicBezTo>
                    <a:lnTo>
                      <a:pt x="50" y="69"/>
                    </a:lnTo>
                    <a:cubicBezTo>
                      <a:pt x="40" y="40"/>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7267477" y="4557225"/>
                <a:ext cx="8686" cy="12711"/>
              </a:xfrm>
              <a:custGeom>
                <a:avLst/>
                <a:gdLst/>
                <a:ahLst/>
                <a:cxnLst/>
                <a:rect l="l" t="t" r="r" b="b"/>
                <a:pathLst>
                  <a:path w="41" h="60" extrusionOk="0">
                    <a:moveTo>
                      <a:pt x="1" y="1"/>
                    </a:moveTo>
                    <a:lnTo>
                      <a:pt x="30" y="60"/>
                    </a:lnTo>
                    <a:lnTo>
                      <a:pt x="40" y="50"/>
                    </a:lnTo>
                    <a:cubicBezTo>
                      <a:pt x="30" y="31"/>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7302856" y="4553200"/>
                <a:ext cx="10804" cy="23939"/>
              </a:xfrm>
              <a:custGeom>
                <a:avLst/>
                <a:gdLst/>
                <a:ahLst/>
                <a:cxnLst/>
                <a:rect l="l" t="t" r="r" b="b"/>
                <a:pathLst>
                  <a:path w="51" h="113" extrusionOk="0">
                    <a:moveTo>
                      <a:pt x="50" y="0"/>
                    </a:moveTo>
                    <a:cubicBezTo>
                      <a:pt x="31" y="39"/>
                      <a:pt x="11" y="69"/>
                      <a:pt x="1" y="109"/>
                    </a:cubicBezTo>
                    <a:cubicBezTo>
                      <a:pt x="1" y="109"/>
                      <a:pt x="5" y="113"/>
                      <a:pt x="8" y="113"/>
                    </a:cubicBezTo>
                    <a:cubicBezTo>
                      <a:pt x="10" y="113"/>
                      <a:pt x="11" y="112"/>
                      <a:pt x="11" y="109"/>
                    </a:cubicBezTo>
                    <a:cubicBezTo>
                      <a:pt x="31" y="79"/>
                      <a:pt x="40" y="39"/>
                      <a:pt x="50" y="10"/>
                    </a:cubicBezTo>
                    <a:lnTo>
                      <a:pt x="5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7340353" y="4521846"/>
                <a:ext cx="12075" cy="11652"/>
              </a:xfrm>
              <a:custGeom>
                <a:avLst/>
                <a:gdLst/>
                <a:ahLst/>
                <a:cxnLst/>
                <a:rect l="l" t="t" r="r" b="b"/>
                <a:pathLst>
                  <a:path w="57" h="55" extrusionOk="0">
                    <a:moveTo>
                      <a:pt x="1" y="1"/>
                    </a:moveTo>
                    <a:lnTo>
                      <a:pt x="1" y="1"/>
                    </a:lnTo>
                    <a:cubicBezTo>
                      <a:pt x="21" y="21"/>
                      <a:pt x="31" y="40"/>
                      <a:pt x="50" y="50"/>
                    </a:cubicBezTo>
                    <a:cubicBezTo>
                      <a:pt x="40" y="30"/>
                      <a:pt x="21" y="10"/>
                      <a:pt x="1" y="1"/>
                    </a:cubicBezTo>
                    <a:close/>
                    <a:moveTo>
                      <a:pt x="50" y="50"/>
                    </a:moveTo>
                    <a:cubicBezTo>
                      <a:pt x="50" y="53"/>
                      <a:pt x="52" y="54"/>
                      <a:pt x="53" y="54"/>
                    </a:cubicBezTo>
                    <a:cubicBezTo>
                      <a:pt x="55" y="54"/>
                      <a:pt x="57" y="50"/>
                      <a:pt x="50" y="5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7325947" y="4469732"/>
                <a:ext cx="18854" cy="16948"/>
              </a:xfrm>
              <a:custGeom>
                <a:avLst/>
                <a:gdLst/>
                <a:ahLst/>
                <a:cxnLst/>
                <a:rect l="l" t="t" r="r" b="b"/>
                <a:pathLst>
                  <a:path w="89" h="80" extrusionOk="0">
                    <a:moveTo>
                      <a:pt x="0" y="0"/>
                    </a:moveTo>
                    <a:lnTo>
                      <a:pt x="0" y="0"/>
                    </a:lnTo>
                    <a:cubicBezTo>
                      <a:pt x="30" y="30"/>
                      <a:pt x="49" y="59"/>
                      <a:pt x="79" y="79"/>
                    </a:cubicBezTo>
                    <a:cubicBezTo>
                      <a:pt x="89" y="79"/>
                      <a:pt x="89" y="79"/>
                      <a:pt x="89" y="70"/>
                    </a:cubicBezTo>
                    <a:cubicBezTo>
                      <a:pt x="59" y="5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7400941" y="4448971"/>
                <a:ext cx="12711" cy="12711"/>
              </a:xfrm>
              <a:custGeom>
                <a:avLst/>
                <a:gdLst/>
                <a:ahLst/>
                <a:cxnLst/>
                <a:rect l="l" t="t" r="r" b="b"/>
                <a:pathLst>
                  <a:path w="60" h="60" extrusionOk="0">
                    <a:moveTo>
                      <a:pt x="60" y="0"/>
                    </a:moveTo>
                    <a:lnTo>
                      <a:pt x="60" y="0"/>
                    </a:lnTo>
                    <a:cubicBezTo>
                      <a:pt x="40" y="20"/>
                      <a:pt x="20" y="30"/>
                      <a:pt x="1" y="50"/>
                    </a:cubicBezTo>
                    <a:lnTo>
                      <a:pt x="10" y="59"/>
                    </a:lnTo>
                    <a:cubicBezTo>
                      <a:pt x="30" y="39"/>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7376578" y="4482231"/>
                <a:ext cx="7838" cy="9533"/>
              </a:xfrm>
              <a:custGeom>
                <a:avLst/>
                <a:gdLst/>
                <a:ahLst/>
                <a:cxnLst/>
                <a:rect l="l" t="t" r="r" b="b"/>
                <a:pathLst>
                  <a:path w="37" h="45" extrusionOk="0">
                    <a:moveTo>
                      <a:pt x="37" y="0"/>
                    </a:moveTo>
                    <a:cubicBezTo>
                      <a:pt x="27" y="11"/>
                      <a:pt x="7" y="20"/>
                      <a:pt x="7" y="40"/>
                    </a:cubicBezTo>
                    <a:cubicBezTo>
                      <a:pt x="1" y="40"/>
                      <a:pt x="3" y="44"/>
                      <a:pt x="8" y="44"/>
                    </a:cubicBezTo>
                    <a:cubicBezTo>
                      <a:pt x="11" y="44"/>
                      <a:pt x="14" y="43"/>
                      <a:pt x="17" y="40"/>
                    </a:cubicBezTo>
                    <a:cubicBezTo>
                      <a:pt x="27" y="30"/>
                      <a:pt x="27" y="20"/>
                      <a:pt x="3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a:off x="7382087" y="4534345"/>
                <a:ext cx="8686" cy="6355"/>
              </a:xfrm>
              <a:custGeom>
                <a:avLst/>
                <a:gdLst/>
                <a:ahLst/>
                <a:cxnLst/>
                <a:rect l="l" t="t" r="r" b="b"/>
                <a:pathLst>
                  <a:path w="41" h="30" extrusionOk="0">
                    <a:moveTo>
                      <a:pt x="40" y="1"/>
                    </a:moveTo>
                    <a:cubicBezTo>
                      <a:pt x="31" y="1"/>
                      <a:pt x="11" y="10"/>
                      <a:pt x="1" y="21"/>
                    </a:cubicBezTo>
                    <a:lnTo>
                      <a:pt x="11" y="30"/>
                    </a:lnTo>
                    <a:lnTo>
                      <a:pt x="4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7398822" y="4565699"/>
                <a:ext cx="12711" cy="12711"/>
              </a:xfrm>
              <a:custGeom>
                <a:avLst/>
                <a:gdLst/>
                <a:ahLst/>
                <a:cxnLst/>
                <a:rect l="l" t="t" r="r" b="b"/>
                <a:pathLst>
                  <a:path w="60" h="60" extrusionOk="0">
                    <a:moveTo>
                      <a:pt x="59" y="0"/>
                    </a:moveTo>
                    <a:lnTo>
                      <a:pt x="59" y="0"/>
                    </a:lnTo>
                    <a:cubicBezTo>
                      <a:pt x="40" y="20"/>
                      <a:pt x="20" y="30"/>
                      <a:pt x="11" y="50"/>
                    </a:cubicBezTo>
                    <a:cubicBezTo>
                      <a:pt x="0" y="50"/>
                      <a:pt x="11" y="59"/>
                      <a:pt x="11" y="59"/>
                    </a:cubicBezTo>
                    <a:cubicBezTo>
                      <a:pt x="30" y="39"/>
                      <a:pt x="5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7336327" y="4613576"/>
                <a:ext cx="16736" cy="8686"/>
              </a:xfrm>
              <a:custGeom>
                <a:avLst/>
                <a:gdLst/>
                <a:ahLst/>
                <a:cxnLst/>
                <a:rect l="l" t="t" r="r" b="b"/>
                <a:pathLst>
                  <a:path w="79" h="41" extrusionOk="0">
                    <a:moveTo>
                      <a:pt x="0" y="1"/>
                    </a:moveTo>
                    <a:cubicBezTo>
                      <a:pt x="30" y="10"/>
                      <a:pt x="50" y="30"/>
                      <a:pt x="69" y="40"/>
                    </a:cubicBezTo>
                    <a:cubicBezTo>
                      <a:pt x="69" y="40"/>
                      <a:pt x="79" y="40"/>
                      <a:pt x="69" y="30"/>
                    </a:cubicBezTo>
                    <a:cubicBezTo>
                      <a:pt x="50" y="21"/>
                      <a:pt x="3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7407085" y="4655310"/>
                <a:ext cx="15041" cy="8474"/>
              </a:xfrm>
              <a:custGeom>
                <a:avLst/>
                <a:gdLst/>
                <a:ahLst/>
                <a:cxnLst/>
                <a:rect l="l" t="t" r="r" b="b"/>
                <a:pathLst>
                  <a:path w="71" h="40" extrusionOk="0">
                    <a:moveTo>
                      <a:pt x="70" y="1"/>
                    </a:moveTo>
                    <a:cubicBezTo>
                      <a:pt x="50" y="10"/>
                      <a:pt x="20" y="20"/>
                      <a:pt x="1" y="30"/>
                    </a:cubicBezTo>
                    <a:lnTo>
                      <a:pt x="11" y="40"/>
                    </a:lnTo>
                    <a:cubicBezTo>
                      <a:pt x="31" y="30"/>
                      <a:pt x="50" y="10"/>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7405178" y="4776275"/>
                <a:ext cx="8474" cy="2118"/>
              </a:xfrm>
              <a:custGeom>
                <a:avLst/>
                <a:gdLst/>
                <a:ahLst/>
                <a:cxnLst/>
                <a:rect l="l" t="t" r="r" b="b"/>
                <a:pathLst>
                  <a:path w="40" h="10" extrusionOk="0">
                    <a:moveTo>
                      <a:pt x="0" y="0"/>
                    </a:moveTo>
                    <a:lnTo>
                      <a:pt x="10" y="10"/>
                    </a:lnTo>
                    <a:cubicBezTo>
                      <a:pt x="20" y="10"/>
                      <a:pt x="29" y="1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
              <p:cNvSpPr/>
              <p:nvPr/>
            </p:nvSpPr>
            <p:spPr>
              <a:xfrm>
                <a:off x="7403059" y="4819916"/>
                <a:ext cx="20973" cy="10804"/>
              </a:xfrm>
              <a:custGeom>
                <a:avLst/>
                <a:gdLst/>
                <a:ahLst/>
                <a:cxnLst/>
                <a:rect l="l" t="t" r="r" b="b"/>
                <a:pathLst>
                  <a:path w="99" h="51" extrusionOk="0">
                    <a:moveTo>
                      <a:pt x="98" y="1"/>
                    </a:moveTo>
                    <a:lnTo>
                      <a:pt x="98" y="1"/>
                    </a:lnTo>
                    <a:cubicBezTo>
                      <a:pt x="69" y="11"/>
                      <a:pt x="30" y="20"/>
                      <a:pt x="10" y="40"/>
                    </a:cubicBezTo>
                    <a:cubicBezTo>
                      <a:pt x="0" y="40"/>
                      <a:pt x="10" y="50"/>
                      <a:pt x="10" y="50"/>
                    </a:cubicBezTo>
                    <a:cubicBezTo>
                      <a:pt x="39" y="31"/>
                      <a:pt x="69" y="11"/>
                      <a:pt x="9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
              <p:cNvSpPr/>
              <p:nvPr/>
            </p:nvSpPr>
            <p:spPr>
              <a:xfrm>
                <a:off x="7319592" y="4843007"/>
                <a:ext cx="29447" cy="14617"/>
              </a:xfrm>
              <a:custGeom>
                <a:avLst/>
                <a:gdLst/>
                <a:ahLst/>
                <a:cxnLst/>
                <a:rect l="l" t="t" r="r" b="b"/>
                <a:pathLst>
                  <a:path w="139" h="69" extrusionOk="0">
                    <a:moveTo>
                      <a:pt x="1" y="0"/>
                    </a:moveTo>
                    <a:lnTo>
                      <a:pt x="1" y="0"/>
                    </a:lnTo>
                    <a:cubicBezTo>
                      <a:pt x="40" y="20"/>
                      <a:pt x="79" y="49"/>
                      <a:pt x="129" y="69"/>
                    </a:cubicBezTo>
                    <a:cubicBezTo>
                      <a:pt x="129" y="69"/>
                      <a:pt x="138" y="59"/>
                      <a:pt x="129" y="59"/>
                    </a:cubicBezTo>
                    <a:cubicBezTo>
                      <a:pt x="89" y="40"/>
                      <a:pt x="4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
              <p:cNvSpPr/>
              <p:nvPr/>
            </p:nvSpPr>
            <p:spPr>
              <a:xfrm>
                <a:off x="7332091" y="4822034"/>
                <a:ext cx="20973" cy="12711"/>
              </a:xfrm>
              <a:custGeom>
                <a:avLst/>
                <a:gdLst/>
                <a:ahLst/>
                <a:cxnLst/>
                <a:rect l="l" t="t" r="r" b="b"/>
                <a:pathLst>
                  <a:path w="99" h="60" extrusionOk="0">
                    <a:moveTo>
                      <a:pt x="1" y="1"/>
                    </a:moveTo>
                    <a:lnTo>
                      <a:pt x="89" y="60"/>
                    </a:lnTo>
                    <a:cubicBezTo>
                      <a:pt x="89" y="60"/>
                      <a:pt x="99" y="50"/>
                      <a:pt x="89" y="50"/>
                    </a:cubicBezTo>
                    <a:cubicBezTo>
                      <a:pt x="60" y="30"/>
                      <a:pt x="30"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a:off x="7263452" y="4751277"/>
                <a:ext cx="14617" cy="8474"/>
              </a:xfrm>
              <a:custGeom>
                <a:avLst/>
                <a:gdLst/>
                <a:ahLst/>
                <a:cxnLst/>
                <a:rect l="l" t="t" r="r" b="b"/>
                <a:pathLst>
                  <a:path w="69" h="40" extrusionOk="0">
                    <a:moveTo>
                      <a:pt x="0" y="0"/>
                    </a:moveTo>
                    <a:cubicBezTo>
                      <a:pt x="20" y="10"/>
                      <a:pt x="40" y="29"/>
                      <a:pt x="69" y="40"/>
                    </a:cubicBezTo>
                    <a:lnTo>
                      <a:pt x="69" y="29"/>
                    </a:lnTo>
                    <a:cubicBezTo>
                      <a:pt x="4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a:off x="7307093" y="4698951"/>
                <a:ext cx="6567" cy="6567"/>
              </a:xfrm>
              <a:custGeom>
                <a:avLst/>
                <a:gdLst/>
                <a:ahLst/>
                <a:cxnLst/>
                <a:rect l="l" t="t" r="r" b="b"/>
                <a:pathLst>
                  <a:path w="31" h="31" extrusionOk="0">
                    <a:moveTo>
                      <a:pt x="30" y="1"/>
                    </a:moveTo>
                    <a:cubicBezTo>
                      <a:pt x="20" y="11"/>
                      <a:pt x="11" y="11"/>
                      <a:pt x="0" y="21"/>
                    </a:cubicBezTo>
                    <a:lnTo>
                      <a:pt x="11" y="31"/>
                    </a:lnTo>
                    <a:cubicBezTo>
                      <a:pt x="20" y="21"/>
                      <a:pt x="30" y="11"/>
                      <a:pt x="3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a:off x="7342683" y="4426091"/>
                <a:ext cx="10381" cy="10381"/>
              </a:xfrm>
              <a:custGeom>
                <a:avLst/>
                <a:gdLst/>
                <a:ahLst/>
                <a:cxnLst/>
                <a:rect l="l" t="t" r="r" b="b"/>
                <a:pathLst>
                  <a:path w="49" h="49" extrusionOk="0">
                    <a:moveTo>
                      <a:pt x="0" y="0"/>
                    </a:moveTo>
                    <a:lnTo>
                      <a:pt x="0" y="0"/>
                    </a:lnTo>
                    <a:cubicBezTo>
                      <a:pt x="20" y="10"/>
                      <a:pt x="29" y="29"/>
                      <a:pt x="39" y="49"/>
                    </a:cubicBezTo>
                    <a:lnTo>
                      <a:pt x="49" y="39"/>
                    </a:lnTo>
                    <a:cubicBezTo>
                      <a:pt x="3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a:off x="7388442" y="4409355"/>
                <a:ext cx="10592" cy="6355"/>
              </a:xfrm>
              <a:custGeom>
                <a:avLst/>
                <a:gdLst/>
                <a:ahLst/>
                <a:cxnLst/>
                <a:rect l="l" t="t" r="r" b="b"/>
                <a:pathLst>
                  <a:path w="50" h="30" extrusionOk="0">
                    <a:moveTo>
                      <a:pt x="49" y="0"/>
                    </a:moveTo>
                    <a:cubicBezTo>
                      <a:pt x="30" y="10"/>
                      <a:pt x="10" y="10"/>
                      <a:pt x="1" y="20"/>
                    </a:cubicBezTo>
                    <a:cubicBezTo>
                      <a:pt x="1" y="30"/>
                      <a:pt x="1" y="30"/>
                      <a:pt x="10" y="30"/>
                    </a:cubicBezTo>
                    <a:cubicBezTo>
                      <a:pt x="20" y="20"/>
                      <a:pt x="30" y="10"/>
                      <a:pt x="4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a:off x="7388442" y="4355122"/>
                <a:ext cx="14829" cy="12711"/>
              </a:xfrm>
              <a:custGeom>
                <a:avLst/>
                <a:gdLst/>
                <a:ahLst/>
                <a:cxnLst/>
                <a:rect l="l" t="t" r="r" b="b"/>
                <a:pathLst>
                  <a:path w="70" h="60" extrusionOk="0">
                    <a:moveTo>
                      <a:pt x="69" y="1"/>
                    </a:moveTo>
                    <a:cubicBezTo>
                      <a:pt x="49" y="20"/>
                      <a:pt x="20" y="30"/>
                      <a:pt x="10" y="49"/>
                    </a:cubicBezTo>
                    <a:cubicBezTo>
                      <a:pt x="1" y="49"/>
                      <a:pt x="10" y="60"/>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a:off x="7403695" y="4373765"/>
                <a:ext cx="22456" cy="15677"/>
              </a:xfrm>
              <a:custGeom>
                <a:avLst/>
                <a:gdLst/>
                <a:ahLst/>
                <a:cxnLst/>
                <a:rect l="l" t="t" r="r" b="b"/>
                <a:pathLst>
                  <a:path w="106" h="74" extrusionOk="0">
                    <a:moveTo>
                      <a:pt x="106" y="1"/>
                    </a:moveTo>
                    <a:cubicBezTo>
                      <a:pt x="66" y="20"/>
                      <a:pt x="36" y="40"/>
                      <a:pt x="7" y="60"/>
                    </a:cubicBezTo>
                    <a:cubicBezTo>
                      <a:pt x="0" y="67"/>
                      <a:pt x="3" y="74"/>
                      <a:pt x="6" y="74"/>
                    </a:cubicBezTo>
                    <a:cubicBezTo>
                      <a:pt x="6" y="74"/>
                      <a:pt x="7" y="73"/>
                      <a:pt x="7" y="70"/>
                    </a:cubicBezTo>
                    <a:cubicBezTo>
                      <a:pt x="47" y="50"/>
                      <a:pt x="76" y="31"/>
                      <a:pt x="1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a:off x="7327854" y="4369740"/>
                <a:ext cx="21185" cy="15677"/>
              </a:xfrm>
              <a:custGeom>
                <a:avLst/>
                <a:gdLst/>
                <a:ahLst/>
                <a:cxnLst/>
                <a:rect l="l" t="t" r="r" b="b"/>
                <a:pathLst>
                  <a:path w="100" h="74" extrusionOk="0">
                    <a:moveTo>
                      <a:pt x="1" y="0"/>
                    </a:moveTo>
                    <a:cubicBezTo>
                      <a:pt x="31" y="20"/>
                      <a:pt x="60" y="50"/>
                      <a:pt x="90" y="69"/>
                    </a:cubicBezTo>
                    <a:cubicBezTo>
                      <a:pt x="93" y="72"/>
                      <a:pt x="94" y="73"/>
                      <a:pt x="96" y="73"/>
                    </a:cubicBezTo>
                    <a:cubicBezTo>
                      <a:pt x="99" y="73"/>
                      <a:pt x="99" y="66"/>
                      <a:pt x="99" y="59"/>
                    </a:cubicBezTo>
                    <a:lnTo>
                      <a:pt x="11"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a:off x="7350945" y="4334361"/>
                <a:ext cx="6355" cy="14617"/>
              </a:xfrm>
              <a:custGeom>
                <a:avLst/>
                <a:gdLst/>
                <a:ahLst/>
                <a:cxnLst/>
                <a:rect l="l" t="t" r="r" b="b"/>
                <a:pathLst>
                  <a:path w="30" h="69" extrusionOk="0">
                    <a:moveTo>
                      <a:pt x="0" y="0"/>
                    </a:moveTo>
                    <a:cubicBezTo>
                      <a:pt x="0" y="20"/>
                      <a:pt x="10" y="49"/>
                      <a:pt x="20" y="69"/>
                    </a:cubicBezTo>
                    <a:cubicBezTo>
                      <a:pt x="20" y="69"/>
                      <a:pt x="30" y="69"/>
                      <a:pt x="30" y="59"/>
                    </a:cubicBez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a:off x="7369588" y="4659547"/>
                <a:ext cx="8686" cy="10592"/>
              </a:xfrm>
              <a:custGeom>
                <a:avLst/>
                <a:gdLst/>
                <a:ahLst/>
                <a:cxnLst/>
                <a:rect l="l" t="t" r="r" b="b"/>
                <a:pathLst>
                  <a:path w="41" h="50" extrusionOk="0">
                    <a:moveTo>
                      <a:pt x="1" y="0"/>
                    </a:moveTo>
                    <a:cubicBezTo>
                      <a:pt x="20" y="20"/>
                      <a:pt x="20" y="2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a:off x="7378061" y="4609551"/>
                <a:ext cx="14829" cy="14617"/>
              </a:xfrm>
              <a:custGeom>
                <a:avLst/>
                <a:gdLst/>
                <a:ahLst/>
                <a:cxnLst/>
                <a:rect l="l" t="t" r="r" b="b"/>
                <a:pathLst>
                  <a:path w="70" h="69" extrusionOk="0">
                    <a:moveTo>
                      <a:pt x="69" y="0"/>
                    </a:moveTo>
                    <a:cubicBezTo>
                      <a:pt x="50" y="20"/>
                      <a:pt x="20" y="40"/>
                      <a:pt x="0" y="59"/>
                    </a:cubicBezTo>
                    <a:lnTo>
                      <a:pt x="10" y="69"/>
                    </a:lnTo>
                    <a:lnTo>
                      <a:pt x="69" y="10"/>
                    </a:ln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a:off x="7367681" y="4576079"/>
                <a:ext cx="12711" cy="13558"/>
              </a:xfrm>
              <a:custGeom>
                <a:avLst/>
                <a:gdLst/>
                <a:ahLst/>
                <a:cxnLst/>
                <a:rect l="l" t="t" r="r" b="b"/>
                <a:pathLst>
                  <a:path w="60" h="64" extrusionOk="0">
                    <a:moveTo>
                      <a:pt x="0" y="1"/>
                    </a:moveTo>
                    <a:cubicBezTo>
                      <a:pt x="20" y="20"/>
                      <a:pt x="29" y="50"/>
                      <a:pt x="49" y="60"/>
                    </a:cubicBezTo>
                    <a:cubicBezTo>
                      <a:pt x="49" y="63"/>
                      <a:pt x="50" y="64"/>
                      <a:pt x="52" y="64"/>
                    </a:cubicBezTo>
                    <a:cubicBezTo>
                      <a:pt x="55" y="64"/>
                      <a:pt x="59" y="60"/>
                      <a:pt x="59" y="60"/>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a:off x="7371706" y="4423761"/>
                <a:ext cx="10592" cy="12711"/>
              </a:xfrm>
              <a:custGeom>
                <a:avLst/>
                <a:gdLst/>
                <a:ahLst/>
                <a:cxnLst/>
                <a:rect l="l" t="t" r="r" b="b"/>
                <a:pathLst>
                  <a:path w="50" h="60" extrusionOk="0">
                    <a:moveTo>
                      <a:pt x="1" y="1"/>
                    </a:moveTo>
                    <a:lnTo>
                      <a:pt x="1" y="1"/>
                    </a:lnTo>
                    <a:cubicBezTo>
                      <a:pt x="10" y="21"/>
                      <a:pt x="21" y="40"/>
                      <a:pt x="40" y="60"/>
                    </a:cubicBezTo>
                    <a:lnTo>
                      <a:pt x="50" y="50"/>
                    </a:lnTo>
                    <a:cubicBezTo>
                      <a:pt x="30" y="31"/>
                      <a:pt x="1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a:off x="7334209" y="4672046"/>
                <a:ext cx="12711" cy="10592"/>
              </a:xfrm>
              <a:custGeom>
                <a:avLst/>
                <a:gdLst/>
                <a:ahLst/>
                <a:cxnLst/>
                <a:rect l="l" t="t" r="r" b="b"/>
                <a:pathLst>
                  <a:path w="60" h="50" extrusionOk="0">
                    <a:moveTo>
                      <a:pt x="1" y="0"/>
                    </a:moveTo>
                    <a:cubicBezTo>
                      <a:pt x="20" y="10"/>
                      <a:pt x="30" y="30"/>
                      <a:pt x="50" y="49"/>
                    </a:cubicBezTo>
                    <a:lnTo>
                      <a:pt x="60" y="40"/>
                    </a:lnTo>
                    <a:cubicBezTo>
                      <a:pt x="40" y="20"/>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a:off x="7378061" y="4728186"/>
                <a:ext cx="12711" cy="8686"/>
              </a:xfrm>
              <a:custGeom>
                <a:avLst/>
                <a:gdLst/>
                <a:ahLst/>
                <a:cxnLst/>
                <a:rect l="l" t="t" r="r" b="b"/>
                <a:pathLst>
                  <a:path w="60" h="41" extrusionOk="0">
                    <a:moveTo>
                      <a:pt x="59" y="1"/>
                    </a:moveTo>
                    <a:cubicBezTo>
                      <a:pt x="39" y="1"/>
                      <a:pt x="20" y="11"/>
                      <a:pt x="0" y="31"/>
                    </a:cubicBezTo>
                    <a:lnTo>
                      <a:pt x="10" y="40"/>
                    </a:lnTo>
                    <a:cubicBezTo>
                      <a:pt x="30" y="20"/>
                      <a:pt x="39"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a:off x="7369588" y="4768013"/>
                <a:ext cx="8686" cy="10381"/>
              </a:xfrm>
              <a:custGeom>
                <a:avLst/>
                <a:gdLst/>
                <a:ahLst/>
                <a:cxnLst/>
                <a:rect l="l" t="t" r="r" b="b"/>
                <a:pathLst>
                  <a:path w="41" h="49" extrusionOk="0">
                    <a:moveTo>
                      <a:pt x="1" y="0"/>
                    </a:moveTo>
                    <a:lnTo>
                      <a:pt x="1" y="0"/>
                    </a:lnTo>
                    <a:cubicBezTo>
                      <a:pt x="11" y="10"/>
                      <a:pt x="20" y="20"/>
                      <a:pt x="20" y="29"/>
                    </a:cubicBezTo>
                    <a:cubicBezTo>
                      <a:pt x="20" y="29"/>
                      <a:pt x="31" y="3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a:off x="7378061" y="4834533"/>
                <a:ext cx="14829" cy="13770"/>
              </a:xfrm>
              <a:custGeom>
                <a:avLst/>
                <a:gdLst/>
                <a:ahLst/>
                <a:cxnLst/>
                <a:rect l="l" t="t" r="r" b="b"/>
                <a:pathLst>
                  <a:path w="70" h="65" extrusionOk="0">
                    <a:moveTo>
                      <a:pt x="69" y="1"/>
                    </a:moveTo>
                    <a:lnTo>
                      <a:pt x="69" y="1"/>
                    </a:lnTo>
                    <a:cubicBezTo>
                      <a:pt x="39" y="10"/>
                      <a:pt x="20" y="30"/>
                      <a:pt x="0" y="60"/>
                    </a:cubicBezTo>
                    <a:cubicBezTo>
                      <a:pt x="0" y="60"/>
                      <a:pt x="5" y="64"/>
                      <a:pt x="8" y="64"/>
                    </a:cubicBezTo>
                    <a:cubicBezTo>
                      <a:pt x="9" y="64"/>
                      <a:pt x="10" y="63"/>
                      <a:pt x="10" y="60"/>
                    </a:cubicBezTo>
                    <a:cubicBezTo>
                      <a:pt x="30" y="40"/>
                      <a:pt x="39" y="2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
              <p:cNvSpPr/>
              <p:nvPr/>
            </p:nvSpPr>
            <p:spPr>
              <a:xfrm>
                <a:off x="7407085" y="4855506"/>
                <a:ext cx="15041" cy="10592"/>
              </a:xfrm>
              <a:custGeom>
                <a:avLst/>
                <a:gdLst/>
                <a:ahLst/>
                <a:cxnLst/>
                <a:rect l="l" t="t" r="r" b="b"/>
                <a:pathLst>
                  <a:path w="71" h="50" extrusionOk="0">
                    <a:moveTo>
                      <a:pt x="70" y="0"/>
                    </a:moveTo>
                    <a:lnTo>
                      <a:pt x="70" y="0"/>
                    </a:lnTo>
                    <a:cubicBezTo>
                      <a:pt x="50" y="10"/>
                      <a:pt x="20" y="20"/>
                      <a:pt x="1" y="40"/>
                    </a:cubicBezTo>
                    <a:cubicBezTo>
                      <a:pt x="1" y="40"/>
                      <a:pt x="1" y="49"/>
                      <a:pt x="11" y="49"/>
                    </a:cubicBezTo>
                    <a:cubicBezTo>
                      <a:pt x="31" y="30"/>
                      <a:pt x="50" y="20"/>
                      <a:pt x="7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
              <p:cNvSpPr/>
              <p:nvPr/>
            </p:nvSpPr>
            <p:spPr>
              <a:xfrm>
                <a:off x="7290357" y="4623957"/>
                <a:ext cx="8686" cy="8474"/>
              </a:xfrm>
              <a:custGeom>
                <a:avLst/>
                <a:gdLst/>
                <a:ahLst/>
                <a:cxnLst/>
                <a:rect l="l" t="t" r="r" b="b"/>
                <a:pathLst>
                  <a:path w="41" h="40" extrusionOk="0">
                    <a:moveTo>
                      <a:pt x="40" y="1"/>
                    </a:moveTo>
                    <a:lnTo>
                      <a:pt x="40" y="1"/>
                    </a:lnTo>
                    <a:cubicBezTo>
                      <a:pt x="20" y="11"/>
                      <a:pt x="11" y="20"/>
                      <a:pt x="1" y="31"/>
                    </a:cubicBezTo>
                    <a:lnTo>
                      <a:pt x="11" y="40"/>
                    </a:lnTo>
                    <a:cubicBezTo>
                      <a:pt x="20" y="31"/>
                      <a:pt x="31" y="11"/>
                      <a:pt x="4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a:off x="7282094" y="4584553"/>
                <a:ext cx="8474" cy="16736"/>
              </a:xfrm>
              <a:custGeom>
                <a:avLst/>
                <a:gdLst/>
                <a:ahLst/>
                <a:cxnLst/>
                <a:rect l="l" t="t" r="r" b="b"/>
                <a:pathLst>
                  <a:path w="40" h="79" extrusionOk="0">
                    <a:moveTo>
                      <a:pt x="0" y="0"/>
                    </a:moveTo>
                    <a:lnTo>
                      <a:pt x="0" y="0"/>
                    </a:lnTo>
                    <a:cubicBezTo>
                      <a:pt x="11" y="29"/>
                      <a:pt x="20" y="49"/>
                      <a:pt x="30" y="79"/>
                    </a:cubicBezTo>
                    <a:cubicBezTo>
                      <a:pt x="30" y="79"/>
                      <a:pt x="40" y="79"/>
                      <a:pt x="40" y="69"/>
                    </a:cubicBezTo>
                    <a:cubicBezTo>
                      <a:pt x="30" y="4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a:off x="7304974" y="4605314"/>
                <a:ext cx="14829" cy="10592"/>
              </a:xfrm>
              <a:custGeom>
                <a:avLst/>
                <a:gdLst/>
                <a:ahLst/>
                <a:cxnLst/>
                <a:rect l="l" t="t" r="r" b="b"/>
                <a:pathLst>
                  <a:path w="70" h="50" extrusionOk="0">
                    <a:moveTo>
                      <a:pt x="69" y="0"/>
                    </a:moveTo>
                    <a:cubicBezTo>
                      <a:pt x="50" y="10"/>
                      <a:pt x="21" y="20"/>
                      <a:pt x="1" y="40"/>
                    </a:cubicBezTo>
                    <a:cubicBezTo>
                      <a:pt x="1" y="49"/>
                      <a:pt x="10" y="49"/>
                      <a:pt x="10" y="49"/>
                    </a:cubicBezTo>
                    <a:cubicBezTo>
                      <a:pt x="30" y="40"/>
                      <a:pt x="50" y="20"/>
                      <a:pt x="69" y="10"/>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a:off x="7311329" y="4648955"/>
                <a:ext cx="10592" cy="9533"/>
              </a:xfrm>
              <a:custGeom>
                <a:avLst/>
                <a:gdLst/>
                <a:ahLst/>
                <a:cxnLst/>
                <a:rect l="l" t="t" r="r" b="b"/>
                <a:pathLst>
                  <a:path w="50" h="45" extrusionOk="0">
                    <a:moveTo>
                      <a:pt x="50" y="1"/>
                    </a:moveTo>
                    <a:cubicBezTo>
                      <a:pt x="30" y="11"/>
                      <a:pt x="10" y="20"/>
                      <a:pt x="0" y="40"/>
                    </a:cubicBezTo>
                    <a:cubicBezTo>
                      <a:pt x="0" y="40"/>
                      <a:pt x="5" y="45"/>
                      <a:pt x="8" y="45"/>
                    </a:cubicBezTo>
                    <a:cubicBezTo>
                      <a:pt x="9" y="45"/>
                      <a:pt x="10" y="44"/>
                      <a:pt x="10" y="40"/>
                    </a:cubicBezTo>
                    <a:cubicBezTo>
                      <a:pt x="20" y="31"/>
                      <a:pt x="30" y="1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7288450" y="4705306"/>
                <a:ext cx="4237" cy="4449"/>
              </a:xfrm>
              <a:custGeom>
                <a:avLst/>
                <a:gdLst/>
                <a:ahLst/>
                <a:cxnLst/>
                <a:rect l="l" t="t" r="r" b="b"/>
                <a:pathLst>
                  <a:path w="20" h="21" extrusionOk="0">
                    <a:moveTo>
                      <a:pt x="0" y="1"/>
                    </a:moveTo>
                    <a:cubicBezTo>
                      <a:pt x="10" y="1"/>
                      <a:pt x="10" y="21"/>
                      <a:pt x="20" y="21"/>
                    </a:cubicBezTo>
                    <a:lnTo>
                      <a:pt x="20" y="10"/>
                    </a:lnTo>
                    <a:cubicBezTo>
                      <a:pt x="20" y="10"/>
                      <a:pt x="1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7257096" y="4707425"/>
                <a:ext cx="19066" cy="12711"/>
              </a:xfrm>
              <a:custGeom>
                <a:avLst/>
                <a:gdLst/>
                <a:ahLst/>
                <a:cxnLst/>
                <a:rect l="l" t="t" r="r" b="b"/>
                <a:pathLst>
                  <a:path w="90" h="60" extrusionOk="0">
                    <a:moveTo>
                      <a:pt x="0" y="0"/>
                    </a:moveTo>
                    <a:lnTo>
                      <a:pt x="0" y="0"/>
                    </a:lnTo>
                    <a:cubicBezTo>
                      <a:pt x="30" y="20"/>
                      <a:pt x="59" y="40"/>
                      <a:pt x="79" y="59"/>
                    </a:cubicBezTo>
                    <a:lnTo>
                      <a:pt x="89" y="50"/>
                    </a:lnTo>
                    <a:cubicBezTo>
                      <a:pt x="59" y="30"/>
                      <a:pt x="3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a:off x="7298830" y="4751277"/>
                <a:ext cx="10592" cy="10592"/>
              </a:xfrm>
              <a:custGeom>
                <a:avLst/>
                <a:gdLst/>
                <a:ahLst/>
                <a:cxnLst/>
                <a:rect l="l" t="t" r="r" b="b"/>
                <a:pathLst>
                  <a:path w="50" h="50" extrusionOk="0">
                    <a:moveTo>
                      <a:pt x="50" y="0"/>
                    </a:moveTo>
                    <a:lnTo>
                      <a:pt x="50" y="0"/>
                    </a:lnTo>
                    <a:cubicBezTo>
                      <a:pt x="30" y="10"/>
                      <a:pt x="10" y="20"/>
                      <a:pt x="0" y="40"/>
                    </a:cubicBezTo>
                    <a:lnTo>
                      <a:pt x="10" y="49"/>
                    </a:lnTo>
                    <a:cubicBezTo>
                      <a:pt x="20" y="29"/>
                      <a:pt x="39" y="1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a:off x="7309211" y="4730304"/>
                <a:ext cx="12711" cy="8686"/>
              </a:xfrm>
              <a:custGeom>
                <a:avLst/>
                <a:gdLst/>
                <a:ahLst/>
                <a:cxnLst/>
                <a:rect l="l" t="t" r="r" b="b"/>
                <a:pathLst>
                  <a:path w="60" h="41" extrusionOk="0">
                    <a:moveTo>
                      <a:pt x="60" y="1"/>
                    </a:moveTo>
                    <a:cubicBezTo>
                      <a:pt x="59" y="1"/>
                      <a:pt x="59" y="1"/>
                      <a:pt x="59" y="1"/>
                    </a:cubicBezTo>
                    <a:lnTo>
                      <a:pt x="59" y="1"/>
                    </a:lnTo>
                    <a:lnTo>
                      <a:pt x="60" y="1"/>
                    </a:lnTo>
                    <a:close/>
                    <a:moveTo>
                      <a:pt x="59" y="1"/>
                    </a:moveTo>
                    <a:lnTo>
                      <a:pt x="1" y="30"/>
                    </a:lnTo>
                    <a:cubicBezTo>
                      <a:pt x="1" y="40"/>
                      <a:pt x="10" y="40"/>
                      <a:pt x="10" y="40"/>
                    </a:cubicBezTo>
                    <a:cubicBezTo>
                      <a:pt x="29" y="30"/>
                      <a:pt x="40"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7321710" y="4761657"/>
                <a:ext cx="14829" cy="12711"/>
              </a:xfrm>
              <a:custGeom>
                <a:avLst/>
                <a:gdLst/>
                <a:ahLst/>
                <a:cxnLst/>
                <a:rect l="l" t="t" r="r" b="b"/>
                <a:pathLst>
                  <a:path w="70" h="60" extrusionOk="0">
                    <a:moveTo>
                      <a:pt x="69" y="0"/>
                    </a:moveTo>
                    <a:lnTo>
                      <a:pt x="69" y="0"/>
                    </a:lnTo>
                    <a:cubicBezTo>
                      <a:pt x="40" y="10"/>
                      <a:pt x="10" y="30"/>
                      <a:pt x="1" y="50"/>
                    </a:cubicBezTo>
                    <a:cubicBezTo>
                      <a:pt x="1" y="59"/>
                      <a:pt x="10" y="59"/>
                      <a:pt x="10" y="59"/>
                    </a:cubicBezTo>
                    <a:cubicBezTo>
                      <a:pt x="20" y="40"/>
                      <a:pt x="40"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7296712" y="4780512"/>
                <a:ext cx="12711" cy="4237"/>
              </a:xfrm>
              <a:custGeom>
                <a:avLst/>
                <a:gdLst/>
                <a:ahLst/>
                <a:cxnLst/>
                <a:rect l="l" t="t" r="r" b="b"/>
                <a:pathLst>
                  <a:path w="60" h="20" extrusionOk="0">
                    <a:moveTo>
                      <a:pt x="1" y="0"/>
                    </a:moveTo>
                    <a:cubicBezTo>
                      <a:pt x="20" y="0"/>
                      <a:pt x="40" y="10"/>
                      <a:pt x="49" y="20"/>
                    </a:cubicBezTo>
                    <a:cubicBezTo>
                      <a:pt x="60" y="20"/>
                      <a:pt x="60" y="10"/>
                      <a:pt x="60" y="10"/>
                    </a:cubicBezTo>
                    <a:cubicBezTo>
                      <a:pt x="40" y="0"/>
                      <a:pt x="20" y="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7436319" y="4526083"/>
                <a:ext cx="8474" cy="12711"/>
              </a:xfrm>
              <a:custGeom>
                <a:avLst/>
                <a:gdLst/>
                <a:ahLst/>
                <a:cxnLst/>
                <a:rect l="l" t="t" r="r" b="b"/>
                <a:pathLst>
                  <a:path w="40" h="60" extrusionOk="0">
                    <a:moveTo>
                      <a:pt x="1" y="1"/>
                    </a:moveTo>
                    <a:lnTo>
                      <a:pt x="1" y="10"/>
                    </a:lnTo>
                    <a:cubicBezTo>
                      <a:pt x="11" y="20"/>
                      <a:pt x="20" y="49"/>
                      <a:pt x="30" y="60"/>
                    </a:cubicBezTo>
                    <a:cubicBezTo>
                      <a:pt x="40" y="60"/>
                      <a:pt x="40" y="60"/>
                      <a:pt x="40" y="49"/>
                    </a:cubicBezTo>
                    <a:cubicBezTo>
                      <a:pt x="30" y="40"/>
                      <a:pt x="1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7430176" y="4482231"/>
                <a:ext cx="10592" cy="12711"/>
              </a:xfrm>
              <a:custGeom>
                <a:avLst/>
                <a:gdLst/>
                <a:ahLst/>
                <a:cxnLst/>
                <a:rect l="l" t="t" r="r" b="b"/>
                <a:pathLst>
                  <a:path w="50" h="60" extrusionOk="0">
                    <a:moveTo>
                      <a:pt x="0" y="0"/>
                    </a:moveTo>
                    <a:cubicBezTo>
                      <a:pt x="10" y="20"/>
                      <a:pt x="20" y="40"/>
                      <a:pt x="40" y="59"/>
                    </a:cubicBezTo>
                    <a:lnTo>
                      <a:pt x="49" y="50"/>
                    </a:ln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a:off x="7459411" y="4459351"/>
                <a:ext cx="14617" cy="12711"/>
              </a:xfrm>
              <a:custGeom>
                <a:avLst/>
                <a:gdLst/>
                <a:ahLst/>
                <a:cxnLst/>
                <a:rect l="l" t="t" r="r" b="b"/>
                <a:pathLst>
                  <a:path w="69" h="60" extrusionOk="0">
                    <a:moveTo>
                      <a:pt x="69" y="1"/>
                    </a:moveTo>
                    <a:cubicBezTo>
                      <a:pt x="49" y="20"/>
                      <a:pt x="20" y="30"/>
                      <a:pt x="0" y="49"/>
                    </a:cubicBezTo>
                    <a:cubicBezTo>
                      <a:pt x="0" y="49"/>
                      <a:pt x="0" y="60"/>
                      <a:pt x="10" y="60"/>
                    </a:cubicBezTo>
                    <a:cubicBezTo>
                      <a:pt x="29" y="49"/>
                      <a:pt x="49" y="2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a:off x="7440556" y="4434353"/>
                <a:ext cx="14829" cy="12711"/>
              </a:xfrm>
              <a:custGeom>
                <a:avLst/>
                <a:gdLst/>
                <a:ahLst/>
                <a:cxnLst/>
                <a:rect l="l" t="t" r="r" b="b"/>
                <a:pathLst>
                  <a:path w="70" h="60" extrusionOk="0">
                    <a:moveTo>
                      <a:pt x="0" y="0"/>
                    </a:moveTo>
                    <a:lnTo>
                      <a:pt x="59" y="60"/>
                    </a:lnTo>
                    <a:lnTo>
                      <a:pt x="70" y="49"/>
                    </a:lnTo>
                    <a:cubicBezTo>
                      <a:pt x="50" y="3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7461317" y="4409355"/>
                <a:ext cx="10804" cy="12711"/>
              </a:xfrm>
              <a:custGeom>
                <a:avLst/>
                <a:gdLst/>
                <a:ahLst/>
                <a:cxnLst/>
                <a:rect l="l" t="t" r="r" b="b"/>
                <a:pathLst>
                  <a:path w="51" h="60" extrusionOk="0">
                    <a:moveTo>
                      <a:pt x="50" y="0"/>
                    </a:moveTo>
                    <a:lnTo>
                      <a:pt x="1" y="49"/>
                    </a:lnTo>
                    <a:cubicBezTo>
                      <a:pt x="1" y="59"/>
                      <a:pt x="11" y="59"/>
                      <a:pt x="11" y="59"/>
                    </a:cubicBezTo>
                    <a:cubicBezTo>
                      <a:pt x="20" y="40"/>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7444582" y="4392619"/>
                <a:ext cx="12711" cy="12711"/>
              </a:xfrm>
              <a:custGeom>
                <a:avLst/>
                <a:gdLst/>
                <a:ahLst/>
                <a:cxnLst/>
                <a:rect l="l" t="t" r="r" b="b"/>
                <a:pathLst>
                  <a:path w="60" h="60" extrusionOk="0">
                    <a:moveTo>
                      <a:pt x="1" y="1"/>
                    </a:moveTo>
                    <a:lnTo>
                      <a:pt x="1" y="1"/>
                    </a:lnTo>
                    <a:cubicBezTo>
                      <a:pt x="21" y="20"/>
                      <a:pt x="31" y="40"/>
                      <a:pt x="51" y="60"/>
                    </a:cubicBezTo>
                    <a:cubicBezTo>
                      <a:pt x="51" y="60"/>
                      <a:pt x="60" y="60"/>
                      <a:pt x="60" y="49"/>
                    </a:cubicBezTo>
                    <a:cubicBezTo>
                      <a:pt x="40" y="30"/>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7459411" y="4369740"/>
                <a:ext cx="14617" cy="14829"/>
              </a:xfrm>
              <a:custGeom>
                <a:avLst/>
                <a:gdLst/>
                <a:ahLst/>
                <a:cxnLst/>
                <a:rect l="l" t="t" r="r" b="b"/>
                <a:pathLst>
                  <a:path w="69" h="70" extrusionOk="0">
                    <a:moveTo>
                      <a:pt x="69" y="0"/>
                    </a:moveTo>
                    <a:lnTo>
                      <a:pt x="69" y="0"/>
                    </a:lnTo>
                    <a:cubicBezTo>
                      <a:pt x="40" y="20"/>
                      <a:pt x="20" y="39"/>
                      <a:pt x="0" y="59"/>
                    </a:cubicBezTo>
                    <a:lnTo>
                      <a:pt x="10" y="69"/>
                    </a:lnTo>
                    <a:cubicBezTo>
                      <a:pt x="29" y="5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
              <p:cNvSpPr/>
              <p:nvPr/>
            </p:nvSpPr>
            <p:spPr>
              <a:xfrm>
                <a:off x="7482290" y="4392619"/>
                <a:ext cx="14829" cy="8686"/>
              </a:xfrm>
              <a:custGeom>
                <a:avLst/>
                <a:gdLst/>
                <a:ahLst/>
                <a:cxnLst/>
                <a:rect l="l" t="t" r="r" b="b"/>
                <a:pathLst>
                  <a:path w="70" h="41" extrusionOk="0">
                    <a:moveTo>
                      <a:pt x="69" y="1"/>
                    </a:moveTo>
                    <a:cubicBezTo>
                      <a:pt x="50" y="10"/>
                      <a:pt x="20" y="20"/>
                      <a:pt x="0" y="30"/>
                    </a:cubicBezTo>
                    <a:lnTo>
                      <a:pt x="10" y="40"/>
                    </a:lnTo>
                    <a:cubicBezTo>
                      <a:pt x="30" y="30"/>
                      <a:pt x="50" y="1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
              <p:cNvSpPr/>
              <p:nvPr/>
            </p:nvSpPr>
            <p:spPr>
              <a:xfrm>
                <a:off x="7484409" y="4434353"/>
                <a:ext cx="14617" cy="9533"/>
              </a:xfrm>
              <a:custGeom>
                <a:avLst/>
                <a:gdLst/>
                <a:ahLst/>
                <a:cxnLst/>
                <a:rect l="l" t="t" r="r" b="b"/>
                <a:pathLst>
                  <a:path w="69" h="45" extrusionOk="0">
                    <a:moveTo>
                      <a:pt x="69" y="0"/>
                    </a:moveTo>
                    <a:lnTo>
                      <a:pt x="69" y="0"/>
                    </a:lnTo>
                    <a:cubicBezTo>
                      <a:pt x="40" y="10"/>
                      <a:pt x="20" y="20"/>
                      <a:pt x="0" y="40"/>
                    </a:cubicBezTo>
                    <a:cubicBezTo>
                      <a:pt x="0" y="40"/>
                      <a:pt x="0" y="44"/>
                      <a:pt x="3" y="44"/>
                    </a:cubicBezTo>
                    <a:cubicBezTo>
                      <a:pt x="5" y="44"/>
                      <a:pt x="7" y="43"/>
                      <a:pt x="10" y="40"/>
                    </a:cubicBezTo>
                    <a:cubicBezTo>
                      <a:pt x="29" y="3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
              <p:cNvSpPr/>
              <p:nvPr/>
            </p:nvSpPr>
            <p:spPr>
              <a:xfrm>
                <a:off x="7478053" y="4469732"/>
                <a:ext cx="19066" cy="8474"/>
              </a:xfrm>
              <a:custGeom>
                <a:avLst/>
                <a:gdLst/>
                <a:ahLst/>
                <a:cxnLst/>
                <a:rect l="l" t="t" r="r" b="b"/>
                <a:pathLst>
                  <a:path w="90" h="40" extrusionOk="0">
                    <a:moveTo>
                      <a:pt x="89" y="0"/>
                    </a:moveTo>
                    <a:cubicBezTo>
                      <a:pt x="59" y="0"/>
                      <a:pt x="30" y="11"/>
                      <a:pt x="11" y="30"/>
                    </a:cubicBezTo>
                    <a:cubicBezTo>
                      <a:pt x="0" y="30"/>
                      <a:pt x="11" y="40"/>
                      <a:pt x="11" y="40"/>
                    </a:cubicBezTo>
                    <a:cubicBezTo>
                      <a:pt x="40" y="2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a:off x="7482290" y="4501085"/>
                <a:ext cx="16736" cy="8474"/>
              </a:xfrm>
              <a:custGeom>
                <a:avLst/>
                <a:gdLst/>
                <a:ahLst/>
                <a:cxnLst/>
                <a:rect l="l" t="t" r="r" b="b"/>
                <a:pathLst>
                  <a:path w="79" h="40" extrusionOk="0">
                    <a:moveTo>
                      <a:pt x="79" y="0"/>
                    </a:moveTo>
                    <a:cubicBezTo>
                      <a:pt x="50" y="10"/>
                      <a:pt x="30" y="20"/>
                      <a:pt x="0" y="30"/>
                    </a:cubicBezTo>
                    <a:lnTo>
                      <a:pt x="0" y="40"/>
                    </a:lnTo>
                    <a:cubicBezTo>
                      <a:pt x="30" y="30"/>
                      <a:pt x="5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
              <p:cNvSpPr/>
              <p:nvPr/>
            </p:nvSpPr>
            <p:spPr>
              <a:xfrm>
                <a:off x="7480172" y="4538582"/>
                <a:ext cx="10592" cy="2118"/>
              </a:xfrm>
              <a:custGeom>
                <a:avLst/>
                <a:gdLst/>
                <a:ahLst/>
                <a:cxnLst/>
                <a:rect l="l" t="t" r="r" b="b"/>
                <a:pathLst>
                  <a:path w="50" h="10" extrusionOk="0">
                    <a:moveTo>
                      <a:pt x="1" y="1"/>
                    </a:moveTo>
                    <a:lnTo>
                      <a:pt x="1" y="10"/>
                    </a:lnTo>
                    <a:cubicBezTo>
                      <a:pt x="20" y="10"/>
                      <a:pt x="40" y="1"/>
                      <a:pt x="4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a:off x="7467673" y="4567817"/>
                <a:ext cx="16948" cy="6355"/>
              </a:xfrm>
              <a:custGeom>
                <a:avLst/>
                <a:gdLst/>
                <a:ahLst/>
                <a:cxnLst/>
                <a:rect l="l" t="t" r="r" b="b"/>
                <a:pathLst>
                  <a:path w="80" h="30" extrusionOk="0">
                    <a:moveTo>
                      <a:pt x="79" y="0"/>
                    </a:moveTo>
                    <a:lnTo>
                      <a:pt x="79" y="0"/>
                    </a:lnTo>
                    <a:cubicBezTo>
                      <a:pt x="49" y="10"/>
                      <a:pt x="20" y="10"/>
                      <a:pt x="1" y="20"/>
                    </a:cubicBezTo>
                    <a:lnTo>
                      <a:pt x="1" y="29"/>
                    </a:lnTo>
                    <a:cubicBezTo>
                      <a:pt x="30" y="20"/>
                      <a:pt x="4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a:off x="7448818" y="4597052"/>
                <a:ext cx="21185" cy="6355"/>
              </a:xfrm>
              <a:custGeom>
                <a:avLst/>
                <a:gdLst/>
                <a:ahLst/>
                <a:cxnLst/>
                <a:rect l="l" t="t" r="r" b="b"/>
                <a:pathLst>
                  <a:path w="100" h="30" extrusionOk="0">
                    <a:moveTo>
                      <a:pt x="99" y="0"/>
                    </a:moveTo>
                    <a:cubicBezTo>
                      <a:pt x="70" y="0"/>
                      <a:pt x="31" y="0"/>
                      <a:pt x="11" y="20"/>
                    </a:cubicBezTo>
                    <a:cubicBezTo>
                      <a:pt x="1" y="20"/>
                      <a:pt x="11" y="29"/>
                      <a:pt x="11" y="29"/>
                    </a:cubicBezTo>
                    <a:cubicBezTo>
                      <a:pt x="40" y="10"/>
                      <a:pt x="70"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a:off x="7419584" y="4553200"/>
                <a:ext cx="10804" cy="19914"/>
              </a:xfrm>
              <a:custGeom>
                <a:avLst/>
                <a:gdLst/>
                <a:ahLst/>
                <a:cxnLst/>
                <a:rect l="l" t="t" r="r" b="b"/>
                <a:pathLst>
                  <a:path w="51" h="94" extrusionOk="0">
                    <a:moveTo>
                      <a:pt x="1" y="0"/>
                    </a:moveTo>
                    <a:lnTo>
                      <a:pt x="1" y="0"/>
                    </a:lnTo>
                    <a:cubicBezTo>
                      <a:pt x="11" y="30"/>
                      <a:pt x="21" y="69"/>
                      <a:pt x="40" y="89"/>
                    </a:cubicBezTo>
                    <a:cubicBezTo>
                      <a:pt x="40" y="92"/>
                      <a:pt x="41" y="93"/>
                      <a:pt x="43" y="93"/>
                    </a:cubicBezTo>
                    <a:cubicBezTo>
                      <a:pt x="46" y="93"/>
                      <a:pt x="50" y="89"/>
                      <a:pt x="50" y="89"/>
                    </a:cubicBezTo>
                    <a:cubicBezTo>
                      <a:pt x="40" y="59"/>
                      <a:pt x="21"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7438438" y="4357029"/>
                <a:ext cx="10592" cy="18007"/>
              </a:xfrm>
              <a:custGeom>
                <a:avLst/>
                <a:gdLst/>
                <a:ahLst/>
                <a:cxnLst/>
                <a:rect l="l" t="t" r="r" b="b"/>
                <a:pathLst>
                  <a:path w="50" h="85" extrusionOk="0">
                    <a:moveTo>
                      <a:pt x="1" y="1"/>
                    </a:moveTo>
                    <a:cubicBezTo>
                      <a:pt x="20" y="31"/>
                      <a:pt x="30" y="60"/>
                      <a:pt x="40" y="80"/>
                    </a:cubicBezTo>
                    <a:cubicBezTo>
                      <a:pt x="40" y="83"/>
                      <a:pt x="41" y="84"/>
                      <a:pt x="43" y="84"/>
                    </a:cubicBezTo>
                    <a:cubicBezTo>
                      <a:pt x="45" y="84"/>
                      <a:pt x="50" y="80"/>
                      <a:pt x="50" y="80"/>
                    </a:cubicBezTo>
                    <a:cubicBezTo>
                      <a:pt x="40" y="51"/>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7428057" y="4403000"/>
                <a:ext cx="12711" cy="12711"/>
              </a:xfrm>
              <a:custGeom>
                <a:avLst/>
                <a:gdLst/>
                <a:ahLst/>
                <a:cxnLst/>
                <a:rect l="l" t="t" r="r" b="b"/>
                <a:pathLst>
                  <a:path w="60" h="60" extrusionOk="0">
                    <a:moveTo>
                      <a:pt x="0" y="0"/>
                    </a:moveTo>
                    <a:lnTo>
                      <a:pt x="0" y="0"/>
                    </a:lnTo>
                    <a:cubicBezTo>
                      <a:pt x="20" y="20"/>
                      <a:pt x="40" y="40"/>
                      <a:pt x="50" y="60"/>
                    </a:cubicBezTo>
                    <a:cubicBezTo>
                      <a:pt x="50" y="60"/>
                      <a:pt x="59" y="60"/>
                      <a:pt x="59" y="50"/>
                    </a:cubicBezTo>
                    <a:cubicBezTo>
                      <a:pt x="50" y="3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a:off x="7425939" y="4444734"/>
                <a:ext cx="14829" cy="19066"/>
              </a:xfrm>
              <a:custGeom>
                <a:avLst/>
                <a:gdLst/>
                <a:ahLst/>
                <a:cxnLst/>
                <a:rect l="l" t="t" r="r" b="b"/>
                <a:pathLst>
                  <a:path w="70" h="90" extrusionOk="0">
                    <a:moveTo>
                      <a:pt x="1" y="0"/>
                    </a:moveTo>
                    <a:lnTo>
                      <a:pt x="60" y="89"/>
                    </a:lnTo>
                    <a:cubicBezTo>
                      <a:pt x="60" y="89"/>
                      <a:pt x="69" y="89"/>
                      <a:pt x="69" y="79"/>
                    </a:cubicBezTo>
                    <a:cubicBezTo>
                      <a:pt x="50" y="50"/>
                      <a:pt x="30"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a:off x="7394586" y="4334361"/>
                <a:ext cx="4449" cy="6355"/>
              </a:xfrm>
              <a:custGeom>
                <a:avLst/>
                <a:gdLst/>
                <a:ahLst/>
                <a:cxnLst/>
                <a:rect l="l" t="t" r="r" b="b"/>
                <a:pathLst>
                  <a:path w="21" h="30" extrusionOk="0">
                    <a:moveTo>
                      <a:pt x="20" y="0"/>
                    </a:moveTo>
                    <a:lnTo>
                      <a:pt x="20" y="0"/>
                    </a:lnTo>
                    <a:cubicBezTo>
                      <a:pt x="20" y="10"/>
                      <a:pt x="1" y="20"/>
                      <a:pt x="1" y="29"/>
                    </a:cubicBezTo>
                    <a:lnTo>
                      <a:pt x="11" y="29"/>
                    </a:lnTo>
                    <a:cubicBezTo>
                      <a:pt x="20" y="20"/>
                      <a:pt x="20" y="10"/>
                      <a:pt x="2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4"/>
            <p:cNvGrpSpPr/>
            <p:nvPr/>
          </p:nvGrpSpPr>
          <p:grpSpPr>
            <a:xfrm>
              <a:off x="963107" y="4183314"/>
              <a:ext cx="275402" cy="601435"/>
              <a:chOff x="963107" y="4183314"/>
              <a:chExt cx="275402" cy="601435"/>
            </a:xfrm>
          </p:grpSpPr>
          <p:sp>
            <p:nvSpPr>
              <p:cNvPr id="557" name="Google Shape;557;p4"/>
              <p:cNvSpPr/>
              <p:nvPr/>
            </p:nvSpPr>
            <p:spPr>
              <a:xfrm>
                <a:off x="1009078" y="4223777"/>
                <a:ext cx="60588" cy="244048"/>
              </a:xfrm>
              <a:custGeom>
                <a:avLst/>
                <a:gdLst/>
                <a:ahLst/>
                <a:cxnLst/>
                <a:rect l="l" t="t" r="r" b="b"/>
                <a:pathLst>
                  <a:path w="286" h="1152" extrusionOk="0">
                    <a:moveTo>
                      <a:pt x="0" y="0"/>
                    </a:moveTo>
                    <a:cubicBezTo>
                      <a:pt x="10" y="10"/>
                      <a:pt x="49" y="59"/>
                      <a:pt x="49" y="148"/>
                    </a:cubicBezTo>
                    <a:cubicBezTo>
                      <a:pt x="49" y="256"/>
                      <a:pt x="29" y="1034"/>
                      <a:pt x="79" y="1093"/>
                    </a:cubicBezTo>
                    <a:cubicBezTo>
                      <a:pt x="118" y="1132"/>
                      <a:pt x="217" y="1152"/>
                      <a:pt x="285" y="1152"/>
                    </a:cubicBezTo>
                    <a:lnTo>
                      <a:pt x="285" y="1102"/>
                    </a:lnTo>
                    <a:cubicBezTo>
                      <a:pt x="79" y="1102"/>
                      <a:pt x="118" y="955"/>
                      <a:pt x="118" y="492"/>
                    </a:cubicBezTo>
                    <a:cubicBezTo>
                      <a:pt x="118" y="177"/>
                      <a:pt x="128"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975606" y="4223777"/>
                <a:ext cx="94060" cy="273283"/>
              </a:xfrm>
              <a:custGeom>
                <a:avLst/>
                <a:gdLst/>
                <a:ahLst/>
                <a:cxnLst/>
                <a:rect l="l" t="t" r="r" b="b"/>
                <a:pathLst>
                  <a:path w="444" h="1290" extrusionOk="0">
                    <a:moveTo>
                      <a:pt x="109" y="0"/>
                    </a:moveTo>
                    <a:lnTo>
                      <a:pt x="109" y="0"/>
                    </a:lnTo>
                    <a:cubicBezTo>
                      <a:pt x="30" y="20"/>
                      <a:pt x="1" y="128"/>
                      <a:pt x="1" y="453"/>
                    </a:cubicBezTo>
                    <a:cubicBezTo>
                      <a:pt x="1" y="1122"/>
                      <a:pt x="89" y="1279"/>
                      <a:pt x="443" y="1290"/>
                    </a:cubicBezTo>
                    <a:lnTo>
                      <a:pt x="443" y="1231"/>
                    </a:lnTo>
                    <a:lnTo>
                      <a:pt x="237" y="1181"/>
                    </a:lnTo>
                    <a:cubicBezTo>
                      <a:pt x="60" y="1142"/>
                      <a:pt x="109" y="768"/>
                      <a:pt x="80" y="354"/>
                    </a:cubicBezTo>
                    <a:cubicBezTo>
                      <a:pt x="60" y="118"/>
                      <a:pt x="89" y="30"/>
                      <a:pt x="10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984080" y="4223777"/>
                <a:ext cx="85586" cy="260784"/>
              </a:xfrm>
              <a:custGeom>
                <a:avLst/>
                <a:gdLst/>
                <a:ahLst/>
                <a:cxnLst/>
                <a:rect l="l" t="t" r="r" b="b"/>
                <a:pathLst>
                  <a:path w="404" h="1231" extrusionOk="0">
                    <a:moveTo>
                      <a:pt x="59" y="0"/>
                    </a:moveTo>
                    <a:cubicBezTo>
                      <a:pt x="40" y="10"/>
                      <a:pt x="29" y="50"/>
                      <a:pt x="20" y="69"/>
                    </a:cubicBezTo>
                    <a:cubicBezTo>
                      <a:pt x="0" y="158"/>
                      <a:pt x="10" y="256"/>
                      <a:pt x="20" y="354"/>
                    </a:cubicBezTo>
                    <a:cubicBezTo>
                      <a:pt x="49" y="768"/>
                      <a:pt x="0" y="1142"/>
                      <a:pt x="177" y="1181"/>
                    </a:cubicBezTo>
                    <a:lnTo>
                      <a:pt x="403" y="1231"/>
                    </a:lnTo>
                    <a:lnTo>
                      <a:pt x="403" y="1152"/>
                    </a:lnTo>
                    <a:cubicBezTo>
                      <a:pt x="335" y="1152"/>
                      <a:pt x="226" y="1132"/>
                      <a:pt x="187" y="1093"/>
                    </a:cubicBezTo>
                    <a:cubicBezTo>
                      <a:pt x="128" y="1034"/>
                      <a:pt x="147" y="256"/>
                      <a:pt x="147" y="148"/>
                    </a:cubicBezTo>
                    <a:cubicBezTo>
                      <a:pt x="147" y="109"/>
                      <a:pt x="147" y="79"/>
                      <a:pt x="128" y="50"/>
                    </a:cubicBezTo>
                    <a:cubicBezTo>
                      <a:pt x="128"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992342" y="4223777"/>
                <a:ext cx="77324" cy="258666"/>
              </a:xfrm>
              <a:custGeom>
                <a:avLst/>
                <a:gdLst/>
                <a:ahLst/>
                <a:cxnLst/>
                <a:rect l="l" t="t" r="r" b="b"/>
                <a:pathLst>
                  <a:path w="365" h="1221" extrusionOk="0">
                    <a:moveTo>
                      <a:pt x="60" y="0"/>
                    </a:moveTo>
                    <a:cubicBezTo>
                      <a:pt x="40" y="10"/>
                      <a:pt x="30" y="50"/>
                      <a:pt x="20" y="69"/>
                    </a:cubicBezTo>
                    <a:cubicBezTo>
                      <a:pt x="1" y="158"/>
                      <a:pt x="10" y="256"/>
                      <a:pt x="20" y="354"/>
                    </a:cubicBezTo>
                    <a:cubicBezTo>
                      <a:pt x="49" y="768"/>
                      <a:pt x="1" y="1142"/>
                      <a:pt x="178" y="1181"/>
                    </a:cubicBezTo>
                    <a:lnTo>
                      <a:pt x="364" y="1220"/>
                    </a:lnTo>
                    <a:lnTo>
                      <a:pt x="364" y="1152"/>
                    </a:lnTo>
                    <a:cubicBezTo>
                      <a:pt x="296" y="1142"/>
                      <a:pt x="217" y="1132"/>
                      <a:pt x="178" y="1093"/>
                    </a:cubicBezTo>
                    <a:cubicBezTo>
                      <a:pt x="128" y="1034"/>
                      <a:pt x="148" y="256"/>
                      <a:pt x="148" y="148"/>
                    </a:cubicBezTo>
                    <a:cubicBezTo>
                      <a:pt x="148" y="109"/>
                      <a:pt x="138" y="79"/>
                      <a:pt x="128" y="50"/>
                    </a:cubicBezTo>
                    <a:cubicBezTo>
                      <a:pt x="119"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988105" y="4223777"/>
                <a:ext cx="81561" cy="260784"/>
              </a:xfrm>
              <a:custGeom>
                <a:avLst/>
                <a:gdLst/>
                <a:ahLst/>
                <a:cxnLst/>
                <a:rect l="l" t="t" r="r" b="b"/>
                <a:pathLst>
                  <a:path w="385" h="1231" extrusionOk="0">
                    <a:moveTo>
                      <a:pt x="60" y="0"/>
                    </a:moveTo>
                    <a:cubicBezTo>
                      <a:pt x="40" y="10"/>
                      <a:pt x="30" y="50"/>
                      <a:pt x="21" y="69"/>
                    </a:cubicBezTo>
                    <a:cubicBezTo>
                      <a:pt x="1" y="158"/>
                      <a:pt x="10" y="256"/>
                      <a:pt x="21" y="354"/>
                    </a:cubicBezTo>
                    <a:cubicBezTo>
                      <a:pt x="50" y="768"/>
                      <a:pt x="1" y="1142"/>
                      <a:pt x="178" y="1181"/>
                    </a:cubicBezTo>
                    <a:lnTo>
                      <a:pt x="384" y="1231"/>
                    </a:lnTo>
                    <a:lnTo>
                      <a:pt x="384" y="1152"/>
                    </a:lnTo>
                    <a:cubicBezTo>
                      <a:pt x="316" y="1152"/>
                      <a:pt x="217" y="1132"/>
                      <a:pt x="178" y="1093"/>
                    </a:cubicBezTo>
                    <a:cubicBezTo>
                      <a:pt x="128" y="1034"/>
                      <a:pt x="148" y="256"/>
                      <a:pt x="148" y="148"/>
                    </a:cubicBezTo>
                    <a:cubicBezTo>
                      <a:pt x="148" y="109"/>
                      <a:pt x="139" y="79"/>
                      <a:pt x="128" y="50"/>
                    </a:cubicBezTo>
                    <a:cubicBezTo>
                      <a:pt x="119" y="30"/>
                      <a:pt x="109"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
              <p:cNvSpPr/>
              <p:nvPr/>
            </p:nvSpPr>
            <p:spPr>
              <a:xfrm>
                <a:off x="988105" y="4221658"/>
                <a:ext cx="83892" cy="262479"/>
              </a:xfrm>
              <a:custGeom>
                <a:avLst/>
                <a:gdLst/>
                <a:ahLst/>
                <a:cxnLst/>
                <a:rect l="l" t="t" r="r" b="b"/>
                <a:pathLst>
                  <a:path w="396" h="1239" extrusionOk="0">
                    <a:moveTo>
                      <a:pt x="158" y="985"/>
                    </a:moveTo>
                    <a:cubicBezTo>
                      <a:pt x="158" y="1014"/>
                      <a:pt x="158" y="1034"/>
                      <a:pt x="168" y="1064"/>
                    </a:cubicBezTo>
                    <a:cubicBezTo>
                      <a:pt x="168" y="1034"/>
                      <a:pt x="158" y="1014"/>
                      <a:pt x="158" y="985"/>
                    </a:cubicBezTo>
                    <a:close/>
                    <a:moveTo>
                      <a:pt x="168" y="1064"/>
                    </a:moveTo>
                    <a:cubicBezTo>
                      <a:pt x="168" y="1083"/>
                      <a:pt x="178" y="1093"/>
                      <a:pt x="178" y="1103"/>
                    </a:cubicBezTo>
                    <a:cubicBezTo>
                      <a:pt x="188" y="1112"/>
                      <a:pt x="207" y="1123"/>
                      <a:pt x="217" y="1132"/>
                    </a:cubicBezTo>
                    <a:cubicBezTo>
                      <a:pt x="246" y="1142"/>
                      <a:pt x="276" y="1142"/>
                      <a:pt x="296" y="1152"/>
                    </a:cubicBezTo>
                    <a:lnTo>
                      <a:pt x="296" y="1152"/>
                    </a:lnTo>
                    <a:cubicBezTo>
                      <a:pt x="276" y="1142"/>
                      <a:pt x="246" y="1142"/>
                      <a:pt x="217" y="1123"/>
                    </a:cubicBezTo>
                    <a:cubicBezTo>
                      <a:pt x="207" y="1123"/>
                      <a:pt x="198" y="1112"/>
                      <a:pt x="188" y="1103"/>
                    </a:cubicBezTo>
                    <a:cubicBezTo>
                      <a:pt x="178" y="1093"/>
                      <a:pt x="178" y="1083"/>
                      <a:pt x="168" y="1064"/>
                    </a:cubicBezTo>
                    <a:close/>
                    <a:moveTo>
                      <a:pt x="296" y="1152"/>
                    </a:moveTo>
                    <a:cubicBezTo>
                      <a:pt x="325" y="1162"/>
                      <a:pt x="355" y="1162"/>
                      <a:pt x="384" y="1162"/>
                    </a:cubicBezTo>
                    <a:cubicBezTo>
                      <a:pt x="355" y="1162"/>
                      <a:pt x="325" y="1152"/>
                      <a:pt x="296" y="1152"/>
                    </a:cubicBezTo>
                    <a:close/>
                    <a:moveTo>
                      <a:pt x="80" y="1"/>
                    </a:moveTo>
                    <a:cubicBezTo>
                      <a:pt x="69" y="1"/>
                      <a:pt x="60" y="1"/>
                      <a:pt x="50" y="10"/>
                    </a:cubicBezTo>
                    <a:cubicBezTo>
                      <a:pt x="40" y="10"/>
                      <a:pt x="40" y="20"/>
                      <a:pt x="40" y="20"/>
                    </a:cubicBezTo>
                    <a:cubicBezTo>
                      <a:pt x="30" y="30"/>
                      <a:pt x="30" y="40"/>
                      <a:pt x="30" y="40"/>
                    </a:cubicBezTo>
                    <a:cubicBezTo>
                      <a:pt x="21" y="60"/>
                      <a:pt x="21" y="69"/>
                      <a:pt x="21" y="89"/>
                    </a:cubicBezTo>
                    <a:cubicBezTo>
                      <a:pt x="10" y="119"/>
                      <a:pt x="10" y="148"/>
                      <a:pt x="10" y="178"/>
                    </a:cubicBezTo>
                    <a:cubicBezTo>
                      <a:pt x="1" y="227"/>
                      <a:pt x="10" y="286"/>
                      <a:pt x="10" y="345"/>
                    </a:cubicBezTo>
                    <a:cubicBezTo>
                      <a:pt x="21" y="463"/>
                      <a:pt x="21" y="571"/>
                      <a:pt x="30" y="690"/>
                    </a:cubicBezTo>
                    <a:lnTo>
                      <a:pt x="30" y="856"/>
                    </a:lnTo>
                    <a:cubicBezTo>
                      <a:pt x="40" y="916"/>
                      <a:pt x="40" y="975"/>
                      <a:pt x="50" y="1034"/>
                    </a:cubicBezTo>
                    <a:cubicBezTo>
                      <a:pt x="60" y="1053"/>
                      <a:pt x="69" y="1083"/>
                      <a:pt x="80" y="1112"/>
                    </a:cubicBezTo>
                    <a:cubicBezTo>
                      <a:pt x="89" y="1142"/>
                      <a:pt x="109" y="1162"/>
                      <a:pt x="139" y="1182"/>
                    </a:cubicBezTo>
                    <a:cubicBezTo>
                      <a:pt x="139" y="1182"/>
                      <a:pt x="148" y="1191"/>
                      <a:pt x="158" y="1191"/>
                    </a:cubicBezTo>
                    <a:cubicBezTo>
                      <a:pt x="158" y="1191"/>
                      <a:pt x="168" y="1191"/>
                      <a:pt x="178" y="1201"/>
                    </a:cubicBezTo>
                    <a:lnTo>
                      <a:pt x="217" y="1201"/>
                    </a:lnTo>
                    <a:lnTo>
                      <a:pt x="306" y="1221"/>
                    </a:lnTo>
                    <a:cubicBezTo>
                      <a:pt x="351" y="1233"/>
                      <a:pt x="378" y="1239"/>
                      <a:pt x="385" y="1239"/>
                    </a:cubicBezTo>
                    <a:cubicBezTo>
                      <a:pt x="395" y="1239"/>
                      <a:pt x="369" y="1228"/>
                      <a:pt x="306" y="1211"/>
                    </a:cubicBezTo>
                    <a:lnTo>
                      <a:pt x="217" y="1191"/>
                    </a:lnTo>
                    <a:lnTo>
                      <a:pt x="178" y="1182"/>
                    </a:lnTo>
                    <a:lnTo>
                      <a:pt x="158" y="1182"/>
                    </a:lnTo>
                    <a:cubicBezTo>
                      <a:pt x="158" y="1171"/>
                      <a:pt x="148" y="1171"/>
                      <a:pt x="139" y="1171"/>
                    </a:cubicBezTo>
                    <a:cubicBezTo>
                      <a:pt x="119" y="1152"/>
                      <a:pt x="99" y="1132"/>
                      <a:pt x="89" y="1103"/>
                    </a:cubicBezTo>
                    <a:cubicBezTo>
                      <a:pt x="80" y="1083"/>
                      <a:pt x="69" y="1053"/>
                      <a:pt x="69" y="1024"/>
                    </a:cubicBezTo>
                    <a:cubicBezTo>
                      <a:pt x="50" y="975"/>
                      <a:pt x="50" y="916"/>
                      <a:pt x="50" y="856"/>
                    </a:cubicBezTo>
                    <a:cubicBezTo>
                      <a:pt x="40" y="797"/>
                      <a:pt x="40" y="749"/>
                      <a:pt x="40" y="690"/>
                    </a:cubicBezTo>
                    <a:cubicBezTo>
                      <a:pt x="40" y="571"/>
                      <a:pt x="30" y="453"/>
                      <a:pt x="21" y="345"/>
                    </a:cubicBezTo>
                    <a:cubicBezTo>
                      <a:pt x="21" y="286"/>
                      <a:pt x="10" y="227"/>
                      <a:pt x="21" y="178"/>
                    </a:cubicBezTo>
                    <a:cubicBezTo>
                      <a:pt x="21" y="148"/>
                      <a:pt x="21" y="119"/>
                      <a:pt x="30" y="89"/>
                    </a:cubicBezTo>
                    <a:cubicBezTo>
                      <a:pt x="30" y="79"/>
                      <a:pt x="30" y="60"/>
                      <a:pt x="40" y="50"/>
                    </a:cubicBezTo>
                    <a:cubicBezTo>
                      <a:pt x="40" y="30"/>
                      <a:pt x="50" y="20"/>
                      <a:pt x="60" y="10"/>
                    </a:cubicBezTo>
                    <a:lnTo>
                      <a:pt x="99" y="10"/>
                    </a:lnTo>
                    <a:cubicBezTo>
                      <a:pt x="99" y="10"/>
                      <a:pt x="109" y="20"/>
                      <a:pt x="109" y="30"/>
                    </a:cubicBezTo>
                    <a:lnTo>
                      <a:pt x="119" y="40"/>
                    </a:lnTo>
                    <a:cubicBezTo>
                      <a:pt x="128" y="69"/>
                      <a:pt x="139" y="99"/>
                      <a:pt x="139" y="128"/>
                    </a:cubicBezTo>
                    <a:lnTo>
                      <a:pt x="139" y="207"/>
                    </a:lnTo>
                    <a:lnTo>
                      <a:pt x="139" y="296"/>
                    </a:lnTo>
                    <a:lnTo>
                      <a:pt x="139" y="640"/>
                    </a:lnTo>
                    <a:cubicBezTo>
                      <a:pt x="139" y="758"/>
                      <a:pt x="148" y="867"/>
                      <a:pt x="158" y="985"/>
                    </a:cubicBezTo>
                    <a:cubicBezTo>
                      <a:pt x="148" y="867"/>
                      <a:pt x="148" y="758"/>
                      <a:pt x="148" y="640"/>
                    </a:cubicBezTo>
                    <a:lnTo>
                      <a:pt x="148" y="296"/>
                    </a:lnTo>
                    <a:lnTo>
                      <a:pt x="148" y="207"/>
                    </a:lnTo>
                    <a:lnTo>
                      <a:pt x="148" y="128"/>
                    </a:lnTo>
                    <a:cubicBezTo>
                      <a:pt x="148" y="99"/>
                      <a:pt x="139" y="69"/>
                      <a:pt x="128" y="40"/>
                    </a:cubicBezTo>
                    <a:cubicBezTo>
                      <a:pt x="128" y="30"/>
                      <a:pt x="119" y="30"/>
                      <a:pt x="119" y="20"/>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
              <p:cNvSpPr/>
              <p:nvPr/>
            </p:nvSpPr>
            <p:spPr>
              <a:xfrm>
                <a:off x="1127713" y="4438590"/>
                <a:ext cx="60800" cy="244048"/>
              </a:xfrm>
              <a:custGeom>
                <a:avLst/>
                <a:gdLst/>
                <a:ahLst/>
                <a:cxnLst/>
                <a:rect l="l" t="t" r="r" b="b"/>
                <a:pathLst>
                  <a:path w="287" h="1152" extrusionOk="0">
                    <a:moveTo>
                      <a:pt x="287" y="0"/>
                    </a:moveTo>
                    <a:cubicBezTo>
                      <a:pt x="169" y="0"/>
                      <a:pt x="178" y="177"/>
                      <a:pt x="178" y="492"/>
                    </a:cubicBezTo>
                    <a:cubicBezTo>
                      <a:pt x="178" y="954"/>
                      <a:pt x="217" y="1092"/>
                      <a:pt x="1" y="1102"/>
                    </a:cubicBezTo>
                    <a:lnTo>
                      <a:pt x="1" y="1151"/>
                    </a:lnTo>
                    <a:cubicBezTo>
                      <a:pt x="70" y="1151"/>
                      <a:pt x="169" y="1132"/>
                      <a:pt x="208" y="1092"/>
                    </a:cubicBezTo>
                    <a:cubicBezTo>
                      <a:pt x="267" y="1033"/>
                      <a:pt x="247" y="256"/>
                      <a:pt x="247" y="138"/>
                    </a:cubicBezTo>
                    <a:cubicBezTo>
                      <a:pt x="247" y="59"/>
                      <a:pt x="276" y="10"/>
                      <a:pt x="28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1127713" y="4438590"/>
                <a:ext cx="94272" cy="273071"/>
              </a:xfrm>
              <a:custGeom>
                <a:avLst/>
                <a:gdLst/>
                <a:ahLst/>
                <a:cxnLst/>
                <a:rect l="l" t="t" r="r" b="b"/>
                <a:pathLst>
                  <a:path w="445" h="1289" extrusionOk="0">
                    <a:moveTo>
                      <a:pt x="335" y="0"/>
                    </a:moveTo>
                    <a:lnTo>
                      <a:pt x="335" y="0"/>
                    </a:lnTo>
                    <a:cubicBezTo>
                      <a:pt x="365" y="29"/>
                      <a:pt x="385" y="118"/>
                      <a:pt x="365" y="344"/>
                    </a:cubicBezTo>
                    <a:cubicBezTo>
                      <a:pt x="335" y="768"/>
                      <a:pt x="385" y="1142"/>
                      <a:pt x="217" y="1181"/>
                    </a:cubicBezTo>
                    <a:lnTo>
                      <a:pt x="1" y="1220"/>
                    </a:lnTo>
                    <a:lnTo>
                      <a:pt x="1" y="1289"/>
                    </a:lnTo>
                    <a:cubicBezTo>
                      <a:pt x="355" y="1280"/>
                      <a:pt x="444" y="1122"/>
                      <a:pt x="444" y="453"/>
                    </a:cubicBezTo>
                    <a:cubicBezTo>
                      <a:pt x="444" y="128"/>
                      <a:pt x="424" y="2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
              <p:cNvSpPr/>
              <p:nvPr/>
            </p:nvSpPr>
            <p:spPr>
              <a:xfrm>
                <a:off x="1127713" y="4438590"/>
                <a:ext cx="87917" cy="260572"/>
              </a:xfrm>
              <a:custGeom>
                <a:avLst/>
                <a:gdLst/>
                <a:ahLst/>
                <a:cxnLst/>
                <a:rect l="l" t="t" r="r" b="b"/>
                <a:pathLst>
                  <a:path w="415" h="1230" extrusionOk="0">
                    <a:moveTo>
                      <a:pt x="316" y="0"/>
                    </a:moveTo>
                    <a:cubicBezTo>
                      <a:pt x="296" y="0"/>
                      <a:pt x="287" y="29"/>
                      <a:pt x="276" y="40"/>
                    </a:cubicBezTo>
                    <a:cubicBezTo>
                      <a:pt x="267" y="79"/>
                      <a:pt x="257" y="108"/>
                      <a:pt x="257" y="138"/>
                    </a:cubicBezTo>
                    <a:cubicBezTo>
                      <a:pt x="257" y="256"/>
                      <a:pt x="276" y="1033"/>
                      <a:pt x="217" y="1092"/>
                    </a:cubicBezTo>
                    <a:cubicBezTo>
                      <a:pt x="178" y="1132"/>
                      <a:pt x="80" y="1151"/>
                      <a:pt x="1" y="1151"/>
                    </a:cubicBezTo>
                    <a:lnTo>
                      <a:pt x="1" y="1230"/>
                    </a:lnTo>
                    <a:lnTo>
                      <a:pt x="228" y="1181"/>
                    </a:lnTo>
                    <a:cubicBezTo>
                      <a:pt x="414" y="1142"/>
                      <a:pt x="355" y="768"/>
                      <a:pt x="395" y="344"/>
                    </a:cubicBezTo>
                    <a:cubicBezTo>
                      <a:pt x="395" y="256"/>
                      <a:pt x="405" y="158"/>
                      <a:pt x="385" y="69"/>
                    </a:cubicBezTo>
                    <a:cubicBezTo>
                      <a:pt x="385" y="49"/>
                      <a:pt x="375" y="10"/>
                      <a:pt x="35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
              <p:cNvSpPr/>
              <p:nvPr/>
            </p:nvSpPr>
            <p:spPr>
              <a:xfrm>
                <a:off x="1127713" y="4438590"/>
                <a:ext cx="77536" cy="258666"/>
              </a:xfrm>
              <a:custGeom>
                <a:avLst/>
                <a:gdLst/>
                <a:ahLst/>
                <a:cxnLst/>
                <a:rect l="l" t="t" r="r" b="b"/>
                <a:pathLst>
                  <a:path w="366" h="1221" extrusionOk="0">
                    <a:moveTo>
                      <a:pt x="276" y="0"/>
                    </a:moveTo>
                    <a:cubicBezTo>
                      <a:pt x="257" y="0"/>
                      <a:pt x="247" y="29"/>
                      <a:pt x="237" y="40"/>
                    </a:cubicBezTo>
                    <a:cubicBezTo>
                      <a:pt x="228" y="79"/>
                      <a:pt x="228" y="108"/>
                      <a:pt x="228" y="138"/>
                    </a:cubicBezTo>
                    <a:cubicBezTo>
                      <a:pt x="228" y="256"/>
                      <a:pt x="247" y="1033"/>
                      <a:pt x="188" y="1092"/>
                    </a:cubicBezTo>
                    <a:cubicBezTo>
                      <a:pt x="158" y="1132"/>
                      <a:pt x="70" y="1142"/>
                      <a:pt x="1" y="1151"/>
                    </a:cubicBezTo>
                    <a:lnTo>
                      <a:pt x="1" y="1220"/>
                    </a:lnTo>
                    <a:lnTo>
                      <a:pt x="198" y="1181"/>
                    </a:lnTo>
                    <a:cubicBezTo>
                      <a:pt x="365" y="1142"/>
                      <a:pt x="316" y="768"/>
                      <a:pt x="346" y="344"/>
                    </a:cubicBezTo>
                    <a:cubicBezTo>
                      <a:pt x="355" y="256"/>
                      <a:pt x="365" y="158"/>
                      <a:pt x="346" y="69"/>
                    </a:cubicBezTo>
                    <a:cubicBezTo>
                      <a:pt x="346" y="49"/>
                      <a:pt x="335" y="10"/>
                      <a:pt x="31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p:nvPr/>
            </p:nvSpPr>
            <p:spPr>
              <a:xfrm>
                <a:off x="1127713" y="4438590"/>
                <a:ext cx="81773" cy="258666"/>
              </a:xfrm>
              <a:custGeom>
                <a:avLst/>
                <a:gdLst/>
                <a:ahLst/>
                <a:cxnLst/>
                <a:rect l="l" t="t" r="r" b="b"/>
                <a:pathLst>
                  <a:path w="386" h="1221" extrusionOk="0">
                    <a:moveTo>
                      <a:pt x="296" y="0"/>
                    </a:moveTo>
                    <a:cubicBezTo>
                      <a:pt x="276" y="0"/>
                      <a:pt x="267" y="29"/>
                      <a:pt x="257" y="40"/>
                    </a:cubicBezTo>
                    <a:cubicBezTo>
                      <a:pt x="247" y="79"/>
                      <a:pt x="247" y="108"/>
                      <a:pt x="247" y="138"/>
                    </a:cubicBezTo>
                    <a:cubicBezTo>
                      <a:pt x="247" y="256"/>
                      <a:pt x="267" y="1033"/>
                      <a:pt x="208" y="1092"/>
                    </a:cubicBezTo>
                    <a:cubicBezTo>
                      <a:pt x="169" y="1132"/>
                      <a:pt x="70" y="1151"/>
                      <a:pt x="1" y="1151"/>
                    </a:cubicBezTo>
                    <a:lnTo>
                      <a:pt x="1" y="1220"/>
                    </a:lnTo>
                    <a:lnTo>
                      <a:pt x="217" y="1181"/>
                    </a:lnTo>
                    <a:cubicBezTo>
                      <a:pt x="385" y="1142"/>
                      <a:pt x="335" y="768"/>
                      <a:pt x="365" y="344"/>
                    </a:cubicBezTo>
                    <a:cubicBezTo>
                      <a:pt x="375" y="256"/>
                      <a:pt x="385" y="158"/>
                      <a:pt x="365" y="69"/>
                    </a:cubicBezTo>
                    <a:cubicBezTo>
                      <a:pt x="365" y="49"/>
                      <a:pt x="355" y="1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
              <p:cNvSpPr/>
              <p:nvPr/>
            </p:nvSpPr>
            <p:spPr>
              <a:xfrm>
                <a:off x="1126018" y="4436260"/>
                <a:ext cx="83468" cy="262691"/>
              </a:xfrm>
              <a:custGeom>
                <a:avLst/>
                <a:gdLst/>
                <a:ahLst/>
                <a:cxnLst/>
                <a:rect l="l" t="t" r="r" b="b"/>
                <a:pathLst>
                  <a:path w="394" h="1240" extrusionOk="0">
                    <a:moveTo>
                      <a:pt x="295" y="1"/>
                    </a:moveTo>
                    <a:cubicBezTo>
                      <a:pt x="295" y="11"/>
                      <a:pt x="284" y="11"/>
                      <a:pt x="284" y="21"/>
                    </a:cubicBezTo>
                    <a:cubicBezTo>
                      <a:pt x="275" y="31"/>
                      <a:pt x="275" y="31"/>
                      <a:pt x="275" y="40"/>
                    </a:cubicBezTo>
                    <a:cubicBezTo>
                      <a:pt x="255" y="70"/>
                      <a:pt x="255" y="99"/>
                      <a:pt x="255" y="129"/>
                    </a:cubicBezTo>
                    <a:cubicBezTo>
                      <a:pt x="265" y="99"/>
                      <a:pt x="265" y="70"/>
                      <a:pt x="284" y="40"/>
                    </a:cubicBezTo>
                    <a:lnTo>
                      <a:pt x="284" y="31"/>
                    </a:lnTo>
                    <a:cubicBezTo>
                      <a:pt x="295" y="21"/>
                      <a:pt x="295" y="11"/>
                      <a:pt x="304" y="11"/>
                    </a:cubicBezTo>
                    <a:lnTo>
                      <a:pt x="343" y="11"/>
                    </a:lnTo>
                    <a:cubicBezTo>
                      <a:pt x="334" y="1"/>
                      <a:pt x="324" y="1"/>
                      <a:pt x="324" y="1"/>
                    </a:cubicBezTo>
                    <a:close/>
                    <a:moveTo>
                      <a:pt x="255" y="129"/>
                    </a:moveTo>
                    <a:cubicBezTo>
                      <a:pt x="245" y="149"/>
                      <a:pt x="255" y="178"/>
                      <a:pt x="255" y="208"/>
                    </a:cubicBezTo>
                    <a:lnTo>
                      <a:pt x="255" y="129"/>
                    </a:lnTo>
                    <a:close/>
                    <a:moveTo>
                      <a:pt x="255" y="208"/>
                    </a:moveTo>
                    <a:lnTo>
                      <a:pt x="255" y="296"/>
                    </a:lnTo>
                    <a:lnTo>
                      <a:pt x="255" y="641"/>
                    </a:lnTo>
                    <a:cubicBezTo>
                      <a:pt x="255" y="749"/>
                      <a:pt x="255" y="867"/>
                      <a:pt x="245" y="985"/>
                    </a:cubicBezTo>
                    <a:cubicBezTo>
                      <a:pt x="255" y="867"/>
                      <a:pt x="255" y="749"/>
                      <a:pt x="265" y="641"/>
                    </a:cubicBezTo>
                    <a:lnTo>
                      <a:pt x="265" y="296"/>
                    </a:lnTo>
                    <a:lnTo>
                      <a:pt x="255" y="208"/>
                    </a:lnTo>
                    <a:close/>
                    <a:moveTo>
                      <a:pt x="245" y="985"/>
                    </a:moveTo>
                    <a:cubicBezTo>
                      <a:pt x="245" y="1005"/>
                      <a:pt x="236" y="1034"/>
                      <a:pt x="236" y="1063"/>
                    </a:cubicBezTo>
                    <a:lnTo>
                      <a:pt x="236" y="1063"/>
                    </a:lnTo>
                    <a:cubicBezTo>
                      <a:pt x="236" y="1034"/>
                      <a:pt x="245" y="1015"/>
                      <a:pt x="245" y="985"/>
                    </a:cubicBezTo>
                    <a:close/>
                    <a:moveTo>
                      <a:pt x="216" y="1103"/>
                    </a:moveTo>
                    <a:lnTo>
                      <a:pt x="216" y="1103"/>
                    </a:lnTo>
                    <a:cubicBezTo>
                      <a:pt x="206" y="1113"/>
                      <a:pt x="196" y="1123"/>
                      <a:pt x="177" y="1133"/>
                    </a:cubicBezTo>
                    <a:cubicBezTo>
                      <a:pt x="196" y="1123"/>
                      <a:pt x="206" y="1123"/>
                      <a:pt x="216" y="1103"/>
                    </a:cubicBezTo>
                    <a:close/>
                    <a:moveTo>
                      <a:pt x="97" y="1153"/>
                    </a:moveTo>
                    <a:lnTo>
                      <a:pt x="97" y="1153"/>
                    </a:lnTo>
                    <a:cubicBezTo>
                      <a:pt x="68" y="1162"/>
                      <a:pt x="39" y="1162"/>
                      <a:pt x="9" y="1162"/>
                    </a:cubicBezTo>
                    <a:cubicBezTo>
                      <a:pt x="9" y="1172"/>
                      <a:pt x="9" y="1172"/>
                      <a:pt x="19" y="1172"/>
                    </a:cubicBezTo>
                    <a:cubicBezTo>
                      <a:pt x="39" y="1162"/>
                      <a:pt x="68" y="1162"/>
                      <a:pt x="97" y="1153"/>
                    </a:cubicBezTo>
                    <a:close/>
                    <a:moveTo>
                      <a:pt x="343" y="11"/>
                    </a:moveTo>
                    <a:cubicBezTo>
                      <a:pt x="354" y="21"/>
                      <a:pt x="354" y="31"/>
                      <a:pt x="363" y="51"/>
                    </a:cubicBezTo>
                    <a:cubicBezTo>
                      <a:pt x="363" y="60"/>
                      <a:pt x="363" y="70"/>
                      <a:pt x="373" y="90"/>
                    </a:cubicBezTo>
                    <a:cubicBezTo>
                      <a:pt x="373" y="119"/>
                      <a:pt x="373" y="149"/>
                      <a:pt x="383" y="169"/>
                    </a:cubicBezTo>
                    <a:cubicBezTo>
                      <a:pt x="383" y="228"/>
                      <a:pt x="373" y="287"/>
                      <a:pt x="373" y="346"/>
                    </a:cubicBezTo>
                    <a:cubicBezTo>
                      <a:pt x="363" y="454"/>
                      <a:pt x="363" y="572"/>
                      <a:pt x="354" y="690"/>
                    </a:cubicBezTo>
                    <a:lnTo>
                      <a:pt x="354" y="858"/>
                    </a:lnTo>
                    <a:cubicBezTo>
                      <a:pt x="343" y="917"/>
                      <a:pt x="343" y="976"/>
                      <a:pt x="334" y="1024"/>
                    </a:cubicBezTo>
                    <a:cubicBezTo>
                      <a:pt x="324" y="1054"/>
                      <a:pt x="314" y="1083"/>
                      <a:pt x="304" y="1103"/>
                    </a:cubicBezTo>
                    <a:cubicBezTo>
                      <a:pt x="295" y="1133"/>
                      <a:pt x="275" y="1153"/>
                      <a:pt x="255" y="1172"/>
                    </a:cubicBezTo>
                    <a:cubicBezTo>
                      <a:pt x="245" y="1172"/>
                      <a:pt x="245" y="1172"/>
                      <a:pt x="236" y="1182"/>
                    </a:cubicBezTo>
                    <a:lnTo>
                      <a:pt x="216" y="1182"/>
                    </a:lnTo>
                    <a:lnTo>
                      <a:pt x="177" y="1192"/>
                    </a:lnTo>
                    <a:lnTo>
                      <a:pt x="98" y="1212"/>
                    </a:lnTo>
                    <a:cubicBezTo>
                      <a:pt x="29" y="1229"/>
                      <a:pt x="0" y="1239"/>
                      <a:pt x="12" y="1239"/>
                    </a:cubicBezTo>
                    <a:cubicBezTo>
                      <a:pt x="20" y="1239"/>
                      <a:pt x="48" y="1234"/>
                      <a:pt x="98" y="1221"/>
                    </a:cubicBezTo>
                    <a:lnTo>
                      <a:pt x="177" y="1202"/>
                    </a:lnTo>
                    <a:lnTo>
                      <a:pt x="225" y="1192"/>
                    </a:lnTo>
                    <a:lnTo>
                      <a:pt x="245" y="1192"/>
                    </a:lnTo>
                    <a:cubicBezTo>
                      <a:pt x="245" y="1182"/>
                      <a:pt x="255" y="1182"/>
                      <a:pt x="265" y="1182"/>
                    </a:cubicBezTo>
                    <a:cubicBezTo>
                      <a:pt x="284" y="1162"/>
                      <a:pt x="304" y="1143"/>
                      <a:pt x="314" y="1113"/>
                    </a:cubicBezTo>
                    <a:cubicBezTo>
                      <a:pt x="334" y="1083"/>
                      <a:pt x="334" y="1054"/>
                      <a:pt x="343" y="1024"/>
                    </a:cubicBezTo>
                    <a:cubicBezTo>
                      <a:pt x="354" y="976"/>
                      <a:pt x="363" y="917"/>
                      <a:pt x="363" y="858"/>
                    </a:cubicBezTo>
                    <a:cubicBezTo>
                      <a:pt x="363" y="798"/>
                      <a:pt x="363" y="739"/>
                      <a:pt x="373" y="690"/>
                    </a:cubicBezTo>
                    <a:cubicBezTo>
                      <a:pt x="373" y="572"/>
                      <a:pt x="373" y="454"/>
                      <a:pt x="383" y="346"/>
                    </a:cubicBezTo>
                    <a:cubicBezTo>
                      <a:pt x="393" y="287"/>
                      <a:pt x="393" y="228"/>
                      <a:pt x="393" y="169"/>
                    </a:cubicBezTo>
                    <a:cubicBezTo>
                      <a:pt x="383" y="139"/>
                      <a:pt x="383" y="119"/>
                      <a:pt x="383" y="90"/>
                    </a:cubicBezTo>
                    <a:cubicBezTo>
                      <a:pt x="373" y="70"/>
                      <a:pt x="373" y="60"/>
                      <a:pt x="373" y="40"/>
                    </a:cubicBezTo>
                    <a:cubicBezTo>
                      <a:pt x="363" y="40"/>
                      <a:pt x="363" y="31"/>
                      <a:pt x="363" y="21"/>
                    </a:cubicBezTo>
                    <a:cubicBezTo>
                      <a:pt x="354" y="21"/>
                      <a:pt x="354" y="11"/>
                      <a:pt x="343" y="1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
              <p:cNvSpPr/>
              <p:nvPr/>
            </p:nvSpPr>
            <p:spPr>
              <a:xfrm>
                <a:off x="1056956" y="4184161"/>
                <a:ext cx="77324" cy="600588"/>
              </a:xfrm>
              <a:custGeom>
                <a:avLst/>
                <a:gdLst/>
                <a:ahLst/>
                <a:cxnLst/>
                <a:rect l="l" t="t" r="r" b="b"/>
                <a:pathLst>
                  <a:path w="365" h="2835" extrusionOk="0">
                    <a:moveTo>
                      <a:pt x="188" y="1"/>
                    </a:moveTo>
                    <a:cubicBezTo>
                      <a:pt x="0" y="1"/>
                      <a:pt x="20" y="237"/>
                      <a:pt x="20" y="522"/>
                    </a:cubicBezTo>
                    <a:lnTo>
                      <a:pt x="20" y="2835"/>
                    </a:lnTo>
                    <a:lnTo>
                      <a:pt x="355" y="2835"/>
                    </a:lnTo>
                    <a:lnTo>
                      <a:pt x="355" y="522"/>
                    </a:lnTo>
                    <a:cubicBezTo>
                      <a:pt x="355" y="237"/>
                      <a:pt x="365" y="1"/>
                      <a:pt x="1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1069455" y="4184161"/>
                <a:ext cx="54445" cy="600588"/>
              </a:xfrm>
              <a:custGeom>
                <a:avLst/>
                <a:gdLst/>
                <a:ahLst/>
                <a:cxnLst/>
                <a:rect l="l" t="t" r="r" b="b"/>
                <a:pathLst>
                  <a:path w="257" h="2835" extrusionOk="0">
                    <a:moveTo>
                      <a:pt x="129" y="1"/>
                    </a:moveTo>
                    <a:cubicBezTo>
                      <a:pt x="0" y="1"/>
                      <a:pt x="11" y="355"/>
                      <a:pt x="20" y="748"/>
                    </a:cubicBezTo>
                    <a:cubicBezTo>
                      <a:pt x="20" y="1103"/>
                      <a:pt x="50" y="2835"/>
                      <a:pt x="50" y="2835"/>
                    </a:cubicBezTo>
                    <a:lnTo>
                      <a:pt x="207" y="2835"/>
                    </a:lnTo>
                    <a:cubicBezTo>
                      <a:pt x="207" y="2835"/>
                      <a:pt x="227" y="1103"/>
                      <a:pt x="237" y="748"/>
                    </a:cubicBezTo>
                    <a:cubicBezTo>
                      <a:pt x="237" y="355"/>
                      <a:pt x="256" y="1"/>
                      <a:pt x="12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1077717" y="4184161"/>
                <a:ext cx="35802" cy="600588"/>
              </a:xfrm>
              <a:custGeom>
                <a:avLst/>
                <a:gdLst/>
                <a:ahLst/>
                <a:cxnLst/>
                <a:rect l="l" t="t" r="r" b="b"/>
                <a:pathLst>
                  <a:path w="169" h="2835" extrusionOk="0">
                    <a:moveTo>
                      <a:pt x="90" y="1"/>
                    </a:moveTo>
                    <a:cubicBezTo>
                      <a:pt x="1" y="1"/>
                      <a:pt x="11" y="237"/>
                      <a:pt x="11" y="522"/>
                    </a:cubicBezTo>
                    <a:lnTo>
                      <a:pt x="11" y="2835"/>
                    </a:lnTo>
                    <a:lnTo>
                      <a:pt x="168" y="2835"/>
                    </a:lnTo>
                    <a:lnTo>
                      <a:pt x="168" y="522"/>
                    </a:lnTo>
                    <a:cubicBezTo>
                      <a:pt x="168" y="237"/>
                      <a:pt x="168" y="1"/>
                      <a:pt x="9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
              <p:cNvSpPr/>
              <p:nvPr/>
            </p:nvSpPr>
            <p:spPr>
              <a:xfrm>
                <a:off x="1094453" y="4183314"/>
                <a:ext cx="19066" cy="599317"/>
              </a:xfrm>
              <a:custGeom>
                <a:avLst/>
                <a:gdLst/>
                <a:ahLst/>
                <a:cxnLst/>
                <a:rect l="l" t="t" r="r" b="b"/>
                <a:pathLst>
                  <a:path w="90" h="2829" extrusionOk="0">
                    <a:moveTo>
                      <a:pt x="14" y="0"/>
                    </a:moveTo>
                    <a:cubicBezTo>
                      <a:pt x="5" y="0"/>
                      <a:pt x="0" y="5"/>
                      <a:pt x="0" y="5"/>
                    </a:cubicBezTo>
                    <a:cubicBezTo>
                      <a:pt x="0" y="5"/>
                      <a:pt x="11" y="5"/>
                      <a:pt x="20" y="14"/>
                    </a:cubicBezTo>
                    <a:cubicBezTo>
                      <a:pt x="30" y="14"/>
                      <a:pt x="30" y="24"/>
                      <a:pt x="40" y="24"/>
                    </a:cubicBezTo>
                    <a:cubicBezTo>
                      <a:pt x="50" y="34"/>
                      <a:pt x="50" y="44"/>
                      <a:pt x="59" y="64"/>
                    </a:cubicBezTo>
                    <a:cubicBezTo>
                      <a:pt x="59" y="93"/>
                      <a:pt x="70" y="112"/>
                      <a:pt x="70" y="142"/>
                    </a:cubicBezTo>
                    <a:cubicBezTo>
                      <a:pt x="79" y="171"/>
                      <a:pt x="79" y="201"/>
                      <a:pt x="79" y="231"/>
                    </a:cubicBezTo>
                    <a:lnTo>
                      <a:pt x="79" y="408"/>
                    </a:lnTo>
                    <a:lnTo>
                      <a:pt x="79" y="752"/>
                    </a:lnTo>
                    <a:lnTo>
                      <a:pt x="79" y="1451"/>
                    </a:lnTo>
                    <a:cubicBezTo>
                      <a:pt x="89" y="1914"/>
                      <a:pt x="89" y="2376"/>
                      <a:pt x="89" y="2829"/>
                    </a:cubicBezTo>
                    <a:lnTo>
                      <a:pt x="89" y="1441"/>
                    </a:lnTo>
                    <a:lnTo>
                      <a:pt x="89" y="752"/>
                    </a:lnTo>
                    <a:lnTo>
                      <a:pt x="89" y="408"/>
                    </a:lnTo>
                    <a:lnTo>
                      <a:pt x="89" y="231"/>
                    </a:lnTo>
                    <a:cubicBezTo>
                      <a:pt x="89" y="201"/>
                      <a:pt x="89" y="171"/>
                      <a:pt x="79" y="142"/>
                    </a:cubicBezTo>
                    <a:cubicBezTo>
                      <a:pt x="79" y="112"/>
                      <a:pt x="79" y="83"/>
                      <a:pt x="70" y="53"/>
                    </a:cubicBezTo>
                    <a:cubicBezTo>
                      <a:pt x="59" y="44"/>
                      <a:pt x="59" y="34"/>
                      <a:pt x="50" y="24"/>
                    </a:cubicBezTo>
                    <a:lnTo>
                      <a:pt x="30" y="5"/>
                    </a:lnTo>
                    <a:cubicBezTo>
                      <a:pt x="24" y="1"/>
                      <a:pt x="18" y="0"/>
                      <a:pt x="1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
              <p:cNvSpPr/>
              <p:nvPr/>
            </p:nvSpPr>
            <p:spPr>
              <a:xfrm>
                <a:off x="1077717" y="4183314"/>
                <a:ext cx="19066" cy="599317"/>
              </a:xfrm>
              <a:custGeom>
                <a:avLst/>
                <a:gdLst/>
                <a:ahLst/>
                <a:cxnLst/>
                <a:rect l="l" t="t" r="r" b="b"/>
                <a:pathLst>
                  <a:path w="90" h="2829" extrusionOk="0">
                    <a:moveTo>
                      <a:pt x="84" y="0"/>
                    </a:moveTo>
                    <a:cubicBezTo>
                      <a:pt x="81" y="0"/>
                      <a:pt x="77" y="1"/>
                      <a:pt x="70" y="5"/>
                    </a:cubicBezTo>
                    <a:cubicBezTo>
                      <a:pt x="60" y="5"/>
                      <a:pt x="50" y="14"/>
                      <a:pt x="50" y="24"/>
                    </a:cubicBezTo>
                    <a:cubicBezTo>
                      <a:pt x="40" y="34"/>
                      <a:pt x="31" y="44"/>
                      <a:pt x="31" y="53"/>
                    </a:cubicBezTo>
                    <a:cubicBezTo>
                      <a:pt x="20" y="83"/>
                      <a:pt x="11" y="112"/>
                      <a:pt x="11" y="142"/>
                    </a:cubicBezTo>
                    <a:cubicBezTo>
                      <a:pt x="11" y="171"/>
                      <a:pt x="11" y="201"/>
                      <a:pt x="1" y="231"/>
                    </a:cubicBezTo>
                    <a:lnTo>
                      <a:pt x="1" y="408"/>
                    </a:lnTo>
                    <a:lnTo>
                      <a:pt x="1" y="752"/>
                    </a:lnTo>
                    <a:lnTo>
                      <a:pt x="1" y="1451"/>
                    </a:lnTo>
                    <a:cubicBezTo>
                      <a:pt x="11" y="1914"/>
                      <a:pt x="11" y="2376"/>
                      <a:pt x="11" y="2829"/>
                    </a:cubicBezTo>
                    <a:lnTo>
                      <a:pt x="11" y="1441"/>
                    </a:lnTo>
                    <a:lnTo>
                      <a:pt x="11" y="752"/>
                    </a:lnTo>
                    <a:lnTo>
                      <a:pt x="11" y="408"/>
                    </a:lnTo>
                    <a:cubicBezTo>
                      <a:pt x="11" y="349"/>
                      <a:pt x="11" y="290"/>
                      <a:pt x="20" y="231"/>
                    </a:cubicBezTo>
                    <a:lnTo>
                      <a:pt x="20" y="142"/>
                    </a:lnTo>
                    <a:cubicBezTo>
                      <a:pt x="31" y="112"/>
                      <a:pt x="31" y="93"/>
                      <a:pt x="40" y="64"/>
                    </a:cubicBezTo>
                    <a:cubicBezTo>
                      <a:pt x="40" y="44"/>
                      <a:pt x="50" y="34"/>
                      <a:pt x="60" y="24"/>
                    </a:cubicBezTo>
                    <a:lnTo>
                      <a:pt x="70" y="14"/>
                    </a:lnTo>
                    <a:lnTo>
                      <a:pt x="90" y="5"/>
                    </a:lnTo>
                    <a:cubicBezTo>
                      <a:pt x="90" y="5"/>
                      <a:pt x="90" y="0"/>
                      <a:pt x="8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a:off x="1050812" y="4592815"/>
                <a:ext cx="18854" cy="6355"/>
              </a:xfrm>
              <a:custGeom>
                <a:avLst/>
                <a:gdLst/>
                <a:ahLst/>
                <a:cxnLst/>
                <a:rect l="l" t="t" r="r" b="b"/>
                <a:pathLst>
                  <a:path w="89" h="30" extrusionOk="0">
                    <a:moveTo>
                      <a:pt x="0" y="0"/>
                    </a:moveTo>
                    <a:lnTo>
                      <a:pt x="88" y="30"/>
                    </a:lnTo>
                    <a:lnTo>
                      <a:pt x="88" y="10"/>
                    </a:lnTo>
                    <a:cubicBezTo>
                      <a:pt x="59" y="1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a:off x="1125806" y="4655310"/>
                <a:ext cx="16948" cy="18854"/>
              </a:xfrm>
              <a:custGeom>
                <a:avLst/>
                <a:gdLst/>
                <a:ahLst/>
                <a:cxnLst/>
                <a:rect l="l" t="t" r="r" b="b"/>
                <a:pathLst>
                  <a:path w="80" h="89" extrusionOk="0">
                    <a:moveTo>
                      <a:pt x="79" y="1"/>
                    </a:moveTo>
                    <a:lnTo>
                      <a:pt x="79" y="1"/>
                    </a:lnTo>
                    <a:cubicBezTo>
                      <a:pt x="49" y="20"/>
                      <a:pt x="30" y="49"/>
                      <a:pt x="0" y="79"/>
                    </a:cubicBezTo>
                    <a:cubicBezTo>
                      <a:pt x="0" y="79"/>
                      <a:pt x="0" y="89"/>
                      <a:pt x="10" y="89"/>
                    </a:cubicBezTo>
                    <a:cubicBezTo>
                      <a:pt x="40" y="60"/>
                      <a:pt x="59" y="30"/>
                      <a:pt x="7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
              <p:cNvSpPr/>
              <p:nvPr/>
            </p:nvSpPr>
            <p:spPr>
              <a:xfrm>
                <a:off x="1121569" y="4617813"/>
                <a:ext cx="21185" cy="18854"/>
              </a:xfrm>
              <a:custGeom>
                <a:avLst/>
                <a:gdLst/>
                <a:ahLst/>
                <a:cxnLst/>
                <a:rect l="l" t="t" r="r" b="b"/>
                <a:pathLst>
                  <a:path w="100" h="89" extrusionOk="0">
                    <a:moveTo>
                      <a:pt x="99" y="1"/>
                    </a:moveTo>
                    <a:lnTo>
                      <a:pt x="99" y="1"/>
                    </a:lnTo>
                    <a:cubicBezTo>
                      <a:pt x="60" y="20"/>
                      <a:pt x="30" y="49"/>
                      <a:pt x="1" y="79"/>
                    </a:cubicBezTo>
                    <a:cubicBezTo>
                      <a:pt x="1" y="89"/>
                      <a:pt x="1" y="89"/>
                      <a:pt x="10" y="89"/>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
              <p:cNvSpPr/>
              <p:nvPr/>
            </p:nvSpPr>
            <p:spPr>
              <a:xfrm>
                <a:off x="1215418" y="4544726"/>
                <a:ext cx="23091" cy="19066"/>
              </a:xfrm>
              <a:custGeom>
                <a:avLst/>
                <a:gdLst/>
                <a:ahLst/>
                <a:cxnLst/>
                <a:rect l="l" t="t" r="r" b="b"/>
                <a:pathLst>
                  <a:path w="109" h="90" extrusionOk="0">
                    <a:moveTo>
                      <a:pt x="109" y="1"/>
                    </a:moveTo>
                    <a:lnTo>
                      <a:pt x="109" y="1"/>
                    </a:lnTo>
                    <a:cubicBezTo>
                      <a:pt x="69" y="31"/>
                      <a:pt x="40" y="50"/>
                      <a:pt x="0" y="70"/>
                    </a:cubicBezTo>
                    <a:cubicBezTo>
                      <a:pt x="0" y="79"/>
                      <a:pt x="0" y="90"/>
                      <a:pt x="10" y="90"/>
                    </a:cubicBezTo>
                    <a:cubicBezTo>
                      <a:pt x="50" y="60"/>
                      <a:pt x="79" y="31"/>
                      <a:pt x="10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
              <p:cNvSpPr/>
              <p:nvPr/>
            </p:nvSpPr>
            <p:spPr>
              <a:xfrm>
                <a:off x="1219443" y="4511466"/>
                <a:ext cx="12711" cy="10592"/>
              </a:xfrm>
              <a:custGeom>
                <a:avLst/>
                <a:gdLst/>
                <a:ahLst/>
                <a:cxnLst/>
                <a:rect l="l" t="t" r="r" b="b"/>
                <a:pathLst>
                  <a:path w="60" h="50" extrusionOk="0">
                    <a:moveTo>
                      <a:pt x="60" y="0"/>
                    </a:moveTo>
                    <a:lnTo>
                      <a:pt x="60" y="0"/>
                    </a:lnTo>
                    <a:cubicBezTo>
                      <a:pt x="40" y="10"/>
                      <a:pt x="21" y="30"/>
                      <a:pt x="1" y="40"/>
                    </a:cubicBezTo>
                    <a:cubicBezTo>
                      <a:pt x="1" y="50"/>
                      <a:pt x="1" y="50"/>
                      <a:pt x="11" y="50"/>
                    </a:cubicBezTo>
                    <a:cubicBezTo>
                      <a:pt x="31" y="40"/>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
              <p:cNvSpPr/>
              <p:nvPr/>
            </p:nvSpPr>
            <p:spPr>
              <a:xfrm>
                <a:off x="1217536" y="4473969"/>
                <a:ext cx="12711" cy="14829"/>
              </a:xfrm>
              <a:custGeom>
                <a:avLst/>
                <a:gdLst/>
                <a:ahLst/>
                <a:cxnLst/>
                <a:rect l="l" t="t" r="r" b="b"/>
                <a:pathLst>
                  <a:path w="60" h="70" extrusionOk="0">
                    <a:moveTo>
                      <a:pt x="59" y="0"/>
                    </a:moveTo>
                    <a:lnTo>
                      <a:pt x="59" y="0"/>
                    </a:lnTo>
                    <a:cubicBezTo>
                      <a:pt x="30" y="10"/>
                      <a:pt x="10" y="39"/>
                      <a:pt x="10" y="59"/>
                    </a:cubicBezTo>
                    <a:cubicBezTo>
                      <a:pt x="0" y="69"/>
                      <a:pt x="20" y="69"/>
                      <a:pt x="20" y="69"/>
                    </a:cubicBezTo>
                    <a:cubicBezTo>
                      <a:pt x="3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
              <p:cNvSpPr/>
              <p:nvPr/>
            </p:nvSpPr>
            <p:spPr>
              <a:xfrm>
                <a:off x="1209274" y="4434353"/>
                <a:ext cx="8474" cy="12711"/>
              </a:xfrm>
              <a:custGeom>
                <a:avLst/>
                <a:gdLst/>
                <a:ahLst/>
                <a:cxnLst/>
                <a:rect l="l" t="t" r="r" b="b"/>
                <a:pathLst>
                  <a:path w="40" h="60" extrusionOk="0">
                    <a:moveTo>
                      <a:pt x="39" y="0"/>
                    </a:moveTo>
                    <a:lnTo>
                      <a:pt x="39" y="0"/>
                    </a:lnTo>
                    <a:cubicBezTo>
                      <a:pt x="20" y="10"/>
                      <a:pt x="10" y="30"/>
                      <a:pt x="0" y="49"/>
                    </a:cubicBezTo>
                    <a:lnTo>
                      <a:pt x="10" y="60"/>
                    </a:lnTo>
                    <a:lnTo>
                      <a:pt x="3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
              <p:cNvSpPr/>
              <p:nvPr/>
            </p:nvSpPr>
            <p:spPr>
              <a:xfrm>
                <a:off x="1167540" y="4430116"/>
                <a:ext cx="12711" cy="25210"/>
              </a:xfrm>
              <a:custGeom>
                <a:avLst/>
                <a:gdLst/>
                <a:ahLst/>
                <a:cxnLst/>
                <a:rect l="l" t="t" r="r" b="b"/>
                <a:pathLst>
                  <a:path w="60" h="119" extrusionOk="0">
                    <a:moveTo>
                      <a:pt x="0" y="1"/>
                    </a:moveTo>
                    <a:lnTo>
                      <a:pt x="0" y="1"/>
                    </a:lnTo>
                    <a:cubicBezTo>
                      <a:pt x="10" y="40"/>
                      <a:pt x="20" y="80"/>
                      <a:pt x="49" y="119"/>
                    </a:cubicBezTo>
                    <a:lnTo>
                      <a:pt x="59" y="109"/>
                    </a:lnTo>
                    <a:cubicBezTo>
                      <a:pt x="40" y="69"/>
                      <a:pt x="20" y="4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
              <p:cNvSpPr/>
              <p:nvPr/>
            </p:nvSpPr>
            <p:spPr>
              <a:xfrm>
                <a:off x="1125806" y="4394738"/>
                <a:ext cx="12711" cy="12711"/>
              </a:xfrm>
              <a:custGeom>
                <a:avLst/>
                <a:gdLst/>
                <a:ahLst/>
                <a:cxnLst/>
                <a:rect l="l" t="t" r="r" b="b"/>
                <a:pathLst>
                  <a:path w="60" h="60" extrusionOk="0">
                    <a:moveTo>
                      <a:pt x="59" y="0"/>
                    </a:moveTo>
                    <a:lnTo>
                      <a:pt x="59" y="0"/>
                    </a:lnTo>
                    <a:cubicBezTo>
                      <a:pt x="40" y="10"/>
                      <a:pt x="10" y="30"/>
                      <a:pt x="0" y="50"/>
                    </a:cubicBezTo>
                    <a:cubicBezTo>
                      <a:pt x="0" y="50"/>
                      <a:pt x="0" y="59"/>
                      <a:pt x="10" y="59"/>
                    </a:cubicBezTo>
                    <a:cubicBezTo>
                      <a:pt x="2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
              <p:cNvSpPr/>
              <p:nvPr/>
            </p:nvSpPr>
            <p:spPr>
              <a:xfrm>
                <a:off x="1132585" y="4336268"/>
                <a:ext cx="20337" cy="19914"/>
              </a:xfrm>
              <a:custGeom>
                <a:avLst/>
                <a:gdLst/>
                <a:ahLst/>
                <a:cxnLst/>
                <a:rect l="l" t="t" r="r" b="b"/>
                <a:pathLst>
                  <a:path w="96" h="94" extrusionOk="0">
                    <a:moveTo>
                      <a:pt x="96" y="1"/>
                    </a:moveTo>
                    <a:lnTo>
                      <a:pt x="96" y="1"/>
                    </a:lnTo>
                    <a:cubicBezTo>
                      <a:pt x="67" y="31"/>
                      <a:pt x="37" y="50"/>
                      <a:pt x="8" y="79"/>
                    </a:cubicBezTo>
                    <a:cubicBezTo>
                      <a:pt x="1" y="87"/>
                      <a:pt x="4" y="93"/>
                      <a:pt x="6" y="93"/>
                    </a:cubicBezTo>
                    <a:cubicBezTo>
                      <a:pt x="7" y="93"/>
                      <a:pt x="8" y="92"/>
                      <a:pt x="8" y="90"/>
                    </a:cubicBezTo>
                    <a:cubicBezTo>
                      <a:pt x="47" y="70"/>
                      <a:pt x="67" y="31"/>
                      <a:pt x="9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
              <p:cNvSpPr/>
              <p:nvPr/>
            </p:nvSpPr>
            <p:spPr>
              <a:xfrm>
                <a:off x="1056956" y="4313388"/>
                <a:ext cx="14829" cy="14829"/>
              </a:xfrm>
              <a:custGeom>
                <a:avLst/>
                <a:gdLst/>
                <a:ahLst/>
                <a:cxnLst/>
                <a:rect l="l" t="t" r="r" b="b"/>
                <a:pathLst>
                  <a:path w="70" h="70" extrusionOk="0">
                    <a:moveTo>
                      <a:pt x="0" y="1"/>
                    </a:moveTo>
                    <a:lnTo>
                      <a:pt x="0" y="1"/>
                    </a:lnTo>
                    <a:cubicBezTo>
                      <a:pt x="20" y="30"/>
                      <a:pt x="40" y="50"/>
                      <a:pt x="59" y="69"/>
                    </a:cubicBezTo>
                    <a:lnTo>
                      <a:pt x="70" y="60"/>
                    </a:lnTo>
                    <a:cubicBezTo>
                      <a:pt x="50" y="40"/>
                      <a:pt x="3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
              <p:cNvSpPr/>
              <p:nvPr/>
            </p:nvSpPr>
            <p:spPr>
              <a:xfrm>
                <a:off x="1090216" y="4350885"/>
                <a:ext cx="6567" cy="10592"/>
              </a:xfrm>
              <a:custGeom>
                <a:avLst/>
                <a:gdLst/>
                <a:ahLst/>
                <a:cxnLst/>
                <a:rect l="l" t="t" r="r" b="b"/>
                <a:pathLst>
                  <a:path w="31" h="50" extrusionOk="0">
                    <a:moveTo>
                      <a:pt x="1" y="1"/>
                    </a:moveTo>
                    <a:cubicBezTo>
                      <a:pt x="1" y="21"/>
                      <a:pt x="11" y="30"/>
                      <a:pt x="20" y="50"/>
                    </a:cubicBezTo>
                    <a:lnTo>
                      <a:pt x="31" y="40"/>
                    </a:lnTo>
                    <a:cubicBezTo>
                      <a:pt x="31" y="30"/>
                      <a:pt x="1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
              <p:cNvSpPr/>
              <p:nvPr/>
            </p:nvSpPr>
            <p:spPr>
              <a:xfrm>
                <a:off x="1081954" y="4407237"/>
                <a:ext cx="10592" cy="6567"/>
              </a:xfrm>
              <a:custGeom>
                <a:avLst/>
                <a:gdLst/>
                <a:ahLst/>
                <a:cxnLst/>
                <a:rect l="l" t="t" r="r" b="b"/>
                <a:pathLst>
                  <a:path w="50" h="31" extrusionOk="0">
                    <a:moveTo>
                      <a:pt x="0" y="0"/>
                    </a:moveTo>
                    <a:cubicBezTo>
                      <a:pt x="11" y="10"/>
                      <a:pt x="20" y="30"/>
                      <a:pt x="40" y="30"/>
                    </a:cubicBezTo>
                    <a:cubicBezTo>
                      <a:pt x="40" y="30"/>
                      <a:pt x="50" y="20"/>
                      <a:pt x="40" y="20"/>
                    </a:cubicBezTo>
                    <a:cubicBezTo>
                      <a:pt x="30" y="10"/>
                      <a:pt x="11"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
              <p:cNvSpPr/>
              <p:nvPr/>
            </p:nvSpPr>
            <p:spPr>
              <a:xfrm>
                <a:off x="1059074" y="4442615"/>
                <a:ext cx="14829" cy="12711"/>
              </a:xfrm>
              <a:custGeom>
                <a:avLst/>
                <a:gdLst/>
                <a:ahLst/>
                <a:cxnLst/>
                <a:rect l="l" t="t" r="r" b="b"/>
                <a:pathLst>
                  <a:path w="70" h="60" extrusionOk="0">
                    <a:moveTo>
                      <a:pt x="1" y="1"/>
                    </a:moveTo>
                    <a:cubicBezTo>
                      <a:pt x="20" y="21"/>
                      <a:pt x="40" y="40"/>
                      <a:pt x="49" y="60"/>
                    </a:cubicBezTo>
                    <a:cubicBezTo>
                      <a:pt x="60" y="60"/>
                      <a:pt x="69" y="50"/>
                      <a:pt x="60" y="50"/>
                    </a:cubicBezTo>
                    <a:cubicBezTo>
                      <a:pt x="49" y="3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
              <p:cNvSpPr/>
              <p:nvPr/>
            </p:nvSpPr>
            <p:spPr>
              <a:xfrm>
                <a:off x="1123688" y="4494730"/>
                <a:ext cx="19066" cy="10804"/>
              </a:xfrm>
              <a:custGeom>
                <a:avLst/>
                <a:gdLst/>
                <a:ahLst/>
                <a:cxnLst/>
                <a:rect l="l" t="t" r="r" b="b"/>
                <a:pathLst>
                  <a:path w="90" h="51" extrusionOk="0">
                    <a:moveTo>
                      <a:pt x="89" y="0"/>
                    </a:moveTo>
                    <a:cubicBezTo>
                      <a:pt x="59" y="0"/>
                      <a:pt x="30" y="20"/>
                      <a:pt x="10" y="40"/>
                    </a:cubicBezTo>
                    <a:cubicBezTo>
                      <a:pt x="0" y="40"/>
                      <a:pt x="10" y="50"/>
                      <a:pt x="10" y="50"/>
                    </a:cubicBezTo>
                    <a:cubicBezTo>
                      <a:pt x="40" y="3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
              <p:cNvSpPr/>
              <p:nvPr/>
            </p:nvSpPr>
            <p:spPr>
              <a:xfrm>
                <a:off x="1048482" y="4540489"/>
                <a:ext cx="15041" cy="10804"/>
              </a:xfrm>
              <a:custGeom>
                <a:avLst/>
                <a:gdLst/>
                <a:ahLst/>
                <a:cxnLst/>
                <a:rect l="l" t="t" r="r" b="b"/>
                <a:pathLst>
                  <a:path w="71" h="51" extrusionOk="0">
                    <a:moveTo>
                      <a:pt x="1" y="1"/>
                    </a:moveTo>
                    <a:lnTo>
                      <a:pt x="1" y="1"/>
                    </a:lnTo>
                    <a:cubicBezTo>
                      <a:pt x="21" y="11"/>
                      <a:pt x="40" y="31"/>
                      <a:pt x="60" y="51"/>
                    </a:cubicBezTo>
                    <a:cubicBezTo>
                      <a:pt x="70" y="51"/>
                      <a:pt x="70" y="40"/>
                      <a:pt x="70" y="40"/>
                    </a:cubicBezTo>
                    <a:cubicBezTo>
                      <a:pt x="51" y="21"/>
                      <a:pt x="31"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
              <p:cNvSpPr/>
              <p:nvPr/>
            </p:nvSpPr>
            <p:spPr>
              <a:xfrm>
                <a:off x="1056956" y="4672046"/>
                <a:ext cx="8474" cy="4449"/>
              </a:xfrm>
              <a:custGeom>
                <a:avLst/>
                <a:gdLst/>
                <a:ahLst/>
                <a:cxnLst/>
                <a:rect l="l" t="t" r="r" b="b"/>
                <a:pathLst>
                  <a:path w="40" h="21" extrusionOk="0">
                    <a:moveTo>
                      <a:pt x="0" y="0"/>
                    </a:moveTo>
                    <a:lnTo>
                      <a:pt x="0" y="10"/>
                    </a:lnTo>
                    <a:cubicBezTo>
                      <a:pt x="11" y="10"/>
                      <a:pt x="20" y="20"/>
                      <a:pt x="40" y="20"/>
                    </a:cubicBezTo>
                    <a:lnTo>
                      <a:pt x="40" y="10"/>
                    </a:lnTo>
                    <a:cubicBezTo>
                      <a:pt x="35" y="5"/>
                      <a:pt x="28" y="5"/>
                      <a:pt x="20" y="5"/>
                    </a:cubicBezTo>
                    <a:cubicBezTo>
                      <a:pt x="13" y="5"/>
                      <a:pt x="5" y="5"/>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
              <p:cNvSpPr/>
              <p:nvPr/>
            </p:nvSpPr>
            <p:spPr>
              <a:xfrm>
                <a:off x="1046575" y="4722042"/>
                <a:ext cx="20973" cy="10592"/>
              </a:xfrm>
              <a:custGeom>
                <a:avLst/>
                <a:gdLst/>
                <a:ahLst/>
                <a:cxnLst/>
                <a:rect l="l" t="t" r="r" b="b"/>
                <a:pathLst>
                  <a:path w="99" h="50" extrusionOk="0">
                    <a:moveTo>
                      <a:pt x="0" y="1"/>
                    </a:moveTo>
                    <a:cubicBezTo>
                      <a:pt x="30" y="10"/>
                      <a:pt x="60" y="30"/>
                      <a:pt x="89" y="49"/>
                    </a:cubicBezTo>
                    <a:cubicBezTo>
                      <a:pt x="99" y="49"/>
                      <a:pt x="99" y="40"/>
                      <a:pt x="99" y="40"/>
                    </a:cubicBezTo>
                    <a:cubicBezTo>
                      <a:pt x="69" y="10"/>
                      <a:pt x="4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
              <p:cNvSpPr/>
              <p:nvPr/>
            </p:nvSpPr>
            <p:spPr>
              <a:xfrm>
                <a:off x="1130043" y="4747040"/>
                <a:ext cx="31353" cy="14829"/>
              </a:xfrm>
              <a:custGeom>
                <a:avLst/>
                <a:gdLst/>
                <a:ahLst/>
                <a:cxnLst/>
                <a:rect l="l" t="t" r="r" b="b"/>
                <a:pathLst>
                  <a:path w="148" h="70" extrusionOk="0">
                    <a:moveTo>
                      <a:pt x="147" y="1"/>
                    </a:moveTo>
                    <a:lnTo>
                      <a:pt x="0" y="60"/>
                    </a:lnTo>
                    <a:cubicBezTo>
                      <a:pt x="0" y="60"/>
                      <a:pt x="0" y="69"/>
                      <a:pt x="10" y="69"/>
                    </a:cubicBezTo>
                    <a:cubicBezTo>
                      <a:pt x="59" y="49"/>
                      <a:pt x="99" y="20"/>
                      <a:pt x="147"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
              <p:cNvSpPr/>
              <p:nvPr/>
            </p:nvSpPr>
            <p:spPr>
              <a:xfrm>
                <a:off x="1125806" y="4724160"/>
                <a:ext cx="20973" cy="12711"/>
              </a:xfrm>
              <a:custGeom>
                <a:avLst/>
                <a:gdLst/>
                <a:ahLst/>
                <a:cxnLst/>
                <a:rect l="l" t="t" r="r" b="b"/>
                <a:pathLst>
                  <a:path w="99" h="60" extrusionOk="0">
                    <a:moveTo>
                      <a:pt x="99" y="0"/>
                    </a:moveTo>
                    <a:cubicBezTo>
                      <a:pt x="69" y="10"/>
                      <a:pt x="30" y="30"/>
                      <a:pt x="0" y="50"/>
                    </a:cubicBezTo>
                    <a:cubicBezTo>
                      <a:pt x="0" y="50"/>
                      <a:pt x="0" y="59"/>
                      <a:pt x="10" y="59"/>
                    </a:cubicBezTo>
                    <a:cubicBezTo>
                      <a:pt x="40" y="39"/>
                      <a:pt x="69"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
              <p:cNvSpPr/>
              <p:nvPr/>
            </p:nvSpPr>
            <p:spPr>
              <a:xfrm>
                <a:off x="1205037" y="4644929"/>
                <a:ext cx="16948" cy="10592"/>
              </a:xfrm>
              <a:custGeom>
                <a:avLst/>
                <a:gdLst/>
                <a:ahLst/>
                <a:cxnLst/>
                <a:rect l="l" t="t" r="r" b="b"/>
                <a:pathLst>
                  <a:path w="80" h="50" extrusionOk="0">
                    <a:moveTo>
                      <a:pt x="79" y="0"/>
                    </a:moveTo>
                    <a:cubicBezTo>
                      <a:pt x="59" y="10"/>
                      <a:pt x="30" y="20"/>
                      <a:pt x="10" y="30"/>
                    </a:cubicBezTo>
                    <a:cubicBezTo>
                      <a:pt x="0" y="39"/>
                      <a:pt x="10" y="50"/>
                      <a:pt x="10" y="50"/>
                    </a:cubicBezTo>
                    <a:cubicBezTo>
                      <a:pt x="40" y="39"/>
                      <a:pt x="59" y="20"/>
                      <a:pt x="79" y="10"/>
                    </a:cubicBezTo>
                    <a:lnTo>
                      <a:pt x="7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
              <p:cNvSpPr/>
              <p:nvPr/>
            </p:nvSpPr>
            <p:spPr>
              <a:xfrm>
                <a:off x="1165422" y="4588578"/>
                <a:ext cx="8474" cy="7415"/>
              </a:xfrm>
              <a:custGeom>
                <a:avLst/>
                <a:gdLst/>
                <a:ahLst/>
                <a:cxnLst/>
                <a:rect l="l" t="t" r="r" b="b"/>
                <a:pathLst>
                  <a:path w="40" h="35" extrusionOk="0">
                    <a:moveTo>
                      <a:pt x="0" y="1"/>
                    </a:moveTo>
                    <a:cubicBezTo>
                      <a:pt x="10" y="20"/>
                      <a:pt x="20" y="30"/>
                      <a:pt x="30" y="30"/>
                    </a:cubicBezTo>
                    <a:cubicBezTo>
                      <a:pt x="30" y="33"/>
                      <a:pt x="31" y="34"/>
                      <a:pt x="32" y="34"/>
                    </a:cubicBezTo>
                    <a:cubicBezTo>
                      <a:pt x="35" y="34"/>
                      <a:pt x="39" y="30"/>
                      <a:pt x="39" y="30"/>
                    </a:cubicBezTo>
                    <a:lnTo>
                      <a:pt x="1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
              <p:cNvSpPr/>
              <p:nvPr/>
            </p:nvSpPr>
            <p:spPr>
              <a:xfrm>
                <a:off x="1123688" y="4290509"/>
                <a:ext cx="12711" cy="9321"/>
              </a:xfrm>
              <a:custGeom>
                <a:avLst/>
                <a:gdLst/>
                <a:ahLst/>
                <a:cxnLst/>
                <a:rect l="l" t="t" r="r" b="b"/>
                <a:pathLst>
                  <a:path w="60" h="44" extrusionOk="0">
                    <a:moveTo>
                      <a:pt x="59" y="0"/>
                    </a:moveTo>
                    <a:cubicBezTo>
                      <a:pt x="30" y="0"/>
                      <a:pt x="10" y="20"/>
                      <a:pt x="0" y="39"/>
                    </a:cubicBezTo>
                    <a:cubicBezTo>
                      <a:pt x="0" y="39"/>
                      <a:pt x="5" y="44"/>
                      <a:pt x="8" y="44"/>
                    </a:cubicBezTo>
                    <a:cubicBezTo>
                      <a:pt x="9" y="44"/>
                      <a:pt x="10" y="43"/>
                      <a:pt x="10" y="39"/>
                    </a:cubicBezTo>
                    <a:cubicBezTo>
                      <a:pt x="20" y="30"/>
                      <a:pt x="40" y="1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
              <p:cNvSpPr/>
              <p:nvPr/>
            </p:nvSpPr>
            <p:spPr>
              <a:xfrm>
                <a:off x="1073692" y="4269536"/>
                <a:ext cx="12711" cy="8686"/>
              </a:xfrm>
              <a:custGeom>
                <a:avLst/>
                <a:gdLst/>
                <a:ahLst/>
                <a:cxnLst/>
                <a:rect l="l" t="t" r="r" b="b"/>
                <a:pathLst>
                  <a:path w="60" h="41" extrusionOk="0">
                    <a:moveTo>
                      <a:pt x="0" y="1"/>
                    </a:moveTo>
                    <a:lnTo>
                      <a:pt x="0" y="1"/>
                    </a:lnTo>
                    <a:cubicBezTo>
                      <a:pt x="20" y="20"/>
                      <a:pt x="30" y="31"/>
                      <a:pt x="50" y="40"/>
                    </a:cubicBezTo>
                    <a:cubicBezTo>
                      <a:pt x="50" y="40"/>
                      <a:pt x="59" y="31"/>
                      <a:pt x="50" y="31"/>
                    </a:cubicBezTo>
                    <a:cubicBezTo>
                      <a:pt x="39" y="20"/>
                      <a:pt x="2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
              <p:cNvSpPr/>
              <p:nvPr/>
            </p:nvSpPr>
            <p:spPr>
              <a:xfrm>
                <a:off x="1069455" y="4211278"/>
                <a:ext cx="14829" cy="14829"/>
              </a:xfrm>
              <a:custGeom>
                <a:avLst/>
                <a:gdLst/>
                <a:ahLst/>
                <a:cxnLst/>
                <a:rect l="l" t="t" r="r" b="b"/>
                <a:pathLst>
                  <a:path w="70" h="70" extrusionOk="0">
                    <a:moveTo>
                      <a:pt x="0" y="0"/>
                    </a:moveTo>
                    <a:cubicBezTo>
                      <a:pt x="20" y="30"/>
                      <a:pt x="40" y="50"/>
                      <a:pt x="59" y="69"/>
                    </a:cubicBezTo>
                    <a:lnTo>
                      <a:pt x="70" y="59"/>
                    </a:ln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
              <p:cNvSpPr/>
              <p:nvPr/>
            </p:nvSpPr>
            <p:spPr>
              <a:xfrm>
                <a:off x="1044457" y="4232039"/>
                <a:ext cx="23091" cy="16948"/>
              </a:xfrm>
              <a:custGeom>
                <a:avLst/>
                <a:gdLst/>
                <a:ahLst/>
                <a:cxnLst/>
                <a:rect l="l" t="t" r="r" b="b"/>
                <a:pathLst>
                  <a:path w="109" h="80" extrusionOk="0">
                    <a:moveTo>
                      <a:pt x="0" y="1"/>
                    </a:moveTo>
                    <a:lnTo>
                      <a:pt x="0" y="1"/>
                    </a:lnTo>
                    <a:cubicBezTo>
                      <a:pt x="30" y="30"/>
                      <a:pt x="70" y="60"/>
                      <a:pt x="99" y="79"/>
                    </a:cubicBezTo>
                    <a:cubicBezTo>
                      <a:pt x="109" y="79"/>
                      <a:pt x="109" y="70"/>
                      <a:pt x="109" y="70"/>
                    </a:cubicBezTo>
                    <a:cubicBezTo>
                      <a:pt x="79" y="40"/>
                      <a:pt x="4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
              <p:cNvSpPr/>
              <p:nvPr/>
            </p:nvSpPr>
            <p:spPr>
              <a:xfrm>
                <a:off x="1127713" y="4225895"/>
                <a:ext cx="23303" cy="18854"/>
              </a:xfrm>
              <a:custGeom>
                <a:avLst/>
                <a:gdLst/>
                <a:ahLst/>
                <a:cxnLst/>
                <a:rect l="l" t="t" r="r" b="b"/>
                <a:pathLst>
                  <a:path w="110" h="89" extrusionOk="0">
                    <a:moveTo>
                      <a:pt x="110" y="0"/>
                    </a:moveTo>
                    <a:cubicBezTo>
                      <a:pt x="70" y="30"/>
                      <a:pt x="40" y="49"/>
                      <a:pt x="1" y="79"/>
                    </a:cubicBezTo>
                    <a:lnTo>
                      <a:pt x="11" y="89"/>
                    </a:lnTo>
                    <a:cubicBezTo>
                      <a:pt x="50" y="59"/>
                      <a:pt x="80" y="30"/>
                      <a:pt x="110" y="10"/>
                    </a:cubicBezTo>
                    <a:lnTo>
                      <a:pt x="11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
              <p:cNvSpPr/>
              <p:nvPr/>
            </p:nvSpPr>
            <p:spPr>
              <a:xfrm>
                <a:off x="1119451" y="4188398"/>
                <a:ext cx="8474" cy="16736"/>
              </a:xfrm>
              <a:custGeom>
                <a:avLst/>
                <a:gdLst/>
                <a:ahLst/>
                <a:cxnLst/>
                <a:rect l="l" t="t" r="r" b="b"/>
                <a:pathLst>
                  <a:path w="40" h="79" extrusionOk="0">
                    <a:moveTo>
                      <a:pt x="30" y="0"/>
                    </a:moveTo>
                    <a:cubicBezTo>
                      <a:pt x="20" y="20"/>
                      <a:pt x="11" y="49"/>
                      <a:pt x="1" y="69"/>
                    </a:cubicBezTo>
                    <a:lnTo>
                      <a:pt x="11" y="79"/>
                    </a:lnTo>
                    <a:cubicBezTo>
                      <a:pt x="20" y="49"/>
                      <a:pt x="30" y="2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
              <p:cNvSpPr/>
              <p:nvPr/>
            </p:nvSpPr>
            <p:spPr>
              <a:xfrm>
                <a:off x="1094453" y="4544726"/>
                <a:ext cx="10804" cy="12711"/>
              </a:xfrm>
              <a:custGeom>
                <a:avLst/>
                <a:gdLst/>
                <a:ahLst/>
                <a:cxnLst/>
                <a:rect l="l" t="t" r="r" b="b"/>
                <a:pathLst>
                  <a:path w="51" h="60" extrusionOk="0">
                    <a:moveTo>
                      <a:pt x="50" y="1"/>
                    </a:moveTo>
                    <a:lnTo>
                      <a:pt x="50" y="1"/>
                    </a:lnTo>
                    <a:cubicBezTo>
                      <a:pt x="30" y="11"/>
                      <a:pt x="11" y="31"/>
                      <a:pt x="11" y="50"/>
                    </a:cubicBezTo>
                    <a:cubicBezTo>
                      <a:pt x="0" y="60"/>
                      <a:pt x="11" y="60"/>
                      <a:pt x="20" y="60"/>
                    </a:cubicBezTo>
                    <a:cubicBezTo>
                      <a:pt x="30" y="40"/>
                      <a:pt x="30" y="20"/>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
              <p:cNvSpPr/>
              <p:nvPr/>
            </p:nvSpPr>
            <p:spPr>
              <a:xfrm>
                <a:off x="1079835" y="4490493"/>
                <a:ext cx="16312" cy="15889"/>
              </a:xfrm>
              <a:custGeom>
                <a:avLst/>
                <a:gdLst/>
                <a:ahLst/>
                <a:cxnLst/>
                <a:rect l="l" t="t" r="r" b="b"/>
                <a:pathLst>
                  <a:path w="77" h="75" extrusionOk="0">
                    <a:moveTo>
                      <a:pt x="1" y="1"/>
                    </a:moveTo>
                    <a:cubicBezTo>
                      <a:pt x="21" y="31"/>
                      <a:pt x="40" y="50"/>
                      <a:pt x="69" y="70"/>
                    </a:cubicBezTo>
                    <a:cubicBezTo>
                      <a:pt x="50" y="40"/>
                      <a:pt x="30" y="20"/>
                      <a:pt x="1" y="1"/>
                    </a:cubicBezTo>
                    <a:close/>
                    <a:moveTo>
                      <a:pt x="69" y="70"/>
                    </a:moveTo>
                    <a:cubicBezTo>
                      <a:pt x="69" y="73"/>
                      <a:pt x="71" y="74"/>
                      <a:pt x="72" y="74"/>
                    </a:cubicBezTo>
                    <a:cubicBezTo>
                      <a:pt x="74" y="74"/>
                      <a:pt x="76" y="70"/>
                      <a:pt x="69" y="7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
              <p:cNvSpPr/>
              <p:nvPr/>
            </p:nvSpPr>
            <p:spPr>
              <a:xfrm>
                <a:off x="1094453" y="4452996"/>
                <a:ext cx="12711" cy="14829"/>
              </a:xfrm>
              <a:custGeom>
                <a:avLst/>
                <a:gdLst/>
                <a:ahLst/>
                <a:cxnLst/>
                <a:rect l="l" t="t" r="r" b="b"/>
                <a:pathLst>
                  <a:path w="60" h="70" extrusionOk="0">
                    <a:moveTo>
                      <a:pt x="59" y="1"/>
                    </a:moveTo>
                    <a:lnTo>
                      <a:pt x="0" y="60"/>
                    </a:lnTo>
                    <a:cubicBezTo>
                      <a:pt x="0" y="70"/>
                      <a:pt x="11" y="70"/>
                      <a:pt x="11" y="70"/>
                    </a:cubicBezTo>
                    <a:cubicBezTo>
                      <a:pt x="30" y="50"/>
                      <a:pt x="50" y="31"/>
                      <a:pt x="59" y="11"/>
                    </a:cubicBezTo>
                    <a:lnTo>
                      <a:pt x="5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
              <p:cNvSpPr/>
              <p:nvPr/>
            </p:nvSpPr>
            <p:spPr>
              <a:xfrm>
                <a:off x="1092334" y="4288390"/>
                <a:ext cx="12923" cy="11440"/>
              </a:xfrm>
              <a:custGeom>
                <a:avLst/>
                <a:gdLst/>
                <a:ahLst/>
                <a:cxnLst/>
                <a:rect l="l" t="t" r="r" b="b"/>
                <a:pathLst>
                  <a:path w="61" h="54" extrusionOk="0">
                    <a:moveTo>
                      <a:pt x="50" y="1"/>
                    </a:moveTo>
                    <a:lnTo>
                      <a:pt x="1" y="49"/>
                    </a:lnTo>
                    <a:cubicBezTo>
                      <a:pt x="1" y="49"/>
                      <a:pt x="5" y="54"/>
                      <a:pt x="8" y="54"/>
                    </a:cubicBezTo>
                    <a:cubicBezTo>
                      <a:pt x="9" y="54"/>
                      <a:pt x="10" y="53"/>
                      <a:pt x="10" y="49"/>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
              <p:cNvSpPr/>
              <p:nvPr/>
            </p:nvSpPr>
            <p:spPr>
              <a:xfrm>
                <a:off x="1131950" y="4557225"/>
                <a:ext cx="12711" cy="12711"/>
              </a:xfrm>
              <a:custGeom>
                <a:avLst/>
                <a:gdLst/>
                <a:ahLst/>
                <a:cxnLst/>
                <a:rect l="l" t="t" r="r" b="b"/>
                <a:pathLst>
                  <a:path w="60" h="60" extrusionOk="0">
                    <a:moveTo>
                      <a:pt x="60" y="1"/>
                    </a:moveTo>
                    <a:lnTo>
                      <a:pt x="60" y="1"/>
                    </a:lnTo>
                    <a:cubicBezTo>
                      <a:pt x="40" y="20"/>
                      <a:pt x="20" y="31"/>
                      <a:pt x="1" y="50"/>
                    </a:cubicBezTo>
                    <a:cubicBezTo>
                      <a:pt x="1" y="50"/>
                      <a:pt x="1" y="60"/>
                      <a:pt x="11" y="60"/>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
              <p:cNvSpPr/>
              <p:nvPr/>
            </p:nvSpPr>
            <p:spPr>
              <a:xfrm>
                <a:off x="1084072" y="4619720"/>
                <a:ext cx="12711" cy="9533"/>
              </a:xfrm>
              <a:custGeom>
                <a:avLst/>
                <a:gdLst/>
                <a:ahLst/>
                <a:cxnLst/>
                <a:rect l="l" t="t" r="r" b="b"/>
                <a:pathLst>
                  <a:path w="60" h="45" extrusionOk="0">
                    <a:moveTo>
                      <a:pt x="1" y="1"/>
                    </a:moveTo>
                    <a:cubicBezTo>
                      <a:pt x="10" y="11"/>
                      <a:pt x="30" y="31"/>
                      <a:pt x="49" y="40"/>
                    </a:cubicBezTo>
                    <a:cubicBezTo>
                      <a:pt x="49" y="44"/>
                      <a:pt x="51" y="45"/>
                      <a:pt x="52" y="45"/>
                    </a:cubicBezTo>
                    <a:cubicBezTo>
                      <a:pt x="55" y="45"/>
                      <a:pt x="60" y="40"/>
                      <a:pt x="60" y="40"/>
                    </a:cubicBezTo>
                    <a:cubicBezTo>
                      <a:pt x="40" y="21"/>
                      <a:pt x="20"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
              <p:cNvSpPr/>
              <p:nvPr/>
            </p:nvSpPr>
            <p:spPr>
              <a:xfrm>
                <a:off x="1096571" y="4665691"/>
                <a:ext cx="8686" cy="10804"/>
              </a:xfrm>
              <a:custGeom>
                <a:avLst/>
                <a:gdLst/>
                <a:ahLst/>
                <a:cxnLst/>
                <a:rect l="l" t="t" r="r" b="b"/>
                <a:pathLst>
                  <a:path w="41" h="51" extrusionOk="0">
                    <a:moveTo>
                      <a:pt x="40" y="0"/>
                    </a:moveTo>
                    <a:cubicBezTo>
                      <a:pt x="20" y="0"/>
                      <a:pt x="1" y="20"/>
                      <a:pt x="1" y="40"/>
                    </a:cubicBezTo>
                    <a:cubicBezTo>
                      <a:pt x="1" y="50"/>
                      <a:pt x="10" y="50"/>
                      <a:pt x="10" y="50"/>
                    </a:cubicBezTo>
                    <a:cubicBezTo>
                      <a:pt x="20" y="40"/>
                      <a:pt x="20" y="30"/>
                      <a:pt x="20" y="20"/>
                    </a:cubicBezTo>
                    <a:cubicBezTo>
                      <a:pt x="30" y="11"/>
                      <a:pt x="30" y="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
              <p:cNvSpPr/>
              <p:nvPr/>
            </p:nvSpPr>
            <p:spPr>
              <a:xfrm>
                <a:off x="1081954" y="4736659"/>
                <a:ext cx="14829" cy="15677"/>
              </a:xfrm>
              <a:custGeom>
                <a:avLst/>
                <a:gdLst/>
                <a:ahLst/>
                <a:cxnLst/>
                <a:rect l="l" t="t" r="r" b="b"/>
                <a:pathLst>
                  <a:path w="70" h="74" extrusionOk="0">
                    <a:moveTo>
                      <a:pt x="0" y="0"/>
                    </a:moveTo>
                    <a:lnTo>
                      <a:pt x="0" y="10"/>
                    </a:lnTo>
                    <a:lnTo>
                      <a:pt x="59" y="69"/>
                    </a:lnTo>
                    <a:cubicBezTo>
                      <a:pt x="59" y="72"/>
                      <a:pt x="61" y="74"/>
                      <a:pt x="62" y="74"/>
                    </a:cubicBezTo>
                    <a:cubicBezTo>
                      <a:pt x="65" y="74"/>
                      <a:pt x="70" y="69"/>
                      <a:pt x="70" y="69"/>
                    </a:cubicBez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
              <p:cNvSpPr/>
              <p:nvPr/>
            </p:nvSpPr>
            <p:spPr>
              <a:xfrm>
                <a:off x="1048482" y="4759539"/>
                <a:ext cx="16948" cy="12711"/>
              </a:xfrm>
              <a:custGeom>
                <a:avLst/>
                <a:gdLst/>
                <a:ahLst/>
                <a:cxnLst/>
                <a:rect l="l" t="t" r="r" b="b"/>
                <a:pathLst>
                  <a:path w="80" h="60" extrusionOk="0">
                    <a:moveTo>
                      <a:pt x="1" y="1"/>
                    </a:moveTo>
                    <a:cubicBezTo>
                      <a:pt x="21" y="20"/>
                      <a:pt x="40" y="40"/>
                      <a:pt x="70" y="60"/>
                    </a:cubicBezTo>
                    <a:lnTo>
                      <a:pt x="80" y="50"/>
                    </a:lnTo>
                    <a:cubicBezTo>
                      <a:pt x="51" y="30"/>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
              <p:cNvSpPr/>
              <p:nvPr/>
            </p:nvSpPr>
            <p:spPr>
              <a:xfrm>
                <a:off x="1184064" y="4505322"/>
                <a:ext cx="8686" cy="10381"/>
              </a:xfrm>
              <a:custGeom>
                <a:avLst/>
                <a:gdLst/>
                <a:ahLst/>
                <a:cxnLst/>
                <a:rect l="l" t="t" r="r" b="b"/>
                <a:pathLst>
                  <a:path w="41" h="49" extrusionOk="0">
                    <a:moveTo>
                      <a:pt x="1" y="0"/>
                    </a:moveTo>
                    <a:lnTo>
                      <a:pt x="1" y="0"/>
                    </a:lnTo>
                    <a:cubicBezTo>
                      <a:pt x="10" y="20"/>
                      <a:pt x="21" y="29"/>
                      <a:pt x="30" y="49"/>
                    </a:cubicBezTo>
                    <a:lnTo>
                      <a:pt x="40" y="39"/>
                    </a:lnTo>
                    <a:cubicBezTo>
                      <a:pt x="30" y="29"/>
                      <a:pt x="1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
              <p:cNvSpPr/>
              <p:nvPr/>
            </p:nvSpPr>
            <p:spPr>
              <a:xfrm>
                <a:off x="1192538" y="4463588"/>
                <a:ext cx="8474" cy="17795"/>
              </a:xfrm>
              <a:custGeom>
                <a:avLst/>
                <a:gdLst/>
                <a:ahLst/>
                <a:cxnLst/>
                <a:rect l="l" t="t" r="r" b="b"/>
                <a:pathLst>
                  <a:path w="40" h="84" extrusionOk="0">
                    <a:moveTo>
                      <a:pt x="40" y="0"/>
                    </a:moveTo>
                    <a:cubicBezTo>
                      <a:pt x="29" y="20"/>
                      <a:pt x="10" y="49"/>
                      <a:pt x="0" y="79"/>
                    </a:cubicBezTo>
                    <a:cubicBezTo>
                      <a:pt x="0" y="79"/>
                      <a:pt x="5" y="83"/>
                      <a:pt x="7" y="83"/>
                    </a:cubicBezTo>
                    <a:cubicBezTo>
                      <a:pt x="9" y="83"/>
                      <a:pt x="10" y="82"/>
                      <a:pt x="10" y="79"/>
                    </a:cubicBezTo>
                    <a:cubicBezTo>
                      <a:pt x="20" y="59"/>
                      <a:pt x="29" y="29"/>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
              <p:cNvSpPr/>
              <p:nvPr/>
            </p:nvSpPr>
            <p:spPr>
              <a:xfrm>
                <a:off x="1161185" y="4486468"/>
                <a:ext cx="14829" cy="11440"/>
              </a:xfrm>
              <a:custGeom>
                <a:avLst/>
                <a:gdLst/>
                <a:ahLst/>
                <a:cxnLst/>
                <a:rect l="l" t="t" r="r" b="b"/>
                <a:pathLst>
                  <a:path w="70" h="54" extrusionOk="0">
                    <a:moveTo>
                      <a:pt x="0" y="0"/>
                    </a:moveTo>
                    <a:lnTo>
                      <a:pt x="0" y="0"/>
                    </a:lnTo>
                    <a:cubicBezTo>
                      <a:pt x="20" y="20"/>
                      <a:pt x="40" y="39"/>
                      <a:pt x="59" y="50"/>
                    </a:cubicBezTo>
                    <a:cubicBezTo>
                      <a:pt x="62" y="52"/>
                      <a:pt x="64" y="54"/>
                      <a:pt x="66" y="54"/>
                    </a:cubicBezTo>
                    <a:cubicBezTo>
                      <a:pt x="70" y="54"/>
                      <a:pt x="70" y="47"/>
                      <a:pt x="70" y="39"/>
                    </a:cubicBezTo>
                    <a:cubicBezTo>
                      <a:pt x="50"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
              <p:cNvSpPr/>
              <p:nvPr/>
            </p:nvSpPr>
            <p:spPr>
              <a:xfrm>
                <a:off x="1159066" y="4534345"/>
                <a:ext cx="10592" cy="10592"/>
              </a:xfrm>
              <a:custGeom>
                <a:avLst/>
                <a:gdLst/>
                <a:ahLst/>
                <a:cxnLst/>
                <a:rect l="l" t="t" r="r" b="b"/>
                <a:pathLst>
                  <a:path w="50" h="50" extrusionOk="0">
                    <a:moveTo>
                      <a:pt x="1" y="1"/>
                    </a:moveTo>
                    <a:lnTo>
                      <a:pt x="1" y="1"/>
                    </a:lnTo>
                    <a:cubicBezTo>
                      <a:pt x="10" y="10"/>
                      <a:pt x="30" y="30"/>
                      <a:pt x="40" y="50"/>
                    </a:cubicBezTo>
                    <a:lnTo>
                      <a:pt x="50" y="40"/>
                    </a:lnTo>
                    <a:cubicBezTo>
                      <a:pt x="40" y="21"/>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
              <p:cNvSpPr/>
              <p:nvPr/>
            </p:nvSpPr>
            <p:spPr>
              <a:xfrm>
                <a:off x="1190420" y="4594722"/>
                <a:ext cx="4237" cy="6567"/>
              </a:xfrm>
              <a:custGeom>
                <a:avLst/>
                <a:gdLst/>
                <a:ahLst/>
                <a:cxnLst/>
                <a:rect l="l" t="t" r="r" b="b"/>
                <a:pathLst>
                  <a:path w="20" h="31" extrusionOk="0">
                    <a:moveTo>
                      <a:pt x="20" y="1"/>
                    </a:moveTo>
                    <a:cubicBezTo>
                      <a:pt x="10" y="1"/>
                      <a:pt x="0" y="11"/>
                      <a:pt x="0" y="21"/>
                    </a:cubicBezTo>
                    <a:lnTo>
                      <a:pt x="0" y="31"/>
                    </a:lnTo>
                    <a:cubicBezTo>
                      <a:pt x="10" y="21"/>
                      <a:pt x="10" y="11"/>
                      <a:pt x="2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
              <p:cNvSpPr/>
              <p:nvPr/>
            </p:nvSpPr>
            <p:spPr>
              <a:xfrm>
                <a:off x="1209274" y="4598959"/>
                <a:ext cx="18854" cy="12711"/>
              </a:xfrm>
              <a:custGeom>
                <a:avLst/>
                <a:gdLst/>
                <a:ahLst/>
                <a:cxnLst/>
                <a:rect l="l" t="t" r="r" b="b"/>
                <a:pathLst>
                  <a:path w="89" h="60" extrusionOk="0">
                    <a:moveTo>
                      <a:pt x="88" y="1"/>
                    </a:moveTo>
                    <a:cubicBezTo>
                      <a:pt x="59" y="11"/>
                      <a:pt x="29" y="20"/>
                      <a:pt x="0" y="50"/>
                    </a:cubicBezTo>
                    <a:cubicBezTo>
                      <a:pt x="0" y="50"/>
                      <a:pt x="0" y="60"/>
                      <a:pt x="10" y="60"/>
                    </a:cubicBezTo>
                    <a:cubicBezTo>
                      <a:pt x="29" y="40"/>
                      <a:pt x="59" y="11"/>
                      <a:pt x="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
              <p:cNvSpPr/>
              <p:nvPr/>
            </p:nvSpPr>
            <p:spPr>
              <a:xfrm>
                <a:off x="1171565" y="4644929"/>
                <a:ext cx="12711" cy="12711"/>
              </a:xfrm>
              <a:custGeom>
                <a:avLst/>
                <a:gdLst/>
                <a:ahLst/>
                <a:cxnLst/>
                <a:rect l="l" t="t" r="r" b="b"/>
                <a:pathLst>
                  <a:path w="60" h="60" extrusionOk="0">
                    <a:moveTo>
                      <a:pt x="1" y="0"/>
                    </a:moveTo>
                    <a:cubicBezTo>
                      <a:pt x="21" y="20"/>
                      <a:pt x="30" y="39"/>
                      <a:pt x="50" y="59"/>
                    </a:cubicBezTo>
                    <a:lnTo>
                      <a:pt x="60" y="50"/>
                    </a:lnTo>
                    <a:cubicBezTo>
                      <a:pt x="40" y="3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
              <p:cNvSpPr/>
              <p:nvPr/>
            </p:nvSpPr>
            <p:spPr>
              <a:xfrm>
                <a:off x="1159066" y="4622050"/>
                <a:ext cx="12711" cy="10381"/>
              </a:xfrm>
              <a:custGeom>
                <a:avLst/>
                <a:gdLst/>
                <a:ahLst/>
                <a:cxnLst/>
                <a:rect l="l" t="t" r="r" b="b"/>
                <a:pathLst>
                  <a:path w="60" h="49" extrusionOk="0">
                    <a:moveTo>
                      <a:pt x="1" y="0"/>
                    </a:moveTo>
                    <a:lnTo>
                      <a:pt x="1" y="0"/>
                    </a:lnTo>
                    <a:cubicBezTo>
                      <a:pt x="21" y="20"/>
                      <a:pt x="30" y="40"/>
                      <a:pt x="50" y="49"/>
                    </a:cubicBezTo>
                    <a:lnTo>
                      <a:pt x="60" y="40"/>
                    </a:lnTo>
                    <a:cubicBezTo>
                      <a:pt x="40" y="2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
              <p:cNvSpPr/>
              <p:nvPr/>
            </p:nvSpPr>
            <p:spPr>
              <a:xfrm>
                <a:off x="1142542" y="4657428"/>
                <a:ext cx="16736" cy="14829"/>
              </a:xfrm>
              <a:custGeom>
                <a:avLst/>
                <a:gdLst/>
                <a:ahLst/>
                <a:cxnLst/>
                <a:rect l="l" t="t" r="r" b="b"/>
                <a:pathLst>
                  <a:path w="79" h="70" extrusionOk="0">
                    <a:moveTo>
                      <a:pt x="0" y="0"/>
                    </a:moveTo>
                    <a:lnTo>
                      <a:pt x="0" y="0"/>
                    </a:lnTo>
                    <a:cubicBezTo>
                      <a:pt x="29" y="20"/>
                      <a:pt x="49" y="39"/>
                      <a:pt x="59" y="69"/>
                    </a:cubicBezTo>
                    <a:cubicBezTo>
                      <a:pt x="69" y="69"/>
                      <a:pt x="79" y="59"/>
                      <a:pt x="69" y="59"/>
                    </a:cubicBezTo>
                    <a:cubicBezTo>
                      <a:pt x="59" y="3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
              <p:cNvSpPr/>
              <p:nvPr/>
            </p:nvSpPr>
            <p:spPr>
              <a:xfrm>
                <a:off x="1171565" y="4678190"/>
                <a:ext cx="14829" cy="4449"/>
              </a:xfrm>
              <a:custGeom>
                <a:avLst/>
                <a:gdLst/>
                <a:ahLst/>
                <a:cxnLst/>
                <a:rect l="l" t="t" r="r" b="b"/>
                <a:pathLst>
                  <a:path w="70" h="21" extrusionOk="0">
                    <a:moveTo>
                      <a:pt x="69" y="1"/>
                    </a:moveTo>
                    <a:cubicBezTo>
                      <a:pt x="50" y="1"/>
                      <a:pt x="21" y="1"/>
                      <a:pt x="1" y="11"/>
                    </a:cubicBezTo>
                    <a:lnTo>
                      <a:pt x="10" y="20"/>
                    </a:lnTo>
                    <a:cubicBezTo>
                      <a:pt x="30" y="11"/>
                      <a:pt x="50" y="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
              <p:cNvSpPr/>
              <p:nvPr/>
            </p:nvSpPr>
            <p:spPr>
              <a:xfrm>
                <a:off x="1023484" y="4401093"/>
                <a:ext cx="10804" cy="12711"/>
              </a:xfrm>
              <a:custGeom>
                <a:avLst/>
                <a:gdLst/>
                <a:ahLst/>
                <a:cxnLst/>
                <a:rect l="l" t="t" r="r" b="b"/>
                <a:pathLst>
                  <a:path w="51" h="60" extrusionOk="0">
                    <a:moveTo>
                      <a:pt x="50" y="0"/>
                    </a:moveTo>
                    <a:lnTo>
                      <a:pt x="50" y="0"/>
                    </a:lnTo>
                    <a:cubicBezTo>
                      <a:pt x="31" y="9"/>
                      <a:pt x="11" y="29"/>
                      <a:pt x="1" y="49"/>
                    </a:cubicBezTo>
                    <a:cubicBezTo>
                      <a:pt x="1" y="49"/>
                      <a:pt x="1" y="59"/>
                      <a:pt x="11" y="59"/>
                    </a:cubicBezTo>
                    <a:cubicBezTo>
                      <a:pt x="21" y="39"/>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
              <p:cNvSpPr/>
              <p:nvPr/>
            </p:nvSpPr>
            <p:spPr>
              <a:xfrm>
                <a:off x="1027721" y="4350885"/>
                <a:ext cx="10804" cy="12711"/>
              </a:xfrm>
              <a:custGeom>
                <a:avLst/>
                <a:gdLst/>
                <a:ahLst/>
                <a:cxnLst/>
                <a:rect l="l" t="t" r="r" b="b"/>
                <a:pathLst>
                  <a:path w="51" h="60" extrusionOk="0">
                    <a:moveTo>
                      <a:pt x="50" y="1"/>
                    </a:moveTo>
                    <a:cubicBezTo>
                      <a:pt x="30" y="21"/>
                      <a:pt x="20" y="40"/>
                      <a:pt x="1" y="50"/>
                    </a:cubicBezTo>
                    <a:cubicBezTo>
                      <a:pt x="1" y="60"/>
                      <a:pt x="11" y="60"/>
                      <a:pt x="11" y="60"/>
                    </a:cubicBezTo>
                    <a:cubicBezTo>
                      <a:pt x="30" y="50"/>
                      <a:pt x="40" y="2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
              <p:cNvSpPr/>
              <p:nvPr/>
            </p:nvSpPr>
            <p:spPr>
              <a:xfrm>
                <a:off x="992342" y="4325887"/>
                <a:ext cx="14829" cy="14829"/>
              </a:xfrm>
              <a:custGeom>
                <a:avLst/>
                <a:gdLst/>
                <a:ahLst/>
                <a:cxnLst/>
                <a:rect l="l" t="t" r="r" b="b"/>
                <a:pathLst>
                  <a:path w="70" h="70" extrusionOk="0">
                    <a:moveTo>
                      <a:pt x="1" y="1"/>
                    </a:moveTo>
                    <a:lnTo>
                      <a:pt x="1" y="1"/>
                    </a:lnTo>
                    <a:cubicBezTo>
                      <a:pt x="20" y="30"/>
                      <a:pt x="40" y="50"/>
                      <a:pt x="60" y="69"/>
                    </a:cubicBezTo>
                    <a:cubicBezTo>
                      <a:pt x="69" y="69"/>
                      <a:pt x="69" y="60"/>
                      <a:pt x="69" y="60"/>
                    </a:cubicBezTo>
                    <a:cubicBezTo>
                      <a:pt x="49" y="40"/>
                      <a:pt x="20"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
              <p:cNvSpPr/>
              <p:nvPr/>
            </p:nvSpPr>
            <p:spPr>
              <a:xfrm>
                <a:off x="1013315" y="4298771"/>
                <a:ext cx="14617" cy="12711"/>
              </a:xfrm>
              <a:custGeom>
                <a:avLst/>
                <a:gdLst/>
                <a:ahLst/>
                <a:cxnLst/>
                <a:rect l="l" t="t" r="r" b="b"/>
                <a:pathLst>
                  <a:path w="69" h="60" extrusionOk="0">
                    <a:moveTo>
                      <a:pt x="69" y="0"/>
                    </a:moveTo>
                    <a:lnTo>
                      <a:pt x="69" y="0"/>
                    </a:lnTo>
                    <a:cubicBezTo>
                      <a:pt x="39" y="11"/>
                      <a:pt x="20" y="30"/>
                      <a:pt x="0" y="50"/>
                    </a:cubicBezTo>
                    <a:cubicBezTo>
                      <a:pt x="0" y="59"/>
                      <a:pt x="0" y="59"/>
                      <a:pt x="9" y="59"/>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
              <p:cNvSpPr/>
              <p:nvPr/>
            </p:nvSpPr>
            <p:spPr>
              <a:xfrm>
                <a:off x="994461" y="4271654"/>
                <a:ext cx="10592" cy="13770"/>
              </a:xfrm>
              <a:custGeom>
                <a:avLst/>
                <a:gdLst/>
                <a:ahLst/>
                <a:cxnLst/>
                <a:rect l="l" t="t" r="r" b="b"/>
                <a:pathLst>
                  <a:path w="50" h="65" extrusionOk="0">
                    <a:moveTo>
                      <a:pt x="0" y="1"/>
                    </a:moveTo>
                    <a:lnTo>
                      <a:pt x="0" y="1"/>
                    </a:lnTo>
                    <a:cubicBezTo>
                      <a:pt x="10" y="21"/>
                      <a:pt x="20" y="40"/>
                      <a:pt x="39" y="60"/>
                    </a:cubicBezTo>
                    <a:cubicBezTo>
                      <a:pt x="39" y="63"/>
                      <a:pt x="41" y="64"/>
                      <a:pt x="42" y="64"/>
                    </a:cubicBezTo>
                    <a:cubicBezTo>
                      <a:pt x="45" y="64"/>
                      <a:pt x="50" y="60"/>
                      <a:pt x="50" y="60"/>
                    </a:cubicBezTo>
                    <a:cubicBezTo>
                      <a:pt x="39" y="30"/>
                      <a:pt x="20" y="2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
              <p:cNvSpPr/>
              <p:nvPr/>
            </p:nvSpPr>
            <p:spPr>
              <a:xfrm>
                <a:off x="1009078" y="4252800"/>
                <a:ext cx="14617" cy="13770"/>
              </a:xfrm>
              <a:custGeom>
                <a:avLst/>
                <a:gdLst/>
                <a:ahLst/>
                <a:cxnLst/>
                <a:rect l="l" t="t" r="r" b="b"/>
                <a:pathLst>
                  <a:path w="69" h="65" extrusionOk="0">
                    <a:moveTo>
                      <a:pt x="69" y="1"/>
                    </a:moveTo>
                    <a:cubicBezTo>
                      <a:pt x="49" y="11"/>
                      <a:pt x="20" y="31"/>
                      <a:pt x="0" y="60"/>
                    </a:cubicBezTo>
                    <a:cubicBezTo>
                      <a:pt x="0" y="60"/>
                      <a:pt x="5" y="65"/>
                      <a:pt x="7" y="65"/>
                    </a:cubicBezTo>
                    <a:cubicBezTo>
                      <a:pt x="9" y="65"/>
                      <a:pt x="10" y="63"/>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
              <p:cNvSpPr/>
              <p:nvPr/>
            </p:nvSpPr>
            <p:spPr>
              <a:xfrm>
                <a:off x="992342" y="4227802"/>
                <a:ext cx="14829" cy="15041"/>
              </a:xfrm>
              <a:custGeom>
                <a:avLst/>
                <a:gdLst/>
                <a:ahLst/>
                <a:cxnLst/>
                <a:rect l="l" t="t" r="r" b="b"/>
                <a:pathLst>
                  <a:path w="70" h="71" extrusionOk="0">
                    <a:moveTo>
                      <a:pt x="1" y="1"/>
                    </a:moveTo>
                    <a:cubicBezTo>
                      <a:pt x="20" y="21"/>
                      <a:pt x="40" y="50"/>
                      <a:pt x="60" y="70"/>
                    </a:cubicBezTo>
                    <a:lnTo>
                      <a:pt x="69" y="60"/>
                    </a:lnTo>
                    <a:cubicBezTo>
                      <a:pt x="49" y="4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
              <p:cNvSpPr/>
              <p:nvPr/>
            </p:nvSpPr>
            <p:spPr>
              <a:xfrm>
                <a:off x="965226" y="4250893"/>
                <a:ext cx="16948" cy="10592"/>
              </a:xfrm>
              <a:custGeom>
                <a:avLst/>
                <a:gdLst/>
                <a:ahLst/>
                <a:cxnLst/>
                <a:rect l="l" t="t" r="r" b="b"/>
                <a:pathLst>
                  <a:path w="80" h="50" extrusionOk="0">
                    <a:moveTo>
                      <a:pt x="0" y="0"/>
                    </a:moveTo>
                    <a:lnTo>
                      <a:pt x="0" y="0"/>
                    </a:lnTo>
                    <a:cubicBezTo>
                      <a:pt x="20" y="20"/>
                      <a:pt x="50" y="40"/>
                      <a:pt x="70" y="49"/>
                    </a:cubicBezTo>
                    <a:lnTo>
                      <a:pt x="79" y="40"/>
                    </a:lnTo>
                    <a:cubicBezTo>
                      <a:pt x="50" y="20"/>
                      <a:pt x="3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
              <p:cNvSpPr/>
              <p:nvPr/>
            </p:nvSpPr>
            <p:spPr>
              <a:xfrm>
                <a:off x="965226" y="4298771"/>
                <a:ext cx="14829" cy="10804"/>
              </a:xfrm>
              <a:custGeom>
                <a:avLst/>
                <a:gdLst/>
                <a:ahLst/>
                <a:cxnLst/>
                <a:rect l="l" t="t" r="r" b="b"/>
                <a:pathLst>
                  <a:path w="70" h="51" extrusionOk="0">
                    <a:moveTo>
                      <a:pt x="0" y="0"/>
                    </a:moveTo>
                    <a:lnTo>
                      <a:pt x="0" y="0"/>
                    </a:lnTo>
                    <a:cubicBezTo>
                      <a:pt x="20" y="20"/>
                      <a:pt x="40" y="30"/>
                      <a:pt x="59" y="50"/>
                    </a:cubicBezTo>
                    <a:cubicBezTo>
                      <a:pt x="70" y="50"/>
                      <a:pt x="70" y="40"/>
                      <a:pt x="70" y="40"/>
                    </a:cubicBezTo>
                    <a:cubicBezTo>
                      <a:pt x="50" y="2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
              <p:cNvSpPr/>
              <p:nvPr/>
            </p:nvSpPr>
            <p:spPr>
              <a:xfrm>
                <a:off x="965226" y="4336268"/>
                <a:ext cx="20973" cy="9533"/>
              </a:xfrm>
              <a:custGeom>
                <a:avLst/>
                <a:gdLst/>
                <a:ahLst/>
                <a:cxnLst/>
                <a:rect l="l" t="t" r="r" b="b"/>
                <a:pathLst>
                  <a:path w="99" h="45" extrusionOk="0">
                    <a:moveTo>
                      <a:pt x="0" y="1"/>
                    </a:moveTo>
                    <a:lnTo>
                      <a:pt x="0" y="1"/>
                    </a:lnTo>
                    <a:cubicBezTo>
                      <a:pt x="30" y="11"/>
                      <a:pt x="59" y="30"/>
                      <a:pt x="89" y="40"/>
                    </a:cubicBezTo>
                    <a:cubicBezTo>
                      <a:pt x="89" y="43"/>
                      <a:pt x="90" y="44"/>
                      <a:pt x="91" y="44"/>
                    </a:cubicBezTo>
                    <a:cubicBezTo>
                      <a:pt x="94" y="44"/>
                      <a:pt x="99" y="37"/>
                      <a:pt x="99" y="30"/>
                    </a:cubicBezTo>
                    <a:cubicBezTo>
                      <a:pt x="70" y="11"/>
                      <a:pt x="4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
              <p:cNvSpPr/>
              <p:nvPr/>
            </p:nvSpPr>
            <p:spPr>
              <a:xfrm>
                <a:off x="963107" y="4371858"/>
                <a:ext cx="21185" cy="8474"/>
              </a:xfrm>
              <a:custGeom>
                <a:avLst/>
                <a:gdLst/>
                <a:ahLst/>
                <a:cxnLst/>
                <a:rect l="l" t="t" r="r" b="b"/>
                <a:pathLst>
                  <a:path w="100" h="40" extrusionOk="0">
                    <a:moveTo>
                      <a:pt x="1" y="0"/>
                    </a:moveTo>
                    <a:cubicBezTo>
                      <a:pt x="30" y="10"/>
                      <a:pt x="60" y="29"/>
                      <a:pt x="89" y="40"/>
                    </a:cubicBezTo>
                    <a:cubicBezTo>
                      <a:pt x="89" y="40"/>
                      <a:pt x="99" y="29"/>
                      <a:pt x="89" y="29"/>
                    </a:cubicBezTo>
                    <a:cubicBezTo>
                      <a:pt x="60" y="10"/>
                      <a:pt x="3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
              <p:cNvSpPr/>
              <p:nvPr/>
            </p:nvSpPr>
            <p:spPr>
              <a:xfrm>
                <a:off x="971581" y="4411262"/>
                <a:ext cx="14617" cy="4449"/>
              </a:xfrm>
              <a:custGeom>
                <a:avLst/>
                <a:gdLst/>
                <a:ahLst/>
                <a:cxnLst/>
                <a:rect l="l" t="t" r="r" b="b"/>
                <a:pathLst>
                  <a:path w="69" h="21" extrusionOk="0">
                    <a:moveTo>
                      <a:pt x="0" y="1"/>
                    </a:moveTo>
                    <a:lnTo>
                      <a:pt x="0" y="11"/>
                    </a:lnTo>
                    <a:cubicBezTo>
                      <a:pt x="20" y="11"/>
                      <a:pt x="40" y="21"/>
                      <a:pt x="59" y="21"/>
                    </a:cubicBezTo>
                    <a:cubicBezTo>
                      <a:pt x="69" y="21"/>
                      <a:pt x="69" y="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
              <p:cNvSpPr/>
              <p:nvPr/>
            </p:nvSpPr>
            <p:spPr>
              <a:xfrm>
                <a:off x="979843" y="4444734"/>
                <a:ext cx="18854" cy="8474"/>
              </a:xfrm>
              <a:custGeom>
                <a:avLst/>
                <a:gdLst/>
                <a:ahLst/>
                <a:cxnLst/>
                <a:rect l="l" t="t" r="r" b="b"/>
                <a:pathLst>
                  <a:path w="89" h="40" extrusionOk="0">
                    <a:moveTo>
                      <a:pt x="1" y="0"/>
                    </a:moveTo>
                    <a:lnTo>
                      <a:pt x="1" y="0"/>
                    </a:lnTo>
                    <a:cubicBezTo>
                      <a:pt x="30" y="11"/>
                      <a:pt x="60" y="30"/>
                      <a:pt x="79" y="40"/>
                    </a:cubicBezTo>
                    <a:cubicBezTo>
                      <a:pt x="89" y="40"/>
                      <a:pt x="89" y="30"/>
                      <a:pt x="89" y="20"/>
                    </a:cubicBezTo>
                    <a:cubicBezTo>
                      <a:pt x="60" y="11"/>
                      <a:pt x="3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
              <p:cNvSpPr/>
              <p:nvPr/>
            </p:nvSpPr>
            <p:spPr>
              <a:xfrm>
                <a:off x="994461" y="4476087"/>
                <a:ext cx="23091" cy="6355"/>
              </a:xfrm>
              <a:custGeom>
                <a:avLst/>
                <a:gdLst/>
                <a:ahLst/>
                <a:cxnLst/>
                <a:rect l="l" t="t" r="r" b="b"/>
                <a:pathLst>
                  <a:path w="109" h="30" extrusionOk="0">
                    <a:moveTo>
                      <a:pt x="0" y="0"/>
                    </a:moveTo>
                    <a:lnTo>
                      <a:pt x="0" y="10"/>
                    </a:lnTo>
                    <a:cubicBezTo>
                      <a:pt x="39" y="10"/>
                      <a:pt x="69" y="20"/>
                      <a:pt x="109" y="29"/>
                    </a:cubicBezTo>
                    <a:lnTo>
                      <a:pt x="109" y="20"/>
                    </a:lnTo>
                    <a:cubicBezTo>
                      <a:pt x="79" y="0"/>
                      <a:pt x="39"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
              <p:cNvSpPr/>
              <p:nvPr/>
            </p:nvSpPr>
            <p:spPr>
              <a:xfrm>
                <a:off x="1038313" y="4430116"/>
                <a:ext cx="12711" cy="21185"/>
              </a:xfrm>
              <a:custGeom>
                <a:avLst/>
                <a:gdLst/>
                <a:ahLst/>
                <a:cxnLst/>
                <a:rect l="l" t="t" r="r" b="b"/>
                <a:pathLst>
                  <a:path w="60" h="100" extrusionOk="0">
                    <a:moveTo>
                      <a:pt x="59" y="1"/>
                    </a:moveTo>
                    <a:lnTo>
                      <a:pt x="59" y="1"/>
                    </a:lnTo>
                    <a:cubicBezTo>
                      <a:pt x="59" y="1"/>
                      <a:pt x="58" y="2"/>
                      <a:pt x="58" y="2"/>
                    </a:cubicBezTo>
                    <a:lnTo>
                      <a:pt x="58" y="2"/>
                    </a:lnTo>
                    <a:lnTo>
                      <a:pt x="59" y="1"/>
                    </a:lnTo>
                    <a:close/>
                    <a:moveTo>
                      <a:pt x="58" y="2"/>
                    </a:moveTo>
                    <a:lnTo>
                      <a:pt x="0" y="89"/>
                    </a:lnTo>
                    <a:lnTo>
                      <a:pt x="10" y="99"/>
                    </a:lnTo>
                    <a:cubicBezTo>
                      <a:pt x="29" y="61"/>
                      <a:pt x="39" y="31"/>
                      <a:pt x="58" y="2"/>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
              <p:cNvSpPr/>
              <p:nvPr/>
            </p:nvSpPr>
            <p:spPr>
              <a:xfrm>
                <a:off x="1019459" y="4213396"/>
                <a:ext cx="10592" cy="19914"/>
              </a:xfrm>
              <a:custGeom>
                <a:avLst/>
                <a:gdLst/>
                <a:ahLst/>
                <a:cxnLst/>
                <a:rect l="l" t="t" r="r" b="b"/>
                <a:pathLst>
                  <a:path w="50" h="94" extrusionOk="0">
                    <a:moveTo>
                      <a:pt x="50" y="0"/>
                    </a:moveTo>
                    <a:lnTo>
                      <a:pt x="50" y="0"/>
                    </a:lnTo>
                    <a:cubicBezTo>
                      <a:pt x="30" y="30"/>
                      <a:pt x="10" y="59"/>
                      <a:pt x="0" y="89"/>
                    </a:cubicBezTo>
                    <a:cubicBezTo>
                      <a:pt x="0" y="89"/>
                      <a:pt x="5" y="93"/>
                      <a:pt x="8" y="93"/>
                    </a:cubicBezTo>
                    <a:cubicBezTo>
                      <a:pt x="9" y="93"/>
                      <a:pt x="10" y="92"/>
                      <a:pt x="10" y="89"/>
                    </a:cubicBezTo>
                    <a:cubicBezTo>
                      <a:pt x="20" y="59"/>
                      <a:pt x="30" y="3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
              <p:cNvSpPr/>
              <p:nvPr/>
            </p:nvSpPr>
            <p:spPr>
              <a:xfrm>
                <a:off x="1027721" y="4265299"/>
                <a:ext cx="14829" cy="12923"/>
              </a:xfrm>
              <a:custGeom>
                <a:avLst/>
                <a:gdLst/>
                <a:ahLst/>
                <a:cxnLst/>
                <a:rect l="l" t="t" r="r" b="b"/>
                <a:pathLst>
                  <a:path w="70" h="61" extrusionOk="0">
                    <a:moveTo>
                      <a:pt x="70" y="1"/>
                    </a:moveTo>
                    <a:cubicBezTo>
                      <a:pt x="40" y="1"/>
                      <a:pt x="20" y="31"/>
                      <a:pt x="1" y="51"/>
                    </a:cubicBezTo>
                    <a:cubicBezTo>
                      <a:pt x="1" y="60"/>
                      <a:pt x="11" y="60"/>
                      <a:pt x="11" y="60"/>
                    </a:cubicBezTo>
                    <a:cubicBezTo>
                      <a:pt x="30" y="40"/>
                      <a:pt x="40" y="11"/>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
              <p:cNvSpPr/>
              <p:nvPr/>
            </p:nvSpPr>
            <p:spPr>
              <a:xfrm>
                <a:off x="1027721" y="4311270"/>
                <a:ext cx="14829" cy="19066"/>
              </a:xfrm>
              <a:custGeom>
                <a:avLst/>
                <a:gdLst/>
                <a:ahLst/>
                <a:cxnLst/>
                <a:rect l="l" t="t" r="r" b="b"/>
                <a:pathLst>
                  <a:path w="70" h="90" extrusionOk="0">
                    <a:moveTo>
                      <a:pt x="70" y="0"/>
                    </a:moveTo>
                    <a:lnTo>
                      <a:pt x="70" y="0"/>
                    </a:lnTo>
                    <a:cubicBezTo>
                      <a:pt x="50" y="20"/>
                      <a:pt x="20" y="50"/>
                      <a:pt x="1" y="79"/>
                    </a:cubicBezTo>
                    <a:cubicBezTo>
                      <a:pt x="1" y="89"/>
                      <a:pt x="11" y="89"/>
                      <a:pt x="11" y="89"/>
                    </a:cubicBezTo>
                    <a:lnTo>
                      <a:pt x="7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
              <p:cNvSpPr/>
              <p:nvPr/>
            </p:nvSpPr>
            <p:spPr>
              <a:xfrm>
                <a:off x="1071573" y="4188398"/>
                <a:ext cx="6355" cy="8474"/>
              </a:xfrm>
              <a:custGeom>
                <a:avLst/>
                <a:gdLst/>
                <a:ahLst/>
                <a:cxnLst/>
                <a:rect l="l" t="t" r="r" b="b"/>
                <a:pathLst>
                  <a:path w="30" h="40" extrusionOk="0">
                    <a:moveTo>
                      <a:pt x="1" y="0"/>
                    </a:moveTo>
                    <a:cubicBezTo>
                      <a:pt x="10" y="10"/>
                      <a:pt x="10" y="29"/>
                      <a:pt x="20" y="40"/>
                    </a:cubicBezTo>
                    <a:lnTo>
                      <a:pt x="30" y="29"/>
                    </a:lnTo>
                    <a:cubicBezTo>
                      <a:pt x="30" y="20"/>
                      <a:pt x="1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640;p4"/>
            <p:cNvSpPr/>
            <p:nvPr/>
          </p:nvSpPr>
          <p:spPr>
            <a:xfrm>
              <a:off x="49" y="4565487"/>
              <a:ext cx="9143974" cy="640415"/>
            </a:xfrm>
            <a:custGeom>
              <a:avLst/>
              <a:gdLst/>
              <a:ahLst/>
              <a:cxnLst/>
              <a:rect l="l" t="t" r="r" b="b"/>
              <a:pathLst>
                <a:path w="43163" h="3023" extrusionOk="0">
                  <a:moveTo>
                    <a:pt x="21994" y="1"/>
                  </a:moveTo>
                  <a:cubicBezTo>
                    <a:pt x="21978" y="1"/>
                    <a:pt x="21962" y="1"/>
                    <a:pt x="21946" y="1"/>
                  </a:cubicBezTo>
                  <a:cubicBezTo>
                    <a:pt x="19908" y="11"/>
                    <a:pt x="18856" y="1015"/>
                    <a:pt x="16946" y="1310"/>
                  </a:cubicBezTo>
                  <a:cubicBezTo>
                    <a:pt x="16547" y="1369"/>
                    <a:pt x="16131" y="1394"/>
                    <a:pt x="15710" y="1394"/>
                  </a:cubicBezTo>
                  <a:cubicBezTo>
                    <a:pt x="14719" y="1394"/>
                    <a:pt x="13698" y="1254"/>
                    <a:pt x="12794" y="1074"/>
                  </a:cubicBezTo>
                  <a:cubicBezTo>
                    <a:pt x="11495" y="828"/>
                    <a:pt x="10235" y="513"/>
                    <a:pt x="8808" y="454"/>
                  </a:cubicBezTo>
                  <a:cubicBezTo>
                    <a:pt x="8609" y="444"/>
                    <a:pt x="8411" y="440"/>
                    <a:pt x="8215" y="440"/>
                  </a:cubicBezTo>
                  <a:cubicBezTo>
                    <a:pt x="6398" y="440"/>
                    <a:pt x="4680" y="828"/>
                    <a:pt x="3090" y="1192"/>
                  </a:cubicBezTo>
                  <a:cubicBezTo>
                    <a:pt x="2057" y="1438"/>
                    <a:pt x="1033" y="1674"/>
                    <a:pt x="0" y="1920"/>
                  </a:cubicBezTo>
                  <a:lnTo>
                    <a:pt x="0" y="3023"/>
                  </a:lnTo>
                  <a:lnTo>
                    <a:pt x="43163" y="3023"/>
                  </a:lnTo>
                  <a:lnTo>
                    <a:pt x="43163" y="1497"/>
                  </a:lnTo>
                  <a:cubicBezTo>
                    <a:pt x="43005" y="1438"/>
                    <a:pt x="42838" y="1399"/>
                    <a:pt x="42660" y="1359"/>
                  </a:cubicBezTo>
                  <a:cubicBezTo>
                    <a:pt x="42139" y="1265"/>
                    <a:pt x="41572" y="1237"/>
                    <a:pt x="40994" y="1237"/>
                  </a:cubicBezTo>
                  <a:cubicBezTo>
                    <a:pt x="40546" y="1237"/>
                    <a:pt x="40092" y="1254"/>
                    <a:pt x="39649" y="1271"/>
                  </a:cubicBezTo>
                  <a:cubicBezTo>
                    <a:pt x="39205" y="1293"/>
                    <a:pt x="38748" y="1312"/>
                    <a:pt x="38296" y="1312"/>
                  </a:cubicBezTo>
                  <a:cubicBezTo>
                    <a:pt x="37726" y="1312"/>
                    <a:pt x="37164" y="1281"/>
                    <a:pt x="36648" y="1182"/>
                  </a:cubicBezTo>
                  <a:cubicBezTo>
                    <a:pt x="35280" y="926"/>
                    <a:pt x="34473" y="228"/>
                    <a:pt x="32957" y="198"/>
                  </a:cubicBezTo>
                  <a:cubicBezTo>
                    <a:pt x="32921" y="197"/>
                    <a:pt x="32885" y="197"/>
                    <a:pt x="32849" y="197"/>
                  </a:cubicBezTo>
                  <a:cubicBezTo>
                    <a:pt x="31057" y="197"/>
                    <a:pt x="30019" y="1145"/>
                    <a:pt x="28214" y="1241"/>
                  </a:cubicBezTo>
                  <a:cubicBezTo>
                    <a:pt x="28107" y="1247"/>
                    <a:pt x="28000" y="1250"/>
                    <a:pt x="27895" y="1250"/>
                  </a:cubicBezTo>
                  <a:cubicBezTo>
                    <a:pt x="26830" y="1250"/>
                    <a:pt x="25860" y="947"/>
                    <a:pt x="25045" y="661"/>
                  </a:cubicBezTo>
                  <a:cubicBezTo>
                    <a:pt x="24171" y="340"/>
                    <a:pt x="23183" y="1"/>
                    <a:pt x="21994"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
            <p:cNvSpPr/>
            <p:nvPr/>
          </p:nvSpPr>
          <p:spPr>
            <a:xfrm>
              <a:off x="8643720" y="2833210"/>
              <a:ext cx="37709" cy="2249609"/>
            </a:xfrm>
            <a:custGeom>
              <a:avLst/>
              <a:gdLst/>
              <a:ahLst/>
              <a:cxnLst/>
              <a:rect l="l" t="t" r="r" b="b"/>
              <a:pathLst>
                <a:path w="178" h="10619" extrusionOk="0">
                  <a:moveTo>
                    <a:pt x="0" y="1"/>
                  </a:moveTo>
                  <a:lnTo>
                    <a:pt x="0" y="10619"/>
                  </a:lnTo>
                  <a:lnTo>
                    <a:pt x="177" y="10619"/>
                  </a:lnTo>
                  <a:lnTo>
                    <a:pt x="177"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
            <p:cNvSpPr/>
            <p:nvPr/>
          </p:nvSpPr>
          <p:spPr>
            <a:xfrm>
              <a:off x="8278919" y="2927058"/>
              <a:ext cx="767312" cy="256547"/>
            </a:xfrm>
            <a:custGeom>
              <a:avLst/>
              <a:gdLst/>
              <a:ahLst/>
              <a:cxnLst/>
              <a:rect l="l" t="t" r="r" b="b"/>
              <a:pathLst>
                <a:path w="3622" h="1211" extrusionOk="0">
                  <a:moveTo>
                    <a:pt x="0" y="0"/>
                  </a:moveTo>
                  <a:lnTo>
                    <a:pt x="0" y="1211"/>
                  </a:lnTo>
                  <a:lnTo>
                    <a:pt x="3149" y="1211"/>
                  </a:lnTo>
                  <a:lnTo>
                    <a:pt x="3622" y="591"/>
                  </a:lnTo>
                  <a:lnTo>
                    <a:pt x="31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
            <p:cNvSpPr/>
            <p:nvPr/>
          </p:nvSpPr>
          <p:spPr>
            <a:xfrm>
              <a:off x="8274682" y="3179368"/>
              <a:ext cx="775786" cy="406535"/>
            </a:xfrm>
            <a:custGeom>
              <a:avLst/>
              <a:gdLst/>
              <a:ahLst/>
              <a:cxnLst/>
              <a:rect l="l" t="t" r="r" b="b"/>
              <a:pathLst>
                <a:path w="3662" h="1919" extrusionOk="0">
                  <a:moveTo>
                    <a:pt x="591" y="0"/>
                  </a:moveTo>
                  <a:lnTo>
                    <a:pt x="1" y="462"/>
                  </a:lnTo>
                  <a:lnTo>
                    <a:pt x="305" y="1171"/>
                  </a:lnTo>
                  <a:lnTo>
                    <a:pt x="3376" y="1919"/>
                  </a:lnTo>
                  <a:lnTo>
                    <a:pt x="3661" y="738"/>
                  </a:lnTo>
                  <a:lnTo>
                    <a:pt x="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
            <p:cNvSpPr/>
            <p:nvPr/>
          </p:nvSpPr>
          <p:spPr>
            <a:xfrm>
              <a:off x="5011725" y="4573961"/>
              <a:ext cx="803961" cy="508858"/>
            </a:xfrm>
            <a:custGeom>
              <a:avLst/>
              <a:gdLst/>
              <a:ahLst/>
              <a:cxnLst/>
              <a:rect l="l" t="t" r="r" b="b"/>
              <a:pathLst>
                <a:path w="3795" h="2402" extrusionOk="0">
                  <a:moveTo>
                    <a:pt x="1516" y="424"/>
                  </a:moveTo>
                  <a:cubicBezTo>
                    <a:pt x="1546" y="512"/>
                    <a:pt x="1575" y="601"/>
                    <a:pt x="1615" y="689"/>
                  </a:cubicBezTo>
                  <a:cubicBezTo>
                    <a:pt x="1615" y="729"/>
                    <a:pt x="1624" y="768"/>
                    <a:pt x="1624" y="798"/>
                  </a:cubicBezTo>
                  <a:cubicBezTo>
                    <a:pt x="1585" y="670"/>
                    <a:pt x="1546" y="542"/>
                    <a:pt x="1516" y="424"/>
                  </a:cubicBezTo>
                  <a:close/>
                  <a:moveTo>
                    <a:pt x="1054" y="837"/>
                  </a:moveTo>
                  <a:lnTo>
                    <a:pt x="1054" y="837"/>
                  </a:lnTo>
                  <a:cubicBezTo>
                    <a:pt x="1064" y="847"/>
                    <a:pt x="1073" y="857"/>
                    <a:pt x="1083" y="877"/>
                  </a:cubicBezTo>
                  <a:cubicBezTo>
                    <a:pt x="1093" y="886"/>
                    <a:pt x="1103" y="906"/>
                    <a:pt x="1113" y="916"/>
                  </a:cubicBezTo>
                  <a:cubicBezTo>
                    <a:pt x="1123" y="936"/>
                    <a:pt x="1123" y="945"/>
                    <a:pt x="1123" y="965"/>
                  </a:cubicBezTo>
                  <a:cubicBezTo>
                    <a:pt x="1103" y="916"/>
                    <a:pt x="1073" y="877"/>
                    <a:pt x="1054" y="837"/>
                  </a:cubicBezTo>
                  <a:close/>
                  <a:moveTo>
                    <a:pt x="1742" y="1083"/>
                  </a:moveTo>
                  <a:lnTo>
                    <a:pt x="1772" y="1172"/>
                  </a:lnTo>
                  <a:lnTo>
                    <a:pt x="1772" y="1290"/>
                  </a:lnTo>
                  <a:cubicBezTo>
                    <a:pt x="1772" y="1260"/>
                    <a:pt x="1762" y="1240"/>
                    <a:pt x="1753" y="1211"/>
                  </a:cubicBezTo>
                  <a:cubicBezTo>
                    <a:pt x="1753" y="1201"/>
                    <a:pt x="1742" y="1192"/>
                    <a:pt x="1742" y="1172"/>
                  </a:cubicBezTo>
                  <a:cubicBezTo>
                    <a:pt x="1742" y="1152"/>
                    <a:pt x="1742" y="1133"/>
                    <a:pt x="1733" y="1103"/>
                  </a:cubicBezTo>
                  <a:cubicBezTo>
                    <a:pt x="1742" y="1093"/>
                    <a:pt x="1742" y="1093"/>
                    <a:pt x="1742" y="1083"/>
                  </a:cubicBezTo>
                  <a:close/>
                  <a:moveTo>
                    <a:pt x="1290" y="995"/>
                  </a:moveTo>
                  <a:lnTo>
                    <a:pt x="1290" y="995"/>
                  </a:lnTo>
                  <a:cubicBezTo>
                    <a:pt x="1290" y="1004"/>
                    <a:pt x="1300" y="1024"/>
                    <a:pt x="1309" y="1034"/>
                  </a:cubicBezTo>
                  <a:cubicBezTo>
                    <a:pt x="1358" y="1139"/>
                    <a:pt x="1415" y="1235"/>
                    <a:pt x="1463" y="1341"/>
                  </a:cubicBezTo>
                  <a:lnTo>
                    <a:pt x="1463" y="1341"/>
                  </a:lnTo>
                  <a:cubicBezTo>
                    <a:pt x="1462" y="1340"/>
                    <a:pt x="1460" y="1339"/>
                    <a:pt x="1457" y="1339"/>
                  </a:cubicBezTo>
                  <a:cubicBezTo>
                    <a:pt x="1408" y="1260"/>
                    <a:pt x="1349" y="1192"/>
                    <a:pt x="1300" y="1113"/>
                  </a:cubicBezTo>
                  <a:cubicBezTo>
                    <a:pt x="1290" y="1074"/>
                    <a:pt x="1290" y="1034"/>
                    <a:pt x="1290" y="995"/>
                  </a:cubicBezTo>
                  <a:close/>
                  <a:moveTo>
                    <a:pt x="2205" y="119"/>
                  </a:moveTo>
                  <a:cubicBezTo>
                    <a:pt x="2156" y="433"/>
                    <a:pt x="2107" y="739"/>
                    <a:pt x="2057" y="1054"/>
                  </a:cubicBezTo>
                  <a:cubicBezTo>
                    <a:pt x="2048" y="1122"/>
                    <a:pt x="2038" y="1192"/>
                    <a:pt x="2018" y="1260"/>
                  </a:cubicBezTo>
                  <a:cubicBezTo>
                    <a:pt x="2008" y="1290"/>
                    <a:pt x="1998" y="1319"/>
                    <a:pt x="1989" y="1359"/>
                  </a:cubicBezTo>
                  <a:cubicBezTo>
                    <a:pt x="2028" y="1004"/>
                    <a:pt x="2077" y="641"/>
                    <a:pt x="2116" y="286"/>
                  </a:cubicBezTo>
                  <a:cubicBezTo>
                    <a:pt x="2146" y="237"/>
                    <a:pt x="2175" y="178"/>
                    <a:pt x="2205" y="119"/>
                  </a:cubicBezTo>
                  <a:close/>
                  <a:moveTo>
                    <a:pt x="3071" y="857"/>
                  </a:moveTo>
                  <a:lnTo>
                    <a:pt x="3071" y="857"/>
                  </a:lnTo>
                  <a:cubicBezTo>
                    <a:pt x="2923" y="1034"/>
                    <a:pt x="2766" y="1211"/>
                    <a:pt x="2608" y="1388"/>
                  </a:cubicBezTo>
                  <a:lnTo>
                    <a:pt x="2875" y="1004"/>
                  </a:lnTo>
                  <a:cubicBezTo>
                    <a:pt x="2943" y="955"/>
                    <a:pt x="3002" y="906"/>
                    <a:pt x="3071" y="857"/>
                  </a:cubicBezTo>
                  <a:close/>
                  <a:moveTo>
                    <a:pt x="2520" y="1251"/>
                  </a:moveTo>
                  <a:cubicBezTo>
                    <a:pt x="2451" y="1349"/>
                    <a:pt x="2382" y="1447"/>
                    <a:pt x="2313" y="1536"/>
                  </a:cubicBezTo>
                  <a:cubicBezTo>
                    <a:pt x="2304" y="1546"/>
                    <a:pt x="2304" y="1546"/>
                    <a:pt x="2293" y="1546"/>
                  </a:cubicBezTo>
                  <a:cubicBezTo>
                    <a:pt x="2333" y="1477"/>
                    <a:pt x="2372" y="1408"/>
                    <a:pt x="2402" y="1339"/>
                  </a:cubicBezTo>
                  <a:lnTo>
                    <a:pt x="2520" y="1251"/>
                  </a:lnTo>
                  <a:close/>
                  <a:moveTo>
                    <a:pt x="3120" y="1231"/>
                  </a:moveTo>
                  <a:lnTo>
                    <a:pt x="3120" y="1231"/>
                  </a:lnTo>
                  <a:cubicBezTo>
                    <a:pt x="2963" y="1339"/>
                    <a:pt x="2815" y="1437"/>
                    <a:pt x="2667" y="1546"/>
                  </a:cubicBezTo>
                  <a:lnTo>
                    <a:pt x="2697" y="1516"/>
                  </a:lnTo>
                  <a:cubicBezTo>
                    <a:pt x="2766" y="1447"/>
                    <a:pt x="2845" y="1378"/>
                    <a:pt x="2923" y="1310"/>
                  </a:cubicBezTo>
                  <a:cubicBezTo>
                    <a:pt x="2993" y="1290"/>
                    <a:pt x="3052" y="1260"/>
                    <a:pt x="3120" y="1231"/>
                  </a:cubicBezTo>
                  <a:close/>
                  <a:moveTo>
                    <a:pt x="876" y="1221"/>
                  </a:moveTo>
                  <a:lnTo>
                    <a:pt x="876" y="1221"/>
                  </a:lnTo>
                  <a:cubicBezTo>
                    <a:pt x="975" y="1310"/>
                    <a:pt x="1073" y="1388"/>
                    <a:pt x="1172" y="1467"/>
                  </a:cubicBezTo>
                  <a:cubicBezTo>
                    <a:pt x="1182" y="1507"/>
                    <a:pt x="1182" y="1536"/>
                    <a:pt x="1191" y="1566"/>
                  </a:cubicBezTo>
                  <a:cubicBezTo>
                    <a:pt x="1113" y="1507"/>
                    <a:pt x="1044" y="1447"/>
                    <a:pt x="965" y="1388"/>
                  </a:cubicBezTo>
                  <a:cubicBezTo>
                    <a:pt x="935" y="1329"/>
                    <a:pt x="906" y="1280"/>
                    <a:pt x="876" y="1221"/>
                  </a:cubicBezTo>
                  <a:close/>
                  <a:moveTo>
                    <a:pt x="2284" y="1428"/>
                  </a:moveTo>
                  <a:cubicBezTo>
                    <a:pt x="2254" y="1477"/>
                    <a:pt x="2225" y="1536"/>
                    <a:pt x="2195" y="1595"/>
                  </a:cubicBezTo>
                  <a:lnTo>
                    <a:pt x="2186" y="1595"/>
                  </a:lnTo>
                  <a:lnTo>
                    <a:pt x="2195" y="1585"/>
                  </a:lnTo>
                  <a:cubicBezTo>
                    <a:pt x="2215" y="1536"/>
                    <a:pt x="2245" y="1487"/>
                    <a:pt x="2264" y="1437"/>
                  </a:cubicBezTo>
                  <a:cubicBezTo>
                    <a:pt x="2274" y="1437"/>
                    <a:pt x="2274" y="1428"/>
                    <a:pt x="2284" y="1428"/>
                  </a:cubicBezTo>
                  <a:close/>
                  <a:moveTo>
                    <a:pt x="1683" y="1231"/>
                  </a:moveTo>
                  <a:cubicBezTo>
                    <a:pt x="1694" y="1349"/>
                    <a:pt x="1713" y="1457"/>
                    <a:pt x="1733" y="1566"/>
                  </a:cubicBezTo>
                  <a:cubicBezTo>
                    <a:pt x="1733" y="1585"/>
                    <a:pt x="1742" y="1605"/>
                    <a:pt x="1742" y="1614"/>
                  </a:cubicBezTo>
                  <a:lnTo>
                    <a:pt x="1654" y="1290"/>
                  </a:lnTo>
                  <a:cubicBezTo>
                    <a:pt x="1654" y="1290"/>
                    <a:pt x="1664" y="1290"/>
                    <a:pt x="1664" y="1280"/>
                  </a:cubicBezTo>
                  <a:cubicBezTo>
                    <a:pt x="1664" y="1270"/>
                    <a:pt x="1674" y="1251"/>
                    <a:pt x="1683" y="1231"/>
                  </a:cubicBezTo>
                  <a:close/>
                  <a:moveTo>
                    <a:pt x="1300" y="1181"/>
                  </a:moveTo>
                  <a:lnTo>
                    <a:pt x="1300" y="1181"/>
                  </a:lnTo>
                  <a:cubicBezTo>
                    <a:pt x="1379" y="1280"/>
                    <a:pt x="1447" y="1369"/>
                    <a:pt x="1516" y="1467"/>
                  </a:cubicBezTo>
                  <a:cubicBezTo>
                    <a:pt x="1497" y="1516"/>
                    <a:pt x="1477" y="1575"/>
                    <a:pt x="1457" y="1625"/>
                  </a:cubicBezTo>
                  <a:cubicBezTo>
                    <a:pt x="1427" y="1585"/>
                    <a:pt x="1408" y="1536"/>
                    <a:pt x="1379" y="1496"/>
                  </a:cubicBezTo>
                  <a:cubicBezTo>
                    <a:pt x="1368" y="1487"/>
                    <a:pt x="1368" y="1467"/>
                    <a:pt x="1359" y="1447"/>
                  </a:cubicBezTo>
                  <a:cubicBezTo>
                    <a:pt x="1349" y="1428"/>
                    <a:pt x="1339" y="1408"/>
                    <a:pt x="1329" y="1378"/>
                  </a:cubicBezTo>
                  <a:cubicBezTo>
                    <a:pt x="1320" y="1319"/>
                    <a:pt x="1309" y="1251"/>
                    <a:pt x="1300" y="1181"/>
                  </a:cubicBezTo>
                  <a:close/>
                  <a:moveTo>
                    <a:pt x="2146" y="1526"/>
                  </a:moveTo>
                  <a:cubicBezTo>
                    <a:pt x="2127" y="1555"/>
                    <a:pt x="2107" y="1595"/>
                    <a:pt x="2097" y="1634"/>
                  </a:cubicBezTo>
                  <a:lnTo>
                    <a:pt x="2008" y="1664"/>
                  </a:lnTo>
                  <a:cubicBezTo>
                    <a:pt x="2008" y="1654"/>
                    <a:pt x="2008" y="1644"/>
                    <a:pt x="1998" y="1634"/>
                  </a:cubicBezTo>
                  <a:cubicBezTo>
                    <a:pt x="2048" y="1595"/>
                    <a:pt x="2097" y="1555"/>
                    <a:pt x="2146" y="1526"/>
                  </a:cubicBezTo>
                  <a:close/>
                  <a:moveTo>
                    <a:pt x="1635" y="1349"/>
                  </a:moveTo>
                  <a:lnTo>
                    <a:pt x="1723" y="1703"/>
                  </a:lnTo>
                  <a:cubicBezTo>
                    <a:pt x="1703" y="1664"/>
                    <a:pt x="1694" y="1625"/>
                    <a:pt x="1674" y="1595"/>
                  </a:cubicBezTo>
                  <a:lnTo>
                    <a:pt x="1595" y="1447"/>
                  </a:lnTo>
                  <a:cubicBezTo>
                    <a:pt x="1605" y="1418"/>
                    <a:pt x="1624" y="1378"/>
                    <a:pt x="1635" y="1349"/>
                  </a:cubicBezTo>
                  <a:close/>
                  <a:moveTo>
                    <a:pt x="2068" y="1673"/>
                  </a:moveTo>
                  <a:lnTo>
                    <a:pt x="2068" y="1673"/>
                  </a:lnTo>
                  <a:cubicBezTo>
                    <a:pt x="2057" y="1693"/>
                    <a:pt x="2048" y="1723"/>
                    <a:pt x="2038" y="1743"/>
                  </a:cubicBezTo>
                  <a:cubicBezTo>
                    <a:pt x="2028" y="1723"/>
                    <a:pt x="2028" y="1713"/>
                    <a:pt x="2018" y="1693"/>
                  </a:cubicBezTo>
                  <a:cubicBezTo>
                    <a:pt x="2038" y="1684"/>
                    <a:pt x="2057" y="1684"/>
                    <a:pt x="2068" y="1673"/>
                  </a:cubicBezTo>
                  <a:close/>
                  <a:moveTo>
                    <a:pt x="1005" y="1457"/>
                  </a:moveTo>
                  <a:lnTo>
                    <a:pt x="1005" y="1457"/>
                  </a:lnTo>
                  <a:cubicBezTo>
                    <a:pt x="1044" y="1487"/>
                    <a:pt x="1073" y="1516"/>
                    <a:pt x="1103" y="1546"/>
                  </a:cubicBezTo>
                  <a:cubicBezTo>
                    <a:pt x="1132" y="1566"/>
                    <a:pt x="1162" y="1595"/>
                    <a:pt x="1191" y="1614"/>
                  </a:cubicBezTo>
                  <a:cubicBezTo>
                    <a:pt x="1202" y="1684"/>
                    <a:pt x="1211" y="1743"/>
                    <a:pt x="1221" y="1802"/>
                  </a:cubicBezTo>
                  <a:cubicBezTo>
                    <a:pt x="1202" y="1782"/>
                    <a:pt x="1172" y="1762"/>
                    <a:pt x="1152" y="1732"/>
                  </a:cubicBezTo>
                  <a:cubicBezTo>
                    <a:pt x="1103" y="1644"/>
                    <a:pt x="1054" y="1555"/>
                    <a:pt x="1005" y="1457"/>
                  </a:cubicBezTo>
                  <a:close/>
                  <a:moveTo>
                    <a:pt x="1565" y="1536"/>
                  </a:moveTo>
                  <a:cubicBezTo>
                    <a:pt x="1565" y="1546"/>
                    <a:pt x="1565" y="1546"/>
                    <a:pt x="1575" y="1555"/>
                  </a:cubicBezTo>
                  <a:lnTo>
                    <a:pt x="1703" y="1792"/>
                  </a:lnTo>
                  <a:cubicBezTo>
                    <a:pt x="1674" y="1802"/>
                    <a:pt x="1654" y="1811"/>
                    <a:pt x="1635" y="1821"/>
                  </a:cubicBezTo>
                  <a:cubicBezTo>
                    <a:pt x="1595" y="1782"/>
                    <a:pt x="1556" y="1752"/>
                    <a:pt x="1516" y="1713"/>
                  </a:cubicBezTo>
                  <a:lnTo>
                    <a:pt x="1506" y="1703"/>
                  </a:lnTo>
                  <a:cubicBezTo>
                    <a:pt x="1526" y="1644"/>
                    <a:pt x="1546" y="1595"/>
                    <a:pt x="1565" y="1536"/>
                  </a:cubicBezTo>
                  <a:close/>
                  <a:moveTo>
                    <a:pt x="1379" y="1792"/>
                  </a:moveTo>
                  <a:cubicBezTo>
                    <a:pt x="1388" y="1792"/>
                    <a:pt x="1388" y="1802"/>
                    <a:pt x="1388" y="1811"/>
                  </a:cubicBezTo>
                  <a:lnTo>
                    <a:pt x="1388" y="1831"/>
                  </a:lnTo>
                  <a:cubicBezTo>
                    <a:pt x="1379" y="1811"/>
                    <a:pt x="1379" y="1802"/>
                    <a:pt x="1379" y="1792"/>
                  </a:cubicBezTo>
                  <a:close/>
                  <a:moveTo>
                    <a:pt x="1565" y="1802"/>
                  </a:moveTo>
                  <a:cubicBezTo>
                    <a:pt x="1576" y="1811"/>
                    <a:pt x="1595" y="1821"/>
                    <a:pt x="1605" y="1831"/>
                  </a:cubicBezTo>
                  <a:cubicBezTo>
                    <a:pt x="1595" y="1841"/>
                    <a:pt x="1595" y="1841"/>
                    <a:pt x="1585" y="1841"/>
                  </a:cubicBezTo>
                  <a:cubicBezTo>
                    <a:pt x="1585" y="1831"/>
                    <a:pt x="1576" y="1811"/>
                    <a:pt x="1565" y="1802"/>
                  </a:cubicBezTo>
                  <a:close/>
                  <a:moveTo>
                    <a:pt x="1979" y="1782"/>
                  </a:moveTo>
                  <a:cubicBezTo>
                    <a:pt x="1979" y="1802"/>
                    <a:pt x="1989" y="1811"/>
                    <a:pt x="1989" y="1831"/>
                  </a:cubicBezTo>
                  <a:cubicBezTo>
                    <a:pt x="1979" y="1841"/>
                    <a:pt x="1979" y="1861"/>
                    <a:pt x="1969" y="1870"/>
                  </a:cubicBezTo>
                  <a:lnTo>
                    <a:pt x="1969" y="1851"/>
                  </a:lnTo>
                  <a:cubicBezTo>
                    <a:pt x="1969" y="1831"/>
                    <a:pt x="1969" y="1802"/>
                    <a:pt x="1979" y="1782"/>
                  </a:cubicBezTo>
                  <a:close/>
                  <a:moveTo>
                    <a:pt x="1635" y="1861"/>
                  </a:moveTo>
                  <a:cubicBezTo>
                    <a:pt x="1635" y="1870"/>
                    <a:pt x="1624" y="1880"/>
                    <a:pt x="1615" y="1880"/>
                  </a:cubicBezTo>
                  <a:lnTo>
                    <a:pt x="1605" y="1870"/>
                  </a:lnTo>
                  <a:cubicBezTo>
                    <a:pt x="1615" y="1861"/>
                    <a:pt x="1624" y="1861"/>
                    <a:pt x="1624" y="1861"/>
                  </a:cubicBezTo>
                  <a:close/>
                  <a:moveTo>
                    <a:pt x="1202" y="1831"/>
                  </a:moveTo>
                  <a:lnTo>
                    <a:pt x="1231" y="1861"/>
                  </a:lnTo>
                  <a:lnTo>
                    <a:pt x="1231" y="1890"/>
                  </a:lnTo>
                  <a:lnTo>
                    <a:pt x="1202" y="1831"/>
                  </a:lnTo>
                  <a:close/>
                  <a:moveTo>
                    <a:pt x="1438" y="1890"/>
                  </a:moveTo>
                  <a:lnTo>
                    <a:pt x="1447" y="1900"/>
                  </a:lnTo>
                  <a:lnTo>
                    <a:pt x="1438" y="1900"/>
                  </a:lnTo>
                  <a:lnTo>
                    <a:pt x="1438" y="1890"/>
                  </a:lnTo>
                  <a:close/>
                  <a:moveTo>
                    <a:pt x="1723" y="1841"/>
                  </a:moveTo>
                  <a:cubicBezTo>
                    <a:pt x="1733" y="1870"/>
                    <a:pt x="1753" y="1890"/>
                    <a:pt x="1762" y="1920"/>
                  </a:cubicBezTo>
                  <a:lnTo>
                    <a:pt x="1762" y="1929"/>
                  </a:lnTo>
                  <a:cubicBezTo>
                    <a:pt x="1733" y="1910"/>
                    <a:pt x="1713" y="1890"/>
                    <a:pt x="1694" y="1870"/>
                  </a:cubicBezTo>
                  <a:lnTo>
                    <a:pt x="1723" y="1841"/>
                  </a:lnTo>
                  <a:close/>
                  <a:moveTo>
                    <a:pt x="1457" y="1929"/>
                  </a:moveTo>
                  <a:cubicBezTo>
                    <a:pt x="1467" y="1940"/>
                    <a:pt x="1477" y="1959"/>
                    <a:pt x="1487" y="1979"/>
                  </a:cubicBezTo>
                  <a:cubicBezTo>
                    <a:pt x="1467" y="1988"/>
                    <a:pt x="1457" y="2008"/>
                    <a:pt x="1438" y="2018"/>
                  </a:cubicBezTo>
                  <a:cubicBezTo>
                    <a:pt x="1427" y="2008"/>
                    <a:pt x="1418" y="1999"/>
                    <a:pt x="1408" y="1999"/>
                  </a:cubicBezTo>
                  <a:lnTo>
                    <a:pt x="1408" y="1979"/>
                  </a:lnTo>
                  <a:cubicBezTo>
                    <a:pt x="1408" y="1969"/>
                    <a:pt x="1418" y="1959"/>
                    <a:pt x="1418" y="1940"/>
                  </a:cubicBezTo>
                  <a:cubicBezTo>
                    <a:pt x="1438" y="1940"/>
                    <a:pt x="1447" y="1929"/>
                    <a:pt x="1457" y="1929"/>
                  </a:cubicBezTo>
                  <a:close/>
                  <a:moveTo>
                    <a:pt x="1664" y="1890"/>
                  </a:moveTo>
                  <a:cubicBezTo>
                    <a:pt x="1674" y="1900"/>
                    <a:pt x="1694" y="1910"/>
                    <a:pt x="1703" y="1920"/>
                  </a:cubicBezTo>
                  <a:cubicBezTo>
                    <a:pt x="1723" y="1940"/>
                    <a:pt x="1742" y="1949"/>
                    <a:pt x="1753" y="1969"/>
                  </a:cubicBezTo>
                  <a:lnTo>
                    <a:pt x="1742" y="2047"/>
                  </a:lnTo>
                  <a:cubicBezTo>
                    <a:pt x="1723" y="2018"/>
                    <a:pt x="1694" y="1999"/>
                    <a:pt x="1664" y="1979"/>
                  </a:cubicBezTo>
                  <a:cubicBezTo>
                    <a:pt x="1654" y="1949"/>
                    <a:pt x="1644" y="1929"/>
                    <a:pt x="1635" y="1910"/>
                  </a:cubicBezTo>
                  <a:cubicBezTo>
                    <a:pt x="1644" y="1900"/>
                    <a:pt x="1654" y="1890"/>
                    <a:pt x="1664" y="1890"/>
                  </a:cubicBezTo>
                  <a:close/>
                  <a:moveTo>
                    <a:pt x="1713" y="2058"/>
                  </a:moveTo>
                  <a:lnTo>
                    <a:pt x="1742" y="2087"/>
                  </a:lnTo>
                  <a:cubicBezTo>
                    <a:pt x="1742" y="2097"/>
                    <a:pt x="1733" y="2097"/>
                    <a:pt x="1733" y="2097"/>
                  </a:cubicBezTo>
                  <a:cubicBezTo>
                    <a:pt x="1723" y="2087"/>
                    <a:pt x="1723" y="2067"/>
                    <a:pt x="1713" y="2058"/>
                  </a:cubicBezTo>
                  <a:close/>
                  <a:moveTo>
                    <a:pt x="1427" y="2058"/>
                  </a:moveTo>
                  <a:lnTo>
                    <a:pt x="1467" y="2097"/>
                  </a:lnTo>
                  <a:lnTo>
                    <a:pt x="1487" y="2117"/>
                  </a:lnTo>
                  <a:lnTo>
                    <a:pt x="1427" y="2087"/>
                  </a:lnTo>
                  <a:cubicBezTo>
                    <a:pt x="1427" y="2087"/>
                    <a:pt x="1427" y="2077"/>
                    <a:pt x="1418" y="2067"/>
                  </a:cubicBezTo>
                  <a:cubicBezTo>
                    <a:pt x="1427" y="2067"/>
                    <a:pt x="1427" y="2067"/>
                    <a:pt x="1427" y="2058"/>
                  </a:cubicBezTo>
                  <a:close/>
                  <a:moveTo>
                    <a:pt x="1506" y="2008"/>
                  </a:moveTo>
                  <a:cubicBezTo>
                    <a:pt x="1516" y="2028"/>
                    <a:pt x="1526" y="2047"/>
                    <a:pt x="1546" y="2067"/>
                  </a:cubicBezTo>
                  <a:lnTo>
                    <a:pt x="1575" y="2156"/>
                  </a:lnTo>
                  <a:lnTo>
                    <a:pt x="1575" y="2156"/>
                  </a:lnTo>
                  <a:lnTo>
                    <a:pt x="1565" y="2146"/>
                  </a:lnTo>
                  <a:cubicBezTo>
                    <a:pt x="1526" y="2117"/>
                    <a:pt x="1497" y="2077"/>
                    <a:pt x="1457" y="2038"/>
                  </a:cubicBezTo>
                  <a:cubicBezTo>
                    <a:pt x="1477" y="2028"/>
                    <a:pt x="1487" y="2018"/>
                    <a:pt x="1506" y="2008"/>
                  </a:cubicBezTo>
                  <a:close/>
                  <a:moveTo>
                    <a:pt x="2864" y="1920"/>
                  </a:moveTo>
                  <a:cubicBezTo>
                    <a:pt x="2786" y="1949"/>
                    <a:pt x="2697" y="1988"/>
                    <a:pt x="2608" y="2028"/>
                  </a:cubicBezTo>
                  <a:cubicBezTo>
                    <a:pt x="2490" y="2077"/>
                    <a:pt x="2382" y="2126"/>
                    <a:pt x="2264" y="2176"/>
                  </a:cubicBezTo>
                  <a:cubicBezTo>
                    <a:pt x="2402" y="2106"/>
                    <a:pt x="2549" y="2028"/>
                    <a:pt x="2687" y="1959"/>
                  </a:cubicBezTo>
                  <a:cubicBezTo>
                    <a:pt x="2746" y="1940"/>
                    <a:pt x="2805" y="1929"/>
                    <a:pt x="2864" y="1920"/>
                  </a:cubicBezTo>
                  <a:close/>
                  <a:moveTo>
                    <a:pt x="1516" y="2289"/>
                  </a:moveTo>
                  <a:lnTo>
                    <a:pt x="1467" y="2313"/>
                  </a:lnTo>
                  <a:lnTo>
                    <a:pt x="1457" y="2303"/>
                  </a:lnTo>
                  <a:cubicBezTo>
                    <a:pt x="1482" y="2303"/>
                    <a:pt x="1499" y="2297"/>
                    <a:pt x="1516" y="2289"/>
                  </a:cubicBezTo>
                  <a:close/>
                  <a:moveTo>
                    <a:pt x="2087" y="2284"/>
                  </a:moveTo>
                  <a:cubicBezTo>
                    <a:pt x="2087" y="2303"/>
                    <a:pt x="2077" y="2313"/>
                    <a:pt x="2068" y="2333"/>
                  </a:cubicBezTo>
                  <a:cubicBezTo>
                    <a:pt x="2057" y="2323"/>
                    <a:pt x="2057" y="2313"/>
                    <a:pt x="2048" y="2303"/>
                  </a:cubicBezTo>
                  <a:cubicBezTo>
                    <a:pt x="2057" y="2303"/>
                    <a:pt x="2077" y="2294"/>
                    <a:pt x="2087" y="2284"/>
                  </a:cubicBezTo>
                  <a:close/>
                  <a:moveTo>
                    <a:pt x="778" y="1969"/>
                  </a:moveTo>
                  <a:lnTo>
                    <a:pt x="778" y="1969"/>
                  </a:lnTo>
                  <a:cubicBezTo>
                    <a:pt x="857" y="1999"/>
                    <a:pt x="926" y="2038"/>
                    <a:pt x="1005" y="2067"/>
                  </a:cubicBezTo>
                  <a:cubicBezTo>
                    <a:pt x="1103" y="2156"/>
                    <a:pt x="1191" y="2254"/>
                    <a:pt x="1290" y="2343"/>
                  </a:cubicBezTo>
                  <a:cubicBezTo>
                    <a:pt x="1280" y="2343"/>
                    <a:pt x="1270" y="2353"/>
                    <a:pt x="1270" y="2353"/>
                  </a:cubicBezTo>
                  <a:cubicBezTo>
                    <a:pt x="1261" y="2353"/>
                    <a:pt x="1250" y="2343"/>
                    <a:pt x="1241" y="2343"/>
                  </a:cubicBezTo>
                  <a:cubicBezTo>
                    <a:pt x="1132" y="2264"/>
                    <a:pt x="1024" y="2176"/>
                    <a:pt x="916" y="2087"/>
                  </a:cubicBezTo>
                  <a:cubicBezTo>
                    <a:pt x="867" y="2047"/>
                    <a:pt x="828" y="2008"/>
                    <a:pt x="778" y="1969"/>
                  </a:cubicBezTo>
                  <a:close/>
                  <a:moveTo>
                    <a:pt x="2363" y="2323"/>
                  </a:moveTo>
                  <a:lnTo>
                    <a:pt x="2363" y="2323"/>
                  </a:lnTo>
                  <a:cubicBezTo>
                    <a:pt x="2343" y="2333"/>
                    <a:pt x="2313" y="2343"/>
                    <a:pt x="2284" y="2353"/>
                  </a:cubicBezTo>
                  <a:cubicBezTo>
                    <a:pt x="2274" y="2362"/>
                    <a:pt x="2254" y="2362"/>
                    <a:pt x="2245" y="2362"/>
                  </a:cubicBezTo>
                  <a:cubicBezTo>
                    <a:pt x="2284" y="2353"/>
                    <a:pt x="2323" y="2333"/>
                    <a:pt x="2363" y="2323"/>
                  </a:cubicBezTo>
                  <a:close/>
                  <a:moveTo>
                    <a:pt x="2127" y="2303"/>
                  </a:moveTo>
                  <a:cubicBezTo>
                    <a:pt x="2127" y="2303"/>
                    <a:pt x="2136" y="2303"/>
                    <a:pt x="2136" y="2313"/>
                  </a:cubicBezTo>
                  <a:cubicBezTo>
                    <a:pt x="2136" y="2323"/>
                    <a:pt x="2146" y="2343"/>
                    <a:pt x="2146" y="2362"/>
                  </a:cubicBezTo>
                  <a:cubicBezTo>
                    <a:pt x="2136" y="2362"/>
                    <a:pt x="2127" y="2362"/>
                    <a:pt x="2116" y="2373"/>
                  </a:cubicBezTo>
                  <a:lnTo>
                    <a:pt x="2097" y="2353"/>
                  </a:lnTo>
                  <a:cubicBezTo>
                    <a:pt x="2107" y="2333"/>
                    <a:pt x="2116" y="2313"/>
                    <a:pt x="2127" y="2303"/>
                  </a:cubicBezTo>
                  <a:close/>
                  <a:moveTo>
                    <a:pt x="1890" y="0"/>
                  </a:moveTo>
                  <a:cubicBezTo>
                    <a:pt x="1851" y="0"/>
                    <a:pt x="1812" y="0"/>
                    <a:pt x="1772" y="11"/>
                  </a:cubicBezTo>
                  <a:lnTo>
                    <a:pt x="1772" y="837"/>
                  </a:lnTo>
                  <a:cubicBezTo>
                    <a:pt x="1772" y="857"/>
                    <a:pt x="1762" y="866"/>
                    <a:pt x="1753" y="886"/>
                  </a:cubicBezTo>
                  <a:cubicBezTo>
                    <a:pt x="1733" y="818"/>
                    <a:pt x="1703" y="748"/>
                    <a:pt x="1683" y="680"/>
                  </a:cubicBezTo>
                  <a:cubicBezTo>
                    <a:pt x="1664" y="552"/>
                    <a:pt x="1654" y="424"/>
                    <a:pt x="1644" y="296"/>
                  </a:cubicBezTo>
                  <a:cubicBezTo>
                    <a:pt x="1635" y="208"/>
                    <a:pt x="1624" y="119"/>
                    <a:pt x="1615" y="20"/>
                  </a:cubicBezTo>
                  <a:cubicBezTo>
                    <a:pt x="1595" y="20"/>
                    <a:pt x="1575" y="30"/>
                    <a:pt x="1546" y="30"/>
                  </a:cubicBezTo>
                  <a:cubicBezTo>
                    <a:pt x="1555" y="144"/>
                    <a:pt x="1565" y="267"/>
                    <a:pt x="1574" y="381"/>
                  </a:cubicBezTo>
                  <a:lnTo>
                    <a:pt x="1574" y="381"/>
                  </a:lnTo>
                  <a:cubicBezTo>
                    <a:pt x="1535" y="265"/>
                    <a:pt x="1496" y="157"/>
                    <a:pt x="1457" y="50"/>
                  </a:cubicBezTo>
                  <a:cubicBezTo>
                    <a:pt x="1418" y="59"/>
                    <a:pt x="1379" y="70"/>
                    <a:pt x="1349" y="79"/>
                  </a:cubicBezTo>
                  <a:cubicBezTo>
                    <a:pt x="1398" y="286"/>
                    <a:pt x="1457" y="493"/>
                    <a:pt x="1516" y="700"/>
                  </a:cubicBezTo>
                  <a:cubicBezTo>
                    <a:pt x="1565" y="837"/>
                    <a:pt x="1605" y="985"/>
                    <a:pt x="1654" y="1122"/>
                  </a:cubicBezTo>
                  <a:lnTo>
                    <a:pt x="1624" y="1181"/>
                  </a:lnTo>
                  <a:cubicBezTo>
                    <a:pt x="1565" y="945"/>
                    <a:pt x="1497" y="709"/>
                    <a:pt x="1427" y="483"/>
                  </a:cubicBezTo>
                  <a:cubicBezTo>
                    <a:pt x="1388" y="345"/>
                    <a:pt x="1349" y="217"/>
                    <a:pt x="1309" y="89"/>
                  </a:cubicBezTo>
                  <a:cubicBezTo>
                    <a:pt x="1300" y="89"/>
                    <a:pt x="1290" y="99"/>
                    <a:pt x="1280" y="99"/>
                  </a:cubicBezTo>
                  <a:cubicBezTo>
                    <a:pt x="1368" y="404"/>
                    <a:pt x="1457" y="709"/>
                    <a:pt x="1546" y="1024"/>
                  </a:cubicBezTo>
                  <a:cubicBezTo>
                    <a:pt x="1565" y="1093"/>
                    <a:pt x="1585" y="1162"/>
                    <a:pt x="1605" y="1240"/>
                  </a:cubicBezTo>
                  <a:cubicBezTo>
                    <a:pt x="1585" y="1280"/>
                    <a:pt x="1575" y="1319"/>
                    <a:pt x="1556" y="1369"/>
                  </a:cubicBezTo>
                  <a:cubicBezTo>
                    <a:pt x="1457" y="1181"/>
                    <a:pt x="1368" y="995"/>
                    <a:pt x="1270" y="818"/>
                  </a:cubicBezTo>
                  <a:cubicBezTo>
                    <a:pt x="1250" y="581"/>
                    <a:pt x="1231" y="345"/>
                    <a:pt x="1221" y="119"/>
                  </a:cubicBezTo>
                  <a:cubicBezTo>
                    <a:pt x="1172" y="138"/>
                    <a:pt x="1123" y="158"/>
                    <a:pt x="1064" y="178"/>
                  </a:cubicBezTo>
                  <a:cubicBezTo>
                    <a:pt x="1073" y="267"/>
                    <a:pt x="1073" y="355"/>
                    <a:pt x="1083" y="453"/>
                  </a:cubicBezTo>
                  <a:cubicBezTo>
                    <a:pt x="1044" y="374"/>
                    <a:pt x="1005" y="306"/>
                    <a:pt x="965" y="227"/>
                  </a:cubicBezTo>
                  <a:lnTo>
                    <a:pt x="906" y="256"/>
                  </a:lnTo>
                  <a:cubicBezTo>
                    <a:pt x="965" y="385"/>
                    <a:pt x="1034" y="503"/>
                    <a:pt x="1093" y="621"/>
                  </a:cubicBezTo>
                  <a:cubicBezTo>
                    <a:pt x="1103" y="700"/>
                    <a:pt x="1103" y="778"/>
                    <a:pt x="1113" y="857"/>
                  </a:cubicBezTo>
                  <a:cubicBezTo>
                    <a:pt x="1054" y="768"/>
                    <a:pt x="994" y="689"/>
                    <a:pt x="935" y="601"/>
                  </a:cubicBezTo>
                  <a:cubicBezTo>
                    <a:pt x="887" y="512"/>
                    <a:pt x="828" y="424"/>
                    <a:pt x="778" y="335"/>
                  </a:cubicBezTo>
                  <a:cubicBezTo>
                    <a:pt x="758" y="355"/>
                    <a:pt x="739" y="365"/>
                    <a:pt x="719" y="374"/>
                  </a:cubicBezTo>
                  <a:cubicBezTo>
                    <a:pt x="847" y="581"/>
                    <a:pt x="955" y="798"/>
                    <a:pt x="1064" y="1004"/>
                  </a:cubicBezTo>
                  <a:cubicBezTo>
                    <a:pt x="1083" y="1044"/>
                    <a:pt x="1103" y="1074"/>
                    <a:pt x="1123" y="1113"/>
                  </a:cubicBezTo>
                  <a:cubicBezTo>
                    <a:pt x="965" y="886"/>
                    <a:pt x="798" y="670"/>
                    <a:pt x="621" y="453"/>
                  </a:cubicBezTo>
                  <a:lnTo>
                    <a:pt x="513" y="562"/>
                  </a:lnTo>
                  <a:cubicBezTo>
                    <a:pt x="729" y="827"/>
                    <a:pt x="935" y="1103"/>
                    <a:pt x="1123" y="1378"/>
                  </a:cubicBezTo>
                  <a:cubicBezTo>
                    <a:pt x="1024" y="1299"/>
                    <a:pt x="935" y="1231"/>
                    <a:pt x="837" y="1152"/>
                  </a:cubicBezTo>
                  <a:cubicBezTo>
                    <a:pt x="798" y="1074"/>
                    <a:pt x="749" y="995"/>
                    <a:pt x="709" y="916"/>
                  </a:cubicBezTo>
                  <a:lnTo>
                    <a:pt x="502" y="562"/>
                  </a:lnTo>
                  <a:cubicBezTo>
                    <a:pt x="493" y="581"/>
                    <a:pt x="473" y="601"/>
                    <a:pt x="454" y="611"/>
                  </a:cubicBezTo>
                  <a:cubicBezTo>
                    <a:pt x="542" y="759"/>
                    <a:pt x="621" y="896"/>
                    <a:pt x="699" y="1034"/>
                  </a:cubicBezTo>
                  <a:lnTo>
                    <a:pt x="463" y="857"/>
                  </a:lnTo>
                  <a:cubicBezTo>
                    <a:pt x="424" y="818"/>
                    <a:pt x="384" y="788"/>
                    <a:pt x="336" y="759"/>
                  </a:cubicBezTo>
                  <a:cubicBezTo>
                    <a:pt x="336" y="768"/>
                    <a:pt x="325" y="778"/>
                    <a:pt x="316" y="788"/>
                  </a:cubicBezTo>
                  <a:cubicBezTo>
                    <a:pt x="463" y="896"/>
                    <a:pt x="601" y="1004"/>
                    <a:pt x="739" y="1113"/>
                  </a:cubicBezTo>
                  <a:cubicBezTo>
                    <a:pt x="769" y="1172"/>
                    <a:pt x="798" y="1221"/>
                    <a:pt x="828" y="1280"/>
                  </a:cubicBezTo>
                  <a:cubicBezTo>
                    <a:pt x="808" y="1260"/>
                    <a:pt x="778" y="1240"/>
                    <a:pt x="758" y="1221"/>
                  </a:cubicBezTo>
                  <a:cubicBezTo>
                    <a:pt x="601" y="1093"/>
                    <a:pt x="443" y="965"/>
                    <a:pt x="276" y="847"/>
                  </a:cubicBezTo>
                  <a:cubicBezTo>
                    <a:pt x="276" y="847"/>
                    <a:pt x="266" y="857"/>
                    <a:pt x="266" y="866"/>
                  </a:cubicBezTo>
                  <a:cubicBezTo>
                    <a:pt x="463" y="1024"/>
                    <a:pt x="670" y="1192"/>
                    <a:pt x="867" y="1349"/>
                  </a:cubicBezTo>
                  <a:cubicBezTo>
                    <a:pt x="876" y="1359"/>
                    <a:pt x="876" y="1359"/>
                    <a:pt x="876" y="1369"/>
                  </a:cubicBezTo>
                  <a:lnTo>
                    <a:pt x="994" y="1575"/>
                  </a:lnTo>
                  <a:cubicBezTo>
                    <a:pt x="867" y="1447"/>
                    <a:pt x="739" y="1329"/>
                    <a:pt x="601" y="1201"/>
                  </a:cubicBezTo>
                  <a:cubicBezTo>
                    <a:pt x="493" y="1093"/>
                    <a:pt x="375" y="985"/>
                    <a:pt x="257" y="866"/>
                  </a:cubicBezTo>
                  <a:cubicBezTo>
                    <a:pt x="257" y="877"/>
                    <a:pt x="247" y="886"/>
                    <a:pt x="247" y="896"/>
                  </a:cubicBezTo>
                  <a:cubicBezTo>
                    <a:pt x="443" y="1093"/>
                    <a:pt x="650" y="1290"/>
                    <a:pt x="857" y="1487"/>
                  </a:cubicBezTo>
                  <a:lnTo>
                    <a:pt x="1044" y="1673"/>
                  </a:lnTo>
                  <a:cubicBezTo>
                    <a:pt x="1093" y="1782"/>
                    <a:pt x="1152" y="1890"/>
                    <a:pt x="1211" y="1999"/>
                  </a:cubicBezTo>
                  <a:cubicBezTo>
                    <a:pt x="1172" y="1988"/>
                    <a:pt x="1142" y="1979"/>
                    <a:pt x="1113" y="1959"/>
                  </a:cubicBezTo>
                  <a:cubicBezTo>
                    <a:pt x="798" y="1644"/>
                    <a:pt x="483" y="1329"/>
                    <a:pt x="178" y="1014"/>
                  </a:cubicBezTo>
                  <a:cubicBezTo>
                    <a:pt x="158" y="1063"/>
                    <a:pt x="128" y="1113"/>
                    <a:pt x="119" y="1162"/>
                  </a:cubicBezTo>
                  <a:cubicBezTo>
                    <a:pt x="325" y="1378"/>
                    <a:pt x="542" y="1595"/>
                    <a:pt x="758" y="1811"/>
                  </a:cubicBezTo>
                  <a:cubicBezTo>
                    <a:pt x="660" y="1772"/>
                    <a:pt x="561" y="1732"/>
                    <a:pt x="473" y="1693"/>
                  </a:cubicBezTo>
                  <a:cubicBezTo>
                    <a:pt x="345" y="1585"/>
                    <a:pt x="217" y="1467"/>
                    <a:pt x="99" y="1349"/>
                  </a:cubicBezTo>
                  <a:cubicBezTo>
                    <a:pt x="89" y="1339"/>
                    <a:pt x="80" y="1319"/>
                    <a:pt x="60" y="1310"/>
                  </a:cubicBezTo>
                  <a:cubicBezTo>
                    <a:pt x="60" y="1319"/>
                    <a:pt x="60" y="1339"/>
                    <a:pt x="50" y="1349"/>
                  </a:cubicBezTo>
                  <a:cubicBezTo>
                    <a:pt x="158" y="1457"/>
                    <a:pt x="276" y="1555"/>
                    <a:pt x="384" y="1664"/>
                  </a:cubicBezTo>
                  <a:cubicBezTo>
                    <a:pt x="266" y="1614"/>
                    <a:pt x="139" y="1566"/>
                    <a:pt x="21" y="1507"/>
                  </a:cubicBezTo>
                  <a:cubicBezTo>
                    <a:pt x="10" y="1555"/>
                    <a:pt x="10" y="1605"/>
                    <a:pt x="1" y="1654"/>
                  </a:cubicBezTo>
                  <a:cubicBezTo>
                    <a:pt x="227" y="1743"/>
                    <a:pt x="454" y="1841"/>
                    <a:pt x="680" y="1929"/>
                  </a:cubicBezTo>
                  <a:cubicBezTo>
                    <a:pt x="837" y="2067"/>
                    <a:pt x="994" y="2195"/>
                    <a:pt x="1152" y="2313"/>
                  </a:cubicBezTo>
                  <a:lnTo>
                    <a:pt x="1034" y="2284"/>
                  </a:lnTo>
                  <a:cubicBezTo>
                    <a:pt x="994" y="2274"/>
                    <a:pt x="955" y="2254"/>
                    <a:pt x="906" y="2244"/>
                  </a:cubicBezTo>
                  <a:cubicBezTo>
                    <a:pt x="601" y="2117"/>
                    <a:pt x="296" y="1979"/>
                    <a:pt x="1" y="1831"/>
                  </a:cubicBezTo>
                  <a:lnTo>
                    <a:pt x="1" y="1831"/>
                  </a:lnTo>
                  <a:cubicBezTo>
                    <a:pt x="1" y="1890"/>
                    <a:pt x="10" y="1940"/>
                    <a:pt x="21" y="1988"/>
                  </a:cubicBezTo>
                  <a:cubicBezTo>
                    <a:pt x="325" y="2136"/>
                    <a:pt x="631" y="2274"/>
                    <a:pt x="946" y="2402"/>
                  </a:cubicBezTo>
                  <a:lnTo>
                    <a:pt x="2697" y="2402"/>
                  </a:lnTo>
                  <a:cubicBezTo>
                    <a:pt x="2825" y="2392"/>
                    <a:pt x="2943" y="2382"/>
                    <a:pt x="3061" y="2373"/>
                  </a:cubicBezTo>
                  <a:cubicBezTo>
                    <a:pt x="3219" y="2362"/>
                    <a:pt x="3367" y="2343"/>
                    <a:pt x="3524" y="2333"/>
                  </a:cubicBezTo>
                  <a:cubicBezTo>
                    <a:pt x="3541" y="2324"/>
                    <a:pt x="3543" y="2301"/>
                    <a:pt x="3531" y="2301"/>
                  </a:cubicBezTo>
                  <a:cubicBezTo>
                    <a:pt x="3529" y="2301"/>
                    <a:pt x="3527" y="2302"/>
                    <a:pt x="3524" y="2303"/>
                  </a:cubicBezTo>
                  <a:cubicBezTo>
                    <a:pt x="3209" y="2333"/>
                    <a:pt x="2884" y="2362"/>
                    <a:pt x="2569" y="2392"/>
                  </a:cubicBezTo>
                  <a:cubicBezTo>
                    <a:pt x="2608" y="2373"/>
                    <a:pt x="2648" y="2353"/>
                    <a:pt x="2687" y="2343"/>
                  </a:cubicBezTo>
                  <a:cubicBezTo>
                    <a:pt x="2835" y="2323"/>
                    <a:pt x="2982" y="2313"/>
                    <a:pt x="3130" y="2294"/>
                  </a:cubicBezTo>
                  <a:cubicBezTo>
                    <a:pt x="3317" y="2274"/>
                    <a:pt x="3514" y="2254"/>
                    <a:pt x="3711" y="2235"/>
                  </a:cubicBezTo>
                  <a:cubicBezTo>
                    <a:pt x="3711" y="2225"/>
                    <a:pt x="3711" y="2215"/>
                    <a:pt x="3721" y="2205"/>
                  </a:cubicBezTo>
                  <a:lnTo>
                    <a:pt x="3721" y="2205"/>
                  </a:lnTo>
                  <a:cubicBezTo>
                    <a:pt x="3406" y="2235"/>
                    <a:pt x="3091" y="2264"/>
                    <a:pt x="2776" y="2303"/>
                  </a:cubicBezTo>
                  <a:cubicBezTo>
                    <a:pt x="2973" y="2225"/>
                    <a:pt x="3170" y="2136"/>
                    <a:pt x="3356" y="2058"/>
                  </a:cubicBezTo>
                  <a:cubicBezTo>
                    <a:pt x="3494" y="2028"/>
                    <a:pt x="3632" y="1988"/>
                    <a:pt x="3770" y="1959"/>
                  </a:cubicBezTo>
                  <a:lnTo>
                    <a:pt x="3770" y="1929"/>
                  </a:lnTo>
                  <a:cubicBezTo>
                    <a:pt x="3681" y="1949"/>
                    <a:pt x="3603" y="1969"/>
                    <a:pt x="3514" y="1988"/>
                  </a:cubicBezTo>
                  <a:cubicBezTo>
                    <a:pt x="3583" y="1959"/>
                    <a:pt x="3652" y="1929"/>
                    <a:pt x="3711" y="1900"/>
                  </a:cubicBezTo>
                  <a:cubicBezTo>
                    <a:pt x="3794" y="1867"/>
                    <a:pt x="3743" y="1783"/>
                    <a:pt x="3671" y="1783"/>
                  </a:cubicBezTo>
                  <a:cubicBezTo>
                    <a:pt x="3658" y="1783"/>
                    <a:pt x="3645" y="1786"/>
                    <a:pt x="3632" y="1792"/>
                  </a:cubicBezTo>
                  <a:cubicBezTo>
                    <a:pt x="3297" y="1940"/>
                    <a:pt x="2953" y="2087"/>
                    <a:pt x="2619" y="2225"/>
                  </a:cubicBezTo>
                  <a:cubicBezTo>
                    <a:pt x="2481" y="2264"/>
                    <a:pt x="2353" y="2303"/>
                    <a:pt x="2215" y="2343"/>
                  </a:cubicBezTo>
                  <a:cubicBezTo>
                    <a:pt x="2205" y="2303"/>
                    <a:pt x="2195" y="2274"/>
                    <a:pt x="2186" y="2244"/>
                  </a:cubicBezTo>
                  <a:cubicBezTo>
                    <a:pt x="2471" y="2126"/>
                    <a:pt x="2746" y="1999"/>
                    <a:pt x="3022" y="1880"/>
                  </a:cubicBezTo>
                  <a:lnTo>
                    <a:pt x="3288" y="1821"/>
                  </a:lnTo>
                  <a:cubicBezTo>
                    <a:pt x="3445" y="1782"/>
                    <a:pt x="3612" y="1732"/>
                    <a:pt x="3780" y="1693"/>
                  </a:cubicBezTo>
                  <a:lnTo>
                    <a:pt x="3780" y="1664"/>
                  </a:lnTo>
                  <a:cubicBezTo>
                    <a:pt x="3573" y="1713"/>
                    <a:pt x="3367" y="1762"/>
                    <a:pt x="3170" y="1811"/>
                  </a:cubicBezTo>
                  <a:cubicBezTo>
                    <a:pt x="3347" y="1732"/>
                    <a:pt x="3533" y="1644"/>
                    <a:pt x="3721" y="1566"/>
                  </a:cubicBezTo>
                  <a:cubicBezTo>
                    <a:pt x="3738" y="1557"/>
                    <a:pt x="3725" y="1534"/>
                    <a:pt x="3709" y="1534"/>
                  </a:cubicBezTo>
                  <a:cubicBezTo>
                    <a:pt x="3707" y="1534"/>
                    <a:pt x="3704" y="1534"/>
                    <a:pt x="3701" y="1536"/>
                  </a:cubicBezTo>
                  <a:cubicBezTo>
                    <a:pt x="3474" y="1644"/>
                    <a:pt x="3238" y="1752"/>
                    <a:pt x="3012" y="1851"/>
                  </a:cubicBezTo>
                  <a:cubicBezTo>
                    <a:pt x="2934" y="1870"/>
                    <a:pt x="2864" y="1890"/>
                    <a:pt x="2786" y="1900"/>
                  </a:cubicBezTo>
                  <a:cubicBezTo>
                    <a:pt x="3111" y="1732"/>
                    <a:pt x="3426" y="1575"/>
                    <a:pt x="3741" y="1408"/>
                  </a:cubicBezTo>
                  <a:cubicBezTo>
                    <a:pt x="3730" y="1359"/>
                    <a:pt x="3721" y="1310"/>
                    <a:pt x="3701" y="1270"/>
                  </a:cubicBezTo>
                  <a:cubicBezTo>
                    <a:pt x="3219" y="1526"/>
                    <a:pt x="2737" y="1772"/>
                    <a:pt x="2254" y="2028"/>
                  </a:cubicBezTo>
                  <a:cubicBezTo>
                    <a:pt x="2254" y="2018"/>
                    <a:pt x="2264" y="1999"/>
                    <a:pt x="2274" y="1988"/>
                  </a:cubicBezTo>
                  <a:cubicBezTo>
                    <a:pt x="2422" y="1890"/>
                    <a:pt x="2560" y="1792"/>
                    <a:pt x="2707" y="1693"/>
                  </a:cubicBezTo>
                  <a:cubicBezTo>
                    <a:pt x="2855" y="1605"/>
                    <a:pt x="3002" y="1526"/>
                    <a:pt x="3140" y="1447"/>
                  </a:cubicBezTo>
                  <a:cubicBezTo>
                    <a:pt x="3317" y="1349"/>
                    <a:pt x="3485" y="1251"/>
                    <a:pt x="3662" y="1152"/>
                  </a:cubicBezTo>
                  <a:cubicBezTo>
                    <a:pt x="3652" y="1142"/>
                    <a:pt x="3652" y="1133"/>
                    <a:pt x="3652" y="1122"/>
                  </a:cubicBezTo>
                  <a:cubicBezTo>
                    <a:pt x="3426" y="1251"/>
                    <a:pt x="3189" y="1378"/>
                    <a:pt x="2963" y="1516"/>
                  </a:cubicBezTo>
                  <a:lnTo>
                    <a:pt x="3612" y="1044"/>
                  </a:lnTo>
                  <a:lnTo>
                    <a:pt x="3553" y="926"/>
                  </a:lnTo>
                  <a:cubicBezTo>
                    <a:pt x="3445" y="995"/>
                    <a:pt x="3337" y="1074"/>
                    <a:pt x="3238" y="1152"/>
                  </a:cubicBezTo>
                  <a:cubicBezTo>
                    <a:pt x="3150" y="1181"/>
                    <a:pt x="3071" y="1221"/>
                    <a:pt x="2993" y="1251"/>
                  </a:cubicBezTo>
                  <a:cubicBezTo>
                    <a:pt x="3032" y="1211"/>
                    <a:pt x="3081" y="1172"/>
                    <a:pt x="3130" y="1122"/>
                  </a:cubicBezTo>
                  <a:cubicBezTo>
                    <a:pt x="3238" y="1014"/>
                    <a:pt x="3356" y="906"/>
                    <a:pt x="3465" y="788"/>
                  </a:cubicBezTo>
                  <a:cubicBezTo>
                    <a:pt x="3455" y="778"/>
                    <a:pt x="3445" y="768"/>
                    <a:pt x="3445" y="759"/>
                  </a:cubicBezTo>
                  <a:cubicBezTo>
                    <a:pt x="3268" y="945"/>
                    <a:pt x="3091" y="1122"/>
                    <a:pt x="2904" y="1290"/>
                  </a:cubicBezTo>
                  <a:cubicBezTo>
                    <a:pt x="2894" y="1290"/>
                    <a:pt x="2894" y="1290"/>
                    <a:pt x="2884" y="1299"/>
                  </a:cubicBezTo>
                  <a:cubicBezTo>
                    <a:pt x="3061" y="1103"/>
                    <a:pt x="3229" y="906"/>
                    <a:pt x="3396" y="700"/>
                  </a:cubicBezTo>
                  <a:cubicBezTo>
                    <a:pt x="3367" y="670"/>
                    <a:pt x="3337" y="630"/>
                    <a:pt x="3297" y="591"/>
                  </a:cubicBezTo>
                  <a:cubicBezTo>
                    <a:pt x="3248" y="650"/>
                    <a:pt x="3209" y="700"/>
                    <a:pt x="3159" y="759"/>
                  </a:cubicBezTo>
                  <a:cubicBezTo>
                    <a:pt x="3071" y="818"/>
                    <a:pt x="2993" y="877"/>
                    <a:pt x="2914" y="926"/>
                  </a:cubicBezTo>
                  <a:cubicBezTo>
                    <a:pt x="3002" y="778"/>
                    <a:pt x="3091" y="630"/>
                    <a:pt x="3179" y="473"/>
                  </a:cubicBezTo>
                  <a:cubicBezTo>
                    <a:pt x="3130" y="433"/>
                    <a:pt x="3081" y="394"/>
                    <a:pt x="3022" y="355"/>
                  </a:cubicBezTo>
                  <a:cubicBezTo>
                    <a:pt x="2934" y="542"/>
                    <a:pt x="2835" y="719"/>
                    <a:pt x="2737" y="906"/>
                  </a:cubicBezTo>
                  <a:cubicBezTo>
                    <a:pt x="2786" y="788"/>
                    <a:pt x="2835" y="670"/>
                    <a:pt x="2875" y="552"/>
                  </a:cubicBezTo>
                  <a:lnTo>
                    <a:pt x="2963" y="315"/>
                  </a:lnTo>
                  <a:cubicBezTo>
                    <a:pt x="2953" y="306"/>
                    <a:pt x="2943" y="306"/>
                    <a:pt x="2934" y="296"/>
                  </a:cubicBezTo>
                  <a:cubicBezTo>
                    <a:pt x="2845" y="552"/>
                    <a:pt x="2746" y="807"/>
                    <a:pt x="2638" y="1054"/>
                  </a:cubicBezTo>
                  <a:cubicBezTo>
                    <a:pt x="2628" y="1074"/>
                    <a:pt x="2628" y="1093"/>
                    <a:pt x="2619" y="1103"/>
                  </a:cubicBezTo>
                  <a:cubicBezTo>
                    <a:pt x="2608" y="1133"/>
                    <a:pt x="2589" y="1152"/>
                    <a:pt x="2579" y="1172"/>
                  </a:cubicBezTo>
                  <a:cubicBezTo>
                    <a:pt x="2530" y="1211"/>
                    <a:pt x="2481" y="1240"/>
                    <a:pt x="2431" y="1270"/>
                  </a:cubicBezTo>
                  <a:cubicBezTo>
                    <a:pt x="2540" y="1063"/>
                    <a:pt x="2648" y="847"/>
                    <a:pt x="2746" y="621"/>
                  </a:cubicBezTo>
                  <a:cubicBezTo>
                    <a:pt x="2796" y="512"/>
                    <a:pt x="2845" y="394"/>
                    <a:pt x="2894" y="276"/>
                  </a:cubicBezTo>
                  <a:cubicBezTo>
                    <a:pt x="2875" y="256"/>
                    <a:pt x="2855" y="247"/>
                    <a:pt x="2835" y="237"/>
                  </a:cubicBezTo>
                  <a:cubicBezTo>
                    <a:pt x="2726" y="503"/>
                    <a:pt x="2608" y="768"/>
                    <a:pt x="2481" y="1024"/>
                  </a:cubicBezTo>
                  <a:cubicBezTo>
                    <a:pt x="2422" y="1142"/>
                    <a:pt x="2372" y="1251"/>
                    <a:pt x="2313" y="1359"/>
                  </a:cubicBezTo>
                  <a:lnTo>
                    <a:pt x="2293" y="1378"/>
                  </a:lnTo>
                  <a:cubicBezTo>
                    <a:pt x="2431" y="1074"/>
                    <a:pt x="2549" y="768"/>
                    <a:pt x="2667" y="463"/>
                  </a:cubicBezTo>
                  <a:cubicBezTo>
                    <a:pt x="2697" y="374"/>
                    <a:pt x="2726" y="286"/>
                    <a:pt x="2776" y="208"/>
                  </a:cubicBezTo>
                  <a:lnTo>
                    <a:pt x="2717" y="178"/>
                  </a:lnTo>
                  <a:cubicBezTo>
                    <a:pt x="2678" y="237"/>
                    <a:pt x="2648" y="296"/>
                    <a:pt x="2628" y="365"/>
                  </a:cubicBezTo>
                  <a:cubicBezTo>
                    <a:pt x="2589" y="453"/>
                    <a:pt x="2560" y="542"/>
                    <a:pt x="2530" y="630"/>
                  </a:cubicBezTo>
                  <a:cubicBezTo>
                    <a:pt x="2490" y="719"/>
                    <a:pt x="2461" y="818"/>
                    <a:pt x="2422" y="916"/>
                  </a:cubicBezTo>
                  <a:cubicBezTo>
                    <a:pt x="2343" y="1093"/>
                    <a:pt x="2264" y="1280"/>
                    <a:pt x="2175" y="1467"/>
                  </a:cubicBezTo>
                  <a:cubicBezTo>
                    <a:pt x="2116" y="1507"/>
                    <a:pt x="2057" y="1546"/>
                    <a:pt x="2008" y="1585"/>
                  </a:cubicBezTo>
                  <a:cubicBezTo>
                    <a:pt x="2008" y="1555"/>
                    <a:pt x="2018" y="1516"/>
                    <a:pt x="2028" y="1477"/>
                  </a:cubicBezTo>
                  <a:cubicBezTo>
                    <a:pt x="2127" y="1162"/>
                    <a:pt x="2234" y="857"/>
                    <a:pt x="2363" y="542"/>
                  </a:cubicBezTo>
                  <a:cubicBezTo>
                    <a:pt x="2422" y="404"/>
                    <a:pt x="2481" y="256"/>
                    <a:pt x="2540" y="109"/>
                  </a:cubicBezTo>
                  <a:cubicBezTo>
                    <a:pt x="2510" y="99"/>
                    <a:pt x="2490" y="99"/>
                    <a:pt x="2471" y="89"/>
                  </a:cubicBezTo>
                  <a:cubicBezTo>
                    <a:pt x="2343" y="385"/>
                    <a:pt x="2225" y="689"/>
                    <a:pt x="2116" y="985"/>
                  </a:cubicBezTo>
                  <a:lnTo>
                    <a:pt x="2087" y="1074"/>
                  </a:lnTo>
                  <a:cubicBezTo>
                    <a:pt x="2116" y="906"/>
                    <a:pt x="2146" y="748"/>
                    <a:pt x="2166" y="581"/>
                  </a:cubicBezTo>
                  <a:cubicBezTo>
                    <a:pt x="2195" y="404"/>
                    <a:pt x="2225" y="217"/>
                    <a:pt x="2254" y="40"/>
                  </a:cubicBezTo>
                  <a:cubicBezTo>
                    <a:pt x="2234" y="30"/>
                    <a:pt x="2205" y="30"/>
                    <a:pt x="2186" y="20"/>
                  </a:cubicBezTo>
                  <a:cubicBezTo>
                    <a:pt x="2166" y="50"/>
                    <a:pt x="2156" y="79"/>
                    <a:pt x="2136" y="99"/>
                  </a:cubicBezTo>
                  <a:cubicBezTo>
                    <a:pt x="2146" y="70"/>
                    <a:pt x="2146" y="50"/>
                    <a:pt x="2146" y="20"/>
                  </a:cubicBezTo>
                  <a:cubicBezTo>
                    <a:pt x="2097" y="11"/>
                    <a:pt x="2048" y="11"/>
                    <a:pt x="1989" y="11"/>
                  </a:cubicBezTo>
                  <a:lnTo>
                    <a:pt x="1930" y="512"/>
                  </a:lnTo>
                  <a:cubicBezTo>
                    <a:pt x="1920" y="522"/>
                    <a:pt x="1920" y="542"/>
                    <a:pt x="1910" y="552"/>
                  </a:cubicBezTo>
                  <a:lnTo>
                    <a:pt x="1910" y="414"/>
                  </a:lnTo>
                  <a:cubicBezTo>
                    <a:pt x="1920" y="276"/>
                    <a:pt x="1920" y="138"/>
                    <a:pt x="1920"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
            <p:cNvSpPr/>
            <p:nvPr/>
          </p:nvSpPr>
          <p:spPr>
            <a:xfrm>
              <a:off x="5034604" y="5070107"/>
              <a:ext cx="73299" cy="12711"/>
            </a:xfrm>
            <a:custGeom>
              <a:avLst/>
              <a:gdLst/>
              <a:ahLst/>
              <a:cxnLst/>
              <a:rect l="l" t="t" r="r" b="b"/>
              <a:pathLst>
                <a:path w="346" h="60" extrusionOk="0">
                  <a:moveTo>
                    <a:pt x="1" y="1"/>
                  </a:moveTo>
                  <a:cubicBezTo>
                    <a:pt x="1" y="11"/>
                    <a:pt x="11" y="20"/>
                    <a:pt x="11" y="31"/>
                  </a:cubicBezTo>
                  <a:lnTo>
                    <a:pt x="188" y="60"/>
                  </a:lnTo>
                  <a:lnTo>
                    <a:pt x="346" y="60"/>
                  </a:lnTo>
                  <a:cubicBezTo>
                    <a:pt x="306" y="60"/>
                    <a:pt x="267" y="50"/>
                    <a:pt x="228" y="40"/>
                  </a:cubicBezTo>
                  <a:cubicBezTo>
                    <a:pt x="149" y="31"/>
                    <a:pt x="80" y="11"/>
                    <a:pt x="1"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
            <p:cNvSpPr/>
            <p:nvPr/>
          </p:nvSpPr>
          <p:spPr>
            <a:xfrm>
              <a:off x="75043" y="4573961"/>
              <a:ext cx="802055" cy="508858"/>
            </a:xfrm>
            <a:custGeom>
              <a:avLst/>
              <a:gdLst/>
              <a:ahLst/>
              <a:cxnLst/>
              <a:rect l="l" t="t" r="r" b="b"/>
              <a:pathLst>
                <a:path w="3786" h="2402" extrusionOk="0">
                  <a:moveTo>
                    <a:pt x="1506" y="424"/>
                  </a:moveTo>
                  <a:cubicBezTo>
                    <a:pt x="1545" y="512"/>
                    <a:pt x="1575" y="601"/>
                    <a:pt x="1604" y="689"/>
                  </a:cubicBezTo>
                  <a:cubicBezTo>
                    <a:pt x="1614" y="728"/>
                    <a:pt x="1615" y="766"/>
                    <a:pt x="1623" y="796"/>
                  </a:cubicBezTo>
                  <a:lnTo>
                    <a:pt x="1623" y="796"/>
                  </a:lnTo>
                  <a:cubicBezTo>
                    <a:pt x="1584" y="668"/>
                    <a:pt x="1545" y="541"/>
                    <a:pt x="1506" y="424"/>
                  </a:cubicBezTo>
                  <a:close/>
                  <a:moveTo>
                    <a:pt x="1053" y="837"/>
                  </a:moveTo>
                  <a:cubicBezTo>
                    <a:pt x="1063" y="847"/>
                    <a:pt x="1073" y="857"/>
                    <a:pt x="1083" y="877"/>
                  </a:cubicBezTo>
                  <a:cubicBezTo>
                    <a:pt x="1093" y="886"/>
                    <a:pt x="1103" y="906"/>
                    <a:pt x="1112" y="916"/>
                  </a:cubicBezTo>
                  <a:cubicBezTo>
                    <a:pt x="1112" y="936"/>
                    <a:pt x="1112" y="945"/>
                    <a:pt x="1122" y="965"/>
                  </a:cubicBezTo>
                  <a:cubicBezTo>
                    <a:pt x="1093" y="916"/>
                    <a:pt x="1073" y="877"/>
                    <a:pt x="1053" y="837"/>
                  </a:cubicBezTo>
                  <a:close/>
                  <a:moveTo>
                    <a:pt x="1742" y="1083"/>
                  </a:moveTo>
                  <a:lnTo>
                    <a:pt x="1772" y="1172"/>
                  </a:lnTo>
                  <a:lnTo>
                    <a:pt x="1772" y="1290"/>
                  </a:lnTo>
                  <a:cubicBezTo>
                    <a:pt x="1762" y="1260"/>
                    <a:pt x="1752" y="1240"/>
                    <a:pt x="1742" y="1211"/>
                  </a:cubicBezTo>
                  <a:lnTo>
                    <a:pt x="1742" y="1172"/>
                  </a:lnTo>
                  <a:cubicBezTo>
                    <a:pt x="1742" y="1152"/>
                    <a:pt x="1733" y="1133"/>
                    <a:pt x="1733" y="1103"/>
                  </a:cubicBezTo>
                  <a:cubicBezTo>
                    <a:pt x="1733" y="1093"/>
                    <a:pt x="1742" y="1093"/>
                    <a:pt x="1742" y="1083"/>
                  </a:cubicBezTo>
                  <a:close/>
                  <a:moveTo>
                    <a:pt x="1280" y="995"/>
                  </a:moveTo>
                  <a:cubicBezTo>
                    <a:pt x="1289" y="1004"/>
                    <a:pt x="1300" y="1024"/>
                    <a:pt x="1300" y="1034"/>
                  </a:cubicBezTo>
                  <a:cubicBezTo>
                    <a:pt x="1359" y="1142"/>
                    <a:pt x="1407" y="1240"/>
                    <a:pt x="1466" y="1349"/>
                  </a:cubicBezTo>
                  <a:lnTo>
                    <a:pt x="1457" y="1339"/>
                  </a:lnTo>
                  <a:cubicBezTo>
                    <a:pt x="1398" y="1260"/>
                    <a:pt x="1348" y="1192"/>
                    <a:pt x="1289" y="1113"/>
                  </a:cubicBezTo>
                  <a:cubicBezTo>
                    <a:pt x="1289" y="1074"/>
                    <a:pt x="1289" y="1034"/>
                    <a:pt x="1280" y="995"/>
                  </a:cubicBezTo>
                  <a:close/>
                  <a:moveTo>
                    <a:pt x="2205" y="119"/>
                  </a:moveTo>
                  <a:lnTo>
                    <a:pt x="2205" y="119"/>
                  </a:lnTo>
                  <a:cubicBezTo>
                    <a:pt x="2155" y="433"/>
                    <a:pt x="2107" y="739"/>
                    <a:pt x="2057" y="1054"/>
                  </a:cubicBezTo>
                  <a:cubicBezTo>
                    <a:pt x="2037" y="1122"/>
                    <a:pt x="2028" y="1192"/>
                    <a:pt x="2018" y="1260"/>
                  </a:cubicBezTo>
                  <a:cubicBezTo>
                    <a:pt x="2008" y="1290"/>
                    <a:pt x="1998" y="1319"/>
                    <a:pt x="1988" y="1359"/>
                  </a:cubicBezTo>
                  <a:cubicBezTo>
                    <a:pt x="2028" y="1004"/>
                    <a:pt x="2067" y="641"/>
                    <a:pt x="2116" y="286"/>
                  </a:cubicBezTo>
                  <a:cubicBezTo>
                    <a:pt x="2146" y="237"/>
                    <a:pt x="2175" y="178"/>
                    <a:pt x="2205" y="119"/>
                  </a:cubicBezTo>
                  <a:close/>
                  <a:moveTo>
                    <a:pt x="3071" y="857"/>
                  </a:moveTo>
                  <a:cubicBezTo>
                    <a:pt x="2914" y="1034"/>
                    <a:pt x="2766" y="1211"/>
                    <a:pt x="2599" y="1388"/>
                  </a:cubicBezTo>
                  <a:cubicBezTo>
                    <a:pt x="2697" y="1260"/>
                    <a:pt x="2785" y="1133"/>
                    <a:pt x="2864" y="1004"/>
                  </a:cubicBezTo>
                  <a:lnTo>
                    <a:pt x="3071" y="857"/>
                  </a:lnTo>
                  <a:close/>
                  <a:moveTo>
                    <a:pt x="2520" y="1251"/>
                  </a:moveTo>
                  <a:lnTo>
                    <a:pt x="2520" y="1251"/>
                  </a:lnTo>
                  <a:cubicBezTo>
                    <a:pt x="2451" y="1349"/>
                    <a:pt x="2382" y="1447"/>
                    <a:pt x="2313" y="1536"/>
                  </a:cubicBezTo>
                  <a:cubicBezTo>
                    <a:pt x="2303" y="1546"/>
                    <a:pt x="2293" y="1546"/>
                    <a:pt x="2293" y="1546"/>
                  </a:cubicBezTo>
                  <a:cubicBezTo>
                    <a:pt x="2323" y="1477"/>
                    <a:pt x="2362" y="1408"/>
                    <a:pt x="2402" y="1339"/>
                  </a:cubicBezTo>
                  <a:lnTo>
                    <a:pt x="2520" y="1251"/>
                  </a:lnTo>
                  <a:close/>
                  <a:moveTo>
                    <a:pt x="3110" y="1231"/>
                  </a:moveTo>
                  <a:lnTo>
                    <a:pt x="3110" y="1231"/>
                  </a:lnTo>
                  <a:cubicBezTo>
                    <a:pt x="2962" y="1339"/>
                    <a:pt x="2815" y="1437"/>
                    <a:pt x="2667" y="1546"/>
                  </a:cubicBezTo>
                  <a:cubicBezTo>
                    <a:pt x="2677" y="1536"/>
                    <a:pt x="2677" y="1526"/>
                    <a:pt x="2687" y="1516"/>
                  </a:cubicBezTo>
                  <a:lnTo>
                    <a:pt x="2923" y="1310"/>
                  </a:lnTo>
                  <a:cubicBezTo>
                    <a:pt x="2982" y="1290"/>
                    <a:pt x="3051" y="1260"/>
                    <a:pt x="3110" y="1231"/>
                  </a:cubicBezTo>
                  <a:close/>
                  <a:moveTo>
                    <a:pt x="876" y="1221"/>
                  </a:moveTo>
                  <a:lnTo>
                    <a:pt x="876" y="1221"/>
                  </a:lnTo>
                  <a:cubicBezTo>
                    <a:pt x="974" y="1310"/>
                    <a:pt x="1073" y="1388"/>
                    <a:pt x="1171" y="1467"/>
                  </a:cubicBezTo>
                  <a:cubicBezTo>
                    <a:pt x="1182" y="1507"/>
                    <a:pt x="1182" y="1536"/>
                    <a:pt x="1182" y="1566"/>
                  </a:cubicBezTo>
                  <a:cubicBezTo>
                    <a:pt x="1112" y="1507"/>
                    <a:pt x="1044" y="1447"/>
                    <a:pt x="965" y="1388"/>
                  </a:cubicBezTo>
                  <a:cubicBezTo>
                    <a:pt x="935" y="1329"/>
                    <a:pt x="906" y="1280"/>
                    <a:pt x="876" y="1221"/>
                  </a:cubicBezTo>
                  <a:close/>
                  <a:moveTo>
                    <a:pt x="256" y="866"/>
                  </a:moveTo>
                  <a:lnTo>
                    <a:pt x="256" y="866"/>
                  </a:lnTo>
                  <a:cubicBezTo>
                    <a:pt x="463" y="1024"/>
                    <a:pt x="670" y="1192"/>
                    <a:pt x="867" y="1349"/>
                  </a:cubicBezTo>
                  <a:cubicBezTo>
                    <a:pt x="867" y="1359"/>
                    <a:pt x="876" y="1359"/>
                    <a:pt x="876" y="1369"/>
                  </a:cubicBezTo>
                  <a:cubicBezTo>
                    <a:pt x="915" y="1437"/>
                    <a:pt x="945" y="1507"/>
                    <a:pt x="985" y="1575"/>
                  </a:cubicBezTo>
                  <a:cubicBezTo>
                    <a:pt x="856" y="1447"/>
                    <a:pt x="729" y="1329"/>
                    <a:pt x="600" y="1201"/>
                  </a:cubicBezTo>
                  <a:cubicBezTo>
                    <a:pt x="493" y="1093"/>
                    <a:pt x="375" y="985"/>
                    <a:pt x="256" y="866"/>
                  </a:cubicBezTo>
                  <a:close/>
                  <a:moveTo>
                    <a:pt x="1683" y="1231"/>
                  </a:moveTo>
                  <a:cubicBezTo>
                    <a:pt x="1693" y="1349"/>
                    <a:pt x="1713" y="1457"/>
                    <a:pt x="1733" y="1566"/>
                  </a:cubicBezTo>
                  <a:cubicBezTo>
                    <a:pt x="1733" y="1570"/>
                    <a:pt x="1733" y="1575"/>
                    <a:pt x="1733" y="1580"/>
                  </a:cubicBezTo>
                  <a:lnTo>
                    <a:pt x="1733" y="1580"/>
                  </a:lnTo>
                  <a:lnTo>
                    <a:pt x="1654" y="1290"/>
                  </a:lnTo>
                  <a:lnTo>
                    <a:pt x="1654" y="1280"/>
                  </a:lnTo>
                  <a:cubicBezTo>
                    <a:pt x="1663" y="1270"/>
                    <a:pt x="1674" y="1251"/>
                    <a:pt x="1683" y="1231"/>
                  </a:cubicBezTo>
                  <a:close/>
                  <a:moveTo>
                    <a:pt x="2273" y="1428"/>
                  </a:moveTo>
                  <a:cubicBezTo>
                    <a:pt x="2244" y="1477"/>
                    <a:pt x="2214" y="1536"/>
                    <a:pt x="2195" y="1595"/>
                  </a:cubicBezTo>
                  <a:lnTo>
                    <a:pt x="2185" y="1595"/>
                  </a:lnTo>
                  <a:cubicBezTo>
                    <a:pt x="2185" y="1585"/>
                    <a:pt x="2195" y="1585"/>
                    <a:pt x="2195" y="1585"/>
                  </a:cubicBezTo>
                  <a:cubicBezTo>
                    <a:pt x="2214" y="1536"/>
                    <a:pt x="2234" y="1487"/>
                    <a:pt x="2264" y="1437"/>
                  </a:cubicBezTo>
                  <a:lnTo>
                    <a:pt x="2273" y="1428"/>
                  </a:lnTo>
                  <a:close/>
                  <a:moveTo>
                    <a:pt x="1300" y="1181"/>
                  </a:moveTo>
                  <a:lnTo>
                    <a:pt x="1300" y="1181"/>
                  </a:lnTo>
                  <a:cubicBezTo>
                    <a:pt x="1368" y="1280"/>
                    <a:pt x="1437" y="1369"/>
                    <a:pt x="1506" y="1467"/>
                  </a:cubicBezTo>
                  <a:cubicBezTo>
                    <a:pt x="1486" y="1516"/>
                    <a:pt x="1477" y="1575"/>
                    <a:pt x="1457" y="1625"/>
                  </a:cubicBezTo>
                  <a:cubicBezTo>
                    <a:pt x="1427" y="1585"/>
                    <a:pt x="1398" y="1536"/>
                    <a:pt x="1378" y="1496"/>
                  </a:cubicBezTo>
                  <a:cubicBezTo>
                    <a:pt x="1368" y="1487"/>
                    <a:pt x="1359" y="1467"/>
                    <a:pt x="1359" y="1447"/>
                  </a:cubicBezTo>
                  <a:cubicBezTo>
                    <a:pt x="1348" y="1428"/>
                    <a:pt x="1329" y="1408"/>
                    <a:pt x="1319" y="1378"/>
                  </a:cubicBezTo>
                  <a:cubicBezTo>
                    <a:pt x="1319" y="1319"/>
                    <a:pt x="1309" y="1251"/>
                    <a:pt x="1300" y="1181"/>
                  </a:cubicBezTo>
                  <a:close/>
                  <a:moveTo>
                    <a:pt x="2146" y="1526"/>
                  </a:moveTo>
                  <a:cubicBezTo>
                    <a:pt x="2126" y="1555"/>
                    <a:pt x="2107" y="1595"/>
                    <a:pt x="2087" y="1634"/>
                  </a:cubicBezTo>
                  <a:cubicBezTo>
                    <a:pt x="2067" y="1644"/>
                    <a:pt x="2037" y="1654"/>
                    <a:pt x="2008" y="1664"/>
                  </a:cubicBezTo>
                  <a:cubicBezTo>
                    <a:pt x="2008" y="1654"/>
                    <a:pt x="1998" y="1644"/>
                    <a:pt x="1998" y="1634"/>
                  </a:cubicBezTo>
                  <a:cubicBezTo>
                    <a:pt x="2048" y="1595"/>
                    <a:pt x="2096" y="1555"/>
                    <a:pt x="2146" y="1526"/>
                  </a:cubicBezTo>
                  <a:close/>
                  <a:moveTo>
                    <a:pt x="1634" y="1349"/>
                  </a:moveTo>
                  <a:lnTo>
                    <a:pt x="1722" y="1703"/>
                  </a:lnTo>
                  <a:cubicBezTo>
                    <a:pt x="1703" y="1664"/>
                    <a:pt x="1683" y="1625"/>
                    <a:pt x="1663" y="1595"/>
                  </a:cubicBezTo>
                  <a:lnTo>
                    <a:pt x="1595" y="1447"/>
                  </a:lnTo>
                  <a:cubicBezTo>
                    <a:pt x="1604" y="1418"/>
                    <a:pt x="1615" y="1378"/>
                    <a:pt x="1634" y="1349"/>
                  </a:cubicBezTo>
                  <a:close/>
                  <a:moveTo>
                    <a:pt x="2067" y="1673"/>
                  </a:moveTo>
                  <a:lnTo>
                    <a:pt x="2067" y="1673"/>
                  </a:lnTo>
                  <a:cubicBezTo>
                    <a:pt x="2057" y="1693"/>
                    <a:pt x="2048" y="1723"/>
                    <a:pt x="2037" y="1743"/>
                  </a:cubicBezTo>
                  <a:cubicBezTo>
                    <a:pt x="2028" y="1723"/>
                    <a:pt x="2018" y="1713"/>
                    <a:pt x="2018" y="1693"/>
                  </a:cubicBezTo>
                  <a:cubicBezTo>
                    <a:pt x="2037" y="1684"/>
                    <a:pt x="2048" y="1684"/>
                    <a:pt x="2067" y="1673"/>
                  </a:cubicBezTo>
                  <a:close/>
                  <a:moveTo>
                    <a:pt x="1004" y="1457"/>
                  </a:moveTo>
                  <a:cubicBezTo>
                    <a:pt x="1033" y="1487"/>
                    <a:pt x="1073" y="1516"/>
                    <a:pt x="1103" y="1546"/>
                  </a:cubicBezTo>
                  <a:cubicBezTo>
                    <a:pt x="1132" y="1566"/>
                    <a:pt x="1162" y="1595"/>
                    <a:pt x="1191" y="1614"/>
                  </a:cubicBezTo>
                  <a:cubicBezTo>
                    <a:pt x="1201" y="1684"/>
                    <a:pt x="1211" y="1743"/>
                    <a:pt x="1221" y="1802"/>
                  </a:cubicBezTo>
                  <a:cubicBezTo>
                    <a:pt x="1191" y="1782"/>
                    <a:pt x="1171" y="1762"/>
                    <a:pt x="1142" y="1732"/>
                  </a:cubicBezTo>
                  <a:cubicBezTo>
                    <a:pt x="1103" y="1644"/>
                    <a:pt x="1053" y="1555"/>
                    <a:pt x="1004" y="1457"/>
                  </a:cubicBezTo>
                  <a:close/>
                  <a:moveTo>
                    <a:pt x="1555" y="1536"/>
                  </a:moveTo>
                  <a:cubicBezTo>
                    <a:pt x="1565" y="1546"/>
                    <a:pt x="1565" y="1546"/>
                    <a:pt x="1565" y="1555"/>
                  </a:cubicBezTo>
                  <a:lnTo>
                    <a:pt x="1693" y="1792"/>
                  </a:lnTo>
                  <a:lnTo>
                    <a:pt x="1634" y="1821"/>
                  </a:lnTo>
                  <a:cubicBezTo>
                    <a:pt x="1595" y="1782"/>
                    <a:pt x="1555" y="1752"/>
                    <a:pt x="1506" y="1713"/>
                  </a:cubicBezTo>
                  <a:cubicBezTo>
                    <a:pt x="1506" y="1703"/>
                    <a:pt x="1506" y="1703"/>
                    <a:pt x="1496" y="1703"/>
                  </a:cubicBezTo>
                  <a:cubicBezTo>
                    <a:pt x="1516" y="1644"/>
                    <a:pt x="1536" y="1595"/>
                    <a:pt x="1555" y="1536"/>
                  </a:cubicBezTo>
                  <a:close/>
                  <a:moveTo>
                    <a:pt x="1378" y="1792"/>
                  </a:moveTo>
                  <a:cubicBezTo>
                    <a:pt x="1378" y="1792"/>
                    <a:pt x="1388" y="1802"/>
                    <a:pt x="1388" y="1811"/>
                  </a:cubicBezTo>
                  <a:cubicBezTo>
                    <a:pt x="1388" y="1811"/>
                    <a:pt x="1388" y="1821"/>
                    <a:pt x="1378" y="1831"/>
                  </a:cubicBezTo>
                  <a:lnTo>
                    <a:pt x="1378" y="1792"/>
                  </a:lnTo>
                  <a:close/>
                  <a:moveTo>
                    <a:pt x="1565" y="1802"/>
                  </a:moveTo>
                  <a:cubicBezTo>
                    <a:pt x="1575" y="1811"/>
                    <a:pt x="1585" y="1821"/>
                    <a:pt x="1604" y="1831"/>
                  </a:cubicBezTo>
                  <a:cubicBezTo>
                    <a:pt x="1595" y="1841"/>
                    <a:pt x="1595" y="1841"/>
                    <a:pt x="1585" y="1841"/>
                  </a:cubicBezTo>
                  <a:cubicBezTo>
                    <a:pt x="1575" y="1831"/>
                    <a:pt x="1565" y="1811"/>
                    <a:pt x="1565" y="1802"/>
                  </a:cubicBezTo>
                  <a:close/>
                  <a:moveTo>
                    <a:pt x="1969" y="1782"/>
                  </a:moveTo>
                  <a:cubicBezTo>
                    <a:pt x="1978" y="1802"/>
                    <a:pt x="1978" y="1811"/>
                    <a:pt x="1988" y="1831"/>
                  </a:cubicBezTo>
                  <a:cubicBezTo>
                    <a:pt x="1978" y="1841"/>
                    <a:pt x="1978" y="1861"/>
                    <a:pt x="1969" y="1870"/>
                  </a:cubicBezTo>
                  <a:cubicBezTo>
                    <a:pt x="1969" y="1861"/>
                    <a:pt x="1959" y="1851"/>
                    <a:pt x="1959" y="1851"/>
                  </a:cubicBezTo>
                  <a:cubicBezTo>
                    <a:pt x="1969" y="1831"/>
                    <a:pt x="1969" y="1802"/>
                    <a:pt x="1969" y="1782"/>
                  </a:cubicBezTo>
                  <a:close/>
                  <a:moveTo>
                    <a:pt x="1634" y="1861"/>
                  </a:moveTo>
                  <a:lnTo>
                    <a:pt x="1615" y="1880"/>
                  </a:lnTo>
                  <a:cubicBezTo>
                    <a:pt x="1604" y="1880"/>
                    <a:pt x="1604" y="1870"/>
                    <a:pt x="1604" y="1870"/>
                  </a:cubicBezTo>
                  <a:cubicBezTo>
                    <a:pt x="1604" y="1861"/>
                    <a:pt x="1615" y="1861"/>
                    <a:pt x="1624" y="1861"/>
                  </a:cubicBezTo>
                  <a:close/>
                  <a:moveTo>
                    <a:pt x="1191" y="1831"/>
                  </a:moveTo>
                  <a:lnTo>
                    <a:pt x="1221" y="1861"/>
                  </a:lnTo>
                  <a:cubicBezTo>
                    <a:pt x="1228" y="1868"/>
                    <a:pt x="1230" y="1877"/>
                    <a:pt x="1230" y="1890"/>
                  </a:cubicBezTo>
                  <a:lnTo>
                    <a:pt x="1230" y="1890"/>
                  </a:lnTo>
                  <a:cubicBezTo>
                    <a:pt x="1221" y="1870"/>
                    <a:pt x="1201" y="1851"/>
                    <a:pt x="1191" y="1831"/>
                  </a:cubicBezTo>
                  <a:close/>
                  <a:moveTo>
                    <a:pt x="1437" y="1890"/>
                  </a:moveTo>
                  <a:cubicBezTo>
                    <a:pt x="1437" y="1890"/>
                    <a:pt x="1437" y="1900"/>
                    <a:pt x="1447" y="1900"/>
                  </a:cubicBezTo>
                  <a:lnTo>
                    <a:pt x="1427" y="1900"/>
                  </a:lnTo>
                  <a:lnTo>
                    <a:pt x="1437" y="1890"/>
                  </a:lnTo>
                  <a:close/>
                  <a:moveTo>
                    <a:pt x="1722" y="1841"/>
                  </a:moveTo>
                  <a:cubicBezTo>
                    <a:pt x="1733" y="1870"/>
                    <a:pt x="1742" y="1890"/>
                    <a:pt x="1762" y="1920"/>
                  </a:cubicBezTo>
                  <a:lnTo>
                    <a:pt x="1762" y="1929"/>
                  </a:lnTo>
                  <a:cubicBezTo>
                    <a:pt x="1733" y="1910"/>
                    <a:pt x="1713" y="1890"/>
                    <a:pt x="1683" y="1870"/>
                  </a:cubicBezTo>
                  <a:cubicBezTo>
                    <a:pt x="1693" y="1861"/>
                    <a:pt x="1703" y="1851"/>
                    <a:pt x="1722" y="1841"/>
                  </a:cubicBezTo>
                  <a:close/>
                  <a:moveTo>
                    <a:pt x="1457" y="1929"/>
                  </a:moveTo>
                  <a:cubicBezTo>
                    <a:pt x="1466" y="1940"/>
                    <a:pt x="1477" y="1959"/>
                    <a:pt x="1486" y="1979"/>
                  </a:cubicBezTo>
                  <a:cubicBezTo>
                    <a:pt x="1466" y="1988"/>
                    <a:pt x="1447" y="2008"/>
                    <a:pt x="1427" y="2018"/>
                  </a:cubicBezTo>
                  <a:cubicBezTo>
                    <a:pt x="1427" y="2008"/>
                    <a:pt x="1418" y="1999"/>
                    <a:pt x="1407" y="1999"/>
                  </a:cubicBezTo>
                  <a:lnTo>
                    <a:pt x="1407" y="1979"/>
                  </a:lnTo>
                  <a:cubicBezTo>
                    <a:pt x="1407" y="1969"/>
                    <a:pt x="1418" y="1959"/>
                    <a:pt x="1418" y="1940"/>
                  </a:cubicBezTo>
                  <a:cubicBezTo>
                    <a:pt x="1427" y="1940"/>
                    <a:pt x="1447" y="1929"/>
                    <a:pt x="1457" y="1929"/>
                  </a:cubicBezTo>
                  <a:close/>
                  <a:moveTo>
                    <a:pt x="1663" y="1890"/>
                  </a:moveTo>
                  <a:cubicBezTo>
                    <a:pt x="1674" y="1900"/>
                    <a:pt x="1683" y="1910"/>
                    <a:pt x="1703" y="1920"/>
                  </a:cubicBezTo>
                  <a:cubicBezTo>
                    <a:pt x="1713" y="1940"/>
                    <a:pt x="1733" y="1949"/>
                    <a:pt x="1752" y="1969"/>
                  </a:cubicBezTo>
                  <a:lnTo>
                    <a:pt x="1742" y="2047"/>
                  </a:lnTo>
                  <a:cubicBezTo>
                    <a:pt x="1713" y="2018"/>
                    <a:pt x="1693" y="1999"/>
                    <a:pt x="1663" y="1979"/>
                  </a:cubicBezTo>
                  <a:cubicBezTo>
                    <a:pt x="1654" y="1949"/>
                    <a:pt x="1634" y="1929"/>
                    <a:pt x="1624" y="1910"/>
                  </a:cubicBezTo>
                  <a:cubicBezTo>
                    <a:pt x="1634" y="1900"/>
                    <a:pt x="1644" y="1890"/>
                    <a:pt x="1663" y="1890"/>
                  </a:cubicBezTo>
                  <a:close/>
                  <a:moveTo>
                    <a:pt x="1713" y="2058"/>
                  </a:moveTo>
                  <a:lnTo>
                    <a:pt x="1742" y="2087"/>
                  </a:lnTo>
                  <a:lnTo>
                    <a:pt x="1733" y="2097"/>
                  </a:lnTo>
                  <a:cubicBezTo>
                    <a:pt x="1722" y="2087"/>
                    <a:pt x="1713" y="2067"/>
                    <a:pt x="1713" y="2058"/>
                  </a:cubicBezTo>
                  <a:close/>
                  <a:moveTo>
                    <a:pt x="1427" y="2058"/>
                  </a:moveTo>
                  <a:cubicBezTo>
                    <a:pt x="1437" y="2077"/>
                    <a:pt x="1457" y="2087"/>
                    <a:pt x="1466" y="2097"/>
                  </a:cubicBezTo>
                  <a:cubicBezTo>
                    <a:pt x="1466" y="2106"/>
                    <a:pt x="1477" y="2106"/>
                    <a:pt x="1486" y="2117"/>
                  </a:cubicBezTo>
                  <a:cubicBezTo>
                    <a:pt x="1466" y="2106"/>
                    <a:pt x="1447" y="2097"/>
                    <a:pt x="1418" y="2087"/>
                  </a:cubicBezTo>
                  <a:lnTo>
                    <a:pt x="1418" y="2067"/>
                  </a:lnTo>
                  <a:cubicBezTo>
                    <a:pt x="1418" y="2067"/>
                    <a:pt x="1427" y="2067"/>
                    <a:pt x="1427" y="2058"/>
                  </a:cubicBezTo>
                  <a:close/>
                  <a:moveTo>
                    <a:pt x="1506" y="2008"/>
                  </a:moveTo>
                  <a:lnTo>
                    <a:pt x="1536" y="2067"/>
                  </a:lnTo>
                  <a:cubicBezTo>
                    <a:pt x="1545" y="2097"/>
                    <a:pt x="1565" y="2126"/>
                    <a:pt x="1575" y="2156"/>
                  </a:cubicBezTo>
                  <a:cubicBezTo>
                    <a:pt x="1565" y="2156"/>
                    <a:pt x="1565" y="2146"/>
                    <a:pt x="1555" y="2146"/>
                  </a:cubicBezTo>
                  <a:cubicBezTo>
                    <a:pt x="1526" y="2117"/>
                    <a:pt x="1486" y="2077"/>
                    <a:pt x="1457" y="2038"/>
                  </a:cubicBezTo>
                  <a:cubicBezTo>
                    <a:pt x="1466" y="2028"/>
                    <a:pt x="1486" y="2018"/>
                    <a:pt x="1506" y="2008"/>
                  </a:cubicBezTo>
                  <a:close/>
                  <a:moveTo>
                    <a:pt x="2864" y="1920"/>
                  </a:moveTo>
                  <a:lnTo>
                    <a:pt x="2864" y="1920"/>
                  </a:lnTo>
                  <a:cubicBezTo>
                    <a:pt x="2776" y="1949"/>
                    <a:pt x="2697" y="1988"/>
                    <a:pt x="2608" y="2028"/>
                  </a:cubicBezTo>
                  <a:cubicBezTo>
                    <a:pt x="2490" y="2077"/>
                    <a:pt x="2372" y="2126"/>
                    <a:pt x="2264" y="2176"/>
                  </a:cubicBezTo>
                  <a:cubicBezTo>
                    <a:pt x="2402" y="2106"/>
                    <a:pt x="2540" y="2028"/>
                    <a:pt x="2677" y="1959"/>
                  </a:cubicBezTo>
                  <a:cubicBezTo>
                    <a:pt x="2746" y="1940"/>
                    <a:pt x="2805" y="1929"/>
                    <a:pt x="2864" y="1920"/>
                  </a:cubicBezTo>
                  <a:close/>
                  <a:moveTo>
                    <a:pt x="1515" y="2289"/>
                  </a:moveTo>
                  <a:lnTo>
                    <a:pt x="1466" y="2313"/>
                  </a:lnTo>
                  <a:lnTo>
                    <a:pt x="1457" y="2313"/>
                  </a:lnTo>
                  <a:lnTo>
                    <a:pt x="1457" y="2303"/>
                  </a:lnTo>
                  <a:cubicBezTo>
                    <a:pt x="1481" y="2303"/>
                    <a:pt x="1499" y="2297"/>
                    <a:pt x="1515" y="2289"/>
                  </a:cubicBezTo>
                  <a:close/>
                  <a:moveTo>
                    <a:pt x="2087" y="2284"/>
                  </a:moveTo>
                  <a:lnTo>
                    <a:pt x="2087" y="2284"/>
                  </a:lnTo>
                  <a:cubicBezTo>
                    <a:pt x="2077" y="2303"/>
                    <a:pt x="2077" y="2313"/>
                    <a:pt x="2067" y="2333"/>
                  </a:cubicBezTo>
                  <a:lnTo>
                    <a:pt x="2037" y="2303"/>
                  </a:lnTo>
                  <a:cubicBezTo>
                    <a:pt x="2057" y="2303"/>
                    <a:pt x="2077" y="2294"/>
                    <a:pt x="2087" y="2284"/>
                  </a:cubicBezTo>
                  <a:close/>
                  <a:moveTo>
                    <a:pt x="778" y="1969"/>
                  </a:moveTo>
                  <a:lnTo>
                    <a:pt x="778" y="1969"/>
                  </a:lnTo>
                  <a:cubicBezTo>
                    <a:pt x="847" y="1999"/>
                    <a:pt x="926" y="2038"/>
                    <a:pt x="1004" y="2067"/>
                  </a:cubicBezTo>
                  <a:lnTo>
                    <a:pt x="1280" y="2343"/>
                  </a:lnTo>
                  <a:cubicBezTo>
                    <a:pt x="1280" y="2343"/>
                    <a:pt x="1270" y="2353"/>
                    <a:pt x="1260" y="2353"/>
                  </a:cubicBezTo>
                  <a:cubicBezTo>
                    <a:pt x="1250" y="2353"/>
                    <a:pt x="1241" y="2343"/>
                    <a:pt x="1241" y="2343"/>
                  </a:cubicBezTo>
                  <a:cubicBezTo>
                    <a:pt x="1122" y="2264"/>
                    <a:pt x="1014" y="2176"/>
                    <a:pt x="915" y="2087"/>
                  </a:cubicBezTo>
                  <a:cubicBezTo>
                    <a:pt x="867" y="2047"/>
                    <a:pt x="817" y="2008"/>
                    <a:pt x="778" y="1969"/>
                  </a:cubicBezTo>
                  <a:close/>
                  <a:moveTo>
                    <a:pt x="2362" y="2323"/>
                  </a:moveTo>
                  <a:lnTo>
                    <a:pt x="2362" y="2323"/>
                  </a:lnTo>
                  <a:cubicBezTo>
                    <a:pt x="2333" y="2333"/>
                    <a:pt x="2313" y="2343"/>
                    <a:pt x="2284" y="2353"/>
                  </a:cubicBezTo>
                  <a:cubicBezTo>
                    <a:pt x="2273" y="2362"/>
                    <a:pt x="2254" y="2362"/>
                    <a:pt x="2234" y="2362"/>
                  </a:cubicBezTo>
                  <a:cubicBezTo>
                    <a:pt x="2284" y="2353"/>
                    <a:pt x="2323" y="2333"/>
                    <a:pt x="2362" y="2323"/>
                  </a:cubicBezTo>
                  <a:close/>
                  <a:moveTo>
                    <a:pt x="2116" y="2303"/>
                  </a:moveTo>
                  <a:cubicBezTo>
                    <a:pt x="2126" y="2303"/>
                    <a:pt x="2126" y="2303"/>
                    <a:pt x="2136" y="2313"/>
                  </a:cubicBezTo>
                  <a:cubicBezTo>
                    <a:pt x="2136" y="2323"/>
                    <a:pt x="2146" y="2343"/>
                    <a:pt x="2146" y="2362"/>
                  </a:cubicBezTo>
                  <a:cubicBezTo>
                    <a:pt x="2136" y="2362"/>
                    <a:pt x="2126" y="2362"/>
                    <a:pt x="2116" y="2373"/>
                  </a:cubicBezTo>
                  <a:cubicBezTo>
                    <a:pt x="2107" y="2362"/>
                    <a:pt x="2096" y="2362"/>
                    <a:pt x="2096" y="2353"/>
                  </a:cubicBezTo>
                  <a:cubicBezTo>
                    <a:pt x="2107" y="2333"/>
                    <a:pt x="2116" y="2313"/>
                    <a:pt x="2116" y="2303"/>
                  </a:cubicBezTo>
                  <a:close/>
                  <a:moveTo>
                    <a:pt x="1890" y="0"/>
                  </a:moveTo>
                  <a:cubicBezTo>
                    <a:pt x="1851" y="0"/>
                    <a:pt x="1811" y="0"/>
                    <a:pt x="1772" y="11"/>
                  </a:cubicBezTo>
                  <a:lnTo>
                    <a:pt x="1772" y="837"/>
                  </a:lnTo>
                  <a:cubicBezTo>
                    <a:pt x="1762" y="857"/>
                    <a:pt x="1762" y="866"/>
                    <a:pt x="1752" y="886"/>
                  </a:cubicBezTo>
                  <a:cubicBezTo>
                    <a:pt x="1722" y="818"/>
                    <a:pt x="1703" y="748"/>
                    <a:pt x="1674" y="680"/>
                  </a:cubicBezTo>
                  <a:cubicBezTo>
                    <a:pt x="1663" y="552"/>
                    <a:pt x="1654" y="424"/>
                    <a:pt x="1634" y="296"/>
                  </a:cubicBezTo>
                  <a:cubicBezTo>
                    <a:pt x="1634" y="208"/>
                    <a:pt x="1624" y="119"/>
                    <a:pt x="1615" y="20"/>
                  </a:cubicBezTo>
                  <a:cubicBezTo>
                    <a:pt x="1595" y="20"/>
                    <a:pt x="1565" y="30"/>
                    <a:pt x="1545" y="30"/>
                  </a:cubicBezTo>
                  <a:cubicBezTo>
                    <a:pt x="1555" y="144"/>
                    <a:pt x="1564" y="267"/>
                    <a:pt x="1574" y="381"/>
                  </a:cubicBezTo>
                  <a:lnTo>
                    <a:pt x="1574" y="381"/>
                  </a:lnTo>
                  <a:cubicBezTo>
                    <a:pt x="1535" y="265"/>
                    <a:pt x="1496" y="157"/>
                    <a:pt x="1447" y="50"/>
                  </a:cubicBezTo>
                  <a:cubicBezTo>
                    <a:pt x="1418" y="59"/>
                    <a:pt x="1378" y="70"/>
                    <a:pt x="1348" y="79"/>
                  </a:cubicBezTo>
                  <a:cubicBezTo>
                    <a:pt x="1398" y="286"/>
                    <a:pt x="1457" y="493"/>
                    <a:pt x="1516" y="700"/>
                  </a:cubicBezTo>
                  <a:cubicBezTo>
                    <a:pt x="1555" y="837"/>
                    <a:pt x="1604" y="985"/>
                    <a:pt x="1644" y="1122"/>
                  </a:cubicBezTo>
                  <a:cubicBezTo>
                    <a:pt x="1644" y="1142"/>
                    <a:pt x="1634" y="1162"/>
                    <a:pt x="1624" y="1181"/>
                  </a:cubicBezTo>
                  <a:cubicBezTo>
                    <a:pt x="1555" y="945"/>
                    <a:pt x="1496" y="709"/>
                    <a:pt x="1427" y="483"/>
                  </a:cubicBezTo>
                  <a:cubicBezTo>
                    <a:pt x="1388" y="345"/>
                    <a:pt x="1348" y="217"/>
                    <a:pt x="1309" y="89"/>
                  </a:cubicBezTo>
                  <a:cubicBezTo>
                    <a:pt x="1300" y="89"/>
                    <a:pt x="1289" y="99"/>
                    <a:pt x="1270" y="99"/>
                  </a:cubicBezTo>
                  <a:cubicBezTo>
                    <a:pt x="1368" y="404"/>
                    <a:pt x="1457" y="709"/>
                    <a:pt x="1545" y="1024"/>
                  </a:cubicBezTo>
                  <a:cubicBezTo>
                    <a:pt x="1565" y="1093"/>
                    <a:pt x="1585" y="1162"/>
                    <a:pt x="1604" y="1240"/>
                  </a:cubicBezTo>
                  <a:cubicBezTo>
                    <a:pt x="1585" y="1280"/>
                    <a:pt x="1565" y="1319"/>
                    <a:pt x="1555" y="1369"/>
                  </a:cubicBezTo>
                  <a:cubicBezTo>
                    <a:pt x="1457" y="1181"/>
                    <a:pt x="1359" y="995"/>
                    <a:pt x="1270" y="818"/>
                  </a:cubicBezTo>
                  <a:cubicBezTo>
                    <a:pt x="1250" y="581"/>
                    <a:pt x="1230" y="345"/>
                    <a:pt x="1221" y="119"/>
                  </a:cubicBezTo>
                  <a:cubicBezTo>
                    <a:pt x="1171" y="138"/>
                    <a:pt x="1112" y="158"/>
                    <a:pt x="1063" y="178"/>
                  </a:cubicBezTo>
                  <a:cubicBezTo>
                    <a:pt x="1063" y="267"/>
                    <a:pt x="1073" y="355"/>
                    <a:pt x="1083" y="453"/>
                  </a:cubicBezTo>
                  <a:cubicBezTo>
                    <a:pt x="1044" y="374"/>
                    <a:pt x="1004" y="306"/>
                    <a:pt x="965" y="227"/>
                  </a:cubicBezTo>
                  <a:lnTo>
                    <a:pt x="906" y="256"/>
                  </a:lnTo>
                  <a:cubicBezTo>
                    <a:pt x="965" y="385"/>
                    <a:pt x="1024" y="503"/>
                    <a:pt x="1093" y="621"/>
                  </a:cubicBezTo>
                  <a:cubicBezTo>
                    <a:pt x="1093" y="700"/>
                    <a:pt x="1103" y="778"/>
                    <a:pt x="1112" y="857"/>
                  </a:cubicBezTo>
                  <a:cubicBezTo>
                    <a:pt x="1044" y="768"/>
                    <a:pt x="985" y="689"/>
                    <a:pt x="926" y="601"/>
                  </a:cubicBezTo>
                  <a:lnTo>
                    <a:pt x="778" y="335"/>
                  </a:lnTo>
                  <a:cubicBezTo>
                    <a:pt x="758" y="355"/>
                    <a:pt x="738" y="365"/>
                    <a:pt x="719" y="374"/>
                  </a:cubicBezTo>
                  <a:cubicBezTo>
                    <a:pt x="837" y="581"/>
                    <a:pt x="955" y="798"/>
                    <a:pt x="1063" y="1004"/>
                  </a:cubicBezTo>
                  <a:cubicBezTo>
                    <a:pt x="1083" y="1044"/>
                    <a:pt x="1103" y="1074"/>
                    <a:pt x="1112" y="1113"/>
                  </a:cubicBezTo>
                  <a:cubicBezTo>
                    <a:pt x="955" y="886"/>
                    <a:pt x="797" y="670"/>
                    <a:pt x="620" y="453"/>
                  </a:cubicBezTo>
                  <a:cubicBezTo>
                    <a:pt x="581" y="493"/>
                    <a:pt x="541" y="522"/>
                    <a:pt x="512" y="562"/>
                  </a:cubicBezTo>
                  <a:cubicBezTo>
                    <a:pt x="729" y="827"/>
                    <a:pt x="926" y="1103"/>
                    <a:pt x="1112" y="1378"/>
                  </a:cubicBezTo>
                  <a:cubicBezTo>
                    <a:pt x="1024" y="1299"/>
                    <a:pt x="926" y="1231"/>
                    <a:pt x="837" y="1152"/>
                  </a:cubicBezTo>
                  <a:cubicBezTo>
                    <a:pt x="797" y="1074"/>
                    <a:pt x="749" y="995"/>
                    <a:pt x="709" y="916"/>
                  </a:cubicBezTo>
                  <a:lnTo>
                    <a:pt x="502" y="562"/>
                  </a:lnTo>
                  <a:cubicBezTo>
                    <a:pt x="482" y="581"/>
                    <a:pt x="473" y="601"/>
                    <a:pt x="453" y="611"/>
                  </a:cubicBezTo>
                  <a:cubicBezTo>
                    <a:pt x="532" y="759"/>
                    <a:pt x="620" y="896"/>
                    <a:pt x="699" y="1034"/>
                  </a:cubicBezTo>
                  <a:lnTo>
                    <a:pt x="463" y="857"/>
                  </a:lnTo>
                  <a:cubicBezTo>
                    <a:pt x="423" y="818"/>
                    <a:pt x="375" y="788"/>
                    <a:pt x="335" y="759"/>
                  </a:cubicBezTo>
                  <a:cubicBezTo>
                    <a:pt x="325" y="768"/>
                    <a:pt x="325" y="778"/>
                    <a:pt x="316" y="788"/>
                  </a:cubicBezTo>
                  <a:cubicBezTo>
                    <a:pt x="453" y="896"/>
                    <a:pt x="600" y="1004"/>
                    <a:pt x="738" y="1113"/>
                  </a:cubicBezTo>
                  <a:cubicBezTo>
                    <a:pt x="768" y="1172"/>
                    <a:pt x="797" y="1221"/>
                    <a:pt x="827" y="1280"/>
                  </a:cubicBezTo>
                  <a:cubicBezTo>
                    <a:pt x="797" y="1260"/>
                    <a:pt x="778" y="1240"/>
                    <a:pt x="749" y="1221"/>
                  </a:cubicBezTo>
                  <a:cubicBezTo>
                    <a:pt x="591" y="1093"/>
                    <a:pt x="434" y="965"/>
                    <a:pt x="276" y="847"/>
                  </a:cubicBezTo>
                  <a:cubicBezTo>
                    <a:pt x="266" y="847"/>
                    <a:pt x="266" y="857"/>
                    <a:pt x="256" y="866"/>
                  </a:cubicBezTo>
                  <a:cubicBezTo>
                    <a:pt x="246" y="877"/>
                    <a:pt x="246" y="886"/>
                    <a:pt x="237" y="896"/>
                  </a:cubicBezTo>
                  <a:cubicBezTo>
                    <a:pt x="443" y="1093"/>
                    <a:pt x="650" y="1290"/>
                    <a:pt x="847" y="1487"/>
                  </a:cubicBezTo>
                  <a:cubicBezTo>
                    <a:pt x="915" y="1546"/>
                    <a:pt x="974" y="1605"/>
                    <a:pt x="1033" y="1673"/>
                  </a:cubicBezTo>
                  <a:lnTo>
                    <a:pt x="1211" y="1999"/>
                  </a:lnTo>
                  <a:cubicBezTo>
                    <a:pt x="1171" y="1988"/>
                    <a:pt x="1142" y="1979"/>
                    <a:pt x="1103" y="1959"/>
                  </a:cubicBezTo>
                  <a:cubicBezTo>
                    <a:pt x="788" y="1644"/>
                    <a:pt x="482" y="1329"/>
                    <a:pt x="178" y="1014"/>
                  </a:cubicBezTo>
                  <a:cubicBezTo>
                    <a:pt x="148" y="1063"/>
                    <a:pt x="128" y="1113"/>
                    <a:pt x="108" y="1162"/>
                  </a:cubicBezTo>
                  <a:lnTo>
                    <a:pt x="758" y="1811"/>
                  </a:lnTo>
                  <a:lnTo>
                    <a:pt x="463" y="1693"/>
                  </a:lnTo>
                  <a:cubicBezTo>
                    <a:pt x="335" y="1585"/>
                    <a:pt x="217" y="1467"/>
                    <a:pt x="99" y="1349"/>
                  </a:cubicBezTo>
                  <a:cubicBezTo>
                    <a:pt x="79" y="1339"/>
                    <a:pt x="69" y="1319"/>
                    <a:pt x="60" y="1310"/>
                  </a:cubicBezTo>
                  <a:cubicBezTo>
                    <a:pt x="60" y="1319"/>
                    <a:pt x="49" y="1339"/>
                    <a:pt x="49" y="1349"/>
                  </a:cubicBezTo>
                  <a:cubicBezTo>
                    <a:pt x="158" y="1457"/>
                    <a:pt x="266" y="1555"/>
                    <a:pt x="384" y="1664"/>
                  </a:cubicBezTo>
                  <a:cubicBezTo>
                    <a:pt x="256" y="1614"/>
                    <a:pt x="138" y="1566"/>
                    <a:pt x="20" y="1507"/>
                  </a:cubicBezTo>
                  <a:cubicBezTo>
                    <a:pt x="10" y="1555"/>
                    <a:pt x="1" y="1605"/>
                    <a:pt x="1" y="1654"/>
                  </a:cubicBezTo>
                  <a:cubicBezTo>
                    <a:pt x="227" y="1743"/>
                    <a:pt x="453" y="1841"/>
                    <a:pt x="679" y="1929"/>
                  </a:cubicBezTo>
                  <a:cubicBezTo>
                    <a:pt x="837" y="2067"/>
                    <a:pt x="994" y="2195"/>
                    <a:pt x="1152" y="2313"/>
                  </a:cubicBezTo>
                  <a:lnTo>
                    <a:pt x="1033" y="2284"/>
                  </a:lnTo>
                  <a:cubicBezTo>
                    <a:pt x="994" y="2274"/>
                    <a:pt x="945" y="2254"/>
                    <a:pt x="906" y="2244"/>
                  </a:cubicBezTo>
                  <a:cubicBezTo>
                    <a:pt x="600" y="2117"/>
                    <a:pt x="296" y="1979"/>
                    <a:pt x="1" y="1831"/>
                  </a:cubicBezTo>
                  <a:lnTo>
                    <a:pt x="1" y="1831"/>
                  </a:lnTo>
                  <a:cubicBezTo>
                    <a:pt x="1" y="1890"/>
                    <a:pt x="10" y="1940"/>
                    <a:pt x="10" y="1988"/>
                  </a:cubicBezTo>
                  <a:cubicBezTo>
                    <a:pt x="316" y="2136"/>
                    <a:pt x="630" y="2274"/>
                    <a:pt x="945" y="2402"/>
                  </a:cubicBezTo>
                  <a:lnTo>
                    <a:pt x="2697" y="2402"/>
                  </a:lnTo>
                  <a:cubicBezTo>
                    <a:pt x="2815" y="2392"/>
                    <a:pt x="2943" y="2382"/>
                    <a:pt x="3061" y="2373"/>
                  </a:cubicBezTo>
                  <a:cubicBezTo>
                    <a:pt x="3218" y="2362"/>
                    <a:pt x="3366" y="2343"/>
                    <a:pt x="3524" y="2333"/>
                  </a:cubicBezTo>
                  <a:cubicBezTo>
                    <a:pt x="3541" y="2324"/>
                    <a:pt x="3543" y="2301"/>
                    <a:pt x="3531" y="2301"/>
                  </a:cubicBezTo>
                  <a:cubicBezTo>
                    <a:pt x="3529" y="2301"/>
                    <a:pt x="3526" y="2302"/>
                    <a:pt x="3524" y="2303"/>
                  </a:cubicBezTo>
                  <a:cubicBezTo>
                    <a:pt x="3199" y="2333"/>
                    <a:pt x="2884" y="2362"/>
                    <a:pt x="2569" y="2392"/>
                  </a:cubicBezTo>
                  <a:cubicBezTo>
                    <a:pt x="2608" y="2373"/>
                    <a:pt x="2647" y="2353"/>
                    <a:pt x="2677" y="2343"/>
                  </a:cubicBezTo>
                  <a:cubicBezTo>
                    <a:pt x="2825" y="2323"/>
                    <a:pt x="2973" y="2313"/>
                    <a:pt x="3120" y="2294"/>
                  </a:cubicBezTo>
                  <a:cubicBezTo>
                    <a:pt x="3317" y="2274"/>
                    <a:pt x="3513" y="2254"/>
                    <a:pt x="3701" y="2235"/>
                  </a:cubicBezTo>
                  <a:cubicBezTo>
                    <a:pt x="3710" y="2225"/>
                    <a:pt x="3710" y="2215"/>
                    <a:pt x="3710" y="2205"/>
                  </a:cubicBezTo>
                  <a:lnTo>
                    <a:pt x="3710" y="2205"/>
                  </a:lnTo>
                  <a:cubicBezTo>
                    <a:pt x="3406" y="2235"/>
                    <a:pt x="3091" y="2264"/>
                    <a:pt x="2776" y="2303"/>
                  </a:cubicBezTo>
                  <a:cubicBezTo>
                    <a:pt x="2973" y="2225"/>
                    <a:pt x="3159" y="2136"/>
                    <a:pt x="3356" y="2058"/>
                  </a:cubicBezTo>
                  <a:cubicBezTo>
                    <a:pt x="3494" y="2028"/>
                    <a:pt x="3622" y="1988"/>
                    <a:pt x="3760" y="1959"/>
                  </a:cubicBezTo>
                  <a:cubicBezTo>
                    <a:pt x="3760" y="1949"/>
                    <a:pt x="3769" y="1940"/>
                    <a:pt x="3769" y="1929"/>
                  </a:cubicBezTo>
                  <a:lnTo>
                    <a:pt x="3769" y="1929"/>
                  </a:lnTo>
                  <a:cubicBezTo>
                    <a:pt x="3681" y="1949"/>
                    <a:pt x="3602" y="1969"/>
                    <a:pt x="3513" y="1988"/>
                  </a:cubicBezTo>
                  <a:cubicBezTo>
                    <a:pt x="3583" y="1959"/>
                    <a:pt x="3651" y="1929"/>
                    <a:pt x="3710" y="1900"/>
                  </a:cubicBezTo>
                  <a:cubicBezTo>
                    <a:pt x="3786" y="1867"/>
                    <a:pt x="3740" y="1783"/>
                    <a:pt x="3670" y="1783"/>
                  </a:cubicBezTo>
                  <a:cubicBezTo>
                    <a:pt x="3658" y="1783"/>
                    <a:pt x="3645" y="1786"/>
                    <a:pt x="3632" y="1792"/>
                  </a:cubicBezTo>
                  <a:cubicBezTo>
                    <a:pt x="3297" y="1940"/>
                    <a:pt x="2953" y="2087"/>
                    <a:pt x="2608" y="2225"/>
                  </a:cubicBezTo>
                  <a:cubicBezTo>
                    <a:pt x="2481" y="2264"/>
                    <a:pt x="2343" y="2303"/>
                    <a:pt x="2214" y="2343"/>
                  </a:cubicBezTo>
                  <a:cubicBezTo>
                    <a:pt x="2205" y="2303"/>
                    <a:pt x="2195" y="2274"/>
                    <a:pt x="2185" y="2244"/>
                  </a:cubicBezTo>
                  <a:cubicBezTo>
                    <a:pt x="2470" y="2126"/>
                    <a:pt x="2746" y="1999"/>
                    <a:pt x="3021" y="1880"/>
                  </a:cubicBezTo>
                  <a:cubicBezTo>
                    <a:pt x="3110" y="1861"/>
                    <a:pt x="3199" y="1841"/>
                    <a:pt x="3277" y="1821"/>
                  </a:cubicBezTo>
                  <a:cubicBezTo>
                    <a:pt x="3445" y="1782"/>
                    <a:pt x="3612" y="1732"/>
                    <a:pt x="3769" y="1693"/>
                  </a:cubicBezTo>
                  <a:lnTo>
                    <a:pt x="3769" y="1664"/>
                  </a:lnTo>
                  <a:cubicBezTo>
                    <a:pt x="3572" y="1713"/>
                    <a:pt x="3366" y="1762"/>
                    <a:pt x="3159" y="1811"/>
                  </a:cubicBezTo>
                  <a:cubicBezTo>
                    <a:pt x="3347" y="1732"/>
                    <a:pt x="3533" y="1644"/>
                    <a:pt x="3710" y="1566"/>
                  </a:cubicBezTo>
                  <a:cubicBezTo>
                    <a:pt x="3727" y="1557"/>
                    <a:pt x="3715" y="1534"/>
                    <a:pt x="3699" y="1534"/>
                  </a:cubicBezTo>
                  <a:cubicBezTo>
                    <a:pt x="3696" y="1534"/>
                    <a:pt x="3693" y="1534"/>
                    <a:pt x="3691" y="1536"/>
                  </a:cubicBezTo>
                  <a:cubicBezTo>
                    <a:pt x="3465" y="1644"/>
                    <a:pt x="3238" y="1752"/>
                    <a:pt x="3002" y="1851"/>
                  </a:cubicBezTo>
                  <a:cubicBezTo>
                    <a:pt x="2933" y="1870"/>
                    <a:pt x="2864" y="1890"/>
                    <a:pt x="2785" y="1900"/>
                  </a:cubicBezTo>
                  <a:cubicBezTo>
                    <a:pt x="3100" y="1732"/>
                    <a:pt x="3415" y="1575"/>
                    <a:pt x="3740" y="1408"/>
                  </a:cubicBezTo>
                  <a:cubicBezTo>
                    <a:pt x="3730" y="1359"/>
                    <a:pt x="3710" y="1310"/>
                    <a:pt x="3701" y="1270"/>
                  </a:cubicBezTo>
                  <a:cubicBezTo>
                    <a:pt x="3218" y="1526"/>
                    <a:pt x="2736" y="1772"/>
                    <a:pt x="2244" y="2028"/>
                  </a:cubicBezTo>
                  <a:cubicBezTo>
                    <a:pt x="2254" y="2018"/>
                    <a:pt x="2264" y="1999"/>
                    <a:pt x="2264" y="1988"/>
                  </a:cubicBezTo>
                  <a:lnTo>
                    <a:pt x="2706" y="1693"/>
                  </a:lnTo>
                  <a:cubicBezTo>
                    <a:pt x="2854" y="1605"/>
                    <a:pt x="2992" y="1526"/>
                    <a:pt x="3139" y="1447"/>
                  </a:cubicBezTo>
                  <a:cubicBezTo>
                    <a:pt x="3317" y="1349"/>
                    <a:pt x="3484" y="1251"/>
                    <a:pt x="3651" y="1152"/>
                  </a:cubicBezTo>
                  <a:cubicBezTo>
                    <a:pt x="3651" y="1142"/>
                    <a:pt x="3651" y="1133"/>
                    <a:pt x="3642" y="1122"/>
                  </a:cubicBezTo>
                  <a:cubicBezTo>
                    <a:pt x="3415" y="1251"/>
                    <a:pt x="3189" y="1378"/>
                    <a:pt x="2962" y="1516"/>
                  </a:cubicBezTo>
                  <a:lnTo>
                    <a:pt x="3612" y="1044"/>
                  </a:lnTo>
                  <a:cubicBezTo>
                    <a:pt x="3592" y="1004"/>
                    <a:pt x="3572" y="965"/>
                    <a:pt x="3543" y="926"/>
                  </a:cubicBezTo>
                  <a:cubicBezTo>
                    <a:pt x="3445" y="995"/>
                    <a:pt x="3336" y="1074"/>
                    <a:pt x="3228" y="1152"/>
                  </a:cubicBezTo>
                  <a:cubicBezTo>
                    <a:pt x="3150" y="1181"/>
                    <a:pt x="3071" y="1221"/>
                    <a:pt x="2982" y="1251"/>
                  </a:cubicBezTo>
                  <a:cubicBezTo>
                    <a:pt x="3032" y="1211"/>
                    <a:pt x="3080" y="1172"/>
                    <a:pt x="3120" y="1122"/>
                  </a:cubicBezTo>
                  <a:cubicBezTo>
                    <a:pt x="3238" y="1014"/>
                    <a:pt x="3347" y="906"/>
                    <a:pt x="3454" y="788"/>
                  </a:cubicBezTo>
                  <a:cubicBezTo>
                    <a:pt x="3454" y="778"/>
                    <a:pt x="3445" y="768"/>
                    <a:pt x="3435" y="759"/>
                  </a:cubicBezTo>
                  <a:cubicBezTo>
                    <a:pt x="3268" y="945"/>
                    <a:pt x="3091" y="1122"/>
                    <a:pt x="2894" y="1290"/>
                  </a:cubicBezTo>
                  <a:lnTo>
                    <a:pt x="2884" y="1299"/>
                  </a:lnTo>
                  <a:cubicBezTo>
                    <a:pt x="3061" y="1103"/>
                    <a:pt x="3228" y="906"/>
                    <a:pt x="3395" y="700"/>
                  </a:cubicBezTo>
                  <a:cubicBezTo>
                    <a:pt x="3366" y="670"/>
                    <a:pt x="3327" y="630"/>
                    <a:pt x="3297" y="591"/>
                  </a:cubicBezTo>
                  <a:cubicBezTo>
                    <a:pt x="3248" y="650"/>
                    <a:pt x="3199" y="700"/>
                    <a:pt x="3150" y="759"/>
                  </a:cubicBezTo>
                  <a:cubicBezTo>
                    <a:pt x="3071" y="818"/>
                    <a:pt x="2992" y="877"/>
                    <a:pt x="2914" y="926"/>
                  </a:cubicBezTo>
                  <a:cubicBezTo>
                    <a:pt x="3002" y="778"/>
                    <a:pt x="3091" y="630"/>
                    <a:pt x="3179" y="473"/>
                  </a:cubicBezTo>
                  <a:cubicBezTo>
                    <a:pt x="3130" y="433"/>
                    <a:pt x="3071" y="394"/>
                    <a:pt x="3021" y="355"/>
                  </a:cubicBezTo>
                  <a:cubicBezTo>
                    <a:pt x="2923" y="542"/>
                    <a:pt x="2835" y="719"/>
                    <a:pt x="2736" y="906"/>
                  </a:cubicBezTo>
                  <a:cubicBezTo>
                    <a:pt x="2785" y="788"/>
                    <a:pt x="2825" y="670"/>
                    <a:pt x="2874" y="552"/>
                  </a:cubicBezTo>
                  <a:lnTo>
                    <a:pt x="2962" y="315"/>
                  </a:lnTo>
                  <a:cubicBezTo>
                    <a:pt x="2953" y="306"/>
                    <a:pt x="2943" y="306"/>
                    <a:pt x="2933" y="296"/>
                  </a:cubicBezTo>
                  <a:cubicBezTo>
                    <a:pt x="2835" y="552"/>
                    <a:pt x="2736" y="807"/>
                    <a:pt x="2638" y="1054"/>
                  </a:cubicBezTo>
                  <a:cubicBezTo>
                    <a:pt x="2628" y="1074"/>
                    <a:pt x="2618" y="1093"/>
                    <a:pt x="2618" y="1103"/>
                  </a:cubicBezTo>
                  <a:cubicBezTo>
                    <a:pt x="2599" y="1133"/>
                    <a:pt x="2588" y="1152"/>
                    <a:pt x="2569" y="1172"/>
                  </a:cubicBezTo>
                  <a:cubicBezTo>
                    <a:pt x="2520" y="1211"/>
                    <a:pt x="2481" y="1240"/>
                    <a:pt x="2431" y="1270"/>
                  </a:cubicBezTo>
                  <a:cubicBezTo>
                    <a:pt x="2540" y="1063"/>
                    <a:pt x="2638" y="847"/>
                    <a:pt x="2736" y="621"/>
                  </a:cubicBezTo>
                  <a:cubicBezTo>
                    <a:pt x="2795" y="512"/>
                    <a:pt x="2844" y="394"/>
                    <a:pt x="2894" y="276"/>
                  </a:cubicBezTo>
                  <a:cubicBezTo>
                    <a:pt x="2874" y="256"/>
                    <a:pt x="2854" y="247"/>
                    <a:pt x="2835" y="237"/>
                  </a:cubicBezTo>
                  <a:cubicBezTo>
                    <a:pt x="2717" y="503"/>
                    <a:pt x="2599" y="768"/>
                    <a:pt x="2481" y="1024"/>
                  </a:cubicBezTo>
                  <a:cubicBezTo>
                    <a:pt x="2421" y="1142"/>
                    <a:pt x="2362" y="1251"/>
                    <a:pt x="2313" y="1359"/>
                  </a:cubicBezTo>
                  <a:cubicBezTo>
                    <a:pt x="2307" y="1365"/>
                    <a:pt x="2300" y="1367"/>
                    <a:pt x="2296" y="1371"/>
                  </a:cubicBezTo>
                  <a:lnTo>
                    <a:pt x="2296" y="1371"/>
                  </a:lnTo>
                  <a:cubicBezTo>
                    <a:pt x="2433" y="1069"/>
                    <a:pt x="2550" y="766"/>
                    <a:pt x="2658" y="463"/>
                  </a:cubicBezTo>
                  <a:cubicBezTo>
                    <a:pt x="2697" y="374"/>
                    <a:pt x="2726" y="286"/>
                    <a:pt x="2776" y="208"/>
                  </a:cubicBezTo>
                  <a:cubicBezTo>
                    <a:pt x="2746" y="197"/>
                    <a:pt x="2726" y="188"/>
                    <a:pt x="2706" y="178"/>
                  </a:cubicBezTo>
                  <a:cubicBezTo>
                    <a:pt x="2677" y="237"/>
                    <a:pt x="2647" y="296"/>
                    <a:pt x="2618" y="365"/>
                  </a:cubicBezTo>
                  <a:lnTo>
                    <a:pt x="2529" y="630"/>
                  </a:lnTo>
                  <a:cubicBezTo>
                    <a:pt x="2490" y="719"/>
                    <a:pt x="2451" y="818"/>
                    <a:pt x="2421" y="916"/>
                  </a:cubicBezTo>
                  <a:cubicBezTo>
                    <a:pt x="2343" y="1093"/>
                    <a:pt x="2264" y="1280"/>
                    <a:pt x="2175" y="1467"/>
                  </a:cubicBezTo>
                  <a:lnTo>
                    <a:pt x="1998" y="1585"/>
                  </a:lnTo>
                  <a:cubicBezTo>
                    <a:pt x="2008" y="1555"/>
                    <a:pt x="2018" y="1516"/>
                    <a:pt x="2018" y="1477"/>
                  </a:cubicBezTo>
                  <a:cubicBezTo>
                    <a:pt x="2126" y="1162"/>
                    <a:pt x="2234" y="857"/>
                    <a:pt x="2352" y="542"/>
                  </a:cubicBezTo>
                  <a:cubicBezTo>
                    <a:pt x="2411" y="404"/>
                    <a:pt x="2470" y="256"/>
                    <a:pt x="2529" y="109"/>
                  </a:cubicBezTo>
                  <a:cubicBezTo>
                    <a:pt x="2510" y="99"/>
                    <a:pt x="2490" y="99"/>
                    <a:pt x="2470" y="89"/>
                  </a:cubicBezTo>
                  <a:cubicBezTo>
                    <a:pt x="2343" y="385"/>
                    <a:pt x="2225" y="689"/>
                    <a:pt x="2116" y="985"/>
                  </a:cubicBezTo>
                  <a:lnTo>
                    <a:pt x="2087" y="1074"/>
                  </a:lnTo>
                  <a:cubicBezTo>
                    <a:pt x="2116" y="906"/>
                    <a:pt x="2136" y="748"/>
                    <a:pt x="2166" y="581"/>
                  </a:cubicBezTo>
                  <a:cubicBezTo>
                    <a:pt x="2195" y="404"/>
                    <a:pt x="2225" y="217"/>
                    <a:pt x="2254" y="40"/>
                  </a:cubicBezTo>
                  <a:cubicBezTo>
                    <a:pt x="2225" y="30"/>
                    <a:pt x="2205" y="30"/>
                    <a:pt x="2175" y="20"/>
                  </a:cubicBezTo>
                  <a:cubicBezTo>
                    <a:pt x="2166" y="50"/>
                    <a:pt x="2146" y="79"/>
                    <a:pt x="2136" y="99"/>
                  </a:cubicBezTo>
                  <a:cubicBezTo>
                    <a:pt x="2136" y="70"/>
                    <a:pt x="2146" y="50"/>
                    <a:pt x="2146" y="20"/>
                  </a:cubicBezTo>
                  <a:cubicBezTo>
                    <a:pt x="2096" y="11"/>
                    <a:pt x="2037" y="11"/>
                    <a:pt x="1988" y="11"/>
                  </a:cubicBezTo>
                  <a:lnTo>
                    <a:pt x="1929" y="512"/>
                  </a:lnTo>
                  <a:cubicBezTo>
                    <a:pt x="1919" y="522"/>
                    <a:pt x="1910" y="542"/>
                    <a:pt x="1910" y="552"/>
                  </a:cubicBezTo>
                  <a:lnTo>
                    <a:pt x="1910" y="414"/>
                  </a:lnTo>
                  <a:cubicBezTo>
                    <a:pt x="1910" y="276"/>
                    <a:pt x="1919" y="138"/>
                    <a:pt x="1919"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
            <p:cNvSpPr/>
            <p:nvPr/>
          </p:nvSpPr>
          <p:spPr>
            <a:xfrm>
              <a:off x="97922" y="5070107"/>
              <a:ext cx="73299" cy="12711"/>
            </a:xfrm>
            <a:custGeom>
              <a:avLst/>
              <a:gdLst/>
              <a:ahLst/>
              <a:cxnLst/>
              <a:rect l="l" t="t" r="r" b="b"/>
              <a:pathLst>
                <a:path w="346" h="60" extrusionOk="0">
                  <a:moveTo>
                    <a:pt x="0" y="1"/>
                  </a:moveTo>
                  <a:cubicBezTo>
                    <a:pt x="0" y="11"/>
                    <a:pt x="0" y="20"/>
                    <a:pt x="11" y="31"/>
                  </a:cubicBezTo>
                  <a:lnTo>
                    <a:pt x="188" y="60"/>
                  </a:lnTo>
                  <a:lnTo>
                    <a:pt x="345" y="60"/>
                  </a:lnTo>
                  <a:cubicBezTo>
                    <a:pt x="306" y="60"/>
                    <a:pt x="267" y="50"/>
                    <a:pt x="227" y="40"/>
                  </a:cubicBezTo>
                  <a:cubicBezTo>
                    <a:pt x="148" y="31"/>
                    <a:pt x="70" y="11"/>
                    <a:pt x="0"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
            <p:cNvSpPr/>
            <p:nvPr/>
          </p:nvSpPr>
          <p:spPr>
            <a:xfrm>
              <a:off x="49" y="5082606"/>
              <a:ext cx="9143974" cy="123295"/>
            </a:xfrm>
            <a:custGeom>
              <a:avLst/>
              <a:gdLst/>
              <a:ahLst/>
              <a:cxnLst/>
              <a:rect l="l" t="t" r="r" b="b"/>
              <a:pathLst>
                <a:path w="43163" h="582" extrusionOk="0">
                  <a:moveTo>
                    <a:pt x="0" y="1"/>
                  </a:moveTo>
                  <a:lnTo>
                    <a:pt x="0" y="582"/>
                  </a:lnTo>
                  <a:lnTo>
                    <a:pt x="43163" y="582"/>
                  </a:lnTo>
                  <a:lnTo>
                    <a:pt x="43163"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
            <p:cNvSpPr/>
            <p:nvPr/>
          </p:nvSpPr>
          <p:spPr>
            <a:xfrm>
              <a:off x="6218832" y="4559343"/>
              <a:ext cx="823875" cy="523475"/>
            </a:xfrm>
            <a:custGeom>
              <a:avLst/>
              <a:gdLst/>
              <a:ahLst/>
              <a:cxnLst/>
              <a:rect l="l" t="t" r="r" b="b"/>
              <a:pathLst>
                <a:path w="3889" h="2471" extrusionOk="0">
                  <a:moveTo>
                    <a:pt x="1999" y="1"/>
                  </a:moveTo>
                  <a:cubicBezTo>
                    <a:pt x="1890" y="1"/>
                    <a:pt x="1782" y="60"/>
                    <a:pt x="1713" y="148"/>
                  </a:cubicBezTo>
                  <a:cubicBezTo>
                    <a:pt x="1634" y="247"/>
                    <a:pt x="1605" y="375"/>
                    <a:pt x="1585" y="493"/>
                  </a:cubicBezTo>
                  <a:cubicBezTo>
                    <a:pt x="1546" y="749"/>
                    <a:pt x="1536" y="1005"/>
                    <a:pt x="1566" y="1250"/>
                  </a:cubicBezTo>
                  <a:cubicBezTo>
                    <a:pt x="1477" y="1005"/>
                    <a:pt x="1319" y="778"/>
                    <a:pt x="1133" y="601"/>
                  </a:cubicBezTo>
                  <a:cubicBezTo>
                    <a:pt x="1054" y="532"/>
                    <a:pt x="965" y="463"/>
                    <a:pt x="866" y="434"/>
                  </a:cubicBezTo>
                  <a:cubicBezTo>
                    <a:pt x="832" y="422"/>
                    <a:pt x="797" y="417"/>
                    <a:pt x="763" y="417"/>
                  </a:cubicBezTo>
                  <a:cubicBezTo>
                    <a:pt x="711" y="417"/>
                    <a:pt x="662" y="430"/>
                    <a:pt x="621" y="454"/>
                  </a:cubicBezTo>
                  <a:cubicBezTo>
                    <a:pt x="601" y="463"/>
                    <a:pt x="581" y="473"/>
                    <a:pt x="571" y="483"/>
                  </a:cubicBezTo>
                  <a:lnTo>
                    <a:pt x="562" y="483"/>
                  </a:lnTo>
                  <a:cubicBezTo>
                    <a:pt x="453" y="591"/>
                    <a:pt x="463" y="769"/>
                    <a:pt x="503" y="926"/>
                  </a:cubicBezTo>
                  <a:cubicBezTo>
                    <a:pt x="571" y="1270"/>
                    <a:pt x="739" y="1595"/>
                    <a:pt x="945" y="1880"/>
                  </a:cubicBezTo>
                  <a:cubicBezTo>
                    <a:pt x="798" y="1683"/>
                    <a:pt x="611" y="1526"/>
                    <a:pt x="404" y="1398"/>
                  </a:cubicBezTo>
                  <a:cubicBezTo>
                    <a:pt x="341" y="1363"/>
                    <a:pt x="269" y="1329"/>
                    <a:pt x="197" y="1329"/>
                  </a:cubicBezTo>
                  <a:cubicBezTo>
                    <a:pt x="167" y="1329"/>
                    <a:pt x="138" y="1335"/>
                    <a:pt x="109" y="1349"/>
                  </a:cubicBezTo>
                  <a:cubicBezTo>
                    <a:pt x="89" y="1359"/>
                    <a:pt x="70" y="1379"/>
                    <a:pt x="50" y="1398"/>
                  </a:cubicBezTo>
                  <a:cubicBezTo>
                    <a:pt x="40" y="1408"/>
                    <a:pt x="30" y="1428"/>
                    <a:pt x="20" y="1447"/>
                  </a:cubicBezTo>
                  <a:cubicBezTo>
                    <a:pt x="11" y="1477"/>
                    <a:pt x="11" y="1506"/>
                    <a:pt x="0" y="1536"/>
                  </a:cubicBezTo>
                  <a:cubicBezTo>
                    <a:pt x="0" y="1605"/>
                    <a:pt x="20" y="1683"/>
                    <a:pt x="50" y="1753"/>
                  </a:cubicBezTo>
                  <a:cubicBezTo>
                    <a:pt x="148" y="2028"/>
                    <a:pt x="326" y="2284"/>
                    <a:pt x="562" y="2471"/>
                  </a:cubicBezTo>
                  <a:lnTo>
                    <a:pt x="3298" y="2471"/>
                  </a:lnTo>
                  <a:cubicBezTo>
                    <a:pt x="3435" y="2382"/>
                    <a:pt x="3563" y="2284"/>
                    <a:pt x="3672" y="2175"/>
                  </a:cubicBezTo>
                  <a:cubicBezTo>
                    <a:pt x="3750" y="2087"/>
                    <a:pt x="3829" y="1998"/>
                    <a:pt x="3858" y="1890"/>
                  </a:cubicBezTo>
                  <a:cubicBezTo>
                    <a:pt x="3888" y="1782"/>
                    <a:pt x="3858" y="1644"/>
                    <a:pt x="3760" y="1585"/>
                  </a:cubicBezTo>
                  <a:cubicBezTo>
                    <a:pt x="3740" y="1576"/>
                    <a:pt x="3720" y="1565"/>
                    <a:pt x="3701" y="1565"/>
                  </a:cubicBezTo>
                  <a:cubicBezTo>
                    <a:pt x="3683" y="1561"/>
                    <a:pt x="3666" y="1559"/>
                    <a:pt x="3649" y="1559"/>
                  </a:cubicBezTo>
                  <a:cubicBezTo>
                    <a:pt x="3546" y="1559"/>
                    <a:pt x="3441" y="1626"/>
                    <a:pt x="3357" y="1694"/>
                  </a:cubicBezTo>
                  <a:cubicBezTo>
                    <a:pt x="3287" y="1742"/>
                    <a:pt x="3228" y="1801"/>
                    <a:pt x="3179" y="1861"/>
                  </a:cubicBezTo>
                  <a:cubicBezTo>
                    <a:pt x="3346" y="1546"/>
                    <a:pt x="3396" y="1162"/>
                    <a:pt x="3307" y="817"/>
                  </a:cubicBezTo>
                  <a:cubicBezTo>
                    <a:pt x="3278" y="710"/>
                    <a:pt x="3228" y="601"/>
                    <a:pt x="3150" y="552"/>
                  </a:cubicBezTo>
                  <a:cubicBezTo>
                    <a:pt x="3130" y="542"/>
                    <a:pt x="3120" y="532"/>
                    <a:pt x="3101" y="522"/>
                  </a:cubicBezTo>
                  <a:lnTo>
                    <a:pt x="3091" y="522"/>
                  </a:lnTo>
                  <a:cubicBezTo>
                    <a:pt x="3068" y="514"/>
                    <a:pt x="3045" y="510"/>
                    <a:pt x="3022" y="510"/>
                  </a:cubicBezTo>
                  <a:cubicBezTo>
                    <a:pt x="2963" y="510"/>
                    <a:pt x="2904" y="533"/>
                    <a:pt x="2854" y="562"/>
                  </a:cubicBezTo>
                  <a:cubicBezTo>
                    <a:pt x="2786" y="611"/>
                    <a:pt x="2736" y="680"/>
                    <a:pt x="2687" y="749"/>
                  </a:cubicBezTo>
                  <a:cubicBezTo>
                    <a:pt x="2559" y="946"/>
                    <a:pt x="2451" y="1143"/>
                    <a:pt x="2392" y="1359"/>
                  </a:cubicBezTo>
                  <a:cubicBezTo>
                    <a:pt x="2421" y="1034"/>
                    <a:pt x="2402" y="719"/>
                    <a:pt x="2323" y="404"/>
                  </a:cubicBezTo>
                  <a:cubicBezTo>
                    <a:pt x="2284" y="247"/>
                    <a:pt x="2205" y="60"/>
                    <a:pt x="2047" y="10"/>
                  </a:cubicBezTo>
                  <a:lnTo>
                    <a:pt x="2038" y="10"/>
                  </a:lnTo>
                  <a:cubicBezTo>
                    <a:pt x="2018" y="1"/>
                    <a:pt x="2008" y="1"/>
                    <a:pt x="1999"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
            <p:cNvSpPr/>
            <p:nvPr/>
          </p:nvSpPr>
          <p:spPr>
            <a:xfrm>
              <a:off x="6223069" y="4855506"/>
              <a:ext cx="194052" cy="227312"/>
            </a:xfrm>
            <a:custGeom>
              <a:avLst/>
              <a:gdLst/>
              <a:ahLst/>
              <a:cxnLst/>
              <a:rect l="l" t="t" r="r" b="b"/>
              <a:pathLst>
                <a:path w="916" h="1073" extrusionOk="0">
                  <a:moveTo>
                    <a:pt x="30" y="0"/>
                  </a:moveTo>
                  <a:cubicBezTo>
                    <a:pt x="20" y="10"/>
                    <a:pt x="10" y="30"/>
                    <a:pt x="0" y="49"/>
                  </a:cubicBezTo>
                  <a:cubicBezTo>
                    <a:pt x="306" y="374"/>
                    <a:pt x="591" y="718"/>
                    <a:pt x="846" y="1073"/>
                  </a:cubicBezTo>
                  <a:lnTo>
                    <a:pt x="916" y="1073"/>
                  </a:lnTo>
                  <a:cubicBezTo>
                    <a:pt x="689" y="758"/>
                    <a:pt x="443" y="443"/>
                    <a:pt x="177" y="158"/>
                  </a:cubicBezTo>
                  <a:cubicBezTo>
                    <a:pt x="12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
            <p:cNvSpPr/>
            <p:nvPr/>
          </p:nvSpPr>
          <p:spPr>
            <a:xfrm>
              <a:off x="6339797" y="4655310"/>
              <a:ext cx="223287" cy="427508"/>
            </a:xfrm>
            <a:custGeom>
              <a:avLst/>
              <a:gdLst/>
              <a:ahLst/>
              <a:cxnLst/>
              <a:rect l="l" t="t" r="r" b="b"/>
              <a:pathLst>
                <a:path w="1054" h="2018" extrusionOk="0">
                  <a:moveTo>
                    <a:pt x="50" y="1"/>
                  </a:moveTo>
                  <a:cubicBezTo>
                    <a:pt x="30" y="10"/>
                    <a:pt x="10" y="20"/>
                    <a:pt x="0" y="30"/>
                  </a:cubicBezTo>
                  <a:cubicBezTo>
                    <a:pt x="384" y="640"/>
                    <a:pt x="709" y="1280"/>
                    <a:pt x="965" y="1949"/>
                  </a:cubicBezTo>
                  <a:cubicBezTo>
                    <a:pt x="975" y="1978"/>
                    <a:pt x="984" y="1998"/>
                    <a:pt x="995" y="2018"/>
                  </a:cubicBezTo>
                  <a:lnTo>
                    <a:pt x="1054" y="2018"/>
                  </a:lnTo>
                  <a:cubicBezTo>
                    <a:pt x="837" y="1447"/>
                    <a:pt x="571" y="876"/>
                    <a:pt x="256" y="345"/>
                  </a:cubicBezTo>
                  <a:cubicBezTo>
                    <a:pt x="188" y="227"/>
                    <a:pt x="118" y="10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
            <p:cNvSpPr/>
            <p:nvPr/>
          </p:nvSpPr>
          <p:spPr>
            <a:xfrm>
              <a:off x="6621342" y="4559343"/>
              <a:ext cx="31353" cy="523475"/>
            </a:xfrm>
            <a:custGeom>
              <a:avLst/>
              <a:gdLst/>
              <a:ahLst/>
              <a:cxnLst/>
              <a:rect l="l" t="t" r="r" b="b"/>
              <a:pathLst>
                <a:path w="148" h="2471" extrusionOk="0">
                  <a:moveTo>
                    <a:pt x="99" y="1"/>
                  </a:moveTo>
                  <a:cubicBezTo>
                    <a:pt x="88" y="699"/>
                    <a:pt x="69" y="1388"/>
                    <a:pt x="20" y="2077"/>
                  </a:cubicBezTo>
                  <a:cubicBezTo>
                    <a:pt x="10" y="2215"/>
                    <a:pt x="10" y="2343"/>
                    <a:pt x="0" y="2471"/>
                  </a:cubicBezTo>
                  <a:lnTo>
                    <a:pt x="49" y="2471"/>
                  </a:lnTo>
                  <a:cubicBezTo>
                    <a:pt x="108" y="1703"/>
                    <a:pt x="138" y="926"/>
                    <a:pt x="147" y="148"/>
                  </a:cubicBezTo>
                  <a:lnTo>
                    <a:pt x="147" y="10"/>
                  </a:lnTo>
                  <a:lnTo>
                    <a:pt x="138" y="10"/>
                  </a:lnTo>
                  <a:cubicBezTo>
                    <a:pt x="118" y="1"/>
                    <a:pt x="108"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
            <p:cNvSpPr/>
            <p:nvPr/>
          </p:nvSpPr>
          <p:spPr>
            <a:xfrm>
              <a:off x="6729596" y="4669927"/>
              <a:ext cx="156555" cy="412891"/>
            </a:xfrm>
            <a:custGeom>
              <a:avLst/>
              <a:gdLst/>
              <a:ahLst/>
              <a:cxnLst/>
              <a:rect l="l" t="t" r="r" b="b"/>
              <a:pathLst>
                <a:path w="739" h="1949" extrusionOk="0">
                  <a:moveTo>
                    <a:pt x="690" y="0"/>
                  </a:moveTo>
                  <a:cubicBezTo>
                    <a:pt x="650" y="99"/>
                    <a:pt x="611" y="207"/>
                    <a:pt x="572" y="306"/>
                  </a:cubicBezTo>
                  <a:cubicBezTo>
                    <a:pt x="404" y="758"/>
                    <a:pt x="247" y="1220"/>
                    <a:pt x="89" y="1683"/>
                  </a:cubicBezTo>
                  <a:lnTo>
                    <a:pt x="1" y="1949"/>
                  </a:lnTo>
                  <a:lnTo>
                    <a:pt x="60" y="1949"/>
                  </a:lnTo>
                  <a:cubicBezTo>
                    <a:pt x="148" y="1673"/>
                    <a:pt x="247" y="1388"/>
                    <a:pt x="345" y="1102"/>
                  </a:cubicBezTo>
                  <a:cubicBezTo>
                    <a:pt x="424" y="876"/>
                    <a:pt x="513" y="640"/>
                    <a:pt x="591" y="413"/>
                  </a:cubicBezTo>
                  <a:lnTo>
                    <a:pt x="739" y="30"/>
                  </a:lnTo>
                  <a:cubicBezTo>
                    <a:pt x="71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
            <p:cNvSpPr/>
            <p:nvPr/>
          </p:nvSpPr>
          <p:spPr>
            <a:xfrm>
              <a:off x="6860942" y="4890884"/>
              <a:ext cx="154437" cy="191934"/>
            </a:xfrm>
            <a:custGeom>
              <a:avLst/>
              <a:gdLst/>
              <a:ahLst/>
              <a:cxnLst/>
              <a:rect l="l" t="t" r="r" b="b"/>
              <a:pathLst>
                <a:path w="729" h="906" extrusionOk="0">
                  <a:moveTo>
                    <a:pt x="670" y="0"/>
                  </a:moveTo>
                  <a:cubicBezTo>
                    <a:pt x="571" y="118"/>
                    <a:pt x="483" y="247"/>
                    <a:pt x="385" y="374"/>
                  </a:cubicBezTo>
                  <a:lnTo>
                    <a:pt x="0" y="906"/>
                  </a:lnTo>
                  <a:lnTo>
                    <a:pt x="70" y="906"/>
                  </a:lnTo>
                  <a:cubicBezTo>
                    <a:pt x="79" y="896"/>
                    <a:pt x="89" y="886"/>
                    <a:pt x="89" y="877"/>
                  </a:cubicBezTo>
                  <a:cubicBezTo>
                    <a:pt x="286" y="610"/>
                    <a:pt x="473" y="345"/>
                    <a:pt x="670" y="89"/>
                  </a:cubicBezTo>
                  <a:cubicBezTo>
                    <a:pt x="689" y="70"/>
                    <a:pt x="709" y="40"/>
                    <a:pt x="729" y="20"/>
                  </a:cubicBezTo>
                  <a:cubicBezTo>
                    <a:pt x="709" y="11"/>
                    <a:pt x="689" y="0"/>
                    <a:pt x="67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
            <p:cNvSpPr/>
            <p:nvPr/>
          </p:nvSpPr>
          <p:spPr>
            <a:xfrm>
              <a:off x="1930615" y="4559343"/>
              <a:ext cx="825782" cy="523475"/>
            </a:xfrm>
            <a:custGeom>
              <a:avLst/>
              <a:gdLst/>
              <a:ahLst/>
              <a:cxnLst/>
              <a:rect l="l" t="t" r="r" b="b"/>
              <a:pathLst>
                <a:path w="3898" h="2471" extrusionOk="0">
                  <a:moveTo>
                    <a:pt x="1997" y="1"/>
                  </a:moveTo>
                  <a:cubicBezTo>
                    <a:pt x="1889" y="1"/>
                    <a:pt x="1781" y="60"/>
                    <a:pt x="1712" y="148"/>
                  </a:cubicBezTo>
                  <a:cubicBezTo>
                    <a:pt x="1643" y="247"/>
                    <a:pt x="1614" y="375"/>
                    <a:pt x="1594" y="493"/>
                  </a:cubicBezTo>
                  <a:cubicBezTo>
                    <a:pt x="1545" y="749"/>
                    <a:pt x="1545" y="1005"/>
                    <a:pt x="1575" y="1250"/>
                  </a:cubicBezTo>
                  <a:cubicBezTo>
                    <a:pt x="1476" y="1005"/>
                    <a:pt x="1328" y="778"/>
                    <a:pt x="1131" y="601"/>
                  </a:cubicBezTo>
                  <a:cubicBezTo>
                    <a:pt x="1053" y="532"/>
                    <a:pt x="964" y="463"/>
                    <a:pt x="866" y="434"/>
                  </a:cubicBezTo>
                  <a:cubicBezTo>
                    <a:pt x="835" y="422"/>
                    <a:pt x="801" y="417"/>
                    <a:pt x="767" y="417"/>
                  </a:cubicBezTo>
                  <a:cubicBezTo>
                    <a:pt x="714" y="417"/>
                    <a:pt x="662" y="430"/>
                    <a:pt x="620" y="454"/>
                  </a:cubicBezTo>
                  <a:cubicBezTo>
                    <a:pt x="600" y="463"/>
                    <a:pt x="590" y="473"/>
                    <a:pt x="571" y="483"/>
                  </a:cubicBezTo>
                  <a:cubicBezTo>
                    <a:pt x="453" y="591"/>
                    <a:pt x="462" y="769"/>
                    <a:pt x="502" y="926"/>
                  </a:cubicBezTo>
                  <a:cubicBezTo>
                    <a:pt x="580" y="1270"/>
                    <a:pt x="738" y="1595"/>
                    <a:pt x="945" y="1880"/>
                  </a:cubicBezTo>
                  <a:cubicBezTo>
                    <a:pt x="797" y="1683"/>
                    <a:pt x="620" y="1526"/>
                    <a:pt x="413" y="1398"/>
                  </a:cubicBezTo>
                  <a:cubicBezTo>
                    <a:pt x="344" y="1363"/>
                    <a:pt x="269" y="1329"/>
                    <a:pt x="200" y="1329"/>
                  </a:cubicBezTo>
                  <a:cubicBezTo>
                    <a:pt x="171" y="1329"/>
                    <a:pt x="144" y="1335"/>
                    <a:pt x="118" y="1349"/>
                  </a:cubicBezTo>
                  <a:cubicBezTo>
                    <a:pt x="88" y="1359"/>
                    <a:pt x="69" y="1379"/>
                    <a:pt x="59" y="1398"/>
                  </a:cubicBezTo>
                  <a:cubicBezTo>
                    <a:pt x="49" y="1408"/>
                    <a:pt x="39" y="1428"/>
                    <a:pt x="29" y="1447"/>
                  </a:cubicBezTo>
                  <a:cubicBezTo>
                    <a:pt x="20" y="1477"/>
                    <a:pt x="9" y="1506"/>
                    <a:pt x="9" y="1536"/>
                  </a:cubicBezTo>
                  <a:cubicBezTo>
                    <a:pt x="0" y="1605"/>
                    <a:pt x="20" y="1683"/>
                    <a:pt x="49" y="1753"/>
                  </a:cubicBezTo>
                  <a:cubicBezTo>
                    <a:pt x="147" y="2028"/>
                    <a:pt x="335" y="2284"/>
                    <a:pt x="561" y="2471"/>
                  </a:cubicBezTo>
                  <a:lnTo>
                    <a:pt x="3296" y="2471"/>
                  </a:lnTo>
                  <a:cubicBezTo>
                    <a:pt x="3434" y="2382"/>
                    <a:pt x="3562" y="2284"/>
                    <a:pt x="3670" y="2175"/>
                  </a:cubicBezTo>
                  <a:cubicBezTo>
                    <a:pt x="3759" y="2087"/>
                    <a:pt x="3838" y="1998"/>
                    <a:pt x="3867" y="1890"/>
                  </a:cubicBezTo>
                  <a:cubicBezTo>
                    <a:pt x="3897" y="1782"/>
                    <a:pt x="3858" y="1644"/>
                    <a:pt x="3759" y="1585"/>
                  </a:cubicBezTo>
                  <a:cubicBezTo>
                    <a:pt x="3740" y="1576"/>
                    <a:pt x="3729" y="1565"/>
                    <a:pt x="3710" y="1565"/>
                  </a:cubicBezTo>
                  <a:cubicBezTo>
                    <a:pt x="3692" y="1561"/>
                    <a:pt x="3675" y="1559"/>
                    <a:pt x="3657" y="1559"/>
                  </a:cubicBezTo>
                  <a:cubicBezTo>
                    <a:pt x="3552" y="1559"/>
                    <a:pt x="3439" y="1626"/>
                    <a:pt x="3355" y="1694"/>
                  </a:cubicBezTo>
                  <a:cubicBezTo>
                    <a:pt x="3296" y="1742"/>
                    <a:pt x="3237" y="1801"/>
                    <a:pt x="3178" y="1861"/>
                  </a:cubicBezTo>
                  <a:cubicBezTo>
                    <a:pt x="3346" y="1546"/>
                    <a:pt x="3395" y="1162"/>
                    <a:pt x="3307" y="817"/>
                  </a:cubicBezTo>
                  <a:cubicBezTo>
                    <a:pt x="3287" y="710"/>
                    <a:pt x="3237" y="601"/>
                    <a:pt x="3149" y="552"/>
                  </a:cubicBezTo>
                  <a:cubicBezTo>
                    <a:pt x="3139" y="542"/>
                    <a:pt x="3119" y="532"/>
                    <a:pt x="3100" y="522"/>
                  </a:cubicBezTo>
                  <a:lnTo>
                    <a:pt x="3090" y="522"/>
                  </a:lnTo>
                  <a:cubicBezTo>
                    <a:pt x="3068" y="514"/>
                    <a:pt x="3045" y="510"/>
                    <a:pt x="3021" y="510"/>
                  </a:cubicBezTo>
                  <a:cubicBezTo>
                    <a:pt x="2963" y="510"/>
                    <a:pt x="2903" y="533"/>
                    <a:pt x="2854" y="562"/>
                  </a:cubicBezTo>
                  <a:cubicBezTo>
                    <a:pt x="2795" y="611"/>
                    <a:pt x="2736" y="680"/>
                    <a:pt x="2696" y="749"/>
                  </a:cubicBezTo>
                  <a:cubicBezTo>
                    <a:pt x="2559" y="946"/>
                    <a:pt x="2450" y="1143"/>
                    <a:pt x="2391" y="1359"/>
                  </a:cubicBezTo>
                  <a:cubicBezTo>
                    <a:pt x="2421" y="1034"/>
                    <a:pt x="2401" y="719"/>
                    <a:pt x="2322" y="404"/>
                  </a:cubicBezTo>
                  <a:cubicBezTo>
                    <a:pt x="2283" y="247"/>
                    <a:pt x="2214" y="60"/>
                    <a:pt x="2056" y="10"/>
                  </a:cubicBezTo>
                  <a:lnTo>
                    <a:pt x="2037" y="10"/>
                  </a:lnTo>
                  <a:cubicBezTo>
                    <a:pt x="2027" y="1"/>
                    <a:pt x="2008" y="1"/>
                    <a:pt x="1997"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
            <p:cNvSpPr/>
            <p:nvPr/>
          </p:nvSpPr>
          <p:spPr>
            <a:xfrm>
              <a:off x="1936758" y="4855506"/>
              <a:ext cx="191934" cy="227312"/>
            </a:xfrm>
            <a:custGeom>
              <a:avLst/>
              <a:gdLst/>
              <a:ahLst/>
              <a:cxnLst/>
              <a:rect l="l" t="t" r="r" b="b"/>
              <a:pathLst>
                <a:path w="906" h="1073" extrusionOk="0">
                  <a:moveTo>
                    <a:pt x="30" y="0"/>
                  </a:moveTo>
                  <a:cubicBezTo>
                    <a:pt x="20" y="10"/>
                    <a:pt x="10" y="30"/>
                    <a:pt x="0" y="49"/>
                  </a:cubicBezTo>
                  <a:cubicBezTo>
                    <a:pt x="306" y="374"/>
                    <a:pt x="581" y="718"/>
                    <a:pt x="837" y="1073"/>
                  </a:cubicBezTo>
                  <a:lnTo>
                    <a:pt x="906" y="1073"/>
                  </a:lnTo>
                  <a:cubicBezTo>
                    <a:pt x="680" y="758"/>
                    <a:pt x="433" y="443"/>
                    <a:pt x="168" y="158"/>
                  </a:cubicBezTo>
                  <a:cubicBezTo>
                    <a:pt x="11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
            <p:cNvSpPr/>
            <p:nvPr/>
          </p:nvSpPr>
          <p:spPr>
            <a:xfrm>
              <a:off x="2051368" y="4655310"/>
              <a:ext cx="223287" cy="427508"/>
            </a:xfrm>
            <a:custGeom>
              <a:avLst/>
              <a:gdLst/>
              <a:ahLst/>
              <a:cxnLst/>
              <a:rect l="l" t="t" r="r" b="b"/>
              <a:pathLst>
                <a:path w="1054" h="2018" extrusionOk="0">
                  <a:moveTo>
                    <a:pt x="50" y="1"/>
                  </a:moveTo>
                  <a:cubicBezTo>
                    <a:pt x="30" y="10"/>
                    <a:pt x="20" y="20"/>
                    <a:pt x="1" y="30"/>
                  </a:cubicBezTo>
                  <a:cubicBezTo>
                    <a:pt x="394" y="640"/>
                    <a:pt x="719" y="1280"/>
                    <a:pt x="975" y="1959"/>
                  </a:cubicBezTo>
                  <a:cubicBezTo>
                    <a:pt x="975" y="1978"/>
                    <a:pt x="985" y="1998"/>
                    <a:pt x="994" y="2018"/>
                  </a:cubicBezTo>
                  <a:lnTo>
                    <a:pt x="1053" y="2018"/>
                  </a:lnTo>
                  <a:cubicBezTo>
                    <a:pt x="837" y="1447"/>
                    <a:pt x="572" y="876"/>
                    <a:pt x="266" y="345"/>
                  </a:cubicBezTo>
                  <a:cubicBezTo>
                    <a:pt x="198" y="227"/>
                    <a:pt x="119" y="11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
            <p:cNvSpPr/>
            <p:nvPr/>
          </p:nvSpPr>
          <p:spPr>
            <a:xfrm>
              <a:off x="2332701" y="4559343"/>
              <a:ext cx="33684" cy="523475"/>
            </a:xfrm>
            <a:custGeom>
              <a:avLst/>
              <a:gdLst/>
              <a:ahLst/>
              <a:cxnLst/>
              <a:rect l="l" t="t" r="r" b="b"/>
              <a:pathLst>
                <a:path w="159" h="2471" extrusionOk="0">
                  <a:moveTo>
                    <a:pt x="99" y="1"/>
                  </a:moveTo>
                  <a:cubicBezTo>
                    <a:pt x="90" y="699"/>
                    <a:pt x="70" y="1388"/>
                    <a:pt x="31" y="2077"/>
                  </a:cubicBezTo>
                  <a:cubicBezTo>
                    <a:pt x="21" y="2215"/>
                    <a:pt x="11" y="2343"/>
                    <a:pt x="1" y="2471"/>
                  </a:cubicBezTo>
                  <a:lnTo>
                    <a:pt x="60" y="2471"/>
                  </a:lnTo>
                  <a:cubicBezTo>
                    <a:pt x="110" y="1703"/>
                    <a:pt x="149" y="926"/>
                    <a:pt x="149" y="148"/>
                  </a:cubicBezTo>
                  <a:cubicBezTo>
                    <a:pt x="149" y="109"/>
                    <a:pt x="158" y="60"/>
                    <a:pt x="158" y="10"/>
                  </a:cubicBezTo>
                  <a:lnTo>
                    <a:pt x="139" y="10"/>
                  </a:lnTo>
                  <a:cubicBezTo>
                    <a:pt x="129" y="1"/>
                    <a:pt x="110"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
            <p:cNvSpPr/>
            <p:nvPr/>
          </p:nvSpPr>
          <p:spPr>
            <a:xfrm>
              <a:off x="2441167" y="4669927"/>
              <a:ext cx="156767" cy="412891"/>
            </a:xfrm>
            <a:custGeom>
              <a:avLst/>
              <a:gdLst/>
              <a:ahLst/>
              <a:cxnLst/>
              <a:rect l="l" t="t" r="r" b="b"/>
              <a:pathLst>
                <a:path w="740" h="1949" extrusionOk="0">
                  <a:moveTo>
                    <a:pt x="690" y="0"/>
                  </a:moveTo>
                  <a:cubicBezTo>
                    <a:pt x="650" y="99"/>
                    <a:pt x="611" y="207"/>
                    <a:pt x="582" y="306"/>
                  </a:cubicBezTo>
                  <a:cubicBezTo>
                    <a:pt x="405" y="758"/>
                    <a:pt x="247" y="1220"/>
                    <a:pt x="90" y="1683"/>
                  </a:cubicBezTo>
                  <a:lnTo>
                    <a:pt x="1" y="1949"/>
                  </a:lnTo>
                  <a:lnTo>
                    <a:pt x="60" y="1949"/>
                  </a:lnTo>
                  <a:cubicBezTo>
                    <a:pt x="158" y="1673"/>
                    <a:pt x="247" y="1388"/>
                    <a:pt x="345" y="1102"/>
                  </a:cubicBezTo>
                  <a:cubicBezTo>
                    <a:pt x="434" y="876"/>
                    <a:pt x="512" y="650"/>
                    <a:pt x="591" y="413"/>
                  </a:cubicBezTo>
                  <a:lnTo>
                    <a:pt x="739" y="30"/>
                  </a:lnTo>
                  <a:cubicBezTo>
                    <a:pt x="72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
            <p:cNvSpPr/>
            <p:nvPr/>
          </p:nvSpPr>
          <p:spPr>
            <a:xfrm>
              <a:off x="2572725" y="4890884"/>
              <a:ext cx="154437" cy="191934"/>
            </a:xfrm>
            <a:custGeom>
              <a:avLst/>
              <a:gdLst/>
              <a:ahLst/>
              <a:cxnLst/>
              <a:rect l="l" t="t" r="r" b="b"/>
              <a:pathLst>
                <a:path w="729" h="906" extrusionOk="0">
                  <a:moveTo>
                    <a:pt x="679" y="0"/>
                  </a:moveTo>
                  <a:cubicBezTo>
                    <a:pt x="580" y="118"/>
                    <a:pt x="482" y="247"/>
                    <a:pt x="394" y="374"/>
                  </a:cubicBezTo>
                  <a:cubicBezTo>
                    <a:pt x="265" y="551"/>
                    <a:pt x="128" y="729"/>
                    <a:pt x="0" y="906"/>
                  </a:cubicBezTo>
                  <a:lnTo>
                    <a:pt x="69" y="906"/>
                  </a:lnTo>
                  <a:lnTo>
                    <a:pt x="98" y="877"/>
                  </a:lnTo>
                  <a:cubicBezTo>
                    <a:pt x="285" y="610"/>
                    <a:pt x="472" y="345"/>
                    <a:pt x="679" y="89"/>
                  </a:cubicBezTo>
                  <a:cubicBezTo>
                    <a:pt x="698" y="70"/>
                    <a:pt x="709" y="40"/>
                    <a:pt x="728" y="20"/>
                  </a:cubicBezTo>
                  <a:cubicBezTo>
                    <a:pt x="709" y="11"/>
                    <a:pt x="698" y="0"/>
                    <a:pt x="679"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
            <p:cNvSpPr/>
            <p:nvPr/>
          </p:nvSpPr>
          <p:spPr>
            <a:xfrm>
              <a:off x="49" y="5030704"/>
              <a:ext cx="9143974" cy="52114"/>
            </a:xfrm>
            <a:custGeom>
              <a:avLst/>
              <a:gdLst/>
              <a:ahLst/>
              <a:cxnLst/>
              <a:rect l="l" t="t" r="r" b="b"/>
              <a:pathLst>
                <a:path w="43163" h="246" extrusionOk="0">
                  <a:moveTo>
                    <a:pt x="0" y="0"/>
                  </a:moveTo>
                  <a:lnTo>
                    <a:pt x="0" y="246"/>
                  </a:lnTo>
                  <a:lnTo>
                    <a:pt x="43163" y="246"/>
                  </a:lnTo>
                  <a:lnTo>
                    <a:pt x="43163"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
            <p:cNvSpPr/>
            <p:nvPr/>
          </p:nvSpPr>
          <p:spPr>
            <a:xfrm>
              <a:off x="166973" y="77935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
            <p:cNvSpPr/>
            <p:nvPr/>
          </p:nvSpPr>
          <p:spPr>
            <a:xfrm>
              <a:off x="630000" y="288402"/>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
            <p:cNvSpPr/>
            <p:nvPr/>
          </p:nvSpPr>
          <p:spPr>
            <a:xfrm flipH="1">
              <a:off x="8304976" y="77935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
            <p:cNvSpPr/>
            <p:nvPr/>
          </p:nvSpPr>
          <p:spPr>
            <a:xfrm flipH="1">
              <a:off x="7499023" y="288402"/>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66"/>
        <p:cNvGrpSpPr/>
        <p:nvPr/>
      </p:nvGrpSpPr>
      <p:grpSpPr>
        <a:xfrm>
          <a:off x="0" y="0"/>
          <a:ext cx="0" cy="0"/>
          <a:chOff x="0" y="0"/>
          <a:chExt cx="0" cy="0"/>
        </a:xfrm>
      </p:grpSpPr>
      <p:sp>
        <p:nvSpPr>
          <p:cNvPr id="667" name="Google Shape;66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68" name="Google Shape;668;p5"/>
          <p:cNvSpPr txBox="1">
            <a:spLocks noGrp="1"/>
          </p:cNvSpPr>
          <p:nvPr>
            <p:ph type="subTitle" idx="1"/>
          </p:nvPr>
        </p:nvSpPr>
        <p:spPr>
          <a:xfrm>
            <a:off x="1823800" y="2611400"/>
            <a:ext cx="2081700" cy="49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nton"/>
              <a:buNone/>
              <a:defRPr sz="2200">
                <a:latin typeface="Anton"/>
                <a:ea typeface="Anton"/>
                <a:cs typeface="Anton"/>
                <a:sym typeface="Anton"/>
              </a:defRPr>
            </a:lvl1pPr>
            <a:lvl2pPr lvl="1" algn="ctr" rtl="0">
              <a:spcBef>
                <a:spcPts val="0"/>
              </a:spcBef>
              <a:spcAft>
                <a:spcPts val="0"/>
              </a:spcAft>
              <a:buSzPts val="2200"/>
              <a:buFont typeface="Anton"/>
              <a:buNone/>
              <a:defRPr sz="2200">
                <a:latin typeface="Anton"/>
                <a:ea typeface="Anton"/>
                <a:cs typeface="Anton"/>
                <a:sym typeface="Anton"/>
              </a:defRPr>
            </a:lvl2pPr>
            <a:lvl3pPr lvl="2" algn="ctr" rtl="0">
              <a:spcBef>
                <a:spcPts val="0"/>
              </a:spcBef>
              <a:spcAft>
                <a:spcPts val="0"/>
              </a:spcAft>
              <a:buSzPts val="2200"/>
              <a:buFont typeface="Anton"/>
              <a:buNone/>
              <a:defRPr sz="2200">
                <a:latin typeface="Anton"/>
                <a:ea typeface="Anton"/>
                <a:cs typeface="Anton"/>
                <a:sym typeface="Anton"/>
              </a:defRPr>
            </a:lvl3pPr>
            <a:lvl4pPr lvl="3" algn="ctr" rtl="0">
              <a:spcBef>
                <a:spcPts val="0"/>
              </a:spcBef>
              <a:spcAft>
                <a:spcPts val="0"/>
              </a:spcAft>
              <a:buSzPts val="2200"/>
              <a:buFont typeface="Anton"/>
              <a:buNone/>
              <a:defRPr sz="2200">
                <a:latin typeface="Anton"/>
                <a:ea typeface="Anton"/>
                <a:cs typeface="Anton"/>
                <a:sym typeface="Anton"/>
              </a:defRPr>
            </a:lvl4pPr>
            <a:lvl5pPr lvl="4" algn="ctr" rtl="0">
              <a:spcBef>
                <a:spcPts val="0"/>
              </a:spcBef>
              <a:spcAft>
                <a:spcPts val="0"/>
              </a:spcAft>
              <a:buSzPts val="2200"/>
              <a:buFont typeface="Anton"/>
              <a:buNone/>
              <a:defRPr sz="2200">
                <a:latin typeface="Anton"/>
                <a:ea typeface="Anton"/>
                <a:cs typeface="Anton"/>
                <a:sym typeface="Anton"/>
              </a:defRPr>
            </a:lvl5pPr>
            <a:lvl6pPr lvl="5" algn="ctr" rtl="0">
              <a:spcBef>
                <a:spcPts val="0"/>
              </a:spcBef>
              <a:spcAft>
                <a:spcPts val="0"/>
              </a:spcAft>
              <a:buSzPts val="2200"/>
              <a:buFont typeface="Anton"/>
              <a:buNone/>
              <a:defRPr sz="2200">
                <a:latin typeface="Anton"/>
                <a:ea typeface="Anton"/>
                <a:cs typeface="Anton"/>
                <a:sym typeface="Anton"/>
              </a:defRPr>
            </a:lvl6pPr>
            <a:lvl7pPr lvl="6" algn="ctr" rtl="0">
              <a:spcBef>
                <a:spcPts val="0"/>
              </a:spcBef>
              <a:spcAft>
                <a:spcPts val="0"/>
              </a:spcAft>
              <a:buSzPts val="2200"/>
              <a:buFont typeface="Anton"/>
              <a:buNone/>
              <a:defRPr sz="2200">
                <a:latin typeface="Anton"/>
                <a:ea typeface="Anton"/>
                <a:cs typeface="Anton"/>
                <a:sym typeface="Anton"/>
              </a:defRPr>
            </a:lvl7pPr>
            <a:lvl8pPr lvl="7" algn="ctr" rtl="0">
              <a:spcBef>
                <a:spcPts val="0"/>
              </a:spcBef>
              <a:spcAft>
                <a:spcPts val="0"/>
              </a:spcAft>
              <a:buSzPts val="2200"/>
              <a:buFont typeface="Anton"/>
              <a:buNone/>
              <a:defRPr sz="2200">
                <a:latin typeface="Anton"/>
                <a:ea typeface="Anton"/>
                <a:cs typeface="Anton"/>
                <a:sym typeface="Anton"/>
              </a:defRPr>
            </a:lvl8pPr>
            <a:lvl9pPr lvl="8" algn="ctr" rtl="0">
              <a:spcBef>
                <a:spcPts val="0"/>
              </a:spcBef>
              <a:spcAft>
                <a:spcPts val="0"/>
              </a:spcAft>
              <a:buSzPts val="2200"/>
              <a:buFont typeface="Anton"/>
              <a:buNone/>
              <a:defRPr sz="2200">
                <a:latin typeface="Anton"/>
                <a:ea typeface="Anton"/>
                <a:cs typeface="Anton"/>
                <a:sym typeface="Anton"/>
              </a:defRPr>
            </a:lvl9pPr>
          </a:lstStyle>
          <a:p>
            <a:endParaRPr/>
          </a:p>
        </p:txBody>
      </p:sp>
      <p:sp>
        <p:nvSpPr>
          <p:cNvPr id="669" name="Google Shape;669;p5"/>
          <p:cNvSpPr txBox="1">
            <a:spLocks noGrp="1"/>
          </p:cNvSpPr>
          <p:nvPr>
            <p:ph type="subTitle" idx="2"/>
          </p:nvPr>
        </p:nvSpPr>
        <p:spPr>
          <a:xfrm>
            <a:off x="1438400" y="3079600"/>
            <a:ext cx="2852400" cy="954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670" name="Google Shape;670;p5"/>
          <p:cNvSpPr txBox="1">
            <a:spLocks noGrp="1"/>
          </p:cNvSpPr>
          <p:nvPr>
            <p:ph type="subTitle" idx="3"/>
          </p:nvPr>
        </p:nvSpPr>
        <p:spPr>
          <a:xfrm>
            <a:off x="5238600" y="2611400"/>
            <a:ext cx="2081700" cy="49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nton"/>
              <a:buNone/>
              <a:defRPr sz="2200">
                <a:latin typeface="Anton"/>
                <a:ea typeface="Anton"/>
                <a:cs typeface="Anton"/>
                <a:sym typeface="Anton"/>
              </a:defRPr>
            </a:lvl1pPr>
            <a:lvl2pPr lvl="1" algn="ctr" rtl="0">
              <a:spcBef>
                <a:spcPts val="0"/>
              </a:spcBef>
              <a:spcAft>
                <a:spcPts val="0"/>
              </a:spcAft>
              <a:buSzPts val="2200"/>
              <a:buFont typeface="Anton"/>
              <a:buNone/>
              <a:defRPr sz="2200">
                <a:latin typeface="Anton"/>
                <a:ea typeface="Anton"/>
                <a:cs typeface="Anton"/>
                <a:sym typeface="Anton"/>
              </a:defRPr>
            </a:lvl2pPr>
            <a:lvl3pPr lvl="2" algn="ctr" rtl="0">
              <a:spcBef>
                <a:spcPts val="0"/>
              </a:spcBef>
              <a:spcAft>
                <a:spcPts val="0"/>
              </a:spcAft>
              <a:buSzPts val="2200"/>
              <a:buFont typeface="Anton"/>
              <a:buNone/>
              <a:defRPr sz="2200">
                <a:latin typeface="Anton"/>
                <a:ea typeface="Anton"/>
                <a:cs typeface="Anton"/>
                <a:sym typeface="Anton"/>
              </a:defRPr>
            </a:lvl3pPr>
            <a:lvl4pPr lvl="3" algn="ctr" rtl="0">
              <a:spcBef>
                <a:spcPts val="0"/>
              </a:spcBef>
              <a:spcAft>
                <a:spcPts val="0"/>
              </a:spcAft>
              <a:buSzPts val="2200"/>
              <a:buFont typeface="Anton"/>
              <a:buNone/>
              <a:defRPr sz="2200">
                <a:latin typeface="Anton"/>
                <a:ea typeface="Anton"/>
                <a:cs typeface="Anton"/>
                <a:sym typeface="Anton"/>
              </a:defRPr>
            </a:lvl4pPr>
            <a:lvl5pPr lvl="4" algn="ctr" rtl="0">
              <a:spcBef>
                <a:spcPts val="0"/>
              </a:spcBef>
              <a:spcAft>
                <a:spcPts val="0"/>
              </a:spcAft>
              <a:buSzPts val="2200"/>
              <a:buFont typeface="Anton"/>
              <a:buNone/>
              <a:defRPr sz="2200">
                <a:latin typeface="Anton"/>
                <a:ea typeface="Anton"/>
                <a:cs typeface="Anton"/>
                <a:sym typeface="Anton"/>
              </a:defRPr>
            </a:lvl5pPr>
            <a:lvl6pPr lvl="5" algn="ctr" rtl="0">
              <a:spcBef>
                <a:spcPts val="0"/>
              </a:spcBef>
              <a:spcAft>
                <a:spcPts val="0"/>
              </a:spcAft>
              <a:buSzPts val="2200"/>
              <a:buFont typeface="Anton"/>
              <a:buNone/>
              <a:defRPr sz="2200">
                <a:latin typeface="Anton"/>
                <a:ea typeface="Anton"/>
                <a:cs typeface="Anton"/>
                <a:sym typeface="Anton"/>
              </a:defRPr>
            </a:lvl6pPr>
            <a:lvl7pPr lvl="6" algn="ctr" rtl="0">
              <a:spcBef>
                <a:spcPts val="0"/>
              </a:spcBef>
              <a:spcAft>
                <a:spcPts val="0"/>
              </a:spcAft>
              <a:buSzPts val="2200"/>
              <a:buFont typeface="Anton"/>
              <a:buNone/>
              <a:defRPr sz="2200">
                <a:latin typeface="Anton"/>
                <a:ea typeface="Anton"/>
                <a:cs typeface="Anton"/>
                <a:sym typeface="Anton"/>
              </a:defRPr>
            </a:lvl7pPr>
            <a:lvl8pPr lvl="7" algn="ctr" rtl="0">
              <a:spcBef>
                <a:spcPts val="0"/>
              </a:spcBef>
              <a:spcAft>
                <a:spcPts val="0"/>
              </a:spcAft>
              <a:buSzPts val="2200"/>
              <a:buFont typeface="Anton"/>
              <a:buNone/>
              <a:defRPr sz="2200">
                <a:latin typeface="Anton"/>
                <a:ea typeface="Anton"/>
                <a:cs typeface="Anton"/>
                <a:sym typeface="Anton"/>
              </a:defRPr>
            </a:lvl8pPr>
            <a:lvl9pPr lvl="8" algn="ctr" rtl="0">
              <a:spcBef>
                <a:spcPts val="0"/>
              </a:spcBef>
              <a:spcAft>
                <a:spcPts val="0"/>
              </a:spcAft>
              <a:buSzPts val="2200"/>
              <a:buFont typeface="Anton"/>
              <a:buNone/>
              <a:defRPr sz="2200">
                <a:latin typeface="Anton"/>
                <a:ea typeface="Anton"/>
                <a:cs typeface="Anton"/>
                <a:sym typeface="Anton"/>
              </a:defRPr>
            </a:lvl9pPr>
          </a:lstStyle>
          <a:p>
            <a:endParaRPr/>
          </a:p>
        </p:txBody>
      </p:sp>
      <p:sp>
        <p:nvSpPr>
          <p:cNvPr id="671" name="Google Shape;671;p5"/>
          <p:cNvSpPr txBox="1">
            <a:spLocks noGrp="1"/>
          </p:cNvSpPr>
          <p:nvPr>
            <p:ph type="subTitle" idx="4"/>
          </p:nvPr>
        </p:nvSpPr>
        <p:spPr>
          <a:xfrm>
            <a:off x="5004950" y="3079600"/>
            <a:ext cx="2549100" cy="954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672" name="Google Shape;672;p5"/>
          <p:cNvGrpSpPr/>
          <p:nvPr/>
        </p:nvGrpSpPr>
        <p:grpSpPr>
          <a:xfrm>
            <a:off x="49" y="288402"/>
            <a:ext cx="9143974" cy="4917500"/>
            <a:chOff x="49" y="288402"/>
            <a:chExt cx="9143974" cy="4917500"/>
          </a:xfrm>
        </p:grpSpPr>
        <p:grpSp>
          <p:nvGrpSpPr>
            <p:cNvPr id="673" name="Google Shape;673;p5"/>
            <p:cNvGrpSpPr/>
            <p:nvPr/>
          </p:nvGrpSpPr>
          <p:grpSpPr>
            <a:xfrm>
              <a:off x="7248623" y="4329065"/>
              <a:ext cx="250404" cy="549532"/>
              <a:chOff x="7248623" y="4329065"/>
              <a:chExt cx="250404" cy="549532"/>
            </a:xfrm>
          </p:grpSpPr>
          <p:sp>
            <p:nvSpPr>
              <p:cNvPr id="674" name="Google Shape;674;p5"/>
              <p:cNvSpPr/>
              <p:nvPr/>
            </p:nvSpPr>
            <p:spPr>
              <a:xfrm>
                <a:off x="7403059" y="4365503"/>
                <a:ext cx="54233" cy="223287"/>
              </a:xfrm>
              <a:custGeom>
                <a:avLst/>
                <a:gdLst/>
                <a:ahLst/>
                <a:cxnLst/>
                <a:rect l="l" t="t" r="r" b="b"/>
                <a:pathLst>
                  <a:path w="256" h="1054" extrusionOk="0">
                    <a:moveTo>
                      <a:pt x="256" y="0"/>
                    </a:moveTo>
                    <a:cubicBezTo>
                      <a:pt x="148" y="11"/>
                      <a:pt x="158" y="168"/>
                      <a:pt x="158" y="453"/>
                    </a:cubicBezTo>
                    <a:cubicBezTo>
                      <a:pt x="158" y="877"/>
                      <a:pt x="187" y="1004"/>
                      <a:pt x="0" y="1014"/>
                    </a:cubicBezTo>
                    <a:lnTo>
                      <a:pt x="0" y="1054"/>
                    </a:lnTo>
                    <a:cubicBezTo>
                      <a:pt x="59" y="1054"/>
                      <a:pt x="148" y="1034"/>
                      <a:pt x="187" y="1004"/>
                    </a:cubicBezTo>
                    <a:cubicBezTo>
                      <a:pt x="236" y="955"/>
                      <a:pt x="217" y="237"/>
                      <a:pt x="217" y="138"/>
                    </a:cubicBezTo>
                    <a:cubicBezTo>
                      <a:pt x="217" y="59"/>
                      <a:pt x="247" y="20"/>
                      <a:pt x="25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75" name="Google Shape;675;p5"/>
              <p:cNvSpPr/>
              <p:nvPr/>
            </p:nvSpPr>
            <p:spPr>
              <a:xfrm>
                <a:off x="7403059" y="4367621"/>
                <a:ext cx="83468" cy="248285"/>
              </a:xfrm>
              <a:custGeom>
                <a:avLst/>
                <a:gdLst/>
                <a:ahLst/>
                <a:cxnLst/>
                <a:rect l="l" t="t" r="r" b="b"/>
                <a:pathLst>
                  <a:path w="394" h="1172" extrusionOk="0">
                    <a:moveTo>
                      <a:pt x="306" y="1"/>
                    </a:moveTo>
                    <a:cubicBezTo>
                      <a:pt x="325" y="20"/>
                      <a:pt x="345" y="99"/>
                      <a:pt x="335" y="315"/>
                    </a:cubicBezTo>
                    <a:cubicBezTo>
                      <a:pt x="295" y="699"/>
                      <a:pt x="345" y="1033"/>
                      <a:pt x="187" y="1073"/>
                    </a:cubicBezTo>
                    <a:lnTo>
                      <a:pt x="0" y="1112"/>
                    </a:lnTo>
                    <a:lnTo>
                      <a:pt x="0" y="1171"/>
                    </a:lnTo>
                    <a:cubicBezTo>
                      <a:pt x="315" y="1162"/>
                      <a:pt x="394" y="1014"/>
                      <a:pt x="394" y="404"/>
                    </a:cubicBezTo>
                    <a:cubicBezTo>
                      <a:pt x="394" y="108"/>
                      <a:pt x="374" y="20"/>
                      <a:pt x="3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76" name="Google Shape;676;p5"/>
              <p:cNvSpPr/>
              <p:nvPr/>
            </p:nvSpPr>
            <p:spPr>
              <a:xfrm>
                <a:off x="7403059" y="4365503"/>
                <a:ext cx="79443" cy="237905"/>
              </a:xfrm>
              <a:custGeom>
                <a:avLst/>
                <a:gdLst/>
                <a:ahLst/>
                <a:cxnLst/>
                <a:rect l="l" t="t" r="r" b="b"/>
                <a:pathLst>
                  <a:path w="375" h="1123" extrusionOk="0">
                    <a:moveTo>
                      <a:pt x="276" y="0"/>
                    </a:moveTo>
                    <a:cubicBezTo>
                      <a:pt x="266" y="0"/>
                      <a:pt x="256" y="30"/>
                      <a:pt x="247" y="50"/>
                    </a:cubicBezTo>
                    <a:cubicBezTo>
                      <a:pt x="236" y="70"/>
                      <a:pt x="227" y="109"/>
                      <a:pt x="227" y="138"/>
                    </a:cubicBezTo>
                    <a:cubicBezTo>
                      <a:pt x="227" y="237"/>
                      <a:pt x="247" y="955"/>
                      <a:pt x="197" y="1004"/>
                    </a:cubicBezTo>
                    <a:cubicBezTo>
                      <a:pt x="158" y="1034"/>
                      <a:pt x="59" y="1054"/>
                      <a:pt x="0" y="1063"/>
                    </a:cubicBezTo>
                    <a:lnTo>
                      <a:pt x="0" y="1122"/>
                    </a:lnTo>
                    <a:lnTo>
                      <a:pt x="197" y="1083"/>
                    </a:lnTo>
                    <a:cubicBezTo>
                      <a:pt x="374" y="1043"/>
                      <a:pt x="315" y="709"/>
                      <a:pt x="354" y="325"/>
                    </a:cubicBezTo>
                    <a:cubicBezTo>
                      <a:pt x="354" y="237"/>
                      <a:pt x="365" y="148"/>
                      <a:pt x="345" y="70"/>
                    </a:cubicBezTo>
                    <a:cubicBezTo>
                      <a:pt x="345" y="50"/>
                      <a:pt x="335" y="11"/>
                      <a:pt x="31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77" name="Google Shape;677;p5"/>
              <p:cNvSpPr/>
              <p:nvPr/>
            </p:nvSpPr>
            <p:spPr>
              <a:xfrm>
                <a:off x="7403059" y="4365503"/>
                <a:ext cx="70969" cy="237905"/>
              </a:xfrm>
              <a:custGeom>
                <a:avLst/>
                <a:gdLst/>
                <a:ahLst/>
                <a:cxnLst/>
                <a:rect l="l" t="t" r="r" b="b"/>
                <a:pathLst>
                  <a:path w="335" h="1123" extrusionOk="0">
                    <a:moveTo>
                      <a:pt x="247" y="0"/>
                    </a:moveTo>
                    <a:cubicBezTo>
                      <a:pt x="227" y="0"/>
                      <a:pt x="217" y="30"/>
                      <a:pt x="217" y="50"/>
                    </a:cubicBezTo>
                    <a:cubicBezTo>
                      <a:pt x="207" y="70"/>
                      <a:pt x="197" y="109"/>
                      <a:pt x="197" y="138"/>
                    </a:cubicBezTo>
                    <a:cubicBezTo>
                      <a:pt x="197" y="237"/>
                      <a:pt x="217" y="955"/>
                      <a:pt x="168" y="1004"/>
                    </a:cubicBezTo>
                    <a:cubicBezTo>
                      <a:pt x="138" y="1034"/>
                      <a:pt x="59" y="1054"/>
                      <a:pt x="0" y="1054"/>
                    </a:cubicBezTo>
                    <a:lnTo>
                      <a:pt x="0" y="1122"/>
                    </a:lnTo>
                    <a:lnTo>
                      <a:pt x="168" y="1083"/>
                    </a:lnTo>
                    <a:cubicBezTo>
                      <a:pt x="335" y="1043"/>
                      <a:pt x="286" y="709"/>
                      <a:pt x="315" y="325"/>
                    </a:cubicBezTo>
                    <a:cubicBezTo>
                      <a:pt x="315" y="237"/>
                      <a:pt x="325" y="148"/>
                      <a:pt x="306" y="70"/>
                    </a:cubicBezTo>
                    <a:cubicBezTo>
                      <a:pt x="306" y="50"/>
                      <a:pt x="295" y="11"/>
                      <a:pt x="27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78" name="Google Shape;678;p5"/>
              <p:cNvSpPr/>
              <p:nvPr/>
            </p:nvSpPr>
            <p:spPr>
              <a:xfrm>
                <a:off x="7403059" y="4365503"/>
                <a:ext cx="73087" cy="237905"/>
              </a:xfrm>
              <a:custGeom>
                <a:avLst/>
                <a:gdLst/>
                <a:ahLst/>
                <a:cxnLst/>
                <a:rect l="l" t="t" r="r" b="b"/>
                <a:pathLst>
                  <a:path w="345" h="1123" extrusionOk="0">
                    <a:moveTo>
                      <a:pt x="266" y="0"/>
                    </a:moveTo>
                    <a:cubicBezTo>
                      <a:pt x="247" y="0"/>
                      <a:pt x="236" y="30"/>
                      <a:pt x="236" y="50"/>
                    </a:cubicBezTo>
                    <a:cubicBezTo>
                      <a:pt x="217" y="70"/>
                      <a:pt x="217" y="109"/>
                      <a:pt x="217" y="138"/>
                    </a:cubicBezTo>
                    <a:cubicBezTo>
                      <a:pt x="217" y="237"/>
                      <a:pt x="236" y="955"/>
                      <a:pt x="187" y="1004"/>
                    </a:cubicBezTo>
                    <a:cubicBezTo>
                      <a:pt x="148" y="1034"/>
                      <a:pt x="59" y="1054"/>
                      <a:pt x="0" y="1054"/>
                    </a:cubicBezTo>
                    <a:lnTo>
                      <a:pt x="0" y="1122"/>
                    </a:lnTo>
                    <a:lnTo>
                      <a:pt x="187" y="1083"/>
                    </a:lnTo>
                    <a:cubicBezTo>
                      <a:pt x="345" y="1043"/>
                      <a:pt x="295" y="709"/>
                      <a:pt x="335" y="325"/>
                    </a:cubicBezTo>
                    <a:cubicBezTo>
                      <a:pt x="335" y="237"/>
                      <a:pt x="345" y="148"/>
                      <a:pt x="325" y="70"/>
                    </a:cubicBezTo>
                    <a:cubicBezTo>
                      <a:pt x="325" y="50"/>
                      <a:pt x="315" y="11"/>
                      <a:pt x="29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79" name="Google Shape;679;p5"/>
              <p:cNvSpPr/>
              <p:nvPr/>
            </p:nvSpPr>
            <p:spPr>
              <a:xfrm>
                <a:off x="7399882" y="4365503"/>
                <a:ext cx="76265" cy="238117"/>
              </a:xfrm>
              <a:custGeom>
                <a:avLst/>
                <a:gdLst/>
                <a:ahLst/>
                <a:cxnLst/>
                <a:rect l="l" t="t" r="r" b="b"/>
                <a:pathLst>
                  <a:path w="360" h="1124" extrusionOk="0">
                    <a:moveTo>
                      <a:pt x="232" y="109"/>
                    </a:moveTo>
                    <a:cubicBezTo>
                      <a:pt x="222" y="138"/>
                      <a:pt x="232" y="158"/>
                      <a:pt x="232" y="188"/>
                    </a:cubicBezTo>
                    <a:lnTo>
                      <a:pt x="232" y="109"/>
                    </a:lnTo>
                    <a:close/>
                    <a:moveTo>
                      <a:pt x="232" y="266"/>
                    </a:moveTo>
                    <a:lnTo>
                      <a:pt x="232" y="581"/>
                    </a:lnTo>
                    <a:cubicBezTo>
                      <a:pt x="242" y="473"/>
                      <a:pt x="242" y="374"/>
                      <a:pt x="232" y="266"/>
                    </a:cubicBezTo>
                    <a:close/>
                    <a:moveTo>
                      <a:pt x="212" y="965"/>
                    </a:moveTo>
                    <a:lnTo>
                      <a:pt x="212" y="965"/>
                    </a:lnTo>
                    <a:cubicBezTo>
                      <a:pt x="202" y="975"/>
                      <a:pt x="202" y="995"/>
                      <a:pt x="192" y="1004"/>
                    </a:cubicBezTo>
                    <a:cubicBezTo>
                      <a:pt x="202" y="995"/>
                      <a:pt x="212" y="975"/>
                      <a:pt x="212" y="965"/>
                    </a:cubicBezTo>
                    <a:close/>
                    <a:moveTo>
                      <a:pt x="271" y="0"/>
                    </a:moveTo>
                    <a:cubicBezTo>
                      <a:pt x="262" y="0"/>
                      <a:pt x="262" y="11"/>
                      <a:pt x="262" y="11"/>
                    </a:cubicBezTo>
                    <a:cubicBezTo>
                      <a:pt x="251" y="20"/>
                      <a:pt x="251" y="30"/>
                      <a:pt x="251" y="30"/>
                    </a:cubicBezTo>
                    <a:cubicBezTo>
                      <a:pt x="232" y="59"/>
                      <a:pt x="232" y="79"/>
                      <a:pt x="232" y="109"/>
                    </a:cubicBezTo>
                    <a:cubicBezTo>
                      <a:pt x="242" y="79"/>
                      <a:pt x="242" y="59"/>
                      <a:pt x="251" y="40"/>
                    </a:cubicBezTo>
                    <a:cubicBezTo>
                      <a:pt x="262" y="30"/>
                      <a:pt x="262" y="20"/>
                      <a:pt x="262" y="20"/>
                    </a:cubicBezTo>
                    <a:lnTo>
                      <a:pt x="271" y="11"/>
                    </a:lnTo>
                    <a:lnTo>
                      <a:pt x="310" y="11"/>
                    </a:lnTo>
                    <a:cubicBezTo>
                      <a:pt x="321" y="11"/>
                      <a:pt x="330" y="30"/>
                      <a:pt x="330" y="40"/>
                    </a:cubicBezTo>
                    <a:cubicBezTo>
                      <a:pt x="330" y="50"/>
                      <a:pt x="340" y="59"/>
                      <a:pt x="340" y="79"/>
                    </a:cubicBezTo>
                    <a:cubicBezTo>
                      <a:pt x="340" y="99"/>
                      <a:pt x="350" y="129"/>
                      <a:pt x="350" y="148"/>
                    </a:cubicBezTo>
                    <a:cubicBezTo>
                      <a:pt x="350" y="207"/>
                      <a:pt x="350" y="256"/>
                      <a:pt x="340" y="306"/>
                    </a:cubicBezTo>
                    <a:cubicBezTo>
                      <a:pt x="330" y="414"/>
                      <a:pt x="330" y="512"/>
                      <a:pt x="330" y="621"/>
                    </a:cubicBezTo>
                    <a:cubicBezTo>
                      <a:pt x="330" y="670"/>
                      <a:pt x="321" y="729"/>
                      <a:pt x="321" y="778"/>
                    </a:cubicBezTo>
                    <a:cubicBezTo>
                      <a:pt x="321" y="827"/>
                      <a:pt x="310" y="877"/>
                      <a:pt x="301" y="936"/>
                    </a:cubicBezTo>
                    <a:cubicBezTo>
                      <a:pt x="301" y="955"/>
                      <a:pt x="291" y="984"/>
                      <a:pt x="281" y="1004"/>
                    </a:cubicBezTo>
                    <a:cubicBezTo>
                      <a:pt x="271" y="1024"/>
                      <a:pt x="251" y="1054"/>
                      <a:pt x="232" y="1063"/>
                    </a:cubicBezTo>
                    <a:cubicBezTo>
                      <a:pt x="232" y="1063"/>
                      <a:pt x="222" y="1063"/>
                      <a:pt x="222" y="1073"/>
                    </a:cubicBezTo>
                    <a:lnTo>
                      <a:pt x="202" y="1073"/>
                    </a:lnTo>
                    <a:lnTo>
                      <a:pt x="163" y="1083"/>
                    </a:lnTo>
                    <a:lnTo>
                      <a:pt x="84" y="1103"/>
                    </a:lnTo>
                    <a:cubicBezTo>
                      <a:pt x="23" y="1115"/>
                      <a:pt x="0" y="1123"/>
                      <a:pt x="15" y="1123"/>
                    </a:cubicBezTo>
                    <a:cubicBezTo>
                      <a:pt x="24" y="1123"/>
                      <a:pt x="47" y="1120"/>
                      <a:pt x="84" y="1113"/>
                    </a:cubicBezTo>
                    <a:lnTo>
                      <a:pt x="163" y="1093"/>
                    </a:lnTo>
                    <a:lnTo>
                      <a:pt x="202" y="1083"/>
                    </a:lnTo>
                    <a:lnTo>
                      <a:pt x="222" y="1083"/>
                    </a:lnTo>
                    <a:cubicBezTo>
                      <a:pt x="232" y="1073"/>
                      <a:pt x="232" y="1073"/>
                      <a:pt x="242" y="1073"/>
                    </a:cubicBezTo>
                    <a:cubicBezTo>
                      <a:pt x="262" y="1054"/>
                      <a:pt x="281" y="1034"/>
                      <a:pt x="291" y="1014"/>
                    </a:cubicBezTo>
                    <a:cubicBezTo>
                      <a:pt x="301" y="984"/>
                      <a:pt x="310" y="955"/>
                      <a:pt x="310" y="936"/>
                    </a:cubicBezTo>
                    <a:cubicBezTo>
                      <a:pt x="330" y="886"/>
                      <a:pt x="330" y="827"/>
                      <a:pt x="330" y="778"/>
                    </a:cubicBezTo>
                    <a:cubicBezTo>
                      <a:pt x="340" y="729"/>
                      <a:pt x="340" y="670"/>
                      <a:pt x="340" y="621"/>
                    </a:cubicBezTo>
                    <a:cubicBezTo>
                      <a:pt x="340" y="522"/>
                      <a:pt x="340" y="414"/>
                      <a:pt x="350" y="306"/>
                    </a:cubicBezTo>
                    <a:cubicBezTo>
                      <a:pt x="360" y="256"/>
                      <a:pt x="360" y="207"/>
                      <a:pt x="360" y="148"/>
                    </a:cubicBezTo>
                    <a:cubicBezTo>
                      <a:pt x="360" y="129"/>
                      <a:pt x="350" y="99"/>
                      <a:pt x="350" y="79"/>
                    </a:cubicBezTo>
                    <a:cubicBezTo>
                      <a:pt x="350" y="59"/>
                      <a:pt x="340" y="50"/>
                      <a:pt x="340" y="40"/>
                    </a:cubicBezTo>
                    <a:cubicBezTo>
                      <a:pt x="340" y="30"/>
                      <a:pt x="330" y="20"/>
                      <a:pt x="330" y="20"/>
                    </a:cubicBezTo>
                    <a:cubicBezTo>
                      <a:pt x="330" y="11"/>
                      <a:pt x="321" y="0"/>
                      <a:pt x="32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80" name="Google Shape;680;p5"/>
              <p:cNvSpPr/>
              <p:nvPr/>
            </p:nvSpPr>
            <p:spPr>
              <a:xfrm>
                <a:off x="7294594" y="4561462"/>
                <a:ext cx="54445" cy="223287"/>
              </a:xfrm>
              <a:custGeom>
                <a:avLst/>
                <a:gdLst/>
                <a:ahLst/>
                <a:cxnLst/>
                <a:rect l="l" t="t" r="r" b="b"/>
                <a:pathLst>
                  <a:path w="257" h="1054" extrusionOk="0">
                    <a:moveTo>
                      <a:pt x="0" y="0"/>
                    </a:moveTo>
                    <a:lnTo>
                      <a:pt x="0" y="0"/>
                    </a:lnTo>
                    <a:cubicBezTo>
                      <a:pt x="11" y="11"/>
                      <a:pt x="40" y="50"/>
                      <a:pt x="40" y="129"/>
                    </a:cubicBezTo>
                    <a:cubicBezTo>
                      <a:pt x="40" y="237"/>
                      <a:pt x="20" y="945"/>
                      <a:pt x="70" y="1004"/>
                    </a:cubicBezTo>
                    <a:cubicBezTo>
                      <a:pt x="109" y="1034"/>
                      <a:pt x="197" y="1054"/>
                      <a:pt x="256" y="1054"/>
                    </a:cubicBezTo>
                    <a:lnTo>
                      <a:pt x="256" y="1014"/>
                    </a:lnTo>
                    <a:cubicBezTo>
                      <a:pt x="70" y="1004"/>
                      <a:pt x="99" y="866"/>
                      <a:pt x="99" y="453"/>
                    </a:cubicBezTo>
                    <a:cubicBezTo>
                      <a:pt x="99" y="158"/>
                      <a:pt x="109"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81" name="Google Shape;681;p5"/>
              <p:cNvSpPr/>
              <p:nvPr/>
            </p:nvSpPr>
            <p:spPr>
              <a:xfrm>
                <a:off x="7263452" y="4561462"/>
                <a:ext cx="85586" cy="250404"/>
              </a:xfrm>
              <a:custGeom>
                <a:avLst/>
                <a:gdLst/>
                <a:ahLst/>
                <a:cxnLst/>
                <a:rect l="l" t="t" r="r" b="b"/>
                <a:pathLst>
                  <a:path w="404" h="1182" extrusionOk="0">
                    <a:moveTo>
                      <a:pt x="99" y="0"/>
                    </a:moveTo>
                    <a:lnTo>
                      <a:pt x="99" y="0"/>
                    </a:lnTo>
                    <a:cubicBezTo>
                      <a:pt x="20" y="20"/>
                      <a:pt x="0" y="118"/>
                      <a:pt x="0" y="414"/>
                    </a:cubicBezTo>
                    <a:cubicBezTo>
                      <a:pt x="0" y="1024"/>
                      <a:pt x="79" y="1172"/>
                      <a:pt x="403" y="1181"/>
                    </a:cubicBezTo>
                    <a:lnTo>
                      <a:pt x="403" y="1122"/>
                    </a:lnTo>
                    <a:lnTo>
                      <a:pt x="206" y="1073"/>
                    </a:lnTo>
                    <a:cubicBezTo>
                      <a:pt x="49" y="1044"/>
                      <a:pt x="99" y="709"/>
                      <a:pt x="69" y="326"/>
                    </a:cubicBezTo>
                    <a:cubicBezTo>
                      <a:pt x="49" y="109"/>
                      <a:pt x="79" y="3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82" name="Google Shape;682;p5"/>
              <p:cNvSpPr/>
              <p:nvPr/>
            </p:nvSpPr>
            <p:spPr>
              <a:xfrm>
                <a:off x="7269595" y="4561462"/>
                <a:ext cx="79443" cy="237905"/>
              </a:xfrm>
              <a:custGeom>
                <a:avLst/>
                <a:gdLst/>
                <a:ahLst/>
                <a:cxnLst/>
                <a:rect l="l" t="t" r="r" b="b"/>
                <a:pathLst>
                  <a:path w="375" h="1123" extrusionOk="0">
                    <a:moveTo>
                      <a:pt x="59" y="0"/>
                    </a:moveTo>
                    <a:cubicBezTo>
                      <a:pt x="40" y="11"/>
                      <a:pt x="30" y="50"/>
                      <a:pt x="30" y="59"/>
                    </a:cubicBezTo>
                    <a:cubicBezTo>
                      <a:pt x="11" y="148"/>
                      <a:pt x="11" y="237"/>
                      <a:pt x="20" y="326"/>
                    </a:cubicBezTo>
                    <a:cubicBezTo>
                      <a:pt x="50" y="709"/>
                      <a:pt x="0" y="1044"/>
                      <a:pt x="168" y="1073"/>
                    </a:cubicBezTo>
                    <a:lnTo>
                      <a:pt x="374" y="1122"/>
                    </a:lnTo>
                    <a:lnTo>
                      <a:pt x="374" y="1054"/>
                    </a:lnTo>
                    <a:cubicBezTo>
                      <a:pt x="306" y="1054"/>
                      <a:pt x="217" y="1034"/>
                      <a:pt x="177" y="1004"/>
                    </a:cubicBezTo>
                    <a:cubicBezTo>
                      <a:pt x="118" y="945"/>
                      <a:pt x="138" y="237"/>
                      <a:pt x="138" y="129"/>
                    </a:cubicBezTo>
                    <a:cubicBezTo>
                      <a:pt x="138" y="99"/>
                      <a:pt x="138" y="70"/>
                      <a:pt x="129" y="40"/>
                    </a:cubicBezTo>
                    <a:cubicBezTo>
                      <a:pt x="118" y="30"/>
                      <a:pt x="109" y="0"/>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83" name="Google Shape;683;p5"/>
              <p:cNvSpPr/>
              <p:nvPr/>
            </p:nvSpPr>
            <p:spPr>
              <a:xfrm>
                <a:off x="7277858" y="4561462"/>
                <a:ext cx="71181" cy="235786"/>
              </a:xfrm>
              <a:custGeom>
                <a:avLst/>
                <a:gdLst/>
                <a:ahLst/>
                <a:cxnLst/>
                <a:rect l="l" t="t" r="r" b="b"/>
                <a:pathLst>
                  <a:path w="336" h="1113" extrusionOk="0">
                    <a:moveTo>
                      <a:pt x="50" y="0"/>
                    </a:moveTo>
                    <a:cubicBezTo>
                      <a:pt x="40" y="11"/>
                      <a:pt x="31" y="50"/>
                      <a:pt x="20" y="59"/>
                    </a:cubicBezTo>
                    <a:cubicBezTo>
                      <a:pt x="11" y="148"/>
                      <a:pt x="11" y="237"/>
                      <a:pt x="20" y="326"/>
                    </a:cubicBezTo>
                    <a:cubicBezTo>
                      <a:pt x="50" y="709"/>
                      <a:pt x="1" y="1044"/>
                      <a:pt x="158" y="1073"/>
                    </a:cubicBezTo>
                    <a:lnTo>
                      <a:pt x="335" y="1113"/>
                    </a:lnTo>
                    <a:lnTo>
                      <a:pt x="335" y="1054"/>
                    </a:lnTo>
                    <a:cubicBezTo>
                      <a:pt x="276" y="1044"/>
                      <a:pt x="197" y="1034"/>
                      <a:pt x="168" y="1004"/>
                    </a:cubicBezTo>
                    <a:cubicBezTo>
                      <a:pt x="119" y="945"/>
                      <a:pt x="129" y="237"/>
                      <a:pt x="129" y="129"/>
                    </a:cubicBezTo>
                    <a:cubicBezTo>
                      <a:pt x="129" y="99"/>
                      <a:pt x="129" y="70"/>
                      <a:pt x="119" y="40"/>
                    </a:cubicBezTo>
                    <a:cubicBezTo>
                      <a:pt x="109" y="30"/>
                      <a:pt x="99"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84" name="Google Shape;684;p5"/>
              <p:cNvSpPr/>
              <p:nvPr/>
            </p:nvSpPr>
            <p:spPr>
              <a:xfrm>
                <a:off x="7273621" y="4561462"/>
                <a:ext cx="75418" cy="237905"/>
              </a:xfrm>
              <a:custGeom>
                <a:avLst/>
                <a:gdLst/>
                <a:ahLst/>
                <a:cxnLst/>
                <a:rect l="l" t="t" r="r" b="b"/>
                <a:pathLst>
                  <a:path w="356" h="1123" extrusionOk="0">
                    <a:moveTo>
                      <a:pt x="60" y="0"/>
                    </a:moveTo>
                    <a:cubicBezTo>
                      <a:pt x="40" y="11"/>
                      <a:pt x="31" y="50"/>
                      <a:pt x="31" y="59"/>
                    </a:cubicBezTo>
                    <a:cubicBezTo>
                      <a:pt x="11" y="148"/>
                      <a:pt x="11" y="237"/>
                      <a:pt x="21" y="326"/>
                    </a:cubicBezTo>
                    <a:cubicBezTo>
                      <a:pt x="51" y="709"/>
                      <a:pt x="1" y="1044"/>
                      <a:pt x="158" y="1073"/>
                    </a:cubicBezTo>
                    <a:lnTo>
                      <a:pt x="355" y="1122"/>
                    </a:lnTo>
                    <a:lnTo>
                      <a:pt x="355" y="1054"/>
                    </a:lnTo>
                    <a:cubicBezTo>
                      <a:pt x="296" y="1054"/>
                      <a:pt x="208" y="1034"/>
                      <a:pt x="169" y="1004"/>
                    </a:cubicBezTo>
                    <a:cubicBezTo>
                      <a:pt x="119" y="945"/>
                      <a:pt x="139" y="237"/>
                      <a:pt x="139" y="129"/>
                    </a:cubicBezTo>
                    <a:cubicBezTo>
                      <a:pt x="139" y="99"/>
                      <a:pt x="129" y="70"/>
                      <a:pt x="119" y="40"/>
                    </a:cubicBezTo>
                    <a:cubicBezTo>
                      <a:pt x="119" y="30"/>
                      <a:pt x="110"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85" name="Google Shape;685;p5"/>
              <p:cNvSpPr/>
              <p:nvPr/>
            </p:nvSpPr>
            <p:spPr>
              <a:xfrm>
                <a:off x="7275951" y="4561462"/>
                <a:ext cx="76477" cy="238117"/>
              </a:xfrm>
              <a:custGeom>
                <a:avLst/>
                <a:gdLst/>
                <a:ahLst/>
                <a:cxnLst/>
                <a:rect l="l" t="t" r="r" b="b"/>
                <a:pathLst>
                  <a:path w="361" h="1124" extrusionOk="0">
                    <a:moveTo>
                      <a:pt x="118" y="581"/>
                    </a:moveTo>
                    <a:cubicBezTo>
                      <a:pt x="118" y="680"/>
                      <a:pt x="118" y="788"/>
                      <a:pt x="128" y="886"/>
                    </a:cubicBezTo>
                    <a:cubicBezTo>
                      <a:pt x="138" y="916"/>
                      <a:pt x="138" y="945"/>
                      <a:pt x="138" y="965"/>
                    </a:cubicBezTo>
                    <a:cubicBezTo>
                      <a:pt x="147" y="975"/>
                      <a:pt x="147" y="995"/>
                      <a:pt x="158" y="1004"/>
                    </a:cubicBezTo>
                    <a:cubicBezTo>
                      <a:pt x="147" y="995"/>
                      <a:pt x="147" y="975"/>
                      <a:pt x="147" y="965"/>
                    </a:cubicBezTo>
                    <a:cubicBezTo>
                      <a:pt x="138" y="936"/>
                      <a:pt x="138" y="916"/>
                      <a:pt x="138" y="886"/>
                    </a:cubicBezTo>
                    <a:cubicBezTo>
                      <a:pt x="128" y="788"/>
                      <a:pt x="128" y="680"/>
                      <a:pt x="118" y="581"/>
                    </a:cubicBezTo>
                    <a:close/>
                    <a:moveTo>
                      <a:pt x="158" y="1004"/>
                    </a:moveTo>
                    <a:cubicBezTo>
                      <a:pt x="167" y="1014"/>
                      <a:pt x="177" y="1024"/>
                      <a:pt x="187" y="1024"/>
                    </a:cubicBezTo>
                    <a:cubicBezTo>
                      <a:pt x="177" y="1014"/>
                      <a:pt x="167" y="1014"/>
                      <a:pt x="158" y="1004"/>
                    </a:cubicBezTo>
                    <a:close/>
                    <a:moveTo>
                      <a:pt x="40" y="0"/>
                    </a:moveTo>
                    <a:cubicBezTo>
                      <a:pt x="40" y="0"/>
                      <a:pt x="29" y="11"/>
                      <a:pt x="29" y="20"/>
                    </a:cubicBezTo>
                    <a:cubicBezTo>
                      <a:pt x="20" y="20"/>
                      <a:pt x="20" y="30"/>
                      <a:pt x="20" y="30"/>
                    </a:cubicBezTo>
                    <a:cubicBezTo>
                      <a:pt x="20" y="50"/>
                      <a:pt x="10" y="59"/>
                      <a:pt x="10" y="70"/>
                    </a:cubicBezTo>
                    <a:cubicBezTo>
                      <a:pt x="0" y="99"/>
                      <a:pt x="0" y="129"/>
                      <a:pt x="0" y="148"/>
                    </a:cubicBezTo>
                    <a:cubicBezTo>
                      <a:pt x="0" y="207"/>
                      <a:pt x="0" y="256"/>
                      <a:pt x="10" y="306"/>
                    </a:cubicBezTo>
                    <a:cubicBezTo>
                      <a:pt x="10" y="414"/>
                      <a:pt x="20" y="512"/>
                      <a:pt x="20" y="621"/>
                    </a:cubicBezTo>
                    <a:lnTo>
                      <a:pt x="20" y="778"/>
                    </a:lnTo>
                    <a:cubicBezTo>
                      <a:pt x="29" y="827"/>
                      <a:pt x="29" y="877"/>
                      <a:pt x="40" y="936"/>
                    </a:cubicBezTo>
                    <a:cubicBezTo>
                      <a:pt x="49" y="955"/>
                      <a:pt x="49" y="985"/>
                      <a:pt x="69" y="1004"/>
                    </a:cubicBezTo>
                    <a:cubicBezTo>
                      <a:pt x="79" y="1034"/>
                      <a:pt x="88" y="1054"/>
                      <a:pt x="118" y="1073"/>
                    </a:cubicBezTo>
                    <a:cubicBezTo>
                      <a:pt x="118" y="1073"/>
                      <a:pt x="128" y="1073"/>
                      <a:pt x="138" y="1083"/>
                    </a:cubicBezTo>
                    <a:lnTo>
                      <a:pt x="158" y="1083"/>
                    </a:lnTo>
                    <a:lnTo>
                      <a:pt x="197" y="1093"/>
                    </a:lnTo>
                    <a:lnTo>
                      <a:pt x="266" y="1113"/>
                    </a:lnTo>
                    <a:cubicBezTo>
                      <a:pt x="307" y="1120"/>
                      <a:pt x="332" y="1123"/>
                      <a:pt x="343" y="1123"/>
                    </a:cubicBezTo>
                    <a:cubicBezTo>
                      <a:pt x="360" y="1123"/>
                      <a:pt x="337" y="1115"/>
                      <a:pt x="276" y="1103"/>
                    </a:cubicBezTo>
                    <a:lnTo>
                      <a:pt x="197" y="1083"/>
                    </a:lnTo>
                    <a:lnTo>
                      <a:pt x="158" y="1073"/>
                    </a:lnTo>
                    <a:lnTo>
                      <a:pt x="138" y="1073"/>
                    </a:lnTo>
                    <a:cubicBezTo>
                      <a:pt x="138" y="1063"/>
                      <a:pt x="128" y="1063"/>
                      <a:pt x="118" y="1063"/>
                    </a:cubicBezTo>
                    <a:cubicBezTo>
                      <a:pt x="99" y="1044"/>
                      <a:pt x="88" y="1024"/>
                      <a:pt x="79" y="1004"/>
                    </a:cubicBezTo>
                    <a:cubicBezTo>
                      <a:pt x="69" y="985"/>
                      <a:pt x="59" y="955"/>
                      <a:pt x="49" y="925"/>
                    </a:cubicBezTo>
                    <a:cubicBezTo>
                      <a:pt x="40" y="877"/>
                      <a:pt x="40" y="827"/>
                      <a:pt x="40" y="778"/>
                    </a:cubicBezTo>
                    <a:cubicBezTo>
                      <a:pt x="29" y="719"/>
                      <a:pt x="29" y="670"/>
                      <a:pt x="29" y="621"/>
                    </a:cubicBezTo>
                    <a:cubicBezTo>
                      <a:pt x="29" y="512"/>
                      <a:pt x="20" y="414"/>
                      <a:pt x="20" y="306"/>
                    </a:cubicBezTo>
                    <a:cubicBezTo>
                      <a:pt x="10" y="256"/>
                      <a:pt x="10" y="207"/>
                      <a:pt x="10" y="148"/>
                    </a:cubicBezTo>
                    <a:cubicBezTo>
                      <a:pt x="10" y="129"/>
                      <a:pt x="10" y="99"/>
                      <a:pt x="20" y="79"/>
                    </a:cubicBezTo>
                    <a:cubicBezTo>
                      <a:pt x="20" y="59"/>
                      <a:pt x="20" y="50"/>
                      <a:pt x="29" y="40"/>
                    </a:cubicBezTo>
                    <a:cubicBezTo>
                      <a:pt x="29" y="30"/>
                      <a:pt x="40" y="11"/>
                      <a:pt x="49" y="11"/>
                    </a:cubicBezTo>
                    <a:lnTo>
                      <a:pt x="79" y="11"/>
                    </a:lnTo>
                    <a:cubicBezTo>
                      <a:pt x="88" y="11"/>
                      <a:pt x="88" y="11"/>
                      <a:pt x="88" y="20"/>
                    </a:cubicBezTo>
                    <a:cubicBezTo>
                      <a:pt x="99" y="20"/>
                      <a:pt x="99" y="30"/>
                      <a:pt x="99" y="30"/>
                    </a:cubicBezTo>
                    <a:cubicBezTo>
                      <a:pt x="108" y="59"/>
                      <a:pt x="118" y="79"/>
                      <a:pt x="118" y="109"/>
                    </a:cubicBezTo>
                    <a:lnTo>
                      <a:pt x="118" y="188"/>
                    </a:lnTo>
                    <a:lnTo>
                      <a:pt x="118" y="267"/>
                    </a:lnTo>
                    <a:lnTo>
                      <a:pt x="118" y="581"/>
                    </a:lnTo>
                    <a:cubicBezTo>
                      <a:pt x="118" y="473"/>
                      <a:pt x="128" y="365"/>
                      <a:pt x="128" y="267"/>
                    </a:cubicBezTo>
                    <a:lnTo>
                      <a:pt x="128" y="188"/>
                    </a:lnTo>
                    <a:lnTo>
                      <a:pt x="128" y="109"/>
                    </a:lnTo>
                    <a:cubicBezTo>
                      <a:pt x="128" y="79"/>
                      <a:pt x="118" y="59"/>
                      <a:pt x="108" y="30"/>
                    </a:cubicBezTo>
                    <a:cubicBezTo>
                      <a:pt x="108" y="20"/>
                      <a:pt x="99" y="20"/>
                      <a:pt x="99" y="11"/>
                    </a:cubicBezTo>
                    <a:cubicBezTo>
                      <a:pt x="99" y="11"/>
                      <a:pt x="8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86" name="Google Shape;686;p5"/>
              <p:cNvSpPr/>
              <p:nvPr/>
            </p:nvSpPr>
            <p:spPr>
              <a:xfrm>
                <a:off x="7342683" y="4330124"/>
                <a:ext cx="70969" cy="548473"/>
              </a:xfrm>
              <a:custGeom>
                <a:avLst/>
                <a:gdLst/>
                <a:ahLst/>
                <a:cxnLst/>
                <a:rect l="l" t="t" r="r" b="b"/>
                <a:pathLst>
                  <a:path w="335" h="2589" extrusionOk="0">
                    <a:moveTo>
                      <a:pt x="167" y="0"/>
                    </a:moveTo>
                    <a:cubicBezTo>
                      <a:pt x="0" y="0"/>
                      <a:pt x="20" y="217"/>
                      <a:pt x="20" y="482"/>
                    </a:cubicBezTo>
                    <a:lnTo>
                      <a:pt x="20" y="2588"/>
                    </a:lnTo>
                    <a:lnTo>
                      <a:pt x="324" y="2588"/>
                    </a:lnTo>
                    <a:lnTo>
                      <a:pt x="324" y="482"/>
                    </a:lnTo>
                    <a:cubicBezTo>
                      <a:pt x="324" y="217"/>
                      <a:pt x="335" y="0"/>
                      <a:pt x="16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87" name="Google Shape;687;p5"/>
              <p:cNvSpPr/>
              <p:nvPr/>
            </p:nvSpPr>
            <p:spPr>
              <a:xfrm>
                <a:off x="7352852" y="4330124"/>
                <a:ext cx="50420" cy="548473"/>
              </a:xfrm>
              <a:custGeom>
                <a:avLst/>
                <a:gdLst/>
                <a:ahLst/>
                <a:cxnLst/>
                <a:rect l="l" t="t" r="r" b="b"/>
                <a:pathLst>
                  <a:path w="238" h="2589" extrusionOk="0">
                    <a:moveTo>
                      <a:pt x="119" y="0"/>
                    </a:moveTo>
                    <a:cubicBezTo>
                      <a:pt x="1" y="0"/>
                      <a:pt x="11" y="325"/>
                      <a:pt x="21" y="689"/>
                    </a:cubicBezTo>
                    <a:cubicBezTo>
                      <a:pt x="31" y="1014"/>
                      <a:pt x="51" y="2588"/>
                      <a:pt x="51" y="2588"/>
                    </a:cubicBezTo>
                    <a:lnTo>
                      <a:pt x="188" y="2588"/>
                    </a:lnTo>
                    <a:cubicBezTo>
                      <a:pt x="188" y="2588"/>
                      <a:pt x="217" y="1014"/>
                      <a:pt x="217" y="689"/>
                    </a:cubicBezTo>
                    <a:cubicBezTo>
                      <a:pt x="228" y="325"/>
                      <a:pt x="237" y="0"/>
                      <a:pt x="11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88" name="Google Shape;688;p5"/>
              <p:cNvSpPr/>
              <p:nvPr/>
            </p:nvSpPr>
            <p:spPr>
              <a:xfrm>
                <a:off x="7361325" y="4330124"/>
                <a:ext cx="33472" cy="548473"/>
              </a:xfrm>
              <a:custGeom>
                <a:avLst/>
                <a:gdLst/>
                <a:ahLst/>
                <a:cxnLst/>
                <a:rect l="l" t="t" r="r" b="b"/>
                <a:pathLst>
                  <a:path w="158" h="2589" extrusionOk="0">
                    <a:moveTo>
                      <a:pt x="79" y="0"/>
                    </a:moveTo>
                    <a:cubicBezTo>
                      <a:pt x="0" y="0"/>
                      <a:pt x="11" y="217"/>
                      <a:pt x="11" y="482"/>
                    </a:cubicBezTo>
                    <a:lnTo>
                      <a:pt x="11" y="2588"/>
                    </a:lnTo>
                    <a:lnTo>
                      <a:pt x="148" y="2588"/>
                    </a:lnTo>
                    <a:lnTo>
                      <a:pt x="148" y="482"/>
                    </a:lnTo>
                    <a:cubicBezTo>
                      <a:pt x="148" y="217"/>
                      <a:pt x="15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89" name="Google Shape;689;p5"/>
              <p:cNvSpPr/>
              <p:nvPr/>
            </p:nvSpPr>
            <p:spPr>
              <a:xfrm>
                <a:off x="7361325" y="4329065"/>
                <a:ext cx="19066" cy="547414"/>
              </a:xfrm>
              <a:custGeom>
                <a:avLst/>
                <a:gdLst/>
                <a:ahLst/>
                <a:cxnLst/>
                <a:rect l="l" t="t" r="r" b="b"/>
                <a:pathLst>
                  <a:path w="90" h="2584" extrusionOk="0">
                    <a:moveTo>
                      <a:pt x="76" y="1"/>
                    </a:moveTo>
                    <a:cubicBezTo>
                      <a:pt x="71" y="1"/>
                      <a:pt x="66" y="2"/>
                      <a:pt x="59" y="5"/>
                    </a:cubicBezTo>
                    <a:lnTo>
                      <a:pt x="40" y="25"/>
                    </a:lnTo>
                    <a:cubicBezTo>
                      <a:pt x="40" y="35"/>
                      <a:pt x="30" y="45"/>
                      <a:pt x="30" y="54"/>
                    </a:cubicBezTo>
                    <a:cubicBezTo>
                      <a:pt x="20" y="84"/>
                      <a:pt x="11" y="104"/>
                      <a:pt x="11" y="133"/>
                    </a:cubicBezTo>
                    <a:cubicBezTo>
                      <a:pt x="11" y="163"/>
                      <a:pt x="11" y="183"/>
                      <a:pt x="0" y="212"/>
                    </a:cubicBezTo>
                    <a:lnTo>
                      <a:pt x="0" y="369"/>
                    </a:lnTo>
                    <a:lnTo>
                      <a:pt x="0" y="684"/>
                    </a:lnTo>
                    <a:lnTo>
                      <a:pt x="0" y="1324"/>
                    </a:lnTo>
                    <a:cubicBezTo>
                      <a:pt x="0" y="1747"/>
                      <a:pt x="0" y="2160"/>
                      <a:pt x="11" y="2584"/>
                    </a:cubicBezTo>
                    <a:lnTo>
                      <a:pt x="11" y="1324"/>
                    </a:lnTo>
                    <a:lnTo>
                      <a:pt x="11" y="684"/>
                    </a:lnTo>
                    <a:lnTo>
                      <a:pt x="11" y="369"/>
                    </a:lnTo>
                    <a:cubicBezTo>
                      <a:pt x="11" y="320"/>
                      <a:pt x="11" y="261"/>
                      <a:pt x="20" y="212"/>
                    </a:cubicBezTo>
                    <a:lnTo>
                      <a:pt x="20" y="133"/>
                    </a:lnTo>
                    <a:cubicBezTo>
                      <a:pt x="30" y="104"/>
                      <a:pt x="30" y="84"/>
                      <a:pt x="40" y="54"/>
                    </a:cubicBezTo>
                    <a:cubicBezTo>
                      <a:pt x="40" y="45"/>
                      <a:pt x="50" y="35"/>
                      <a:pt x="50" y="25"/>
                    </a:cubicBezTo>
                    <a:cubicBezTo>
                      <a:pt x="59" y="25"/>
                      <a:pt x="59" y="15"/>
                      <a:pt x="70" y="15"/>
                    </a:cubicBezTo>
                    <a:cubicBezTo>
                      <a:pt x="79" y="5"/>
                      <a:pt x="89" y="5"/>
                      <a:pt x="89" y="5"/>
                    </a:cubicBezTo>
                    <a:cubicBezTo>
                      <a:pt x="89" y="5"/>
                      <a:pt x="85" y="1"/>
                      <a:pt x="7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90" name="Google Shape;690;p5"/>
              <p:cNvSpPr/>
              <p:nvPr/>
            </p:nvSpPr>
            <p:spPr>
              <a:xfrm>
                <a:off x="7378061" y="4329065"/>
                <a:ext cx="16736" cy="547414"/>
              </a:xfrm>
              <a:custGeom>
                <a:avLst/>
                <a:gdLst/>
                <a:ahLst/>
                <a:cxnLst/>
                <a:rect l="l" t="t" r="r" b="b"/>
                <a:pathLst>
                  <a:path w="79" h="2584" extrusionOk="0">
                    <a:moveTo>
                      <a:pt x="6" y="1"/>
                    </a:moveTo>
                    <a:cubicBezTo>
                      <a:pt x="0" y="1"/>
                      <a:pt x="0" y="5"/>
                      <a:pt x="0" y="5"/>
                    </a:cubicBezTo>
                    <a:lnTo>
                      <a:pt x="10" y="15"/>
                    </a:lnTo>
                    <a:cubicBezTo>
                      <a:pt x="20" y="15"/>
                      <a:pt x="30" y="25"/>
                      <a:pt x="30" y="25"/>
                    </a:cubicBezTo>
                    <a:cubicBezTo>
                      <a:pt x="39" y="35"/>
                      <a:pt x="39" y="45"/>
                      <a:pt x="39" y="54"/>
                    </a:cubicBezTo>
                    <a:cubicBezTo>
                      <a:pt x="50" y="84"/>
                      <a:pt x="59" y="104"/>
                      <a:pt x="59" y="133"/>
                    </a:cubicBezTo>
                    <a:cubicBezTo>
                      <a:pt x="59" y="163"/>
                      <a:pt x="59" y="183"/>
                      <a:pt x="69" y="212"/>
                    </a:cubicBezTo>
                    <a:lnTo>
                      <a:pt x="69" y="369"/>
                    </a:lnTo>
                    <a:lnTo>
                      <a:pt x="69" y="684"/>
                    </a:lnTo>
                    <a:lnTo>
                      <a:pt x="69" y="1324"/>
                    </a:lnTo>
                    <a:lnTo>
                      <a:pt x="69" y="2584"/>
                    </a:lnTo>
                    <a:cubicBezTo>
                      <a:pt x="69" y="2160"/>
                      <a:pt x="79" y="1747"/>
                      <a:pt x="79" y="1324"/>
                    </a:cubicBezTo>
                    <a:lnTo>
                      <a:pt x="79" y="684"/>
                    </a:lnTo>
                    <a:lnTo>
                      <a:pt x="79" y="369"/>
                    </a:lnTo>
                    <a:lnTo>
                      <a:pt x="79" y="212"/>
                    </a:lnTo>
                    <a:cubicBezTo>
                      <a:pt x="79" y="183"/>
                      <a:pt x="69" y="163"/>
                      <a:pt x="69" y="133"/>
                    </a:cubicBezTo>
                    <a:cubicBezTo>
                      <a:pt x="69" y="104"/>
                      <a:pt x="59" y="84"/>
                      <a:pt x="59" y="54"/>
                    </a:cubicBezTo>
                    <a:cubicBezTo>
                      <a:pt x="50" y="45"/>
                      <a:pt x="50" y="35"/>
                      <a:pt x="39" y="25"/>
                    </a:cubicBezTo>
                    <a:lnTo>
                      <a:pt x="20" y="5"/>
                    </a:lnTo>
                    <a:cubicBezTo>
                      <a:pt x="13" y="2"/>
                      <a:pt x="9" y="1"/>
                      <a:pt x="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91" name="Google Shape;691;p5"/>
              <p:cNvSpPr/>
              <p:nvPr/>
            </p:nvSpPr>
            <p:spPr>
              <a:xfrm>
                <a:off x="7400941" y="4703188"/>
                <a:ext cx="18854" cy="4449"/>
              </a:xfrm>
              <a:custGeom>
                <a:avLst/>
                <a:gdLst/>
                <a:ahLst/>
                <a:cxnLst/>
                <a:rect l="l" t="t" r="r" b="b"/>
                <a:pathLst>
                  <a:path w="89" h="21" extrusionOk="0">
                    <a:moveTo>
                      <a:pt x="89" y="1"/>
                    </a:moveTo>
                    <a:cubicBezTo>
                      <a:pt x="60" y="1"/>
                      <a:pt x="30" y="1"/>
                      <a:pt x="10" y="11"/>
                    </a:cubicBezTo>
                    <a:cubicBezTo>
                      <a:pt x="1" y="11"/>
                      <a:pt x="10" y="20"/>
                      <a:pt x="10" y="20"/>
                    </a:cubicBezTo>
                    <a:cubicBezTo>
                      <a:pt x="40" y="20"/>
                      <a:pt x="60" y="11"/>
                      <a:pt x="8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92" name="Google Shape;692;p5"/>
              <p:cNvSpPr/>
              <p:nvPr/>
            </p:nvSpPr>
            <p:spPr>
              <a:xfrm>
                <a:off x="7336327" y="4759539"/>
                <a:ext cx="16736" cy="16948"/>
              </a:xfrm>
              <a:custGeom>
                <a:avLst/>
                <a:gdLst/>
                <a:ahLst/>
                <a:cxnLst/>
                <a:rect l="l" t="t" r="r" b="b"/>
                <a:pathLst>
                  <a:path w="79" h="80" extrusionOk="0">
                    <a:moveTo>
                      <a:pt x="0" y="1"/>
                    </a:moveTo>
                    <a:lnTo>
                      <a:pt x="0" y="1"/>
                    </a:lnTo>
                    <a:cubicBezTo>
                      <a:pt x="20" y="30"/>
                      <a:pt x="40" y="60"/>
                      <a:pt x="59" y="79"/>
                    </a:cubicBezTo>
                    <a:cubicBezTo>
                      <a:pt x="69" y="79"/>
                      <a:pt x="79" y="79"/>
                      <a:pt x="69" y="69"/>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93" name="Google Shape;693;p5"/>
              <p:cNvSpPr/>
              <p:nvPr/>
            </p:nvSpPr>
            <p:spPr>
              <a:xfrm>
                <a:off x="7336327" y="4724160"/>
                <a:ext cx="19066" cy="18854"/>
              </a:xfrm>
              <a:custGeom>
                <a:avLst/>
                <a:gdLst/>
                <a:ahLst/>
                <a:cxnLst/>
                <a:rect l="l" t="t" r="r" b="b"/>
                <a:pathLst>
                  <a:path w="90" h="89" extrusionOk="0">
                    <a:moveTo>
                      <a:pt x="0" y="0"/>
                    </a:moveTo>
                    <a:cubicBezTo>
                      <a:pt x="30" y="30"/>
                      <a:pt x="50" y="59"/>
                      <a:pt x="79" y="89"/>
                    </a:cubicBezTo>
                    <a:cubicBezTo>
                      <a:pt x="89" y="89"/>
                      <a:pt x="89" y="89"/>
                      <a:pt x="89" y="79"/>
                    </a:cubicBezTo>
                    <a:cubicBezTo>
                      <a:pt x="59" y="50"/>
                      <a:pt x="30" y="3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94" name="Google Shape;694;p5"/>
              <p:cNvSpPr/>
              <p:nvPr/>
            </p:nvSpPr>
            <p:spPr>
              <a:xfrm>
                <a:off x="7248623" y="4659547"/>
                <a:ext cx="21185" cy="16948"/>
              </a:xfrm>
              <a:custGeom>
                <a:avLst/>
                <a:gdLst/>
                <a:ahLst/>
                <a:cxnLst/>
                <a:rect l="l" t="t" r="r" b="b"/>
                <a:pathLst>
                  <a:path w="100" h="80" extrusionOk="0">
                    <a:moveTo>
                      <a:pt x="1" y="0"/>
                    </a:moveTo>
                    <a:lnTo>
                      <a:pt x="1" y="0"/>
                    </a:lnTo>
                    <a:cubicBezTo>
                      <a:pt x="31" y="29"/>
                      <a:pt x="60" y="59"/>
                      <a:pt x="90" y="79"/>
                    </a:cubicBezTo>
                    <a:cubicBezTo>
                      <a:pt x="99" y="79"/>
                      <a:pt x="99" y="69"/>
                      <a:pt x="99" y="69"/>
                    </a:cubicBezTo>
                    <a:cubicBezTo>
                      <a:pt x="70" y="40"/>
                      <a:pt x="31"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95" name="Google Shape;695;p5"/>
              <p:cNvSpPr/>
              <p:nvPr/>
            </p:nvSpPr>
            <p:spPr>
              <a:xfrm>
                <a:off x="7254978" y="4628194"/>
                <a:ext cx="12711" cy="10592"/>
              </a:xfrm>
              <a:custGeom>
                <a:avLst/>
                <a:gdLst/>
                <a:ahLst/>
                <a:cxnLst/>
                <a:rect l="l" t="t" r="r" b="b"/>
                <a:pathLst>
                  <a:path w="60" h="50" extrusionOk="0">
                    <a:moveTo>
                      <a:pt x="1" y="0"/>
                    </a:moveTo>
                    <a:lnTo>
                      <a:pt x="1" y="0"/>
                    </a:lnTo>
                    <a:cubicBezTo>
                      <a:pt x="10" y="20"/>
                      <a:pt x="30" y="40"/>
                      <a:pt x="50" y="50"/>
                    </a:cubicBezTo>
                    <a:cubicBezTo>
                      <a:pt x="50" y="50"/>
                      <a:pt x="60" y="40"/>
                      <a:pt x="50" y="40"/>
                    </a:cubicBezTo>
                    <a:cubicBezTo>
                      <a:pt x="40" y="30"/>
                      <a:pt x="2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96" name="Google Shape;696;p5"/>
              <p:cNvSpPr/>
              <p:nvPr/>
            </p:nvSpPr>
            <p:spPr>
              <a:xfrm>
                <a:off x="7257096" y="4592815"/>
                <a:ext cx="10592" cy="14617"/>
              </a:xfrm>
              <a:custGeom>
                <a:avLst/>
                <a:gdLst/>
                <a:ahLst/>
                <a:cxnLst/>
                <a:rect l="l" t="t" r="r" b="b"/>
                <a:pathLst>
                  <a:path w="50" h="69" extrusionOk="0">
                    <a:moveTo>
                      <a:pt x="0" y="0"/>
                    </a:moveTo>
                    <a:lnTo>
                      <a:pt x="0" y="10"/>
                    </a:lnTo>
                    <a:cubicBezTo>
                      <a:pt x="20" y="20"/>
                      <a:pt x="30" y="49"/>
                      <a:pt x="40" y="69"/>
                    </a:cubicBezTo>
                    <a:lnTo>
                      <a:pt x="50" y="69"/>
                    </a:lnTo>
                    <a:cubicBezTo>
                      <a:pt x="40" y="40"/>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97" name="Google Shape;697;p5"/>
              <p:cNvSpPr/>
              <p:nvPr/>
            </p:nvSpPr>
            <p:spPr>
              <a:xfrm>
                <a:off x="7267477" y="4557225"/>
                <a:ext cx="8686" cy="12711"/>
              </a:xfrm>
              <a:custGeom>
                <a:avLst/>
                <a:gdLst/>
                <a:ahLst/>
                <a:cxnLst/>
                <a:rect l="l" t="t" r="r" b="b"/>
                <a:pathLst>
                  <a:path w="41" h="60" extrusionOk="0">
                    <a:moveTo>
                      <a:pt x="1" y="1"/>
                    </a:moveTo>
                    <a:lnTo>
                      <a:pt x="30" y="60"/>
                    </a:lnTo>
                    <a:lnTo>
                      <a:pt x="40" y="50"/>
                    </a:lnTo>
                    <a:cubicBezTo>
                      <a:pt x="30" y="31"/>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98" name="Google Shape;698;p5"/>
              <p:cNvSpPr/>
              <p:nvPr/>
            </p:nvSpPr>
            <p:spPr>
              <a:xfrm>
                <a:off x="7302856" y="4553200"/>
                <a:ext cx="10804" cy="23939"/>
              </a:xfrm>
              <a:custGeom>
                <a:avLst/>
                <a:gdLst/>
                <a:ahLst/>
                <a:cxnLst/>
                <a:rect l="l" t="t" r="r" b="b"/>
                <a:pathLst>
                  <a:path w="51" h="113" extrusionOk="0">
                    <a:moveTo>
                      <a:pt x="50" y="0"/>
                    </a:moveTo>
                    <a:cubicBezTo>
                      <a:pt x="31" y="39"/>
                      <a:pt x="11" y="69"/>
                      <a:pt x="1" y="109"/>
                    </a:cubicBezTo>
                    <a:cubicBezTo>
                      <a:pt x="1" y="109"/>
                      <a:pt x="5" y="113"/>
                      <a:pt x="8" y="113"/>
                    </a:cubicBezTo>
                    <a:cubicBezTo>
                      <a:pt x="10" y="113"/>
                      <a:pt x="11" y="112"/>
                      <a:pt x="11" y="109"/>
                    </a:cubicBezTo>
                    <a:cubicBezTo>
                      <a:pt x="31" y="79"/>
                      <a:pt x="40" y="39"/>
                      <a:pt x="50" y="10"/>
                    </a:cubicBezTo>
                    <a:lnTo>
                      <a:pt x="5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699" name="Google Shape;699;p5"/>
              <p:cNvSpPr/>
              <p:nvPr/>
            </p:nvSpPr>
            <p:spPr>
              <a:xfrm>
                <a:off x="7340353" y="4521846"/>
                <a:ext cx="12075" cy="11652"/>
              </a:xfrm>
              <a:custGeom>
                <a:avLst/>
                <a:gdLst/>
                <a:ahLst/>
                <a:cxnLst/>
                <a:rect l="l" t="t" r="r" b="b"/>
                <a:pathLst>
                  <a:path w="57" h="55" extrusionOk="0">
                    <a:moveTo>
                      <a:pt x="1" y="1"/>
                    </a:moveTo>
                    <a:lnTo>
                      <a:pt x="1" y="1"/>
                    </a:lnTo>
                    <a:cubicBezTo>
                      <a:pt x="21" y="21"/>
                      <a:pt x="31" y="40"/>
                      <a:pt x="50" y="50"/>
                    </a:cubicBezTo>
                    <a:cubicBezTo>
                      <a:pt x="40" y="30"/>
                      <a:pt x="21" y="10"/>
                      <a:pt x="1" y="1"/>
                    </a:cubicBezTo>
                    <a:close/>
                    <a:moveTo>
                      <a:pt x="50" y="50"/>
                    </a:moveTo>
                    <a:cubicBezTo>
                      <a:pt x="50" y="53"/>
                      <a:pt x="52" y="54"/>
                      <a:pt x="53" y="54"/>
                    </a:cubicBezTo>
                    <a:cubicBezTo>
                      <a:pt x="55" y="54"/>
                      <a:pt x="57" y="50"/>
                      <a:pt x="50" y="5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00" name="Google Shape;700;p5"/>
              <p:cNvSpPr/>
              <p:nvPr/>
            </p:nvSpPr>
            <p:spPr>
              <a:xfrm>
                <a:off x="7325947" y="4469732"/>
                <a:ext cx="18854" cy="16948"/>
              </a:xfrm>
              <a:custGeom>
                <a:avLst/>
                <a:gdLst/>
                <a:ahLst/>
                <a:cxnLst/>
                <a:rect l="l" t="t" r="r" b="b"/>
                <a:pathLst>
                  <a:path w="89" h="80" extrusionOk="0">
                    <a:moveTo>
                      <a:pt x="0" y="0"/>
                    </a:moveTo>
                    <a:lnTo>
                      <a:pt x="0" y="0"/>
                    </a:lnTo>
                    <a:cubicBezTo>
                      <a:pt x="30" y="30"/>
                      <a:pt x="49" y="59"/>
                      <a:pt x="79" y="79"/>
                    </a:cubicBezTo>
                    <a:cubicBezTo>
                      <a:pt x="89" y="79"/>
                      <a:pt x="89" y="79"/>
                      <a:pt x="89" y="70"/>
                    </a:cubicBezTo>
                    <a:cubicBezTo>
                      <a:pt x="59" y="5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01" name="Google Shape;701;p5"/>
              <p:cNvSpPr/>
              <p:nvPr/>
            </p:nvSpPr>
            <p:spPr>
              <a:xfrm>
                <a:off x="7400941" y="4448971"/>
                <a:ext cx="12711" cy="12711"/>
              </a:xfrm>
              <a:custGeom>
                <a:avLst/>
                <a:gdLst/>
                <a:ahLst/>
                <a:cxnLst/>
                <a:rect l="l" t="t" r="r" b="b"/>
                <a:pathLst>
                  <a:path w="60" h="60" extrusionOk="0">
                    <a:moveTo>
                      <a:pt x="60" y="0"/>
                    </a:moveTo>
                    <a:lnTo>
                      <a:pt x="60" y="0"/>
                    </a:lnTo>
                    <a:cubicBezTo>
                      <a:pt x="40" y="20"/>
                      <a:pt x="20" y="30"/>
                      <a:pt x="1" y="50"/>
                    </a:cubicBezTo>
                    <a:lnTo>
                      <a:pt x="10" y="59"/>
                    </a:lnTo>
                    <a:cubicBezTo>
                      <a:pt x="30" y="39"/>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02" name="Google Shape;702;p5"/>
              <p:cNvSpPr/>
              <p:nvPr/>
            </p:nvSpPr>
            <p:spPr>
              <a:xfrm>
                <a:off x="7376578" y="4482231"/>
                <a:ext cx="7838" cy="9533"/>
              </a:xfrm>
              <a:custGeom>
                <a:avLst/>
                <a:gdLst/>
                <a:ahLst/>
                <a:cxnLst/>
                <a:rect l="l" t="t" r="r" b="b"/>
                <a:pathLst>
                  <a:path w="37" h="45" extrusionOk="0">
                    <a:moveTo>
                      <a:pt x="37" y="0"/>
                    </a:moveTo>
                    <a:cubicBezTo>
                      <a:pt x="27" y="11"/>
                      <a:pt x="7" y="20"/>
                      <a:pt x="7" y="40"/>
                    </a:cubicBezTo>
                    <a:cubicBezTo>
                      <a:pt x="1" y="40"/>
                      <a:pt x="3" y="44"/>
                      <a:pt x="8" y="44"/>
                    </a:cubicBezTo>
                    <a:cubicBezTo>
                      <a:pt x="11" y="44"/>
                      <a:pt x="14" y="43"/>
                      <a:pt x="17" y="40"/>
                    </a:cubicBezTo>
                    <a:cubicBezTo>
                      <a:pt x="27" y="30"/>
                      <a:pt x="27" y="20"/>
                      <a:pt x="3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03" name="Google Shape;703;p5"/>
              <p:cNvSpPr/>
              <p:nvPr/>
            </p:nvSpPr>
            <p:spPr>
              <a:xfrm>
                <a:off x="7382087" y="4534345"/>
                <a:ext cx="8686" cy="6355"/>
              </a:xfrm>
              <a:custGeom>
                <a:avLst/>
                <a:gdLst/>
                <a:ahLst/>
                <a:cxnLst/>
                <a:rect l="l" t="t" r="r" b="b"/>
                <a:pathLst>
                  <a:path w="41" h="30" extrusionOk="0">
                    <a:moveTo>
                      <a:pt x="40" y="1"/>
                    </a:moveTo>
                    <a:cubicBezTo>
                      <a:pt x="31" y="1"/>
                      <a:pt x="11" y="10"/>
                      <a:pt x="1" y="21"/>
                    </a:cubicBezTo>
                    <a:lnTo>
                      <a:pt x="11" y="30"/>
                    </a:lnTo>
                    <a:lnTo>
                      <a:pt x="4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04" name="Google Shape;704;p5"/>
              <p:cNvSpPr/>
              <p:nvPr/>
            </p:nvSpPr>
            <p:spPr>
              <a:xfrm>
                <a:off x="7398822" y="4565699"/>
                <a:ext cx="12711" cy="12711"/>
              </a:xfrm>
              <a:custGeom>
                <a:avLst/>
                <a:gdLst/>
                <a:ahLst/>
                <a:cxnLst/>
                <a:rect l="l" t="t" r="r" b="b"/>
                <a:pathLst>
                  <a:path w="60" h="60" extrusionOk="0">
                    <a:moveTo>
                      <a:pt x="59" y="0"/>
                    </a:moveTo>
                    <a:lnTo>
                      <a:pt x="59" y="0"/>
                    </a:lnTo>
                    <a:cubicBezTo>
                      <a:pt x="40" y="20"/>
                      <a:pt x="20" y="30"/>
                      <a:pt x="11" y="50"/>
                    </a:cubicBezTo>
                    <a:cubicBezTo>
                      <a:pt x="0" y="50"/>
                      <a:pt x="11" y="59"/>
                      <a:pt x="11" y="59"/>
                    </a:cubicBezTo>
                    <a:cubicBezTo>
                      <a:pt x="30" y="39"/>
                      <a:pt x="5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05" name="Google Shape;705;p5"/>
              <p:cNvSpPr/>
              <p:nvPr/>
            </p:nvSpPr>
            <p:spPr>
              <a:xfrm>
                <a:off x="7336327" y="4613576"/>
                <a:ext cx="16736" cy="8686"/>
              </a:xfrm>
              <a:custGeom>
                <a:avLst/>
                <a:gdLst/>
                <a:ahLst/>
                <a:cxnLst/>
                <a:rect l="l" t="t" r="r" b="b"/>
                <a:pathLst>
                  <a:path w="79" h="41" extrusionOk="0">
                    <a:moveTo>
                      <a:pt x="0" y="1"/>
                    </a:moveTo>
                    <a:cubicBezTo>
                      <a:pt x="30" y="10"/>
                      <a:pt x="50" y="30"/>
                      <a:pt x="69" y="40"/>
                    </a:cubicBezTo>
                    <a:cubicBezTo>
                      <a:pt x="69" y="40"/>
                      <a:pt x="79" y="40"/>
                      <a:pt x="69" y="30"/>
                    </a:cubicBezTo>
                    <a:cubicBezTo>
                      <a:pt x="50" y="21"/>
                      <a:pt x="3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06" name="Google Shape;706;p5"/>
              <p:cNvSpPr/>
              <p:nvPr/>
            </p:nvSpPr>
            <p:spPr>
              <a:xfrm>
                <a:off x="7407085" y="4655310"/>
                <a:ext cx="15041" cy="8474"/>
              </a:xfrm>
              <a:custGeom>
                <a:avLst/>
                <a:gdLst/>
                <a:ahLst/>
                <a:cxnLst/>
                <a:rect l="l" t="t" r="r" b="b"/>
                <a:pathLst>
                  <a:path w="71" h="40" extrusionOk="0">
                    <a:moveTo>
                      <a:pt x="70" y="1"/>
                    </a:moveTo>
                    <a:cubicBezTo>
                      <a:pt x="50" y="10"/>
                      <a:pt x="20" y="20"/>
                      <a:pt x="1" y="30"/>
                    </a:cubicBezTo>
                    <a:lnTo>
                      <a:pt x="11" y="40"/>
                    </a:lnTo>
                    <a:cubicBezTo>
                      <a:pt x="31" y="30"/>
                      <a:pt x="50" y="10"/>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07" name="Google Shape;707;p5"/>
              <p:cNvSpPr/>
              <p:nvPr/>
            </p:nvSpPr>
            <p:spPr>
              <a:xfrm>
                <a:off x="7405178" y="4776275"/>
                <a:ext cx="8474" cy="2118"/>
              </a:xfrm>
              <a:custGeom>
                <a:avLst/>
                <a:gdLst/>
                <a:ahLst/>
                <a:cxnLst/>
                <a:rect l="l" t="t" r="r" b="b"/>
                <a:pathLst>
                  <a:path w="40" h="10" extrusionOk="0">
                    <a:moveTo>
                      <a:pt x="0" y="0"/>
                    </a:moveTo>
                    <a:lnTo>
                      <a:pt x="10" y="10"/>
                    </a:lnTo>
                    <a:cubicBezTo>
                      <a:pt x="20" y="10"/>
                      <a:pt x="29" y="1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08" name="Google Shape;708;p5"/>
              <p:cNvSpPr/>
              <p:nvPr/>
            </p:nvSpPr>
            <p:spPr>
              <a:xfrm>
                <a:off x="7403059" y="4819916"/>
                <a:ext cx="20973" cy="10804"/>
              </a:xfrm>
              <a:custGeom>
                <a:avLst/>
                <a:gdLst/>
                <a:ahLst/>
                <a:cxnLst/>
                <a:rect l="l" t="t" r="r" b="b"/>
                <a:pathLst>
                  <a:path w="99" h="51" extrusionOk="0">
                    <a:moveTo>
                      <a:pt x="98" y="1"/>
                    </a:moveTo>
                    <a:lnTo>
                      <a:pt x="98" y="1"/>
                    </a:lnTo>
                    <a:cubicBezTo>
                      <a:pt x="69" y="11"/>
                      <a:pt x="30" y="20"/>
                      <a:pt x="10" y="40"/>
                    </a:cubicBezTo>
                    <a:cubicBezTo>
                      <a:pt x="0" y="40"/>
                      <a:pt x="10" y="50"/>
                      <a:pt x="10" y="50"/>
                    </a:cubicBezTo>
                    <a:cubicBezTo>
                      <a:pt x="39" y="31"/>
                      <a:pt x="69" y="11"/>
                      <a:pt x="9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09" name="Google Shape;709;p5"/>
              <p:cNvSpPr/>
              <p:nvPr/>
            </p:nvSpPr>
            <p:spPr>
              <a:xfrm>
                <a:off x="7319592" y="4843007"/>
                <a:ext cx="29447" cy="14617"/>
              </a:xfrm>
              <a:custGeom>
                <a:avLst/>
                <a:gdLst/>
                <a:ahLst/>
                <a:cxnLst/>
                <a:rect l="l" t="t" r="r" b="b"/>
                <a:pathLst>
                  <a:path w="139" h="69" extrusionOk="0">
                    <a:moveTo>
                      <a:pt x="1" y="0"/>
                    </a:moveTo>
                    <a:lnTo>
                      <a:pt x="1" y="0"/>
                    </a:lnTo>
                    <a:cubicBezTo>
                      <a:pt x="40" y="20"/>
                      <a:pt x="79" y="49"/>
                      <a:pt x="129" y="69"/>
                    </a:cubicBezTo>
                    <a:cubicBezTo>
                      <a:pt x="129" y="69"/>
                      <a:pt x="138" y="59"/>
                      <a:pt x="129" y="59"/>
                    </a:cubicBezTo>
                    <a:cubicBezTo>
                      <a:pt x="89" y="40"/>
                      <a:pt x="4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10" name="Google Shape;710;p5"/>
              <p:cNvSpPr/>
              <p:nvPr/>
            </p:nvSpPr>
            <p:spPr>
              <a:xfrm>
                <a:off x="7332091" y="4822034"/>
                <a:ext cx="20973" cy="12711"/>
              </a:xfrm>
              <a:custGeom>
                <a:avLst/>
                <a:gdLst/>
                <a:ahLst/>
                <a:cxnLst/>
                <a:rect l="l" t="t" r="r" b="b"/>
                <a:pathLst>
                  <a:path w="99" h="60" extrusionOk="0">
                    <a:moveTo>
                      <a:pt x="1" y="1"/>
                    </a:moveTo>
                    <a:lnTo>
                      <a:pt x="89" y="60"/>
                    </a:lnTo>
                    <a:cubicBezTo>
                      <a:pt x="89" y="60"/>
                      <a:pt x="99" y="50"/>
                      <a:pt x="89" y="50"/>
                    </a:cubicBezTo>
                    <a:cubicBezTo>
                      <a:pt x="60" y="30"/>
                      <a:pt x="30"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11" name="Google Shape;711;p5"/>
              <p:cNvSpPr/>
              <p:nvPr/>
            </p:nvSpPr>
            <p:spPr>
              <a:xfrm>
                <a:off x="7263452" y="4751277"/>
                <a:ext cx="14617" cy="8474"/>
              </a:xfrm>
              <a:custGeom>
                <a:avLst/>
                <a:gdLst/>
                <a:ahLst/>
                <a:cxnLst/>
                <a:rect l="l" t="t" r="r" b="b"/>
                <a:pathLst>
                  <a:path w="69" h="40" extrusionOk="0">
                    <a:moveTo>
                      <a:pt x="0" y="0"/>
                    </a:moveTo>
                    <a:cubicBezTo>
                      <a:pt x="20" y="10"/>
                      <a:pt x="40" y="29"/>
                      <a:pt x="69" y="40"/>
                    </a:cubicBezTo>
                    <a:lnTo>
                      <a:pt x="69" y="29"/>
                    </a:lnTo>
                    <a:cubicBezTo>
                      <a:pt x="4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12" name="Google Shape;712;p5"/>
              <p:cNvSpPr/>
              <p:nvPr/>
            </p:nvSpPr>
            <p:spPr>
              <a:xfrm>
                <a:off x="7307093" y="4698951"/>
                <a:ext cx="6567" cy="6567"/>
              </a:xfrm>
              <a:custGeom>
                <a:avLst/>
                <a:gdLst/>
                <a:ahLst/>
                <a:cxnLst/>
                <a:rect l="l" t="t" r="r" b="b"/>
                <a:pathLst>
                  <a:path w="31" h="31" extrusionOk="0">
                    <a:moveTo>
                      <a:pt x="30" y="1"/>
                    </a:moveTo>
                    <a:cubicBezTo>
                      <a:pt x="20" y="11"/>
                      <a:pt x="11" y="11"/>
                      <a:pt x="0" y="21"/>
                    </a:cubicBezTo>
                    <a:lnTo>
                      <a:pt x="11" y="31"/>
                    </a:lnTo>
                    <a:cubicBezTo>
                      <a:pt x="20" y="21"/>
                      <a:pt x="30" y="11"/>
                      <a:pt x="3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13" name="Google Shape;713;p5"/>
              <p:cNvSpPr/>
              <p:nvPr/>
            </p:nvSpPr>
            <p:spPr>
              <a:xfrm>
                <a:off x="7342683" y="4426091"/>
                <a:ext cx="10381" cy="10381"/>
              </a:xfrm>
              <a:custGeom>
                <a:avLst/>
                <a:gdLst/>
                <a:ahLst/>
                <a:cxnLst/>
                <a:rect l="l" t="t" r="r" b="b"/>
                <a:pathLst>
                  <a:path w="49" h="49" extrusionOk="0">
                    <a:moveTo>
                      <a:pt x="0" y="0"/>
                    </a:moveTo>
                    <a:lnTo>
                      <a:pt x="0" y="0"/>
                    </a:lnTo>
                    <a:cubicBezTo>
                      <a:pt x="20" y="10"/>
                      <a:pt x="29" y="29"/>
                      <a:pt x="39" y="49"/>
                    </a:cubicBezTo>
                    <a:lnTo>
                      <a:pt x="49" y="39"/>
                    </a:lnTo>
                    <a:cubicBezTo>
                      <a:pt x="3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14" name="Google Shape;714;p5"/>
              <p:cNvSpPr/>
              <p:nvPr/>
            </p:nvSpPr>
            <p:spPr>
              <a:xfrm>
                <a:off x="7388442" y="4409355"/>
                <a:ext cx="10592" cy="6355"/>
              </a:xfrm>
              <a:custGeom>
                <a:avLst/>
                <a:gdLst/>
                <a:ahLst/>
                <a:cxnLst/>
                <a:rect l="l" t="t" r="r" b="b"/>
                <a:pathLst>
                  <a:path w="50" h="30" extrusionOk="0">
                    <a:moveTo>
                      <a:pt x="49" y="0"/>
                    </a:moveTo>
                    <a:cubicBezTo>
                      <a:pt x="30" y="10"/>
                      <a:pt x="10" y="10"/>
                      <a:pt x="1" y="20"/>
                    </a:cubicBezTo>
                    <a:cubicBezTo>
                      <a:pt x="1" y="30"/>
                      <a:pt x="1" y="30"/>
                      <a:pt x="10" y="30"/>
                    </a:cubicBezTo>
                    <a:cubicBezTo>
                      <a:pt x="20" y="20"/>
                      <a:pt x="30" y="10"/>
                      <a:pt x="4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15" name="Google Shape;715;p5"/>
              <p:cNvSpPr/>
              <p:nvPr/>
            </p:nvSpPr>
            <p:spPr>
              <a:xfrm>
                <a:off x="7388442" y="4355122"/>
                <a:ext cx="14829" cy="12711"/>
              </a:xfrm>
              <a:custGeom>
                <a:avLst/>
                <a:gdLst/>
                <a:ahLst/>
                <a:cxnLst/>
                <a:rect l="l" t="t" r="r" b="b"/>
                <a:pathLst>
                  <a:path w="70" h="60" extrusionOk="0">
                    <a:moveTo>
                      <a:pt x="69" y="1"/>
                    </a:moveTo>
                    <a:cubicBezTo>
                      <a:pt x="49" y="20"/>
                      <a:pt x="20" y="30"/>
                      <a:pt x="10" y="49"/>
                    </a:cubicBezTo>
                    <a:cubicBezTo>
                      <a:pt x="1" y="49"/>
                      <a:pt x="10" y="60"/>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16" name="Google Shape;716;p5"/>
              <p:cNvSpPr/>
              <p:nvPr/>
            </p:nvSpPr>
            <p:spPr>
              <a:xfrm>
                <a:off x="7403695" y="4373765"/>
                <a:ext cx="22456" cy="15677"/>
              </a:xfrm>
              <a:custGeom>
                <a:avLst/>
                <a:gdLst/>
                <a:ahLst/>
                <a:cxnLst/>
                <a:rect l="l" t="t" r="r" b="b"/>
                <a:pathLst>
                  <a:path w="106" h="74" extrusionOk="0">
                    <a:moveTo>
                      <a:pt x="106" y="1"/>
                    </a:moveTo>
                    <a:cubicBezTo>
                      <a:pt x="66" y="20"/>
                      <a:pt x="36" y="40"/>
                      <a:pt x="7" y="60"/>
                    </a:cubicBezTo>
                    <a:cubicBezTo>
                      <a:pt x="0" y="67"/>
                      <a:pt x="3" y="74"/>
                      <a:pt x="6" y="74"/>
                    </a:cubicBezTo>
                    <a:cubicBezTo>
                      <a:pt x="6" y="74"/>
                      <a:pt x="7" y="73"/>
                      <a:pt x="7" y="70"/>
                    </a:cubicBezTo>
                    <a:cubicBezTo>
                      <a:pt x="47" y="50"/>
                      <a:pt x="76" y="31"/>
                      <a:pt x="1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17" name="Google Shape;717;p5"/>
              <p:cNvSpPr/>
              <p:nvPr/>
            </p:nvSpPr>
            <p:spPr>
              <a:xfrm>
                <a:off x="7327854" y="4369740"/>
                <a:ext cx="21185" cy="15677"/>
              </a:xfrm>
              <a:custGeom>
                <a:avLst/>
                <a:gdLst/>
                <a:ahLst/>
                <a:cxnLst/>
                <a:rect l="l" t="t" r="r" b="b"/>
                <a:pathLst>
                  <a:path w="100" h="74" extrusionOk="0">
                    <a:moveTo>
                      <a:pt x="1" y="0"/>
                    </a:moveTo>
                    <a:cubicBezTo>
                      <a:pt x="31" y="20"/>
                      <a:pt x="60" y="50"/>
                      <a:pt x="90" y="69"/>
                    </a:cubicBezTo>
                    <a:cubicBezTo>
                      <a:pt x="93" y="72"/>
                      <a:pt x="94" y="73"/>
                      <a:pt x="96" y="73"/>
                    </a:cubicBezTo>
                    <a:cubicBezTo>
                      <a:pt x="99" y="73"/>
                      <a:pt x="99" y="66"/>
                      <a:pt x="99" y="59"/>
                    </a:cubicBezTo>
                    <a:lnTo>
                      <a:pt x="11"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18" name="Google Shape;718;p5"/>
              <p:cNvSpPr/>
              <p:nvPr/>
            </p:nvSpPr>
            <p:spPr>
              <a:xfrm>
                <a:off x="7350945" y="4334361"/>
                <a:ext cx="6355" cy="14617"/>
              </a:xfrm>
              <a:custGeom>
                <a:avLst/>
                <a:gdLst/>
                <a:ahLst/>
                <a:cxnLst/>
                <a:rect l="l" t="t" r="r" b="b"/>
                <a:pathLst>
                  <a:path w="30" h="69" extrusionOk="0">
                    <a:moveTo>
                      <a:pt x="0" y="0"/>
                    </a:moveTo>
                    <a:cubicBezTo>
                      <a:pt x="0" y="20"/>
                      <a:pt x="10" y="49"/>
                      <a:pt x="20" y="69"/>
                    </a:cubicBezTo>
                    <a:cubicBezTo>
                      <a:pt x="20" y="69"/>
                      <a:pt x="30" y="69"/>
                      <a:pt x="30" y="59"/>
                    </a:cubicBez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19" name="Google Shape;719;p5"/>
              <p:cNvSpPr/>
              <p:nvPr/>
            </p:nvSpPr>
            <p:spPr>
              <a:xfrm>
                <a:off x="7369588" y="4659547"/>
                <a:ext cx="8686" cy="10592"/>
              </a:xfrm>
              <a:custGeom>
                <a:avLst/>
                <a:gdLst/>
                <a:ahLst/>
                <a:cxnLst/>
                <a:rect l="l" t="t" r="r" b="b"/>
                <a:pathLst>
                  <a:path w="41" h="50" extrusionOk="0">
                    <a:moveTo>
                      <a:pt x="1" y="0"/>
                    </a:moveTo>
                    <a:cubicBezTo>
                      <a:pt x="20" y="20"/>
                      <a:pt x="20" y="2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20" name="Google Shape;720;p5"/>
              <p:cNvSpPr/>
              <p:nvPr/>
            </p:nvSpPr>
            <p:spPr>
              <a:xfrm>
                <a:off x="7378061" y="4609551"/>
                <a:ext cx="14829" cy="14617"/>
              </a:xfrm>
              <a:custGeom>
                <a:avLst/>
                <a:gdLst/>
                <a:ahLst/>
                <a:cxnLst/>
                <a:rect l="l" t="t" r="r" b="b"/>
                <a:pathLst>
                  <a:path w="70" h="69" extrusionOk="0">
                    <a:moveTo>
                      <a:pt x="69" y="0"/>
                    </a:moveTo>
                    <a:cubicBezTo>
                      <a:pt x="50" y="20"/>
                      <a:pt x="20" y="40"/>
                      <a:pt x="0" y="59"/>
                    </a:cubicBezTo>
                    <a:lnTo>
                      <a:pt x="10" y="69"/>
                    </a:lnTo>
                    <a:lnTo>
                      <a:pt x="69" y="10"/>
                    </a:ln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21" name="Google Shape;721;p5"/>
              <p:cNvSpPr/>
              <p:nvPr/>
            </p:nvSpPr>
            <p:spPr>
              <a:xfrm>
                <a:off x="7367681" y="4576079"/>
                <a:ext cx="12711" cy="13558"/>
              </a:xfrm>
              <a:custGeom>
                <a:avLst/>
                <a:gdLst/>
                <a:ahLst/>
                <a:cxnLst/>
                <a:rect l="l" t="t" r="r" b="b"/>
                <a:pathLst>
                  <a:path w="60" h="64" extrusionOk="0">
                    <a:moveTo>
                      <a:pt x="0" y="1"/>
                    </a:moveTo>
                    <a:cubicBezTo>
                      <a:pt x="20" y="20"/>
                      <a:pt x="29" y="50"/>
                      <a:pt x="49" y="60"/>
                    </a:cubicBezTo>
                    <a:cubicBezTo>
                      <a:pt x="49" y="63"/>
                      <a:pt x="50" y="64"/>
                      <a:pt x="52" y="64"/>
                    </a:cubicBezTo>
                    <a:cubicBezTo>
                      <a:pt x="55" y="64"/>
                      <a:pt x="59" y="60"/>
                      <a:pt x="59" y="60"/>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22" name="Google Shape;722;p5"/>
              <p:cNvSpPr/>
              <p:nvPr/>
            </p:nvSpPr>
            <p:spPr>
              <a:xfrm>
                <a:off x="7371706" y="4423761"/>
                <a:ext cx="10592" cy="12711"/>
              </a:xfrm>
              <a:custGeom>
                <a:avLst/>
                <a:gdLst/>
                <a:ahLst/>
                <a:cxnLst/>
                <a:rect l="l" t="t" r="r" b="b"/>
                <a:pathLst>
                  <a:path w="50" h="60" extrusionOk="0">
                    <a:moveTo>
                      <a:pt x="1" y="1"/>
                    </a:moveTo>
                    <a:lnTo>
                      <a:pt x="1" y="1"/>
                    </a:lnTo>
                    <a:cubicBezTo>
                      <a:pt x="10" y="21"/>
                      <a:pt x="21" y="40"/>
                      <a:pt x="40" y="60"/>
                    </a:cubicBezTo>
                    <a:lnTo>
                      <a:pt x="50" y="50"/>
                    </a:lnTo>
                    <a:cubicBezTo>
                      <a:pt x="30" y="31"/>
                      <a:pt x="1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23" name="Google Shape;723;p5"/>
              <p:cNvSpPr/>
              <p:nvPr/>
            </p:nvSpPr>
            <p:spPr>
              <a:xfrm>
                <a:off x="7334209" y="4672046"/>
                <a:ext cx="12711" cy="10592"/>
              </a:xfrm>
              <a:custGeom>
                <a:avLst/>
                <a:gdLst/>
                <a:ahLst/>
                <a:cxnLst/>
                <a:rect l="l" t="t" r="r" b="b"/>
                <a:pathLst>
                  <a:path w="60" h="50" extrusionOk="0">
                    <a:moveTo>
                      <a:pt x="1" y="0"/>
                    </a:moveTo>
                    <a:cubicBezTo>
                      <a:pt x="20" y="10"/>
                      <a:pt x="30" y="30"/>
                      <a:pt x="50" y="49"/>
                    </a:cubicBezTo>
                    <a:lnTo>
                      <a:pt x="60" y="40"/>
                    </a:lnTo>
                    <a:cubicBezTo>
                      <a:pt x="40" y="20"/>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24" name="Google Shape;724;p5"/>
              <p:cNvSpPr/>
              <p:nvPr/>
            </p:nvSpPr>
            <p:spPr>
              <a:xfrm>
                <a:off x="7378061" y="4728186"/>
                <a:ext cx="12711" cy="8686"/>
              </a:xfrm>
              <a:custGeom>
                <a:avLst/>
                <a:gdLst/>
                <a:ahLst/>
                <a:cxnLst/>
                <a:rect l="l" t="t" r="r" b="b"/>
                <a:pathLst>
                  <a:path w="60" h="41" extrusionOk="0">
                    <a:moveTo>
                      <a:pt x="59" y="1"/>
                    </a:moveTo>
                    <a:cubicBezTo>
                      <a:pt x="39" y="1"/>
                      <a:pt x="20" y="11"/>
                      <a:pt x="0" y="31"/>
                    </a:cubicBezTo>
                    <a:lnTo>
                      <a:pt x="10" y="40"/>
                    </a:lnTo>
                    <a:cubicBezTo>
                      <a:pt x="30" y="20"/>
                      <a:pt x="39"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25" name="Google Shape;725;p5"/>
              <p:cNvSpPr/>
              <p:nvPr/>
            </p:nvSpPr>
            <p:spPr>
              <a:xfrm>
                <a:off x="7369588" y="4768013"/>
                <a:ext cx="8686" cy="10381"/>
              </a:xfrm>
              <a:custGeom>
                <a:avLst/>
                <a:gdLst/>
                <a:ahLst/>
                <a:cxnLst/>
                <a:rect l="l" t="t" r="r" b="b"/>
                <a:pathLst>
                  <a:path w="41" h="49" extrusionOk="0">
                    <a:moveTo>
                      <a:pt x="1" y="0"/>
                    </a:moveTo>
                    <a:lnTo>
                      <a:pt x="1" y="0"/>
                    </a:lnTo>
                    <a:cubicBezTo>
                      <a:pt x="11" y="10"/>
                      <a:pt x="20" y="20"/>
                      <a:pt x="20" y="29"/>
                    </a:cubicBezTo>
                    <a:cubicBezTo>
                      <a:pt x="20" y="29"/>
                      <a:pt x="31" y="3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26" name="Google Shape;726;p5"/>
              <p:cNvSpPr/>
              <p:nvPr/>
            </p:nvSpPr>
            <p:spPr>
              <a:xfrm>
                <a:off x="7378061" y="4834533"/>
                <a:ext cx="14829" cy="13770"/>
              </a:xfrm>
              <a:custGeom>
                <a:avLst/>
                <a:gdLst/>
                <a:ahLst/>
                <a:cxnLst/>
                <a:rect l="l" t="t" r="r" b="b"/>
                <a:pathLst>
                  <a:path w="70" h="65" extrusionOk="0">
                    <a:moveTo>
                      <a:pt x="69" y="1"/>
                    </a:moveTo>
                    <a:lnTo>
                      <a:pt x="69" y="1"/>
                    </a:lnTo>
                    <a:cubicBezTo>
                      <a:pt x="39" y="10"/>
                      <a:pt x="20" y="30"/>
                      <a:pt x="0" y="60"/>
                    </a:cubicBezTo>
                    <a:cubicBezTo>
                      <a:pt x="0" y="60"/>
                      <a:pt x="5" y="64"/>
                      <a:pt x="8" y="64"/>
                    </a:cubicBezTo>
                    <a:cubicBezTo>
                      <a:pt x="9" y="64"/>
                      <a:pt x="10" y="63"/>
                      <a:pt x="10" y="60"/>
                    </a:cubicBezTo>
                    <a:cubicBezTo>
                      <a:pt x="30" y="40"/>
                      <a:pt x="39" y="2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27" name="Google Shape;727;p5"/>
              <p:cNvSpPr/>
              <p:nvPr/>
            </p:nvSpPr>
            <p:spPr>
              <a:xfrm>
                <a:off x="7407085" y="4855506"/>
                <a:ext cx="15041" cy="10592"/>
              </a:xfrm>
              <a:custGeom>
                <a:avLst/>
                <a:gdLst/>
                <a:ahLst/>
                <a:cxnLst/>
                <a:rect l="l" t="t" r="r" b="b"/>
                <a:pathLst>
                  <a:path w="71" h="50" extrusionOk="0">
                    <a:moveTo>
                      <a:pt x="70" y="0"/>
                    </a:moveTo>
                    <a:lnTo>
                      <a:pt x="70" y="0"/>
                    </a:lnTo>
                    <a:cubicBezTo>
                      <a:pt x="50" y="10"/>
                      <a:pt x="20" y="20"/>
                      <a:pt x="1" y="40"/>
                    </a:cubicBezTo>
                    <a:cubicBezTo>
                      <a:pt x="1" y="40"/>
                      <a:pt x="1" y="49"/>
                      <a:pt x="11" y="49"/>
                    </a:cubicBezTo>
                    <a:cubicBezTo>
                      <a:pt x="31" y="30"/>
                      <a:pt x="50" y="20"/>
                      <a:pt x="7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28" name="Google Shape;728;p5"/>
              <p:cNvSpPr/>
              <p:nvPr/>
            </p:nvSpPr>
            <p:spPr>
              <a:xfrm>
                <a:off x="7290357" y="4623957"/>
                <a:ext cx="8686" cy="8474"/>
              </a:xfrm>
              <a:custGeom>
                <a:avLst/>
                <a:gdLst/>
                <a:ahLst/>
                <a:cxnLst/>
                <a:rect l="l" t="t" r="r" b="b"/>
                <a:pathLst>
                  <a:path w="41" h="40" extrusionOk="0">
                    <a:moveTo>
                      <a:pt x="40" y="1"/>
                    </a:moveTo>
                    <a:lnTo>
                      <a:pt x="40" y="1"/>
                    </a:lnTo>
                    <a:cubicBezTo>
                      <a:pt x="20" y="11"/>
                      <a:pt x="11" y="20"/>
                      <a:pt x="1" y="31"/>
                    </a:cubicBezTo>
                    <a:lnTo>
                      <a:pt x="11" y="40"/>
                    </a:lnTo>
                    <a:cubicBezTo>
                      <a:pt x="20" y="31"/>
                      <a:pt x="31" y="11"/>
                      <a:pt x="4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29" name="Google Shape;729;p5"/>
              <p:cNvSpPr/>
              <p:nvPr/>
            </p:nvSpPr>
            <p:spPr>
              <a:xfrm>
                <a:off x="7282094" y="4584553"/>
                <a:ext cx="8474" cy="16736"/>
              </a:xfrm>
              <a:custGeom>
                <a:avLst/>
                <a:gdLst/>
                <a:ahLst/>
                <a:cxnLst/>
                <a:rect l="l" t="t" r="r" b="b"/>
                <a:pathLst>
                  <a:path w="40" h="79" extrusionOk="0">
                    <a:moveTo>
                      <a:pt x="0" y="0"/>
                    </a:moveTo>
                    <a:lnTo>
                      <a:pt x="0" y="0"/>
                    </a:lnTo>
                    <a:cubicBezTo>
                      <a:pt x="11" y="29"/>
                      <a:pt x="20" y="49"/>
                      <a:pt x="30" y="79"/>
                    </a:cubicBezTo>
                    <a:cubicBezTo>
                      <a:pt x="30" y="79"/>
                      <a:pt x="40" y="79"/>
                      <a:pt x="40" y="69"/>
                    </a:cubicBezTo>
                    <a:cubicBezTo>
                      <a:pt x="30" y="4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30" name="Google Shape;730;p5"/>
              <p:cNvSpPr/>
              <p:nvPr/>
            </p:nvSpPr>
            <p:spPr>
              <a:xfrm>
                <a:off x="7304974" y="4605314"/>
                <a:ext cx="14829" cy="10592"/>
              </a:xfrm>
              <a:custGeom>
                <a:avLst/>
                <a:gdLst/>
                <a:ahLst/>
                <a:cxnLst/>
                <a:rect l="l" t="t" r="r" b="b"/>
                <a:pathLst>
                  <a:path w="70" h="50" extrusionOk="0">
                    <a:moveTo>
                      <a:pt x="69" y="0"/>
                    </a:moveTo>
                    <a:cubicBezTo>
                      <a:pt x="50" y="10"/>
                      <a:pt x="21" y="20"/>
                      <a:pt x="1" y="40"/>
                    </a:cubicBezTo>
                    <a:cubicBezTo>
                      <a:pt x="1" y="49"/>
                      <a:pt x="10" y="49"/>
                      <a:pt x="10" y="49"/>
                    </a:cubicBezTo>
                    <a:cubicBezTo>
                      <a:pt x="30" y="40"/>
                      <a:pt x="50" y="20"/>
                      <a:pt x="69" y="10"/>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31" name="Google Shape;731;p5"/>
              <p:cNvSpPr/>
              <p:nvPr/>
            </p:nvSpPr>
            <p:spPr>
              <a:xfrm>
                <a:off x="7311329" y="4648955"/>
                <a:ext cx="10592" cy="9533"/>
              </a:xfrm>
              <a:custGeom>
                <a:avLst/>
                <a:gdLst/>
                <a:ahLst/>
                <a:cxnLst/>
                <a:rect l="l" t="t" r="r" b="b"/>
                <a:pathLst>
                  <a:path w="50" h="45" extrusionOk="0">
                    <a:moveTo>
                      <a:pt x="50" y="1"/>
                    </a:moveTo>
                    <a:cubicBezTo>
                      <a:pt x="30" y="11"/>
                      <a:pt x="10" y="20"/>
                      <a:pt x="0" y="40"/>
                    </a:cubicBezTo>
                    <a:cubicBezTo>
                      <a:pt x="0" y="40"/>
                      <a:pt x="5" y="45"/>
                      <a:pt x="8" y="45"/>
                    </a:cubicBezTo>
                    <a:cubicBezTo>
                      <a:pt x="9" y="45"/>
                      <a:pt x="10" y="44"/>
                      <a:pt x="10" y="40"/>
                    </a:cubicBezTo>
                    <a:cubicBezTo>
                      <a:pt x="20" y="31"/>
                      <a:pt x="30" y="1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32" name="Google Shape;732;p5"/>
              <p:cNvSpPr/>
              <p:nvPr/>
            </p:nvSpPr>
            <p:spPr>
              <a:xfrm>
                <a:off x="7288450" y="4705306"/>
                <a:ext cx="4237" cy="4449"/>
              </a:xfrm>
              <a:custGeom>
                <a:avLst/>
                <a:gdLst/>
                <a:ahLst/>
                <a:cxnLst/>
                <a:rect l="l" t="t" r="r" b="b"/>
                <a:pathLst>
                  <a:path w="20" h="21" extrusionOk="0">
                    <a:moveTo>
                      <a:pt x="0" y="1"/>
                    </a:moveTo>
                    <a:cubicBezTo>
                      <a:pt x="10" y="1"/>
                      <a:pt x="10" y="21"/>
                      <a:pt x="20" y="21"/>
                    </a:cubicBezTo>
                    <a:lnTo>
                      <a:pt x="20" y="10"/>
                    </a:lnTo>
                    <a:cubicBezTo>
                      <a:pt x="20" y="10"/>
                      <a:pt x="1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33" name="Google Shape;733;p5"/>
              <p:cNvSpPr/>
              <p:nvPr/>
            </p:nvSpPr>
            <p:spPr>
              <a:xfrm>
                <a:off x="7257096" y="4707425"/>
                <a:ext cx="19066" cy="12711"/>
              </a:xfrm>
              <a:custGeom>
                <a:avLst/>
                <a:gdLst/>
                <a:ahLst/>
                <a:cxnLst/>
                <a:rect l="l" t="t" r="r" b="b"/>
                <a:pathLst>
                  <a:path w="90" h="60" extrusionOk="0">
                    <a:moveTo>
                      <a:pt x="0" y="0"/>
                    </a:moveTo>
                    <a:lnTo>
                      <a:pt x="0" y="0"/>
                    </a:lnTo>
                    <a:cubicBezTo>
                      <a:pt x="30" y="20"/>
                      <a:pt x="59" y="40"/>
                      <a:pt x="79" y="59"/>
                    </a:cubicBezTo>
                    <a:lnTo>
                      <a:pt x="89" y="50"/>
                    </a:lnTo>
                    <a:cubicBezTo>
                      <a:pt x="59" y="30"/>
                      <a:pt x="3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34" name="Google Shape;734;p5"/>
              <p:cNvSpPr/>
              <p:nvPr/>
            </p:nvSpPr>
            <p:spPr>
              <a:xfrm>
                <a:off x="7298830" y="4751277"/>
                <a:ext cx="10592" cy="10592"/>
              </a:xfrm>
              <a:custGeom>
                <a:avLst/>
                <a:gdLst/>
                <a:ahLst/>
                <a:cxnLst/>
                <a:rect l="l" t="t" r="r" b="b"/>
                <a:pathLst>
                  <a:path w="50" h="50" extrusionOk="0">
                    <a:moveTo>
                      <a:pt x="50" y="0"/>
                    </a:moveTo>
                    <a:lnTo>
                      <a:pt x="50" y="0"/>
                    </a:lnTo>
                    <a:cubicBezTo>
                      <a:pt x="30" y="10"/>
                      <a:pt x="10" y="20"/>
                      <a:pt x="0" y="40"/>
                    </a:cubicBezTo>
                    <a:lnTo>
                      <a:pt x="10" y="49"/>
                    </a:lnTo>
                    <a:cubicBezTo>
                      <a:pt x="20" y="29"/>
                      <a:pt x="39" y="1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35" name="Google Shape;735;p5"/>
              <p:cNvSpPr/>
              <p:nvPr/>
            </p:nvSpPr>
            <p:spPr>
              <a:xfrm>
                <a:off x="7309211" y="4730304"/>
                <a:ext cx="12711" cy="8686"/>
              </a:xfrm>
              <a:custGeom>
                <a:avLst/>
                <a:gdLst/>
                <a:ahLst/>
                <a:cxnLst/>
                <a:rect l="l" t="t" r="r" b="b"/>
                <a:pathLst>
                  <a:path w="60" h="41" extrusionOk="0">
                    <a:moveTo>
                      <a:pt x="60" y="1"/>
                    </a:moveTo>
                    <a:cubicBezTo>
                      <a:pt x="59" y="1"/>
                      <a:pt x="59" y="1"/>
                      <a:pt x="59" y="1"/>
                    </a:cubicBezTo>
                    <a:lnTo>
                      <a:pt x="59" y="1"/>
                    </a:lnTo>
                    <a:lnTo>
                      <a:pt x="60" y="1"/>
                    </a:lnTo>
                    <a:close/>
                    <a:moveTo>
                      <a:pt x="59" y="1"/>
                    </a:moveTo>
                    <a:lnTo>
                      <a:pt x="1" y="30"/>
                    </a:lnTo>
                    <a:cubicBezTo>
                      <a:pt x="1" y="40"/>
                      <a:pt x="10" y="40"/>
                      <a:pt x="10" y="40"/>
                    </a:cubicBezTo>
                    <a:cubicBezTo>
                      <a:pt x="29" y="30"/>
                      <a:pt x="40"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36" name="Google Shape;736;p5"/>
              <p:cNvSpPr/>
              <p:nvPr/>
            </p:nvSpPr>
            <p:spPr>
              <a:xfrm>
                <a:off x="7321710" y="4761657"/>
                <a:ext cx="14829" cy="12711"/>
              </a:xfrm>
              <a:custGeom>
                <a:avLst/>
                <a:gdLst/>
                <a:ahLst/>
                <a:cxnLst/>
                <a:rect l="l" t="t" r="r" b="b"/>
                <a:pathLst>
                  <a:path w="70" h="60" extrusionOk="0">
                    <a:moveTo>
                      <a:pt x="69" y="0"/>
                    </a:moveTo>
                    <a:lnTo>
                      <a:pt x="69" y="0"/>
                    </a:lnTo>
                    <a:cubicBezTo>
                      <a:pt x="40" y="10"/>
                      <a:pt x="10" y="30"/>
                      <a:pt x="1" y="50"/>
                    </a:cubicBezTo>
                    <a:cubicBezTo>
                      <a:pt x="1" y="59"/>
                      <a:pt x="10" y="59"/>
                      <a:pt x="10" y="59"/>
                    </a:cubicBezTo>
                    <a:cubicBezTo>
                      <a:pt x="20" y="40"/>
                      <a:pt x="40"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37" name="Google Shape;737;p5"/>
              <p:cNvSpPr/>
              <p:nvPr/>
            </p:nvSpPr>
            <p:spPr>
              <a:xfrm>
                <a:off x="7296712" y="4780512"/>
                <a:ext cx="12711" cy="4237"/>
              </a:xfrm>
              <a:custGeom>
                <a:avLst/>
                <a:gdLst/>
                <a:ahLst/>
                <a:cxnLst/>
                <a:rect l="l" t="t" r="r" b="b"/>
                <a:pathLst>
                  <a:path w="60" h="20" extrusionOk="0">
                    <a:moveTo>
                      <a:pt x="1" y="0"/>
                    </a:moveTo>
                    <a:cubicBezTo>
                      <a:pt x="20" y="0"/>
                      <a:pt x="40" y="10"/>
                      <a:pt x="49" y="20"/>
                    </a:cubicBezTo>
                    <a:cubicBezTo>
                      <a:pt x="60" y="20"/>
                      <a:pt x="60" y="10"/>
                      <a:pt x="60" y="10"/>
                    </a:cubicBezTo>
                    <a:cubicBezTo>
                      <a:pt x="40" y="0"/>
                      <a:pt x="20" y="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38" name="Google Shape;738;p5"/>
              <p:cNvSpPr/>
              <p:nvPr/>
            </p:nvSpPr>
            <p:spPr>
              <a:xfrm>
                <a:off x="7436319" y="4526083"/>
                <a:ext cx="8474" cy="12711"/>
              </a:xfrm>
              <a:custGeom>
                <a:avLst/>
                <a:gdLst/>
                <a:ahLst/>
                <a:cxnLst/>
                <a:rect l="l" t="t" r="r" b="b"/>
                <a:pathLst>
                  <a:path w="40" h="60" extrusionOk="0">
                    <a:moveTo>
                      <a:pt x="1" y="1"/>
                    </a:moveTo>
                    <a:lnTo>
                      <a:pt x="1" y="10"/>
                    </a:lnTo>
                    <a:cubicBezTo>
                      <a:pt x="11" y="20"/>
                      <a:pt x="20" y="49"/>
                      <a:pt x="30" y="60"/>
                    </a:cubicBezTo>
                    <a:cubicBezTo>
                      <a:pt x="40" y="60"/>
                      <a:pt x="40" y="60"/>
                      <a:pt x="40" y="49"/>
                    </a:cubicBezTo>
                    <a:cubicBezTo>
                      <a:pt x="30" y="40"/>
                      <a:pt x="1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39" name="Google Shape;739;p5"/>
              <p:cNvSpPr/>
              <p:nvPr/>
            </p:nvSpPr>
            <p:spPr>
              <a:xfrm>
                <a:off x="7430176" y="4482231"/>
                <a:ext cx="10592" cy="12711"/>
              </a:xfrm>
              <a:custGeom>
                <a:avLst/>
                <a:gdLst/>
                <a:ahLst/>
                <a:cxnLst/>
                <a:rect l="l" t="t" r="r" b="b"/>
                <a:pathLst>
                  <a:path w="50" h="60" extrusionOk="0">
                    <a:moveTo>
                      <a:pt x="0" y="0"/>
                    </a:moveTo>
                    <a:cubicBezTo>
                      <a:pt x="10" y="20"/>
                      <a:pt x="20" y="40"/>
                      <a:pt x="40" y="59"/>
                    </a:cubicBezTo>
                    <a:lnTo>
                      <a:pt x="49" y="50"/>
                    </a:ln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40" name="Google Shape;740;p5"/>
              <p:cNvSpPr/>
              <p:nvPr/>
            </p:nvSpPr>
            <p:spPr>
              <a:xfrm>
                <a:off x="7459411" y="4459351"/>
                <a:ext cx="14617" cy="12711"/>
              </a:xfrm>
              <a:custGeom>
                <a:avLst/>
                <a:gdLst/>
                <a:ahLst/>
                <a:cxnLst/>
                <a:rect l="l" t="t" r="r" b="b"/>
                <a:pathLst>
                  <a:path w="69" h="60" extrusionOk="0">
                    <a:moveTo>
                      <a:pt x="69" y="1"/>
                    </a:moveTo>
                    <a:cubicBezTo>
                      <a:pt x="49" y="20"/>
                      <a:pt x="20" y="30"/>
                      <a:pt x="0" y="49"/>
                    </a:cubicBezTo>
                    <a:cubicBezTo>
                      <a:pt x="0" y="49"/>
                      <a:pt x="0" y="60"/>
                      <a:pt x="10" y="60"/>
                    </a:cubicBezTo>
                    <a:cubicBezTo>
                      <a:pt x="29" y="49"/>
                      <a:pt x="49" y="2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41" name="Google Shape;741;p5"/>
              <p:cNvSpPr/>
              <p:nvPr/>
            </p:nvSpPr>
            <p:spPr>
              <a:xfrm>
                <a:off x="7440556" y="4434353"/>
                <a:ext cx="14829" cy="12711"/>
              </a:xfrm>
              <a:custGeom>
                <a:avLst/>
                <a:gdLst/>
                <a:ahLst/>
                <a:cxnLst/>
                <a:rect l="l" t="t" r="r" b="b"/>
                <a:pathLst>
                  <a:path w="70" h="60" extrusionOk="0">
                    <a:moveTo>
                      <a:pt x="0" y="0"/>
                    </a:moveTo>
                    <a:lnTo>
                      <a:pt x="59" y="60"/>
                    </a:lnTo>
                    <a:lnTo>
                      <a:pt x="70" y="49"/>
                    </a:lnTo>
                    <a:cubicBezTo>
                      <a:pt x="50" y="3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42" name="Google Shape;742;p5"/>
              <p:cNvSpPr/>
              <p:nvPr/>
            </p:nvSpPr>
            <p:spPr>
              <a:xfrm>
                <a:off x="7461317" y="4409355"/>
                <a:ext cx="10804" cy="12711"/>
              </a:xfrm>
              <a:custGeom>
                <a:avLst/>
                <a:gdLst/>
                <a:ahLst/>
                <a:cxnLst/>
                <a:rect l="l" t="t" r="r" b="b"/>
                <a:pathLst>
                  <a:path w="51" h="60" extrusionOk="0">
                    <a:moveTo>
                      <a:pt x="50" y="0"/>
                    </a:moveTo>
                    <a:lnTo>
                      <a:pt x="1" y="49"/>
                    </a:lnTo>
                    <a:cubicBezTo>
                      <a:pt x="1" y="59"/>
                      <a:pt x="11" y="59"/>
                      <a:pt x="11" y="59"/>
                    </a:cubicBezTo>
                    <a:cubicBezTo>
                      <a:pt x="20" y="40"/>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43" name="Google Shape;743;p5"/>
              <p:cNvSpPr/>
              <p:nvPr/>
            </p:nvSpPr>
            <p:spPr>
              <a:xfrm>
                <a:off x="7444582" y="4392619"/>
                <a:ext cx="12711" cy="12711"/>
              </a:xfrm>
              <a:custGeom>
                <a:avLst/>
                <a:gdLst/>
                <a:ahLst/>
                <a:cxnLst/>
                <a:rect l="l" t="t" r="r" b="b"/>
                <a:pathLst>
                  <a:path w="60" h="60" extrusionOk="0">
                    <a:moveTo>
                      <a:pt x="1" y="1"/>
                    </a:moveTo>
                    <a:lnTo>
                      <a:pt x="1" y="1"/>
                    </a:lnTo>
                    <a:cubicBezTo>
                      <a:pt x="21" y="20"/>
                      <a:pt x="31" y="40"/>
                      <a:pt x="51" y="60"/>
                    </a:cubicBezTo>
                    <a:cubicBezTo>
                      <a:pt x="51" y="60"/>
                      <a:pt x="60" y="60"/>
                      <a:pt x="60" y="49"/>
                    </a:cubicBezTo>
                    <a:cubicBezTo>
                      <a:pt x="40" y="30"/>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44" name="Google Shape;744;p5"/>
              <p:cNvSpPr/>
              <p:nvPr/>
            </p:nvSpPr>
            <p:spPr>
              <a:xfrm>
                <a:off x="7459411" y="4369740"/>
                <a:ext cx="14617" cy="14829"/>
              </a:xfrm>
              <a:custGeom>
                <a:avLst/>
                <a:gdLst/>
                <a:ahLst/>
                <a:cxnLst/>
                <a:rect l="l" t="t" r="r" b="b"/>
                <a:pathLst>
                  <a:path w="69" h="70" extrusionOk="0">
                    <a:moveTo>
                      <a:pt x="69" y="0"/>
                    </a:moveTo>
                    <a:lnTo>
                      <a:pt x="69" y="0"/>
                    </a:lnTo>
                    <a:cubicBezTo>
                      <a:pt x="40" y="20"/>
                      <a:pt x="20" y="39"/>
                      <a:pt x="0" y="59"/>
                    </a:cubicBezTo>
                    <a:lnTo>
                      <a:pt x="10" y="69"/>
                    </a:lnTo>
                    <a:cubicBezTo>
                      <a:pt x="29" y="5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45" name="Google Shape;745;p5"/>
              <p:cNvSpPr/>
              <p:nvPr/>
            </p:nvSpPr>
            <p:spPr>
              <a:xfrm>
                <a:off x="7482290" y="4392619"/>
                <a:ext cx="14829" cy="8686"/>
              </a:xfrm>
              <a:custGeom>
                <a:avLst/>
                <a:gdLst/>
                <a:ahLst/>
                <a:cxnLst/>
                <a:rect l="l" t="t" r="r" b="b"/>
                <a:pathLst>
                  <a:path w="70" h="41" extrusionOk="0">
                    <a:moveTo>
                      <a:pt x="69" y="1"/>
                    </a:moveTo>
                    <a:cubicBezTo>
                      <a:pt x="50" y="10"/>
                      <a:pt x="20" y="20"/>
                      <a:pt x="0" y="30"/>
                    </a:cubicBezTo>
                    <a:lnTo>
                      <a:pt x="10" y="40"/>
                    </a:lnTo>
                    <a:cubicBezTo>
                      <a:pt x="30" y="30"/>
                      <a:pt x="50" y="1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46" name="Google Shape;746;p5"/>
              <p:cNvSpPr/>
              <p:nvPr/>
            </p:nvSpPr>
            <p:spPr>
              <a:xfrm>
                <a:off x="7484409" y="4434353"/>
                <a:ext cx="14617" cy="9533"/>
              </a:xfrm>
              <a:custGeom>
                <a:avLst/>
                <a:gdLst/>
                <a:ahLst/>
                <a:cxnLst/>
                <a:rect l="l" t="t" r="r" b="b"/>
                <a:pathLst>
                  <a:path w="69" h="45" extrusionOk="0">
                    <a:moveTo>
                      <a:pt x="69" y="0"/>
                    </a:moveTo>
                    <a:lnTo>
                      <a:pt x="69" y="0"/>
                    </a:lnTo>
                    <a:cubicBezTo>
                      <a:pt x="40" y="10"/>
                      <a:pt x="20" y="20"/>
                      <a:pt x="0" y="40"/>
                    </a:cubicBezTo>
                    <a:cubicBezTo>
                      <a:pt x="0" y="40"/>
                      <a:pt x="0" y="44"/>
                      <a:pt x="3" y="44"/>
                    </a:cubicBezTo>
                    <a:cubicBezTo>
                      <a:pt x="5" y="44"/>
                      <a:pt x="7" y="43"/>
                      <a:pt x="10" y="40"/>
                    </a:cubicBezTo>
                    <a:cubicBezTo>
                      <a:pt x="29" y="3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47" name="Google Shape;747;p5"/>
              <p:cNvSpPr/>
              <p:nvPr/>
            </p:nvSpPr>
            <p:spPr>
              <a:xfrm>
                <a:off x="7478053" y="4469732"/>
                <a:ext cx="19066" cy="8474"/>
              </a:xfrm>
              <a:custGeom>
                <a:avLst/>
                <a:gdLst/>
                <a:ahLst/>
                <a:cxnLst/>
                <a:rect l="l" t="t" r="r" b="b"/>
                <a:pathLst>
                  <a:path w="90" h="40" extrusionOk="0">
                    <a:moveTo>
                      <a:pt x="89" y="0"/>
                    </a:moveTo>
                    <a:cubicBezTo>
                      <a:pt x="59" y="0"/>
                      <a:pt x="30" y="11"/>
                      <a:pt x="11" y="30"/>
                    </a:cubicBezTo>
                    <a:cubicBezTo>
                      <a:pt x="0" y="30"/>
                      <a:pt x="11" y="40"/>
                      <a:pt x="11" y="40"/>
                    </a:cubicBezTo>
                    <a:cubicBezTo>
                      <a:pt x="40" y="2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48" name="Google Shape;748;p5"/>
              <p:cNvSpPr/>
              <p:nvPr/>
            </p:nvSpPr>
            <p:spPr>
              <a:xfrm>
                <a:off x="7482290" y="4501085"/>
                <a:ext cx="16736" cy="8474"/>
              </a:xfrm>
              <a:custGeom>
                <a:avLst/>
                <a:gdLst/>
                <a:ahLst/>
                <a:cxnLst/>
                <a:rect l="l" t="t" r="r" b="b"/>
                <a:pathLst>
                  <a:path w="79" h="40" extrusionOk="0">
                    <a:moveTo>
                      <a:pt x="79" y="0"/>
                    </a:moveTo>
                    <a:cubicBezTo>
                      <a:pt x="50" y="10"/>
                      <a:pt x="30" y="20"/>
                      <a:pt x="0" y="30"/>
                    </a:cubicBezTo>
                    <a:lnTo>
                      <a:pt x="0" y="40"/>
                    </a:lnTo>
                    <a:cubicBezTo>
                      <a:pt x="30" y="30"/>
                      <a:pt x="5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49" name="Google Shape;749;p5"/>
              <p:cNvSpPr/>
              <p:nvPr/>
            </p:nvSpPr>
            <p:spPr>
              <a:xfrm>
                <a:off x="7480172" y="4538582"/>
                <a:ext cx="10592" cy="2118"/>
              </a:xfrm>
              <a:custGeom>
                <a:avLst/>
                <a:gdLst/>
                <a:ahLst/>
                <a:cxnLst/>
                <a:rect l="l" t="t" r="r" b="b"/>
                <a:pathLst>
                  <a:path w="50" h="10" extrusionOk="0">
                    <a:moveTo>
                      <a:pt x="1" y="1"/>
                    </a:moveTo>
                    <a:lnTo>
                      <a:pt x="1" y="10"/>
                    </a:lnTo>
                    <a:cubicBezTo>
                      <a:pt x="20" y="10"/>
                      <a:pt x="40" y="1"/>
                      <a:pt x="4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50" name="Google Shape;750;p5"/>
              <p:cNvSpPr/>
              <p:nvPr/>
            </p:nvSpPr>
            <p:spPr>
              <a:xfrm>
                <a:off x="7467673" y="4567817"/>
                <a:ext cx="16948" cy="6355"/>
              </a:xfrm>
              <a:custGeom>
                <a:avLst/>
                <a:gdLst/>
                <a:ahLst/>
                <a:cxnLst/>
                <a:rect l="l" t="t" r="r" b="b"/>
                <a:pathLst>
                  <a:path w="80" h="30" extrusionOk="0">
                    <a:moveTo>
                      <a:pt x="79" y="0"/>
                    </a:moveTo>
                    <a:lnTo>
                      <a:pt x="79" y="0"/>
                    </a:lnTo>
                    <a:cubicBezTo>
                      <a:pt x="49" y="10"/>
                      <a:pt x="20" y="10"/>
                      <a:pt x="1" y="20"/>
                    </a:cubicBezTo>
                    <a:lnTo>
                      <a:pt x="1" y="29"/>
                    </a:lnTo>
                    <a:cubicBezTo>
                      <a:pt x="30" y="20"/>
                      <a:pt x="4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51" name="Google Shape;751;p5"/>
              <p:cNvSpPr/>
              <p:nvPr/>
            </p:nvSpPr>
            <p:spPr>
              <a:xfrm>
                <a:off x="7448818" y="4597052"/>
                <a:ext cx="21185" cy="6355"/>
              </a:xfrm>
              <a:custGeom>
                <a:avLst/>
                <a:gdLst/>
                <a:ahLst/>
                <a:cxnLst/>
                <a:rect l="l" t="t" r="r" b="b"/>
                <a:pathLst>
                  <a:path w="100" h="30" extrusionOk="0">
                    <a:moveTo>
                      <a:pt x="99" y="0"/>
                    </a:moveTo>
                    <a:cubicBezTo>
                      <a:pt x="70" y="0"/>
                      <a:pt x="31" y="0"/>
                      <a:pt x="11" y="20"/>
                    </a:cubicBezTo>
                    <a:cubicBezTo>
                      <a:pt x="1" y="20"/>
                      <a:pt x="11" y="29"/>
                      <a:pt x="11" y="29"/>
                    </a:cubicBezTo>
                    <a:cubicBezTo>
                      <a:pt x="40" y="10"/>
                      <a:pt x="70"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52" name="Google Shape;752;p5"/>
              <p:cNvSpPr/>
              <p:nvPr/>
            </p:nvSpPr>
            <p:spPr>
              <a:xfrm>
                <a:off x="7419584" y="4553200"/>
                <a:ext cx="10804" cy="19914"/>
              </a:xfrm>
              <a:custGeom>
                <a:avLst/>
                <a:gdLst/>
                <a:ahLst/>
                <a:cxnLst/>
                <a:rect l="l" t="t" r="r" b="b"/>
                <a:pathLst>
                  <a:path w="51" h="94" extrusionOk="0">
                    <a:moveTo>
                      <a:pt x="1" y="0"/>
                    </a:moveTo>
                    <a:lnTo>
                      <a:pt x="1" y="0"/>
                    </a:lnTo>
                    <a:cubicBezTo>
                      <a:pt x="11" y="30"/>
                      <a:pt x="21" y="69"/>
                      <a:pt x="40" y="89"/>
                    </a:cubicBezTo>
                    <a:cubicBezTo>
                      <a:pt x="40" y="92"/>
                      <a:pt x="41" y="93"/>
                      <a:pt x="43" y="93"/>
                    </a:cubicBezTo>
                    <a:cubicBezTo>
                      <a:pt x="46" y="93"/>
                      <a:pt x="50" y="89"/>
                      <a:pt x="50" y="89"/>
                    </a:cubicBezTo>
                    <a:cubicBezTo>
                      <a:pt x="40" y="59"/>
                      <a:pt x="21"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53" name="Google Shape;753;p5"/>
              <p:cNvSpPr/>
              <p:nvPr/>
            </p:nvSpPr>
            <p:spPr>
              <a:xfrm>
                <a:off x="7438438" y="4357029"/>
                <a:ext cx="10592" cy="18007"/>
              </a:xfrm>
              <a:custGeom>
                <a:avLst/>
                <a:gdLst/>
                <a:ahLst/>
                <a:cxnLst/>
                <a:rect l="l" t="t" r="r" b="b"/>
                <a:pathLst>
                  <a:path w="50" h="85" extrusionOk="0">
                    <a:moveTo>
                      <a:pt x="1" y="1"/>
                    </a:moveTo>
                    <a:cubicBezTo>
                      <a:pt x="20" y="31"/>
                      <a:pt x="30" y="60"/>
                      <a:pt x="40" y="80"/>
                    </a:cubicBezTo>
                    <a:cubicBezTo>
                      <a:pt x="40" y="83"/>
                      <a:pt x="41" y="84"/>
                      <a:pt x="43" y="84"/>
                    </a:cubicBezTo>
                    <a:cubicBezTo>
                      <a:pt x="45" y="84"/>
                      <a:pt x="50" y="80"/>
                      <a:pt x="50" y="80"/>
                    </a:cubicBezTo>
                    <a:cubicBezTo>
                      <a:pt x="40" y="51"/>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54" name="Google Shape;754;p5"/>
              <p:cNvSpPr/>
              <p:nvPr/>
            </p:nvSpPr>
            <p:spPr>
              <a:xfrm>
                <a:off x="7428057" y="4403000"/>
                <a:ext cx="12711" cy="12711"/>
              </a:xfrm>
              <a:custGeom>
                <a:avLst/>
                <a:gdLst/>
                <a:ahLst/>
                <a:cxnLst/>
                <a:rect l="l" t="t" r="r" b="b"/>
                <a:pathLst>
                  <a:path w="60" h="60" extrusionOk="0">
                    <a:moveTo>
                      <a:pt x="0" y="0"/>
                    </a:moveTo>
                    <a:lnTo>
                      <a:pt x="0" y="0"/>
                    </a:lnTo>
                    <a:cubicBezTo>
                      <a:pt x="20" y="20"/>
                      <a:pt x="40" y="40"/>
                      <a:pt x="50" y="60"/>
                    </a:cubicBezTo>
                    <a:cubicBezTo>
                      <a:pt x="50" y="60"/>
                      <a:pt x="59" y="60"/>
                      <a:pt x="59" y="50"/>
                    </a:cubicBezTo>
                    <a:cubicBezTo>
                      <a:pt x="50" y="3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55" name="Google Shape;755;p5"/>
              <p:cNvSpPr/>
              <p:nvPr/>
            </p:nvSpPr>
            <p:spPr>
              <a:xfrm>
                <a:off x="7425939" y="4444734"/>
                <a:ext cx="14829" cy="19066"/>
              </a:xfrm>
              <a:custGeom>
                <a:avLst/>
                <a:gdLst/>
                <a:ahLst/>
                <a:cxnLst/>
                <a:rect l="l" t="t" r="r" b="b"/>
                <a:pathLst>
                  <a:path w="70" h="90" extrusionOk="0">
                    <a:moveTo>
                      <a:pt x="1" y="0"/>
                    </a:moveTo>
                    <a:lnTo>
                      <a:pt x="60" y="89"/>
                    </a:lnTo>
                    <a:cubicBezTo>
                      <a:pt x="60" y="89"/>
                      <a:pt x="69" y="89"/>
                      <a:pt x="69" y="79"/>
                    </a:cubicBezTo>
                    <a:cubicBezTo>
                      <a:pt x="50" y="50"/>
                      <a:pt x="30"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56" name="Google Shape;756;p5"/>
              <p:cNvSpPr/>
              <p:nvPr/>
            </p:nvSpPr>
            <p:spPr>
              <a:xfrm>
                <a:off x="7394586" y="4334361"/>
                <a:ext cx="4449" cy="6355"/>
              </a:xfrm>
              <a:custGeom>
                <a:avLst/>
                <a:gdLst/>
                <a:ahLst/>
                <a:cxnLst/>
                <a:rect l="l" t="t" r="r" b="b"/>
                <a:pathLst>
                  <a:path w="21" h="30" extrusionOk="0">
                    <a:moveTo>
                      <a:pt x="20" y="0"/>
                    </a:moveTo>
                    <a:lnTo>
                      <a:pt x="20" y="0"/>
                    </a:lnTo>
                    <a:cubicBezTo>
                      <a:pt x="20" y="10"/>
                      <a:pt x="1" y="20"/>
                      <a:pt x="1" y="29"/>
                    </a:cubicBezTo>
                    <a:lnTo>
                      <a:pt x="11" y="29"/>
                    </a:lnTo>
                    <a:cubicBezTo>
                      <a:pt x="20" y="20"/>
                      <a:pt x="20" y="10"/>
                      <a:pt x="2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grpSp>
          <p:nvGrpSpPr>
            <p:cNvPr id="757" name="Google Shape;757;p5"/>
            <p:cNvGrpSpPr/>
            <p:nvPr/>
          </p:nvGrpSpPr>
          <p:grpSpPr>
            <a:xfrm>
              <a:off x="963107" y="4183314"/>
              <a:ext cx="275402" cy="601435"/>
              <a:chOff x="963107" y="4183314"/>
              <a:chExt cx="275402" cy="601435"/>
            </a:xfrm>
          </p:grpSpPr>
          <p:sp>
            <p:nvSpPr>
              <p:cNvPr id="758" name="Google Shape;758;p5"/>
              <p:cNvSpPr/>
              <p:nvPr/>
            </p:nvSpPr>
            <p:spPr>
              <a:xfrm>
                <a:off x="1009078" y="4223777"/>
                <a:ext cx="60588" cy="244048"/>
              </a:xfrm>
              <a:custGeom>
                <a:avLst/>
                <a:gdLst/>
                <a:ahLst/>
                <a:cxnLst/>
                <a:rect l="l" t="t" r="r" b="b"/>
                <a:pathLst>
                  <a:path w="286" h="1152" extrusionOk="0">
                    <a:moveTo>
                      <a:pt x="0" y="0"/>
                    </a:moveTo>
                    <a:cubicBezTo>
                      <a:pt x="10" y="10"/>
                      <a:pt x="49" y="59"/>
                      <a:pt x="49" y="148"/>
                    </a:cubicBezTo>
                    <a:cubicBezTo>
                      <a:pt x="49" y="256"/>
                      <a:pt x="29" y="1034"/>
                      <a:pt x="79" y="1093"/>
                    </a:cubicBezTo>
                    <a:cubicBezTo>
                      <a:pt x="118" y="1132"/>
                      <a:pt x="217" y="1152"/>
                      <a:pt x="285" y="1152"/>
                    </a:cubicBezTo>
                    <a:lnTo>
                      <a:pt x="285" y="1102"/>
                    </a:lnTo>
                    <a:cubicBezTo>
                      <a:pt x="79" y="1102"/>
                      <a:pt x="118" y="955"/>
                      <a:pt x="118" y="492"/>
                    </a:cubicBezTo>
                    <a:cubicBezTo>
                      <a:pt x="118" y="177"/>
                      <a:pt x="128"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59" name="Google Shape;759;p5"/>
              <p:cNvSpPr/>
              <p:nvPr/>
            </p:nvSpPr>
            <p:spPr>
              <a:xfrm>
                <a:off x="975606" y="4223777"/>
                <a:ext cx="94060" cy="273283"/>
              </a:xfrm>
              <a:custGeom>
                <a:avLst/>
                <a:gdLst/>
                <a:ahLst/>
                <a:cxnLst/>
                <a:rect l="l" t="t" r="r" b="b"/>
                <a:pathLst>
                  <a:path w="444" h="1290" extrusionOk="0">
                    <a:moveTo>
                      <a:pt x="109" y="0"/>
                    </a:moveTo>
                    <a:lnTo>
                      <a:pt x="109" y="0"/>
                    </a:lnTo>
                    <a:cubicBezTo>
                      <a:pt x="30" y="20"/>
                      <a:pt x="1" y="128"/>
                      <a:pt x="1" y="453"/>
                    </a:cubicBezTo>
                    <a:cubicBezTo>
                      <a:pt x="1" y="1122"/>
                      <a:pt x="89" y="1279"/>
                      <a:pt x="443" y="1290"/>
                    </a:cubicBezTo>
                    <a:lnTo>
                      <a:pt x="443" y="1231"/>
                    </a:lnTo>
                    <a:lnTo>
                      <a:pt x="237" y="1181"/>
                    </a:lnTo>
                    <a:cubicBezTo>
                      <a:pt x="60" y="1142"/>
                      <a:pt x="109" y="768"/>
                      <a:pt x="80" y="354"/>
                    </a:cubicBezTo>
                    <a:cubicBezTo>
                      <a:pt x="60" y="118"/>
                      <a:pt x="89" y="30"/>
                      <a:pt x="10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60" name="Google Shape;760;p5"/>
              <p:cNvSpPr/>
              <p:nvPr/>
            </p:nvSpPr>
            <p:spPr>
              <a:xfrm>
                <a:off x="984080" y="4223777"/>
                <a:ext cx="85586" cy="260784"/>
              </a:xfrm>
              <a:custGeom>
                <a:avLst/>
                <a:gdLst/>
                <a:ahLst/>
                <a:cxnLst/>
                <a:rect l="l" t="t" r="r" b="b"/>
                <a:pathLst>
                  <a:path w="404" h="1231" extrusionOk="0">
                    <a:moveTo>
                      <a:pt x="59" y="0"/>
                    </a:moveTo>
                    <a:cubicBezTo>
                      <a:pt x="40" y="10"/>
                      <a:pt x="29" y="50"/>
                      <a:pt x="20" y="69"/>
                    </a:cubicBezTo>
                    <a:cubicBezTo>
                      <a:pt x="0" y="158"/>
                      <a:pt x="10" y="256"/>
                      <a:pt x="20" y="354"/>
                    </a:cubicBezTo>
                    <a:cubicBezTo>
                      <a:pt x="49" y="768"/>
                      <a:pt x="0" y="1142"/>
                      <a:pt x="177" y="1181"/>
                    </a:cubicBezTo>
                    <a:lnTo>
                      <a:pt x="403" y="1231"/>
                    </a:lnTo>
                    <a:lnTo>
                      <a:pt x="403" y="1152"/>
                    </a:lnTo>
                    <a:cubicBezTo>
                      <a:pt x="335" y="1152"/>
                      <a:pt x="226" y="1132"/>
                      <a:pt x="187" y="1093"/>
                    </a:cubicBezTo>
                    <a:cubicBezTo>
                      <a:pt x="128" y="1034"/>
                      <a:pt x="147" y="256"/>
                      <a:pt x="147" y="148"/>
                    </a:cubicBezTo>
                    <a:cubicBezTo>
                      <a:pt x="147" y="109"/>
                      <a:pt x="147" y="79"/>
                      <a:pt x="128" y="50"/>
                    </a:cubicBezTo>
                    <a:cubicBezTo>
                      <a:pt x="128"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61" name="Google Shape;761;p5"/>
              <p:cNvSpPr/>
              <p:nvPr/>
            </p:nvSpPr>
            <p:spPr>
              <a:xfrm>
                <a:off x="992342" y="4223777"/>
                <a:ext cx="77324" cy="258666"/>
              </a:xfrm>
              <a:custGeom>
                <a:avLst/>
                <a:gdLst/>
                <a:ahLst/>
                <a:cxnLst/>
                <a:rect l="l" t="t" r="r" b="b"/>
                <a:pathLst>
                  <a:path w="365" h="1221" extrusionOk="0">
                    <a:moveTo>
                      <a:pt x="60" y="0"/>
                    </a:moveTo>
                    <a:cubicBezTo>
                      <a:pt x="40" y="10"/>
                      <a:pt x="30" y="50"/>
                      <a:pt x="20" y="69"/>
                    </a:cubicBezTo>
                    <a:cubicBezTo>
                      <a:pt x="1" y="158"/>
                      <a:pt x="10" y="256"/>
                      <a:pt x="20" y="354"/>
                    </a:cubicBezTo>
                    <a:cubicBezTo>
                      <a:pt x="49" y="768"/>
                      <a:pt x="1" y="1142"/>
                      <a:pt x="178" y="1181"/>
                    </a:cubicBezTo>
                    <a:lnTo>
                      <a:pt x="364" y="1220"/>
                    </a:lnTo>
                    <a:lnTo>
                      <a:pt x="364" y="1152"/>
                    </a:lnTo>
                    <a:cubicBezTo>
                      <a:pt x="296" y="1142"/>
                      <a:pt x="217" y="1132"/>
                      <a:pt x="178" y="1093"/>
                    </a:cubicBezTo>
                    <a:cubicBezTo>
                      <a:pt x="128" y="1034"/>
                      <a:pt x="148" y="256"/>
                      <a:pt x="148" y="148"/>
                    </a:cubicBezTo>
                    <a:cubicBezTo>
                      <a:pt x="148" y="109"/>
                      <a:pt x="138" y="79"/>
                      <a:pt x="128" y="50"/>
                    </a:cubicBezTo>
                    <a:cubicBezTo>
                      <a:pt x="119"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62" name="Google Shape;762;p5"/>
              <p:cNvSpPr/>
              <p:nvPr/>
            </p:nvSpPr>
            <p:spPr>
              <a:xfrm>
                <a:off x="988105" y="4223777"/>
                <a:ext cx="81561" cy="260784"/>
              </a:xfrm>
              <a:custGeom>
                <a:avLst/>
                <a:gdLst/>
                <a:ahLst/>
                <a:cxnLst/>
                <a:rect l="l" t="t" r="r" b="b"/>
                <a:pathLst>
                  <a:path w="385" h="1231" extrusionOk="0">
                    <a:moveTo>
                      <a:pt x="60" y="0"/>
                    </a:moveTo>
                    <a:cubicBezTo>
                      <a:pt x="40" y="10"/>
                      <a:pt x="30" y="50"/>
                      <a:pt x="21" y="69"/>
                    </a:cubicBezTo>
                    <a:cubicBezTo>
                      <a:pt x="1" y="158"/>
                      <a:pt x="10" y="256"/>
                      <a:pt x="21" y="354"/>
                    </a:cubicBezTo>
                    <a:cubicBezTo>
                      <a:pt x="50" y="768"/>
                      <a:pt x="1" y="1142"/>
                      <a:pt x="178" y="1181"/>
                    </a:cubicBezTo>
                    <a:lnTo>
                      <a:pt x="384" y="1231"/>
                    </a:lnTo>
                    <a:lnTo>
                      <a:pt x="384" y="1152"/>
                    </a:lnTo>
                    <a:cubicBezTo>
                      <a:pt x="316" y="1152"/>
                      <a:pt x="217" y="1132"/>
                      <a:pt x="178" y="1093"/>
                    </a:cubicBezTo>
                    <a:cubicBezTo>
                      <a:pt x="128" y="1034"/>
                      <a:pt x="148" y="256"/>
                      <a:pt x="148" y="148"/>
                    </a:cubicBezTo>
                    <a:cubicBezTo>
                      <a:pt x="148" y="109"/>
                      <a:pt x="139" y="79"/>
                      <a:pt x="128" y="50"/>
                    </a:cubicBezTo>
                    <a:cubicBezTo>
                      <a:pt x="119" y="30"/>
                      <a:pt x="109"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63" name="Google Shape;763;p5"/>
              <p:cNvSpPr/>
              <p:nvPr/>
            </p:nvSpPr>
            <p:spPr>
              <a:xfrm>
                <a:off x="988105" y="4221658"/>
                <a:ext cx="83892" cy="262479"/>
              </a:xfrm>
              <a:custGeom>
                <a:avLst/>
                <a:gdLst/>
                <a:ahLst/>
                <a:cxnLst/>
                <a:rect l="l" t="t" r="r" b="b"/>
                <a:pathLst>
                  <a:path w="396" h="1239" extrusionOk="0">
                    <a:moveTo>
                      <a:pt x="158" y="985"/>
                    </a:moveTo>
                    <a:cubicBezTo>
                      <a:pt x="158" y="1014"/>
                      <a:pt x="158" y="1034"/>
                      <a:pt x="168" y="1064"/>
                    </a:cubicBezTo>
                    <a:cubicBezTo>
                      <a:pt x="168" y="1034"/>
                      <a:pt x="158" y="1014"/>
                      <a:pt x="158" y="985"/>
                    </a:cubicBezTo>
                    <a:close/>
                    <a:moveTo>
                      <a:pt x="168" y="1064"/>
                    </a:moveTo>
                    <a:cubicBezTo>
                      <a:pt x="168" y="1083"/>
                      <a:pt x="178" y="1093"/>
                      <a:pt x="178" y="1103"/>
                    </a:cubicBezTo>
                    <a:cubicBezTo>
                      <a:pt x="188" y="1112"/>
                      <a:pt x="207" y="1123"/>
                      <a:pt x="217" y="1132"/>
                    </a:cubicBezTo>
                    <a:cubicBezTo>
                      <a:pt x="246" y="1142"/>
                      <a:pt x="276" y="1142"/>
                      <a:pt x="296" y="1152"/>
                    </a:cubicBezTo>
                    <a:lnTo>
                      <a:pt x="296" y="1152"/>
                    </a:lnTo>
                    <a:cubicBezTo>
                      <a:pt x="276" y="1142"/>
                      <a:pt x="246" y="1142"/>
                      <a:pt x="217" y="1123"/>
                    </a:cubicBezTo>
                    <a:cubicBezTo>
                      <a:pt x="207" y="1123"/>
                      <a:pt x="198" y="1112"/>
                      <a:pt x="188" y="1103"/>
                    </a:cubicBezTo>
                    <a:cubicBezTo>
                      <a:pt x="178" y="1093"/>
                      <a:pt x="178" y="1083"/>
                      <a:pt x="168" y="1064"/>
                    </a:cubicBezTo>
                    <a:close/>
                    <a:moveTo>
                      <a:pt x="296" y="1152"/>
                    </a:moveTo>
                    <a:cubicBezTo>
                      <a:pt x="325" y="1162"/>
                      <a:pt x="355" y="1162"/>
                      <a:pt x="384" y="1162"/>
                    </a:cubicBezTo>
                    <a:cubicBezTo>
                      <a:pt x="355" y="1162"/>
                      <a:pt x="325" y="1152"/>
                      <a:pt x="296" y="1152"/>
                    </a:cubicBezTo>
                    <a:close/>
                    <a:moveTo>
                      <a:pt x="80" y="1"/>
                    </a:moveTo>
                    <a:cubicBezTo>
                      <a:pt x="69" y="1"/>
                      <a:pt x="60" y="1"/>
                      <a:pt x="50" y="10"/>
                    </a:cubicBezTo>
                    <a:cubicBezTo>
                      <a:pt x="40" y="10"/>
                      <a:pt x="40" y="20"/>
                      <a:pt x="40" y="20"/>
                    </a:cubicBezTo>
                    <a:cubicBezTo>
                      <a:pt x="30" y="30"/>
                      <a:pt x="30" y="40"/>
                      <a:pt x="30" y="40"/>
                    </a:cubicBezTo>
                    <a:cubicBezTo>
                      <a:pt x="21" y="60"/>
                      <a:pt x="21" y="69"/>
                      <a:pt x="21" y="89"/>
                    </a:cubicBezTo>
                    <a:cubicBezTo>
                      <a:pt x="10" y="119"/>
                      <a:pt x="10" y="148"/>
                      <a:pt x="10" y="178"/>
                    </a:cubicBezTo>
                    <a:cubicBezTo>
                      <a:pt x="1" y="227"/>
                      <a:pt x="10" y="286"/>
                      <a:pt x="10" y="345"/>
                    </a:cubicBezTo>
                    <a:cubicBezTo>
                      <a:pt x="21" y="463"/>
                      <a:pt x="21" y="571"/>
                      <a:pt x="30" y="690"/>
                    </a:cubicBezTo>
                    <a:lnTo>
                      <a:pt x="30" y="856"/>
                    </a:lnTo>
                    <a:cubicBezTo>
                      <a:pt x="40" y="916"/>
                      <a:pt x="40" y="975"/>
                      <a:pt x="50" y="1034"/>
                    </a:cubicBezTo>
                    <a:cubicBezTo>
                      <a:pt x="60" y="1053"/>
                      <a:pt x="69" y="1083"/>
                      <a:pt x="80" y="1112"/>
                    </a:cubicBezTo>
                    <a:cubicBezTo>
                      <a:pt x="89" y="1142"/>
                      <a:pt x="109" y="1162"/>
                      <a:pt x="139" y="1182"/>
                    </a:cubicBezTo>
                    <a:cubicBezTo>
                      <a:pt x="139" y="1182"/>
                      <a:pt x="148" y="1191"/>
                      <a:pt x="158" y="1191"/>
                    </a:cubicBezTo>
                    <a:cubicBezTo>
                      <a:pt x="158" y="1191"/>
                      <a:pt x="168" y="1191"/>
                      <a:pt x="178" y="1201"/>
                    </a:cubicBezTo>
                    <a:lnTo>
                      <a:pt x="217" y="1201"/>
                    </a:lnTo>
                    <a:lnTo>
                      <a:pt x="306" y="1221"/>
                    </a:lnTo>
                    <a:cubicBezTo>
                      <a:pt x="351" y="1233"/>
                      <a:pt x="378" y="1239"/>
                      <a:pt x="385" y="1239"/>
                    </a:cubicBezTo>
                    <a:cubicBezTo>
                      <a:pt x="395" y="1239"/>
                      <a:pt x="369" y="1228"/>
                      <a:pt x="306" y="1211"/>
                    </a:cubicBezTo>
                    <a:lnTo>
                      <a:pt x="217" y="1191"/>
                    </a:lnTo>
                    <a:lnTo>
                      <a:pt x="178" y="1182"/>
                    </a:lnTo>
                    <a:lnTo>
                      <a:pt x="158" y="1182"/>
                    </a:lnTo>
                    <a:cubicBezTo>
                      <a:pt x="158" y="1171"/>
                      <a:pt x="148" y="1171"/>
                      <a:pt x="139" y="1171"/>
                    </a:cubicBezTo>
                    <a:cubicBezTo>
                      <a:pt x="119" y="1152"/>
                      <a:pt x="99" y="1132"/>
                      <a:pt x="89" y="1103"/>
                    </a:cubicBezTo>
                    <a:cubicBezTo>
                      <a:pt x="80" y="1083"/>
                      <a:pt x="69" y="1053"/>
                      <a:pt x="69" y="1024"/>
                    </a:cubicBezTo>
                    <a:cubicBezTo>
                      <a:pt x="50" y="975"/>
                      <a:pt x="50" y="916"/>
                      <a:pt x="50" y="856"/>
                    </a:cubicBezTo>
                    <a:cubicBezTo>
                      <a:pt x="40" y="797"/>
                      <a:pt x="40" y="749"/>
                      <a:pt x="40" y="690"/>
                    </a:cubicBezTo>
                    <a:cubicBezTo>
                      <a:pt x="40" y="571"/>
                      <a:pt x="30" y="453"/>
                      <a:pt x="21" y="345"/>
                    </a:cubicBezTo>
                    <a:cubicBezTo>
                      <a:pt x="21" y="286"/>
                      <a:pt x="10" y="227"/>
                      <a:pt x="21" y="178"/>
                    </a:cubicBezTo>
                    <a:cubicBezTo>
                      <a:pt x="21" y="148"/>
                      <a:pt x="21" y="119"/>
                      <a:pt x="30" y="89"/>
                    </a:cubicBezTo>
                    <a:cubicBezTo>
                      <a:pt x="30" y="79"/>
                      <a:pt x="30" y="60"/>
                      <a:pt x="40" y="50"/>
                    </a:cubicBezTo>
                    <a:cubicBezTo>
                      <a:pt x="40" y="30"/>
                      <a:pt x="50" y="20"/>
                      <a:pt x="60" y="10"/>
                    </a:cubicBezTo>
                    <a:lnTo>
                      <a:pt x="99" y="10"/>
                    </a:lnTo>
                    <a:cubicBezTo>
                      <a:pt x="99" y="10"/>
                      <a:pt x="109" y="20"/>
                      <a:pt x="109" y="30"/>
                    </a:cubicBezTo>
                    <a:lnTo>
                      <a:pt x="119" y="40"/>
                    </a:lnTo>
                    <a:cubicBezTo>
                      <a:pt x="128" y="69"/>
                      <a:pt x="139" y="99"/>
                      <a:pt x="139" y="128"/>
                    </a:cubicBezTo>
                    <a:lnTo>
                      <a:pt x="139" y="207"/>
                    </a:lnTo>
                    <a:lnTo>
                      <a:pt x="139" y="296"/>
                    </a:lnTo>
                    <a:lnTo>
                      <a:pt x="139" y="640"/>
                    </a:lnTo>
                    <a:cubicBezTo>
                      <a:pt x="139" y="758"/>
                      <a:pt x="148" y="867"/>
                      <a:pt x="158" y="985"/>
                    </a:cubicBezTo>
                    <a:cubicBezTo>
                      <a:pt x="148" y="867"/>
                      <a:pt x="148" y="758"/>
                      <a:pt x="148" y="640"/>
                    </a:cubicBezTo>
                    <a:lnTo>
                      <a:pt x="148" y="296"/>
                    </a:lnTo>
                    <a:lnTo>
                      <a:pt x="148" y="207"/>
                    </a:lnTo>
                    <a:lnTo>
                      <a:pt x="148" y="128"/>
                    </a:lnTo>
                    <a:cubicBezTo>
                      <a:pt x="148" y="99"/>
                      <a:pt x="139" y="69"/>
                      <a:pt x="128" y="40"/>
                    </a:cubicBezTo>
                    <a:cubicBezTo>
                      <a:pt x="128" y="30"/>
                      <a:pt x="119" y="30"/>
                      <a:pt x="119" y="20"/>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64" name="Google Shape;764;p5"/>
              <p:cNvSpPr/>
              <p:nvPr/>
            </p:nvSpPr>
            <p:spPr>
              <a:xfrm>
                <a:off x="1127713" y="4438590"/>
                <a:ext cx="60800" cy="244048"/>
              </a:xfrm>
              <a:custGeom>
                <a:avLst/>
                <a:gdLst/>
                <a:ahLst/>
                <a:cxnLst/>
                <a:rect l="l" t="t" r="r" b="b"/>
                <a:pathLst>
                  <a:path w="287" h="1152" extrusionOk="0">
                    <a:moveTo>
                      <a:pt x="287" y="0"/>
                    </a:moveTo>
                    <a:cubicBezTo>
                      <a:pt x="169" y="0"/>
                      <a:pt x="178" y="177"/>
                      <a:pt x="178" y="492"/>
                    </a:cubicBezTo>
                    <a:cubicBezTo>
                      <a:pt x="178" y="954"/>
                      <a:pt x="217" y="1092"/>
                      <a:pt x="1" y="1102"/>
                    </a:cubicBezTo>
                    <a:lnTo>
                      <a:pt x="1" y="1151"/>
                    </a:lnTo>
                    <a:cubicBezTo>
                      <a:pt x="70" y="1151"/>
                      <a:pt x="169" y="1132"/>
                      <a:pt x="208" y="1092"/>
                    </a:cubicBezTo>
                    <a:cubicBezTo>
                      <a:pt x="267" y="1033"/>
                      <a:pt x="247" y="256"/>
                      <a:pt x="247" y="138"/>
                    </a:cubicBezTo>
                    <a:cubicBezTo>
                      <a:pt x="247" y="59"/>
                      <a:pt x="276" y="10"/>
                      <a:pt x="28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65" name="Google Shape;765;p5"/>
              <p:cNvSpPr/>
              <p:nvPr/>
            </p:nvSpPr>
            <p:spPr>
              <a:xfrm>
                <a:off x="1127713" y="4438590"/>
                <a:ext cx="94272" cy="273071"/>
              </a:xfrm>
              <a:custGeom>
                <a:avLst/>
                <a:gdLst/>
                <a:ahLst/>
                <a:cxnLst/>
                <a:rect l="l" t="t" r="r" b="b"/>
                <a:pathLst>
                  <a:path w="445" h="1289" extrusionOk="0">
                    <a:moveTo>
                      <a:pt x="335" y="0"/>
                    </a:moveTo>
                    <a:lnTo>
                      <a:pt x="335" y="0"/>
                    </a:lnTo>
                    <a:cubicBezTo>
                      <a:pt x="365" y="29"/>
                      <a:pt x="385" y="118"/>
                      <a:pt x="365" y="344"/>
                    </a:cubicBezTo>
                    <a:cubicBezTo>
                      <a:pt x="335" y="768"/>
                      <a:pt x="385" y="1142"/>
                      <a:pt x="217" y="1181"/>
                    </a:cubicBezTo>
                    <a:lnTo>
                      <a:pt x="1" y="1220"/>
                    </a:lnTo>
                    <a:lnTo>
                      <a:pt x="1" y="1289"/>
                    </a:lnTo>
                    <a:cubicBezTo>
                      <a:pt x="355" y="1280"/>
                      <a:pt x="444" y="1122"/>
                      <a:pt x="444" y="453"/>
                    </a:cubicBezTo>
                    <a:cubicBezTo>
                      <a:pt x="444" y="128"/>
                      <a:pt x="424" y="2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66" name="Google Shape;766;p5"/>
              <p:cNvSpPr/>
              <p:nvPr/>
            </p:nvSpPr>
            <p:spPr>
              <a:xfrm>
                <a:off x="1127713" y="4438590"/>
                <a:ext cx="87917" cy="260572"/>
              </a:xfrm>
              <a:custGeom>
                <a:avLst/>
                <a:gdLst/>
                <a:ahLst/>
                <a:cxnLst/>
                <a:rect l="l" t="t" r="r" b="b"/>
                <a:pathLst>
                  <a:path w="415" h="1230" extrusionOk="0">
                    <a:moveTo>
                      <a:pt x="316" y="0"/>
                    </a:moveTo>
                    <a:cubicBezTo>
                      <a:pt x="296" y="0"/>
                      <a:pt x="287" y="29"/>
                      <a:pt x="276" y="40"/>
                    </a:cubicBezTo>
                    <a:cubicBezTo>
                      <a:pt x="267" y="79"/>
                      <a:pt x="257" y="108"/>
                      <a:pt x="257" y="138"/>
                    </a:cubicBezTo>
                    <a:cubicBezTo>
                      <a:pt x="257" y="256"/>
                      <a:pt x="276" y="1033"/>
                      <a:pt x="217" y="1092"/>
                    </a:cubicBezTo>
                    <a:cubicBezTo>
                      <a:pt x="178" y="1132"/>
                      <a:pt x="80" y="1151"/>
                      <a:pt x="1" y="1151"/>
                    </a:cubicBezTo>
                    <a:lnTo>
                      <a:pt x="1" y="1230"/>
                    </a:lnTo>
                    <a:lnTo>
                      <a:pt x="228" y="1181"/>
                    </a:lnTo>
                    <a:cubicBezTo>
                      <a:pt x="414" y="1142"/>
                      <a:pt x="355" y="768"/>
                      <a:pt x="395" y="344"/>
                    </a:cubicBezTo>
                    <a:cubicBezTo>
                      <a:pt x="395" y="256"/>
                      <a:pt x="405" y="158"/>
                      <a:pt x="385" y="69"/>
                    </a:cubicBezTo>
                    <a:cubicBezTo>
                      <a:pt x="385" y="49"/>
                      <a:pt x="375" y="10"/>
                      <a:pt x="35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67" name="Google Shape;767;p5"/>
              <p:cNvSpPr/>
              <p:nvPr/>
            </p:nvSpPr>
            <p:spPr>
              <a:xfrm>
                <a:off x="1127713" y="4438590"/>
                <a:ext cx="77536" cy="258666"/>
              </a:xfrm>
              <a:custGeom>
                <a:avLst/>
                <a:gdLst/>
                <a:ahLst/>
                <a:cxnLst/>
                <a:rect l="l" t="t" r="r" b="b"/>
                <a:pathLst>
                  <a:path w="366" h="1221" extrusionOk="0">
                    <a:moveTo>
                      <a:pt x="276" y="0"/>
                    </a:moveTo>
                    <a:cubicBezTo>
                      <a:pt x="257" y="0"/>
                      <a:pt x="247" y="29"/>
                      <a:pt x="237" y="40"/>
                    </a:cubicBezTo>
                    <a:cubicBezTo>
                      <a:pt x="228" y="79"/>
                      <a:pt x="228" y="108"/>
                      <a:pt x="228" y="138"/>
                    </a:cubicBezTo>
                    <a:cubicBezTo>
                      <a:pt x="228" y="256"/>
                      <a:pt x="247" y="1033"/>
                      <a:pt x="188" y="1092"/>
                    </a:cubicBezTo>
                    <a:cubicBezTo>
                      <a:pt x="158" y="1132"/>
                      <a:pt x="70" y="1142"/>
                      <a:pt x="1" y="1151"/>
                    </a:cubicBezTo>
                    <a:lnTo>
                      <a:pt x="1" y="1220"/>
                    </a:lnTo>
                    <a:lnTo>
                      <a:pt x="198" y="1181"/>
                    </a:lnTo>
                    <a:cubicBezTo>
                      <a:pt x="365" y="1142"/>
                      <a:pt x="316" y="768"/>
                      <a:pt x="346" y="344"/>
                    </a:cubicBezTo>
                    <a:cubicBezTo>
                      <a:pt x="355" y="256"/>
                      <a:pt x="365" y="158"/>
                      <a:pt x="346" y="69"/>
                    </a:cubicBezTo>
                    <a:cubicBezTo>
                      <a:pt x="346" y="49"/>
                      <a:pt x="335" y="10"/>
                      <a:pt x="31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68" name="Google Shape;768;p5"/>
              <p:cNvSpPr/>
              <p:nvPr/>
            </p:nvSpPr>
            <p:spPr>
              <a:xfrm>
                <a:off x="1127713" y="4438590"/>
                <a:ext cx="81773" cy="258666"/>
              </a:xfrm>
              <a:custGeom>
                <a:avLst/>
                <a:gdLst/>
                <a:ahLst/>
                <a:cxnLst/>
                <a:rect l="l" t="t" r="r" b="b"/>
                <a:pathLst>
                  <a:path w="386" h="1221" extrusionOk="0">
                    <a:moveTo>
                      <a:pt x="296" y="0"/>
                    </a:moveTo>
                    <a:cubicBezTo>
                      <a:pt x="276" y="0"/>
                      <a:pt x="267" y="29"/>
                      <a:pt x="257" y="40"/>
                    </a:cubicBezTo>
                    <a:cubicBezTo>
                      <a:pt x="247" y="79"/>
                      <a:pt x="247" y="108"/>
                      <a:pt x="247" y="138"/>
                    </a:cubicBezTo>
                    <a:cubicBezTo>
                      <a:pt x="247" y="256"/>
                      <a:pt x="267" y="1033"/>
                      <a:pt x="208" y="1092"/>
                    </a:cubicBezTo>
                    <a:cubicBezTo>
                      <a:pt x="169" y="1132"/>
                      <a:pt x="70" y="1151"/>
                      <a:pt x="1" y="1151"/>
                    </a:cubicBezTo>
                    <a:lnTo>
                      <a:pt x="1" y="1220"/>
                    </a:lnTo>
                    <a:lnTo>
                      <a:pt x="217" y="1181"/>
                    </a:lnTo>
                    <a:cubicBezTo>
                      <a:pt x="385" y="1142"/>
                      <a:pt x="335" y="768"/>
                      <a:pt x="365" y="344"/>
                    </a:cubicBezTo>
                    <a:cubicBezTo>
                      <a:pt x="375" y="256"/>
                      <a:pt x="385" y="158"/>
                      <a:pt x="365" y="69"/>
                    </a:cubicBezTo>
                    <a:cubicBezTo>
                      <a:pt x="365" y="49"/>
                      <a:pt x="355" y="1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69" name="Google Shape;769;p5"/>
              <p:cNvSpPr/>
              <p:nvPr/>
            </p:nvSpPr>
            <p:spPr>
              <a:xfrm>
                <a:off x="1126018" y="4436260"/>
                <a:ext cx="83468" cy="262691"/>
              </a:xfrm>
              <a:custGeom>
                <a:avLst/>
                <a:gdLst/>
                <a:ahLst/>
                <a:cxnLst/>
                <a:rect l="l" t="t" r="r" b="b"/>
                <a:pathLst>
                  <a:path w="394" h="1240" extrusionOk="0">
                    <a:moveTo>
                      <a:pt x="295" y="1"/>
                    </a:moveTo>
                    <a:cubicBezTo>
                      <a:pt x="295" y="11"/>
                      <a:pt x="284" y="11"/>
                      <a:pt x="284" y="21"/>
                    </a:cubicBezTo>
                    <a:cubicBezTo>
                      <a:pt x="275" y="31"/>
                      <a:pt x="275" y="31"/>
                      <a:pt x="275" y="40"/>
                    </a:cubicBezTo>
                    <a:cubicBezTo>
                      <a:pt x="255" y="70"/>
                      <a:pt x="255" y="99"/>
                      <a:pt x="255" y="129"/>
                    </a:cubicBezTo>
                    <a:cubicBezTo>
                      <a:pt x="265" y="99"/>
                      <a:pt x="265" y="70"/>
                      <a:pt x="284" y="40"/>
                    </a:cubicBezTo>
                    <a:lnTo>
                      <a:pt x="284" y="31"/>
                    </a:lnTo>
                    <a:cubicBezTo>
                      <a:pt x="295" y="21"/>
                      <a:pt x="295" y="11"/>
                      <a:pt x="304" y="11"/>
                    </a:cubicBezTo>
                    <a:lnTo>
                      <a:pt x="343" y="11"/>
                    </a:lnTo>
                    <a:cubicBezTo>
                      <a:pt x="334" y="1"/>
                      <a:pt x="324" y="1"/>
                      <a:pt x="324" y="1"/>
                    </a:cubicBezTo>
                    <a:close/>
                    <a:moveTo>
                      <a:pt x="255" y="129"/>
                    </a:moveTo>
                    <a:cubicBezTo>
                      <a:pt x="245" y="149"/>
                      <a:pt x="255" y="178"/>
                      <a:pt x="255" y="208"/>
                    </a:cubicBezTo>
                    <a:lnTo>
                      <a:pt x="255" y="129"/>
                    </a:lnTo>
                    <a:close/>
                    <a:moveTo>
                      <a:pt x="255" y="208"/>
                    </a:moveTo>
                    <a:lnTo>
                      <a:pt x="255" y="296"/>
                    </a:lnTo>
                    <a:lnTo>
                      <a:pt x="255" y="641"/>
                    </a:lnTo>
                    <a:cubicBezTo>
                      <a:pt x="255" y="749"/>
                      <a:pt x="255" y="867"/>
                      <a:pt x="245" y="985"/>
                    </a:cubicBezTo>
                    <a:cubicBezTo>
                      <a:pt x="255" y="867"/>
                      <a:pt x="255" y="749"/>
                      <a:pt x="265" y="641"/>
                    </a:cubicBezTo>
                    <a:lnTo>
                      <a:pt x="265" y="296"/>
                    </a:lnTo>
                    <a:lnTo>
                      <a:pt x="255" y="208"/>
                    </a:lnTo>
                    <a:close/>
                    <a:moveTo>
                      <a:pt x="245" y="985"/>
                    </a:moveTo>
                    <a:cubicBezTo>
                      <a:pt x="245" y="1005"/>
                      <a:pt x="236" y="1034"/>
                      <a:pt x="236" y="1063"/>
                    </a:cubicBezTo>
                    <a:lnTo>
                      <a:pt x="236" y="1063"/>
                    </a:lnTo>
                    <a:cubicBezTo>
                      <a:pt x="236" y="1034"/>
                      <a:pt x="245" y="1015"/>
                      <a:pt x="245" y="985"/>
                    </a:cubicBezTo>
                    <a:close/>
                    <a:moveTo>
                      <a:pt x="216" y="1103"/>
                    </a:moveTo>
                    <a:lnTo>
                      <a:pt x="216" y="1103"/>
                    </a:lnTo>
                    <a:cubicBezTo>
                      <a:pt x="206" y="1113"/>
                      <a:pt x="196" y="1123"/>
                      <a:pt x="177" y="1133"/>
                    </a:cubicBezTo>
                    <a:cubicBezTo>
                      <a:pt x="196" y="1123"/>
                      <a:pt x="206" y="1123"/>
                      <a:pt x="216" y="1103"/>
                    </a:cubicBezTo>
                    <a:close/>
                    <a:moveTo>
                      <a:pt x="97" y="1153"/>
                    </a:moveTo>
                    <a:lnTo>
                      <a:pt x="97" y="1153"/>
                    </a:lnTo>
                    <a:cubicBezTo>
                      <a:pt x="68" y="1162"/>
                      <a:pt x="39" y="1162"/>
                      <a:pt x="9" y="1162"/>
                    </a:cubicBezTo>
                    <a:cubicBezTo>
                      <a:pt x="9" y="1172"/>
                      <a:pt x="9" y="1172"/>
                      <a:pt x="19" y="1172"/>
                    </a:cubicBezTo>
                    <a:cubicBezTo>
                      <a:pt x="39" y="1162"/>
                      <a:pt x="68" y="1162"/>
                      <a:pt x="97" y="1153"/>
                    </a:cubicBezTo>
                    <a:close/>
                    <a:moveTo>
                      <a:pt x="343" y="11"/>
                    </a:moveTo>
                    <a:cubicBezTo>
                      <a:pt x="354" y="21"/>
                      <a:pt x="354" y="31"/>
                      <a:pt x="363" y="51"/>
                    </a:cubicBezTo>
                    <a:cubicBezTo>
                      <a:pt x="363" y="60"/>
                      <a:pt x="363" y="70"/>
                      <a:pt x="373" y="90"/>
                    </a:cubicBezTo>
                    <a:cubicBezTo>
                      <a:pt x="373" y="119"/>
                      <a:pt x="373" y="149"/>
                      <a:pt x="383" y="169"/>
                    </a:cubicBezTo>
                    <a:cubicBezTo>
                      <a:pt x="383" y="228"/>
                      <a:pt x="373" y="287"/>
                      <a:pt x="373" y="346"/>
                    </a:cubicBezTo>
                    <a:cubicBezTo>
                      <a:pt x="363" y="454"/>
                      <a:pt x="363" y="572"/>
                      <a:pt x="354" y="690"/>
                    </a:cubicBezTo>
                    <a:lnTo>
                      <a:pt x="354" y="858"/>
                    </a:lnTo>
                    <a:cubicBezTo>
                      <a:pt x="343" y="917"/>
                      <a:pt x="343" y="976"/>
                      <a:pt x="334" y="1024"/>
                    </a:cubicBezTo>
                    <a:cubicBezTo>
                      <a:pt x="324" y="1054"/>
                      <a:pt x="314" y="1083"/>
                      <a:pt x="304" y="1103"/>
                    </a:cubicBezTo>
                    <a:cubicBezTo>
                      <a:pt x="295" y="1133"/>
                      <a:pt x="275" y="1153"/>
                      <a:pt x="255" y="1172"/>
                    </a:cubicBezTo>
                    <a:cubicBezTo>
                      <a:pt x="245" y="1172"/>
                      <a:pt x="245" y="1172"/>
                      <a:pt x="236" y="1182"/>
                    </a:cubicBezTo>
                    <a:lnTo>
                      <a:pt x="216" y="1182"/>
                    </a:lnTo>
                    <a:lnTo>
                      <a:pt x="177" y="1192"/>
                    </a:lnTo>
                    <a:lnTo>
                      <a:pt x="98" y="1212"/>
                    </a:lnTo>
                    <a:cubicBezTo>
                      <a:pt x="29" y="1229"/>
                      <a:pt x="0" y="1239"/>
                      <a:pt x="12" y="1239"/>
                    </a:cubicBezTo>
                    <a:cubicBezTo>
                      <a:pt x="20" y="1239"/>
                      <a:pt x="48" y="1234"/>
                      <a:pt x="98" y="1221"/>
                    </a:cubicBezTo>
                    <a:lnTo>
                      <a:pt x="177" y="1202"/>
                    </a:lnTo>
                    <a:lnTo>
                      <a:pt x="225" y="1192"/>
                    </a:lnTo>
                    <a:lnTo>
                      <a:pt x="245" y="1192"/>
                    </a:lnTo>
                    <a:cubicBezTo>
                      <a:pt x="245" y="1182"/>
                      <a:pt x="255" y="1182"/>
                      <a:pt x="265" y="1182"/>
                    </a:cubicBezTo>
                    <a:cubicBezTo>
                      <a:pt x="284" y="1162"/>
                      <a:pt x="304" y="1143"/>
                      <a:pt x="314" y="1113"/>
                    </a:cubicBezTo>
                    <a:cubicBezTo>
                      <a:pt x="334" y="1083"/>
                      <a:pt x="334" y="1054"/>
                      <a:pt x="343" y="1024"/>
                    </a:cubicBezTo>
                    <a:cubicBezTo>
                      <a:pt x="354" y="976"/>
                      <a:pt x="363" y="917"/>
                      <a:pt x="363" y="858"/>
                    </a:cubicBezTo>
                    <a:cubicBezTo>
                      <a:pt x="363" y="798"/>
                      <a:pt x="363" y="739"/>
                      <a:pt x="373" y="690"/>
                    </a:cubicBezTo>
                    <a:cubicBezTo>
                      <a:pt x="373" y="572"/>
                      <a:pt x="373" y="454"/>
                      <a:pt x="383" y="346"/>
                    </a:cubicBezTo>
                    <a:cubicBezTo>
                      <a:pt x="393" y="287"/>
                      <a:pt x="393" y="228"/>
                      <a:pt x="393" y="169"/>
                    </a:cubicBezTo>
                    <a:cubicBezTo>
                      <a:pt x="383" y="139"/>
                      <a:pt x="383" y="119"/>
                      <a:pt x="383" y="90"/>
                    </a:cubicBezTo>
                    <a:cubicBezTo>
                      <a:pt x="373" y="70"/>
                      <a:pt x="373" y="60"/>
                      <a:pt x="373" y="40"/>
                    </a:cubicBezTo>
                    <a:cubicBezTo>
                      <a:pt x="363" y="40"/>
                      <a:pt x="363" y="31"/>
                      <a:pt x="363" y="21"/>
                    </a:cubicBezTo>
                    <a:cubicBezTo>
                      <a:pt x="354" y="21"/>
                      <a:pt x="354" y="11"/>
                      <a:pt x="343" y="1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70" name="Google Shape;770;p5"/>
              <p:cNvSpPr/>
              <p:nvPr/>
            </p:nvSpPr>
            <p:spPr>
              <a:xfrm>
                <a:off x="1056956" y="4184161"/>
                <a:ext cx="77324" cy="600588"/>
              </a:xfrm>
              <a:custGeom>
                <a:avLst/>
                <a:gdLst/>
                <a:ahLst/>
                <a:cxnLst/>
                <a:rect l="l" t="t" r="r" b="b"/>
                <a:pathLst>
                  <a:path w="365" h="2835" extrusionOk="0">
                    <a:moveTo>
                      <a:pt x="188" y="1"/>
                    </a:moveTo>
                    <a:cubicBezTo>
                      <a:pt x="0" y="1"/>
                      <a:pt x="20" y="237"/>
                      <a:pt x="20" y="522"/>
                    </a:cubicBezTo>
                    <a:lnTo>
                      <a:pt x="20" y="2835"/>
                    </a:lnTo>
                    <a:lnTo>
                      <a:pt x="355" y="2835"/>
                    </a:lnTo>
                    <a:lnTo>
                      <a:pt x="355" y="522"/>
                    </a:lnTo>
                    <a:cubicBezTo>
                      <a:pt x="355" y="237"/>
                      <a:pt x="365" y="1"/>
                      <a:pt x="1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71" name="Google Shape;771;p5"/>
              <p:cNvSpPr/>
              <p:nvPr/>
            </p:nvSpPr>
            <p:spPr>
              <a:xfrm>
                <a:off x="1069455" y="4184161"/>
                <a:ext cx="54445" cy="600588"/>
              </a:xfrm>
              <a:custGeom>
                <a:avLst/>
                <a:gdLst/>
                <a:ahLst/>
                <a:cxnLst/>
                <a:rect l="l" t="t" r="r" b="b"/>
                <a:pathLst>
                  <a:path w="257" h="2835" extrusionOk="0">
                    <a:moveTo>
                      <a:pt x="129" y="1"/>
                    </a:moveTo>
                    <a:cubicBezTo>
                      <a:pt x="0" y="1"/>
                      <a:pt x="11" y="355"/>
                      <a:pt x="20" y="748"/>
                    </a:cubicBezTo>
                    <a:cubicBezTo>
                      <a:pt x="20" y="1103"/>
                      <a:pt x="50" y="2835"/>
                      <a:pt x="50" y="2835"/>
                    </a:cubicBezTo>
                    <a:lnTo>
                      <a:pt x="207" y="2835"/>
                    </a:lnTo>
                    <a:cubicBezTo>
                      <a:pt x="207" y="2835"/>
                      <a:pt x="227" y="1103"/>
                      <a:pt x="237" y="748"/>
                    </a:cubicBezTo>
                    <a:cubicBezTo>
                      <a:pt x="237" y="355"/>
                      <a:pt x="256" y="1"/>
                      <a:pt x="12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72" name="Google Shape;772;p5"/>
              <p:cNvSpPr/>
              <p:nvPr/>
            </p:nvSpPr>
            <p:spPr>
              <a:xfrm>
                <a:off x="1077717" y="4184161"/>
                <a:ext cx="35802" cy="600588"/>
              </a:xfrm>
              <a:custGeom>
                <a:avLst/>
                <a:gdLst/>
                <a:ahLst/>
                <a:cxnLst/>
                <a:rect l="l" t="t" r="r" b="b"/>
                <a:pathLst>
                  <a:path w="169" h="2835" extrusionOk="0">
                    <a:moveTo>
                      <a:pt x="90" y="1"/>
                    </a:moveTo>
                    <a:cubicBezTo>
                      <a:pt x="1" y="1"/>
                      <a:pt x="11" y="237"/>
                      <a:pt x="11" y="522"/>
                    </a:cubicBezTo>
                    <a:lnTo>
                      <a:pt x="11" y="2835"/>
                    </a:lnTo>
                    <a:lnTo>
                      <a:pt x="168" y="2835"/>
                    </a:lnTo>
                    <a:lnTo>
                      <a:pt x="168" y="522"/>
                    </a:lnTo>
                    <a:cubicBezTo>
                      <a:pt x="168" y="237"/>
                      <a:pt x="168" y="1"/>
                      <a:pt x="9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73" name="Google Shape;773;p5"/>
              <p:cNvSpPr/>
              <p:nvPr/>
            </p:nvSpPr>
            <p:spPr>
              <a:xfrm>
                <a:off x="1094453" y="4183314"/>
                <a:ext cx="19066" cy="599317"/>
              </a:xfrm>
              <a:custGeom>
                <a:avLst/>
                <a:gdLst/>
                <a:ahLst/>
                <a:cxnLst/>
                <a:rect l="l" t="t" r="r" b="b"/>
                <a:pathLst>
                  <a:path w="90" h="2829" extrusionOk="0">
                    <a:moveTo>
                      <a:pt x="14" y="0"/>
                    </a:moveTo>
                    <a:cubicBezTo>
                      <a:pt x="5" y="0"/>
                      <a:pt x="0" y="5"/>
                      <a:pt x="0" y="5"/>
                    </a:cubicBezTo>
                    <a:cubicBezTo>
                      <a:pt x="0" y="5"/>
                      <a:pt x="11" y="5"/>
                      <a:pt x="20" y="14"/>
                    </a:cubicBezTo>
                    <a:cubicBezTo>
                      <a:pt x="30" y="14"/>
                      <a:pt x="30" y="24"/>
                      <a:pt x="40" y="24"/>
                    </a:cubicBezTo>
                    <a:cubicBezTo>
                      <a:pt x="50" y="34"/>
                      <a:pt x="50" y="44"/>
                      <a:pt x="59" y="64"/>
                    </a:cubicBezTo>
                    <a:cubicBezTo>
                      <a:pt x="59" y="93"/>
                      <a:pt x="70" y="112"/>
                      <a:pt x="70" y="142"/>
                    </a:cubicBezTo>
                    <a:cubicBezTo>
                      <a:pt x="79" y="171"/>
                      <a:pt x="79" y="201"/>
                      <a:pt x="79" y="231"/>
                    </a:cubicBezTo>
                    <a:lnTo>
                      <a:pt x="79" y="408"/>
                    </a:lnTo>
                    <a:lnTo>
                      <a:pt x="79" y="752"/>
                    </a:lnTo>
                    <a:lnTo>
                      <a:pt x="79" y="1451"/>
                    </a:lnTo>
                    <a:cubicBezTo>
                      <a:pt x="89" y="1914"/>
                      <a:pt x="89" y="2376"/>
                      <a:pt x="89" y="2829"/>
                    </a:cubicBezTo>
                    <a:lnTo>
                      <a:pt x="89" y="1441"/>
                    </a:lnTo>
                    <a:lnTo>
                      <a:pt x="89" y="752"/>
                    </a:lnTo>
                    <a:lnTo>
                      <a:pt x="89" y="408"/>
                    </a:lnTo>
                    <a:lnTo>
                      <a:pt x="89" y="231"/>
                    </a:lnTo>
                    <a:cubicBezTo>
                      <a:pt x="89" y="201"/>
                      <a:pt x="89" y="171"/>
                      <a:pt x="79" y="142"/>
                    </a:cubicBezTo>
                    <a:cubicBezTo>
                      <a:pt x="79" y="112"/>
                      <a:pt x="79" y="83"/>
                      <a:pt x="70" y="53"/>
                    </a:cubicBezTo>
                    <a:cubicBezTo>
                      <a:pt x="59" y="44"/>
                      <a:pt x="59" y="34"/>
                      <a:pt x="50" y="24"/>
                    </a:cubicBezTo>
                    <a:lnTo>
                      <a:pt x="30" y="5"/>
                    </a:lnTo>
                    <a:cubicBezTo>
                      <a:pt x="24" y="1"/>
                      <a:pt x="18" y="0"/>
                      <a:pt x="1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74" name="Google Shape;774;p5"/>
              <p:cNvSpPr/>
              <p:nvPr/>
            </p:nvSpPr>
            <p:spPr>
              <a:xfrm>
                <a:off x="1077717" y="4183314"/>
                <a:ext cx="19066" cy="599317"/>
              </a:xfrm>
              <a:custGeom>
                <a:avLst/>
                <a:gdLst/>
                <a:ahLst/>
                <a:cxnLst/>
                <a:rect l="l" t="t" r="r" b="b"/>
                <a:pathLst>
                  <a:path w="90" h="2829" extrusionOk="0">
                    <a:moveTo>
                      <a:pt x="84" y="0"/>
                    </a:moveTo>
                    <a:cubicBezTo>
                      <a:pt x="81" y="0"/>
                      <a:pt x="77" y="1"/>
                      <a:pt x="70" y="5"/>
                    </a:cubicBezTo>
                    <a:cubicBezTo>
                      <a:pt x="60" y="5"/>
                      <a:pt x="50" y="14"/>
                      <a:pt x="50" y="24"/>
                    </a:cubicBezTo>
                    <a:cubicBezTo>
                      <a:pt x="40" y="34"/>
                      <a:pt x="31" y="44"/>
                      <a:pt x="31" y="53"/>
                    </a:cubicBezTo>
                    <a:cubicBezTo>
                      <a:pt x="20" y="83"/>
                      <a:pt x="11" y="112"/>
                      <a:pt x="11" y="142"/>
                    </a:cubicBezTo>
                    <a:cubicBezTo>
                      <a:pt x="11" y="171"/>
                      <a:pt x="11" y="201"/>
                      <a:pt x="1" y="231"/>
                    </a:cubicBezTo>
                    <a:lnTo>
                      <a:pt x="1" y="408"/>
                    </a:lnTo>
                    <a:lnTo>
                      <a:pt x="1" y="752"/>
                    </a:lnTo>
                    <a:lnTo>
                      <a:pt x="1" y="1451"/>
                    </a:lnTo>
                    <a:cubicBezTo>
                      <a:pt x="11" y="1914"/>
                      <a:pt x="11" y="2376"/>
                      <a:pt x="11" y="2829"/>
                    </a:cubicBezTo>
                    <a:lnTo>
                      <a:pt x="11" y="1441"/>
                    </a:lnTo>
                    <a:lnTo>
                      <a:pt x="11" y="752"/>
                    </a:lnTo>
                    <a:lnTo>
                      <a:pt x="11" y="408"/>
                    </a:lnTo>
                    <a:cubicBezTo>
                      <a:pt x="11" y="349"/>
                      <a:pt x="11" y="290"/>
                      <a:pt x="20" y="231"/>
                    </a:cubicBezTo>
                    <a:lnTo>
                      <a:pt x="20" y="142"/>
                    </a:lnTo>
                    <a:cubicBezTo>
                      <a:pt x="31" y="112"/>
                      <a:pt x="31" y="93"/>
                      <a:pt x="40" y="64"/>
                    </a:cubicBezTo>
                    <a:cubicBezTo>
                      <a:pt x="40" y="44"/>
                      <a:pt x="50" y="34"/>
                      <a:pt x="60" y="24"/>
                    </a:cubicBezTo>
                    <a:lnTo>
                      <a:pt x="70" y="14"/>
                    </a:lnTo>
                    <a:lnTo>
                      <a:pt x="90" y="5"/>
                    </a:lnTo>
                    <a:cubicBezTo>
                      <a:pt x="90" y="5"/>
                      <a:pt x="90" y="0"/>
                      <a:pt x="8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75" name="Google Shape;775;p5"/>
              <p:cNvSpPr/>
              <p:nvPr/>
            </p:nvSpPr>
            <p:spPr>
              <a:xfrm>
                <a:off x="1050812" y="4592815"/>
                <a:ext cx="18854" cy="6355"/>
              </a:xfrm>
              <a:custGeom>
                <a:avLst/>
                <a:gdLst/>
                <a:ahLst/>
                <a:cxnLst/>
                <a:rect l="l" t="t" r="r" b="b"/>
                <a:pathLst>
                  <a:path w="89" h="30" extrusionOk="0">
                    <a:moveTo>
                      <a:pt x="0" y="0"/>
                    </a:moveTo>
                    <a:lnTo>
                      <a:pt x="88" y="30"/>
                    </a:lnTo>
                    <a:lnTo>
                      <a:pt x="88" y="10"/>
                    </a:lnTo>
                    <a:cubicBezTo>
                      <a:pt x="59" y="1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76" name="Google Shape;776;p5"/>
              <p:cNvSpPr/>
              <p:nvPr/>
            </p:nvSpPr>
            <p:spPr>
              <a:xfrm>
                <a:off x="1125806" y="4655310"/>
                <a:ext cx="16948" cy="18854"/>
              </a:xfrm>
              <a:custGeom>
                <a:avLst/>
                <a:gdLst/>
                <a:ahLst/>
                <a:cxnLst/>
                <a:rect l="l" t="t" r="r" b="b"/>
                <a:pathLst>
                  <a:path w="80" h="89" extrusionOk="0">
                    <a:moveTo>
                      <a:pt x="79" y="1"/>
                    </a:moveTo>
                    <a:lnTo>
                      <a:pt x="79" y="1"/>
                    </a:lnTo>
                    <a:cubicBezTo>
                      <a:pt x="49" y="20"/>
                      <a:pt x="30" y="49"/>
                      <a:pt x="0" y="79"/>
                    </a:cubicBezTo>
                    <a:cubicBezTo>
                      <a:pt x="0" y="79"/>
                      <a:pt x="0" y="89"/>
                      <a:pt x="10" y="89"/>
                    </a:cubicBezTo>
                    <a:cubicBezTo>
                      <a:pt x="40" y="60"/>
                      <a:pt x="59" y="30"/>
                      <a:pt x="7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77" name="Google Shape;777;p5"/>
              <p:cNvSpPr/>
              <p:nvPr/>
            </p:nvSpPr>
            <p:spPr>
              <a:xfrm>
                <a:off x="1121569" y="4617813"/>
                <a:ext cx="21185" cy="18854"/>
              </a:xfrm>
              <a:custGeom>
                <a:avLst/>
                <a:gdLst/>
                <a:ahLst/>
                <a:cxnLst/>
                <a:rect l="l" t="t" r="r" b="b"/>
                <a:pathLst>
                  <a:path w="100" h="89" extrusionOk="0">
                    <a:moveTo>
                      <a:pt x="99" y="1"/>
                    </a:moveTo>
                    <a:lnTo>
                      <a:pt x="99" y="1"/>
                    </a:lnTo>
                    <a:cubicBezTo>
                      <a:pt x="60" y="20"/>
                      <a:pt x="30" y="49"/>
                      <a:pt x="1" y="79"/>
                    </a:cubicBezTo>
                    <a:cubicBezTo>
                      <a:pt x="1" y="89"/>
                      <a:pt x="1" y="89"/>
                      <a:pt x="10" y="89"/>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78" name="Google Shape;778;p5"/>
              <p:cNvSpPr/>
              <p:nvPr/>
            </p:nvSpPr>
            <p:spPr>
              <a:xfrm>
                <a:off x="1215418" y="4544726"/>
                <a:ext cx="23091" cy="19066"/>
              </a:xfrm>
              <a:custGeom>
                <a:avLst/>
                <a:gdLst/>
                <a:ahLst/>
                <a:cxnLst/>
                <a:rect l="l" t="t" r="r" b="b"/>
                <a:pathLst>
                  <a:path w="109" h="90" extrusionOk="0">
                    <a:moveTo>
                      <a:pt x="109" y="1"/>
                    </a:moveTo>
                    <a:lnTo>
                      <a:pt x="109" y="1"/>
                    </a:lnTo>
                    <a:cubicBezTo>
                      <a:pt x="69" y="31"/>
                      <a:pt x="40" y="50"/>
                      <a:pt x="0" y="70"/>
                    </a:cubicBezTo>
                    <a:cubicBezTo>
                      <a:pt x="0" y="79"/>
                      <a:pt x="0" y="90"/>
                      <a:pt x="10" y="90"/>
                    </a:cubicBezTo>
                    <a:cubicBezTo>
                      <a:pt x="50" y="60"/>
                      <a:pt x="79" y="31"/>
                      <a:pt x="10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79" name="Google Shape;779;p5"/>
              <p:cNvSpPr/>
              <p:nvPr/>
            </p:nvSpPr>
            <p:spPr>
              <a:xfrm>
                <a:off x="1219443" y="4511466"/>
                <a:ext cx="12711" cy="10592"/>
              </a:xfrm>
              <a:custGeom>
                <a:avLst/>
                <a:gdLst/>
                <a:ahLst/>
                <a:cxnLst/>
                <a:rect l="l" t="t" r="r" b="b"/>
                <a:pathLst>
                  <a:path w="60" h="50" extrusionOk="0">
                    <a:moveTo>
                      <a:pt x="60" y="0"/>
                    </a:moveTo>
                    <a:lnTo>
                      <a:pt x="60" y="0"/>
                    </a:lnTo>
                    <a:cubicBezTo>
                      <a:pt x="40" y="10"/>
                      <a:pt x="21" y="30"/>
                      <a:pt x="1" y="40"/>
                    </a:cubicBezTo>
                    <a:cubicBezTo>
                      <a:pt x="1" y="50"/>
                      <a:pt x="1" y="50"/>
                      <a:pt x="11" y="50"/>
                    </a:cubicBezTo>
                    <a:cubicBezTo>
                      <a:pt x="31" y="40"/>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80" name="Google Shape;780;p5"/>
              <p:cNvSpPr/>
              <p:nvPr/>
            </p:nvSpPr>
            <p:spPr>
              <a:xfrm>
                <a:off x="1217536" y="4473969"/>
                <a:ext cx="12711" cy="14829"/>
              </a:xfrm>
              <a:custGeom>
                <a:avLst/>
                <a:gdLst/>
                <a:ahLst/>
                <a:cxnLst/>
                <a:rect l="l" t="t" r="r" b="b"/>
                <a:pathLst>
                  <a:path w="60" h="70" extrusionOk="0">
                    <a:moveTo>
                      <a:pt x="59" y="0"/>
                    </a:moveTo>
                    <a:lnTo>
                      <a:pt x="59" y="0"/>
                    </a:lnTo>
                    <a:cubicBezTo>
                      <a:pt x="30" y="10"/>
                      <a:pt x="10" y="39"/>
                      <a:pt x="10" y="59"/>
                    </a:cubicBezTo>
                    <a:cubicBezTo>
                      <a:pt x="0" y="69"/>
                      <a:pt x="20" y="69"/>
                      <a:pt x="20" y="69"/>
                    </a:cubicBezTo>
                    <a:cubicBezTo>
                      <a:pt x="3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81" name="Google Shape;781;p5"/>
              <p:cNvSpPr/>
              <p:nvPr/>
            </p:nvSpPr>
            <p:spPr>
              <a:xfrm>
                <a:off x="1209274" y="4434353"/>
                <a:ext cx="8474" cy="12711"/>
              </a:xfrm>
              <a:custGeom>
                <a:avLst/>
                <a:gdLst/>
                <a:ahLst/>
                <a:cxnLst/>
                <a:rect l="l" t="t" r="r" b="b"/>
                <a:pathLst>
                  <a:path w="40" h="60" extrusionOk="0">
                    <a:moveTo>
                      <a:pt x="39" y="0"/>
                    </a:moveTo>
                    <a:lnTo>
                      <a:pt x="39" y="0"/>
                    </a:lnTo>
                    <a:cubicBezTo>
                      <a:pt x="20" y="10"/>
                      <a:pt x="10" y="30"/>
                      <a:pt x="0" y="49"/>
                    </a:cubicBezTo>
                    <a:lnTo>
                      <a:pt x="10" y="60"/>
                    </a:lnTo>
                    <a:lnTo>
                      <a:pt x="3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82" name="Google Shape;782;p5"/>
              <p:cNvSpPr/>
              <p:nvPr/>
            </p:nvSpPr>
            <p:spPr>
              <a:xfrm>
                <a:off x="1167540" y="4430116"/>
                <a:ext cx="12711" cy="25210"/>
              </a:xfrm>
              <a:custGeom>
                <a:avLst/>
                <a:gdLst/>
                <a:ahLst/>
                <a:cxnLst/>
                <a:rect l="l" t="t" r="r" b="b"/>
                <a:pathLst>
                  <a:path w="60" h="119" extrusionOk="0">
                    <a:moveTo>
                      <a:pt x="0" y="1"/>
                    </a:moveTo>
                    <a:lnTo>
                      <a:pt x="0" y="1"/>
                    </a:lnTo>
                    <a:cubicBezTo>
                      <a:pt x="10" y="40"/>
                      <a:pt x="20" y="80"/>
                      <a:pt x="49" y="119"/>
                    </a:cubicBezTo>
                    <a:lnTo>
                      <a:pt x="59" y="109"/>
                    </a:lnTo>
                    <a:cubicBezTo>
                      <a:pt x="40" y="69"/>
                      <a:pt x="20" y="4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83" name="Google Shape;783;p5"/>
              <p:cNvSpPr/>
              <p:nvPr/>
            </p:nvSpPr>
            <p:spPr>
              <a:xfrm>
                <a:off x="1125806" y="4394738"/>
                <a:ext cx="12711" cy="12711"/>
              </a:xfrm>
              <a:custGeom>
                <a:avLst/>
                <a:gdLst/>
                <a:ahLst/>
                <a:cxnLst/>
                <a:rect l="l" t="t" r="r" b="b"/>
                <a:pathLst>
                  <a:path w="60" h="60" extrusionOk="0">
                    <a:moveTo>
                      <a:pt x="59" y="0"/>
                    </a:moveTo>
                    <a:lnTo>
                      <a:pt x="59" y="0"/>
                    </a:lnTo>
                    <a:cubicBezTo>
                      <a:pt x="40" y="10"/>
                      <a:pt x="10" y="30"/>
                      <a:pt x="0" y="50"/>
                    </a:cubicBezTo>
                    <a:cubicBezTo>
                      <a:pt x="0" y="50"/>
                      <a:pt x="0" y="59"/>
                      <a:pt x="10" y="59"/>
                    </a:cubicBezTo>
                    <a:cubicBezTo>
                      <a:pt x="2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84" name="Google Shape;784;p5"/>
              <p:cNvSpPr/>
              <p:nvPr/>
            </p:nvSpPr>
            <p:spPr>
              <a:xfrm>
                <a:off x="1132585" y="4336268"/>
                <a:ext cx="20337" cy="19914"/>
              </a:xfrm>
              <a:custGeom>
                <a:avLst/>
                <a:gdLst/>
                <a:ahLst/>
                <a:cxnLst/>
                <a:rect l="l" t="t" r="r" b="b"/>
                <a:pathLst>
                  <a:path w="96" h="94" extrusionOk="0">
                    <a:moveTo>
                      <a:pt x="96" y="1"/>
                    </a:moveTo>
                    <a:lnTo>
                      <a:pt x="96" y="1"/>
                    </a:lnTo>
                    <a:cubicBezTo>
                      <a:pt x="67" y="31"/>
                      <a:pt x="37" y="50"/>
                      <a:pt x="8" y="79"/>
                    </a:cubicBezTo>
                    <a:cubicBezTo>
                      <a:pt x="1" y="87"/>
                      <a:pt x="4" y="93"/>
                      <a:pt x="6" y="93"/>
                    </a:cubicBezTo>
                    <a:cubicBezTo>
                      <a:pt x="7" y="93"/>
                      <a:pt x="8" y="92"/>
                      <a:pt x="8" y="90"/>
                    </a:cubicBezTo>
                    <a:cubicBezTo>
                      <a:pt x="47" y="70"/>
                      <a:pt x="67" y="31"/>
                      <a:pt x="9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85" name="Google Shape;785;p5"/>
              <p:cNvSpPr/>
              <p:nvPr/>
            </p:nvSpPr>
            <p:spPr>
              <a:xfrm>
                <a:off x="1056956" y="4313388"/>
                <a:ext cx="14829" cy="14829"/>
              </a:xfrm>
              <a:custGeom>
                <a:avLst/>
                <a:gdLst/>
                <a:ahLst/>
                <a:cxnLst/>
                <a:rect l="l" t="t" r="r" b="b"/>
                <a:pathLst>
                  <a:path w="70" h="70" extrusionOk="0">
                    <a:moveTo>
                      <a:pt x="0" y="1"/>
                    </a:moveTo>
                    <a:lnTo>
                      <a:pt x="0" y="1"/>
                    </a:lnTo>
                    <a:cubicBezTo>
                      <a:pt x="20" y="30"/>
                      <a:pt x="40" y="50"/>
                      <a:pt x="59" y="69"/>
                    </a:cubicBezTo>
                    <a:lnTo>
                      <a:pt x="70" y="60"/>
                    </a:lnTo>
                    <a:cubicBezTo>
                      <a:pt x="50" y="40"/>
                      <a:pt x="3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86" name="Google Shape;786;p5"/>
              <p:cNvSpPr/>
              <p:nvPr/>
            </p:nvSpPr>
            <p:spPr>
              <a:xfrm>
                <a:off x="1090216" y="4350885"/>
                <a:ext cx="6567" cy="10592"/>
              </a:xfrm>
              <a:custGeom>
                <a:avLst/>
                <a:gdLst/>
                <a:ahLst/>
                <a:cxnLst/>
                <a:rect l="l" t="t" r="r" b="b"/>
                <a:pathLst>
                  <a:path w="31" h="50" extrusionOk="0">
                    <a:moveTo>
                      <a:pt x="1" y="1"/>
                    </a:moveTo>
                    <a:cubicBezTo>
                      <a:pt x="1" y="21"/>
                      <a:pt x="11" y="30"/>
                      <a:pt x="20" y="50"/>
                    </a:cubicBezTo>
                    <a:lnTo>
                      <a:pt x="31" y="40"/>
                    </a:lnTo>
                    <a:cubicBezTo>
                      <a:pt x="31" y="30"/>
                      <a:pt x="1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87" name="Google Shape;787;p5"/>
              <p:cNvSpPr/>
              <p:nvPr/>
            </p:nvSpPr>
            <p:spPr>
              <a:xfrm>
                <a:off x="1081954" y="4407237"/>
                <a:ext cx="10592" cy="6567"/>
              </a:xfrm>
              <a:custGeom>
                <a:avLst/>
                <a:gdLst/>
                <a:ahLst/>
                <a:cxnLst/>
                <a:rect l="l" t="t" r="r" b="b"/>
                <a:pathLst>
                  <a:path w="50" h="31" extrusionOk="0">
                    <a:moveTo>
                      <a:pt x="0" y="0"/>
                    </a:moveTo>
                    <a:cubicBezTo>
                      <a:pt x="11" y="10"/>
                      <a:pt x="20" y="30"/>
                      <a:pt x="40" y="30"/>
                    </a:cubicBezTo>
                    <a:cubicBezTo>
                      <a:pt x="40" y="30"/>
                      <a:pt x="50" y="20"/>
                      <a:pt x="40" y="20"/>
                    </a:cubicBezTo>
                    <a:cubicBezTo>
                      <a:pt x="30" y="10"/>
                      <a:pt x="11"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88" name="Google Shape;788;p5"/>
              <p:cNvSpPr/>
              <p:nvPr/>
            </p:nvSpPr>
            <p:spPr>
              <a:xfrm>
                <a:off x="1059074" y="4442615"/>
                <a:ext cx="14829" cy="12711"/>
              </a:xfrm>
              <a:custGeom>
                <a:avLst/>
                <a:gdLst/>
                <a:ahLst/>
                <a:cxnLst/>
                <a:rect l="l" t="t" r="r" b="b"/>
                <a:pathLst>
                  <a:path w="70" h="60" extrusionOk="0">
                    <a:moveTo>
                      <a:pt x="1" y="1"/>
                    </a:moveTo>
                    <a:cubicBezTo>
                      <a:pt x="20" y="21"/>
                      <a:pt x="40" y="40"/>
                      <a:pt x="49" y="60"/>
                    </a:cubicBezTo>
                    <a:cubicBezTo>
                      <a:pt x="60" y="60"/>
                      <a:pt x="69" y="50"/>
                      <a:pt x="60" y="50"/>
                    </a:cubicBezTo>
                    <a:cubicBezTo>
                      <a:pt x="49" y="3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89" name="Google Shape;789;p5"/>
              <p:cNvSpPr/>
              <p:nvPr/>
            </p:nvSpPr>
            <p:spPr>
              <a:xfrm>
                <a:off x="1123688" y="4494730"/>
                <a:ext cx="19066" cy="10804"/>
              </a:xfrm>
              <a:custGeom>
                <a:avLst/>
                <a:gdLst/>
                <a:ahLst/>
                <a:cxnLst/>
                <a:rect l="l" t="t" r="r" b="b"/>
                <a:pathLst>
                  <a:path w="90" h="51" extrusionOk="0">
                    <a:moveTo>
                      <a:pt x="89" y="0"/>
                    </a:moveTo>
                    <a:cubicBezTo>
                      <a:pt x="59" y="0"/>
                      <a:pt x="30" y="20"/>
                      <a:pt x="10" y="40"/>
                    </a:cubicBezTo>
                    <a:cubicBezTo>
                      <a:pt x="0" y="40"/>
                      <a:pt x="10" y="50"/>
                      <a:pt x="10" y="50"/>
                    </a:cubicBezTo>
                    <a:cubicBezTo>
                      <a:pt x="40" y="3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90" name="Google Shape;790;p5"/>
              <p:cNvSpPr/>
              <p:nvPr/>
            </p:nvSpPr>
            <p:spPr>
              <a:xfrm>
                <a:off x="1048482" y="4540489"/>
                <a:ext cx="15041" cy="10804"/>
              </a:xfrm>
              <a:custGeom>
                <a:avLst/>
                <a:gdLst/>
                <a:ahLst/>
                <a:cxnLst/>
                <a:rect l="l" t="t" r="r" b="b"/>
                <a:pathLst>
                  <a:path w="71" h="51" extrusionOk="0">
                    <a:moveTo>
                      <a:pt x="1" y="1"/>
                    </a:moveTo>
                    <a:lnTo>
                      <a:pt x="1" y="1"/>
                    </a:lnTo>
                    <a:cubicBezTo>
                      <a:pt x="21" y="11"/>
                      <a:pt x="40" y="31"/>
                      <a:pt x="60" y="51"/>
                    </a:cubicBezTo>
                    <a:cubicBezTo>
                      <a:pt x="70" y="51"/>
                      <a:pt x="70" y="40"/>
                      <a:pt x="70" y="40"/>
                    </a:cubicBezTo>
                    <a:cubicBezTo>
                      <a:pt x="51" y="21"/>
                      <a:pt x="31"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91" name="Google Shape;791;p5"/>
              <p:cNvSpPr/>
              <p:nvPr/>
            </p:nvSpPr>
            <p:spPr>
              <a:xfrm>
                <a:off x="1056956" y="4672046"/>
                <a:ext cx="8474" cy="4449"/>
              </a:xfrm>
              <a:custGeom>
                <a:avLst/>
                <a:gdLst/>
                <a:ahLst/>
                <a:cxnLst/>
                <a:rect l="l" t="t" r="r" b="b"/>
                <a:pathLst>
                  <a:path w="40" h="21" extrusionOk="0">
                    <a:moveTo>
                      <a:pt x="0" y="0"/>
                    </a:moveTo>
                    <a:lnTo>
                      <a:pt x="0" y="10"/>
                    </a:lnTo>
                    <a:cubicBezTo>
                      <a:pt x="11" y="10"/>
                      <a:pt x="20" y="20"/>
                      <a:pt x="40" y="20"/>
                    </a:cubicBezTo>
                    <a:lnTo>
                      <a:pt x="40" y="10"/>
                    </a:lnTo>
                    <a:cubicBezTo>
                      <a:pt x="35" y="5"/>
                      <a:pt x="28" y="5"/>
                      <a:pt x="20" y="5"/>
                    </a:cubicBezTo>
                    <a:cubicBezTo>
                      <a:pt x="13" y="5"/>
                      <a:pt x="5" y="5"/>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92" name="Google Shape;792;p5"/>
              <p:cNvSpPr/>
              <p:nvPr/>
            </p:nvSpPr>
            <p:spPr>
              <a:xfrm>
                <a:off x="1046575" y="4722042"/>
                <a:ext cx="20973" cy="10592"/>
              </a:xfrm>
              <a:custGeom>
                <a:avLst/>
                <a:gdLst/>
                <a:ahLst/>
                <a:cxnLst/>
                <a:rect l="l" t="t" r="r" b="b"/>
                <a:pathLst>
                  <a:path w="99" h="50" extrusionOk="0">
                    <a:moveTo>
                      <a:pt x="0" y="1"/>
                    </a:moveTo>
                    <a:cubicBezTo>
                      <a:pt x="30" y="10"/>
                      <a:pt x="60" y="30"/>
                      <a:pt x="89" y="49"/>
                    </a:cubicBezTo>
                    <a:cubicBezTo>
                      <a:pt x="99" y="49"/>
                      <a:pt x="99" y="40"/>
                      <a:pt x="99" y="40"/>
                    </a:cubicBezTo>
                    <a:cubicBezTo>
                      <a:pt x="69" y="10"/>
                      <a:pt x="4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93" name="Google Shape;793;p5"/>
              <p:cNvSpPr/>
              <p:nvPr/>
            </p:nvSpPr>
            <p:spPr>
              <a:xfrm>
                <a:off x="1130043" y="4747040"/>
                <a:ext cx="31353" cy="14829"/>
              </a:xfrm>
              <a:custGeom>
                <a:avLst/>
                <a:gdLst/>
                <a:ahLst/>
                <a:cxnLst/>
                <a:rect l="l" t="t" r="r" b="b"/>
                <a:pathLst>
                  <a:path w="148" h="70" extrusionOk="0">
                    <a:moveTo>
                      <a:pt x="147" y="1"/>
                    </a:moveTo>
                    <a:lnTo>
                      <a:pt x="0" y="60"/>
                    </a:lnTo>
                    <a:cubicBezTo>
                      <a:pt x="0" y="60"/>
                      <a:pt x="0" y="69"/>
                      <a:pt x="10" y="69"/>
                    </a:cubicBezTo>
                    <a:cubicBezTo>
                      <a:pt x="59" y="49"/>
                      <a:pt x="99" y="20"/>
                      <a:pt x="147"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94" name="Google Shape;794;p5"/>
              <p:cNvSpPr/>
              <p:nvPr/>
            </p:nvSpPr>
            <p:spPr>
              <a:xfrm>
                <a:off x="1125806" y="4724160"/>
                <a:ext cx="20973" cy="12711"/>
              </a:xfrm>
              <a:custGeom>
                <a:avLst/>
                <a:gdLst/>
                <a:ahLst/>
                <a:cxnLst/>
                <a:rect l="l" t="t" r="r" b="b"/>
                <a:pathLst>
                  <a:path w="99" h="60" extrusionOk="0">
                    <a:moveTo>
                      <a:pt x="99" y="0"/>
                    </a:moveTo>
                    <a:cubicBezTo>
                      <a:pt x="69" y="10"/>
                      <a:pt x="30" y="30"/>
                      <a:pt x="0" y="50"/>
                    </a:cubicBezTo>
                    <a:cubicBezTo>
                      <a:pt x="0" y="50"/>
                      <a:pt x="0" y="59"/>
                      <a:pt x="10" y="59"/>
                    </a:cubicBezTo>
                    <a:cubicBezTo>
                      <a:pt x="40" y="39"/>
                      <a:pt x="69"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95" name="Google Shape;795;p5"/>
              <p:cNvSpPr/>
              <p:nvPr/>
            </p:nvSpPr>
            <p:spPr>
              <a:xfrm>
                <a:off x="1205037" y="4644929"/>
                <a:ext cx="16948" cy="10592"/>
              </a:xfrm>
              <a:custGeom>
                <a:avLst/>
                <a:gdLst/>
                <a:ahLst/>
                <a:cxnLst/>
                <a:rect l="l" t="t" r="r" b="b"/>
                <a:pathLst>
                  <a:path w="80" h="50" extrusionOk="0">
                    <a:moveTo>
                      <a:pt x="79" y="0"/>
                    </a:moveTo>
                    <a:cubicBezTo>
                      <a:pt x="59" y="10"/>
                      <a:pt x="30" y="20"/>
                      <a:pt x="10" y="30"/>
                    </a:cubicBezTo>
                    <a:cubicBezTo>
                      <a:pt x="0" y="39"/>
                      <a:pt x="10" y="50"/>
                      <a:pt x="10" y="50"/>
                    </a:cubicBezTo>
                    <a:cubicBezTo>
                      <a:pt x="40" y="39"/>
                      <a:pt x="59" y="20"/>
                      <a:pt x="79" y="10"/>
                    </a:cubicBezTo>
                    <a:lnTo>
                      <a:pt x="7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96" name="Google Shape;796;p5"/>
              <p:cNvSpPr/>
              <p:nvPr/>
            </p:nvSpPr>
            <p:spPr>
              <a:xfrm>
                <a:off x="1165422" y="4588578"/>
                <a:ext cx="8474" cy="7415"/>
              </a:xfrm>
              <a:custGeom>
                <a:avLst/>
                <a:gdLst/>
                <a:ahLst/>
                <a:cxnLst/>
                <a:rect l="l" t="t" r="r" b="b"/>
                <a:pathLst>
                  <a:path w="40" h="35" extrusionOk="0">
                    <a:moveTo>
                      <a:pt x="0" y="1"/>
                    </a:moveTo>
                    <a:cubicBezTo>
                      <a:pt x="10" y="20"/>
                      <a:pt x="20" y="30"/>
                      <a:pt x="30" y="30"/>
                    </a:cubicBezTo>
                    <a:cubicBezTo>
                      <a:pt x="30" y="33"/>
                      <a:pt x="31" y="34"/>
                      <a:pt x="32" y="34"/>
                    </a:cubicBezTo>
                    <a:cubicBezTo>
                      <a:pt x="35" y="34"/>
                      <a:pt x="39" y="30"/>
                      <a:pt x="39" y="30"/>
                    </a:cubicBezTo>
                    <a:lnTo>
                      <a:pt x="1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97" name="Google Shape;797;p5"/>
              <p:cNvSpPr/>
              <p:nvPr/>
            </p:nvSpPr>
            <p:spPr>
              <a:xfrm>
                <a:off x="1123688" y="4290509"/>
                <a:ext cx="12711" cy="9321"/>
              </a:xfrm>
              <a:custGeom>
                <a:avLst/>
                <a:gdLst/>
                <a:ahLst/>
                <a:cxnLst/>
                <a:rect l="l" t="t" r="r" b="b"/>
                <a:pathLst>
                  <a:path w="60" h="44" extrusionOk="0">
                    <a:moveTo>
                      <a:pt x="59" y="0"/>
                    </a:moveTo>
                    <a:cubicBezTo>
                      <a:pt x="30" y="0"/>
                      <a:pt x="10" y="20"/>
                      <a:pt x="0" y="39"/>
                    </a:cubicBezTo>
                    <a:cubicBezTo>
                      <a:pt x="0" y="39"/>
                      <a:pt x="5" y="44"/>
                      <a:pt x="8" y="44"/>
                    </a:cubicBezTo>
                    <a:cubicBezTo>
                      <a:pt x="9" y="44"/>
                      <a:pt x="10" y="43"/>
                      <a:pt x="10" y="39"/>
                    </a:cubicBezTo>
                    <a:cubicBezTo>
                      <a:pt x="20" y="30"/>
                      <a:pt x="40" y="1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98" name="Google Shape;798;p5"/>
              <p:cNvSpPr/>
              <p:nvPr/>
            </p:nvSpPr>
            <p:spPr>
              <a:xfrm>
                <a:off x="1073692" y="4269536"/>
                <a:ext cx="12711" cy="8686"/>
              </a:xfrm>
              <a:custGeom>
                <a:avLst/>
                <a:gdLst/>
                <a:ahLst/>
                <a:cxnLst/>
                <a:rect l="l" t="t" r="r" b="b"/>
                <a:pathLst>
                  <a:path w="60" h="41" extrusionOk="0">
                    <a:moveTo>
                      <a:pt x="0" y="1"/>
                    </a:moveTo>
                    <a:lnTo>
                      <a:pt x="0" y="1"/>
                    </a:lnTo>
                    <a:cubicBezTo>
                      <a:pt x="20" y="20"/>
                      <a:pt x="30" y="31"/>
                      <a:pt x="50" y="40"/>
                    </a:cubicBezTo>
                    <a:cubicBezTo>
                      <a:pt x="50" y="40"/>
                      <a:pt x="59" y="31"/>
                      <a:pt x="50" y="31"/>
                    </a:cubicBezTo>
                    <a:cubicBezTo>
                      <a:pt x="39" y="20"/>
                      <a:pt x="2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799" name="Google Shape;799;p5"/>
              <p:cNvSpPr/>
              <p:nvPr/>
            </p:nvSpPr>
            <p:spPr>
              <a:xfrm>
                <a:off x="1069455" y="4211278"/>
                <a:ext cx="14829" cy="14829"/>
              </a:xfrm>
              <a:custGeom>
                <a:avLst/>
                <a:gdLst/>
                <a:ahLst/>
                <a:cxnLst/>
                <a:rect l="l" t="t" r="r" b="b"/>
                <a:pathLst>
                  <a:path w="70" h="70" extrusionOk="0">
                    <a:moveTo>
                      <a:pt x="0" y="0"/>
                    </a:moveTo>
                    <a:cubicBezTo>
                      <a:pt x="20" y="30"/>
                      <a:pt x="40" y="50"/>
                      <a:pt x="59" y="69"/>
                    </a:cubicBezTo>
                    <a:lnTo>
                      <a:pt x="70" y="59"/>
                    </a:ln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00" name="Google Shape;800;p5"/>
              <p:cNvSpPr/>
              <p:nvPr/>
            </p:nvSpPr>
            <p:spPr>
              <a:xfrm>
                <a:off x="1044457" y="4232039"/>
                <a:ext cx="23091" cy="16948"/>
              </a:xfrm>
              <a:custGeom>
                <a:avLst/>
                <a:gdLst/>
                <a:ahLst/>
                <a:cxnLst/>
                <a:rect l="l" t="t" r="r" b="b"/>
                <a:pathLst>
                  <a:path w="109" h="80" extrusionOk="0">
                    <a:moveTo>
                      <a:pt x="0" y="1"/>
                    </a:moveTo>
                    <a:lnTo>
                      <a:pt x="0" y="1"/>
                    </a:lnTo>
                    <a:cubicBezTo>
                      <a:pt x="30" y="30"/>
                      <a:pt x="70" y="60"/>
                      <a:pt x="99" y="79"/>
                    </a:cubicBezTo>
                    <a:cubicBezTo>
                      <a:pt x="109" y="79"/>
                      <a:pt x="109" y="70"/>
                      <a:pt x="109" y="70"/>
                    </a:cubicBezTo>
                    <a:cubicBezTo>
                      <a:pt x="79" y="40"/>
                      <a:pt x="4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01" name="Google Shape;801;p5"/>
              <p:cNvSpPr/>
              <p:nvPr/>
            </p:nvSpPr>
            <p:spPr>
              <a:xfrm>
                <a:off x="1127713" y="4225895"/>
                <a:ext cx="23303" cy="18854"/>
              </a:xfrm>
              <a:custGeom>
                <a:avLst/>
                <a:gdLst/>
                <a:ahLst/>
                <a:cxnLst/>
                <a:rect l="l" t="t" r="r" b="b"/>
                <a:pathLst>
                  <a:path w="110" h="89" extrusionOk="0">
                    <a:moveTo>
                      <a:pt x="110" y="0"/>
                    </a:moveTo>
                    <a:cubicBezTo>
                      <a:pt x="70" y="30"/>
                      <a:pt x="40" y="49"/>
                      <a:pt x="1" y="79"/>
                    </a:cubicBezTo>
                    <a:lnTo>
                      <a:pt x="11" y="89"/>
                    </a:lnTo>
                    <a:cubicBezTo>
                      <a:pt x="50" y="59"/>
                      <a:pt x="80" y="30"/>
                      <a:pt x="110" y="10"/>
                    </a:cubicBezTo>
                    <a:lnTo>
                      <a:pt x="11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02" name="Google Shape;802;p5"/>
              <p:cNvSpPr/>
              <p:nvPr/>
            </p:nvSpPr>
            <p:spPr>
              <a:xfrm>
                <a:off x="1119451" y="4188398"/>
                <a:ext cx="8474" cy="16736"/>
              </a:xfrm>
              <a:custGeom>
                <a:avLst/>
                <a:gdLst/>
                <a:ahLst/>
                <a:cxnLst/>
                <a:rect l="l" t="t" r="r" b="b"/>
                <a:pathLst>
                  <a:path w="40" h="79" extrusionOk="0">
                    <a:moveTo>
                      <a:pt x="30" y="0"/>
                    </a:moveTo>
                    <a:cubicBezTo>
                      <a:pt x="20" y="20"/>
                      <a:pt x="11" y="49"/>
                      <a:pt x="1" y="69"/>
                    </a:cubicBezTo>
                    <a:lnTo>
                      <a:pt x="11" y="79"/>
                    </a:lnTo>
                    <a:cubicBezTo>
                      <a:pt x="20" y="49"/>
                      <a:pt x="30" y="2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03" name="Google Shape;803;p5"/>
              <p:cNvSpPr/>
              <p:nvPr/>
            </p:nvSpPr>
            <p:spPr>
              <a:xfrm>
                <a:off x="1094453" y="4544726"/>
                <a:ext cx="10804" cy="12711"/>
              </a:xfrm>
              <a:custGeom>
                <a:avLst/>
                <a:gdLst/>
                <a:ahLst/>
                <a:cxnLst/>
                <a:rect l="l" t="t" r="r" b="b"/>
                <a:pathLst>
                  <a:path w="51" h="60" extrusionOk="0">
                    <a:moveTo>
                      <a:pt x="50" y="1"/>
                    </a:moveTo>
                    <a:lnTo>
                      <a:pt x="50" y="1"/>
                    </a:lnTo>
                    <a:cubicBezTo>
                      <a:pt x="30" y="11"/>
                      <a:pt x="11" y="31"/>
                      <a:pt x="11" y="50"/>
                    </a:cubicBezTo>
                    <a:cubicBezTo>
                      <a:pt x="0" y="60"/>
                      <a:pt x="11" y="60"/>
                      <a:pt x="20" y="60"/>
                    </a:cubicBezTo>
                    <a:cubicBezTo>
                      <a:pt x="30" y="40"/>
                      <a:pt x="30" y="20"/>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04" name="Google Shape;804;p5"/>
              <p:cNvSpPr/>
              <p:nvPr/>
            </p:nvSpPr>
            <p:spPr>
              <a:xfrm>
                <a:off x="1079835" y="4490493"/>
                <a:ext cx="16312" cy="15889"/>
              </a:xfrm>
              <a:custGeom>
                <a:avLst/>
                <a:gdLst/>
                <a:ahLst/>
                <a:cxnLst/>
                <a:rect l="l" t="t" r="r" b="b"/>
                <a:pathLst>
                  <a:path w="77" h="75" extrusionOk="0">
                    <a:moveTo>
                      <a:pt x="1" y="1"/>
                    </a:moveTo>
                    <a:cubicBezTo>
                      <a:pt x="21" y="31"/>
                      <a:pt x="40" y="50"/>
                      <a:pt x="69" y="70"/>
                    </a:cubicBezTo>
                    <a:cubicBezTo>
                      <a:pt x="50" y="40"/>
                      <a:pt x="30" y="20"/>
                      <a:pt x="1" y="1"/>
                    </a:cubicBezTo>
                    <a:close/>
                    <a:moveTo>
                      <a:pt x="69" y="70"/>
                    </a:moveTo>
                    <a:cubicBezTo>
                      <a:pt x="69" y="73"/>
                      <a:pt x="71" y="74"/>
                      <a:pt x="72" y="74"/>
                    </a:cubicBezTo>
                    <a:cubicBezTo>
                      <a:pt x="74" y="74"/>
                      <a:pt x="76" y="70"/>
                      <a:pt x="69" y="7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05" name="Google Shape;805;p5"/>
              <p:cNvSpPr/>
              <p:nvPr/>
            </p:nvSpPr>
            <p:spPr>
              <a:xfrm>
                <a:off x="1094453" y="4452996"/>
                <a:ext cx="12711" cy="14829"/>
              </a:xfrm>
              <a:custGeom>
                <a:avLst/>
                <a:gdLst/>
                <a:ahLst/>
                <a:cxnLst/>
                <a:rect l="l" t="t" r="r" b="b"/>
                <a:pathLst>
                  <a:path w="60" h="70" extrusionOk="0">
                    <a:moveTo>
                      <a:pt x="59" y="1"/>
                    </a:moveTo>
                    <a:lnTo>
                      <a:pt x="0" y="60"/>
                    </a:lnTo>
                    <a:cubicBezTo>
                      <a:pt x="0" y="70"/>
                      <a:pt x="11" y="70"/>
                      <a:pt x="11" y="70"/>
                    </a:cubicBezTo>
                    <a:cubicBezTo>
                      <a:pt x="30" y="50"/>
                      <a:pt x="50" y="31"/>
                      <a:pt x="59" y="11"/>
                    </a:cubicBezTo>
                    <a:lnTo>
                      <a:pt x="5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06" name="Google Shape;806;p5"/>
              <p:cNvSpPr/>
              <p:nvPr/>
            </p:nvSpPr>
            <p:spPr>
              <a:xfrm>
                <a:off x="1092334" y="4288390"/>
                <a:ext cx="12923" cy="11440"/>
              </a:xfrm>
              <a:custGeom>
                <a:avLst/>
                <a:gdLst/>
                <a:ahLst/>
                <a:cxnLst/>
                <a:rect l="l" t="t" r="r" b="b"/>
                <a:pathLst>
                  <a:path w="61" h="54" extrusionOk="0">
                    <a:moveTo>
                      <a:pt x="50" y="1"/>
                    </a:moveTo>
                    <a:lnTo>
                      <a:pt x="1" y="49"/>
                    </a:lnTo>
                    <a:cubicBezTo>
                      <a:pt x="1" y="49"/>
                      <a:pt x="5" y="54"/>
                      <a:pt x="8" y="54"/>
                    </a:cubicBezTo>
                    <a:cubicBezTo>
                      <a:pt x="9" y="54"/>
                      <a:pt x="10" y="53"/>
                      <a:pt x="10" y="49"/>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07" name="Google Shape;807;p5"/>
              <p:cNvSpPr/>
              <p:nvPr/>
            </p:nvSpPr>
            <p:spPr>
              <a:xfrm>
                <a:off x="1131950" y="4557225"/>
                <a:ext cx="12711" cy="12711"/>
              </a:xfrm>
              <a:custGeom>
                <a:avLst/>
                <a:gdLst/>
                <a:ahLst/>
                <a:cxnLst/>
                <a:rect l="l" t="t" r="r" b="b"/>
                <a:pathLst>
                  <a:path w="60" h="60" extrusionOk="0">
                    <a:moveTo>
                      <a:pt x="60" y="1"/>
                    </a:moveTo>
                    <a:lnTo>
                      <a:pt x="60" y="1"/>
                    </a:lnTo>
                    <a:cubicBezTo>
                      <a:pt x="40" y="20"/>
                      <a:pt x="20" y="31"/>
                      <a:pt x="1" y="50"/>
                    </a:cubicBezTo>
                    <a:cubicBezTo>
                      <a:pt x="1" y="50"/>
                      <a:pt x="1" y="60"/>
                      <a:pt x="11" y="60"/>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08" name="Google Shape;808;p5"/>
              <p:cNvSpPr/>
              <p:nvPr/>
            </p:nvSpPr>
            <p:spPr>
              <a:xfrm>
                <a:off x="1084072" y="4619720"/>
                <a:ext cx="12711" cy="9533"/>
              </a:xfrm>
              <a:custGeom>
                <a:avLst/>
                <a:gdLst/>
                <a:ahLst/>
                <a:cxnLst/>
                <a:rect l="l" t="t" r="r" b="b"/>
                <a:pathLst>
                  <a:path w="60" h="45" extrusionOk="0">
                    <a:moveTo>
                      <a:pt x="1" y="1"/>
                    </a:moveTo>
                    <a:cubicBezTo>
                      <a:pt x="10" y="11"/>
                      <a:pt x="30" y="31"/>
                      <a:pt x="49" y="40"/>
                    </a:cubicBezTo>
                    <a:cubicBezTo>
                      <a:pt x="49" y="44"/>
                      <a:pt x="51" y="45"/>
                      <a:pt x="52" y="45"/>
                    </a:cubicBezTo>
                    <a:cubicBezTo>
                      <a:pt x="55" y="45"/>
                      <a:pt x="60" y="40"/>
                      <a:pt x="60" y="40"/>
                    </a:cubicBezTo>
                    <a:cubicBezTo>
                      <a:pt x="40" y="21"/>
                      <a:pt x="20"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09" name="Google Shape;809;p5"/>
              <p:cNvSpPr/>
              <p:nvPr/>
            </p:nvSpPr>
            <p:spPr>
              <a:xfrm>
                <a:off x="1096571" y="4665691"/>
                <a:ext cx="8686" cy="10804"/>
              </a:xfrm>
              <a:custGeom>
                <a:avLst/>
                <a:gdLst/>
                <a:ahLst/>
                <a:cxnLst/>
                <a:rect l="l" t="t" r="r" b="b"/>
                <a:pathLst>
                  <a:path w="41" h="51" extrusionOk="0">
                    <a:moveTo>
                      <a:pt x="40" y="0"/>
                    </a:moveTo>
                    <a:cubicBezTo>
                      <a:pt x="20" y="0"/>
                      <a:pt x="1" y="20"/>
                      <a:pt x="1" y="40"/>
                    </a:cubicBezTo>
                    <a:cubicBezTo>
                      <a:pt x="1" y="50"/>
                      <a:pt x="10" y="50"/>
                      <a:pt x="10" y="50"/>
                    </a:cubicBezTo>
                    <a:cubicBezTo>
                      <a:pt x="20" y="40"/>
                      <a:pt x="20" y="30"/>
                      <a:pt x="20" y="20"/>
                    </a:cubicBezTo>
                    <a:cubicBezTo>
                      <a:pt x="30" y="11"/>
                      <a:pt x="30" y="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10" name="Google Shape;810;p5"/>
              <p:cNvSpPr/>
              <p:nvPr/>
            </p:nvSpPr>
            <p:spPr>
              <a:xfrm>
                <a:off x="1081954" y="4736659"/>
                <a:ext cx="14829" cy="15677"/>
              </a:xfrm>
              <a:custGeom>
                <a:avLst/>
                <a:gdLst/>
                <a:ahLst/>
                <a:cxnLst/>
                <a:rect l="l" t="t" r="r" b="b"/>
                <a:pathLst>
                  <a:path w="70" h="74" extrusionOk="0">
                    <a:moveTo>
                      <a:pt x="0" y="0"/>
                    </a:moveTo>
                    <a:lnTo>
                      <a:pt x="0" y="10"/>
                    </a:lnTo>
                    <a:lnTo>
                      <a:pt x="59" y="69"/>
                    </a:lnTo>
                    <a:cubicBezTo>
                      <a:pt x="59" y="72"/>
                      <a:pt x="61" y="74"/>
                      <a:pt x="62" y="74"/>
                    </a:cubicBezTo>
                    <a:cubicBezTo>
                      <a:pt x="65" y="74"/>
                      <a:pt x="70" y="69"/>
                      <a:pt x="70" y="69"/>
                    </a:cubicBez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11" name="Google Shape;811;p5"/>
              <p:cNvSpPr/>
              <p:nvPr/>
            </p:nvSpPr>
            <p:spPr>
              <a:xfrm>
                <a:off x="1048482" y="4759539"/>
                <a:ext cx="16948" cy="12711"/>
              </a:xfrm>
              <a:custGeom>
                <a:avLst/>
                <a:gdLst/>
                <a:ahLst/>
                <a:cxnLst/>
                <a:rect l="l" t="t" r="r" b="b"/>
                <a:pathLst>
                  <a:path w="80" h="60" extrusionOk="0">
                    <a:moveTo>
                      <a:pt x="1" y="1"/>
                    </a:moveTo>
                    <a:cubicBezTo>
                      <a:pt x="21" y="20"/>
                      <a:pt x="40" y="40"/>
                      <a:pt x="70" y="60"/>
                    </a:cubicBezTo>
                    <a:lnTo>
                      <a:pt x="80" y="50"/>
                    </a:lnTo>
                    <a:cubicBezTo>
                      <a:pt x="51" y="30"/>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12" name="Google Shape;812;p5"/>
              <p:cNvSpPr/>
              <p:nvPr/>
            </p:nvSpPr>
            <p:spPr>
              <a:xfrm>
                <a:off x="1184064" y="4505322"/>
                <a:ext cx="8686" cy="10381"/>
              </a:xfrm>
              <a:custGeom>
                <a:avLst/>
                <a:gdLst/>
                <a:ahLst/>
                <a:cxnLst/>
                <a:rect l="l" t="t" r="r" b="b"/>
                <a:pathLst>
                  <a:path w="41" h="49" extrusionOk="0">
                    <a:moveTo>
                      <a:pt x="1" y="0"/>
                    </a:moveTo>
                    <a:lnTo>
                      <a:pt x="1" y="0"/>
                    </a:lnTo>
                    <a:cubicBezTo>
                      <a:pt x="10" y="20"/>
                      <a:pt x="21" y="29"/>
                      <a:pt x="30" y="49"/>
                    </a:cubicBezTo>
                    <a:lnTo>
                      <a:pt x="40" y="39"/>
                    </a:lnTo>
                    <a:cubicBezTo>
                      <a:pt x="30" y="29"/>
                      <a:pt x="1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13" name="Google Shape;813;p5"/>
              <p:cNvSpPr/>
              <p:nvPr/>
            </p:nvSpPr>
            <p:spPr>
              <a:xfrm>
                <a:off x="1192538" y="4463588"/>
                <a:ext cx="8474" cy="17795"/>
              </a:xfrm>
              <a:custGeom>
                <a:avLst/>
                <a:gdLst/>
                <a:ahLst/>
                <a:cxnLst/>
                <a:rect l="l" t="t" r="r" b="b"/>
                <a:pathLst>
                  <a:path w="40" h="84" extrusionOk="0">
                    <a:moveTo>
                      <a:pt x="40" y="0"/>
                    </a:moveTo>
                    <a:cubicBezTo>
                      <a:pt x="29" y="20"/>
                      <a:pt x="10" y="49"/>
                      <a:pt x="0" y="79"/>
                    </a:cubicBezTo>
                    <a:cubicBezTo>
                      <a:pt x="0" y="79"/>
                      <a:pt x="5" y="83"/>
                      <a:pt x="7" y="83"/>
                    </a:cubicBezTo>
                    <a:cubicBezTo>
                      <a:pt x="9" y="83"/>
                      <a:pt x="10" y="82"/>
                      <a:pt x="10" y="79"/>
                    </a:cubicBezTo>
                    <a:cubicBezTo>
                      <a:pt x="20" y="59"/>
                      <a:pt x="29" y="29"/>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14" name="Google Shape;814;p5"/>
              <p:cNvSpPr/>
              <p:nvPr/>
            </p:nvSpPr>
            <p:spPr>
              <a:xfrm>
                <a:off x="1161185" y="4486468"/>
                <a:ext cx="14829" cy="11440"/>
              </a:xfrm>
              <a:custGeom>
                <a:avLst/>
                <a:gdLst/>
                <a:ahLst/>
                <a:cxnLst/>
                <a:rect l="l" t="t" r="r" b="b"/>
                <a:pathLst>
                  <a:path w="70" h="54" extrusionOk="0">
                    <a:moveTo>
                      <a:pt x="0" y="0"/>
                    </a:moveTo>
                    <a:lnTo>
                      <a:pt x="0" y="0"/>
                    </a:lnTo>
                    <a:cubicBezTo>
                      <a:pt x="20" y="20"/>
                      <a:pt x="40" y="39"/>
                      <a:pt x="59" y="50"/>
                    </a:cubicBezTo>
                    <a:cubicBezTo>
                      <a:pt x="62" y="52"/>
                      <a:pt x="64" y="54"/>
                      <a:pt x="66" y="54"/>
                    </a:cubicBezTo>
                    <a:cubicBezTo>
                      <a:pt x="70" y="54"/>
                      <a:pt x="70" y="47"/>
                      <a:pt x="70" y="39"/>
                    </a:cubicBezTo>
                    <a:cubicBezTo>
                      <a:pt x="50"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15" name="Google Shape;815;p5"/>
              <p:cNvSpPr/>
              <p:nvPr/>
            </p:nvSpPr>
            <p:spPr>
              <a:xfrm>
                <a:off x="1159066" y="4534345"/>
                <a:ext cx="10592" cy="10592"/>
              </a:xfrm>
              <a:custGeom>
                <a:avLst/>
                <a:gdLst/>
                <a:ahLst/>
                <a:cxnLst/>
                <a:rect l="l" t="t" r="r" b="b"/>
                <a:pathLst>
                  <a:path w="50" h="50" extrusionOk="0">
                    <a:moveTo>
                      <a:pt x="1" y="1"/>
                    </a:moveTo>
                    <a:lnTo>
                      <a:pt x="1" y="1"/>
                    </a:lnTo>
                    <a:cubicBezTo>
                      <a:pt x="10" y="10"/>
                      <a:pt x="30" y="30"/>
                      <a:pt x="40" y="50"/>
                    </a:cubicBezTo>
                    <a:lnTo>
                      <a:pt x="50" y="40"/>
                    </a:lnTo>
                    <a:cubicBezTo>
                      <a:pt x="40" y="21"/>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16" name="Google Shape;816;p5"/>
              <p:cNvSpPr/>
              <p:nvPr/>
            </p:nvSpPr>
            <p:spPr>
              <a:xfrm>
                <a:off x="1190420" y="4594722"/>
                <a:ext cx="4237" cy="6567"/>
              </a:xfrm>
              <a:custGeom>
                <a:avLst/>
                <a:gdLst/>
                <a:ahLst/>
                <a:cxnLst/>
                <a:rect l="l" t="t" r="r" b="b"/>
                <a:pathLst>
                  <a:path w="20" h="31" extrusionOk="0">
                    <a:moveTo>
                      <a:pt x="20" y="1"/>
                    </a:moveTo>
                    <a:cubicBezTo>
                      <a:pt x="10" y="1"/>
                      <a:pt x="0" y="11"/>
                      <a:pt x="0" y="21"/>
                    </a:cubicBezTo>
                    <a:lnTo>
                      <a:pt x="0" y="31"/>
                    </a:lnTo>
                    <a:cubicBezTo>
                      <a:pt x="10" y="21"/>
                      <a:pt x="10" y="11"/>
                      <a:pt x="2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17" name="Google Shape;817;p5"/>
              <p:cNvSpPr/>
              <p:nvPr/>
            </p:nvSpPr>
            <p:spPr>
              <a:xfrm>
                <a:off x="1209274" y="4598959"/>
                <a:ext cx="18854" cy="12711"/>
              </a:xfrm>
              <a:custGeom>
                <a:avLst/>
                <a:gdLst/>
                <a:ahLst/>
                <a:cxnLst/>
                <a:rect l="l" t="t" r="r" b="b"/>
                <a:pathLst>
                  <a:path w="89" h="60" extrusionOk="0">
                    <a:moveTo>
                      <a:pt x="88" y="1"/>
                    </a:moveTo>
                    <a:cubicBezTo>
                      <a:pt x="59" y="11"/>
                      <a:pt x="29" y="20"/>
                      <a:pt x="0" y="50"/>
                    </a:cubicBezTo>
                    <a:cubicBezTo>
                      <a:pt x="0" y="50"/>
                      <a:pt x="0" y="60"/>
                      <a:pt x="10" y="60"/>
                    </a:cubicBezTo>
                    <a:cubicBezTo>
                      <a:pt x="29" y="40"/>
                      <a:pt x="59" y="11"/>
                      <a:pt x="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18" name="Google Shape;818;p5"/>
              <p:cNvSpPr/>
              <p:nvPr/>
            </p:nvSpPr>
            <p:spPr>
              <a:xfrm>
                <a:off x="1171565" y="4644929"/>
                <a:ext cx="12711" cy="12711"/>
              </a:xfrm>
              <a:custGeom>
                <a:avLst/>
                <a:gdLst/>
                <a:ahLst/>
                <a:cxnLst/>
                <a:rect l="l" t="t" r="r" b="b"/>
                <a:pathLst>
                  <a:path w="60" h="60" extrusionOk="0">
                    <a:moveTo>
                      <a:pt x="1" y="0"/>
                    </a:moveTo>
                    <a:cubicBezTo>
                      <a:pt x="21" y="20"/>
                      <a:pt x="30" y="39"/>
                      <a:pt x="50" y="59"/>
                    </a:cubicBezTo>
                    <a:lnTo>
                      <a:pt x="60" y="50"/>
                    </a:lnTo>
                    <a:cubicBezTo>
                      <a:pt x="40" y="3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19" name="Google Shape;819;p5"/>
              <p:cNvSpPr/>
              <p:nvPr/>
            </p:nvSpPr>
            <p:spPr>
              <a:xfrm>
                <a:off x="1159066" y="4622050"/>
                <a:ext cx="12711" cy="10381"/>
              </a:xfrm>
              <a:custGeom>
                <a:avLst/>
                <a:gdLst/>
                <a:ahLst/>
                <a:cxnLst/>
                <a:rect l="l" t="t" r="r" b="b"/>
                <a:pathLst>
                  <a:path w="60" h="49" extrusionOk="0">
                    <a:moveTo>
                      <a:pt x="1" y="0"/>
                    </a:moveTo>
                    <a:lnTo>
                      <a:pt x="1" y="0"/>
                    </a:lnTo>
                    <a:cubicBezTo>
                      <a:pt x="21" y="20"/>
                      <a:pt x="30" y="40"/>
                      <a:pt x="50" y="49"/>
                    </a:cubicBezTo>
                    <a:lnTo>
                      <a:pt x="60" y="40"/>
                    </a:lnTo>
                    <a:cubicBezTo>
                      <a:pt x="40" y="2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20" name="Google Shape;820;p5"/>
              <p:cNvSpPr/>
              <p:nvPr/>
            </p:nvSpPr>
            <p:spPr>
              <a:xfrm>
                <a:off x="1142542" y="4657428"/>
                <a:ext cx="16736" cy="14829"/>
              </a:xfrm>
              <a:custGeom>
                <a:avLst/>
                <a:gdLst/>
                <a:ahLst/>
                <a:cxnLst/>
                <a:rect l="l" t="t" r="r" b="b"/>
                <a:pathLst>
                  <a:path w="79" h="70" extrusionOk="0">
                    <a:moveTo>
                      <a:pt x="0" y="0"/>
                    </a:moveTo>
                    <a:lnTo>
                      <a:pt x="0" y="0"/>
                    </a:lnTo>
                    <a:cubicBezTo>
                      <a:pt x="29" y="20"/>
                      <a:pt x="49" y="39"/>
                      <a:pt x="59" y="69"/>
                    </a:cubicBezTo>
                    <a:cubicBezTo>
                      <a:pt x="69" y="69"/>
                      <a:pt x="79" y="59"/>
                      <a:pt x="69" y="59"/>
                    </a:cubicBezTo>
                    <a:cubicBezTo>
                      <a:pt x="59" y="3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21" name="Google Shape;821;p5"/>
              <p:cNvSpPr/>
              <p:nvPr/>
            </p:nvSpPr>
            <p:spPr>
              <a:xfrm>
                <a:off x="1171565" y="4678190"/>
                <a:ext cx="14829" cy="4449"/>
              </a:xfrm>
              <a:custGeom>
                <a:avLst/>
                <a:gdLst/>
                <a:ahLst/>
                <a:cxnLst/>
                <a:rect l="l" t="t" r="r" b="b"/>
                <a:pathLst>
                  <a:path w="70" h="21" extrusionOk="0">
                    <a:moveTo>
                      <a:pt x="69" y="1"/>
                    </a:moveTo>
                    <a:cubicBezTo>
                      <a:pt x="50" y="1"/>
                      <a:pt x="21" y="1"/>
                      <a:pt x="1" y="11"/>
                    </a:cubicBezTo>
                    <a:lnTo>
                      <a:pt x="10" y="20"/>
                    </a:lnTo>
                    <a:cubicBezTo>
                      <a:pt x="30" y="11"/>
                      <a:pt x="50" y="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22" name="Google Shape;822;p5"/>
              <p:cNvSpPr/>
              <p:nvPr/>
            </p:nvSpPr>
            <p:spPr>
              <a:xfrm>
                <a:off x="1023484" y="4401093"/>
                <a:ext cx="10804" cy="12711"/>
              </a:xfrm>
              <a:custGeom>
                <a:avLst/>
                <a:gdLst/>
                <a:ahLst/>
                <a:cxnLst/>
                <a:rect l="l" t="t" r="r" b="b"/>
                <a:pathLst>
                  <a:path w="51" h="60" extrusionOk="0">
                    <a:moveTo>
                      <a:pt x="50" y="0"/>
                    </a:moveTo>
                    <a:lnTo>
                      <a:pt x="50" y="0"/>
                    </a:lnTo>
                    <a:cubicBezTo>
                      <a:pt x="31" y="9"/>
                      <a:pt x="11" y="29"/>
                      <a:pt x="1" y="49"/>
                    </a:cubicBezTo>
                    <a:cubicBezTo>
                      <a:pt x="1" y="49"/>
                      <a:pt x="1" y="59"/>
                      <a:pt x="11" y="59"/>
                    </a:cubicBezTo>
                    <a:cubicBezTo>
                      <a:pt x="21" y="39"/>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23" name="Google Shape;823;p5"/>
              <p:cNvSpPr/>
              <p:nvPr/>
            </p:nvSpPr>
            <p:spPr>
              <a:xfrm>
                <a:off x="1027721" y="4350885"/>
                <a:ext cx="10804" cy="12711"/>
              </a:xfrm>
              <a:custGeom>
                <a:avLst/>
                <a:gdLst/>
                <a:ahLst/>
                <a:cxnLst/>
                <a:rect l="l" t="t" r="r" b="b"/>
                <a:pathLst>
                  <a:path w="51" h="60" extrusionOk="0">
                    <a:moveTo>
                      <a:pt x="50" y="1"/>
                    </a:moveTo>
                    <a:cubicBezTo>
                      <a:pt x="30" y="21"/>
                      <a:pt x="20" y="40"/>
                      <a:pt x="1" y="50"/>
                    </a:cubicBezTo>
                    <a:cubicBezTo>
                      <a:pt x="1" y="60"/>
                      <a:pt x="11" y="60"/>
                      <a:pt x="11" y="60"/>
                    </a:cubicBezTo>
                    <a:cubicBezTo>
                      <a:pt x="30" y="50"/>
                      <a:pt x="40" y="2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24" name="Google Shape;824;p5"/>
              <p:cNvSpPr/>
              <p:nvPr/>
            </p:nvSpPr>
            <p:spPr>
              <a:xfrm>
                <a:off x="992342" y="4325887"/>
                <a:ext cx="14829" cy="14829"/>
              </a:xfrm>
              <a:custGeom>
                <a:avLst/>
                <a:gdLst/>
                <a:ahLst/>
                <a:cxnLst/>
                <a:rect l="l" t="t" r="r" b="b"/>
                <a:pathLst>
                  <a:path w="70" h="70" extrusionOk="0">
                    <a:moveTo>
                      <a:pt x="1" y="1"/>
                    </a:moveTo>
                    <a:lnTo>
                      <a:pt x="1" y="1"/>
                    </a:lnTo>
                    <a:cubicBezTo>
                      <a:pt x="20" y="30"/>
                      <a:pt x="40" y="50"/>
                      <a:pt x="60" y="69"/>
                    </a:cubicBezTo>
                    <a:cubicBezTo>
                      <a:pt x="69" y="69"/>
                      <a:pt x="69" y="60"/>
                      <a:pt x="69" y="60"/>
                    </a:cubicBezTo>
                    <a:cubicBezTo>
                      <a:pt x="49" y="40"/>
                      <a:pt x="20"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25" name="Google Shape;825;p5"/>
              <p:cNvSpPr/>
              <p:nvPr/>
            </p:nvSpPr>
            <p:spPr>
              <a:xfrm>
                <a:off x="1013315" y="4298771"/>
                <a:ext cx="14617" cy="12711"/>
              </a:xfrm>
              <a:custGeom>
                <a:avLst/>
                <a:gdLst/>
                <a:ahLst/>
                <a:cxnLst/>
                <a:rect l="l" t="t" r="r" b="b"/>
                <a:pathLst>
                  <a:path w="69" h="60" extrusionOk="0">
                    <a:moveTo>
                      <a:pt x="69" y="0"/>
                    </a:moveTo>
                    <a:lnTo>
                      <a:pt x="69" y="0"/>
                    </a:lnTo>
                    <a:cubicBezTo>
                      <a:pt x="39" y="11"/>
                      <a:pt x="20" y="30"/>
                      <a:pt x="0" y="50"/>
                    </a:cubicBezTo>
                    <a:cubicBezTo>
                      <a:pt x="0" y="59"/>
                      <a:pt x="0" y="59"/>
                      <a:pt x="9" y="59"/>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26" name="Google Shape;826;p5"/>
              <p:cNvSpPr/>
              <p:nvPr/>
            </p:nvSpPr>
            <p:spPr>
              <a:xfrm>
                <a:off x="994461" y="4271654"/>
                <a:ext cx="10592" cy="13770"/>
              </a:xfrm>
              <a:custGeom>
                <a:avLst/>
                <a:gdLst/>
                <a:ahLst/>
                <a:cxnLst/>
                <a:rect l="l" t="t" r="r" b="b"/>
                <a:pathLst>
                  <a:path w="50" h="65" extrusionOk="0">
                    <a:moveTo>
                      <a:pt x="0" y="1"/>
                    </a:moveTo>
                    <a:lnTo>
                      <a:pt x="0" y="1"/>
                    </a:lnTo>
                    <a:cubicBezTo>
                      <a:pt x="10" y="21"/>
                      <a:pt x="20" y="40"/>
                      <a:pt x="39" y="60"/>
                    </a:cubicBezTo>
                    <a:cubicBezTo>
                      <a:pt x="39" y="63"/>
                      <a:pt x="41" y="64"/>
                      <a:pt x="42" y="64"/>
                    </a:cubicBezTo>
                    <a:cubicBezTo>
                      <a:pt x="45" y="64"/>
                      <a:pt x="50" y="60"/>
                      <a:pt x="50" y="60"/>
                    </a:cubicBezTo>
                    <a:cubicBezTo>
                      <a:pt x="39" y="30"/>
                      <a:pt x="20" y="2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27" name="Google Shape;827;p5"/>
              <p:cNvSpPr/>
              <p:nvPr/>
            </p:nvSpPr>
            <p:spPr>
              <a:xfrm>
                <a:off x="1009078" y="4252800"/>
                <a:ext cx="14617" cy="13770"/>
              </a:xfrm>
              <a:custGeom>
                <a:avLst/>
                <a:gdLst/>
                <a:ahLst/>
                <a:cxnLst/>
                <a:rect l="l" t="t" r="r" b="b"/>
                <a:pathLst>
                  <a:path w="69" h="65" extrusionOk="0">
                    <a:moveTo>
                      <a:pt x="69" y="1"/>
                    </a:moveTo>
                    <a:cubicBezTo>
                      <a:pt x="49" y="11"/>
                      <a:pt x="20" y="31"/>
                      <a:pt x="0" y="60"/>
                    </a:cubicBezTo>
                    <a:cubicBezTo>
                      <a:pt x="0" y="60"/>
                      <a:pt x="5" y="65"/>
                      <a:pt x="7" y="65"/>
                    </a:cubicBezTo>
                    <a:cubicBezTo>
                      <a:pt x="9" y="65"/>
                      <a:pt x="10" y="63"/>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28" name="Google Shape;828;p5"/>
              <p:cNvSpPr/>
              <p:nvPr/>
            </p:nvSpPr>
            <p:spPr>
              <a:xfrm>
                <a:off x="992342" y="4227802"/>
                <a:ext cx="14829" cy="15041"/>
              </a:xfrm>
              <a:custGeom>
                <a:avLst/>
                <a:gdLst/>
                <a:ahLst/>
                <a:cxnLst/>
                <a:rect l="l" t="t" r="r" b="b"/>
                <a:pathLst>
                  <a:path w="70" h="71" extrusionOk="0">
                    <a:moveTo>
                      <a:pt x="1" y="1"/>
                    </a:moveTo>
                    <a:cubicBezTo>
                      <a:pt x="20" y="21"/>
                      <a:pt x="40" y="50"/>
                      <a:pt x="60" y="70"/>
                    </a:cubicBezTo>
                    <a:lnTo>
                      <a:pt x="69" y="60"/>
                    </a:lnTo>
                    <a:cubicBezTo>
                      <a:pt x="49" y="4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29" name="Google Shape;829;p5"/>
              <p:cNvSpPr/>
              <p:nvPr/>
            </p:nvSpPr>
            <p:spPr>
              <a:xfrm>
                <a:off x="965226" y="4250893"/>
                <a:ext cx="16948" cy="10592"/>
              </a:xfrm>
              <a:custGeom>
                <a:avLst/>
                <a:gdLst/>
                <a:ahLst/>
                <a:cxnLst/>
                <a:rect l="l" t="t" r="r" b="b"/>
                <a:pathLst>
                  <a:path w="80" h="50" extrusionOk="0">
                    <a:moveTo>
                      <a:pt x="0" y="0"/>
                    </a:moveTo>
                    <a:lnTo>
                      <a:pt x="0" y="0"/>
                    </a:lnTo>
                    <a:cubicBezTo>
                      <a:pt x="20" y="20"/>
                      <a:pt x="50" y="40"/>
                      <a:pt x="70" y="49"/>
                    </a:cubicBezTo>
                    <a:lnTo>
                      <a:pt x="79" y="40"/>
                    </a:lnTo>
                    <a:cubicBezTo>
                      <a:pt x="50" y="20"/>
                      <a:pt x="3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30" name="Google Shape;830;p5"/>
              <p:cNvSpPr/>
              <p:nvPr/>
            </p:nvSpPr>
            <p:spPr>
              <a:xfrm>
                <a:off x="965226" y="4298771"/>
                <a:ext cx="14829" cy="10804"/>
              </a:xfrm>
              <a:custGeom>
                <a:avLst/>
                <a:gdLst/>
                <a:ahLst/>
                <a:cxnLst/>
                <a:rect l="l" t="t" r="r" b="b"/>
                <a:pathLst>
                  <a:path w="70" h="51" extrusionOk="0">
                    <a:moveTo>
                      <a:pt x="0" y="0"/>
                    </a:moveTo>
                    <a:lnTo>
                      <a:pt x="0" y="0"/>
                    </a:lnTo>
                    <a:cubicBezTo>
                      <a:pt x="20" y="20"/>
                      <a:pt x="40" y="30"/>
                      <a:pt x="59" y="50"/>
                    </a:cubicBezTo>
                    <a:cubicBezTo>
                      <a:pt x="70" y="50"/>
                      <a:pt x="70" y="40"/>
                      <a:pt x="70" y="40"/>
                    </a:cubicBezTo>
                    <a:cubicBezTo>
                      <a:pt x="50" y="2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31" name="Google Shape;831;p5"/>
              <p:cNvSpPr/>
              <p:nvPr/>
            </p:nvSpPr>
            <p:spPr>
              <a:xfrm>
                <a:off x="965226" y="4336268"/>
                <a:ext cx="20973" cy="9533"/>
              </a:xfrm>
              <a:custGeom>
                <a:avLst/>
                <a:gdLst/>
                <a:ahLst/>
                <a:cxnLst/>
                <a:rect l="l" t="t" r="r" b="b"/>
                <a:pathLst>
                  <a:path w="99" h="45" extrusionOk="0">
                    <a:moveTo>
                      <a:pt x="0" y="1"/>
                    </a:moveTo>
                    <a:lnTo>
                      <a:pt x="0" y="1"/>
                    </a:lnTo>
                    <a:cubicBezTo>
                      <a:pt x="30" y="11"/>
                      <a:pt x="59" y="30"/>
                      <a:pt x="89" y="40"/>
                    </a:cubicBezTo>
                    <a:cubicBezTo>
                      <a:pt x="89" y="43"/>
                      <a:pt x="90" y="44"/>
                      <a:pt x="91" y="44"/>
                    </a:cubicBezTo>
                    <a:cubicBezTo>
                      <a:pt x="94" y="44"/>
                      <a:pt x="99" y="37"/>
                      <a:pt x="99" y="30"/>
                    </a:cubicBezTo>
                    <a:cubicBezTo>
                      <a:pt x="70" y="11"/>
                      <a:pt x="4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32" name="Google Shape;832;p5"/>
              <p:cNvSpPr/>
              <p:nvPr/>
            </p:nvSpPr>
            <p:spPr>
              <a:xfrm>
                <a:off x="963107" y="4371858"/>
                <a:ext cx="21185" cy="8474"/>
              </a:xfrm>
              <a:custGeom>
                <a:avLst/>
                <a:gdLst/>
                <a:ahLst/>
                <a:cxnLst/>
                <a:rect l="l" t="t" r="r" b="b"/>
                <a:pathLst>
                  <a:path w="100" h="40" extrusionOk="0">
                    <a:moveTo>
                      <a:pt x="1" y="0"/>
                    </a:moveTo>
                    <a:cubicBezTo>
                      <a:pt x="30" y="10"/>
                      <a:pt x="60" y="29"/>
                      <a:pt x="89" y="40"/>
                    </a:cubicBezTo>
                    <a:cubicBezTo>
                      <a:pt x="89" y="40"/>
                      <a:pt x="99" y="29"/>
                      <a:pt x="89" y="29"/>
                    </a:cubicBezTo>
                    <a:cubicBezTo>
                      <a:pt x="60" y="10"/>
                      <a:pt x="3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33" name="Google Shape;833;p5"/>
              <p:cNvSpPr/>
              <p:nvPr/>
            </p:nvSpPr>
            <p:spPr>
              <a:xfrm>
                <a:off x="971581" y="4411262"/>
                <a:ext cx="14617" cy="4449"/>
              </a:xfrm>
              <a:custGeom>
                <a:avLst/>
                <a:gdLst/>
                <a:ahLst/>
                <a:cxnLst/>
                <a:rect l="l" t="t" r="r" b="b"/>
                <a:pathLst>
                  <a:path w="69" h="21" extrusionOk="0">
                    <a:moveTo>
                      <a:pt x="0" y="1"/>
                    </a:moveTo>
                    <a:lnTo>
                      <a:pt x="0" y="11"/>
                    </a:lnTo>
                    <a:cubicBezTo>
                      <a:pt x="20" y="11"/>
                      <a:pt x="40" y="21"/>
                      <a:pt x="59" y="21"/>
                    </a:cubicBezTo>
                    <a:cubicBezTo>
                      <a:pt x="69" y="21"/>
                      <a:pt x="69" y="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34" name="Google Shape;834;p5"/>
              <p:cNvSpPr/>
              <p:nvPr/>
            </p:nvSpPr>
            <p:spPr>
              <a:xfrm>
                <a:off x="979843" y="4444734"/>
                <a:ext cx="18854" cy="8474"/>
              </a:xfrm>
              <a:custGeom>
                <a:avLst/>
                <a:gdLst/>
                <a:ahLst/>
                <a:cxnLst/>
                <a:rect l="l" t="t" r="r" b="b"/>
                <a:pathLst>
                  <a:path w="89" h="40" extrusionOk="0">
                    <a:moveTo>
                      <a:pt x="1" y="0"/>
                    </a:moveTo>
                    <a:lnTo>
                      <a:pt x="1" y="0"/>
                    </a:lnTo>
                    <a:cubicBezTo>
                      <a:pt x="30" y="11"/>
                      <a:pt x="60" y="30"/>
                      <a:pt x="79" y="40"/>
                    </a:cubicBezTo>
                    <a:cubicBezTo>
                      <a:pt x="89" y="40"/>
                      <a:pt x="89" y="30"/>
                      <a:pt x="89" y="20"/>
                    </a:cubicBezTo>
                    <a:cubicBezTo>
                      <a:pt x="60" y="11"/>
                      <a:pt x="3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35" name="Google Shape;835;p5"/>
              <p:cNvSpPr/>
              <p:nvPr/>
            </p:nvSpPr>
            <p:spPr>
              <a:xfrm>
                <a:off x="994461" y="4476087"/>
                <a:ext cx="23091" cy="6355"/>
              </a:xfrm>
              <a:custGeom>
                <a:avLst/>
                <a:gdLst/>
                <a:ahLst/>
                <a:cxnLst/>
                <a:rect l="l" t="t" r="r" b="b"/>
                <a:pathLst>
                  <a:path w="109" h="30" extrusionOk="0">
                    <a:moveTo>
                      <a:pt x="0" y="0"/>
                    </a:moveTo>
                    <a:lnTo>
                      <a:pt x="0" y="10"/>
                    </a:lnTo>
                    <a:cubicBezTo>
                      <a:pt x="39" y="10"/>
                      <a:pt x="69" y="20"/>
                      <a:pt x="109" y="29"/>
                    </a:cubicBezTo>
                    <a:lnTo>
                      <a:pt x="109" y="20"/>
                    </a:lnTo>
                    <a:cubicBezTo>
                      <a:pt x="79" y="0"/>
                      <a:pt x="39"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36" name="Google Shape;836;p5"/>
              <p:cNvSpPr/>
              <p:nvPr/>
            </p:nvSpPr>
            <p:spPr>
              <a:xfrm>
                <a:off x="1038313" y="4430116"/>
                <a:ext cx="12711" cy="21185"/>
              </a:xfrm>
              <a:custGeom>
                <a:avLst/>
                <a:gdLst/>
                <a:ahLst/>
                <a:cxnLst/>
                <a:rect l="l" t="t" r="r" b="b"/>
                <a:pathLst>
                  <a:path w="60" h="100" extrusionOk="0">
                    <a:moveTo>
                      <a:pt x="59" y="1"/>
                    </a:moveTo>
                    <a:lnTo>
                      <a:pt x="59" y="1"/>
                    </a:lnTo>
                    <a:cubicBezTo>
                      <a:pt x="59" y="1"/>
                      <a:pt x="58" y="2"/>
                      <a:pt x="58" y="2"/>
                    </a:cubicBezTo>
                    <a:lnTo>
                      <a:pt x="58" y="2"/>
                    </a:lnTo>
                    <a:lnTo>
                      <a:pt x="59" y="1"/>
                    </a:lnTo>
                    <a:close/>
                    <a:moveTo>
                      <a:pt x="58" y="2"/>
                    </a:moveTo>
                    <a:lnTo>
                      <a:pt x="0" y="89"/>
                    </a:lnTo>
                    <a:lnTo>
                      <a:pt x="10" y="99"/>
                    </a:lnTo>
                    <a:cubicBezTo>
                      <a:pt x="29" y="61"/>
                      <a:pt x="39" y="31"/>
                      <a:pt x="58" y="2"/>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37" name="Google Shape;837;p5"/>
              <p:cNvSpPr/>
              <p:nvPr/>
            </p:nvSpPr>
            <p:spPr>
              <a:xfrm>
                <a:off x="1019459" y="4213396"/>
                <a:ext cx="10592" cy="19914"/>
              </a:xfrm>
              <a:custGeom>
                <a:avLst/>
                <a:gdLst/>
                <a:ahLst/>
                <a:cxnLst/>
                <a:rect l="l" t="t" r="r" b="b"/>
                <a:pathLst>
                  <a:path w="50" h="94" extrusionOk="0">
                    <a:moveTo>
                      <a:pt x="50" y="0"/>
                    </a:moveTo>
                    <a:lnTo>
                      <a:pt x="50" y="0"/>
                    </a:lnTo>
                    <a:cubicBezTo>
                      <a:pt x="30" y="30"/>
                      <a:pt x="10" y="59"/>
                      <a:pt x="0" y="89"/>
                    </a:cubicBezTo>
                    <a:cubicBezTo>
                      <a:pt x="0" y="89"/>
                      <a:pt x="5" y="93"/>
                      <a:pt x="8" y="93"/>
                    </a:cubicBezTo>
                    <a:cubicBezTo>
                      <a:pt x="9" y="93"/>
                      <a:pt x="10" y="92"/>
                      <a:pt x="10" y="89"/>
                    </a:cubicBezTo>
                    <a:cubicBezTo>
                      <a:pt x="20" y="59"/>
                      <a:pt x="30" y="3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38" name="Google Shape;838;p5"/>
              <p:cNvSpPr/>
              <p:nvPr/>
            </p:nvSpPr>
            <p:spPr>
              <a:xfrm>
                <a:off x="1027721" y="4265299"/>
                <a:ext cx="14829" cy="12923"/>
              </a:xfrm>
              <a:custGeom>
                <a:avLst/>
                <a:gdLst/>
                <a:ahLst/>
                <a:cxnLst/>
                <a:rect l="l" t="t" r="r" b="b"/>
                <a:pathLst>
                  <a:path w="70" h="61" extrusionOk="0">
                    <a:moveTo>
                      <a:pt x="70" y="1"/>
                    </a:moveTo>
                    <a:cubicBezTo>
                      <a:pt x="40" y="1"/>
                      <a:pt x="20" y="31"/>
                      <a:pt x="1" y="51"/>
                    </a:cubicBezTo>
                    <a:cubicBezTo>
                      <a:pt x="1" y="60"/>
                      <a:pt x="11" y="60"/>
                      <a:pt x="11" y="60"/>
                    </a:cubicBezTo>
                    <a:cubicBezTo>
                      <a:pt x="30" y="40"/>
                      <a:pt x="40" y="11"/>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39" name="Google Shape;839;p5"/>
              <p:cNvSpPr/>
              <p:nvPr/>
            </p:nvSpPr>
            <p:spPr>
              <a:xfrm>
                <a:off x="1027721" y="4311270"/>
                <a:ext cx="14829" cy="19066"/>
              </a:xfrm>
              <a:custGeom>
                <a:avLst/>
                <a:gdLst/>
                <a:ahLst/>
                <a:cxnLst/>
                <a:rect l="l" t="t" r="r" b="b"/>
                <a:pathLst>
                  <a:path w="70" h="90" extrusionOk="0">
                    <a:moveTo>
                      <a:pt x="70" y="0"/>
                    </a:moveTo>
                    <a:lnTo>
                      <a:pt x="70" y="0"/>
                    </a:lnTo>
                    <a:cubicBezTo>
                      <a:pt x="50" y="20"/>
                      <a:pt x="20" y="50"/>
                      <a:pt x="1" y="79"/>
                    </a:cubicBezTo>
                    <a:cubicBezTo>
                      <a:pt x="1" y="89"/>
                      <a:pt x="11" y="89"/>
                      <a:pt x="11" y="89"/>
                    </a:cubicBezTo>
                    <a:lnTo>
                      <a:pt x="7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40" name="Google Shape;840;p5"/>
              <p:cNvSpPr/>
              <p:nvPr/>
            </p:nvSpPr>
            <p:spPr>
              <a:xfrm>
                <a:off x="1071573" y="4188398"/>
                <a:ext cx="6355" cy="8474"/>
              </a:xfrm>
              <a:custGeom>
                <a:avLst/>
                <a:gdLst/>
                <a:ahLst/>
                <a:cxnLst/>
                <a:rect l="l" t="t" r="r" b="b"/>
                <a:pathLst>
                  <a:path w="30" h="40" extrusionOk="0">
                    <a:moveTo>
                      <a:pt x="1" y="0"/>
                    </a:moveTo>
                    <a:cubicBezTo>
                      <a:pt x="10" y="10"/>
                      <a:pt x="10" y="29"/>
                      <a:pt x="20" y="40"/>
                    </a:cubicBezTo>
                    <a:lnTo>
                      <a:pt x="30" y="29"/>
                    </a:lnTo>
                    <a:cubicBezTo>
                      <a:pt x="30" y="20"/>
                      <a:pt x="1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sp>
          <p:nvSpPr>
            <p:cNvPr id="841" name="Google Shape;841;p5"/>
            <p:cNvSpPr/>
            <p:nvPr/>
          </p:nvSpPr>
          <p:spPr>
            <a:xfrm>
              <a:off x="49" y="4565487"/>
              <a:ext cx="9143974" cy="640415"/>
            </a:xfrm>
            <a:custGeom>
              <a:avLst/>
              <a:gdLst/>
              <a:ahLst/>
              <a:cxnLst/>
              <a:rect l="l" t="t" r="r" b="b"/>
              <a:pathLst>
                <a:path w="43163" h="3023" extrusionOk="0">
                  <a:moveTo>
                    <a:pt x="21994" y="1"/>
                  </a:moveTo>
                  <a:cubicBezTo>
                    <a:pt x="21978" y="1"/>
                    <a:pt x="21962" y="1"/>
                    <a:pt x="21946" y="1"/>
                  </a:cubicBezTo>
                  <a:cubicBezTo>
                    <a:pt x="19908" y="11"/>
                    <a:pt x="18856" y="1015"/>
                    <a:pt x="16946" y="1310"/>
                  </a:cubicBezTo>
                  <a:cubicBezTo>
                    <a:pt x="16547" y="1369"/>
                    <a:pt x="16131" y="1394"/>
                    <a:pt x="15710" y="1394"/>
                  </a:cubicBezTo>
                  <a:cubicBezTo>
                    <a:pt x="14719" y="1394"/>
                    <a:pt x="13698" y="1254"/>
                    <a:pt x="12794" y="1074"/>
                  </a:cubicBezTo>
                  <a:cubicBezTo>
                    <a:pt x="11495" y="828"/>
                    <a:pt x="10235" y="513"/>
                    <a:pt x="8808" y="454"/>
                  </a:cubicBezTo>
                  <a:cubicBezTo>
                    <a:pt x="8609" y="444"/>
                    <a:pt x="8411" y="440"/>
                    <a:pt x="8215" y="440"/>
                  </a:cubicBezTo>
                  <a:cubicBezTo>
                    <a:pt x="6398" y="440"/>
                    <a:pt x="4680" y="828"/>
                    <a:pt x="3090" y="1192"/>
                  </a:cubicBezTo>
                  <a:cubicBezTo>
                    <a:pt x="2057" y="1438"/>
                    <a:pt x="1033" y="1674"/>
                    <a:pt x="0" y="1920"/>
                  </a:cubicBezTo>
                  <a:lnTo>
                    <a:pt x="0" y="3023"/>
                  </a:lnTo>
                  <a:lnTo>
                    <a:pt x="43163" y="3023"/>
                  </a:lnTo>
                  <a:lnTo>
                    <a:pt x="43163" y="1497"/>
                  </a:lnTo>
                  <a:cubicBezTo>
                    <a:pt x="43005" y="1438"/>
                    <a:pt x="42838" y="1399"/>
                    <a:pt x="42660" y="1359"/>
                  </a:cubicBezTo>
                  <a:cubicBezTo>
                    <a:pt x="42139" y="1265"/>
                    <a:pt x="41572" y="1237"/>
                    <a:pt x="40994" y="1237"/>
                  </a:cubicBezTo>
                  <a:cubicBezTo>
                    <a:pt x="40546" y="1237"/>
                    <a:pt x="40092" y="1254"/>
                    <a:pt x="39649" y="1271"/>
                  </a:cubicBezTo>
                  <a:cubicBezTo>
                    <a:pt x="39205" y="1293"/>
                    <a:pt x="38748" y="1312"/>
                    <a:pt x="38296" y="1312"/>
                  </a:cubicBezTo>
                  <a:cubicBezTo>
                    <a:pt x="37726" y="1312"/>
                    <a:pt x="37164" y="1281"/>
                    <a:pt x="36648" y="1182"/>
                  </a:cubicBezTo>
                  <a:cubicBezTo>
                    <a:pt x="35280" y="926"/>
                    <a:pt x="34473" y="228"/>
                    <a:pt x="32957" y="198"/>
                  </a:cubicBezTo>
                  <a:cubicBezTo>
                    <a:pt x="32921" y="197"/>
                    <a:pt x="32885" y="197"/>
                    <a:pt x="32849" y="197"/>
                  </a:cubicBezTo>
                  <a:cubicBezTo>
                    <a:pt x="31057" y="197"/>
                    <a:pt x="30019" y="1145"/>
                    <a:pt x="28214" y="1241"/>
                  </a:cubicBezTo>
                  <a:cubicBezTo>
                    <a:pt x="28107" y="1247"/>
                    <a:pt x="28000" y="1250"/>
                    <a:pt x="27895" y="1250"/>
                  </a:cubicBezTo>
                  <a:cubicBezTo>
                    <a:pt x="26830" y="1250"/>
                    <a:pt x="25860" y="947"/>
                    <a:pt x="25045" y="661"/>
                  </a:cubicBezTo>
                  <a:cubicBezTo>
                    <a:pt x="24171" y="340"/>
                    <a:pt x="23183" y="1"/>
                    <a:pt x="21994"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42" name="Google Shape;842;p5"/>
            <p:cNvSpPr/>
            <p:nvPr/>
          </p:nvSpPr>
          <p:spPr>
            <a:xfrm>
              <a:off x="8643720" y="2833210"/>
              <a:ext cx="37709" cy="2249609"/>
            </a:xfrm>
            <a:custGeom>
              <a:avLst/>
              <a:gdLst/>
              <a:ahLst/>
              <a:cxnLst/>
              <a:rect l="l" t="t" r="r" b="b"/>
              <a:pathLst>
                <a:path w="178" h="10619" extrusionOk="0">
                  <a:moveTo>
                    <a:pt x="0" y="1"/>
                  </a:moveTo>
                  <a:lnTo>
                    <a:pt x="0" y="10619"/>
                  </a:lnTo>
                  <a:lnTo>
                    <a:pt x="177" y="10619"/>
                  </a:lnTo>
                  <a:lnTo>
                    <a:pt x="177"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43" name="Google Shape;843;p5"/>
            <p:cNvSpPr/>
            <p:nvPr/>
          </p:nvSpPr>
          <p:spPr>
            <a:xfrm>
              <a:off x="8278919" y="2927058"/>
              <a:ext cx="767312" cy="256547"/>
            </a:xfrm>
            <a:custGeom>
              <a:avLst/>
              <a:gdLst/>
              <a:ahLst/>
              <a:cxnLst/>
              <a:rect l="l" t="t" r="r" b="b"/>
              <a:pathLst>
                <a:path w="3622" h="1211" extrusionOk="0">
                  <a:moveTo>
                    <a:pt x="0" y="0"/>
                  </a:moveTo>
                  <a:lnTo>
                    <a:pt x="0" y="1211"/>
                  </a:lnTo>
                  <a:lnTo>
                    <a:pt x="3149" y="1211"/>
                  </a:lnTo>
                  <a:lnTo>
                    <a:pt x="3622" y="591"/>
                  </a:lnTo>
                  <a:lnTo>
                    <a:pt x="31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44" name="Google Shape;844;p5"/>
            <p:cNvSpPr/>
            <p:nvPr/>
          </p:nvSpPr>
          <p:spPr>
            <a:xfrm>
              <a:off x="8274682" y="3179368"/>
              <a:ext cx="775786" cy="406535"/>
            </a:xfrm>
            <a:custGeom>
              <a:avLst/>
              <a:gdLst/>
              <a:ahLst/>
              <a:cxnLst/>
              <a:rect l="l" t="t" r="r" b="b"/>
              <a:pathLst>
                <a:path w="3662" h="1919" extrusionOk="0">
                  <a:moveTo>
                    <a:pt x="591" y="0"/>
                  </a:moveTo>
                  <a:lnTo>
                    <a:pt x="1" y="462"/>
                  </a:lnTo>
                  <a:lnTo>
                    <a:pt x="305" y="1171"/>
                  </a:lnTo>
                  <a:lnTo>
                    <a:pt x="3376" y="1919"/>
                  </a:lnTo>
                  <a:lnTo>
                    <a:pt x="3661" y="738"/>
                  </a:lnTo>
                  <a:lnTo>
                    <a:pt x="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45" name="Google Shape;845;p5"/>
            <p:cNvSpPr/>
            <p:nvPr/>
          </p:nvSpPr>
          <p:spPr>
            <a:xfrm>
              <a:off x="5011725" y="4573961"/>
              <a:ext cx="803961" cy="508858"/>
            </a:xfrm>
            <a:custGeom>
              <a:avLst/>
              <a:gdLst/>
              <a:ahLst/>
              <a:cxnLst/>
              <a:rect l="l" t="t" r="r" b="b"/>
              <a:pathLst>
                <a:path w="3795" h="2402" extrusionOk="0">
                  <a:moveTo>
                    <a:pt x="1516" y="424"/>
                  </a:moveTo>
                  <a:cubicBezTo>
                    <a:pt x="1546" y="512"/>
                    <a:pt x="1575" y="601"/>
                    <a:pt x="1615" y="689"/>
                  </a:cubicBezTo>
                  <a:cubicBezTo>
                    <a:pt x="1615" y="729"/>
                    <a:pt x="1624" y="768"/>
                    <a:pt x="1624" y="798"/>
                  </a:cubicBezTo>
                  <a:cubicBezTo>
                    <a:pt x="1585" y="670"/>
                    <a:pt x="1546" y="542"/>
                    <a:pt x="1516" y="424"/>
                  </a:cubicBezTo>
                  <a:close/>
                  <a:moveTo>
                    <a:pt x="1054" y="837"/>
                  </a:moveTo>
                  <a:lnTo>
                    <a:pt x="1054" y="837"/>
                  </a:lnTo>
                  <a:cubicBezTo>
                    <a:pt x="1064" y="847"/>
                    <a:pt x="1073" y="857"/>
                    <a:pt x="1083" y="877"/>
                  </a:cubicBezTo>
                  <a:cubicBezTo>
                    <a:pt x="1093" y="886"/>
                    <a:pt x="1103" y="906"/>
                    <a:pt x="1113" y="916"/>
                  </a:cubicBezTo>
                  <a:cubicBezTo>
                    <a:pt x="1123" y="936"/>
                    <a:pt x="1123" y="945"/>
                    <a:pt x="1123" y="965"/>
                  </a:cubicBezTo>
                  <a:cubicBezTo>
                    <a:pt x="1103" y="916"/>
                    <a:pt x="1073" y="877"/>
                    <a:pt x="1054" y="837"/>
                  </a:cubicBezTo>
                  <a:close/>
                  <a:moveTo>
                    <a:pt x="1742" y="1083"/>
                  </a:moveTo>
                  <a:lnTo>
                    <a:pt x="1772" y="1172"/>
                  </a:lnTo>
                  <a:lnTo>
                    <a:pt x="1772" y="1290"/>
                  </a:lnTo>
                  <a:cubicBezTo>
                    <a:pt x="1772" y="1260"/>
                    <a:pt x="1762" y="1240"/>
                    <a:pt x="1753" y="1211"/>
                  </a:cubicBezTo>
                  <a:cubicBezTo>
                    <a:pt x="1753" y="1201"/>
                    <a:pt x="1742" y="1192"/>
                    <a:pt x="1742" y="1172"/>
                  </a:cubicBezTo>
                  <a:cubicBezTo>
                    <a:pt x="1742" y="1152"/>
                    <a:pt x="1742" y="1133"/>
                    <a:pt x="1733" y="1103"/>
                  </a:cubicBezTo>
                  <a:cubicBezTo>
                    <a:pt x="1742" y="1093"/>
                    <a:pt x="1742" y="1093"/>
                    <a:pt x="1742" y="1083"/>
                  </a:cubicBezTo>
                  <a:close/>
                  <a:moveTo>
                    <a:pt x="1290" y="995"/>
                  </a:moveTo>
                  <a:lnTo>
                    <a:pt x="1290" y="995"/>
                  </a:lnTo>
                  <a:cubicBezTo>
                    <a:pt x="1290" y="1004"/>
                    <a:pt x="1300" y="1024"/>
                    <a:pt x="1309" y="1034"/>
                  </a:cubicBezTo>
                  <a:cubicBezTo>
                    <a:pt x="1358" y="1139"/>
                    <a:pt x="1415" y="1235"/>
                    <a:pt x="1463" y="1341"/>
                  </a:cubicBezTo>
                  <a:lnTo>
                    <a:pt x="1463" y="1341"/>
                  </a:lnTo>
                  <a:cubicBezTo>
                    <a:pt x="1462" y="1340"/>
                    <a:pt x="1460" y="1339"/>
                    <a:pt x="1457" y="1339"/>
                  </a:cubicBezTo>
                  <a:cubicBezTo>
                    <a:pt x="1408" y="1260"/>
                    <a:pt x="1349" y="1192"/>
                    <a:pt x="1300" y="1113"/>
                  </a:cubicBezTo>
                  <a:cubicBezTo>
                    <a:pt x="1290" y="1074"/>
                    <a:pt x="1290" y="1034"/>
                    <a:pt x="1290" y="995"/>
                  </a:cubicBezTo>
                  <a:close/>
                  <a:moveTo>
                    <a:pt x="2205" y="119"/>
                  </a:moveTo>
                  <a:cubicBezTo>
                    <a:pt x="2156" y="433"/>
                    <a:pt x="2107" y="739"/>
                    <a:pt x="2057" y="1054"/>
                  </a:cubicBezTo>
                  <a:cubicBezTo>
                    <a:pt x="2048" y="1122"/>
                    <a:pt x="2038" y="1192"/>
                    <a:pt x="2018" y="1260"/>
                  </a:cubicBezTo>
                  <a:cubicBezTo>
                    <a:pt x="2008" y="1290"/>
                    <a:pt x="1998" y="1319"/>
                    <a:pt x="1989" y="1359"/>
                  </a:cubicBezTo>
                  <a:cubicBezTo>
                    <a:pt x="2028" y="1004"/>
                    <a:pt x="2077" y="641"/>
                    <a:pt x="2116" y="286"/>
                  </a:cubicBezTo>
                  <a:cubicBezTo>
                    <a:pt x="2146" y="237"/>
                    <a:pt x="2175" y="178"/>
                    <a:pt x="2205" y="119"/>
                  </a:cubicBezTo>
                  <a:close/>
                  <a:moveTo>
                    <a:pt x="3071" y="857"/>
                  </a:moveTo>
                  <a:lnTo>
                    <a:pt x="3071" y="857"/>
                  </a:lnTo>
                  <a:cubicBezTo>
                    <a:pt x="2923" y="1034"/>
                    <a:pt x="2766" y="1211"/>
                    <a:pt x="2608" y="1388"/>
                  </a:cubicBezTo>
                  <a:lnTo>
                    <a:pt x="2875" y="1004"/>
                  </a:lnTo>
                  <a:cubicBezTo>
                    <a:pt x="2943" y="955"/>
                    <a:pt x="3002" y="906"/>
                    <a:pt x="3071" y="857"/>
                  </a:cubicBezTo>
                  <a:close/>
                  <a:moveTo>
                    <a:pt x="2520" y="1251"/>
                  </a:moveTo>
                  <a:cubicBezTo>
                    <a:pt x="2451" y="1349"/>
                    <a:pt x="2382" y="1447"/>
                    <a:pt x="2313" y="1536"/>
                  </a:cubicBezTo>
                  <a:cubicBezTo>
                    <a:pt x="2304" y="1546"/>
                    <a:pt x="2304" y="1546"/>
                    <a:pt x="2293" y="1546"/>
                  </a:cubicBezTo>
                  <a:cubicBezTo>
                    <a:pt x="2333" y="1477"/>
                    <a:pt x="2372" y="1408"/>
                    <a:pt x="2402" y="1339"/>
                  </a:cubicBezTo>
                  <a:lnTo>
                    <a:pt x="2520" y="1251"/>
                  </a:lnTo>
                  <a:close/>
                  <a:moveTo>
                    <a:pt x="3120" y="1231"/>
                  </a:moveTo>
                  <a:lnTo>
                    <a:pt x="3120" y="1231"/>
                  </a:lnTo>
                  <a:cubicBezTo>
                    <a:pt x="2963" y="1339"/>
                    <a:pt x="2815" y="1437"/>
                    <a:pt x="2667" y="1546"/>
                  </a:cubicBezTo>
                  <a:lnTo>
                    <a:pt x="2697" y="1516"/>
                  </a:lnTo>
                  <a:cubicBezTo>
                    <a:pt x="2766" y="1447"/>
                    <a:pt x="2845" y="1378"/>
                    <a:pt x="2923" y="1310"/>
                  </a:cubicBezTo>
                  <a:cubicBezTo>
                    <a:pt x="2993" y="1290"/>
                    <a:pt x="3052" y="1260"/>
                    <a:pt x="3120" y="1231"/>
                  </a:cubicBezTo>
                  <a:close/>
                  <a:moveTo>
                    <a:pt x="876" y="1221"/>
                  </a:moveTo>
                  <a:lnTo>
                    <a:pt x="876" y="1221"/>
                  </a:lnTo>
                  <a:cubicBezTo>
                    <a:pt x="975" y="1310"/>
                    <a:pt x="1073" y="1388"/>
                    <a:pt x="1172" y="1467"/>
                  </a:cubicBezTo>
                  <a:cubicBezTo>
                    <a:pt x="1182" y="1507"/>
                    <a:pt x="1182" y="1536"/>
                    <a:pt x="1191" y="1566"/>
                  </a:cubicBezTo>
                  <a:cubicBezTo>
                    <a:pt x="1113" y="1507"/>
                    <a:pt x="1044" y="1447"/>
                    <a:pt x="965" y="1388"/>
                  </a:cubicBezTo>
                  <a:cubicBezTo>
                    <a:pt x="935" y="1329"/>
                    <a:pt x="906" y="1280"/>
                    <a:pt x="876" y="1221"/>
                  </a:cubicBezTo>
                  <a:close/>
                  <a:moveTo>
                    <a:pt x="2284" y="1428"/>
                  </a:moveTo>
                  <a:cubicBezTo>
                    <a:pt x="2254" y="1477"/>
                    <a:pt x="2225" y="1536"/>
                    <a:pt x="2195" y="1595"/>
                  </a:cubicBezTo>
                  <a:lnTo>
                    <a:pt x="2186" y="1595"/>
                  </a:lnTo>
                  <a:lnTo>
                    <a:pt x="2195" y="1585"/>
                  </a:lnTo>
                  <a:cubicBezTo>
                    <a:pt x="2215" y="1536"/>
                    <a:pt x="2245" y="1487"/>
                    <a:pt x="2264" y="1437"/>
                  </a:cubicBezTo>
                  <a:cubicBezTo>
                    <a:pt x="2274" y="1437"/>
                    <a:pt x="2274" y="1428"/>
                    <a:pt x="2284" y="1428"/>
                  </a:cubicBezTo>
                  <a:close/>
                  <a:moveTo>
                    <a:pt x="1683" y="1231"/>
                  </a:moveTo>
                  <a:cubicBezTo>
                    <a:pt x="1694" y="1349"/>
                    <a:pt x="1713" y="1457"/>
                    <a:pt x="1733" y="1566"/>
                  </a:cubicBezTo>
                  <a:cubicBezTo>
                    <a:pt x="1733" y="1585"/>
                    <a:pt x="1742" y="1605"/>
                    <a:pt x="1742" y="1614"/>
                  </a:cubicBezTo>
                  <a:lnTo>
                    <a:pt x="1654" y="1290"/>
                  </a:lnTo>
                  <a:cubicBezTo>
                    <a:pt x="1654" y="1290"/>
                    <a:pt x="1664" y="1290"/>
                    <a:pt x="1664" y="1280"/>
                  </a:cubicBezTo>
                  <a:cubicBezTo>
                    <a:pt x="1664" y="1270"/>
                    <a:pt x="1674" y="1251"/>
                    <a:pt x="1683" y="1231"/>
                  </a:cubicBezTo>
                  <a:close/>
                  <a:moveTo>
                    <a:pt x="1300" y="1181"/>
                  </a:moveTo>
                  <a:lnTo>
                    <a:pt x="1300" y="1181"/>
                  </a:lnTo>
                  <a:cubicBezTo>
                    <a:pt x="1379" y="1280"/>
                    <a:pt x="1447" y="1369"/>
                    <a:pt x="1516" y="1467"/>
                  </a:cubicBezTo>
                  <a:cubicBezTo>
                    <a:pt x="1497" y="1516"/>
                    <a:pt x="1477" y="1575"/>
                    <a:pt x="1457" y="1625"/>
                  </a:cubicBezTo>
                  <a:cubicBezTo>
                    <a:pt x="1427" y="1585"/>
                    <a:pt x="1408" y="1536"/>
                    <a:pt x="1379" y="1496"/>
                  </a:cubicBezTo>
                  <a:cubicBezTo>
                    <a:pt x="1368" y="1487"/>
                    <a:pt x="1368" y="1467"/>
                    <a:pt x="1359" y="1447"/>
                  </a:cubicBezTo>
                  <a:cubicBezTo>
                    <a:pt x="1349" y="1428"/>
                    <a:pt x="1339" y="1408"/>
                    <a:pt x="1329" y="1378"/>
                  </a:cubicBezTo>
                  <a:cubicBezTo>
                    <a:pt x="1320" y="1319"/>
                    <a:pt x="1309" y="1251"/>
                    <a:pt x="1300" y="1181"/>
                  </a:cubicBezTo>
                  <a:close/>
                  <a:moveTo>
                    <a:pt x="2146" y="1526"/>
                  </a:moveTo>
                  <a:cubicBezTo>
                    <a:pt x="2127" y="1555"/>
                    <a:pt x="2107" y="1595"/>
                    <a:pt x="2097" y="1634"/>
                  </a:cubicBezTo>
                  <a:lnTo>
                    <a:pt x="2008" y="1664"/>
                  </a:lnTo>
                  <a:cubicBezTo>
                    <a:pt x="2008" y="1654"/>
                    <a:pt x="2008" y="1644"/>
                    <a:pt x="1998" y="1634"/>
                  </a:cubicBezTo>
                  <a:cubicBezTo>
                    <a:pt x="2048" y="1595"/>
                    <a:pt x="2097" y="1555"/>
                    <a:pt x="2146" y="1526"/>
                  </a:cubicBezTo>
                  <a:close/>
                  <a:moveTo>
                    <a:pt x="1635" y="1349"/>
                  </a:moveTo>
                  <a:lnTo>
                    <a:pt x="1723" y="1703"/>
                  </a:lnTo>
                  <a:cubicBezTo>
                    <a:pt x="1703" y="1664"/>
                    <a:pt x="1694" y="1625"/>
                    <a:pt x="1674" y="1595"/>
                  </a:cubicBezTo>
                  <a:lnTo>
                    <a:pt x="1595" y="1447"/>
                  </a:lnTo>
                  <a:cubicBezTo>
                    <a:pt x="1605" y="1418"/>
                    <a:pt x="1624" y="1378"/>
                    <a:pt x="1635" y="1349"/>
                  </a:cubicBezTo>
                  <a:close/>
                  <a:moveTo>
                    <a:pt x="2068" y="1673"/>
                  </a:moveTo>
                  <a:lnTo>
                    <a:pt x="2068" y="1673"/>
                  </a:lnTo>
                  <a:cubicBezTo>
                    <a:pt x="2057" y="1693"/>
                    <a:pt x="2048" y="1723"/>
                    <a:pt x="2038" y="1743"/>
                  </a:cubicBezTo>
                  <a:cubicBezTo>
                    <a:pt x="2028" y="1723"/>
                    <a:pt x="2028" y="1713"/>
                    <a:pt x="2018" y="1693"/>
                  </a:cubicBezTo>
                  <a:cubicBezTo>
                    <a:pt x="2038" y="1684"/>
                    <a:pt x="2057" y="1684"/>
                    <a:pt x="2068" y="1673"/>
                  </a:cubicBezTo>
                  <a:close/>
                  <a:moveTo>
                    <a:pt x="1005" y="1457"/>
                  </a:moveTo>
                  <a:lnTo>
                    <a:pt x="1005" y="1457"/>
                  </a:lnTo>
                  <a:cubicBezTo>
                    <a:pt x="1044" y="1487"/>
                    <a:pt x="1073" y="1516"/>
                    <a:pt x="1103" y="1546"/>
                  </a:cubicBezTo>
                  <a:cubicBezTo>
                    <a:pt x="1132" y="1566"/>
                    <a:pt x="1162" y="1595"/>
                    <a:pt x="1191" y="1614"/>
                  </a:cubicBezTo>
                  <a:cubicBezTo>
                    <a:pt x="1202" y="1684"/>
                    <a:pt x="1211" y="1743"/>
                    <a:pt x="1221" y="1802"/>
                  </a:cubicBezTo>
                  <a:cubicBezTo>
                    <a:pt x="1202" y="1782"/>
                    <a:pt x="1172" y="1762"/>
                    <a:pt x="1152" y="1732"/>
                  </a:cubicBezTo>
                  <a:cubicBezTo>
                    <a:pt x="1103" y="1644"/>
                    <a:pt x="1054" y="1555"/>
                    <a:pt x="1005" y="1457"/>
                  </a:cubicBezTo>
                  <a:close/>
                  <a:moveTo>
                    <a:pt x="1565" y="1536"/>
                  </a:moveTo>
                  <a:cubicBezTo>
                    <a:pt x="1565" y="1546"/>
                    <a:pt x="1565" y="1546"/>
                    <a:pt x="1575" y="1555"/>
                  </a:cubicBezTo>
                  <a:lnTo>
                    <a:pt x="1703" y="1792"/>
                  </a:lnTo>
                  <a:cubicBezTo>
                    <a:pt x="1674" y="1802"/>
                    <a:pt x="1654" y="1811"/>
                    <a:pt x="1635" y="1821"/>
                  </a:cubicBezTo>
                  <a:cubicBezTo>
                    <a:pt x="1595" y="1782"/>
                    <a:pt x="1556" y="1752"/>
                    <a:pt x="1516" y="1713"/>
                  </a:cubicBezTo>
                  <a:lnTo>
                    <a:pt x="1506" y="1703"/>
                  </a:lnTo>
                  <a:cubicBezTo>
                    <a:pt x="1526" y="1644"/>
                    <a:pt x="1546" y="1595"/>
                    <a:pt x="1565" y="1536"/>
                  </a:cubicBezTo>
                  <a:close/>
                  <a:moveTo>
                    <a:pt x="1379" y="1792"/>
                  </a:moveTo>
                  <a:cubicBezTo>
                    <a:pt x="1388" y="1792"/>
                    <a:pt x="1388" y="1802"/>
                    <a:pt x="1388" y="1811"/>
                  </a:cubicBezTo>
                  <a:lnTo>
                    <a:pt x="1388" y="1831"/>
                  </a:lnTo>
                  <a:cubicBezTo>
                    <a:pt x="1379" y="1811"/>
                    <a:pt x="1379" y="1802"/>
                    <a:pt x="1379" y="1792"/>
                  </a:cubicBezTo>
                  <a:close/>
                  <a:moveTo>
                    <a:pt x="1565" y="1802"/>
                  </a:moveTo>
                  <a:cubicBezTo>
                    <a:pt x="1576" y="1811"/>
                    <a:pt x="1595" y="1821"/>
                    <a:pt x="1605" y="1831"/>
                  </a:cubicBezTo>
                  <a:cubicBezTo>
                    <a:pt x="1595" y="1841"/>
                    <a:pt x="1595" y="1841"/>
                    <a:pt x="1585" y="1841"/>
                  </a:cubicBezTo>
                  <a:cubicBezTo>
                    <a:pt x="1585" y="1831"/>
                    <a:pt x="1576" y="1811"/>
                    <a:pt x="1565" y="1802"/>
                  </a:cubicBezTo>
                  <a:close/>
                  <a:moveTo>
                    <a:pt x="1979" y="1782"/>
                  </a:moveTo>
                  <a:cubicBezTo>
                    <a:pt x="1979" y="1802"/>
                    <a:pt x="1989" y="1811"/>
                    <a:pt x="1989" y="1831"/>
                  </a:cubicBezTo>
                  <a:cubicBezTo>
                    <a:pt x="1979" y="1841"/>
                    <a:pt x="1979" y="1861"/>
                    <a:pt x="1969" y="1870"/>
                  </a:cubicBezTo>
                  <a:lnTo>
                    <a:pt x="1969" y="1851"/>
                  </a:lnTo>
                  <a:cubicBezTo>
                    <a:pt x="1969" y="1831"/>
                    <a:pt x="1969" y="1802"/>
                    <a:pt x="1979" y="1782"/>
                  </a:cubicBezTo>
                  <a:close/>
                  <a:moveTo>
                    <a:pt x="1635" y="1861"/>
                  </a:moveTo>
                  <a:cubicBezTo>
                    <a:pt x="1635" y="1870"/>
                    <a:pt x="1624" y="1880"/>
                    <a:pt x="1615" y="1880"/>
                  </a:cubicBezTo>
                  <a:lnTo>
                    <a:pt x="1605" y="1870"/>
                  </a:lnTo>
                  <a:cubicBezTo>
                    <a:pt x="1615" y="1861"/>
                    <a:pt x="1624" y="1861"/>
                    <a:pt x="1624" y="1861"/>
                  </a:cubicBezTo>
                  <a:close/>
                  <a:moveTo>
                    <a:pt x="1202" y="1831"/>
                  </a:moveTo>
                  <a:lnTo>
                    <a:pt x="1231" y="1861"/>
                  </a:lnTo>
                  <a:lnTo>
                    <a:pt x="1231" y="1890"/>
                  </a:lnTo>
                  <a:lnTo>
                    <a:pt x="1202" y="1831"/>
                  </a:lnTo>
                  <a:close/>
                  <a:moveTo>
                    <a:pt x="1438" y="1890"/>
                  </a:moveTo>
                  <a:lnTo>
                    <a:pt x="1447" y="1900"/>
                  </a:lnTo>
                  <a:lnTo>
                    <a:pt x="1438" y="1900"/>
                  </a:lnTo>
                  <a:lnTo>
                    <a:pt x="1438" y="1890"/>
                  </a:lnTo>
                  <a:close/>
                  <a:moveTo>
                    <a:pt x="1723" y="1841"/>
                  </a:moveTo>
                  <a:cubicBezTo>
                    <a:pt x="1733" y="1870"/>
                    <a:pt x="1753" y="1890"/>
                    <a:pt x="1762" y="1920"/>
                  </a:cubicBezTo>
                  <a:lnTo>
                    <a:pt x="1762" y="1929"/>
                  </a:lnTo>
                  <a:cubicBezTo>
                    <a:pt x="1733" y="1910"/>
                    <a:pt x="1713" y="1890"/>
                    <a:pt x="1694" y="1870"/>
                  </a:cubicBezTo>
                  <a:lnTo>
                    <a:pt x="1723" y="1841"/>
                  </a:lnTo>
                  <a:close/>
                  <a:moveTo>
                    <a:pt x="1457" y="1929"/>
                  </a:moveTo>
                  <a:cubicBezTo>
                    <a:pt x="1467" y="1940"/>
                    <a:pt x="1477" y="1959"/>
                    <a:pt x="1487" y="1979"/>
                  </a:cubicBezTo>
                  <a:cubicBezTo>
                    <a:pt x="1467" y="1988"/>
                    <a:pt x="1457" y="2008"/>
                    <a:pt x="1438" y="2018"/>
                  </a:cubicBezTo>
                  <a:cubicBezTo>
                    <a:pt x="1427" y="2008"/>
                    <a:pt x="1418" y="1999"/>
                    <a:pt x="1408" y="1999"/>
                  </a:cubicBezTo>
                  <a:lnTo>
                    <a:pt x="1408" y="1979"/>
                  </a:lnTo>
                  <a:cubicBezTo>
                    <a:pt x="1408" y="1969"/>
                    <a:pt x="1418" y="1959"/>
                    <a:pt x="1418" y="1940"/>
                  </a:cubicBezTo>
                  <a:cubicBezTo>
                    <a:pt x="1438" y="1940"/>
                    <a:pt x="1447" y="1929"/>
                    <a:pt x="1457" y="1929"/>
                  </a:cubicBezTo>
                  <a:close/>
                  <a:moveTo>
                    <a:pt x="1664" y="1890"/>
                  </a:moveTo>
                  <a:cubicBezTo>
                    <a:pt x="1674" y="1900"/>
                    <a:pt x="1694" y="1910"/>
                    <a:pt x="1703" y="1920"/>
                  </a:cubicBezTo>
                  <a:cubicBezTo>
                    <a:pt x="1723" y="1940"/>
                    <a:pt x="1742" y="1949"/>
                    <a:pt x="1753" y="1969"/>
                  </a:cubicBezTo>
                  <a:lnTo>
                    <a:pt x="1742" y="2047"/>
                  </a:lnTo>
                  <a:cubicBezTo>
                    <a:pt x="1723" y="2018"/>
                    <a:pt x="1694" y="1999"/>
                    <a:pt x="1664" y="1979"/>
                  </a:cubicBezTo>
                  <a:cubicBezTo>
                    <a:pt x="1654" y="1949"/>
                    <a:pt x="1644" y="1929"/>
                    <a:pt x="1635" y="1910"/>
                  </a:cubicBezTo>
                  <a:cubicBezTo>
                    <a:pt x="1644" y="1900"/>
                    <a:pt x="1654" y="1890"/>
                    <a:pt x="1664" y="1890"/>
                  </a:cubicBezTo>
                  <a:close/>
                  <a:moveTo>
                    <a:pt x="1713" y="2058"/>
                  </a:moveTo>
                  <a:lnTo>
                    <a:pt x="1742" y="2087"/>
                  </a:lnTo>
                  <a:cubicBezTo>
                    <a:pt x="1742" y="2097"/>
                    <a:pt x="1733" y="2097"/>
                    <a:pt x="1733" y="2097"/>
                  </a:cubicBezTo>
                  <a:cubicBezTo>
                    <a:pt x="1723" y="2087"/>
                    <a:pt x="1723" y="2067"/>
                    <a:pt x="1713" y="2058"/>
                  </a:cubicBezTo>
                  <a:close/>
                  <a:moveTo>
                    <a:pt x="1427" y="2058"/>
                  </a:moveTo>
                  <a:lnTo>
                    <a:pt x="1467" y="2097"/>
                  </a:lnTo>
                  <a:lnTo>
                    <a:pt x="1487" y="2117"/>
                  </a:lnTo>
                  <a:lnTo>
                    <a:pt x="1427" y="2087"/>
                  </a:lnTo>
                  <a:cubicBezTo>
                    <a:pt x="1427" y="2087"/>
                    <a:pt x="1427" y="2077"/>
                    <a:pt x="1418" y="2067"/>
                  </a:cubicBezTo>
                  <a:cubicBezTo>
                    <a:pt x="1427" y="2067"/>
                    <a:pt x="1427" y="2067"/>
                    <a:pt x="1427" y="2058"/>
                  </a:cubicBezTo>
                  <a:close/>
                  <a:moveTo>
                    <a:pt x="1506" y="2008"/>
                  </a:moveTo>
                  <a:cubicBezTo>
                    <a:pt x="1516" y="2028"/>
                    <a:pt x="1526" y="2047"/>
                    <a:pt x="1546" y="2067"/>
                  </a:cubicBezTo>
                  <a:lnTo>
                    <a:pt x="1575" y="2156"/>
                  </a:lnTo>
                  <a:lnTo>
                    <a:pt x="1575" y="2156"/>
                  </a:lnTo>
                  <a:lnTo>
                    <a:pt x="1565" y="2146"/>
                  </a:lnTo>
                  <a:cubicBezTo>
                    <a:pt x="1526" y="2117"/>
                    <a:pt x="1497" y="2077"/>
                    <a:pt x="1457" y="2038"/>
                  </a:cubicBezTo>
                  <a:cubicBezTo>
                    <a:pt x="1477" y="2028"/>
                    <a:pt x="1487" y="2018"/>
                    <a:pt x="1506" y="2008"/>
                  </a:cubicBezTo>
                  <a:close/>
                  <a:moveTo>
                    <a:pt x="2864" y="1920"/>
                  </a:moveTo>
                  <a:cubicBezTo>
                    <a:pt x="2786" y="1949"/>
                    <a:pt x="2697" y="1988"/>
                    <a:pt x="2608" y="2028"/>
                  </a:cubicBezTo>
                  <a:cubicBezTo>
                    <a:pt x="2490" y="2077"/>
                    <a:pt x="2382" y="2126"/>
                    <a:pt x="2264" y="2176"/>
                  </a:cubicBezTo>
                  <a:cubicBezTo>
                    <a:pt x="2402" y="2106"/>
                    <a:pt x="2549" y="2028"/>
                    <a:pt x="2687" y="1959"/>
                  </a:cubicBezTo>
                  <a:cubicBezTo>
                    <a:pt x="2746" y="1940"/>
                    <a:pt x="2805" y="1929"/>
                    <a:pt x="2864" y="1920"/>
                  </a:cubicBezTo>
                  <a:close/>
                  <a:moveTo>
                    <a:pt x="1516" y="2289"/>
                  </a:moveTo>
                  <a:lnTo>
                    <a:pt x="1467" y="2313"/>
                  </a:lnTo>
                  <a:lnTo>
                    <a:pt x="1457" y="2303"/>
                  </a:lnTo>
                  <a:cubicBezTo>
                    <a:pt x="1482" y="2303"/>
                    <a:pt x="1499" y="2297"/>
                    <a:pt x="1516" y="2289"/>
                  </a:cubicBezTo>
                  <a:close/>
                  <a:moveTo>
                    <a:pt x="2087" y="2284"/>
                  </a:moveTo>
                  <a:cubicBezTo>
                    <a:pt x="2087" y="2303"/>
                    <a:pt x="2077" y="2313"/>
                    <a:pt x="2068" y="2333"/>
                  </a:cubicBezTo>
                  <a:cubicBezTo>
                    <a:pt x="2057" y="2323"/>
                    <a:pt x="2057" y="2313"/>
                    <a:pt x="2048" y="2303"/>
                  </a:cubicBezTo>
                  <a:cubicBezTo>
                    <a:pt x="2057" y="2303"/>
                    <a:pt x="2077" y="2294"/>
                    <a:pt x="2087" y="2284"/>
                  </a:cubicBezTo>
                  <a:close/>
                  <a:moveTo>
                    <a:pt x="778" y="1969"/>
                  </a:moveTo>
                  <a:lnTo>
                    <a:pt x="778" y="1969"/>
                  </a:lnTo>
                  <a:cubicBezTo>
                    <a:pt x="857" y="1999"/>
                    <a:pt x="926" y="2038"/>
                    <a:pt x="1005" y="2067"/>
                  </a:cubicBezTo>
                  <a:cubicBezTo>
                    <a:pt x="1103" y="2156"/>
                    <a:pt x="1191" y="2254"/>
                    <a:pt x="1290" y="2343"/>
                  </a:cubicBezTo>
                  <a:cubicBezTo>
                    <a:pt x="1280" y="2343"/>
                    <a:pt x="1270" y="2353"/>
                    <a:pt x="1270" y="2353"/>
                  </a:cubicBezTo>
                  <a:cubicBezTo>
                    <a:pt x="1261" y="2353"/>
                    <a:pt x="1250" y="2343"/>
                    <a:pt x="1241" y="2343"/>
                  </a:cubicBezTo>
                  <a:cubicBezTo>
                    <a:pt x="1132" y="2264"/>
                    <a:pt x="1024" y="2176"/>
                    <a:pt x="916" y="2087"/>
                  </a:cubicBezTo>
                  <a:cubicBezTo>
                    <a:pt x="867" y="2047"/>
                    <a:pt x="828" y="2008"/>
                    <a:pt x="778" y="1969"/>
                  </a:cubicBezTo>
                  <a:close/>
                  <a:moveTo>
                    <a:pt x="2363" y="2323"/>
                  </a:moveTo>
                  <a:lnTo>
                    <a:pt x="2363" y="2323"/>
                  </a:lnTo>
                  <a:cubicBezTo>
                    <a:pt x="2343" y="2333"/>
                    <a:pt x="2313" y="2343"/>
                    <a:pt x="2284" y="2353"/>
                  </a:cubicBezTo>
                  <a:cubicBezTo>
                    <a:pt x="2274" y="2362"/>
                    <a:pt x="2254" y="2362"/>
                    <a:pt x="2245" y="2362"/>
                  </a:cubicBezTo>
                  <a:cubicBezTo>
                    <a:pt x="2284" y="2353"/>
                    <a:pt x="2323" y="2333"/>
                    <a:pt x="2363" y="2323"/>
                  </a:cubicBezTo>
                  <a:close/>
                  <a:moveTo>
                    <a:pt x="2127" y="2303"/>
                  </a:moveTo>
                  <a:cubicBezTo>
                    <a:pt x="2127" y="2303"/>
                    <a:pt x="2136" y="2303"/>
                    <a:pt x="2136" y="2313"/>
                  </a:cubicBezTo>
                  <a:cubicBezTo>
                    <a:pt x="2136" y="2323"/>
                    <a:pt x="2146" y="2343"/>
                    <a:pt x="2146" y="2362"/>
                  </a:cubicBezTo>
                  <a:cubicBezTo>
                    <a:pt x="2136" y="2362"/>
                    <a:pt x="2127" y="2362"/>
                    <a:pt x="2116" y="2373"/>
                  </a:cubicBezTo>
                  <a:lnTo>
                    <a:pt x="2097" y="2353"/>
                  </a:lnTo>
                  <a:cubicBezTo>
                    <a:pt x="2107" y="2333"/>
                    <a:pt x="2116" y="2313"/>
                    <a:pt x="2127" y="2303"/>
                  </a:cubicBezTo>
                  <a:close/>
                  <a:moveTo>
                    <a:pt x="1890" y="0"/>
                  </a:moveTo>
                  <a:cubicBezTo>
                    <a:pt x="1851" y="0"/>
                    <a:pt x="1812" y="0"/>
                    <a:pt x="1772" y="11"/>
                  </a:cubicBezTo>
                  <a:lnTo>
                    <a:pt x="1772" y="837"/>
                  </a:lnTo>
                  <a:cubicBezTo>
                    <a:pt x="1772" y="857"/>
                    <a:pt x="1762" y="866"/>
                    <a:pt x="1753" y="886"/>
                  </a:cubicBezTo>
                  <a:cubicBezTo>
                    <a:pt x="1733" y="818"/>
                    <a:pt x="1703" y="748"/>
                    <a:pt x="1683" y="680"/>
                  </a:cubicBezTo>
                  <a:cubicBezTo>
                    <a:pt x="1664" y="552"/>
                    <a:pt x="1654" y="424"/>
                    <a:pt x="1644" y="296"/>
                  </a:cubicBezTo>
                  <a:cubicBezTo>
                    <a:pt x="1635" y="208"/>
                    <a:pt x="1624" y="119"/>
                    <a:pt x="1615" y="20"/>
                  </a:cubicBezTo>
                  <a:cubicBezTo>
                    <a:pt x="1595" y="20"/>
                    <a:pt x="1575" y="30"/>
                    <a:pt x="1546" y="30"/>
                  </a:cubicBezTo>
                  <a:cubicBezTo>
                    <a:pt x="1555" y="144"/>
                    <a:pt x="1565" y="267"/>
                    <a:pt x="1574" y="381"/>
                  </a:cubicBezTo>
                  <a:lnTo>
                    <a:pt x="1574" y="381"/>
                  </a:lnTo>
                  <a:cubicBezTo>
                    <a:pt x="1535" y="265"/>
                    <a:pt x="1496" y="157"/>
                    <a:pt x="1457" y="50"/>
                  </a:cubicBezTo>
                  <a:cubicBezTo>
                    <a:pt x="1418" y="59"/>
                    <a:pt x="1379" y="70"/>
                    <a:pt x="1349" y="79"/>
                  </a:cubicBezTo>
                  <a:cubicBezTo>
                    <a:pt x="1398" y="286"/>
                    <a:pt x="1457" y="493"/>
                    <a:pt x="1516" y="700"/>
                  </a:cubicBezTo>
                  <a:cubicBezTo>
                    <a:pt x="1565" y="837"/>
                    <a:pt x="1605" y="985"/>
                    <a:pt x="1654" y="1122"/>
                  </a:cubicBezTo>
                  <a:lnTo>
                    <a:pt x="1624" y="1181"/>
                  </a:lnTo>
                  <a:cubicBezTo>
                    <a:pt x="1565" y="945"/>
                    <a:pt x="1497" y="709"/>
                    <a:pt x="1427" y="483"/>
                  </a:cubicBezTo>
                  <a:cubicBezTo>
                    <a:pt x="1388" y="345"/>
                    <a:pt x="1349" y="217"/>
                    <a:pt x="1309" y="89"/>
                  </a:cubicBezTo>
                  <a:cubicBezTo>
                    <a:pt x="1300" y="89"/>
                    <a:pt x="1290" y="99"/>
                    <a:pt x="1280" y="99"/>
                  </a:cubicBezTo>
                  <a:cubicBezTo>
                    <a:pt x="1368" y="404"/>
                    <a:pt x="1457" y="709"/>
                    <a:pt x="1546" y="1024"/>
                  </a:cubicBezTo>
                  <a:cubicBezTo>
                    <a:pt x="1565" y="1093"/>
                    <a:pt x="1585" y="1162"/>
                    <a:pt x="1605" y="1240"/>
                  </a:cubicBezTo>
                  <a:cubicBezTo>
                    <a:pt x="1585" y="1280"/>
                    <a:pt x="1575" y="1319"/>
                    <a:pt x="1556" y="1369"/>
                  </a:cubicBezTo>
                  <a:cubicBezTo>
                    <a:pt x="1457" y="1181"/>
                    <a:pt x="1368" y="995"/>
                    <a:pt x="1270" y="818"/>
                  </a:cubicBezTo>
                  <a:cubicBezTo>
                    <a:pt x="1250" y="581"/>
                    <a:pt x="1231" y="345"/>
                    <a:pt x="1221" y="119"/>
                  </a:cubicBezTo>
                  <a:cubicBezTo>
                    <a:pt x="1172" y="138"/>
                    <a:pt x="1123" y="158"/>
                    <a:pt x="1064" y="178"/>
                  </a:cubicBezTo>
                  <a:cubicBezTo>
                    <a:pt x="1073" y="267"/>
                    <a:pt x="1073" y="355"/>
                    <a:pt x="1083" y="453"/>
                  </a:cubicBezTo>
                  <a:cubicBezTo>
                    <a:pt x="1044" y="374"/>
                    <a:pt x="1005" y="306"/>
                    <a:pt x="965" y="227"/>
                  </a:cubicBezTo>
                  <a:lnTo>
                    <a:pt x="906" y="256"/>
                  </a:lnTo>
                  <a:cubicBezTo>
                    <a:pt x="965" y="385"/>
                    <a:pt x="1034" y="503"/>
                    <a:pt x="1093" y="621"/>
                  </a:cubicBezTo>
                  <a:cubicBezTo>
                    <a:pt x="1103" y="700"/>
                    <a:pt x="1103" y="778"/>
                    <a:pt x="1113" y="857"/>
                  </a:cubicBezTo>
                  <a:cubicBezTo>
                    <a:pt x="1054" y="768"/>
                    <a:pt x="994" y="689"/>
                    <a:pt x="935" y="601"/>
                  </a:cubicBezTo>
                  <a:cubicBezTo>
                    <a:pt x="887" y="512"/>
                    <a:pt x="828" y="424"/>
                    <a:pt x="778" y="335"/>
                  </a:cubicBezTo>
                  <a:cubicBezTo>
                    <a:pt x="758" y="355"/>
                    <a:pt x="739" y="365"/>
                    <a:pt x="719" y="374"/>
                  </a:cubicBezTo>
                  <a:cubicBezTo>
                    <a:pt x="847" y="581"/>
                    <a:pt x="955" y="798"/>
                    <a:pt x="1064" y="1004"/>
                  </a:cubicBezTo>
                  <a:cubicBezTo>
                    <a:pt x="1083" y="1044"/>
                    <a:pt x="1103" y="1074"/>
                    <a:pt x="1123" y="1113"/>
                  </a:cubicBezTo>
                  <a:cubicBezTo>
                    <a:pt x="965" y="886"/>
                    <a:pt x="798" y="670"/>
                    <a:pt x="621" y="453"/>
                  </a:cubicBezTo>
                  <a:lnTo>
                    <a:pt x="513" y="562"/>
                  </a:lnTo>
                  <a:cubicBezTo>
                    <a:pt x="729" y="827"/>
                    <a:pt x="935" y="1103"/>
                    <a:pt x="1123" y="1378"/>
                  </a:cubicBezTo>
                  <a:cubicBezTo>
                    <a:pt x="1024" y="1299"/>
                    <a:pt x="935" y="1231"/>
                    <a:pt x="837" y="1152"/>
                  </a:cubicBezTo>
                  <a:cubicBezTo>
                    <a:pt x="798" y="1074"/>
                    <a:pt x="749" y="995"/>
                    <a:pt x="709" y="916"/>
                  </a:cubicBezTo>
                  <a:lnTo>
                    <a:pt x="502" y="562"/>
                  </a:lnTo>
                  <a:cubicBezTo>
                    <a:pt x="493" y="581"/>
                    <a:pt x="473" y="601"/>
                    <a:pt x="454" y="611"/>
                  </a:cubicBezTo>
                  <a:cubicBezTo>
                    <a:pt x="542" y="759"/>
                    <a:pt x="621" y="896"/>
                    <a:pt x="699" y="1034"/>
                  </a:cubicBezTo>
                  <a:lnTo>
                    <a:pt x="463" y="857"/>
                  </a:lnTo>
                  <a:cubicBezTo>
                    <a:pt x="424" y="818"/>
                    <a:pt x="384" y="788"/>
                    <a:pt x="336" y="759"/>
                  </a:cubicBezTo>
                  <a:cubicBezTo>
                    <a:pt x="336" y="768"/>
                    <a:pt x="325" y="778"/>
                    <a:pt x="316" y="788"/>
                  </a:cubicBezTo>
                  <a:cubicBezTo>
                    <a:pt x="463" y="896"/>
                    <a:pt x="601" y="1004"/>
                    <a:pt x="739" y="1113"/>
                  </a:cubicBezTo>
                  <a:cubicBezTo>
                    <a:pt x="769" y="1172"/>
                    <a:pt x="798" y="1221"/>
                    <a:pt x="828" y="1280"/>
                  </a:cubicBezTo>
                  <a:cubicBezTo>
                    <a:pt x="808" y="1260"/>
                    <a:pt x="778" y="1240"/>
                    <a:pt x="758" y="1221"/>
                  </a:cubicBezTo>
                  <a:cubicBezTo>
                    <a:pt x="601" y="1093"/>
                    <a:pt x="443" y="965"/>
                    <a:pt x="276" y="847"/>
                  </a:cubicBezTo>
                  <a:cubicBezTo>
                    <a:pt x="276" y="847"/>
                    <a:pt x="266" y="857"/>
                    <a:pt x="266" y="866"/>
                  </a:cubicBezTo>
                  <a:cubicBezTo>
                    <a:pt x="463" y="1024"/>
                    <a:pt x="670" y="1192"/>
                    <a:pt x="867" y="1349"/>
                  </a:cubicBezTo>
                  <a:cubicBezTo>
                    <a:pt x="876" y="1359"/>
                    <a:pt x="876" y="1359"/>
                    <a:pt x="876" y="1369"/>
                  </a:cubicBezTo>
                  <a:lnTo>
                    <a:pt x="994" y="1575"/>
                  </a:lnTo>
                  <a:cubicBezTo>
                    <a:pt x="867" y="1447"/>
                    <a:pt x="739" y="1329"/>
                    <a:pt x="601" y="1201"/>
                  </a:cubicBezTo>
                  <a:cubicBezTo>
                    <a:pt x="493" y="1093"/>
                    <a:pt x="375" y="985"/>
                    <a:pt x="257" y="866"/>
                  </a:cubicBezTo>
                  <a:cubicBezTo>
                    <a:pt x="257" y="877"/>
                    <a:pt x="247" y="886"/>
                    <a:pt x="247" y="896"/>
                  </a:cubicBezTo>
                  <a:cubicBezTo>
                    <a:pt x="443" y="1093"/>
                    <a:pt x="650" y="1290"/>
                    <a:pt x="857" y="1487"/>
                  </a:cubicBezTo>
                  <a:lnTo>
                    <a:pt x="1044" y="1673"/>
                  </a:lnTo>
                  <a:cubicBezTo>
                    <a:pt x="1093" y="1782"/>
                    <a:pt x="1152" y="1890"/>
                    <a:pt x="1211" y="1999"/>
                  </a:cubicBezTo>
                  <a:cubicBezTo>
                    <a:pt x="1172" y="1988"/>
                    <a:pt x="1142" y="1979"/>
                    <a:pt x="1113" y="1959"/>
                  </a:cubicBezTo>
                  <a:cubicBezTo>
                    <a:pt x="798" y="1644"/>
                    <a:pt x="483" y="1329"/>
                    <a:pt x="178" y="1014"/>
                  </a:cubicBezTo>
                  <a:cubicBezTo>
                    <a:pt x="158" y="1063"/>
                    <a:pt x="128" y="1113"/>
                    <a:pt x="119" y="1162"/>
                  </a:cubicBezTo>
                  <a:cubicBezTo>
                    <a:pt x="325" y="1378"/>
                    <a:pt x="542" y="1595"/>
                    <a:pt x="758" y="1811"/>
                  </a:cubicBezTo>
                  <a:cubicBezTo>
                    <a:pt x="660" y="1772"/>
                    <a:pt x="561" y="1732"/>
                    <a:pt x="473" y="1693"/>
                  </a:cubicBezTo>
                  <a:cubicBezTo>
                    <a:pt x="345" y="1585"/>
                    <a:pt x="217" y="1467"/>
                    <a:pt x="99" y="1349"/>
                  </a:cubicBezTo>
                  <a:cubicBezTo>
                    <a:pt x="89" y="1339"/>
                    <a:pt x="80" y="1319"/>
                    <a:pt x="60" y="1310"/>
                  </a:cubicBezTo>
                  <a:cubicBezTo>
                    <a:pt x="60" y="1319"/>
                    <a:pt x="60" y="1339"/>
                    <a:pt x="50" y="1349"/>
                  </a:cubicBezTo>
                  <a:cubicBezTo>
                    <a:pt x="158" y="1457"/>
                    <a:pt x="276" y="1555"/>
                    <a:pt x="384" y="1664"/>
                  </a:cubicBezTo>
                  <a:cubicBezTo>
                    <a:pt x="266" y="1614"/>
                    <a:pt x="139" y="1566"/>
                    <a:pt x="21" y="1507"/>
                  </a:cubicBezTo>
                  <a:cubicBezTo>
                    <a:pt x="10" y="1555"/>
                    <a:pt x="10" y="1605"/>
                    <a:pt x="1" y="1654"/>
                  </a:cubicBezTo>
                  <a:cubicBezTo>
                    <a:pt x="227" y="1743"/>
                    <a:pt x="454" y="1841"/>
                    <a:pt x="680" y="1929"/>
                  </a:cubicBezTo>
                  <a:cubicBezTo>
                    <a:pt x="837" y="2067"/>
                    <a:pt x="994" y="2195"/>
                    <a:pt x="1152" y="2313"/>
                  </a:cubicBezTo>
                  <a:lnTo>
                    <a:pt x="1034" y="2284"/>
                  </a:lnTo>
                  <a:cubicBezTo>
                    <a:pt x="994" y="2274"/>
                    <a:pt x="955" y="2254"/>
                    <a:pt x="906" y="2244"/>
                  </a:cubicBezTo>
                  <a:cubicBezTo>
                    <a:pt x="601" y="2117"/>
                    <a:pt x="296" y="1979"/>
                    <a:pt x="1" y="1831"/>
                  </a:cubicBezTo>
                  <a:lnTo>
                    <a:pt x="1" y="1831"/>
                  </a:lnTo>
                  <a:cubicBezTo>
                    <a:pt x="1" y="1890"/>
                    <a:pt x="10" y="1940"/>
                    <a:pt x="21" y="1988"/>
                  </a:cubicBezTo>
                  <a:cubicBezTo>
                    <a:pt x="325" y="2136"/>
                    <a:pt x="631" y="2274"/>
                    <a:pt x="946" y="2402"/>
                  </a:cubicBezTo>
                  <a:lnTo>
                    <a:pt x="2697" y="2402"/>
                  </a:lnTo>
                  <a:cubicBezTo>
                    <a:pt x="2825" y="2392"/>
                    <a:pt x="2943" y="2382"/>
                    <a:pt x="3061" y="2373"/>
                  </a:cubicBezTo>
                  <a:cubicBezTo>
                    <a:pt x="3219" y="2362"/>
                    <a:pt x="3367" y="2343"/>
                    <a:pt x="3524" y="2333"/>
                  </a:cubicBezTo>
                  <a:cubicBezTo>
                    <a:pt x="3541" y="2324"/>
                    <a:pt x="3543" y="2301"/>
                    <a:pt x="3531" y="2301"/>
                  </a:cubicBezTo>
                  <a:cubicBezTo>
                    <a:pt x="3529" y="2301"/>
                    <a:pt x="3527" y="2302"/>
                    <a:pt x="3524" y="2303"/>
                  </a:cubicBezTo>
                  <a:cubicBezTo>
                    <a:pt x="3209" y="2333"/>
                    <a:pt x="2884" y="2362"/>
                    <a:pt x="2569" y="2392"/>
                  </a:cubicBezTo>
                  <a:cubicBezTo>
                    <a:pt x="2608" y="2373"/>
                    <a:pt x="2648" y="2353"/>
                    <a:pt x="2687" y="2343"/>
                  </a:cubicBezTo>
                  <a:cubicBezTo>
                    <a:pt x="2835" y="2323"/>
                    <a:pt x="2982" y="2313"/>
                    <a:pt x="3130" y="2294"/>
                  </a:cubicBezTo>
                  <a:cubicBezTo>
                    <a:pt x="3317" y="2274"/>
                    <a:pt x="3514" y="2254"/>
                    <a:pt x="3711" y="2235"/>
                  </a:cubicBezTo>
                  <a:cubicBezTo>
                    <a:pt x="3711" y="2225"/>
                    <a:pt x="3711" y="2215"/>
                    <a:pt x="3721" y="2205"/>
                  </a:cubicBezTo>
                  <a:lnTo>
                    <a:pt x="3721" y="2205"/>
                  </a:lnTo>
                  <a:cubicBezTo>
                    <a:pt x="3406" y="2235"/>
                    <a:pt x="3091" y="2264"/>
                    <a:pt x="2776" y="2303"/>
                  </a:cubicBezTo>
                  <a:cubicBezTo>
                    <a:pt x="2973" y="2225"/>
                    <a:pt x="3170" y="2136"/>
                    <a:pt x="3356" y="2058"/>
                  </a:cubicBezTo>
                  <a:cubicBezTo>
                    <a:pt x="3494" y="2028"/>
                    <a:pt x="3632" y="1988"/>
                    <a:pt x="3770" y="1959"/>
                  </a:cubicBezTo>
                  <a:lnTo>
                    <a:pt x="3770" y="1929"/>
                  </a:lnTo>
                  <a:cubicBezTo>
                    <a:pt x="3681" y="1949"/>
                    <a:pt x="3603" y="1969"/>
                    <a:pt x="3514" y="1988"/>
                  </a:cubicBezTo>
                  <a:cubicBezTo>
                    <a:pt x="3583" y="1959"/>
                    <a:pt x="3652" y="1929"/>
                    <a:pt x="3711" y="1900"/>
                  </a:cubicBezTo>
                  <a:cubicBezTo>
                    <a:pt x="3794" y="1867"/>
                    <a:pt x="3743" y="1783"/>
                    <a:pt x="3671" y="1783"/>
                  </a:cubicBezTo>
                  <a:cubicBezTo>
                    <a:pt x="3658" y="1783"/>
                    <a:pt x="3645" y="1786"/>
                    <a:pt x="3632" y="1792"/>
                  </a:cubicBezTo>
                  <a:cubicBezTo>
                    <a:pt x="3297" y="1940"/>
                    <a:pt x="2953" y="2087"/>
                    <a:pt x="2619" y="2225"/>
                  </a:cubicBezTo>
                  <a:cubicBezTo>
                    <a:pt x="2481" y="2264"/>
                    <a:pt x="2353" y="2303"/>
                    <a:pt x="2215" y="2343"/>
                  </a:cubicBezTo>
                  <a:cubicBezTo>
                    <a:pt x="2205" y="2303"/>
                    <a:pt x="2195" y="2274"/>
                    <a:pt x="2186" y="2244"/>
                  </a:cubicBezTo>
                  <a:cubicBezTo>
                    <a:pt x="2471" y="2126"/>
                    <a:pt x="2746" y="1999"/>
                    <a:pt x="3022" y="1880"/>
                  </a:cubicBezTo>
                  <a:lnTo>
                    <a:pt x="3288" y="1821"/>
                  </a:lnTo>
                  <a:cubicBezTo>
                    <a:pt x="3445" y="1782"/>
                    <a:pt x="3612" y="1732"/>
                    <a:pt x="3780" y="1693"/>
                  </a:cubicBezTo>
                  <a:lnTo>
                    <a:pt x="3780" y="1664"/>
                  </a:lnTo>
                  <a:cubicBezTo>
                    <a:pt x="3573" y="1713"/>
                    <a:pt x="3367" y="1762"/>
                    <a:pt x="3170" y="1811"/>
                  </a:cubicBezTo>
                  <a:cubicBezTo>
                    <a:pt x="3347" y="1732"/>
                    <a:pt x="3533" y="1644"/>
                    <a:pt x="3721" y="1566"/>
                  </a:cubicBezTo>
                  <a:cubicBezTo>
                    <a:pt x="3738" y="1557"/>
                    <a:pt x="3725" y="1534"/>
                    <a:pt x="3709" y="1534"/>
                  </a:cubicBezTo>
                  <a:cubicBezTo>
                    <a:pt x="3707" y="1534"/>
                    <a:pt x="3704" y="1534"/>
                    <a:pt x="3701" y="1536"/>
                  </a:cubicBezTo>
                  <a:cubicBezTo>
                    <a:pt x="3474" y="1644"/>
                    <a:pt x="3238" y="1752"/>
                    <a:pt x="3012" y="1851"/>
                  </a:cubicBezTo>
                  <a:cubicBezTo>
                    <a:pt x="2934" y="1870"/>
                    <a:pt x="2864" y="1890"/>
                    <a:pt x="2786" y="1900"/>
                  </a:cubicBezTo>
                  <a:cubicBezTo>
                    <a:pt x="3111" y="1732"/>
                    <a:pt x="3426" y="1575"/>
                    <a:pt x="3741" y="1408"/>
                  </a:cubicBezTo>
                  <a:cubicBezTo>
                    <a:pt x="3730" y="1359"/>
                    <a:pt x="3721" y="1310"/>
                    <a:pt x="3701" y="1270"/>
                  </a:cubicBezTo>
                  <a:cubicBezTo>
                    <a:pt x="3219" y="1526"/>
                    <a:pt x="2737" y="1772"/>
                    <a:pt x="2254" y="2028"/>
                  </a:cubicBezTo>
                  <a:cubicBezTo>
                    <a:pt x="2254" y="2018"/>
                    <a:pt x="2264" y="1999"/>
                    <a:pt x="2274" y="1988"/>
                  </a:cubicBezTo>
                  <a:cubicBezTo>
                    <a:pt x="2422" y="1890"/>
                    <a:pt x="2560" y="1792"/>
                    <a:pt x="2707" y="1693"/>
                  </a:cubicBezTo>
                  <a:cubicBezTo>
                    <a:pt x="2855" y="1605"/>
                    <a:pt x="3002" y="1526"/>
                    <a:pt x="3140" y="1447"/>
                  </a:cubicBezTo>
                  <a:cubicBezTo>
                    <a:pt x="3317" y="1349"/>
                    <a:pt x="3485" y="1251"/>
                    <a:pt x="3662" y="1152"/>
                  </a:cubicBezTo>
                  <a:cubicBezTo>
                    <a:pt x="3652" y="1142"/>
                    <a:pt x="3652" y="1133"/>
                    <a:pt x="3652" y="1122"/>
                  </a:cubicBezTo>
                  <a:cubicBezTo>
                    <a:pt x="3426" y="1251"/>
                    <a:pt x="3189" y="1378"/>
                    <a:pt x="2963" y="1516"/>
                  </a:cubicBezTo>
                  <a:lnTo>
                    <a:pt x="3612" y="1044"/>
                  </a:lnTo>
                  <a:lnTo>
                    <a:pt x="3553" y="926"/>
                  </a:lnTo>
                  <a:cubicBezTo>
                    <a:pt x="3445" y="995"/>
                    <a:pt x="3337" y="1074"/>
                    <a:pt x="3238" y="1152"/>
                  </a:cubicBezTo>
                  <a:cubicBezTo>
                    <a:pt x="3150" y="1181"/>
                    <a:pt x="3071" y="1221"/>
                    <a:pt x="2993" y="1251"/>
                  </a:cubicBezTo>
                  <a:cubicBezTo>
                    <a:pt x="3032" y="1211"/>
                    <a:pt x="3081" y="1172"/>
                    <a:pt x="3130" y="1122"/>
                  </a:cubicBezTo>
                  <a:cubicBezTo>
                    <a:pt x="3238" y="1014"/>
                    <a:pt x="3356" y="906"/>
                    <a:pt x="3465" y="788"/>
                  </a:cubicBezTo>
                  <a:cubicBezTo>
                    <a:pt x="3455" y="778"/>
                    <a:pt x="3445" y="768"/>
                    <a:pt x="3445" y="759"/>
                  </a:cubicBezTo>
                  <a:cubicBezTo>
                    <a:pt x="3268" y="945"/>
                    <a:pt x="3091" y="1122"/>
                    <a:pt x="2904" y="1290"/>
                  </a:cubicBezTo>
                  <a:cubicBezTo>
                    <a:pt x="2894" y="1290"/>
                    <a:pt x="2894" y="1290"/>
                    <a:pt x="2884" y="1299"/>
                  </a:cubicBezTo>
                  <a:cubicBezTo>
                    <a:pt x="3061" y="1103"/>
                    <a:pt x="3229" y="906"/>
                    <a:pt x="3396" y="700"/>
                  </a:cubicBezTo>
                  <a:cubicBezTo>
                    <a:pt x="3367" y="670"/>
                    <a:pt x="3337" y="630"/>
                    <a:pt x="3297" y="591"/>
                  </a:cubicBezTo>
                  <a:cubicBezTo>
                    <a:pt x="3248" y="650"/>
                    <a:pt x="3209" y="700"/>
                    <a:pt x="3159" y="759"/>
                  </a:cubicBezTo>
                  <a:cubicBezTo>
                    <a:pt x="3071" y="818"/>
                    <a:pt x="2993" y="877"/>
                    <a:pt x="2914" y="926"/>
                  </a:cubicBezTo>
                  <a:cubicBezTo>
                    <a:pt x="3002" y="778"/>
                    <a:pt x="3091" y="630"/>
                    <a:pt x="3179" y="473"/>
                  </a:cubicBezTo>
                  <a:cubicBezTo>
                    <a:pt x="3130" y="433"/>
                    <a:pt x="3081" y="394"/>
                    <a:pt x="3022" y="355"/>
                  </a:cubicBezTo>
                  <a:cubicBezTo>
                    <a:pt x="2934" y="542"/>
                    <a:pt x="2835" y="719"/>
                    <a:pt x="2737" y="906"/>
                  </a:cubicBezTo>
                  <a:cubicBezTo>
                    <a:pt x="2786" y="788"/>
                    <a:pt x="2835" y="670"/>
                    <a:pt x="2875" y="552"/>
                  </a:cubicBezTo>
                  <a:lnTo>
                    <a:pt x="2963" y="315"/>
                  </a:lnTo>
                  <a:cubicBezTo>
                    <a:pt x="2953" y="306"/>
                    <a:pt x="2943" y="306"/>
                    <a:pt x="2934" y="296"/>
                  </a:cubicBezTo>
                  <a:cubicBezTo>
                    <a:pt x="2845" y="552"/>
                    <a:pt x="2746" y="807"/>
                    <a:pt x="2638" y="1054"/>
                  </a:cubicBezTo>
                  <a:cubicBezTo>
                    <a:pt x="2628" y="1074"/>
                    <a:pt x="2628" y="1093"/>
                    <a:pt x="2619" y="1103"/>
                  </a:cubicBezTo>
                  <a:cubicBezTo>
                    <a:pt x="2608" y="1133"/>
                    <a:pt x="2589" y="1152"/>
                    <a:pt x="2579" y="1172"/>
                  </a:cubicBezTo>
                  <a:cubicBezTo>
                    <a:pt x="2530" y="1211"/>
                    <a:pt x="2481" y="1240"/>
                    <a:pt x="2431" y="1270"/>
                  </a:cubicBezTo>
                  <a:cubicBezTo>
                    <a:pt x="2540" y="1063"/>
                    <a:pt x="2648" y="847"/>
                    <a:pt x="2746" y="621"/>
                  </a:cubicBezTo>
                  <a:cubicBezTo>
                    <a:pt x="2796" y="512"/>
                    <a:pt x="2845" y="394"/>
                    <a:pt x="2894" y="276"/>
                  </a:cubicBezTo>
                  <a:cubicBezTo>
                    <a:pt x="2875" y="256"/>
                    <a:pt x="2855" y="247"/>
                    <a:pt x="2835" y="237"/>
                  </a:cubicBezTo>
                  <a:cubicBezTo>
                    <a:pt x="2726" y="503"/>
                    <a:pt x="2608" y="768"/>
                    <a:pt x="2481" y="1024"/>
                  </a:cubicBezTo>
                  <a:cubicBezTo>
                    <a:pt x="2422" y="1142"/>
                    <a:pt x="2372" y="1251"/>
                    <a:pt x="2313" y="1359"/>
                  </a:cubicBezTo>
                  <a:lnTo>
                    <a:pt x="2293" y="1378"/>
                  </a:lnTo>
                  <a:cubicBezTo>
                    <a:pt x="2431" y="1074"/>
                    <a:pt x="2549" y="768"/>
                    <a:pt x="2667" y="463"/>
                  </a:cubicBezTo>
                  <a:cubicBezTo>
                    <a:pt x="2697" y="374"/>
                    <a:pt x="2726" y="286"/>
                    <a:pt x="2776" y="208"/>
                  </a:cubicBezTo>
                  <a:lnTo>
                    <a:pt x="2717" y="178"/>
                  </a:lnTo>
                  <a:cubicBezTo>
                    <a:pt x="2678" y="237"/>
                    <a:pt x="2648" y="296"/>
                    <a:pt x="2628" y="365"/>
                  </a:cubicBezTo>
                  <a:cubicBezTo>
                    <a:pt x="2589" y="453"/>
                    <a:pt x="2560" y="542"/>
                    <a:pt x="2530" y="630"/>
                  </a:cubicBezTo>
                  <a:cubicBezTo>
                    <a:pt x="2490" y="719"/>
                    <a:pt x="2461" y="818"/>
                    <a:pt x="2422" y="916"/>
                  </a:cubicBezTo>
                  <a:cubicBezTo>
                    <a:pt x="2343" y="1093"/>
                    <a:pt x="2264" y="1280"/>
                    <a:pt x="2175" y="1467"/>
                  </a:cubicBezTo>
                  <a:cubicBezTo>
                    <a:pt x="2116" y="1507"/>
                    <a:pt x="2057" y="1546"/>
                    <a:pt x="2008" y="1585"/>
                  </a:cubicBezTo>
                  <a:cubicBezTo>
                    <a:pt x="2008" y="1555"/>
                    <a:pt x="2018" y="1516"/>
                    <a:pt x="2028" y="1477"/>
                  </a:cubicBezTo>
                  <a:cubicBezTo>
                    <a:pt x="2127" y="1162"/>
                    <a:pt x="2234" y="857"/>
                    <a:pt x="2363" y="542"/>
                  </a:cubicBezTo>
                  <a:cubicBezTo>
                    <a:pt x="2422" y="404"/>
                    <a:pt x="2481" y="256"/>
                    <a:pt x="2540" y="109"/>
                  </a:cubicBezTo>
                  <a:cubicBezTo>
                    <a:pt x="2510" y="99"/>
                    <a:pt x="2490" y="99"/>
                    <a:pt x="2471" y="89"/>
                  </a:cubicBezTo>
                  <a:cubicBezTo>
                    <a:pt x="2343" y="385"/>
                    <a:pt x="2225" y="689"/>
                    <a:pt x="2116" y="985"/>
                  </a:cubicBezTo>
                  <a:lnTo>
                    <a:pt x="2087" y="1074"/>
                  </a:lnTo>
                  <a:cubicBezTo>
                    <a:pt x="2116" y="906"/>
                    <a:pt x="2146" y="748"/>
                    <a:pt x="2166" y="581"/>
                  </a:cubicBezTo>
                  <a:cubicBezTo>
                    <a:pt x="2195" y="404"/>
                    <a:pt x="2225" y="217"/>
                    <a:pt x="2254" y="40"/>
                  </a:cubicBezTo>
                  <a:cubicBezTo>
                    <a:pt x="2234" y="30"/>
                    <a:pt x="2205" y="30"/>
                    <a:pt x="2186" y="20"/>
                  </a:cubicBezTo>
                  <a:cubicBezTo>
                    <a:pt x="2166" y="50"/>
                    <a:pt x="2156" y="79"/>
                    <a:pt x="2136" y="99"/>
                  </a:cubicBezTo>
                  <a:cubicBezTo>
                    <a:pt x="2146" y="70"/>
                    <a:pt x="2146" y="50"/>
                    <a:pt x="2146" y="20"/>
                  </a:cubicBezTo>
                  <a:cubicBezTo>
                    <a:pt x="2097" y="11"/>
                    <a:pt x="2048" y="11"/>
                    <a:pt x="1989" y="11"/>
                  </a:cubicBezTo>
                  <a:lnTo>
                    <a:pt x="1930" y="512"/>
                  </a:lnTo>
                  <a:cubicBezTo>
                    <a:pt x="1920" y="522"/>
                    <a:pt x="1920" y="542"/>
                    <a:pt x="1910" y="552"/>
                  </a:cubicBezTo>
                  <a:lnTo>
                    <a:pt x="1910" y="414"/>
                  </a:lnTo>
                  <a:cubicBezTo>
                    <a:pt x="1920" y="276"/>
                    <a:pt x="1920" y="138"/>
                    <a:pt x="1920"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46" name="Google Shape;846;p5"/>
            <p:cNvSpPr/>
            <p:nvPr/>
          </p:nvSpPr>
          <p:spPr>
            <a:xfrm>
              <a:off x="5034604" y="5070107"/>
              <a:ext cx="73299" cy="12711"/>
            </a:xfrm>
            <a:custGeom>
              <a:avLst/>
              <a:gdLst/>
              <a:ahLst/>
              <a:cxnLst/>
              <a:rect l="l" t="t" r="r" b="b"/>
              <a:pathLst>
                <a:path w="346" h="60" extrusionOk="0">
                  <a:moveTo>
                    <a:pt x="1" y="1"/>
                  </a:moveTo>
                  <a:cubicBezTo>
                    <a:pt x="1" y="11"/>
                    <a:pt x="11" y="20"/>
                    <a:pt x="11" y="31"/>
                  </a:cubicBezTo>
                  <a:lnTo>
                    <a:pt x="188" y="60"/>
                  </a:lnTo>
                  <a:lnTo>
                    <a:pt x="346" y="60"/>
                  </a:lnTo>
                  <a:cubicBezTo>
                    <a:pt x="306" y="60"/>
                    <a:pt x="267" y="50"/>
                    <a:pt x="228" y="40"/>
                  </a:cubicBezTo>
                  <a:cubicBezTo>
                    <a:pt x="149" y="31"/>
                    <a:pt x="80" y="11"/>
                    <a:pt x="1"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47" name="Google Shape;847;p5"/>
            <p:cNvSpPr/>
            <p:nvPr/>
          </p:nvSpPr>
          <p:spPr>
            <a:xfrm>
              <a:off x="75043" y="4573961"/>
              <a:ext cx="802055" cy="508858"/>
            </a:xfrm>
            <a:custGeom>
              <a:avLst/>
              <a:gdLst/>
              <a:ahLst/>
              <a:cxnLst/>
              <a:rect l="l" t="t" r="r" b="b"/>
              <a:pathLst>
                <a:path w="3786" h="2402" extrusionOk="0">
                  <a:moveTo>
                    <a:pt x="1506" y="424"/>
                  </a:moveTo>
                  <a:cubicBezTo>
                    <a:pt x="1545" y="512"/>
                    <a:pt x="1575" y="601"/>
                    <a:pt x="1604" y="689"/>
                  </a:cubicBezTo>
                  <a:cubicBezTo>
                    <a:pt x="1614" y="728"/>
                    <a:pt x="1615" y="766"/>
                    <a:pt x="1623" y="796"/>
                  </a:cubicBezTo>
                  <a:lnTo>
                    <a:pt x="1623" y="796"/>
                  </a:lnTo>
                  <a:cubicBezTo>
                    <a:pt x="1584" y="668"/>
                    <a:pt x="1545" y="541"/>
                    <a:pt x="1506" y="424"/>
                  </a:cubicBezTo>
                  <a:close/>
                  <a:moveTo>
                    <a:pt x="1053" y="837"/>
                  </a:moveTo>
                  <a:cubicBezTo>
                    <a:pt x="1063" y="847"/>
                    <a:pt x="1073" y="857"/>
                    <a:pt x="1083" y="877"/>
                  </a:cubicBezTo>
                  <a:cubicBezTo>
                    <a:pt x="1093" y="886"/>
                    <a:pt x="1103" y="906"/>
                    <a:pt x="1112" y="916"/>
                  </a:cubicBezTo>
                  <a:cubicBezTo>
                    <a:pt x="1112" y="936"/>
                    <a:pt x="1112" y="945"/>
                    <a:pt x="1122" y="965"/>
                  </a:cubicBezTo>
                  <a:cubicBezTo>
                    <a:pt x="1093" y="916"/>
                    <a:pt x="1073" y="877"/>
                    <a:pt x="1053" y="837"/>
                  </a:cubicBezTo>
                  <a:close/>
                  <a:moveTo>
                    <a:pt x="1742" y="1083"/>
                  </a:moveTo>
                  <a:lnTo>
                    <a:pt x="1772" y="1172"/>
                  </a:lnTo>
                  <a:lnTo>
                    <a:pt x="1772" y="1290"/>
                  </a:lnTo>
                  <a:cubicBezTo>
                    <a:pt x="1762" y="1260"/>
                    <a:pt x="1752" y="1240"/>
                    <a:pt x="1742" y="1211"/>
                  </a:cubicBezTo>
                  <a:lnTo>
                    <a:pt x="1742" y="1172"/>
                  </a:lnTo>
                  <a:cubicBezTo>
                    <a:pt x="1742" y="1152"/>
                    <a:pt x="1733" y="1133"/>
                    <a:pt x="1733" y="1103"/>
                  </a:cubicBezTo>
                  <a:cubicBezTo>
                    <a:pt x="1733" y="1093"/>
                    <a:pt x="1742" y="1093"/>
                    <a:pt x="1742" y="1083"/>
                  </a:cubicBezTo>
                  <a:close/>
                  <a:moveTo>
                    <a:pt x="1280" y="995"/>
                  </a:moveTo>
                  <a:cubicBezTo>
                    <a:pt x="1289" y="1004"/>
                    <a:pt x="1300" y="1024"/>
                    <a:pt x="1300" y="1034"/>
                  </a:cubicBezTo>
                  <a:cubicBezTo>
                    <a:pt x="1359" y="1142"/>
                    <a:pt x="1407" y="1240"/>
                    <a:pt x="1466" y="1349"/>
                  </a:cubicBezTo>
                  <a:lnTo>
                    <a:pt x="1457" y="1339"/>
                  </a:lnTo>
                  <a:cubicBezTo>
                    <a:pt x="1398" y="1260"/>
                    <a:pt x="1348" y="1192"/>
                    <a:pt x="1289" y="1113"/>
                  </a:cubicBezTo>
                  <a:cubicBezTo>
                    <a:pt x="1289" y="1074"/>
                    <a:pt x="1289" y="1034"/>
                    <a:pt x="1280" y="995"/>
                  </a:cubicBezTo>
                  <a:close/>
                  <a:moveTo>
                    <a:pt x="2205" y="119"/>
                  </a:moveTo>
                  <a:lnTo>
                    <a:pt x="2205" y="119"/>
                  </a:lnTo>
                  <a:cubicBezTo>
                    <a:pt x="2155" y="433"/>
                    <a:pt x="2107" y="739"/>
                    <a:pt x="2057" y="1054"/>
                  </a:cubicBezTo>
                  <a:cubicBezTo>
                    <a:pt x="2037" y="1122"/>
                    <a:pt x="2028" y="1192"/>
                    <a:pt x="2018" y="1260"/>
                  </a:cubicBezTo>
                  <a:cubicBezTo>
                    <a:pt x="2008" y="1290"/>
                    <a:pt x="1998" y="1319"/>
                    <a:pt x="1988" y="1359"/>
                  </a:cubicBezTo>
                  <a:cubicBezTo>
                    <a:pt x="2028" y="1004"/>
                    <a:pt x="2067" y="641"/>
                    <a:pt x="2116" y="286"/>
                  </a:cubicBezTo>
                  <a:cubicBezTo>
                    <a:pt x="2146" y="237"/>
                    <a:pt x="2175" y="178"/>
                    <a:pt x="2205" y="119"/>
                  </a:cubicBezTo>
                  <a:close/>
                  <a:moveTo>
                    <a:pt x="3071" y="857"/>
                  </a:moveTo>
                  <a:cubicBezTo>
                    <a:pt x="2914" y="1034"/>
                    <a:pt x="2766" y="1211"/>
                    <a:pt x="2599" y="1388"/>
                  </a:cubicBezTo>
                  <a:cubicBezTo>
                    <a:pt x="2697" y="1260"/>
                    <a:pt x="2785" y="1133"/>
                    <a:pt x="2864" y="1004"/>
                  </a:cubicBezTo>
                  <a:lnTo>
                    <a:pt x="3071" y="857"/>
                  </a:lnTo>
                  <a:close/>
                  <a:moveTo>
                    <a:pt x="2520" y="1251"/>
                  </a:moveTo>
                  <a:lnTo>
                    <a:pt x="2520" y="1251"/>
                  </a:lnTo>
                  <a:cubicBezTo>
                    <a:pt x="2451" y="1349"/>
                    <a:pt x="2382" y="1447"/>
                    <a:pt x="2313" y="1536"/>
                  </a:cubicBezTo>
                  <a:cubicBezTo>
                    <a:pt x="2303" y="1546"/>
                    <a:pt x="2293" y="1546"/>
                    <a:pt x="2293" y="1546"/>
                  </a:cubicBezTo>
                  <a:cubicBezTo>
                    <a:pt x="2323" y="1477"/>
                    <a:pt x="2362" y="1408"/>
                    <a:pt x="2402" y="1339"/>
                  </a:cubicBezTo>
                  <a:lnTo>
                    <a:pt x="2520" y="1251"/>
                  </a:lnTo>
                  <a:close/>
                  <a:moveTo>
                    <a:pt x="3110" y="1231"/>
                  </a:moveTo>
                  <a:lnTo>
                    <a:pt x="3110" y="1231"/>
                  </a:lnTo>
                  <a:cubicBezTo>
                    <a:pt x="2962" y="1339"/>
                    <a:pt x="2815" y="1437"/>
                    <a:pt x="2667" y="1546"/>
                  </a:cubicBezTo>
                  <a:cubicBezTo>
                    <a:pt x="2677" y="1536"/>
                    <a:pt x="2677" y="1526"/>
                    <a:pt x="2687" y="1516"/>
                  </a:cubicBezTo>
                  <a:lnTo>
                    <a:pt x="2923" y="1310"/>
                  </a:lnTo>
                  <a:cubicBezTo>
                    <a:pt x="2982" y="1290"/>
                    <a:pt x="3051" y="1260"/>
                    <a:pt x="3110" y="1231"/>
                  </a:cubicBezTo>
                  <a:close/>
                  <a:moveTo>
                    <a:pt x="876" y="1221"/>
                  </a:moveTo>
                  <a:lnTo>
                    <a:pt x="876" y="1221"/>
                  </a:lnTo>
                  <a:cubicBezTo>
                    <a:pt x="974" y="1310"/>
                    <a:pt x="1073" y="1388"/>
                    <a:pt x="1171" y="1467"/>
                  </a:cubicBezTo>
                  <a:cubicBezTo>
                    <a:pt x="1182" y="1507"/>
                    <a:pt x="1182" y="1536"/>
                    <a:pt x="1182" y="1566"/>
                  </a:cubicBezTo>
                  <a:cubicBezTo>
                    <a:pt x="1112" y="1507"/>
                    <a:pt x="1044" y="1447"/>
                    <a:pt x="965" y="1388"/>
                  </a:cubicBezTo>
                  <a:cubicBezTo>
                    <a:pt x="935" y="1329"/>
                    <a:pt x="906" y="1280"/>
                    <a:pt x="876" y="1221"/>
                  </a:cubicBezTo>
                  <a:close/>
                  <a:moveTo>
                    <a:pt x="256" y="866"/>
                  </a:moveTo>
                  <a:lnTo>
                    <a:pt x="256" y="866"/>
                  </a:lnTo>
                  <a:cubicBezTo>
                    <a:pt x="463" y="1024"/>
                    <a:pt x="670" y="1192"/>
                    <a:pt x="867" y="1349"/>
                  </a:cubicBezTo>
                  <a:cubicBezTo>
                    <a:pt x="867" y="1359"/>
                    <a:pt x="876" y="1359"/>
                    <a:pt x="876" y="1369"/>
                  </a:cubicBezTo>
                  <a:cubicBezTo>
                    <a:pt x="915" y="1437"/>
                    <a:pt x="945" y="1507"/>
                    <a:pt x="985" y="1575"/>
                  </a:cubicBezTo>
                  <a:cubicBezTo>
                    <a:pt x="856" y="1447"/>
                    <a:pt x="729" y="1329"/>
                    <a:pt x="600" y="1201"/>
                  </a:cubicBezTo>
                  <a:cubicBezTo>
                    <a:pt x="493" y="1093"/>
                    <a:pt x="375" y="985"/>
                    <a:pt x="256" y="866"/>
                  </a:cubicBezTo>
                  <a:close/>
                  <a:moveTo>
                    <a:pt x="1683" y="1231"/>
                  </a:moveTo>
                  <a:cubicBezTo>
                    <a:pt x="1693" y="1349"/>
                    <a:pt x="1713" y="1457"/>
                    <a:pt x="1733" y="1566"/>
                  </a:cubicBezTo>
                  <a:cubicBezTo>
                    <a:pt x="1733" y="1570"/>
                    <a:pt x="1733" y="1575"/>
                    <a:pt x="1733" y="1580"/>
                  </a:cubicBezTo>
                  <a:lnTo>
                    <a:pt x="1733" y="1580"/>
                  </a:lnTo>
                  <a:lnTo>
                    <a:pt x="1654" y="1290"/>
                  </a:lnTo>
                  <a:lnTo>
                    <a:pt x="1654" y="1280"/>
                  </a:lnTo>
                  <a:cubicBezTo>
                    <a:pt x="1663" y="1270"/>
                    <a:pt x="1674" y="1251"/>
                    <a:pt x="1683" y="1231"/>
                  </a:cubicBezTo>
                  <a:close/>
                  <a:moveTo>
                    <a:pt x="2273" y="1428"/>
                  </a:moveTo>
                  <a:cubicBezTo>
                    <a:pt x="2244" y="1477"/>
                    <a:pt x="2214" y="1536"/>
                    <a:pt x="2195" y="1595"/>
                  </a:cubicBezTo>
                  <a:lnTo>
                    <a:pt x="2185" y="1595"/>
                  </a:lnTo>
                  <a:cubicBezTo>
                    <a:pt x="2185" y="1585"/>
                    <a:pt x="2195" y="1585"/>
                    <a:pt x="2195" y="1585"/>
                  </a:cubicBezTo>
                  <a:cubicBezTo>
                    <a:pt x="2214" y="1536"/>
                    <a:pt x="2234" y="1487"/>
                    <a:pt x="2264" y="1437"/>
                  </a:cubicBezTo>
                  <a:lnTo>
                    <a:pt x="2273" y="1428"/>
                  </a:lnTo>
                  <a:close/>
                  <a:moveTo>
                    <a:pt x="1300" y="1181"/>
                  </a:moveTo>
                  <a:lnTo>
                    <a:pt x="1300" y="1181"/>
                  </a:lnTo>
                  <a:cubicBezTo>
                    <a:pt x="1368" y="1280"/>
                    <a:pt x="1437" y="1369"/>
                    <a:pt x="1506" y="1467"/>
                  </a:cubicBezTo>
                  <a:cubicBezTo>
                    <a:pt x="1486" y="1516"/>
                    <a:pt x="1477" y="1575"/>
                    <a:pt x="1457" y="1625"/>
                  </a:cubicBezTo>
                  <a:cubicBezTo>
                    <a:pt x="1427" y="1585"/>
                    <a:pt x="1398" y="1536"/>
                    <a:pt x="1378" y="1496"/>
                  </a:cubicBezTo>
                  <a:cubicBezTo>
                    <a:pt x="1368" y="1487"/>
                    <a:pt x="1359" y="1467"/>
                    <a:pt x="1359" y="1447"/>
                  </a:cubicBezTo>
                  <a:cubicBezTo>
                    <a:pt x="1348" y="1428"/>
                    <a:pt x="1329" y="1408"/>
                    <a:pt x="1319" y="1378"/>
                  </a:cubicBezTo>
                  <a:cubicBezTo>
                    <a:pt x="1319" y="1319"/>
                    <a:pt x="1309" y="1251"/>
                    <a:pt x="1300" y="1181"/>
                  </a:cubicBezTo>
                  <a:close/>
                  <a:moveTo>
                    <a:pt x="2146" y="1526"/>
                  </a:moveTo>
                  <a:cubicBezTo>
                    <a:pt x="2126" y="1555"/>
                    <a:pt x="2107" y="1595"/>
                    <a:pt x="2087" y="1634"/>
                  </a:cubicBezTo>
                  <a:cubicBezTo>
                    <a:pt x="2067" y="1644"/>
                    <a:pt x="2037" y="1654"/>
                    <a:pt x="2008" y="1664"/>
                  </a:cubicBezTo>
                  <a:cubicBezTo>
                    <a:pt x="2008" y="1654"/>
                    <a:pt x="1998" y="1644"/>
                    <a:pt x="1998" y="1634"/>
                  </a:cubicBezTo>
                  <a:cubicBezTo>
                    <a:pt x="2048" y="1595"/>
                    <a:pt x="2096" y="1555"/>
                    <a:pt x="2146" y="1526"/>
                  </a:cubicBezTo>
                  <a:close/>
                  <a:moveTo>
                    <a:pt x="1634" y="1349"/>
                  </a:moveTo>
                  <a:lnTo>
                    <a:pt x="1722" y="1703"/>
                  </a:lnTo>
                  <a:cubicBezTo>
                    <a:pt x="1703" y="1664"/>
                    <a:pt x="1683" y="1625"/>
                    <a:pt x="1663" y="1595"/>
                  </a:cubicBezTo>
                  <a:lnTo>
                    <a:pt x="1595" y="1447"/>
                  </a:lnTo>
                  <a:cubicBezTo>
                    <a:pt x="1604" y="1418"/>
                    <a:pt x="1615" y="1378"/>
                    <a:pt x="1634" y="1349"/>
                  </a:cubicBezTo>
                  <a:close/>
                  <a:moveTo>
                    <a:pt x="2067" y="1673"/>
                  </a:moveTo>
                  <a:lnTo>
                    <a:pt x="2067" y="1673"/>
                  </a:lnTo>
                  <a:cubicBezTo>
                    <a:pt x="2057" y="1693"/>
                    <a:pt x="2048" y="1723"/>
                    <a:pt x="2037" y="1743"/>
                  </a:cubicBezTo>
                  <a:cubicBezTo>
                    <a:pt x="2028" y="1723"/>
                    <a:pt x="2018" y="1713"/>
                    <a:pt x="2018" y="1693"/>
                  </a:cubicBezTo>
                  <a:cubicBezTo>
                    <a:pt x="2037" y="1684"/>
                    <a:pt x="2048" y="1684"/>
                    <a:pt x="2067" y="1673"/>
                  </a:cubicBezTo>
                  <a:close/>
                  <a:moveTo>
                    <a:pt x="1004" y="1457"/>
                  </a:moveTo>
                  <a:cubicBezTo>
                    <a:pt x="1033" y="1487"/>
                    <a:pt x="1073" y="1516"/>
                    <a:pt x="1103" y="1546"/>
                  </a:cubicBezTo>
                  <a:cubicBezTo>
                    <a:pt x="1132" y="1566"/>
                    <a:pt x="1162" y="1595"/>
                    <a:pt x="1191" y="1614"/>
                  </a:cubicBezTo>
                  <a:cubicBezTo>
                    <a:pt x="1201" y="1684"/>
                    <a:pt x="1211" y="1743"/>
                    <a:pt x="1221" y="1802"/>
                  </a:cubicBezTo>
                  <a:cubicBezTo>
                    <a:pt x="1191" y="1782"/>
                    <a:pt x="1171" y="1762"/>
                    <a:pt x="1142" y="1732"/>
                  </a:cubicBezTo>
                  <a:cubicBezTo>
                    <a:pt x="1103" y="1644"/>
                    <a:pt x="1053" y="1555"/>
                    <a:pt x="1004" y="1457"/>
                  </a:cubicBezTo>
                  <a:close/>
                  <a:moveTo>
                    <a:pt x="1555" y="1536"/>
                  </a:moveTo>
                  <a:cubicBezTo>
                    <a:pt x="1565" y="1546"/>
                    <a:pt x="1565" y="1546"/>
                    <a:pt x="1565" y="1555"/>
                  </a:cubicBezTo>
                  <a:lnTo>
                    <a:pt x="1693" y="1792"/>
                  </a:lnTo>
                  <a:lnTo>
                    <a:pt x="1634" y="1821"/>
                  </a:lnTo>
                  <a:cubicBezTo>
                    <a:pt x="1595" y="1782"/>
                    <a:pt x="1555" y="1752"/>
                    <a:pt x="1506" y="1713"/>
                  </a:cubicBezTo>
                  <a:cubicBezTo>
                    <a:pt x="1506" y="1703"/>
                    <a:pt x="1506" y="1703"/>
                    <a:pt x="1496" y="1703"/>
                  </a:cubicBezTo>
                  <a:cubicBezTo>
                    <a:pt x="1516" y="1644"/>
                    <a:pt x="1536" y="1595"/>
                    <a:pt x="1555" y="1536"/>
                  </a:cubicBezTo>
                  <a:close/>
                  <a:moveTo>
                    <a:pt x="1378" y="1792"/>
                  </a:moveTo>
                  <a:cubicBezTo>
                    <a:pt x="1378" y="1792"/>
                    <a:pt x="1388" y="1802"/>
                    <a:pt x="1388" y="1811"/>
                  </a:cubicBezTo>
                  <a:cubicBezTo>
                    <a:pt x="1388" y="1811"/>
                    <a:pt x="1388" y="1821"/>
                    <a:pt x="1378" y="1831"/>
                  </a:cubicBezTo>
                  <a:lnTo>
                    <a:pt x="1378" y="1792"/>
                  </a:lnTo>
                  <a:close/>
                  <a:moveTo>
                    <a:pt x="1565" y="1802"/>
                  </a:moveTo>
                  <a:cubicBezTo>
                    <a:pt x="1575" y="1811"/>
                    <a:pt x="1585" y="1821"/>
                    <a:pt x="1604" y="1831"/>
                  </a:cubicBezTo>
                  <a:cubicBezTo>
                    <a:pt x="1595" y="1841"/>
                    <a:pt x="1595" y="1841"/>
                    <a:pt x="1585" y="1841"/>
                  </a:cubicBezTo>
                  <a:cubicBezTo>
                    <a:pt x="1575" y="1831"/>
                    <a:pt x="1565" y="1811"/>
                    <a:pt x="1565" y="1802"/>
                  </a:cubicBezTo>
                  <a:close/>
                  <a:moveTo>
                    <a:pt x="1969" y="1782"/>
                  </a:moveTo>
                  <a:cubicBezTo>
                    <a:pt x="1978" y="1802"/>
                    <a:pt x="1978" y="1811"/>
                    <a:pt x="1988" y="1831"/>
                  </a:cubicBezTo>
                  <a:cubicBezTo>
                    <a:pt x="1978" y="1841"/>
                    <a:pt x="1978" y="1861"/>
                    <a:pt x="1969" y="1870"/>
                  </a:cubicBezTo>
                  <a:cubicBezTo>
                    <a:pt x="1969" y="1861"/>
                    <a:pt x="1959" y="1851"/>
                    <a:pt x="1959" y="1851"/>
                  </a:cubicBezTo>
                  <a:cubicBezTo>
                    <a:pt x="1969" y="1831"/>
                    <a:pt x="1969" y="1802"/>
                    <a:pt x="1969" y="1782"/>
                  </a:cubicBezTo>
                  <a:close/>
                  <a:moveTo>
                    <a:pt x="1634" y="1861"/>
                  </a:moveTo>
                  <a:lnTo>
                    <a:pt x="1615" y="1880"/>
                  </a:lnTo>
                  <a:cubicBezTo>
                    <a:pt x="1604" y="1880"/>
                    <a:pt x="1604" y="1870"/>
                    <a:pt x="1604" y="1870"/>
                  </a:cubicBezTo>
                  <a:cubicBezTo>
                    <a:pt x="1604" y="1861"/>
                    <a:pt x="1615" y="1861"/>
                    <a:pt x="1624" y="1861"/>
                  </a:cubicBezTo>
                  <a:close/>
                  <a:moveTo>
                    <a:pt x="1191" y="1831"/>
                  </a:moveTo>
                  <a:lnTo>
                    <a:pt x="1221" y="1861"/>
                  </a:lnTo>
                  <a:cubicBezTo>
                    <a:pt x="1228" y="1868"/>
                    <a:pt x="1230" y="1877"/>
                    <a:pt x="1230" y="1890"/>
                  </a:cubicBezTo>
                  <a:lnTo>
                    <a:pt x="1230" y="1890"/>
                  </a:lnTo>
                  <a:cubicBezTo>
                    <a:pt x="1221" y="1870"/>
                    <a:pt x="1201" y="1851"/>
                    <a:pt x="1191" y="1831"/>
                  </a:cubicBezTo>
                  <a:close/>
                  <a:moveTo>
                    <a:pt x="1437" y="1890"/>
                  </a:moveTo>
                  <a:cubicBezTo>
                    <a:pt x="1437" y="1890"/>
                    <a:pt x="1437" y="1900"/>
                    <a:pt x="1447" y="1900"/>
                  </a:cubicBezTo>
                  <a:lnTo>
                    <a:pt x="1427" y="1900"/>
                  </a:lnTo>
                  <a:lnTo>
                    <a:pt x="1437" y="1890"/>
                  </a:lnTo>
                  <a:close/>
                  <a:moveTo>
                    <a:pt x="1722" y="1841"/>
                  </a:moveTo>
                  <a:cubicBezTo>
                    <a:pt x="1733" y="1870"/>
                    <a:pt x="1742" y="1890"/>
                    <a:pt x="1762" y="1920"/>
                  </a:cubicBezTo>
                  <a:lnTo>
                    <a:pt x="1762" y="1929"/>
                  </a:lnTo>
                  <a:cubicBezTo>
                    <a:pt x="1733" y="1910"/>
                    <a:pt x="1713" y="1890"/>
                    <a:pt x="1683" y="1870"/>
                  </a:cubicBezTo>
                  <a:cubicBezTo>
                    <a:pt x="1693" y="1861"/>
                    <a:pt x="1703" y="1851"/>
                    <a:pt x="1722" y="1841"/>
                  </a:cubicBezTo>
                  <a:close/>
                  <a:moveTo>
                    <a:pt x="1457" y="1929"/>
                  </a:moveTo>
                  <a:cubicBezTo>
                    <a:pt x="1466" y="1940"/>
                    <a:pt x="1477" y="1959"/>
                    <a:pt x="1486" y="1979"/>
                  </a:cubicBezTo>
                  <a:cubicBezTo>
                    <a:pt x="1466" y="1988"/>
                    <a:pt x="1447" y="2008"/>
                    <a:pt x="1427" y="2018"/>
                  </a:cubicBezTo>
                  <a:cubicBezTo>
                    <a:pt x="1427" y="2008"/>
                    <a:pt x="1418" y="1999"/>
                    <a:pt x="1407" y="1999"/>
                  </a:cubicBezTo>
                  <a:lnTo>
                    <a:pt x="1407" y="1979"/>
                  </a:lnTo>
                  <a:cubicBezTo>
                    <a:pt x="1407" y="1969"/>
                    <a:pt x="1418" y="1959"/>
                    <a:pt x="1418" y="1940"/>
                  </a:cubicBezTo>
                  <a:cubicBezTo>
                    <a:pt x="1427" y="1940"/>
                    <a:pt x="1447" y="1929"/>
                    <a:pt x="1457" y="1929"/>
                  </a:cubicBezTo>
                  <a:close/>
                  <a:moveTo>
                    <a:pt x="1663" y="1890"/>
                  </a:moveTo>
                  <a:cubicBezTo>
                    <a:pt x="1674" y="1900"/>
                    <a:pt x="1683" y="1910"/>
                    <a:pt x="1703" y="1920"/>
                  </a:cubicBezTo>
                  <a:cubicBezTo>
                    <a:pt x="1713" y="1940"/>
                    <a:pt x="1733" y="1949"/>
                    <a:pt x="1752" y="1969"/>
                  </a:cubicBezTo>
                  <a:lnTo>
                    <a:pt x="1742" y="2047"/>
                  </a:lnTo>
                  <a:cubicBezTo>
                    <a:pt x="1713" y="2018"/>
                    <a:pt x="1693" y="1999"/>
                    <a:pt x="1663" y="1979"/>
                  </a:cubicBezTo>
                  <a:cubicBezTo>
                    <a:pt x="1654" y="1949"/>
                    <a:pt x="1634" y="1929"/>
                    <a:pt x="1624" y="1910"/>
                  </a:cubicBezTo>
                  <a:cubicBezTo>
                    <a:pt x="1634" y="1900"/>
                    <a:pt x="1644" y="1890"/>
                    <a:pt x="1663" y="1890"/>
                  </a:cubicBezTo>
                  <a:close/>
                  <a:moveTo>
                    <a:pt x="1713" y="2058"/>
                  </a:moveTo>
                  <a:lnTo>
                    <a:pt x="1742" y="2087"/>
                  </a:lnTo>
                  <a:lnTo>
                    <a:pt x="1733" y="2097"/>
                  </a:lnTo>
                  <a:cubicBezTo>
                    <a:pt x="1722" y="2087"/>
                    <a:pt x="1713" y="2067"/>
                    <a:pt x="1713" y="2058"/>
                  </a:cubicBezTo>
                  <a:close/>
                  <a:moveTo>
                    <a:pt x="1427" y="2058"/>
                  </a:moveTo>
                  <a:cubicBezTo>
                    <a:pt x="1437" y="2077"/>
                    <a:pt x="1457" y="2087"/>
                    <a:pt x="1466" y="2097"/>
                  </a:cubicBezTo>
                  <a:cubicBezTo>
                    <a:pt x="1466" y="2106"/>
                    <a:pt x="1477" y="2106"/>
                    <a:pt x="1486" y="2117"/>
                  </a:cubicBezTo>
                  <a:cubicBezTo>
                    <a:pt x="1466" y="2106"/>
                    <a:pt x="1447" y="2097"/>
                    <a:pt x="1418" y="2087"/>
                  </a:cubicBezTo>
                  <a:lnTo>
                    <a:pt x="1418" y="2067"/>
                  </a:lnTo>
                  <a:cubicBezTo>
                    <a:pt x="1418" y="2067"/>
                    <a:pt x="1427" y="2067"/>
                    <a:pt x="1427" y="2058"/>
                  </a:cubicBezTo>
                  <a:close/>
                  <a:moveTo>
                    <a:pt x="1506" y="2008"/>
                  </a:moveTo>
                  <a:lnTo>
                    <a:pt x="1536" y="2067"/>
                  </a:lnTo>
                  <a:cubicBezTo>
                    <a:pt x="1545" y="2097"/>
                    <a:pt x="1565" y="2126"/>
                    <a:pt x="1575" y="2156"/>
                  </a:cubicBezTo>
                  <a:cubicBezTo>
                    <a:pt x="1565" y="2156"/>
                    <a:pt x="1565" y="2146"/>
                    <a:pt x="1555" y="2146"/>
                  </a:cubicBezTo>
                  <a:cubicBezTo>
                    <a:pt x="1526" y="2117"/>
                    <a:pt x="1486" y="2077"/>
                    <a:pt x="1457" y="2038"/>
                  </a:cubicBezTo>
                  <a:cubicBezTo>
                    <a:pt x="1466" y="2028"/>
                    <a:pt x="1486" y="2018"/>
                    <a:pt x="1506" y="2008"/>
                  </a:cubicBezTo>
                  <a:close/>
                  <a:moveTo>
                    <a:pt x="2864" y="1920"/>
                  </a:moveTo>
                  <a:lnTo>
                    <a:pt x="2864" y="1920"/>
                  </a:lnTo>
                  <a:cubicBezTo>
                    <a:pt x="2776" y="1949"/>
                    <a:pt x="2697" y="1988"/>
                    <a:pt x="2608" y="2028"/>
                  </a:cubicBezTo>
                  <a:cubicBezTo>
                    <a:pt x="2490" y="2077"/>
                    <a:pt x="2372" y="2126"/>
                    <a:pt x="2264" y="2176"/>
                  </a:cubicBezTo>
                  <a:cubicBezTo>
                    <a:pt x="2402" y="2106"/>
                    <a:pt x="2540" y="2028"/>
                    <a:pt x="2677" y="1959"/>
                  </a:cubicBezTo>
                  <a:cubicBezTo>
                    <a:pt x="2746" y="1940"/>
                    <a:pt x="2805" y="1929"/>
                    <a:pt x="2864" y="1920"/>
                  </a:cubicBezTo>
                  <a:close/>
                  <a:moveTo>
                    <a:pt x="1515" y="2289"/>
                  </a:moveTo>
                  <a:lnTo>
                    <a:pt x="1466" y="2313"/>
                  </a:lnTo>
                  <a:lnTo>
                    <a:pt x="1457" y="2313"/>
                  </a:lnTo>
                  <a:lnTo>
                    <a:pt x="1457" y="2303"/>
                  </a:lnTo>
                  <a:cubicBezTo>
                    <a:pt x="1481" y="2303"/>
                    <a:pt x="1499" y="2297"/>
                    <a:pt x="1515" y="2289"/>
                  </a:cubicBezTo>
                  <a:close/>
                  <a:moveTo>
                    <a:pt x="2087" y="2284"/>
                  </a:moveTo>
                  <a:lnTo>
                    <a:pt x="2087" y="2284"/>
                  </a:lnTo>
                  <a:cubicBezTo>
                    <a:pt x="2077" y="2303"/>
                    <a:pt x="2077" y="2313"/>
                    <a:pt x="2067" y="2333"/>
                  </a:cubicBezTo>
                  <a:lnTo>
                    <a:pt x="2037" y="2303"/>
                  </a:lnTo>
                  <a:cubicBezTo>
                    <a:pt x="2057" y="2303"/>
                    <a:pt x="2077" y="2294"/>
                    <a:pt x="2087" y="2284"/>
                  </a:cubicBezTo>
                  <a:close/>
                  <a:moveTo>
                    <a:pt x="778" y="1969"/>
                  </a:moveTo>
                  <a:lnTo>
                    <a:pt x="778" y="1969"/>
                  </a:lnTo>
                  <a:cubicBezTo>
                    <a:pt x="847" y="1999"/>
                    <a:pt x="926" y="2038"/>
                    <a:pt x="1004" y="2067"/>
                  </a:cubicBezTo>
                  <a:lnTo>
                    <a:pt x="1280" y="2343"/>
                  </a:lnTo>
                  <a:cubicBezTo>
                    <a:pt x="1280" y="2343"/>
                    <a:pt x="1270" y="2353"/>
                    <a:pt x="1260" y="2353"/>
                  </a:cubicBezTo>
                  <a:cubicBezTo>
                    <a:pt x="1250" y="2353"/>
                    <a:pt x="1241" y="2343"/>
                    <a:pt x="1241" y="2343"/>
                  </a:cubicBezTo>
                  <a:cubicBezTo>
                    <a:pt x="1122" y="2264"/>
                    <a:pt x="1014" y="2176"/>
                    <a:pt x="915" y="2087"/>
                  </a:cubicBezTo>
                  <a:cubicBezTo>
                    <a:pt x="867" y="2047"/>
                    <a:pt x="817" y="2008"/>
                    <a:pt x="778" y="1969"/>
                  </a:cubicBezTo>
                  <a:close/>
                  <a:moveTo>
                    <a:pt x="2362" y="2323"/>
                  </a:moveTo>
                  <a:lnTo>
                    <a:pt x="2362" y="2323"/>
                  </a:lnTo>
                  <a:cubicBezTo>
                    <a:pt x="2333" y="2333"/>
                    <a:pt x="2313" y="2343"/>
                    <a:pt x="2284" y="2353"/>
                  </a:cubicBezTo>
                  <a:cubicBezTo>
                    <a:pt x="2273" y="2362"/>
                    <a:pt x="2254" y="2362"/>
                    <a:pt x="2234" y="2362"/>
                  </a:cubicBezTo>
                  <a:cubicBezTo>
                    <a:pt x="2284" y="2353"/>
                    <a:pt x="2323" y="2333"/>
                    <a:pt x="2362" y="2323"/>
                  </a:cubicBezTo>
                  <a:close/>
                  <a:moveTo>
                    <a:pt x="2116" y="2303"/>
                  </a:moveTo>
                  <a:cubicBezTo>
                    <a:pt x="2126" y="2303"/>
                    <a:pt x="2126" y="2303"/>
                    <a:pt x="2136" y="2313"/>
                  </a:cubicBezTo>
                  <a:cubicBezTo>
                    <a:pt x="2136" y="2323"/>
                    <a:pt x="2146" y="2343"/>
                    <a:pt x="2146" y="2362"/>
                  </a:cubicBezTo>
                  <a:cubicBezTo>
                    <a:pt x="2136" y="2362"/>
                    <a:pt x="2126" y="2362"/>
                    <a:pt x="2116" y="2373"/>
                  </a:cubicBezTo>
                  <a:cubicBezTo>
                    <a:pt x="2107" y="2362"/>
                    <a:pt x="2096" y="2362"/>
                    <a:pt x="2096" y="2353"/>
                  </a:cubicBezTo>
                  <a:cubicBezTo>
                    <a:pt x="2107" y="2333"/>
                    <a:pt x="2116" y="2313"/>
                    <a:pt x="2116" y="2303"/>
                  </a:cubicBezTo>
                  <a:close/>
                  <a:moveTo>
                    <a:pt x="1890" y="0"/>
                  </a:moveTo>
                  <a:cubicBezTo>
                    <a:pt x="1851" y="0"/>
                    <a:pt x="1811" y="0"/>
                    <a:pt x="1772" y="11"/>
                  </a:cubicBezTo>
                  <a:lnTo>
                    <a:pt x="1772" y="837"/>
                  </a:lnTo>
                  <a:cubicBezTo>
                    <a:pt x="1762" y="857"/>
                    <a:pt x="1762" y="866"/>
                    <a:pt x="1752" y="886"/>
                  </a:cubicBezTo>
                  <a:cubicBezTo>
                    <a:pt x="1722" y="818"/>
                    <a:pt x="1703" y="748"/>
                    <a:pt x="1674" y="680"/>
                  </a:cubicBezTo>
                  <a:cubicBezTo>
                    <a:pt x="1663" y="552"/>
                    <a:pt x="1654" y="424"/>
                    <a:pt x="1634" y="296"/>
                  </a:cubicBezTo>
                  <a:cubicBezTo>
                    <a:pt x="1634" y="208"/>
                    <a:pt x="1624" y="119"/>
                    <a:pt x="1615" y="20"/>
                  </a:cubicBezTo>
                  <a:cubicBezTo>
                    <a:pt x="1595" y="20"/>
                    <a:pt x="1565" y="30"/>
                    <a:pt x="1545" y="30"/>
                  </a:cubicBezTo>
                  <a:cubicBezTo>
                    <a:pt x="1555" y="144"/>
                    <a:pt x="1564" y="267"/>
                    <a:pt x="1574" y="381"/>
                  </a:cubicBezTo>
                  <a:lnTo>
                    <a:pt x="1574" y="381"/>
                  </a:lnTo>
                  <a:cubicBezTo>
                    <a:pt x="1535" y="265"/>
                    <a:pt x="1496" y="157"/>
                    <a:pt x="1447" y="50"/>
                  </a:cubicBezTo>
                  <a:cubicBezTo>
                    <a:pt x="1418" y="59"/>
                    <a:pt x="1378" y="70"/>
                    <a:pt x="1348" y="79"/>
                  </a:cubicBezTo>
                  <a:cubicBezTo>
                    <a:pt x="1398" y="286"/>
                    <a:pt x="1457" y="493"/>
                    <a:pt x="1516" y="700"/>
                  </a:cubicBezTo>
                  <a:cubicBezTo>
                    <a:pt x="1555" y="837"/>
                    <a:pt x="1604" y="985"/>
                    <a:pt x="1644" y="1122"/>
                  </a:cubicBezTo>
                  <a:cubicBezTo>
                    <a:pt x="1644" y="1142"/>
                    <a:pt x="1634" y="1162"/>
                    <a:pt x="1624" y="1181"/>
                  </a:cubicBezTo>
                  <a:cubicBezTo>
                    <a:pt x="1555" y="945"/>
                    <a:pt x="1496" y="709"/>
                    <a:pt x="1427" y="483"/>
                  </a:cubicBezTo>
                  <a:cubicBezTo>
                    <a:pt x="1388" y="345"/>
                    <a:pt x="1348" y="217"/>
                    <a:pt x="1309" y="89"/>
                  </a:cubicBezTo>
                  <a:cubicBezTo>
                    <a:pt x="1300" y="89"/>
                    <a:pt x="1289" y="99"/>
                    <a:pt x="1270" y="99"/>
                  </a:cubicBezTo>
                  <a:cubicBezTo>
                    <a:pt x="1368" y="404"/>
                    <a:pt x="1457" y="709"/>
                    <a:pt x="1545" y="1024"/>
                  </a:cubicBezTo>
                  <a:cubicBezTo>
                    <a:pt x="1565" y="1093"/>
                    <a:pt x="1585" y="1162"/>
                    <a:pt x="1604" y="1240"/>
                  </a:cubicBezTo>
                  <a:cubicBezTo>
                    <a:pt x="1585" y="1280"/>
                    <a:pt x="1565" y="1319"/>
                    <a:pt x="1555" y="1369"/>
                  </a:cubicBezTo>
                  <a:cubicBezTo>
                    <a:pt x="1457" y="1181"/>
                    <a:pt x="1359" y="995"/>
                    <a:pt x="1270" y="818"/>
                  </a:cubicBezTo>
                  <a:cubicBezTo>
                    <a:pt x="1250" y="581"/>
                    <a:pt x="1230" y="345"/>
                    <a:pt x="1221" y="119"/>
                  </a:cubicBezTo>
                  <a:cubicBezTo>
                    <a:pt x="1171" y="138"/>
                    <a:pt x="1112" y="158"/>
                    <a:pt x="1063" y="178"/>
                  </a:cubicBezTo>
                  <a:cubicBezTo>
                    <a:pt x="1063" y="267"/>
                    <a:pt x="1073" y="355"/>
                    <a:pt x="1083" y="453"/>
                  </a:cubicBezTo>
                  <a:cubicBezTo>
                    <a:pt x="1044" y="374"/>
                    <a:pt x="1004" y="306"/>
                    <a:pt x="965" y="227"/>
                  </a:cubicBezTo>
                  <a:lnTo>
                    <a:pt x="906" y="256"/>
                  </a:lnTo>
                  <a:cubicBezTo>
                    <a:pt x="965" y="385"/>
                    <a:pt x="1024" y="503"/>
                    <a:pt x="1093" y="621"/>
                  </a:cubicBezTo>
                  <a:cubicBezTo>
                    <a:pt x="1093" y="700"/>
                    <a:pt x="1103" y="778"/>
                    <a:pt x="1112" y="857"/>
                  </a:cubicBezTo>
                  <a:cubicBezTo>
                    <a:pt x="1044" y="768"/>
                    <a:pt x="985" y="689"/>
                    <a:pt x="926" y="601"/>
                  </a:cubicBezTo>
                  <a:lnTo>
                    <a:pt x="778" y="335"/>
                  </a:lnTo>
                  <a:cubicBezTo>
                    <a:pt x="758" y="355"/>
                    <a:pt x="738" y="365"/>
                    <a:pt x="719" y="374"/>
                  </a:cubicBezTo>
                  <a:cubicBezTo>
                    <a:pt x="837" y="581"/>
                    <a:pt x="955" y="798"/>
                    <a:pt x="1063" y="1004"/>
                  </a:cubicBezTo>
                  <a:cubicBezTo>
                    <a:pt x="1083" y="1044"/>
                    <a:pt x="1103" y="1074"/>
                    <a:pt x="1112" y="1113"/>
                  </a:cubicBezTo>
                  <a:cubicBezTo>
                    <a:pt x="955" y="886"/>
                    <a:pt x="797" y="670"/>
                    <a:pt x="620" y="453"/>
                  </a:cubicBezTo>
                  <a:cubicBezTo>
                    <a:pt x="581" y="493"/>
                    <a:pt x="541" y="522"/>
                    <a:pt x="512" y="562"/>
                  </a:cubicBezTo>
                  <a:cubicBezTo>
                    <a:pt x="729" y="827"/>
                    <a:pt x="926" y="1103"/>
                    <a:pt x="1112" y="1378"/>
                  </a:cubicBezTo>
                  <a:cubicBezTo>
                    <a:pt x="1024" y="1299"/>
                    <a:pt x="926" y="1231"/>
                    <a:pt x="837" y="1152"/>
                  </a:cubicBezTo>
                  <a:cubicBezTo>
                    <a:pt x="797" y="1074"/>
                    <a:pt x="749" y="995"/>
                    <a:pt x="709" y="916"/>
                  </a:cubicBezTo>
                  <a:lnTo>
                    <a:pt x="502" y="562"/>
                  </a:lnTo>
                  <a:cubicBezTo>
                    <a:pt x="482" y="581"/>
                    <a:pt x="473" y="601"/>
                    <a:pt x="453" y="611"/>
                  </a:cubicBezTo>
                  <a:cubicBezTo>
                    <a:pt x="532" y="759"/>
                    <a:pt x="620" y="896"/>
                    <a:pt x="699" y="1034"/>
                  </a:cubicBezTo>
                  <a:lnTo>
                    <a:pt x="463" y="857"/>
                  </a:lnTo>
                  <a:cubicBezTo>
                    <a:pt x="423" y="818"/>
                    <a:pt x="375" y="788"/>
                    <a:pt x="335" y="759"/>
                  </a:cubicBezTo>
                  <a:cubicBezTo>
                    <a:pt x="325" y="768"/>
                    <a:pt x="325" y="778"/>
                    <a:pt x="316" y="788"/>
                  </a:cubicBezTo>
                  <a:cubicBezTo>
                    <a:pt x="453" y="896"/>
                    <a:pt x="600" y="1004"/>
                    <a:pt x="738" y="1113"/>
                  </a:cubicBezTo>
                  <a:cubicBezTo>
                    <a:pt x="768" y="1172"/>
                    <a:pt x="797" y="1221"/>
                    <a:pt x="827" y="1280"/>
                  </a:cubicBezTo>
                  <a:cubicBezTo>
                    <a:pt x="797" y="1260"/>
                    <a:pt x="778" y="1240"/>
                    <a:pt x="749" y="1221"/>
                  </a:cubicBezTo>
                  <a:cubicBezTo>
                    <a:pt x="591" y="1093"/>
                    <a:pt x="434" y="965"/>
                    <a:pt x="276" y="847"/>
                  </a:cubicBezTo>
                  <a:cubicBezTo>
                    <a:pt x="266" y="847"/>
                    <a:pt x="266" y="857"/>
                    <a:pt x="256" y="866"/>
                  </a:cubicBezTo>
                  <a:cubicBezTo>
                    <a:pt x="246" y="877"/>
                    <a:pt x="246" y="886"/>
                    <a:pt x="237" y="896"/>
                  </a:cubicBezTo>
                  <a:cubicBezTo>
                    <a:pt x="443" y="1093"/>
                    <a:pt x="650" y="1290"/>
                    <a:pt x="847" y="1487"/>
                  </a:cubicBezTo>
                  <a:cubicBezTo>
                    <a:pt x="915" y="1546"/>
                    <a:pt x="974" y="1605"/>
                    <a:pt x="1033" y="1673"/>
                  </a:cubicBezTo>
                  <a:lnTo>
                    <a:pt x="1211" y="1999"/>
                  </a:lnTo>
                  <a:cubicBezTo>
                    <a:pt x="1171" y="1988"/>
                    <a:pt x="1142" y="1979"/>
                    <a:pt x="1103" y="1959"/>
                  </a:cubicBezTo>
                  <a:cubicBezTo>
                    <a:pt x="788" y="1644"/>
                    <a:pt x="482" y="1329"/>
                    <a:pt x="178" y="1014"/>
                  </a:cubicBezTo>
                  <a:cubicBezTo>
                    <a:pt x="148" y="1063"/>
                    <a:pt x="128" y="1113"/>
                    <a:pt x="108" y="1162"/>
                  </a:cubicBezTo>
                  <a:lnTo>
                    <a:pt x="758" y="1811"/>
                  </a:lnTo>
                  <a:lnTo>
                    <a:pt x="463" y="1693"/>
                  </a:lnTo>
                  <a:cubicBezTo>
                    <a:pt x="335" y="1585"/>
                    <a:pt x="217" y="1467"/>
                    <a:pt x="99" y="1349"/>
                  </a:cubicBezTo>
                  <a:cubicBezTo>
                    <a:pt x="79" y="1339"/>
                    <a:pt x="69" y="1319"/>
                    <a:pt x="60" y="1310"/>
                  </a:cubicBezTo>
                  <a:cubicBezTo>
                    <a:pt x="60" y="1319"/>
                    <a:pt x="49" y="1339"/>
                    <a:pt x="49" y="1349"/>
                  </a:cubicBezTo>
                  <a:cubicBezTo>
                    <a:pt x="158" y="1457"/>
                    <a:pt x="266" y="1555"/>
                    <a:pt x="384" y="1664"/>
                  </a:cubicBezTo>
                  <a:cubicBezTo>
                    <a:pt x="256" y="1614"/>
                    <a:pt x="138" y="1566"/>
                    <a:pt x="20" y="1507"/>
                  </a:cubicBezTo>
                  <a:cubicBezTo>
                    <a:pt x="10" y="1555"/>
                    <a:pt x="1" y="1605"/>
                    <a:pt x="1" y="1654"/>
                  </a:cubicBezTo>
                  <a:cubicBezTo>
                    <a:pt x="227" y="1743"/>
                    <a:pt x="453" y="1841"/>
                    <a:pt x="679" y="1929"/>
                  </a:cubicBezTo>
                  <a:cubicBezTo>
                    <a:pt x="837" y="2067"/>
                    <a:pt x="994" y="2195"/>
                    <a:pt x="1152" y="2313"/>
                  </a:cubicBezTo>
                  <a:lnTo>
                    <a:pt x="1033" y="2284"/>
                  </a:lnTo>
                  <a:cubicBezTo>
                    <a:pt x="994" y="2274"/>
                    <a:pt x="945" y="2254"/>
                    <a:pt x="906" y="2244"/>
                  </a:cubicBezTo>
                  <a:cubicBezTo>
                    <a:pt x="600" y="2117"/>
                    <a:pt x="296" y="1979"/>
                    <a:pt x="1" y="1831"/>
                  </a:cubicBezTo>
                  <a:lnTo>
                    <a:pt x="1" y="1831"/>
                  </a:lnTo>
                  <a:cubicBezTo>
                    <a:pt x="1" y="1890"/>
                    <a:pt x="10" y="1940"/>
                    <a:pt x="10" y="1988"/>
                  </a:cubicBezTo>
                  <a:cubicBezTo>
                    <a:pt x="316" y="2136"/>
                    <a:pt x="630" y="2274"/>
                    <a:pt x="945" y="2402"/>
                  </a:cubicBezTo>
                  <a:lnTo>
                    <a:pt x="2697" y="2402"/>
                  </a:lnTo>
                  <a:cubicBezTo>
                    <a:pt x="2815" y="2392"/>
                    <a:pt x="2943" y="2382"/>
                    <a:pt x="3061" y="2373"/>
                  </a:cubicBezTo>
                  <a:cubicBezTo>
                    <a:pt x="3218" y="2362"/>
                    <a:pt x="3366" y="2343"/>
                    <a:pt x="3524" y="2333"/>
                  </a:cubicBezTo>
                  <a:cubicBezTo>
                    <a:pt x="3541" y="2324"/>
                    <a:pt x="3543" y="2301"/>
                    <a:pt x="3531" y="2301"/>
                  </a:cubicBezTo>
                  <a:cubicBezTo>
                    <a:pt x="3529" y="2301"/>
                    <a:pt x="3526" y="2302"/>
                    <a:pt x="3524" y="2303"/>
                  </a:cubicBezTo>
                  <a:cubicBezTo>
                    <a:pt x="3199" y="2333"/>
                    <a:pt x="2884" y="2362"/>
                    <a:pt x="2569" y="2392"/>
                  </a:cubicBezTo>
                  <a:cubicBezTo>
                    <a:pt x="2608" y="2373"/>
                    <a:pt x="2647" y="2353"/>
                    <a:pt x="2677" y="2343"/>
                  </a:cubicBezTo>
                  <a:cubicBezTo>
                    <a:pt x="2825" y="2323"/>
                    <a:pt x="2973" y="2313"/>
                    <a:pt x="3120" y="2294"/>
                  </a:cubicBezTo>
                  <a:cubicBezTo>
                    <a:pt x="3317" y="2274"/>
                    <a:pt x="3513" y="2254"/>
                    <a:pt x="3701" y="2235"/>
                  </a:cubicBezTo>
                  <a:cubicBezTo>
                    <a:pt x="3710" y="2225"/>
                    <a:pt x="3710" y="2215"/>
                    <a:pt x="3710" y="2205"/>
                  </a:cubicBezTo>
                  <a:lnTo>
                    <a:pt x="3710" y="2205"/>
                  </a:lnTo>
                  <a:cubicBezTo>
                    <a:pt x="3406" y="2235"/>
                    <a:pt x="3091" y="2264"/>
                    <a:pt x="2776" y="2303"/>
                  </a:cubicBezTo>
                  <a:cubicBezTo>
                    <a:pt x="2973" y="2225"/>
                    <a:pt x="3159" y="2136"/>
                    <a:pt x="3356" y="2058"/>
                  </a:cubicBezTo>
                  <a:cubicBezTo>
                    <a:pt x="3494" y="2028"/>
                    <a:pt x="3622" y="1988"/>
                    <a:pt x="3760" y="1959"/>
                  </a:cubicBezTo>
                  <a:cubicBezTo>
                    <a:pt x="3760" y="1949"/>
                    <a:pt x="3769" y="1940"/>
                    <a:pt x="3769" y="1929"/>
                  </a:cubicBezTo>
                  <a:lnTo>
                    <a:pt x="3769" y="1929"/>
                  </a:lnTo>
                  <a:cubicBezTo>
                    <a:pt x="3681" y="1949"/>
                    <a:pt x="3602" y="1969"/>
                    <a:pt x="3513" y="1988"/>
                  </a:cubicBezTo>
                  <a:cubicBezTo>
                    <a:pt x="3583" y="1959"/>
                    <a:pt x="3651" y="1929"/>
                    <a:pt x="3710" y="1900"/>
                  </a:cubicBezTo>
                  <a:cubicBezTo>
                    <a:pt x="3786" y="1867"/>
                    <a:pt x="3740" y="1783"/>
                    <a:pt x="3670" y="1783"/>
                  </a:cubicBezTo>
                  <a:cubicBezTo>
                    <a:pt x="3658" y="1783"/>
                    <a:pt x="3645" y="1786"/>
                    <a:pt x="3632" y="1792"/>
                  </a:cubicBezTo>
                  <a:cubicBezTo>
                    <a:pt x="3297" y="1940"/>
                    <a:pt x="2953" y="2087"/>
                    <a:pt x="2608" y="2225"/>
                  </a:cubicBezTo>
                  <a:cubicBezTo>
                    <a:pt x="2481" y="2264"/>
                    <a:pt x="2343" y="2303"/>
                    <a:pt x="2214" y="2343"/>
                  </a:cubicBezTo>
                  <a:cubicBezTo>
                    <a:pt x="2205" y="2303"/>
                    <a:pt x="2195" y="2274"/>
                    <a:pt x="2185" y="2244"/>
                  </a:cubicBezTo>
                  <a:cubicBezTo>
                    <a:pt x="2470" y="2126"/>
                    <a:pt x="2746" y="1999"/>
                    <a:pt x="3021" y="1880"/>
                  </a:cubicBezTo>
                  <a:cubicBezTo>
                    <a:pt x="3110" y="1861"/>
                    <a:pt x="3199" y="1841"/>
                    <a:pt x="3277" y="1821"/>
                  </a:cubicBezTo>
                  <a:cubicBezTo>
                    <a:pt x="3445" y="1782"/>
                    <a:pt x="3612" y="1732"/>
                    <a:pt x="3769" y="1693"/>
                  </a:cubicBezTo>
                  <a:lnTo>
                    <a:pt x="3769" y="1664"/>
                  </a:lnTo>
                  <a:cubicBezTo>
                    <a:pt x="3572" y="1713"/>
                    <a:pt x="3366" y="1762"/>
                    <a:pt x="3159" y="1811"/>
                  </a:cubicBezTo>
                  <a:cubicBezTo>
                    <a:pt x="3347" y="1732"/>
                    <a:pt x="3533" y="1644"/>
                    <a:pt x="3710" y="1566"/>
                  </a:cubicBezTo>
                  <a:cubicBezTo>
                    <a:pt x="3727" y="1557"/>
                    <a:pt x="3715" y="1534"/>
                    <a:pt x="3699" y="1534"/>
                  </a:cubicBezTo>
                  <a:cubicBezTo>
                    <a:pt x="3696" y="1534"/>
                    <a:pt x="3693" y="1534"/>
                    <a:pt x="3691" y="1536"/>
                  </a:cubicBezTo>
                  <a:cubicBezTo>
                    <a:pt x="3465" y="1644"/>
                    <a:pt x="3238" y="1752"/>
                    <a:pt x="3002" y="1851"/>
                  </a:cubicBezTo>
                  <a:cubicBezTo>
                    <a:pt x="2933" y="1870"/>
                    <a:pt x="2864" y="1890"/>
                    <a:pt x="2785" y="1900"/>
                  </a:cubicBezTo>
                  <a:cubicBezTo>
                    <a:pt x="3100" y="1732"/>
                    <a:pt x="3415" y="1575"/>
                    <a:pt x="3740" y="1408"/>
                  </a:cubicBezTo>
                  <a:cubicBezTo>
                    <a:pt x="3730" y="1359"/>
                    <a:pt x="3710" y="1310"/>
                    <a:pt x="3701" y="1270"/>
                  </a:cubicBezTo>
                  <a:cubicBezTo>
                    <a:pt x="3218" y="1526"/>
                    <a:pt x="2736" y="1772"/>
                    <a:pt x="2244" y="2028"/>
                  </a:cubicBezTo>
                  <a:cubicBezTo>
                    <a:pt x="2254" y="2018"/>
                    <a:pt x="2264" y="1999"/>
                    <a:pt x="2264" y="1988"/>
                  </a:cubicBezTo>
                  <a:lnTo>
                    <a:pt x="2706" y="1693"/>
                  </a:lnTo>
                  <a:cubicBezTo>
                    <a:pt x="2854" y="1605"/>
                    <a:pt x="2992" y="1526"/>
                    <a:pt x="3139" y="1447"/>
                  </a:cubicBezTo>
                  <a:cubicBezTo>
                    <a:pt x="3317" y="1349"/>
                    <a:pt x="3484" y="1251"/>
                    <a:pt x="3651" y="1152"/>
                  </a:cubicBezTo>
                  <a:cubicBezTo>
                    <a:pt x="3651" y="1142"/>
                    <a:pt x="3651" y="1133"/>
                    <a:pt x="3642" y="1122"/>
                  </a:cubicBezTo>
                  <a:cubicBezTo>
                    <a:pt x="3415" y="1251"/>
                    <a:pt x="3189" y="1378"/>
                    <a:pt x="2962" y="1516"/>
                  </a:cubicBezTo>
                  <a:lnTo>
                    <a:pt x="3612" y="1044"/>
                  </a:lnTo>
                  <a:cubicBezTo>
                    <a:pt x="3592" y="1004"/>
                    <a:pt x="3572" y="965"/>
                    <a:pt x="3543" y="926"/>
                  </a:cubicBezTo>
                  <a:cubicBezTo>
                    <a:pt x="3445" y="995"/>
                    <a:pt x="3336" y="1074"/>
                    <a:pt x="3228" y="1152"/>
                  </a:cubicBezTo>
                  <a:cubicBezTo>
                    <a:pt x="3150" y="1181"/>
                    <a:pt x="3071" y="1221"/>
                    <a:pt x="2982" y="1251"/>
                  </a:cubicBezTo>
                  <a:cubicBezTo>
                    <a:pt x="3032" y="1211"/>
                    <a:pt x="3080" y="1172"/>
                    <a:pt x="3120" y="1122"/>
                  </a:cubicBezTo>
                  <a:cubicBezTo>
                    <a:pt x="3238" y="1014"/>
                    <a:pt x="3347" y="906"/>
                    <a:pt x="3454" y="788"/>
                  </a:cubicBezTo>
                  <a:cubicBezTo>
                    <a:pt x="3454" y="778"/>
                    <a:pt x="3445" y="768"/>
                    <a:pt x="3435" y="759"/>
                  </a:cubicBezTo>
                  <a:cubicBezTo>
                    <a:pt x="3268" y="945"/>
                    <a:pt x="3091" y="1122"/>
                    <a:pt x="2894" y="1290"/>
                  </a:cubicBezTo>
                  <a:lnTo>
                    <a:pt x="2884" y="1299"/>
                  </a:lnTo>
                  <a:cubicBezTo>
                    <a:pt x="3061" y="1103"/>
                    <a:pt x="3228" y="906"/>
                    <a:pt x="3395" y="700"/>
                  </a:cubicBezTo>
                  <a:cubicBezTo>
                    <a:pt x="3366" y="670"/>
                    <a:pt x="3327" y="630"/>
                    <a:pt x="3297" y="591"/>
                  </a:cubicBezTo>
                  <a:cubicBezTo>
                    <a:pt x="3248" y="650"/>
                    <a:pt x="3199" y="700"/>
                    <a:pt x="3150" y="759"/>
                  </a:cubicBezTo>
                  <a:cubicBezTo>
                    <a:pt x="3071" y="818"/>
                    <a:pt x="2992" y="877"/>
                    <a:pt x="2914" y="926"/>
                  </a:cubicBezTo>
                  <a:cubicBezTo>
                    <a:pt x="3002" y="778"/>
                    <a:pt x="3091" y="630"/>
                    <a:pt x="3179" y="473"/>
                  </a:cubicBezTo>
                  <a:cubicBezTo>
                    <a:pt x="3130" y="433"/>
                    <a:pt x="3071" y="394"/>
                    <a:pt x="3021" y="355"/>
                  </a:cubicBezTo>
                  <a:cubicBezTo>
                    <a:pt x="2923" y="542"/>
                    <a:pt x="2835" y="719"/>
                    <a:pt x="2736" y="906"/>
                  </a:cubicBezTo>
                  <a:cubicBezTo>
                    <a:pt x="2785" y="788"/>
                    <a:pt x="2825" y="670"/>
                    <a:pt x="2874" y="552"/>
                  </a:cubicBezTo>
                  <a:lnTo>
                    <a:pt x="2962" y="315"/>
                  </a:lnTo>
                  <a:cubicBezTo>
                    <a:pt x="2953" y="306"/>
                    <a:pt x="2943" y="306"/>
                    <a:pt x="2933" y="296"/>
                  </a:cubicBezTo>
                  <a:cubicBezTo>
                    <a:pt x="2835" y="552"/>
                    <a:pt x="2736" y="807"/>
                    <a:pt x="2638" y="1054"/>
                  </a:cubicBezTo>
                  <a:cubicBezTo>
                    <a:pt x="2628" y="1074"/>
                    <a:pt x="2618" y="1093"/>
                    <a:pt x="2618" y="1103"/>
                  </a:cubicBezTo>
                  <a:cubicBezTo>
                    <a:pt x="2599" y="1133"/>
                    <a:pt x="2588" y="1152"/>
                    <a:pt x="2569" y="1172"/>
                  </a:cubicBezTo>
                  <a:cubicBezTo>
                    <a:pt x="2520" y="1211"/>
                    <a:pt x="2481" y="1240"/>
                    <a:pt x="2431" y="1270"/>
                  </a:cubicBezTo>
                  <a:cubicBezTo>
                    <a:pt x="2540" y="1063"/>
                    <a:pt x="2638" y="847"/>
                    <a:pt x="2736" y="621"/>
                  </a:cubicBezTo>
                  <a:cubicBezTo>
                    <a:pt x="2795" y="512"/>
                    <a:pt x="2844" y="394"/>
                    <a:pt x="2894" y="276"/>
                  </a:cubicBezTo>
                  <a:cubicBezTo>
                    <a:pt x="2874" y="256"/>
                    <a:pt x="2854" y="247"/>
                    <a:pt x="2835" y="237"/>
                  </a:cubicBezTo>
                  <a:cubicBezTo>
                    <a:pt x="2717" y="503"/>
                    <a:pt x="2599" y="768"/>
                    <a:pt x="2481" y="1024"/>
                  </a:cubicBezTo>
                  <a:cubicBezTo>
                    <a:pt x="2421" y="1142"/>
                    <a:pt x="2362" y="1251"/>
                    <a:pt x="2313" y="1359"/>
                  </a:cubicBezTo>
                  <a:cubicBezTo>
                    <a:pt x="2307" y="1365"/>
                    <a:pt x="2300" y="1367"/>
                    <a:pt x="2296" y="1371"/>
                  </a:cubicBezTo>
                  <a:lnTo>
                    <a:pt x="2296" y="1371"/>
                  </a:lnTo>
                  <a:cubicBezTo>
                    <a:pt x="2433" y="1069"/>
                    <a:pt x="2550" y="766"/>
                    <a:pt x="2658" y="463"/>
                  </a:cubicBezTo>
                  <a:cubicBezTo>
                    <a:pt x="2697" y="374"/>
                    <a:pt x="2726" y="286"/>
                    <a:pt x="2776" y="208"/>
                  </a:cubicBezTo>
                  <a:cubicBezTo>
                    <a:pt x="2746" y="197"/>
                    <a:pt x="2726" y="188"/>
                    <a:pt x="2706" y="178"/>
                  </a:cubicBezTo>
                  <a:cubicBezTo>
                    <a:pt x="2677" y="237"/>
                    <a:pt x="2647" y="296"/>
                    <a:pt x="2618" y="365"/>
                  </a:cubicBezTo>
                  <a:lnTo>
                    <a:pt x="2529" y="630"/>
                  </a:lnTo>
                  <a:cubicBezTo>
                    <a:pt x="2490" y="719"/>
                    <a:pt x="2451" y="818"/>
                    <a:pt x="2421" y="916"/>
                  </a:cubicBezTo>
                  <a:cubicBezTo>
                    <a:pt x="2343" y="1093"/>
                    <a:pt x="2264" y="1280"/>
                    <a:pt x="2175" y="1467"/>
                  </a:cubicBezTo>
                  <a:lnTo>
                    <a:pt x="1998" y="1585"/>
                  </a:lnTo>
                  <a:cubicBezTo>
                    <a:pt x="2008" y="1555"/>
                    <a:pt x="2018" y="1516"/>
                    <a:pt x="2018" y="1477"/>
                  </a:cubicBezTo>
                  <a:cubicBezTo>
                    <a:pt x="2126" y="1162"/>
                    <a:pt x="2234" y="857"/>
                    <a:pt x="2352" y="542"/>
                  </a:cubicBezTo>
                  <a:cubicBezTo>
                    <a:pt x="2411" y="404"/>
                    <a:pt x="2470" y="256"/>
                    <a:pt x="2529" y="109"/>
                  </a:cubicBezTo>
                  <a:cubicBezTo>
                    <a:pt x="2510" y="99"/>
                    <a:pt x="2490" y="99"/>
                    <a:pt x="2470" y="89"/>
                  </a:cubicBezTo>
                  <a:cubicBezTo>
                    <a:pt x="2343" y="385"/>
                    <a:pt x="2225" y="689"/>
                    <a:pt x="2116" y="985"/>
                  </a:cubicBezTo>
                  <a:lnTo>
                    <a:pt x="2087" y="1074"/>
                  </a:lnTo>
                  <a:cubicBezTo>
                    <a:pt x="2116" y="906"/>
                    <a:pt x="2136" y="748"/>
                    <a:pt x="2166" y="581"/>
                  </a:cubicBezTo>
                  <a:cubicBezTo>
                    <a:pt x="2195" y="404"/>
                    <a:pt x="2225" y="217"/>
                    <a:pt x="2254" y="40"/>
                  </a:cubicBezTo>
                  <a:cubicBezTo>
                    <a:pt x="2225" y="30"/>
                    <a:pt x="2205" y="30"/>
                    <a:pt x="2175" y="20"/>
                  </a:cubicBezTo>
                  <a:cubicBezTo>
                    <a:pt x="2166" y="50"/>
                    <a:pt x="2146" y="79"/>
                    <a:pt x="2136" y="99"/>
                  </a:cubicBezTo>
                  <a:cubicBezTo>
                    <a:pt x="2136" y="70"/>
                    <a:pt x="2146" y="50"/>
                    <a:pt x="2146" y="20"/>
                  </a:cubicBezTo>
                  <a:cubicBezTo>
                    <a:pt x="2096" y="11"/>
                    <a:pt x="2037" y="11"/>
                    <a:pt x="1988" y="11"/>
                  </a:cubicBezTo>
                  <a:lnTo>
                    <a:pt x="1929" y="512"/>
                  </a:lnTo>
                  <a:cubicBezTo>
                    <a:pt x="1919" y="522"/>
                    <a:pt x="1910" y="542"/>
                    <a:pt x="1910" y="552"/>
                  </a:cubicBezTo>
                  <a:lnTo>
                    <a:pt x="1910" y="414"/>
                  </a:lnTo>
                  <a:cubicBezTo>
                    <a:pt x="1910" y="276"/>
                    <a:pt x="1919" y="138"/>
                    <a:pt x="1919"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48" name="Google Shape;848;p5"/>
            <p:cNvSpPr/>
            <p:nvPr/>
          </p:nvSpPr>
          <p:spPr>
            <a:xfrm>
              <a:off x="97922" y="5070107"/>
              <a:ext cx="73299" cy="12711"/>
            </a:xfrm>
            <a:custGeom>
              <a:avLst/>
              <a:gdLst/>
              <a:ahLst/>
              <a:cxnLst/>
              <a:rect l="l" t="t" r="r" b="b"/>
              <a:pathLst>
                <a:path w="346" h="60" extrusionOk="0">
                  <a:moveTo>
                    <a:pt x="0" y="1"/>
                  </a:moveTo>
                  <a:cubicBezTo>
                    <a:pt x="0" y="11"/>
                    <a:pt x="0" y="20"/>
                    <a:pt x="11" y="31"/>
                  </a:cubicBezTo>
                  <a:lnTo>
                    <a:pt x="188" y="60"/>
                  </a:lnTo>
                  <a:lnTo>
                    <a:pt x="345" y="60"/>
                  </a:lnTo>
                  <a:cubicBezTo>
                    <a:pt x="306" y="60"/>
                    <a:pt x="267" y="50"/>
                    <a:pt x="227" y="40"/>
                  </a:cubicBezTo>
                  <a:cubicBezTo>
                    <a:pt x="148" y="31"/>
                    <a:pt x="70" y="11"/>
                    <a:pt x="0"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49" name="Google Shape;849;p5"/>
            <p:cNvSpPr/>
            <p:nvPr/>
          </p:nvSpPr>
          <p:spPr>
            <a:xfrm>
              <a:off x="49" y="5082606"/>
              <a:ext cx="9143974" cy="123295"/>
            </a:xfrm>
            <a:custGeom>
              <a:avLst/>
              <a:gdLst/>
              <a:ahLst/>
              <a:cxnLst/>
              <a:rect l="l" t="t" r="r" b="b"/>
              <a:pathLst>
                <a:path w="43163" h="582" extrusionOk="0">
                  <a:moveTo>
                    <a:pt x="0" y="1"/>
                  </a:moveTo>
                  <a:lnTo>
                    <a:pt x="0" y="582"/>
                  </a:lnTo>
                  <a:lnTo>
                    <a:pt x="43163" y="582"/>
                  </a:lnTo>
                  <a:lnTo>
                    <a:pt x="43163"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50" name="Google Shape;850;p5"/>
            <p:cNvSpPr/>
            <p:nvPr/>
          </p:nvSpPr>
          <p:spPr>
            <a:xfrm>
              <a:off x="6218832" y="4559343"/>
              <a:ext cx="823875" cy="523475"/>
            </a:xfrm>
            <a:custGeom>
              <a:avLst/>
              <a:gdLst/>
              <a:ahLst/>
              <a:cxnLst/>
              <a:rect l="l" t="t" r="r" b="b"/>
              <a:pathLst>
                <a:path w="3889" h="2471" extrusionOk="0">
                  <a:moveTo>
                    <a:pt x="1999" y="1"/>
                  </a:moveTo>
                  <a:cubicBezTo>
                    <a:pt x="1890" y="1"/>
                    <a:pt x="1782" y="60"/>
                    <a:pt x="1713" y="148"/>
                  </a:cubicBezTo>
                  <a:cubicBezTo>
                    <a:pt x="1634" y="247"/>
                    <a:pt x="1605" y="375"/>
                    <a:pt x="1585" y="493"/>
                  </a:cubicBezTo>
                  <a:cubicBezTo>
                    <a:pt x="1546" y="749"/>
                    <a:pt x="1536" y="1005"/>
                    <a:pt x="1566" y="1250"/>
                  </a:cubicBezTo>
                  <a:cubicBezTo>
                    <a:pt x="1477" y="1005"/>
                    <a:pt x="1319" y="778"/>
                    <a:pt x="1133" y="601"/>
                  </a:cubicBezTo>
                  <a:cubicBezTo>
                    <a:pt x="1054" y="532"/>
                    <a:pt x="965" y="463"/>
                    <a:pt x="866" y="434"/>
                  </a:cubicBezTo>
                  <a:cubicBezTo>
                    <a:pt x="832" y="422"/>
                    <a:pt x="797" y="417"/>
                    <a:pt x="763" y="417"/>
                  </a:cubicBezTo>
                  <a:cubicBezTo>
                    <a:pt x="711" y="417"/>
                    <a:pt x="662" y="430"/>
                    <a:pt x="621" y="454"/>
                  </a:cubicBezTo>
                  <a:cubicBezTo>
                    <a:pt x="601" y="463"/>
                    <a:pt x="581" y="473"/>
                    <a:pt x="571" y="483"/>
                  </a:cubicBezTo>
                  <a:lnTo>
                    <a:pt x="562" y="483"/>
                  </a:lnTo>
                  <a:cubicBezTo>
                    <a:pt x="453" y="591"/>
                    <a:pt x="463" y="769"/>
                    <a:pt x="503" y="926"/>
                  </a:cubicBezTo>
                  <a:cubicBezTo>
                    <a:pt x="571" y="1270"/>
                    <a:pt x="739" y="1595"/>
                    <a:pt x="945" y="1880"/>
                  </a:cubicBezTo>
                  <a:cubicBezTo>
                    <a:pt x="798" y="1683"/>
                    <a:pt x="611" y="1526"/>
                    <a:pt x="404" y="1398"/>
                  </a:cubicBezTo>
                  <a:cubicBezTo>
                    <a:pt x="341" y="1363"/>
                    <a:pt x="269" y="1329"/>
                    <a:pt x="197" y="1329"/>
                  </a:cubicBezTo>
                  <a:cubicBezTo>
                    <a:pt x="167" y="1329"/>
                    <a:pt x="138" y="1335"/>
                    <a:pt x="109" y="1349"/>
                  </a:cubicBezTo>
                  <a:cubicBezTo>
                    <a:pt x="89" y="1359"/>
                    <a:pt x="70" y="1379"/>
                    <a:pt x="50" y="1398"/>
                  </a:cubicBezTo>
                  <a:cubicBezTo>
                    <a:pt x="40" y="1408"/>
                    <a:pt x="30" y="1428"/>
                    <a:pt x="20" y="1447"/>
                  </a:cubicBezTo>
                  <a:cubicBezTo>
                    <a:pt x="11" y="1477"/>
                    <a:pt x="11" y="1506"/>
                    <a:pt x="0" y="1536"/>
                  </a:cubicBezTo>
                  <a:cubicBezTo>
                    <a:pt x="0" y="1605"/>
                    <a:pt x="20" y="1683"/>
                    <a:pt x="50" y="1753"/>
                  </a:cubicBezTo>
                  <a:cubicBezTo>
                    <a:pt x="148" y="2028"/>
                    <a:pt x="326" y="2284"/>
                    <a:pt x="562" y="2471"/>
                  </a:cubicBezTo>
                  <a:lnTo>
                    <a:pt x="3298" y="2471"/>
                  </a:lnTo>
                  <a:cubicBezTo>
                    <a:pt x="3435" y="2382"/>
                    <a:pt x="3563" y="2284"/>
                    <a:pt x="3672" y="2175"/>
                  </a:cubicBezTo>
                  <a:cubicBezTo>
                    <a:pt x="3750" y="2087"/>
                    <a:pt x="3829" y="1998"/>
                    <a:pt x="3858" y="1890"/>
                  </a:cubicBezTo>
                  <a:cubicBezTo>
                    <a:pt x="3888" y="1782"/>
                    <a:pt x="3858" y="1644"/>
                    <a:pt x="3760" y="1585"/>
                  </a:cubicBezTo>
                  <a:cubicBezTo>
                    <a:pt x="3740" y="1576"/>
                    <a:pt x="3720" y="1565"/>
                    <a:pt x="3701" y="1565"/>
                  </a:cubicBezTo>
                  <a:cubicBezTo>
                    <a:pt x="3683" y="1561"/>
                    <a:pt x="3666" y="1559"/>
                    <a:pt x="3649" y="1559"/>
                  </a:cubicBezTo>
                  <a:cubicBezTo>
                    <a:pt x="3546" y="1559"/>
                    <a:pt x="3441" y="1626"/>
                    <a:pt x="3357" y="1694"/>
                  </a:cubicBezTo>
                  <a:cubicBezTo>
                    <a:pt x="3287" y="1742"/>
                    <a:pt x="3228" y="1801"/>
                    <a:pt x="3179" y="1861"/>
                  </a:cubicBezTo>
                  <a:cubicBezTo>
                    <a:pt x="3346" y="1546"/>
                    <a:pt x="3396" y="1162"/>
                    <a:pt x="3307" y="817"/>
                  </a:cubicBezTo>
                  <a:cubicBezTo>
                    <a:pt x="3278" y="710"/>
                    <a:pt x="3228" y="601"/>
                    <a:pt x="3150" y="552"/>
                  </a:cubicBezTo>
                  <a:cubicBezTo>
                    <a:pt x="3130" y="542"/>
                    <a:pt x="3120" y="532"/>
                    <a:pt x="3101" y="522"/>
                  </a:cubicBezTo>
                  <a:lnTo>
                    <a:pt x="3091" y="522"/>
                  </a:lnTo>
                  <a:cubicBezTo>
                    <a:pt x="3068" y="514"/>
                    <a:pt x="3045" y="510"/>
                    <a:pt x="3022" y="510"/>
                  </a:cubicBezTo>
                  <a:cubicBezTo>
                    <a:pt x="2963" y="510"/>
                    <a:pt x="2904" y="533"/>
                    <a:pt x="2854" y="562"/>
                  </a:cubicBezTo>
                  <a:cubicBezTo>
                    <a:pt x="2786" y="611"/>
                    <a:pt x="2736" y="680"/>
                    <a:pt x="2687" y="749"/>
                  </a:cubicBezTo>
                  <a:cubicBezTo>
                    <a:pt x="2559" y="946"/>
                    <a:pt x="2451" y="1143"/>
                    <a:pt x="2392" y="1359"/>
                  </a:cubicBezTo>
                  <a:cubicBezTo>
                    <a:pt x="2421" y="1034"/>
                    <a:pt x="2402" y="719"/>
                    <a:pt x="2323" y="404"/>
                  </a:cubicBezTo>
                  <a:cubicBezTo>
                    <a:pt x="2284" y="247"/>
                    <a:pt x="2205" y="60"/>
                    <a:pt x="2047" y="10"/>
                  </a:cubicBezTo>
                  <a:lnTo>
                    <a:pt x="2038" y="10"/>
                  </a:lnTo>
                  <a:cubicBezTo>
                    <a:pt x="2018" y="1"/>
                    <a:pt x="2008" y="1"/>
                    <a:pt x="1999"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51" name="Google Shape;851;p5"/>
            <p:cNvSpPr/>
            <p:nvPr/>
          </p:nvSpPr>
          <p:spPr>
            <a:xfrm>
              <a:off x="6223069" y="4855506"/>
              <a:ext cx="194052" cy="227312"/>
            </a:xfrm>
            <a:custGeom>
              <a:avLst/>
              <a:gdLst/>
              <a:ahLst/>
              <a:cxnLst/>
              <a:rect l="l" t="t" r="r" b="b"/>
              <a:pathLst>
                <a:path w="916" h="1073" extrusionOk="0">
                  <a:moveTo>
                    <a:pt x="30" y="0"/>
                  </a:moveTo>
                  <a:cubicBezTo>
                    <a:pt x="20" y="10"/>
                    <a:pt x="10" y="30"/>
                    <a:pt x="0" y="49"/>
                  </a:cubicBezTo>
                  <a:cubicBezTo>
                    <a:pt x="306" y="374"/>
                    <a:pt x="591" y="718"/>
                    <a:pt x="846" y="1073"/>
                  </a:cubicBezTo>
                  <a:lnTo>
                    <a:pt x="916" y="1073"/>
                  </a:lnTo>
                  <a:cubicBezTo>
                    <a:pt x="689" y="758"/>
                    <a:pt x="443" y="443"/>
                    <a:pt x="177" y="158"/>
                  </a:cubicBezTo>
                  <a:cubicBezTo>
                    <a:pt x="12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52" name="Google Shape;852;p5"/>
            <p:cNvSpPr/>
            <p:nvPr/>
          </p:nvSpPr>
          <p:spPr>
            <a:xfrm>
              <a:off x="6339797" y="4655310"/>
              <a:ext cx="223287" cy="427508"/>
            </a:xfrm>
            <a:custGeom>
              <a:avLst/>
              <a:gdLst/>
              <a:ahLst/>
              <a:cxnLst/>
              <a:rect l="l" t="t" r="r" b="b"/>
              <a:pathLst>
                <a:path w="1054" h="2018" extrusionOk="0">
                  <a:moveTo>
                    <a:pt x="50" y="1"/>
                  </a:moveTo>
                  <a:cubicBezTo>
                    <a:pt x="30" y="10"/>
                    <a:pt x="10" y="20"/>
                    <a:pt x="0" y="30"/>
                  </a:cubicBezTo>
                  <a:cubicBezTo>
                    <a:pt x="384" y="640"/>
                    <a:pt x="709" y="1280"/>
                    <a:pt x="965" y="1949"/>
                  </a:cubicBezTo>
                  <a:cubicBezTo>
                    <a:pt x="975" y="1978"/>
                    <a:pt x="984" y="1998"/>
                    <a:pt x="995" y="2018"/>
                  </a:cubicBezTo>
                  <a:lnTo>
                    <a:pt x="1054" y="2018"/>
                  </a:lnTo>
                  <a:cubicBezTo>
                    <a:pt x="837" y="1447"/>
                    <a:pt x="571" y="876"/>
                    <a:pt x="256" y="345"/>
                  </a:cubicBezTo>
                  <a:cubicBezTo>
                    <a:pt x="188" y="227"/>
                    <a:pt x="118" y="10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53" name="Google Shape;853;p5"/>
            <p:cNvSpPr/>
            <p:nvPr/>
          </p:nvSpPr>
          <p:spPr>
            <a:xfrm>
              <a:off x="6621342" y="4559343"/>
              <a:ext cx="31353" cy="523475"/>
            </a:xfrm>
            <a:custGeom>
              <a:avLst/>
              <a:gdLst/>
              <a:ahLst/>
              <a:cxnLst/>
              <a:rect l="l" t="t" r="r" b="b"/>
              <a:pathLst>
                <a:path w="148" h="2471" extrusionOk="0">
                  <a:moveTo>
                    <a:pt x="99" y="1"/>
                  </a:moveTo>
                  <a:cubicBezTo>
                    <a:pt x="88" y="699"/>
                    <a:pt x="69" y="1388"/>
                    <a:pt x="20" y="2077"/>
                  </a:cubicBezTo>
                  <a:cubicBezTo>
                    <a:pt x="10" y="2215"/>
                    <a:pt x="10" y="2343"/>
                    <a:pt x="0" y="2471"/>
                  </a:cubicBezTo>
                  <a:lnTo>
                    <a:pt x="49" y="2471"/>
                  </a:lnTo>
                  <a:cubicBezTo>
                    <a:pt x="108" y="1703"/>
                    <a:pt x="138" y="926"/>
                    <a:pt x="147" y="148"/>
                  </a:cubicBezTo>
                  <a:lnTo>
                    <a:pt x="147" y="10"/>
                  </a:lnTo>
                  <a:lnTo>
                    <a:pt x="138" y="10"/>
                  </a:lnTo>
                  <a:cubicBezTo>
                    <a:pt x="118" y="1"/>
                    <a:pt x="108"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54" name="Google Shape;854;p5"/>
            <p:cNvSpPr/>
            <p:nvPr/>
          </p:nvSpPr>
          <p:spPr>
            <a:xfrm>
              <a:off x="6729596" y="4669927"/>
              <a:ext cx="156555" cy="412891"/>
            </a:xfrm>
            <a:custGeom>
              <a:avLst/>
              <a:gdLst/>
              <a:ahLst/>
              <a:cxnLst/>
              <a:rect l="l" t="t" r="r" b="b"/>
              <a:pathLst>
                <a:path w="739" h="1949" extrusionOk="0">
                  <a:moveTo>
                    <a:pt x="690" y="0"/>
                  </a:moveTo>
                  <a:cubicBezTo>
                    <a:pt x="650" y="99"/>
                    <a:pt x="611" y="207"/>
                    <a:pt x="572" y="306"/>
                  </a:cubicBezTo>
                  <a:cubicBezTo>
                    <a:pt x="404" y="758"/>
                    <a:pt x="247" y="1220"/>
                    <a:pt x="89" y="1683"/>
                  </a:cubicBezTo>
                  <a:lnTo>
                    <a:pt x="1" y="1949"/>
                  </a:lnTo>
                  <a:lnTo>
                    <a:pt x="60" y="1949"/>
                  </a:lnTo>
                  <a:cubicBezTo>
                    <a:pt x="148" y="1673"/>
                    <a:pt x="247" y="1388"/>
                    <a:pt x="345" y="1102"/>
                  </a:cubicBezTo>
                  <a:cubicBezTo>
                    <a:pt x="424" y="876"/>
                    <a:pt x="513" y="640"/>
                    <a:pt x="591" y="413"/>
                  </a:cubicBezTo>
                  <a:lnTo>
                    <a:pt x="739" y="30"/>
                  </a:lnTo>
                  <a:cubicBezTo>
                    <a:pt x="71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55" name="Google Shape;855;p5"/>
            <p:cNvSpPr/>
            <p:nvPr/>
          </p:nvSpPr>
          <p:spPr>
            <a:xfrm>
              <a:off x="6860942" y="4890884"/>
              <a:ext cx="154437" cy="191934"/>
            </a:xfrm>
            <a:custGeom>
              <a:avLst/>
              <a:gdLst/>
              <a:ahLst/>
              <a:cxnLst/>
              <a:rect l="l" t="t" r="r" b="b"/>
              <a:pathLst>
                <a:path w="729" h="906" extrusionOk="0">
                  <a:moveTo>
                    <a:pt x="670" y="0"/>
                  </a:moveTo>
                  <a:cubicBezTo>
                    <a:pt x="571" y="118"/>
                    <a:pt x="483" y="247"/>
                    <a:pt x="385" y="374"/>
                  </a:cubicBezTo>
                  <a:lnTo>
                    <a:pt x="0" y="906"/>
                  </a:lnTo>
                  <a:lnTo>
                    <a:pt x="70" y="906"/>
                  </a:lnTo>
                  <a:cubicBezTo>
                    <a:pt x="79" y="896"/>
                    <a:pt x="89" y="886"/>
                    <a:pt x="89" y="877"/>
                  </a:cubicBezTo>
                  <a:cubicBezTo>
                    <a:pt x="286" y="610"/>
                    <a:pt x="473" y="345"/>
                    <a:pt x="670" y="89"/>
                  </a:cubicBezTo>
                  <a:cubicBezTo>
                    <a:pt x="689" y="70"/>
                    <a:pt x="709" y="40"/>
                    <a:pt x="729" y="20"/>
                  </a:cubicBezTo>
                  <a:cubicBezTo>
                    <a:pt x="709" y="11"/>
                    <a:pt x="689" y="0"/>
                    <a:pt x="67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56" name="Google Shape;856;p5"/>
            <p:cNvSpPr/>
            <p:nvPr/>
          </p:nvSpPr>
          <p:spPr>
            <a:xfrm>
              <a:off x="1930615" y="4559343"/>
              <a:ext cx="825782" cy="523475"/>
            </a:xfrm>
            <a:custGeom>
              <a:avLst/>
              <a:gdLst/>
              <a:ahLst/>
              <a:cxnLst/>
              <a:rect l="l" t="t" r="r" b="b"/>
              <a:pathLst>
                <a:path w="3898" h="2471" extrusionOk="0">
                  <a:moveTo>
                    <a:pt x="1997" y="1"/>
                  </a:moveTo>
                  <a:cubicBezTo>
                    <a:pt x="1889" y="1"/>
                    <a:pt x="1781" y="60"/>
                    <a:pt x="1712" y="148"/>
                  </a:cubicBezTo>
                  <a:cubicBezTo>
                    <a:pt x="1643" y="247"/>
                    <a:pt x="1614" y="375"/>
                    <a:pt x="1594" y="493"/>
                  </a:cubicBezTo>
                  <a:cubicBezTo>
                    <a:pt x="1545" y="749"/>
                    <a:pt x="1545" y="1005"/>
                    <a:pt x="1575" y="1250"/>
                  </a:cubicBezTo>
                  <a:cubicBezTo>
                    <a:pt x="1476" y="1005"/>
                    <a:pt x="1328" y="778"/>
                    <a:pt x="1131" y="601"/>
                  </a:cubicBezTo>
                  <a:cubicBezTo>
                    <a:pt x="1053" y="532"/>
                    <a:pt x="964" y="463"/>
                    <a:pt x="866" y="434"/>
                  </a:cubicBezTo>
                  <a:cubicBezTo>
                    <a:pt x="835" y="422"/>
                    <a:pt x="801" y="417"/>
                    <a:pt x="767" y="417"/>
                  </a:cubicBezTo>
                  <a:cubicBezTo>
                    <a:pt x="714" y="417"/>
                    <a:pt x="662" y="430"/>
                    <a:pt x="620" y="454"/>
                  </a:cubicBezTo>
                  <a:cubicBezTo>
                    <a:pt x="600" y="463"/>
                    <a:pt x="590" y="473"/>
                    <a:pt x="571" y="483"/>
                  </a:cubicBezTo>
                  <a:cubicBezTo>
                    <a:pt x="453" y="591"/>
                    <a:pt x="462" y="769"/>
                    <a:pt x="502" y="926"/>
                  </a:cubicBezTo>
                  <a:cubicBezTo>
                    <a:pt x="580" y="1270"/>
                    <a:pt x="738" y="1595"/>
                    <a:pt x="945" y="1880"/>
                  </a:cubicBezTo>
                  <a:cubicBezTo>
                    <a:pt x="797" y="1683"/>
                    <a:pt x="620" y="1526"/>
                    <a:pt x="413" y="1398"/>
                  </a:cubicBezTo>
                  <a:cubicBezTo>
                    <a:pt x="344" y="1363"/>
                    <a:pt x="269" y="1329"/>
                    <a:pt x="200" y="1329"/>
                  </a:cubicBezTo>
                  <a:cubicBezTo>
                    <a:pt x="171" y="1329"/>
                    <a:pt x="144" y="1335"/>
                    <a:pt x="118" y="1349"/>
                  </a:cubicBezTo>
                  <a:cubicBezTo>
                    <a:pt x="88" y="1359"/>
                    <a:pt x="69" y="1379"/>
                    <a:pt x="59" y="1398"/>
                  </a:cubicBezTo>
                  <a:cubicBezTo>
                    <a:pt x="49" y="1408"/>
                    <a:pt x="39" y="1428"/>
                    <a:pt x="29" y="1447"/>
                  </a:cubicBezTo>
                  <a:cubicBezTo>
                    <a:pt x="20" y="1477"/>
                    <a:pt x="9" y="1506"/>
                    <a:pt x="9" y="1536"/>
                  </a:cubicBezTo>
                  <a:cubicBezTo>
                    <a:pt x="0" y="1605"/>
                    <a:pt x="20" y="1683"/>
                    <a:pt x="49" y="1753"/>
                  </a:cubicBezTo>
                  <a:cubicBezTo>
                    <a:pt x="147" y="2028"/>
                    <a:pt x="335" y="2284"/>
                    <a:pt x="561" y="2471"/>
                  </a:cubicBezTo>
                  <a:lnTo>
                    <a:pt x="3296" y="2471"/>
                  </a:lnTo>
                  <a:cubicBezTo>
                    <a:pt x="3434" y="2382"/>
                    <a:pt x="3562" y="2284"/>
                    <a:pt x="3670" y="2175"/>
                  </a:cubicBezTo>
                  <a:cubicBezTo>
                    <a:pt x="3759" y="2087"/>
                    <a:pt x="3838" y="1998"/>
                    <a:pt x="3867" y="1890"/>
                  </a:cubicBezTo>
                  <a:cubicBezTo>
                    <a:pt x="3897" y="1782"/>
                    <a:pt x="3858" y="1644"/>
                    <a:pt x="3759" y="1585"/>
                  </a:cubicBezTo>
                  <a:cubicBezTo>
                    <a:pt x="3740" y="1576"/>
                    <a:pt x="3729" y="1565"/>
                    <a:pt x="3710" y="1565"/>
                  </a:cubicBezTo>
                  <a:cubicBezTo>
                    <a:pt x="3692" y="1561"/>
                    <a:pt x="3675" y="1559"/>
                    <a:pt x="3657" y="1559"/>
                  </a:cubicBezTo>
                  <a:cubicBezTo>
                    <a:pt x="3552" y="1559"/>
                    <a:pt x="3439" y="1626"/>
                    <a:pt x="3355" y="1694"/>
                  </a:cubicBezTo>
                  <a:cubicBezTo>
                    <a:pt x="3296" y="1742"/>
                    <a:pt x="3237" y="1801"/>
                    <a:pt x="3178" y="1861"/>
                  </a:cubicBezTo>
                  <a:cubicBezTo>
                    <a:pt x="3346" y="1546"/>
                    <a:pt x="3395" y="1162"/>
                    <a:pt x="3307" y="817"/>
                  </a:cubicBezTo>
                  <a:cubicBezTo>
                    <a:pt x="3287" y="710"/>
                    <a:pt x="3237" y="601"/>
                    <a:pt x="3149" y="552"/>
                  </a:cubicBezTo>
                  <a:cubicBezTo>
                    <a:pt x="3139" y="542"/>
                    <a:pt x="3119" y="532"/>
                    <a:pt x="3100" y="522"/>
                  </a:cubicBezTo>
                  <a:lnTo>
                    <a:pt x="3090" y="522"/>
                  </a:lnTo>
                  <a:cubicBezTo>
                    <a:pt x="3068" y="514"/>
                    <a:pt x="3045" y="510"/>
                    <a:pt x="3021" y="510"/>
                  </a:cubicBezTo>
                  <a:cubicBezTo>
                    <a:pt x="2963" y="510"/>
                    <a:pt x="2903" y="533"/>
                    <a:pt x="2854" y="562"/>
                  </a:cubicBezTo>
                  <a:cubicBezTo>
                    <a:pt x="2795" y="611"/>
                    <a:pt x="2736" y="680"/>
                    <a:pt x="2696" y="749"/>
                  </a:cubicBezTo>
                  <a:cubicBezTo>
                    <a:pt x="2559" y="946"/>
                    <a:pt x="2450" y="1143"/>
                    <a:pt x="2391" y="1359"/>
                  </a:cubicBezTo>
                  <a:cubicBezTo>
                    <a:pt x="2421" y="1034"/>
                    <a:pt x="2401" y="719"/>
                    <a:pt x="2322" y="404"/>
                  </a:cubicBezTo>
                  <a:cubicBezTo>
                    <a:pt x="2283" y="247"/>
                    <a:pt x="2214" y="60"/>
                    <a:pt x="2056" y="10"/>
                  </a:cubicBezTo>
                  <a:lnTo>
                    <a:pt x="2037" y="10"/>
                  </a:lnTo>
                  <a:cubicBezTo>
                    <a:pt x="2027" y="1"/>
                    <a:pt x="2008" y="1"/>
                    <a:pt x="1997"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57" name="Google Shape;857;p5"/>
            <p:cNvSpPr/>
            <p:nvPr/>
          </p:nvSpPr>
          <p:spPr>
            <a:xfrm>
              <a:off x="1936758" y="4855506"/>
              <a:ext cx="191934" cy="227312"/>
            </a:xfrm>
            <a:custGeom>
              <a:avLst/>
              <a:gdLst/>
              <a:ahLst/>
              <a:cxnLst/>
              <a:rect l="l" t="t" r="r" b="b"/>
              <a:pathLst>
                <a:path w="906" h="1073" extrusionOk="0">
                  <a:moveTo>
                    <a:pt x="30" y="0"/>
                  </a:moveTo>
                  <a:cubicBezTo>
                    <a:pt x="20" y="10"/>
                    <a:pt x="10" y="30"/>
                    <a:pt x="0" y="49"/>
                  </a:cubicBezTo>
                  <a:cubicBezTo>
                    <a:pt x="306" y="374"/>
                    <a:pt x="581" y="718"/>
                    <a:pt x="837" y="1073"/>
                  </a:cubicBezTo>
                  <a:lnTo>
                    <a:pt x="906" y="1073"/>
                  </a:lnTo>
                  <a:cubicBezTo>
                    <a:pt x="680" y="758"/>
                    <a:pt x="433" y="443"/>
                    <a:pt x="168" y="158"/>
                  </a:cubicBezTo>
                  <a:cubicBezTo>
                    <a:pt x="11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58" name="Google Shape;858;p5"/>
            <p:cNvSpPr/>
            <p:nvPr/>
          </p:nvSpPr>
          <p:spPr>
            <a:xfrm>
              <a:off x="2051368" y="4655310"/>
              <a:ext cx="223287" cy="427508"/>
            </a:xfrm>
            <a:custGeom>
              <a:avLst/>
              <a:gdLst/>
              <a:ahLst/>
              <a:cxnLst/>
              <a:rect l="l" t="t" r="r" b="b"/>
              <a:pathLst>
                <a:path w="1054" h="2018" extrusionOk="0">
                  <a:moveTo>
                    <a:pt x="50" y="1"/>
                  </a:moveTo>
                  <a:cubicBezTo>
                    <a:pt x="30" y="10"/>
                    <a:pt x="20" y="20"/>
                    <a:pt x="1" y="30"/>
                  </a:cubicBezTo>
                  <a:cubicBezTo>
                    <a:pt x="394" y="640"/>
                    <a:pt x="719" y="1280"/>
                    <a:pt x="975" y="1959"/>
                  </a:cubicBezTo>
                  <a:cubicBezTo>
                    <a:pt x="975" y="1978"/>
                    <a:pt x="985" y="1998"/>
                    <a:pt x="994" y="2018"/>
                  </a:cubicBezTo>
                  <a:lnTo>
                    <a:pt x="1053" y="2018"/>
                  </a:lnTo>
                  <a:cubicBezTo>
                    <a:pt x="837" y="1447"/>
                    <a:pt x="572" y="876"/>
                    <a:pt x="266" y="345"/>
                  </a:cubicBezTo>
                  <a:cubicBezTo>
                    <a:pt x="198" y="227"/>
                    <a:pt x="119" y="11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59" name="Google Shape;859;p5"/>
            <p:cNvSpPr/>
            <p:nvPr/>
          </p:nvSpPr>
          <p:spPr>
            <a:xfrm>
              <a:off x="2332701" y="4559343"/>
              <a:ext cx="33684" cy="523475"/>
            </a:xfrm>
            <a:custGeom>
              <a:avLst/>
              <a:gdLst/>
              <a:ahLst/>
              <a:cxnLst/>
              <a:rect l="l" t="t" r="r" b="b"/>
              <a:pathLst>
                <a:path w="159" h="2471" extrusionOk="0">
                  <a:moveTo>
                    <a:pt x="99" y="1"/>
                  </a:moveTo>
                  <a:cubicBezTo>
                    <a:pt x="90" y="699"/>
                    <a:pt x="70" y="1388"/>
                    <a:pt x="31" y="2077"/>
                  </a:cubicBezTo>
                  <a:cubicBezTo>
                    <a:pt x="21" y="2215"/>
                    <a:pt x="11" y="2343"/>
                    <a:pt x="1" y="2471"/>
                  </a:cubicBezTo>
                  <a:lnTo>
                    <a:pt x="60" y="2471"/>
                  </a:lnTo>
                  <a:cubicBezTo>
                    <a:pt x="110" y="1703"/>
                    <a:pt x="149" y="926"/>
                    <a:pt x="149" y="148"/>
                  </a:cubicBezTo>
                  <a:cubicBezTo>
                    <a:pt x="149" y="109"/>
                    <a:pt x="158" y="60"/>
                    <a:pt x="158" y="10"/>
                  </a:cubicBezTo>
                  <a:lnTo>
                    <a:pt x="139" y="10"/>
                  </a:lnTo>
                  <a:cubicBezTo>
                    <a:pt x="129" y="1"/>
                    <a:pt x="110"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60" name="Google Shape;860;p5"/>
            <p:cNvSpPr/>
            <p:nvPr/>
          </p:nvSpPr>
          <p:spPr>
            <a:xfrm>
              <a:off x="2441167" y="4669927"/>
              <a:ext cx="156767" cy="412891"/>
            </a:xfrm>
            <a:custGeom>
              <a:avLst/>
              <a:gdLst/>
              <a:ahLst/>
              <a:cxnLst/>
              <a:rect l="l" t="t" r="r" b="b"/>
              <a:pathLst>
                <a:path w="740" h="1949" extrusionOk="0">
                  <a:moveTo>
                    <a:pt x="690" y="0"/>
                  </a:moveTo>
                  <a:cubicBezTo>
                    <a:pt x="650" y="99"/>
                    <a:pt x="611" y="207"/>
                    <a:pt x="582" y="306"/>
                  </a:cubicBezTo>
                  <a:cubicBezTo>
                    <a:pt x="405" y="758"/>
                    <a:pt x="247" y="1220"/>
                    <a:pt x="90" y="1683"/>
                  </a:cubicBezTo>
                  <a:lnTo>
                    <a:pt x="1" y="1949"/>
                  </a:lnTo>
                  <a:lnTo>
                    <a:pt x="60" y="1949"/>
                  </a:lnTo>
                  <a:cubicBezTo>
                    <a:pt x="158" y="1673"/>
                    <a:pt x="247" y="1388"/>
                    <a:pt x="345" y="1102"/>
                  </a:cubicBezTo>
                  <a:cubicBezTo>
                    <a:pt x="434" y="876"/>
                    <a:pt x="512" y="650"/>
                    <a:pt x="591" y="413"/>
                  </a:cubicBezTo>
                  <a:lnTo>
                    <a:pt x="739" y="30"/>
                  </a:lnTo>
                  <a:cubicBezTo>
                    <a:pt x="72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61" name="Google Shape;861;p5"/>
            <p:cNvSpPr/>
            <p:nvPr/>
          </p:nvSpPr>
          <p:spPr>
            <a:xfrm>
              <a:off x="2572725" y="4890884"/>
              <a:ext cx="154437" cy="191934"/>
            </a:xfrm>
            <a:custGeom>
              <a:avLst/>
              <a:gdLst/>
              <a:ahLst/>
              <a:cxnLst/>
              <a:rect l="l" t="t" r="r" b="b"/>
              <a:pathLst>
                <a:path w="729" h="906" extrusionOk="0">
                  <a:moveTo>
                    <a:pt x="679" y="0"/>
                  </a:moveTo>
                  <a:cubicBezTo>
                    <a:pt x="580" y="118"/>
                    <a:pt x="482" y="247"/>
                    <a:pt x="394" y="374"/>
                  </a:cubicBezTo>
                  <a:cubicBezTo>
                    <a:pt x="265" y="551"/>
                    <a:pt x="128" y="729"/>
                    <a:pt x="0" y="906"/>
                  </a:cubicBezTo>
                  <a:lnTo>
                    <a:pt x="69" y="906"/>
                  </a:lnTo>
                  <a:lnTo>
                    <a:pt x="98" y="877"/>
                  </a:lnTo>
                  <a:cubicBezTo>
                    <a:pt x="285" y="610"/>
                    <a:pt x="472" y="345"/>
                    <a:pt x="679" y="89"/>
                  </a:cubicBezTo>
                  <a:cubicBezTo>
                    <a:pt x="698" y="70"/>
                    <a:pt x="709" y="40"/>
                    <a:pt x="728" y="20"/>
                  </a:cubicBezTo>
                  <a:cubicBezTo>
                    <a:pt x="709" y="11"/>
                    <a:pt x="698" y="0"/>
                    <a:pt x="679"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62" name="Google Shape;862;p5"/>
            <p:cNvSpPr/>
            <p:nvPr/>
          </p:nvSpPr>
          <p:spPr>
            <a:xfrm>
              <a:off x="49" y="5030704"/>
              <a:ext cx="9143974" cy="52114"/>
            </a:xfrm>
            <a:custGeom>
              <a:avLst/>
              <a:gdLst/>
              <a:ahLst/>
              <a:cxnLst/>
              <a:rect l="l" t="t" r="r" b="b"/>
              <a:pathLst>
                <a:path w="43163" h="246" extrusionOk="0">
                  <a:moveTo>
                    <a:pt x="0" y="0"/>
                  </a:moveTo>
                  <a:lnTo>
                    <a:pt x="0" y="246"/>
                  </a:lnTo>
                  <a:lnTo>
                    <a:pt x="43163" y="246"/>
                  </a:lnTo>
                  <a:lnTo>
                    <a:pt x="43163"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63" name="Google Shape;863;p5"/>
            <p:cNvSpPr/>
            <p:nvPr/>
          </p:nvSpPr>
          <p:spPr>
            <a:xfrm>
              <a:off x="166973" y="77935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64" name="Google Shape;864;p5"/>
            <p:cNvSpPr/>
            <p:nvPr/>
          </p:nvSpPr>
          <p:spPr>
            <a:xfrm>
              <a:off x="630000" y="288402"/>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65" name="Google Shape;865;p5"/>
            <p:cNvSpPr/>
            <p:nvPr/>
          </p:nvSpPr>
          <p:spPr>
            <a:xfrm flipH="1">
              <a:off x="8304976" y="77935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866" name="Google Shape;866;p5"/>
            <p:cNvSpPr/>
            <p:nvPr/>
          </p:nvSpPr>
          <p:spPr>
            <a:xfrm flipH="1">
              <a:off x="7499023" y="288402"/>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1"/>
        <p:cNvGrpSpPr/>
        <p:nvPr/>
      </p:nvGrpSpPr>
      <p:grpSpPr>
        <a:xfrm>
          <a:off x="0" y="0"/>
          <a:ext cx="0" cy="0"/>
          <a:chOff x="0" y="0"/>
          <a:chExt cx="0" cy="0"/>
        </a:xfrm>
      </p:grpSpPr>
      <p:sp>
        <p:nvSpPr>
          <p:cNvPr id="1062" name="Google Shape;1062;p7"/>
          <p:cNvSpPr txBox="1">
            <a:spLocks noGrp="1"/>
          </p:cNvSpPr>
          <p:nvPr>
            <p:ph type="body" idx="1"/>
          </p:nvPr>
        </p:nvSpPr>
        <p:spPr>
          <a:xfrm>
            <a:off x="1177200" y="1383350"/>
            <a:ext cx="3908700" cy="2732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63" name="Google Shape;1063;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1064" name="Google Shape;1064;p7"/>
          <p:cNvGrpSpPr/>
          <p:nvPr/>
        </p:nvGrpSpPr>
        <p:grpSpPr>
          <a:xfrm flipH="1">
            <a:off x="1645044" y="4329065"/>
            <a:ext cx="250404" cy="549532"/>
            <a:chOff x="7248623" y="4329065"/>
            <a:chExt cx="250404" cy="549532"/>
          </a:xfrm>
        </p:grpSpPr>
        <p:sp>
          <p:nvSpPr>
            <p:cNvPr id="1065" name="Google Shape;1065;p7"/>
            <p:cNvSpPr/>
            <p:nvPr/>
          </p:nvSpPr>
          <p:spPr>
            <a:xfrm>
              <a:off x="7403059" y="4365503"/>
              <a:ext cx="54233" cy="223287"/>
            </a:xfrm>
            <a:custGeom>
              <a:avLst/>
              <a:gdLst/>
              <a:ahLst/>
              <a:cxnLst/>
              <a:rect l="l" t="t" r="r" b="b"/>
              <a:pathLst>
                <a:path w="256" h="1054" extrusionOk="0">
                  <a:moveTo>
                    <a:pt x="256" y="0"/>
                  </a:moveTo>
                  <a:cubicBezTo>
                    <a:pt x="148" y="11"/>
                    <a:pt x="158" y="168"/>
                    <a:pt x="158" y="453"/>
                  </a:cubicBezTo>
                  <a:cubicBezTo>
                    <a:pt x="158" y="877"/>
                    <a:pt x="187" y="1004"/>
                    <a:pt x="0" y="1014"/>
                  </a:cubicBezTo>
                  <a:lnTo>
                    <a:pt x="0" y="1054"/>
                  </a:lnTo>
                  <a:cubicBezTo>
                    <a:pt x="59" y="1054"/>
                    <a:pt x="148" y="1034"/>
                    <a:pt x="187" y="1004"/>
                  </a:cubicBezTo>
                  <a:cubicBezTo>
                    <a:pt x="236" y="955"/>
                    <a:pt x="217" y="237"/>
                    <a:pt x="217" y="138"/>
                  </a:cubicBezTo>
                  <a:cubicBezTo>
                    <a:pt x="217" y="59"/>
                    <a:pt x="247" y="20"/>
                    <a:pt x="25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7"/>
            <p:cNvSpPr/>
            <p:nvPr/>
          </p:nvSpPr>
          <p:spPr>
            <a:xfrm>
              <a:off x="7403059" y="4367621"/>
              <a:ext cx="83468" cy="248285"/>
            </a:xfrm>
            <a:custGeom>
              <a:avLst/>
              <a:gdLst/>
              <a:ahLst/>
              <a:cxnLst/>
              <a:rect l="l" t="t" r="r" b="b"/>
              <a:pathLst>
                <a:path w="394" h="1172" extrusionOk="0">
                  <a:moveTo>
                    <a:pt x="306" y="1"/>
                  </a:moveTo>
                  <a:cubicBezTo>
                    <a:pt x="325" y="20"/>
                    <a:pt x="345" y="99"/>
                    <a:pt x="335" y="315"/>
                  </a:cubicBezTo>
                  <a:cubicBezTo>
                    <a:pt x="295" y="699"/>
                    <a:pt x="345" y="1033"/>
                    <a:pt x="187" y="1073"/>
                  </a:cubicBezTo>
                  <a:lnTo>
                    <a:pt x="0" y="1112"/>
                  </a:lnTo>
                  <a:lnTo>
                    <a:pt x="0" y="1171"/>
                  </a:lnTo>
                  <a:cubicBezTo>
                    <a:pt x="315" y="1162"/>
                    <a:pt x="394" y="1014"/>
                    <a:pt x="394" y="404"/>
                  </a:cubicBezTo>
                  <a:cubicBezTo>
                    <a:pt x="394" y="108"/>
                    <a:pt x="374" y="20"/>
                    <a:pt x="3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7"/>
            <p:cNvSpPr/>
            <p:nvPr/>
          </p:nvSpPr>
          <p:spPr>
            <a:xfrm>
              <a:off x="7403059" y="4365503"/>
              <a:ext cx="79443" cy="237905"/>
            </a:xfrm>
            <a:custGeom>
              <a:avLst/>
              <a:gdLst/>
              <a:ahLst/>
              <a:cxnLst/>
              <a:rect l="l" t="t" r="r" b="b"/>
              <a:pathLst>
                <a:path w="375" h="1123" extrusionOk="0">
                  <a:moveTo>
                    <a:pt x="276" y="0"/>
                  </a:moveTo>
                  <a:cubicBezTo>
                    <a:pt x="266" y="0"/>
                    <a:pt x="256" y="30"/>
                    <a:pt x="247" y="50"/>
                  </a:cubicBezTo>
                  <a:cubicBezTo>
                    <a:pt x="236" y="70"/>
                    <a:pt x="227" y="109"/>
                    <a:pt x="227" y="138"/>
                  </a:cubicBezTo>
                  <a:cubicBezTo>
                    <a:pt x="227" y="237"/>
                    <a:pt x="247" y="955"/>
                    <a:pt x="197" y="1004"/>
                  </a:cubicBezTo>
                  <a:cubicBezTo>
                    <a:pt x="158" y="1034"/>
                    <a:pt x="59" y="1054"/>
                    <a:pt x="0" y="1063"/>
                  </a:cubicBezTo>
                  <a:lnTo>
                    <a:pt x="0" y="1122"/>
                  </a:lnTo>
                  <a:lnTo>
                    <a:pt x="197" y="1083"/>
                  </a:lnTo>
                  <a:cubicBezTo>
                    <a:pt x="374" y="1043"/>
                    <a:pt x="315" y="709"/>
                    <a:pt x="354" y="325"/>
                  </a:cubicBezTo>
                  <a:cubicBezTo>
                    <a:pt x="354" y="237"/>
                    <a:pt x="365" y="148"/>
                    <a:pt x="345" y="70"/>
                  </a:cubicBezTo>
                  <a:cubicBezTo>
                    <a:pt x="345" y="50"/>
                    <a:pt x="335" y="11"/>
                    <a:pt x="31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7"/>
            <p:cNvSpPr/>
            <p:nvPr/>
          </p:nvSpPr>
          <p:spPr>
            <a:xfrm>
              <a:off x="7403059" y="4365503"/>
              <a:ext cx="70969" cy="237905"/>
            </a:xfrm>
            <a:custGeom>
              <a:avLst/>
              <a:gdLst/>
              <a:ahLst/>
              <a:cxnLst/>
              <a:rect l="l" t="t" r="r" b="b"/>
              <a:pathLst>
                <a:path w="335" h="1123" extrusionOk="0">
                  <a:moveTo>
                    <a:pt x="247" y="0"/>
                  </a:moveTo>
                  <a:cubicBezTo>
                    <a:pt x="227" y="0"/>
                    <a:pt x="217" y="30"/>
                    <a:pt x="217" y="50"/>
                  </a:cubicBezTo>
                  <a:cubicBezTo>
                    <a:pt x="207" y="70"/>
                    <a:pt x="197" y="109"/>
                    <a:pt x="197" y="138"/>
                  </a:cubicBezTo>
                  <a:cubicBezTo>
                    <a:pt x="197" y="237"/>
                    <a:pt x="217" y="955"/>
                    <a:pt x="168" y="1004"/>
                  </a:cubicBezTo>
                  <a:cubicBezTo>
                    <a:pt x="138" y="1034"/>
                    <a:pt x="59" y="1054"/>
                    <a:pt x="0" y="1054"/>
                  </a:cubicBezTo>
                  <a:lnTo>
                    <a:pt x="0" y="1122"/>
                  </a:lnTo>
                  <a:lnTo>
                    <a:pt x="168" y="1083"/>
                  </a:lnTo>
                  <a:cubicBezTo>
                    <a:pt x="335" y="1043"/>
                    <a:pt x="286" y="709"/>
                    <a:pt x="315" y="325"/>
                  </a:cubicBezTo>
                  <a:cubicBezTo>
                    <a:pt x="315" y="237"/>
                    <a:pt x="325" y="148"/>
                    <a:pt x="306" y="70"/>
                  </a:cubicBezTo>
                  <a:cubicBezTo>
                    <a:pt x="306" y="50"/>
                    <a:pt x="295" y="11"/>
                    <a:pt x="27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7"/>
            <p:cNvSpPr/>
            <p:nvPr/>
          </p:nvSpPr>
          <p:spPr>
            <a:xfrm>
              <a:off x="7403059" y="4365503"/>
              <a:ext cx="73087" cy="237905"/>
            </a:xfrm>
            <a:custGeom>
              <a:avLst/>
              <a:gdLst/>
              <a:ahLst/>
              <a:cxnLst/>
              <a:rect l="l" t="t" r="r" b="b"/>
              <a:pathLst>
                <a:path w="345" h="1123" extrusionOk="0">
                  <a:moveTo>
                    <a:pt x="266" y="0"/>
                  </a:moveTo>
                  <a:cubicBezTo>
                    <a:pt x="247" y="0"/>
                    <a:pt x="236" y="30"/>
                    <a:pt x="236" y="50"/>
                  </a:cubicBezTo>
                  <a:cubicBezTo>
                    <a:pt x="217" y="70"/>
                    <a:pt x="217" y="109"/>
                    <a:pt x="217" y="138"/>
                  </a:cubicBezTo>
                  <a:cubicBezTo>
                    <a:pt x="217" y="237"/>
                    <a:pt x="236" y="955"/>
                    <a:pt x="187" y="1004"/>
                  </a:cubicBezTo>
                  <a:cubicBezTo>
                    <a:pt x="148" y="1034"/>
                    <a:pt x="59" y="1054"/>
                    <a:pt x="0" y="1054"/>
                  </a:cubicBezTo>
                  <a:lnTo>
                    <a:pt x="0" y="1122"/>
                  </a:lnTo>
                  <a:lnTo>
                    <a:pt x="187" y="1083"/>
                  </a:lnTo>
                  <a:cubicBezTo>
                    <a:pt x="345" y="1043"/>
                    <a:pt x="295" y="709"/>
                    <a:pt x="335" y="325"/>
                  </a:cubicBezTo>
                  <a:cubicBezTo>
                    <a:pt x="335" y="237"/>
                    <a:pt x="345" y="148"/>
                    <a:pt x="325" y="70"/>
                  </a:cubicBezTo>
                  <a:cubicBezTo>
                    <a:pt x="325" y="50"/>
                    <a:pt x="315" y="11"/>
                    <a:pt x="29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
            <p:cNvSpPr/>
            <p:nvPr/>
          </p:nvSpPr>
          <p:spPr>
            <a:xfrm>
              <a:off x="7399882" y="4365503"/>
              <a:ext cx="76265" cy="238117"/>
            </a:xfrm>
            <a:custGeom>
              <a:avLst/>
              <a:gdLst/>
              <a:ahLst/>
              <a:cxnLst/>
              <a:rect l="l" t="t" r="r" b="b"/>
              <a:pathLst>
                <a:path w="360" h="1124" extrusionOk="0">
                  <a:moveTo>
                    <a:pt x="232" y="109"/>
                  </a:moveTo>
                  <a:cubicBezTo>
                    <a:pt x="222" y="138"/>
                    <a:pt x="232" y="158"/>
                    <a:pt x="232" y="188"/>
                  </a:cubicBezTo>
                  <a:lnTo>
                    <a:pt x="232" y="109"/>
                  </a:lnTo>
                  <a:close/>
                  <a:moveTo>
                    <a:pt x="232" y="266"/>
                  </a:moveTo>
                  <a:lnTo>
                    <a:pt x="232" y="581"/>
                  </a:lnTo>
                  <a:cubicBezTo>
                    <a:pt x="242" y="473"/>
                    <a:pt x="242" y="374"/>
                    <a:pt x="232" y="266"/>
                  </a:cubicBezTo>
                  <a:close/>
                  <a:moveTo>
                    <a:pt x="212" y="965"/>
                  </a:moveTo>
                  <a:lnTo>
                    <a:pt x="212" y="965"/>
                  </a:lnTo>
                  <a:cubicBezTo>
                    <a:pt x="202" y="975"/>
                    <a:pt x="202" y="995"/>
                    <a:pt x="192" y="1004"/>
                  </a:cubicBezTo>
                  <a:cubicBezTo>
                    <a:pt x="202" y="995"/>
                    <a:pt x="212" y="975"/>
                    <a:pt x="212" y="965"/>
                  </a:cubicBezTo>
                  <a:close/>
                  <a:moveTo>
                    <a:pt x="271" y="0"/>
                  </a:moveTo>
                  <a:cubicBezTo>
                    <a:pt x="262" y="0"/>
                    <a:pt x="262" y="11"/>
                    <a:pt x="262" y="11"/>
                  </a:cubicBezTo>
                  <a:cubicBezTo>
                    <a:pt x="251" y="20"/>
                    <a:pt x="251" y="30"/>
                    <a:pt x="251" y="30"/>
                  </a:cubicBezTo>
                  <a:cubicBezTo>
                    <a:pt x="232" y="59"/>
                    <a:pt x="232" y="79"/>
                    <a:pt x="232" y="109"/>
                  </a:cubicBezTo>
                  <a:cubicBezTo>
                    <a:pt x="242" y="79"/>
                    <a:pt x="242" y="59"/>
                    <a:pt x="251" y="40"/>
                  </a:cubicBezTo>
                  <a:cubicBezTo>
                    <a:pt x="262" y="30"/>
                    <a:pt x="262" y="20"/>
                    <a:pt x="262" y="20"/>
                  </a:cubicBezTo>
                  <a:lnTo>
                    <a:pt x="271" y="11"/>
                  </a:lnTo>
                  <a:lnTo>
                    <a:pt x="310" y="11"/>
                  </a:lnTo>
                  <a:cubicBezTo>
                    <a:pt x="321" y="11"/>
                    <a:pt x="330" y="30"/>
                    <a:pt x="330" y="40"/>
                  </a:cubicBezTo>
                  <a:cubicBezTo>
                    <a:pt x="330" y="50"/>
                    <a:pt x="340" y="59"/>
                    <a:pt x="340" y="79"/>
                  </a:cubicBezTo>
                  <a:cubicBezTo>
                    <a:pt x="340" y="99"/>
                    <a:pt x="350" y="129"/>
                    <a:pt x="350" y="148"/>
                  </a:cubicBezTo>
                  <a:cubicBezTo>
                    <a:pt x="350" y="207"/>
                    <a:pt x="350" y="256"/>
                    <a:pt x="340" y="306"/>
                  </a:cubicBezTo>
                  <a:cubicBezTo>
                    <a:pt x="330" y="414"/>
                    <a:pt x="330" y="512"/>
                    <a:pt x="330" y="621"/>
                  </a:cubicBezTo>
                  <a:cubicBezTo>
                    <a:pt x="330" y="670"/>
                    <a:pt x="321" y="729"/>
                    <a:pt x="321" y="778"/>
                  </a:cubicBezTo>
                  <a:cubicBezTo>
                    <a:pt x="321" y="827"/>
                    <a:pt x="310" y="877"/>
                    <a:pt x="301" y="936"/>
                  </a:cubicBezTo>
                  <a:cubicBezTo>
                    <a:pt x="301" y="955"/>
                    <a:pt x="291" y="984"/>
                    <a:pt x="281" y="1004"/>
                  </a:cubicBezTo>
                  <a:cubicBezTo>
                    <a:pt x="271" y="1024"/>
                    <a:pt x="251" y="1054"/>
                    <a:pt x="232" y="1063"/>
                  </a:cubicBezTo>
                  <a:cubicBezTo>
                    <a:pt x="232" y="1063"/>
                    <a:pt x="222" y="1063"/>
                    <a:pt x="222" y="1073"/>
                  </a:cubicBezTo>
                  <a:lnTo>
                    <a:pt x="202" y="1073"/>
                  </a:lnTo>
                  <a:lnTo>
                    <a:pt x="163" y="1083"/>
                  </a:lnTo>
                  <a:lnTo>
                    <a:pt x="84" y="1103"/>
                  </a:lnTo>
                  <a:cubicBezTo>
                    <a:pt x="23" y="1115"/>
                    <a:pt x="0" y="1123"/>
                    <a:pt x="15" y="1123"/>
                  </a:cubicBezTo>
                  <a:cubicBezTo>
                    <a:pt x="24" y="1123"/>
                    <a:pt x="47" y="1120"/>
                    <a:pt x="84" y="1113"/>
                  </a:cubicBezTo>
                  <a:lnTo>
                    <a:pt x="163" y="1093"/>
                  </a:lnTo>
                  <a:lnTo>
                    <a:pt x="202" y="1083"/>
                  </a:lnTo>
                  <a:lnTo>
                    <a:pt x="222" y="1083"/>
                  </a:lnTo>
                  <a:cubicBezTo>
                    <a:pt x="232" y="1073"/>
                    <a:pt x="232" y="1073"/>
                    <a:pt x="242" y="1073"/>
                  </a:cubicBezTo>
                  <a:cubicBezTo>
                    <a:pt x="262" y="1054"/>
                    <a:pt x="281" y="1034"/>
                    <a:pt x="291" y="1014"/>
                  </a:cubicBezTo>
                  <a:cubicBezTo>
                    <a:pt x="301" y="984"/>
                    <a:pt x="310" y="955"/>
                    <a:pt x="310" y="936"/>
                  </a:cubicBezTo>
                  <a:cubicBezTo>
                    <a:pt x="330" y="886"/>
                    <a:pt x="330" y="827"/>
                    <a:pt x="330" y="778"/>
                  </a:cubicBezTo>
                  <a:cubicBezTo>
                    <a:pt x="340" y="729"/>
                    <a:pt x="340" y="670"/>
                    <a:pt x="340" y="621"/>
                  </a:cubicBezTo>
                  <a:cubicBezTo>
                    <a:pt x="340" y="522"/>
                    <a:pt x="340" y="414"/>
                    <a:pt x="350" y="306"/>
                  </a:cubicBezTo>
                  <a:cubicBezTo>
                    <a:pt x="360" y="256"/>
                    <a:pt x="360" y="207"/>
                    <a:pt x="360" y="148"/>
                  </a:cubicBezTo>
                  <a:cubicBezTo>
                    <a:pt x="360" y="129"/>
                    <a:pt x="350" y="99"/>
                    <a:pt x="350" y="79"/>
                  </a:cubicBezTo>
                  <a:cubicBezTo>
                    <a:pt x="350" y="59"/>
                    <a:pt x="340" y="50"/>
                    <a:pt x="340" y="40"/>
                  </a:cubicBezTo>
                  <a:cubicBezTo>
                    <a:pt x="340" y="30"/>
                    <a:pt x="330" y="20"/>
                    <a:pt x="330" y="20"/>
                  </a:cubicBezTo>
                  <a:cubicBezTo>
                    <a:pt x="330" y="11"/>
                    <a:pt x="321" y="0"/>
                    <a:pt x="32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
            <p:cNvSpPr/>
            <p:nvPr/>
          </p:nvSpPr>
          <p:spPr>
            <a:xfrm>
              <a:off x="7294594" y="4561462"/>
              <a:ext cx="54445" cy="223287"/>
            </a:xfrm>
            <a:custGeom>
              <a:avLst/>
              <a:gdLst/>
              <a:ahLst/>
              <a:cxnLst/>
              <a:rect l="l" t="t" r="r" b="b"/>
              <a:pathLst>
                <a:path w="257" h="1054" extrusionOk="0">
                  <a:moveTo>
                    <a:pt x="0" y="0"/>
                  </a:moveTo>
                  <a:lnTo>
                    <a:pt x="0" y="0"/>
                  </a:lnTo>
                  <a:cubicBezTo>
                    <a:pt x="11" y="11"/>
                    <a:pt x="40" y="50"/>
                    <a:pt x="40" y="129"/>
                  </a:cubicBezTo>
                  <a:cubicBezTo>
                    <a:pt x="40" y="237"/>
                    <a:pt x="20" y="945"/>
                    <a:pt x="70" y="1004"/>
                  </a:cubicBezTo>
                  <a:cubicBezTo>
                    <a:pt x="109" y="1034"/>
                    <a:pt x="197" y="1054"/>
                    <a:pt x="256" y="1054"/>
                  </a:cubicBezTo>
                  <a:lnTo>
                    <a:pt x="256" y="1014"/>
                  </a:lnTo>
                  <a:cubicBezTo>
                    <a:pt x="70" y="1004"/>
                    <a:pt x="99" y="866"/>
                    <a:pt x="99" y="453"/>
                  </a:cubicBezTo>
                  <a:cubicBezTo>
                    <a:pt x="99" y="158"/>
                    <a:pt x="109"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
            <p:cNvSpPr/>
            <p:nvPr/>
          </p:nvSpPr>
          <p:spPr>
            <a:xfrm>
              <a:off x="7263452" y="4561462"/>
              <a:ext cx="85586" cy="250404"/>
            </a:xfrm>
            <a:custGeom>
              <a:avLst/>
              <a:gdLst/>
              <a:ahLst/>
              <a:cxnLst/>
              <a:rect l="l" t="t" r="r" b="b"/>
              <a:pathLst>
                <a:path w="404" h="1182" extrusionOk="0">
                  <a:moveTo>
                    <a:pt x="99" y="0"/>
                  </a:moveTo>
                  <a:lnTo>
                    <a:pt x="99" y="0"/>
                  </a:lnTo>
                  <a:cubicBezTo>
                    <a:pt x="20" y="20"/>
                    <a:pt x="0" y="118"/>
                    <a:pt x="0" y="414"/>
                  </a:cubicBezTo>
                  <a:cubicBezTo>
                    <a:pt x="0" y="1024"/>
                    <a:pt x="79" y="1172"/>
                    <a:pt x="403" y="1181"/>
                  </a:cubicBezTo>
                  <a:lnTo>
                    <a:pt x="403" y="1122"/>
                  </a:lnTo>
                  <a:lnTo>
                    <a:pt x="206" y="1073"/>
                  </a:lnTo>
                  <a:cubicBezTo>
                    <a:pt x="49" y="1044"/>
                    <a:pt x="99" y="709"/>
                    <a:pt x="69" y="326"/>
                  </a:cubicBezTo>
                  <a:cubicBezTo>
                    <a:pt x="49" y="109"/>
                    <a:pt x="79" y="3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
            <p:cNvSpPr/>
            <p:nvPr/>
          </p:nvSpPr>
          <p:spPr>
            <a:xfrm>
              <a:off x="7269595" y="4561462"/>
              <a:ext cx="79443" cy="237905"/>
            </a:xfrm>
            <a:custGeom>
              <a:avLst/>
              <a:gdLst/>
              <a:ahLst/>
              <a:cxnLst/>
              <a:rect l="l" t="t" r="r" b="b"/>
              <a:pathLst>
                <a:path w="375" h="1123" extrusionOk="0">
                  <a:moveTo>
                    <a:pt x="59" y="0"/>
                  </a:moveTo>
                  <a:cubicBezTo>
                    <a:pt x="40" y="11"/>
                    <a:pt x="30" y="50"/>
                    <a:pt x="30" y="59"/>
                  </a:cubicBezTo>
                  <a:cubicBezTo>
                    <a:pt x="11" y="148"/>
                    <a:pt x="11" y="237"/>
                    <a:pt x="20" y="326"/>
                  </a:cubicBezTo>
                  <a:cubicBezTo>
                    <a:pt x="50" y="709"/>
                    <a:pt x="0" y="1044"/>
                    <a:pt x="168" y="1073"/>
                  </a:cubicBezTo>
                  <a:lnTo>
                    <a:pt x="374" y="1122"/>
                  </a:lnTo>
                  <a:lnTo>
                    <a:pt x="374" y="1054"/>
                  </a:lnTo>
                  <a:cubicBezTo>
                    <a:pt x="306" y="1054"/>
                    <a:pt x="217" y="1034"/>
                    <a:pt x="177" y="1004"/>
                  </a:cubicBezTo>
                  <a:cubicBezTo>
                    <a:pt x="118" y="945"/>
                    <a:pt x="138" y="237"/>
                    <a:pt x="138" y="129"/>
                  </a:cubicBezTo>
                  <a:cubicBezTo>
                    <a:pt x="138" y="99"/>
                    <a:pt x="138" y="70"/>
                    <a:pt x="129" y="40"/>
                  </a:cubicBezTo>
                  <a:cubicBezTo>
                    <a:pt x="118" y="30"/>
                    <a:pt x="109" y="0"/>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
            <p:cNvSpPr/>
            <p:nvPr/>
          </p:nvSpPr>
          <p:spPr>
            <a:xfrm>
              <a:off x="7277858" y="4561462"/>
              <a:ext cx="71181" cy="235786"/>
            </a:xfrm>
            <a:custGeom>
              <a:avLst/>
              <a:gdLst/>
              <a:ahLst/>
              <a:cxnLst/>
              <a:rect l="l" t="t" r="r" b="b"/>
              <a:pathLst>
                <a:path w="336" h="1113" extrusionOk="0">
                  <a:moveTo>
                    <a:pt x="50" y="0"/>
                  </a:moveTo>
                  <a:cubicBezTo>
                    <a:pt x="40" y="11"/>
                    <a:pt x="31" y="50"/>
                    <a:pt x="20" y="59"/>
                  </a:cubicBezTo>
                  <a:cubicBezTo>
                    <a:pt x="11" y="148"/>
                    <a:pt x="11" y="237"/>
                    <a:pt x="20" y="326"/>
                  </a:cubicBezTo>
                  <a:cubicBezTo>
                    <a:pt x="50" y="709"/>
                    <a:pt x="1" y="1044"/>
                    <a:pt x="158" y="1073"/>
                  </a:cubicBezTo>
                  <a:lnTo>
                    <a:pt x="335" y="1113"/>
                  </a:lnTo>
                  <a:lnTo>
                    <a:pt x="335" y="1054"/>
                  </a:lnTo>
                  <a:cubicBezTo>
                    <a:pt x="276" y="1044"/>
                    <a:pt x="197" y="1034"/>
                    <a:pt x="168" y="1004"/>
                  </a:cubicBezTo>
                  <a:cubicBezTo>
                    <a:pt x="119" y="945"/>
                    <a:pt x="129" y="237"/>
                    <a:pt x="129" y="129"/>
                  </a:cubicBezTo>
                  <a:cubicBezTo>
                    <a:pt x="129" y="99"/>
                    <a:pt x="129" y="70"/>
                    <a:pt x="119" y="40"/>
                  </a:cubicBezTo>
                  <a:cubicBezTo>
                    <a:pt x="109" y="30"/>
                    <a:pt x="99"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
            <p:cNvSpPr/>
            <p:nvPr/>
          </p:nvSpPr>
          <p:spPr>
            <a:xfrm>
              <a:off x="7273621" y="4561462"/>
              <a:ext cx="75418" cy="237905"/>
            </a:xfrm>
            <a:custGeom>
              <a:avLst/>
              <a:gdLst/>
              <a:ahLst/>
              <a:cxnLst/>
              <a:rect l="l" t="t" r="r" b="b"/>
              <a:pathLst>
                <a:path w="356" h="1123" extrusionOk="0">
                  <a:moveTo>
                    <a:pt x="60" y="0"/>
                  </a:moveTo>
                  <a:cubicBezTo>
                    <a:pt x="40" y="11"/>
                    <a:pt x="31" y="50"/>
                    <a:pt x="31" y="59"/>
                  </a:cubicBezTo>
                  <a:cubicBezTo>
                    <a:pt x="11" y="148"/>
                    <a:pt x="11" y="237"/>
                    <a:pt x="21" y="326"/>
                  </a:cubicBezTo>
                  <a:cubicBezTo>
                    <a:pt x="51" y="709"/>
                    <a:pt x="1" y="1044"/>
                    <a:pt x="158" y="1073"/>
                  </a:cubicBezTo>
                  <a:lnTo>
                    <a:pt x="355" y="1122"/>
                  </a:lnTo>
                  <a:lnTo>
                    <a:pt x="355" y="1054"/>
                  </a:lnTo>
                  <a:cubicBezTo>
                    <a:pt x="296" y="1054"/>
                    <a:pt x="208" y="1034"/>
                    <a:pt x="169" y="1004"/>
                  </a:cubicBezTo>
                  <a:cubicBezTo>
                    <a:pt x="119" y="945"/>
                    <a:pt x="139" y="237"/>
                    <a:pt x="139" y="129"/>
                  </a:cubicBezTo>
                  <a:cubicBezTo>
                    <a:pt x="139" y="99"/>
                    <a:pt x="129" y="70"/>
                    <a:pt x="119" y="40"/>
                  </a:cubicBezTo>
                  <a:cubicBezTo>
                    <a:pt x="119" y="30"/>
                    <a:pt x="110"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
            <p:cNvSpPr/>
            <p:nvPr/>
          </p:nvSpPr>
          <p:spPr>
            <a:xfrm>
              <a:off x="7275951" y="4561462"/>
              <a:ext cx="76477" cy="238117"/>
            </a:xfrm>
            <a:custGeom>
              <a:avLst/>
              <a:gdLst/>
              <a:ahLst/>
              <a:cxnLst/>
              <a:rect l="l" t="t" r="r" b="b"/>
              <a:pathLst>
                <a:path w="361" h="1124" extrusionOk="0">
                  <a:moveTo>
                    <a:pt x="118" y="581"/>
                  </a:moveTo>
                  <a:cubicBezTo>
                    <a:pt x="118" y="680"/>
                    <a:pt x="118" y="788"/>
                    <a:pt x="128" y="886"/>
                  </a:cubicBezTo>
                  <a:cubicBezTo>
                    <a:pt x="138" y="916"/>
                    <a:pt x="138" y="945"/>
                    <a:pt x="138" y="965"/>
                  </a:cubicBezTo>
                  <a:cubicBezTo>
                    <a:pt x="147" y="975"/>
                    <a:pt x="147" y="995"/>
                    <a:pt x="158" y="1004"/>
                  </a:cubicBezTo>
                  <a:cubicBezTo>
                    <a:pt x="147" y="995"/>
                    <a:pt x="147" y="975"/>
                    <a:pt x="147" y="965"/>
                  </a:cubicBezTo>
                  <a:cubicBezTo>
                    <a:pt x="138" y="936"/>
                    <a:pt x="138" y="916"/>
                    <a:pt x="138" y="886"/>
                  </a:cubicBezTo>
                  <a:cubicBezTo>
                    <a:pt x="128" y="788"/>
                    <a:pt x="128" y="680"/>
                    <a:pt x="118" y="581"/>
                  </a:cubicBezTo>
                  <a:close/>
                  <a:moveTo>
                    <a:pt x="158" y="1004"/>
                  </a:moveTo>
                  <a:cubicBezTo>
                    <a:pt x="167" y="1014"/>
                    <a:pt x="177" y="1024"/>
                    <a:pt x="187" y="1024"/>
                  </a:cubicBezTo>
                  <a:cubicBezTo>
                    <a:pt x="177" y="1014"/>
                    <a:pt x="167" y="1014"/>
                    <a:pt x="158" y="1004"/>
                  </a:cubicBezTo>
                  <a:close/>
                  <a:moveTo>
                    <a:pt x="40" y="0"/>
                  </a:moveTo>
                  <a:cubicBezTo>
                    <a:pt x="40" y="0"/>
                    <a:pt x="29" y="11"/>
                    <a:pt x="29" y="20"/>
                  </a:cubicBezTo>
                  <a:cubicBezTo>
                    <a:pt x="20" y="20"/>
                    <a:pt x="20" y="30"/>
                    <a:pt x="20" y="30"/>
                  </a:cubicBezTo>
                  <a:cubicBezTo>
                    <a:pt x="20" y="50"/>
                    <a:pt x="10" y="59"/>
                    <a:pt x="10" y="70"/>
                  </a:cubicBezTo>
                  <a:cubicBezTo>
                    <a:pt x="0" y="99"/>
                    <a:pt x="0" y="129"/>
                    <a:pt x="0" y="148"/>
                  </a:cubicBezTo>
                  <a:cubicBezTo>
                    <a:pt x="0" y="207"/>
                    <a:pt x="0" y="256"/>
                    <a:pt x="10" y="306"/>
                  </a:cubicBezTo>
                  <a:cubicBezTo>
                    <a:pt x="10" y="414"/>
                    <a:pt x="20" y="512"/>
                    <a:pt x="20" y="621"/>
                  </a:cubicBezTo>
                  <a:lnTo>
                    <a:pt x="20" y="778"/>
                  </a:lnTo>
                  <a:cubicBezTo>
                    <a:pt x="29" y="827"/>
                    <a:pt x="29" y="877"/>
                    <a:pt x="40" y="936"/>
                  </a:cubicBezTo>
                  <a:cubicBezTo>
                    <a:pt x="49" y="955"/>
                    <a:pt x="49" y="985"/>
                    <a:pt x="69" y="1004"/>
                  </a:cubicBezTo>
                  <a:cubicBezTo>
                    <a:pt x="79" y="1034"/>
                    <a:pt x="88" y="1054"/>
                    <a:pt x="118" y="1073"/>
                  </a:cubicBezTo>
                  <a:cubicBezTo>
                    <a:pt x="118" y="1073"/>
                    <a:pt x="128" y="1073"/>
                    <a:pt x="138" y="1083"/>
                  </a:cubicBezTo>
                  <a:lnTo>
                    <a:pt x="158" y="1083"/>
                  </a:lnTo>
                  <a:lnTo>
                    <a:pt x="197" y="1093"/>
                  </a:lnTo>
                  <a:lnTo>
                    <a:pt x="266" y="1113"/>
                  </a:lnTo>
                  <a:cubicBezTo>
                    <a:pt x="307" y="1120"/>
                    <a:pt x="332" y="1123"/>
                    <a:pt x="343" y="1123"/>
                  </a:cubicBezTo>
                  <a:cubicBezTo>
                    <a:pt x="360" y="1123"/>
                    <a:pt x="337" y="1115"/>
                    <a:pt x="276" y="1103"/>
                  </a:cubicBezTo>
                  <a:lnTo>
                    <a:pt x="197" y="1083"/>
                  </a:lnTo>
                  <a:lnTo>
                    <a:pt x="158" y="1073"/>
                  </a:lnTo>
                  <a:lnTo>
                    <a:pt x="138" y="1073"/>
                  </a:lnTo>
                  <a:cubicBezTo>
                    <a:pt x="138" y="1063"/>
                    <a:pt x="128" y="1063"/>
                    <a:pt x="118" y="1063"/>
                  </a:cubicBezTo>
                  <a:cubicBezTo>
                    <a:pt x="99" y="1044"/>
                    <a:pt x="88" y="1024"/>
                    <a:pt x="79" y="1004"/>
                  </a:cubicBezTo>
                  <a:cubicBezTo>
                    <a:pt x="69" y="985"/>
                    <a:pt x="59" y="955"/>
                    <a:pt x="49" y="925"/>
                  </a:cubicBezTo>
                  <a:cubicBezTo>
                    <a:pt x="40" y="877"/>
                    <a:pt x="40" y="827"/>
                    <a:pt x="40" y="778"/>
                  </a:cubicBezTo>
                  <a:cubicBezTo>
                    <a:pt x="29" y="719"/>
                    <a:pt x="29" y="670"/>
                    <a:pt x="29" y="621"/>
                  </a:cubicBezTo>
                  <a:cubicBezTo>
                    <a:pt x="29" y="512"/>
                    <a:pt x="20" y="414"/>
                    <a:pt x="20" y="306"/>
                  </a:cubicBezTo>
                  <a:cubicBezTo>
                    <a:pt x="10" y="256"/>
                    <a:pt x="10" y="207"/>
                    <a:pt x="10" y="148"/>
                  </a:cubicBezTo>
                  <a:cubicBezTo>
                    <a:pt x="10" y="129"/>
                    <a:pt x="10" y="99"/>
                    <a:pt x="20" y="79"/>
                  </a:cubicBezTo>
                  <a:cubicBezTo>
                    <a:pt x="20" y="59"/>
                    <a:pt x="20" y="50"/>
                    <a:pt x="29" y="40"/>
                  </a:cubicBezTo>
                  <a:cubicBezTo>
                    <a:pt x="29" y="30"/>
                    <a:pt x="40" y="11"/>
                    <a:pt x="49" y="11"/>
                  </a:cubicBezTo>
                  <a:lnTo>
                    <a:pt x="79" y="11"/>
                  </a:lnTo>
                  <a:cubicBezTo>
                    <a:pt x="88" y="11"/>
                    <a:pt x="88" y="11"/>
                    <a:pt x="88" y="20"/>
                  </a:cubicBezTo>
                  <a:cubicBezTo>
                    <a:pt x="99" y="20"/>
                    <a:pt x="99" y="30"/>
                    <a:pt x="99" y="30"/>
                  </a:cubicBezTo>
                  <a:cubicBezTo>
                    <a:pt x="108" y="59"/>
                    <a:pt x="118" y="79"/>
                    <a:pt x="118" y="109"/>
                  </a:cubicBezTo>
                  <a:lnTo>
                    <a:pt x="118" y="188"/>
                  </a:lnTo>
                  <a:lnTo>
                    <a:pt x="118" y="267"/>
                  </a:lnTo>
                  <a:lnTo>
                    <a:pt x="118" y="581"/>
                  </a:lnTo>
                  <a:cubicBezTo>
                    <a:pt x="118" y="473"/>
                    <a:pt x="128" y="365"/>
                    <a:pt x="128" y="267"/>
                  </a:cubicBezTo>
                  <a:lnTo>
                    <a:pt x="128" y="188"/>
                  </a:lnTo>
                  <a:lnTo>
                    <a:pt x="128" y="109"/>
                  </a:lnTo>
                  <a:cubicBezTo>
                    <a:pt x="128" y="79"/>
                    <a:pt x="118" y="59"/>
                    <a:pt x="108" y="30"/>
                  </a:cubicBezTo>
                  <a:cubicBezTo>
                    <a:pt x="108" y="20"/>
                    <a:pt x="99" y="20"/>
                    <a:pt x="99" y="11"/>
                  </a:cubicBezTo>
                  <a:cubicBezTo>
                    <a:pt x="99" y="11"/>
                    <a:pt x="8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
            <p:cNvSpPr/>
            <p:nvPr/>
          </p:nvSpPr>
          <p:spPr>
            <a:xfrm>
              <a:off x="7342683" y="4330124"/>
              <a:ext cx="70969" cy="548473"/>
            </a:xfrm>
            <a:custGeom>
              <a:avLst/>
              <a:gdLst/>
              <a:ahLst/>
              <a:cxnLst/>
              <a:rect l="l" t="t" r="r" b="b"/>
              <a:pathLst>
                <a:path w="335" h="2589" extrusionOk="0">
                  <a:moveTo>
                    <a:pt x="167" y="0"/>
                  </a:moveTo>
                  <a:cubicBezTo>
                    <a:pt x="0" y="0"/>
                    <a:pt x="20" y="217"/>
                    <a:pt x="20" y="482"/>
                  </a:cubicBezTo>
                  <a:lnTo>
                    <a:pt x="20" y="2588"/>
                  </a:lnTo>
                  <a:lnTo>
                    <a:pt x="324" y="2588"/>
                  </a:lnTo>
                  <a:lnTo>
                    <a:pt x="324" y="482"/>
                  </a:lnTo>
                  <a:cubicBezTo>
                    <a:pt x="324" y="217"/>
                    <a:pt x="335" y="0"/>
                    <a:pt x="16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
            <p:cNvSpPr/>
            <p:nvPr/>
          </p:nvSpPr>
          <p:spPr>
            <a:xfrm>
              <a:off x="7352852" y="4330124"/>
              <a:ext cx="50420" cy="548473"/>
            </a:xfrm>
            <a:custGeom>
              <a:avLst/>
              <a:gdLst/>
              <a:ahLst/>
              <a:cxnLst/>
              <a:rect l="l" t="t" r="r" b="b"/>
              <a:pathLst>
                <a:path w="238" h="2589" extrusionOk="0">
                  <a:moveTo>
                    <a:pt x="119" y="0"/>
                  </a:moveTo>
                  <a:cubicBezTo>
                    <a:pt x="1" y="0"/>
                    <a:pt x="11" y="325"/>
                    <a:pt x="21" y="689"/>
                  </a:cubicBezTo>
                  <a:cubicBezTo>
                    <a:pt x="31" y="1014"/>
                    <a:pt x="51" y="2588"/>
                    <a:pt x="51" y="2588"/>
                  </a:cubicBezTo>
                  <a:lnTo>
                    <a:pt x="188" y="2588"/>
                  </a:lnTo>
                  <a:cubicBezTo>
                    <a:pt x="188" y="2588"/>
                    <a:pt x="217" y="1014"/>
                    <a:pt x="217" y="689"/>
                  </a:cubicBezTo>
                  <a:cubicBezTo>
                    <a:pt x="228" y="325"/>
                    <a:pt x="237" y="0"/>
                    <a:pt x="11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
            <p:cNvSpPr/>
            <p:nvPr/>
          </p:nvSpPr>
          <p:spPr>
            <a:xfrm>
              <a:off x="7361325" y="4330124"/>
              <a:ext cx="33472" cy="548473"/>
            </a:xfrm>
            <a:custGeom>
              <a:avLst/>
              <a:gdLst/>
              <a:ahLst/>
              <a:cxnLst/>
              <a:rect l="l" t="t" r="r" b="b"/>
              <a:pathLst>
                <a:path w="158" h="2589" extrusionOk="0">
                  <a:moveTo>
                    <a:pt x="79" y="0"/>
                  </a:moveTo>
                  <a:cubicBezTo>
                    <a:pt x="0" y="0"/>
                    <a:pt x="11" y="217"/>
                    <a:pt x="11" y="482"/>
                  </a:cubicBezTo>
                  <a:lnTo>
                    <a:pt x="11" y="2588"/>
                  </a:lnTo>
                  <a:lnTo>
                    <a:pt x="148" y="2588"/>
                  </a:lnTo>
                  <a:lnTo>
                    <a:pt x="148" y="482"/>
                  </a:lnTo>
                  <a:cubicBezTo>
                    <a:pt x="148" y="217"/>
                    <a:pt x="15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
            <p:cNvSpPr/>
            <p:nvPr/>
          </p:nvSpPr>
          <p:spPr>
            <a:xfrm>
              <a:off x="7361325" y="4329065"/>
              <a:ext cx="19066" cy="547414"/>
            </a:xfrm>
            <a:custGeom>
              <a:avLst/>
              <a:gdLst/>
              <a:ahLst/>
              <a:cxnLst/>
              <a:rect l="l" t="t" r="r" b="b"/>
              <a:pathLst>
                <a:path w="90" h="2584" extrusionOk="0">
                  <a:moveTo>
                    <a:pt x="76" y="1"/>
                  </a:moveTo>
                  <a:cubicBezTo>
                    <a:pt x="71" y="1"/>
                    <a:pt x="66" y="2"/>
                    <a:pt x="59" y="5"/>
                  </a:cubicBezTo>
                  <a:lnTo>
                    <a:pt x="40" y="25"/>
                  </a:lnTo>
                  <a:cubicBezTo>
                    <a:pt x="40" y="35"/>
                    <a:pt x="30" y="45"/>
                    <a:pt x="30" y="54"/>
                  </a:cubicBezTo>
                  <a:cubicBezTo>
                    <a:pt x="20" y="84"/>
                    <a:pt x="11" y="104"/>
                    <a:pt x="11" y="133"/>
                  </a:cubicBezTo>
                  <a:cubicBezTo>
                    <a:pt x="11" y="163"/>
                    <a:pt x="11" y="183"/>
                    <a:pt x="0" y="212"/>
                  </a:cubicBezTo>
                  <a:lnTo>
                    <a:pt x="0" y="369"/>
                  </a:lnTo>
                  <a:lnTo>
                    <a:pt x="0" y="684"/>
                  </a:lnTo>
                  <a:lnTo>
                    <a:pt x="0" y="1324"/>
                  </a:lnTo>
                  <a:cubicBezTo>
                    <a:pt x="0" y="1747"/>
                    <a:pt x="0" y="2160"/>
                    <a:pt x="11" y="2584"/>
                  </a:cubicBezTo>
                  <a:lnTo>
                    <a:pt x="11" y="1324"/>
                  </a:lnTo>
                  <a:lnTo>
                    <a:pt x="11" y="684"/>
                  </a:lnTo>
                  <a:lnTo>
                    <a:pt x="11" y="369"/>
                  </a:lnTo>
                  <a:cubicBezTo>
                    <a:pt x="11" y="320"/>
                    <a:pt x="11" y="261"/>
                    <a:pt x="20" y="212"/>
                  </a:cubicBezTo>
                  <a:lnTo>
                    <a:pt x="20" y="133"/>
                  </a:lnTo>
                  <a:cubicBezTo>
                    <a:pt x="30" y="104"/>
                    <a:pt x="30" y="84"/>
                    <a:pt x="40" y="54"/>
                  </a:cubicBezTo>
                  <a:cubicBezTo>
                    <a:pt x="40" y="45"/>
                    <a:pt x="50" y="35"/>
                    <a:pt x="50" y="25"/>
                  </a:cubicBezTo>
                  <a:cubicBezTo>
                    <a:pt x="59" y="25"/>
                    <a:pt x="59" y="15"/>
                    <a:pt x="70" y="15"/>
                  </a:cubicBezTo>
                  <a:cubicBezTo>
                    <a:pt x="79" y="5"/>
                    <a:pt x="89" y="5"/>
                    <a:pt x="89" y="5"/>
                  </a:cubicBezTo>
                  <a:cubicBezTo>
                    <a:pt x="89" y="5"/>
                    <a:pt x="85" y="1"/>
                    <a:pt x="7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
            <p:cNvSpPr/>
            <p:nvPr/>
          </p:nvSpPr>
          <p:spPr>
            <a:xfrm>
              <a:off x="7378061" y="4329065"/>
              <a:ext cx="16736" cy="547414"/>
            </a:xfrm>
            <a:custGeom>
              <a:avLst/>
              <a:gdLst/>
              <a:ahLst/>
              <a:cxnLst/>
              <a:rect l="l" t="t" r="r" b="b"/>
              <a:pathLst>
                <a:path w="79" h="2584" extrusionOk="0">
                  <a:moveTo>
                    <a:pt x="6" y="1"/>
                  </a:moveTo>
                  <a:cubicBezTo>
                    <a:pt x="0" y="1"/>
                    <a:pt x="0" y="5"/>
                    <a:pt x="0" y="5"/>
                  </a:cubicBezTo>
                  <a:lnTo>
                    <a:pt x="10" y="15"/>
                  </a:lnTo>
                  <a:cubicBezTo>
                    <a:pt x="20" y="15"/>
                    <a:pt x="30" y="25"/>
                    <a:pt x="30" y="25"/>
                  </a:cubicBezTo>
                  <a:cubicBezTo>
                    <a:pt x="39" y="35"/>
                    <a:pt x="39" y="45"/>
                    <a:pt x="39" y="54"/>
                  </a:cubicBezTo>
                  <a:cubicBezTo>
                    <a:pt x="50" y="84"/>
                    <a:pt x="59" y="104"/>
                    <a:pt x="59" y="133"/>
                  </a:cubicBezTo>
                  <a:cubicBezTo>
                    <a:pt x="59" y="163"/>
                    <a:pt x="59" y="183"/>
                    <a:pt x="69" y="212"/>
                  </a:cubicBezTo>
                  <a:lnTo>
                    <a:pt x="69" y="369"/>
                  </a:lnTo>
                  <a:lnTo>
                    <a:pt x="69" y="684"/>
                  </a:lnTo>
                  <a:lnTo>
                    <a:pt x="69" y="1324"/>
                  </a:lnTo>
                  <a:lnTo>
                    <a:pt x="69" y="2584"/>
                  </a:lnTo>
                  <a:cubicBezTo>
                    <a:pt x="69" y="2160"/>
                    <a:pt x="79" y="1747"/>
                    <a:pt x="79" y="1324"/>
                  </a:cubicBezTo>
                  <a:lnTo>
                    <a:pt x="79" y="684"/>
                  </a:lnTo>
                  <a:lnTo>
                    <a:pt x="79" y="369"/>
                  </a:lnTo>
                  <a:lnTo>
                    <a:pt x="79" y="212"/>
                  </a:lnTo>
                  <a:cubicBezTo>
                    <a:pt x="79" y="183"/>
                    <a:pt x="69" y="163"/>
                    <a:pt x="69" y="133"/>
                  </a:cubicBezTo>
                  <a:cubicBezTo>
                    <a:pt x="69" y="104"/>
                    <a:pt x="59" y="84"/>
                    <a:pt x="59" y="54"/>
                  </a:cubicBezTo>
                  <a:cubicBezTo>
                    <a:pt x="50" y="45"/>
                    <a:pt x="50" y="35"/>
                    <a:pt x="39" y="25"/>
                  </a:cubicBezTo>
                  <a:lnTo>
                    <a:pt x="20" y="5"/>
                  </a:lnTo>
                  <a:cubicBezTo>
                    <a:pt x="13" y="2"/>
                    <a:pt x="9" y="1"/>
                    <a:pt x="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
            <p:cNvSpPr/>
            <p:nvPr/>
          </p:nvSpPr>
          <p:spPr>
            <a:xfrm>
              <a:off x="7400941" y="4703188"/>
              <a:ext cx="18854" cy="4449"/>
            </a:xfrm>
            <a:custGeom>
              <a:avLst/>
              <a:gdLst/>
              <a:ahLst/>
              <a:cxnLst/>
              <a:rect l="l" t="t" r="r" b="b"/>
              <a:pathLst>
                <a:path w="89" h="21" extrusionOk="0">
                  <a:moveTo>
                    <a:pt x="89" y="1"/>
                  </a:moveTo>
                  <a:cubicBezTo>
                    <a:pt x="60" y="1"/>
                    <a:pt x="30" y="1"/>
                    <a:pt x="10" y="11"/>
                  </a:cubicBezTo>
                  <a:cubicBezTo>
                    <a:pt x="1" y="11"/>
                    <a:pt x="10" y="20"/>
                    <a:pt x="10" y="20"/>
                  </a:cubicBezTo>
                  <a:cubicBezTo>
                    <a:pt x="40" y="20"/>
                    <a:pt x="60" y="11"/>
                    <a:pt x="8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
            <p:cNvSpPr/>
            <p:nvPr/>
          </p:nvSpPr>
          <p:spPr>
            <a:xfrm>
              <a:off x="7336327" y="4759539"/>
              <a:ext cx="16736" cy="16948"/>
            </a:xfrm>
            <a:custGeom>
              <a:avLst/>
              <a:gdLst/>
              <a:ahLst/>
              <a:cxnLst/>
              <a:rect l="l" t="t" r="r" b="b"/>
              <a:pathLst>
                <a:path w="79" h="80" extrusionOk="0">
                  <a:moveTo>
                    <a:pt x="0" y="1"/>
                  </a:moveTo>
                  <a:lnTo>
                    <a:pt x="0" y="1"/>
                  </a:lnTo>
                  <a:cubicBezTo>
                    <a:pt x="20" y="30"/>
                    <a:pt x="40" y="60"/>
                    <a:pt x="59" y="79"/>
                  </a:cubicBezTo>
                  <a:cubicBezTo>
                    <a:pt x="69" y="79"/>
                    <a:pt x="79" y="79"/>
                    <a:pt x="69" y="69"/>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
            <p:cNvSpPr/>
            <p:nvPr/>
          </p:nvSpPr>
          <p:spPr>
            <a:xfrm>
              <a:off x="7336327" y="4724160"/>
              <a:ext cx="19066" cy="18854"/>
            </a:xfrm>
            <a:custGeom>
              <a:avLst/>
              <a:gdLst/>
              <a:ahLst/>
              <a:cxnLst/>
              <a:rect l="l" t="t" r="r" b="b"/>
              <a:pathLst>
                <a:path w="90" h="89" extrusionOk="0">
                  <a:moveTo>
                    <a:pt x="0" y="0"/>
                  </a:moveTo>
                  <a:cubicBezTo>
                    <a:pt x="30" y="30"/>
                    <a:pt x="50" y="59"/>
                    <a:pt x="79" y="89"/>
                  </a:cubicBezTo>
                  <a:cubicBezTo>
                    <a:pt x="89" y="89"/>
                    <a:pt x="89" y="89"/>
                    <a:pt x="89" y="79"/>
                  </a:cubicBezTo>
                  <a:cubicBezTo>
                    <a:pt x="59" y="50"/>
                    <a:pt x="30" y="3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
            <p:cNvSpPr/>
            <p:nvPr/>
          </p:nvSpPr>
          <p:spPr>
            <a:xfrm>
              <a:off x="7248623" y="4659547"/>
              <a:ext cx="21185" cy="16948"/>
            </a:xfrm>
            <a:custGeom>
              <a:avLst/>
              <a:gdLst/>
              <a:ahLst/>
              <a:cxnLst/>
              <a:rect l="l" t="t" r="r" b="b"/>
              <a:pathLst>
                <a:path w="100" h="80" extrusionOk="0">
                  <a:moveTo>
                    <a:pt x="1" y="0"/>
                  </a:moveTo>
                  <a:lnTo>
                    <a:pt x="1" y="0"/>
                  </a:lnTo>
                  <a:cubicBezTo>
                    <a:pt x="31" y="29"/>
                    <a:pt x="60" y="59"/>
                    <a:pt x="90" y="79"/>
                  </a:cubicBezTo>
                  <a:cubicBezTo>
                    <a:pt x="99" y="79"/>
                    <a:pt x="99" y="69"/>
                    <a:pt x="99" y="69"/>
                  </a:cubicBezTo>
                  <a:cubicBezTo>
                    <a:pt x="70" y="40"/>
                    <a:pt x="31"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
            <p:cNvSpPr/>
            <p:nvPr/>
          </p:nvSpPr>
          <p:spPr>
            <a:xfrm>
              <a:off x="7254978" y="4628194"/>
              <a:ext cx="12711" cy="10592"/>
            </a:xfrm>
            <a:custGeom>
              <a:avLst/>
              <a:gdLst/>
              <a:ahLst/>
              <a:cxnLst/>
              <a:rect l="l" t="t" r="r" b="b"/>
              <a:pathLst>
                <a:path w="60" h="50" extrusionOk="0">
                  <a:moveTo>
                    <a:pt x="1" y="0"/>
                  </a:moveTo>
                  <a:lnTo>
                    <a:pt x="1" y="0"/>
                  </a:lnTo>
                  <a:cubicBezTo>
                    <a:pt x="10" y="20"/>
                    <a:pt x="30" y="40"/>
                    <a:pt x="50" y="50"/>
                  </a:cubicBezTo>
                  <a:cubicBezTo>
                    <a:pt x="50" y="50"/>
                    <a:pt x="60" y="40"/>
                    <a:pt x="50" y="40"/>
                  </a:cubicBezTo>
                  <a:cubicBezTo>
                    <a:pt x="40" y="30"/>
                    <a:pt x="2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
            <p:cNvSpPr/>
            <p:nvPr/>
          </p:nvSpPr>
          <p:spPr>
            <a:xfrm>
              <a:off x="7257096" y="4592815"/>
              <a:ext cx="10592" cy="14617"/>
            </a:xfrm>
            <a:custGeom>
              <a:avLst/>
              <a:gdLst/>
              <a:ahLst/>
              <a:cxnLst/>
              <a:rect l="l" t="t" r="r" b="b"/>
              <a:pathLst>
                <a:path w="50" h="69" extrusionOk="0">
                  <a:moveTo>
                    <a:pt x="0" y="0"/>
                  </a:moveTo>
                  <a:lnTo>
                    <a:pt x="0" y="10"/>
                  </a:lnTo>
                  <a:cubicBezTo>
                    <a:pt x="20" y="20"/>
                    <a:pt x="30" y="49"/>
                    <a:pt x="40" y="69"/>
                  </a:cubicBezTo>
                  <a:lnTo>
                    <a:pt x="50" y="69"/>
                  </a:lnTo>
                  <a:cubicBezTo>
                    <a:pt x="40" y="40"/>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
            <p:cNvSpPr/>
            <p:nvPr/>
          </p:nvSpPr>
          <p:spPr>
            <a:xfrm>
              <a:off x="7267477" y="4557225"/>
              <a:ext cx="8686" cy="12711"/>
            </a:xfrm>
            <a:custGeom>
              <a:avLst/>
              <a:gdLst/>
              <a:ahLst/>
              <a:cxnLst/>
              <a:rect l="l" t="t" r="r" b="b"/>
              <a:pathLst>
                <a:path w="41" h="60" extrusionOk="0">
                  <a:moveTo>
                    <a:pt x="1" y="1"/>
                  </a:moveTo>
                  <a:lnTo>
                    <a:pt x="30" y="60"/>
                  </a:lnTo>
                  <a:lnTo>
                    <a:pt x="40" y="50"/>
                  </a:lnTo>
                  <a:cubicBezTo>
                    <a:pt x="30" y="31"/>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
            <p:cNvSpPr/>
            <p:nvPr/>
          </p:nvSpPr>
          <p:spPr>
            <a:xfrm>
              <a:off x="7302856" y="4553200"/>
              <a:ext cx="10804" cy="23939"/>
            </a:xfrm>
            <a:custGeom>
              <a:avLst/>
              <a:gdLst/>
              <a:ahLst/>
              <a:cxnLst/>
              <a:rect l="l" t="t" r="r" b="b"/>
              <a:pathLst>
                <a:path w="51" h="113" extrusionOk="0">
                  <a:moveTo>
                    <a:pt x="50" y="0"/>
                  </a:moveTo>
                  <a:cubicBezTo>
                    <a:pt x="31" y="39"/>
                    <a:pt x="11" y="69"/>
                    <a:pt x="1" y="109"/>
                  </a:cubicBezTo>
                  <a:cubicBezTo>
                    <a:pt x="1" y="109"/>
                    <a:pt x="5" y="113"/>
                    <a:pt x="8" y="113"/>
                  </a:cubicBezTo>
                  <a:cubicBezTo>
                    <a:pt x="10" y="113"/>
                    <a:pt x="11" y="112"/>
                    <a:pt x="11" y="109"/>
                  </a:cubicBezTo>
                  <a:cubicBezTo>
                    <a:pt x="31" y="79"/>
                    <a:pt x="40" y="39"/>
                    <a:pt x="50" y="10"/>
                  </a:cubicBezTo>
                  <a:lnTo>
                    <a:pt x="5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
            <p:cNvSpPr/>
            <p:nvPr/>
          </p:nvSpPr>
          <p:spPr>
            <a:xfrm>
              <a:off x="7340353" y="4521846"/>
              <a:ext cx="12075" cy="11652"/>
            </a:xfrm>
            <a:custGeom>
              <a:avLst/>
              <a:gdLst/>
              <a:ahLst/>
              <a:cxnLst/>
              <a:rect l="l" t="t" r="r" b="b"/>
              <a:pathLst>
                <a:path w="57" h="55" extrusionOk="0">
                  <a:moveTo>
                    <a:pt x="1" y="1"/>
                  </a:moveTo>
                  <a:lnTo>
                    <a:pt x="1" y="1"/>
                  </a:lnTo>
                  <a:cubicBezTo>
                    <a:pt x="21" y="21"/>
                    <a:pt x="31" y="40"/>
                    <a:pt x="50" y="50"/>
                  </a:cubicBezTo>
                  <a:cubicBezTo>
                    <a:pt x="40" y="30"/>
                    <a:pt x="21" y="10"/>
                    <a:pt x="1" y="1"/>
                  </a:cubicBezTo>
                  <a:close/>
                  <a:moveTo>
                    <a:pt x="50" y="50"/>
                  </a:moveTo>
                  <a:cubicBezTo>
                    <a:pt x="50" y="53"/>
                    <a:pt x="52" y="54"/>
                    <a:pt x="53" y="54"/>
                  </a:cubicBezTo>
                  <a:cubicBezTo>
                    <a:pt x="55" y="54"/>
                    <a:pt x="57" y="50"/>
                    <a:pt x="50" y="5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
            <p:cNvSpPr/>
            <p:nvPr/>
          </p:nvSpPr>
          <p:spPr>
            <a:xfrm>
              <a:off x="7325947" y="4469732"/>
              <a:ext cx="18854" cy="16948"/>
            </a:xfrm>
            <a:custGeom>
              <a:avLst/>
              <a:gdLst/>
              <a:ahLst/>
              <a:cxnLst/>
              <a:rect l="l" t="t" r="r" b="b"/>
              <a:pathLst>
                <a:path w="89" h="80" extrusionOk="0">
                  <a:moveTo>
                    <a:pt x="0" y="0"/>
                  </a:moveTo>
                  <a:lnTo>
                    <a:pt x="0" y="0"/>
                  </a:lnTo>
                  <a:cubicBezTo>
                    <a:pt x="30" y="30"/>
                    <a:pt x="49" y="59"/>
                    <a:pt x="79" y="79"/>
                  </a:cubicBezTo>
                  <a:cubicBezTo>
                    <a:pt x="89" y="79"/>
                    <a:pt x="89" y="79"/>
                    <a:pt x="89" y="70"/>
                  </a:cubicBezTo>
                  <a:cubicBezTo>
                    <a:pt x="59" y="5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
            <p:cNvSpPr/>
            <p:nvPr/>
          </p:nvSpPr>
          <p:spPr>
            <a:xfrm>
              <a:off x="7400941" y="4448971"/>
              <a:ext cx="12711" cy="12711"/>
            </a:xfrm>
            <a:custGeom>
              <a:avLst/>
              <a:gdLst/>
              <a:ahLst/>
              <a:cxnLst/>
              <a:rect l="l" t="t" r="r" b="b"/>
              <a:pathLst>
                <a:path w="60" h="60" extrusionOk="0">
                  <a:moveTo>
                    <a:pt x="60" y="0"/>
                  </a:moveTo>
                  <a:lnTo>
                    <a:pt x="60" y="0"/>
                  </a:lnTo>
                  <a:cubicBezTo>
                    <a:pt x="40" y="20"/>
                    <a:pt x="20" y="30"/>
                    <a:pt x="1" y="50"/>
                  </a:cubicBezTo>
                  <a:lnTo>
                    <a:pt x="10" y="59"/>
                  </a:lnTo>
                  <a:cubicBezTo>
                    <a:pt x="30" y="39"/>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
            <p:cNvSpPr/>
            <p:nvPr/>
          </p:nvSpPr>
          <p:spPr>
            <a:xfrm>
              <a:off x="7376578" y="4482231"/>
              <a:ext cx="7838" cy="9533"/>
            </a:xfrm>
            <a:custGeom>
              <a:avLst/>
              <a:gdLst/>
              <a:ahLst/>
              <a:cxnLst/>
              <a:rect l="l" t="t" r="r" b="b"/>
              <a:pathLst>
                <a:path w="37" h="45" extrusionOk="0">
                  <a:moveTo>
                    <a:pt x="37" y="0"/>
                  </a:moveTo>
                  <a:cubicBezTo>
                    <a:pt x="27" y="11"/>
                    <a:pt x="7" y="20"/>
                    <a:pt x="7" y="40"/>
                  </a:cubicBezTo>
                  <a:cubicBezTo>
                    <a:pt x="1" y="40"/>
                    <a:pt x="3" y="44"/>
                    <a:pt x="8" y="44"/>
                  </a:cubicBezTo>
                  <a:cubicBezTo>
                    <a:pt x="11" y="44"/>
                    <a:pt x="14" y="43"/>
                    <a:pt x="17" y="40"/>
                  </a:cubicBezTo>
                  <a:cubicBezTo>
                    <a:pt x="27" y="30"/>
                    <a:pt x="27" y="20"/>
                    <a:pt x="3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
            <p:cNvSpPr/>
            <p:nvPr/>
          </p:nvSpPr>
          <p:spPr>
            <a:xfrm>
              <a:off x="7382087" y="4534345"/>
              <a:ext cx="8686" cy="6355"/>
            </a:xfrm>
            <a:custGeom>
              <a:avLst/>
              <a:gdLst/>
              <a:ahLst/>
              <a:cxnLst/>
              <a:rect l="l" t="t" r="r" b="b"/>
              <a:pathLst>
                <a:path w="41" h="30" extrusionOk="0">
                  <a:moveTo>
                    <a:pt x="40" y="1"/>
                  </a:moveTo>
                  <a:cubicBezTo>
                    <a:pt x="31" y="1"/>
                    <a:pt x="11" y="10"/>
                    <a:pt x="1" y="21"/>
                  </a:cubicBezTo>
                  <a:lnTo>
                    <a:pt x="11" y="30"/>
                  </a:lnTo>
                  <a:lnTo>
                    <a:pt x="4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
            <p:cNvSpPr/>
            <p:nvPr/>
          </p:nvSpPr>
          <p:spPr>
            <a:xfrm>
              <a:off x="7398822" y="4565699"/>
              <a:ext cx="12711" cy="12711"/>
            </a:xfrm>
            <a:custGeom>
              <a:avLst/>
              <a:gdLst/>
              <a:ahLst/>
              <a:cxnLst/>
              <a:rect l="l" t="t" r="r" b="b"/>
              <a:pathLst>
                <a:path w="60" h="60" extrusionOk="0">
                  <a:moveTo>
                    <a:pt x="59" y="0"/>
                  </a:moveTo>
                  <a:lnTo>
                    <a:pt x="59" y="0"/>
                  </a:lnTo>
                  <a:cubicBezTo>
                    <a:pt x="40" y="20"/>
                    <a:pt x="20" y="30"/>
                    <a:pt x="11" y="50"/>
                  </a:cubicBezTo>
                  <a:cubicBezTo>
                    <a:pt x="0" y="50"/>
                    <a:pt x="11" y="59"/>
                    <a:pt x="11" y="59"/>
                  </a:cubicBezTo>
                  <a:cubicBezTo>
                    <a:pt x="30" y="39"/>
                    <a:pt x="5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
            <p:cNvSpPr/>
            <p:nvPr/>
          </p:nvSpPr>
          <p:spPr>
            <a:xfrm>
              <a:off x="7336327" y="4613576"/>
              <a:ext cx="16736" cy="8686"/>
            </a:xfrm>
            <a:custGeom>
              <a:avLst/>
              <a:gdLst/>
              <a:ahLst/>
              <a:cxnLst/>
              <a:rect l="l" t="t" r="r" b="b"/>
              <a:pathLst>
                <a:path w="79" h="41" extrusionOk="0">
                  <a:moveTo>
                    <a:pt x="0" y="1"/>
                  </a:moveTo>
                  <a:cubicBezTo>
                    <a:pt x="30" y="10"/>
                    <a:pt x="50" y="30"/>
                    <a:pt x="69" y="40"/>
                  </a:cubicBezTo>
                  <a:cubicBezTo>
                    <a:pt x="69" y="40"/>
                    <a:pt x="79" y="40"/>
                    <a:pt x="69" y="30"/>
                  </a:cubicBezTo>
                  <a:cubicBezTo>
                    <a:pt x="50" y="21"/>
                    <a:pt x="3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
            <p:cNvSpPr/>
            <p:nvPr/>
          </p:nvSpPr>
          <p:spPr>
            <a:xfrm>
              <a:off x="7407085" y="4655310"/>
              <a:ext cx="15041" cy="8474"/>
            </a:xfrm>
            <a:custGeom>
              <a:avLst/>
              <a:gdLst/>
              <a:ahLst/>
              <a:cxnLst/>
              <a:rect l="l" t="t" r="r" b="b"/>
              <a:pathLst>
                <a:path w="71" h="40" extrusionOk="0">
                  <a:moveTo>
                    <a:pt x="70" y="1"/>
                  </a:moveTo>
                  <a:cubicBezTo>
                    <a:pt x="50" y="10"/>
                    <a:pt x="20" y="20"/>
                    <a:pt x="1" y="30"/>
                  </a:cubicBezTo>
                  <a:lnTo>
                    <a:pt x="11" y="40"/>
                  </a:lnTo>
                  <a:cubicBezTo>
                    <a:pt x="31" y="30"/>
                    <a:pt x="50" y="10"/>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
            <p:cNvSpPr/>
            <p:nvPr/>
          </p:nvSpPr>
          <p:spPr>
            <a:xfrm>
              <a:off x="7405178" y="4776275"/>
              <a:ext cx="8474" cy="2118"/>
            </a:xfrm>
            <a:custGeom>
              <a:avLst/>
              <a:gdLst/>
              <a:ahLst/>
              <a:cxnLst/>
              <a:rect l="l" t="t" r="r" b="b"/>
              <a:pathLst>
                <a:path w="40" h="10" extrusionOk="0">
                  <a:moveTo>
                    <a:pt x="0" y="0"/>
                  </a:moveTo>
                  <a:lnTo>
                    <a:pt x="10" y="10"/>
                  </a:lnTo>
                  <a:cubicBezTo>
                    <a:pt x="20" y="10"/>
                    <a:pt x="29" y="1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
            <p:cNvSpPr/>
            <p:nvPr/>
          </p:nvSpPr>
          <p:spPr>
            <a:xfrm>
              <a:off x="7403059" y="4819916"/>
              <a:ext cx="20973" cy="10804"/>
            </a:xfrm>
            <a:custGeom>
              <a:avLst/>
              <a:gdLst/>
              <a:ahLst/>
              <a:cxnLst/>
              <a:rect l="l" t="t" r="r" b="b"/>
              <a:pathLst>
                <a:path w="99" h="51" extrusionOk="0">
                  <a:moveTo>
                    <a:pt x="98" y="1"/>
                  </a:moveTo>
                  <a:lnTo>
                    <a:pt x="98" y="1"/>
                  </a:lnTo>
                  <a:cubicBezTo>
                    <a:pt x="69" y="11"/>
                    <a:pt x="30" y="20"/>
                    <a:pt x="10" y="40"/>
                  </a:cubicBezTo>
                  <a:cubicBezTo>
                    <a:pt x="0" y="40"/>
                    <a:pt x="10" y="50"/>
                    <a:pt x="10" y="50"/>
                  </a:cubicBezTo>
                  <a:cubicBezTo>
                    <a:pt x="39" y="31"/>
                    <a:pt x="69" y="11"/>
                    <a:pt x="9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
            <p:cNvSpPr/>
            <p:nvPr/>
          </p:nvSpPr>
          <p:spPr>
            <a:xfrm>
              <a:off x="7319592" y="4843007"/>
              <a:ext cx="29447" cy="14617"/>
            </a:xfrm>
            <a:custGeom>
              <a:avLst/>
              <a:gdLst/>
              <a:ahLst/>
              <a:cxnLst/>
              <a:rect l="l" t="t" r="r" b="b"/>
              <a:pathLst>
                <a:path w="139" h="69" extrusionOk="0">
                  <a:moveTo>
                    <a:pt x="1" y="0"/>
                  </a:moveTo>
                  <a:lnTo>
                    <a:pt x="1" y="0"/>
                  </a:lnTo>
                  <a:cubicBezTo>
                    <a:pt x="40" y="20"/>
                    <a:pt x="79" y="49"/>
                    <a:pt x="129" y="69"/>
                  </a:cubicBezTo>
                  <a:cubicBezTo>
                    <a:pt x="129" y="69"/>
                    <a:pt x="138" y="59"/>
                    <a:pt x="129" y="59"/>
                  </a:cubicBezTo>
                  <a:cubicBezTo>
                    <a:pt x="89" y="40"/>
                    <a:pt x="4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
            <p:cNvSpPr/>
            <p:nvPr/>
          </p:nvSpPr>
          <p:spPr>
            <a:xfrm>
              <a:off x="7332091" y="4822034"/>
              <a:ext cx="20973" cy="12711"/>
            </a:xfrm>
            <a:custGeom>
              <a:avLst/>
              <a:gdLst/>
              <a:ahLst/>
              <a:cxnLst/>
              <a:rect l="l" t="t" r="r" b="b"/>
              <a:pathLst>
                <a:path w="99" h="60" extrusionOk="0">
                  <a:moveTo>
                    <a:pt x="1" y="1"/>
                  </a:moveTo>
                  <a:lnTo>
                    <a:pt x="89" y="60"/>
                  </a:lnTo>
                  <a:cubicBezTo>
                    <a:pt x="89" y="60"/>
                    <a:pt x="99" y="50"/>
                    <a:pt x="89" y="50"/>
                  </a:cubicBezTo>
                  <a:cubicBezTo>
                    <a:pt x="60" y="30"/>
                    <a:pt x="30"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
            <p:cNvSpPr/>
            <p:nvPr/>
          </p:nvSpPr>
          <p:spPr>
            <a:xfrm>
              <a:off x="7263452" y="4751277"/>
              <a:ext cx="14617" cy="8474"/>
            </a:xfrm>
            <a:custGeom>
              <a:avLst/>
              <a:gdLst/>
              <a:ahLst/>
              <a:cxnLst/>
              <a:rect l="l" t="t" r="r" b="b"/>
              <a:pathLst>
                <a:path w="69" h="40" extrusionOk="0">
                  <a:moveTo>
                    <a:pt x="0" y="0"/>
                  </a:moveTo>
                  <a:cubicBezTo>
                    <a:pt x="20" y="10"/>
                    <a:pt x="40" y="29"/>
                    <a:pt x="69" y="40"/>
                  </a:cubicBezTo>
                  <a:lnTo>
                    <a:pt x="69" y="29"/>
                  </a:lnTo>
                  <a:cubicBezTo>
                    <a:pt x="4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
            <p:cNvSpPr/>
            <p:nvPr/>
          </p:nvSpPr>
          <p:spPr>
            <a:xfrm>
              <a:off x="7307093" y="4698951"/>
              <a:ext cx="6567" cy="6567"/>
            </a:xfrm>
            <a:custGeom>
              <a:avLst/>
              <a:gdLst/>
              <a:ahLst/>
              <a:cxnLst/>
              <a:rect l="l" t="t" r="r" b="b"/>
              <a:pathLst>
                <a:path w="31" h="31" extrusionOk="0">
                  <a:moveTo>
                    <a:pt x="30" y="1"/>
                  </a:moveTo>
                  <a:cubicBezTo>
                    <a:pt x="20" y="11"/>
                    <a:pt x="11" y="11"/>
                    <a:pt x="0" y="21"/>
                  </a:cubicBezTo>
                  <a:lnTo>
                    <a:pt x="11" y="31"/>
                  </a:lnTo>
                  <a:cubicBezTo>
                    <a:pt x="20" y="21"/>
                    <a:pt x="30" y="11"/>
                    <a:pt x="3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
            <p:cNvSpPr/>
            <p:nvPr/>
          </p:nvSpPr>
          <p:spPr>
            <a:xfrm>
              <a:off x="7342683" y="4426091"/>
              <a:ext cx="10381" cy="10381"/>
            </a:xfrm>
            <a:custGeom>
              <a:avLst/>
              <a:gdLst/>
              <a:ahLst/>
              <a:cxnLst/>
              <a:rect l="l" t="t" r="r" b="b"/>
              <a:pathLst>
                <a:path w="49" h="49" extrusionOk="0">
                  <a:moveTo>
                    <a:pt x="0" y="0"/>
                  </a:moveTo>
                  <a:lnTo>
                    <a:pt x="0" y="0"/>
                  </a:lnTo>
                  <a:cubicBezTo>
                    <a:pt x="20" y="10"/>
                    <a:pt x="29" y="29"/>
                    <a:pt x="39" y="49"/>
                  </a:cubicBezTo>
                  <a:lnTo>
                    <a:pt x="49" y="39"/>
                  </a:lnTo>
                  <a:cubicBezTo>
                    <a:pt x="3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
            <p:cNvSpPr/>
            <p:nvPr/>
          </p:nvSpPr>
          <p:spPr>
            <a:xfrm>
              <a:off x="7388442" y="4409355"/>
              <a:ext cx="10592" cy="6355"/>
            </a:xfrm>
            <a:custGeom>
              <a:avLst/>
              <a:gdLst/>
              <a:ahLst/>
              <a:cxnLst/>
              <a:rect l="l" t="t" r="r" b="b"/>
              <a:pathLst>
                <a:path w="50" h="30" extrusionOk="0">
                  <a:moveTo>
                    <a:pt x="49" y="0"/>
                  </a:moveTo>
                  <a:cubicBezTo>
                    <a:pt x="30" y="10"/>
                    <a:pt x="10" y="10"/>
                    <a:pt x="1" y="20"/>
                  </a:cubicBezTo>
                  <a:cubicBezTo>
                    <a:pt x="1" y="30"/>
                    <a:pt x="1" y="30"/>
                    <a:pt x="10" y="30"/>
                  </a:cubicBezTo>
                  <a:cubicBezTo>
                    <a:pt x="20" y="20"/>
                    <a:pt x="30" y="10"/>
                    <a:pt x="4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
            <p:cNvSpPr/>
            <p:nvPr/>
          </p:nvSpPr>
          <p:spPr>
            <a:xfrm>
              <a:off x="7388442" y="4355122"/>
              <a:ext cx="14829" cy="12711"/>
            </a:xfrm>
            <a:custGeom>
              <a:avLst/>
              <a:gdLst/>
              <a:ahLst/>
              <a:cxnLst/>
              <a:rect l="l" t="t" r="r" b="b"/>
              <a:pathLst>
                <a:path w="70" h="60" extrusionOk="0">
                  <a:moveTo>
                    <a:pt x="69" y="1"/>
                  </a:moveTo>
                  <a:cubicBezTo>
                    <a:pt x="49" y="20"/>
                    <a:pt x="20" y="30"/>
                    <a:pt x="10" y="49"/>
                  </a:cubicBezTo>
                  <a:cubicBezTo>
                    <a:pt x="1" y="49"/>
                    <a:pt x="10" y="60"/>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
            <p:cNvSpPr/>
            <p:nvPr/>
          </p:nvSpPr>
          <p:spPr>
            <a:xfrm>
              <a:off x="7403695" y="4373765"/>
              <a:ext cx="22456" cy="15677"/>
            </a:xfrm>
            <a:custGeom>
              <a:avLst/>
              <a:gdLst/>
              <a:ahLst/>
              <a:cxnLst/>
              <a:rect l="l" t="t" r="r" b="b"/>
              <a:pathLst>
                <a:path w="106" h="74" extrusionOk="0">
                  <a:moveTo>
                    <a:pt x="106" y="1"/>
                  </a:moveTo>
                  <a:cubicBezTo>
                    <a:pt x="66" y="20"/>
                    <a:pt x="36" y="40"/>
                    <a:pt x="7" y="60"/>
                  </a:cubicBezTo>
                  <a:cubicBezTo>
                    <a:pt x="0" y="67"/>
                    <a:pt x="3" y="74"/>
                    <a:pt x="6" y="74"/>
                  </a:cubicBezTo>
                  <a:cubicBezTo>
                    <a:pt x="6" y="74"/>
                    <a:pt x="7" y="73"/>
                    <a:pt x="7" y="70"/>
                  </a:cubicBezTo>
                  <a:cubicBezTo>
                    <a:pt x="47" y="50"/>
                    <a:pt x="76" y="31"/>
                    <a:pt x="1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
            <p:cNvSpPr/>
            <p:nvPr/>
          </p:nvSpPr>
          <p:spPr>
            <a:xfrm>
              <a:off x="7327854" y="4369740"/>
              <a:ext cx="21185" cy="15677"/>
            </a:xfrm>
            <a:custGeom>
              <a:avLst/>
              <a:gdLst/>
              <a:ahLst/>
              <a:cxnLst/>
              <a:rect l="l" t="t" r="r" b="b"/>
              <a:pathLst>
                <a:path w="100" h="74" extrusionOk="0">
                  <a:moveTo>
                    <a:pt x="1" y="0"/>
                  </a:moveTo>
                  <a:cubicBezTo>
                    <a:pt x="31" y="20"/>
                    <a:pt x="60" y="50"/>
                    <a:pt x="90" y="69"/>
                  </a:cubicBezTo>
                  <a:cubicBezTo>
                    <a:pt x="93" y="72"/>
                    <a:pt x="94" y="73"/>
                    <a:pt x="96" y="73"/>
                  </a:cubicBezTo>
                  <a:cubicBezTo>
                    <a:pt x="99" y="73"/>
                    <a:pt x="99" y="66"/>
                    <a:pt x="99" y="59"/>
                  </a:cubicBezTo>
                  <a:lnTo>
                    <a:pt x="11"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
            <p:cNvSpPr/>
            <p:nvPr/>
          </p:nvSpPr>
          <p:spPr>
            <a:xfrm>
              <a:off x="7350945" y="4334361"/>
              <a:ext cx="6355" cy="14617"/>
            </a:xfrm>
            <a:custGeom>
              <a:avLst/>
              <a:gdLst/>
              <a:ahLst/>
              <a:cxnLst/>
              <a:rect l="l" t="t" r="r" b="b"/>
              <a:pathLst>
                <a:path w="30" h="69" extrusionOk="0">
                  <a:moveTo>
                    <a:pt x="0" y="0"/>
                  </a:moveTo>
                  <a:cubicBezTo>
                    <a:pt x="0" y="20"/>
                    <a:pt x="10" y="49"/>
                    <a:pt x="20" y="69"/>
                  </a:cubicBezTo>
                  <a:cubicBezTo>
                    <a:pt x="20" y="69"/>
                    <a:pt x="30" y="69"/>
                    <a:pt x="30" y="59"/>
                  </a:cubicBez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
            <p:cNvSpPr/>
            <p:nvPr/>
          </p:nvSpPr>
          <p:spPr>
            <a:xfrm>
              <a:off x="7369588" y="4659547"/>
              <a:ext cx="8686" cy="10592"/>
            </a:xfrm>
            <a:custGeom>
              <a:avLst/>
              <a:gdLst/>
              <a:ahLst/>
              <a:cxnLst/>
              <a:rect l="l" t="t" r="r" b="b"/>
              <a:pathLst>
                <a:path w="41" h="50" extrusionOk="0">
                  <a:moveTo>
                    <a:pt x="1" y="0"/>
                  </a:moveTo>
                  <a:cubicBezTo>
                    <a:pt x="20" y="20"/>
                    <a:pt x="20" y="2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
            <p:cNvSpPr/>
            <p:nvPr/>
          </p:nvSpPr>
          <p:spPr>
            <a:xfrm>
              <a:off x="7378061" y="4609551"/>
              <a:ext cx="14829" cy="14617"/>
            </a:xfrm>
            <a:custGeom>
              <a:avLst/>
              <a:gdLst/>
              <a:ahLst/>
              <a:cxnLst/>
              <a:rect l="l" t="t" r="r" b="b"/>
              <a:pathLst>
                <a:path w="70" h="69" extrusionOk="0">
                  <a:moveTo>
                    <a:pt x="69" y="0"/>
                  </a:moveTo>
                  <a:cubicBezTo>
                    <a:pt x="50" y="20"/>
                    <a:pt x="20" y="40"/>
                    <a:pt x="0" y="59"/>
                  </a:cubicBezTo>
                  <a:lnTo>
                    <a:pt x="10" y="69"/>
                  </a:lnTo>
                  <a:lnTo>
                    <a:pt x="69" y="10"/>
                  </a:ln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
            <p:cNvSpPr/>
            <p:nvPr/>
          </p:nvSpPr>
          <p:spPr>
            <a:xfrm>
              <a:off x="7367681" y="4576079"/>
              <a:ext cx="12711" cy="13558"/>
            </a:xfrm>
            <a:custGeom>
              <a:avLst/>
              <a:gdLst/>
              <a:ahLst/>
              <a:cxnLst/>
              <a:rect l="l" t="t" r="r" b="b"/>
              <a:pathLst>
                <a:path w="60" h="64" extrusionOk="0">
                  <a:moveTo>
                    <a:pt x="0" y="1"/>
                  </a:moveTo>
                  <a:cubicBezTo>
                    <a:pt x="20" y="20"/>
                    <a:pt x="29" y="50"/>
                    <a:pt x="49" y="60"/>
                  </a:cubicBezTo>
                  <a:cubicBezTo>
                    <a:pt x="49" y="63"/>
                    <a:pt x="50" y="64"/>
                    <a:pt x="52" y="64"/>
                  </a:cubicBezTo>
                  <a:cubicBezTo>
                    <a:pt x="55" y="64"/>
                    <a:pt x="59" y="60"/>
                    <a:pt x="59" y="60"/>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
            <p:cNvSpPr/>
            <p:nvPr/>
          </p:nvSpPr>
          <p:spPr>
            <a:xfrm>
              <a:off x="7371706" y="4423761"/>
              <a:ext cx="10592" cy="12711"/>
            </a:xfrm>
            <a:custGeom>
              <a:avLst/>
              <a:gdLst/>
              <a:ahLst/>
              <a:cxnLst/>
              <a:rect l="l" t="t" r="r" b="b"/>
              <a:pathLst>
                <a:path w="50" h="60" extrusionOk="0">
                  <a:moveTo>
                    <a:pt x="1" y="1"/>
                  </a:moveTo>
                  <a:lnTo>
                    <a:pt x="1" y="1"/>
                  </a:lnTo>
                  <a:cubicBezTo>
                    <a:pt x="10" y="21"/>
                    <a:pt x="21" y="40"/>
                    <a:pt x="40" y="60"/>
                  </a:cubicBezTo>
                  <a:lnTo>
                    <a:pt x="50" y="50"/>
                  </a:lnTo>
                  <a:cubicBezTo>
                    <a:pt x="30" y="31"/>
                    <a:pt x="1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
            <p:cNvSpPr/>
            <p:nvPr/>
          </p:nvSpPr>
          <p:spPr>
            <a:xfrm>
              <a:off x="7334209" y="4672046"/>
              <a:ext cx="12711" cy="10592"/>
            </a:xfrm>
            <a:custGeom>
              <a:avLst/>
              <a:gdLst/>
              <a:ahLst/>
              <a:cxnLst/>
              <a:rect l="l" t="t" r="r" b="b"/>
              <a:pathLst>
                <a:path w="60" h="50" extrusionOk="0">
                  <a:moveTo>
                    <a:pt x="1" y="0"/>
                  </a:moveTo>
                  <a:cubicBezTo>
                    <a:pt x="20" y="10"/>
                    <a:pt x="30" y="30"/>
                    <a:pt x="50" y="49"/>
                  </a:cubicBezTo>
                  <a:lnTo>
                    <a:pt x="60" y="40"/>
                  </a:lnTo>
                  <a:cubicBezTo>
                    <a:pt x="40" y="20"/>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
            <p:cNvSpPr/>
            <p:nvPr/>
          </p:nvSpPr>
          <p:spPr>
            <a:xfrm>
              <a:off x="7378061" y="4728186"/>
              <a:ext cx="12711" cy="8686"/>
            </a:xfrm>
            <a:custGeom>
              <a:avLst/>
              <a:gdLst/>
              <a:ahLst/>
              <a:cxnLst/>
              <a:rect l="l" t="t" r="r" b="b"/>
              <a:pathLst>
                <a:path w="60" h="41" extrusionOk="0">
                  <a:moveTo>
                    <a:pt x="59" y="1"/>
                  </a:moveTo>
                  <a:cubicBezTo>
                    <a:pt x="39" y="1"/>
                    <a:pt x="20" y="11"/>
                    <a:pt x="0" y="31"/>
                  </a:cubicBezTo>
                  <a:lnTo>
                    <a:pt x="10" y="40"/>
                  </a:lnTo>
                  <a:cubicBezTo>
                    <a:pt x="30" y="20"/>
                    <a:pt x="39"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
            <p:cNvSpPr/>
            <p:nvPr/>
          </p:nvSpPr>
          <p:spPr>
            <a:xfrm>
              <a:off x="7369588" y="4768013"/>
              <a:ext cx="8686" cy="10381"/>
            </a:xfrm>
            <a:custGeom>
              <a:avLst/>
              <a:gdLst/>
              <a:ahLst/>
              <a:cxnLst/>
              <a:rect l="l" t="t" r="r" b="b"/>
              <a:pathLst>
                <a:path w="41" h="49" extrusionOk="0">
                  <a:moveTo>
                    <a:pt x="1" y="0"/>
                  </a:moveTo>
                  <a:lnTo>
                    <a:pt x="1" y="0"/>
                  </a:lnTo>
                  <a:cubicBezTo>
                    <a:pt x="11" y="10"/>
                    <a:pt x="20" y="20"/>
                    <a:pt x="20" y="29"/>
                  </a:cubicBezTo>
                  <a:cubicBezTo>
                    <a:pt x="20" y="29"/>
                    <a:pt x="31" y="3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
            <p:cNvSpPr/>
            <p:nvPr/>
          </p:nvSpPr>
          <p:spPr>
            <a:xfrm>
              <a:off x="7378061" y="4834533"/>
              <a:ext cx="14829" cy="13770"/>
            </a:xfrm>
            <a:custGeom>
              <a:avLst/>
              <a:gdLst/>
              <a:ahLst/>
              <a:cxnLst/>
              <a:rect l="l" t="t" r="r" b="b"/>
              <a:pathLst>
                <a:path w="70" h="65" extrusionOk="0">
                  <a:moveTo>
                    <a:pt x="69" y="1"/>
                  </a:moveTo>
                  <a:lnTo>
                    <a:pt x="69" y="1"/>
                  </a:lnTo>
                  <a:cubicBezTo>
                    <a:pt x="39" y="10"/>
                    <a:pt x="20" y="30"/>
                    <a:pt x="0" y="60"/>
                  </a:cubicBezTo>
                  <a:cubicBezTo>
                    <a:pt x="0" y="60"/>
                    <a:pt x="5" y="64"/>
                    <a:pt x="8" y="64"/>
                  </a:cubicBezTo>
                  <a:cubicBezTo>
                    <a:pt x="9" y="64"/>
                    <a:pt x="10" y="63"/>
                    <a:pt x="10" y="60"/>
                  </a:cubicBezTo>
                  <a:cubicBezTo>
                    <a:pt x="30" y="40"/>
                    <a:pt x="39" y="2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
            <p:cNvSpPr/>
            <p:nvPr/>
          </p:nvSpPr>
          <p:spPr>
            <a:xfrm>
              <a:off x="7407085" y="4855506"/>
              <a:ext cx="15041" cy="10592"/>
            </a:xfrm>
            <a:custGeom>
              <a:avLst/>
              <a:gdLst/>
              <a:ahLst/>
              <a:cxnLst/>
              <a:rect l="l" t="t" r="r" b="b"/>
              <a:pathLst>
                <a:path w="71" h="50" extrusionOk="0">
                  <a:moveTo>
                    <a:pt x="70" y="0"/>
                  </a:moveTo>
                  <a:lnTo>
                    <a:pt x="70" y="0"/>
                  </a:lnTo>
                  <a:cubicBezTo>
                    <a:pt x="50" y="10"/>
                    <a:pt x="20" y="20"/>
                    <a:pt x="1" y="40"/>
                  </a:cubicBezTo>
                  <a:cubicBezTo>
                    <a:pt x="1" y="40"/>
                    <a:pt x="1" y="49"/>
                    <a:pt x="11" y="49"/>
                  </a:cubicBezTo>
                  <a:cubicBezTo>
                    <a:pt x="31" y="30"/>
                    <a:pt x="50" y="20"/>
                    <a:pt x="7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
            <p:cNvSpPr/>
            <p:nvPr/>
          </p:nvSpPr>
          <p:spPr>
            <a:xfrm>
              <a:off x="7290357" y="4623957"/>
              <a:ext cx="8686" cy="8474"/>
            </a:xfrm>
            <a:custGeom>
              <a:avLst/>
              <a:gdLst/>
              <a:ahLst/>
              <a:cxnLst/>
              <a:rect l="l" t="t" r="r" b="b"/>
              <a:pathLst>
                <a:path w="41" h="40" extrusionOk="0">
                  <a:moveTo>
                    <a:pt x="40" y="1"/>
                  </a:moveTo>
                  <a:lnTo>
                    <a:pt x="40" y="1"/>
                  </a:lnTo>
                  <a:cubicBezTo>
                    <a:pt x="20" y="11"/>
                    <a:pt x="11" y="20"/>
                    <a:pt x="1" y="31"/>
                  </a:cubicBezTo>
                  <a:lnTo>
                    <a:pt x="11" y="40"/>
                  </a:lnTo>
                  <a:cubicBezTo>
                    <a:pt x="20" y="31"/>
                    <a:pt x="31" y="11"/>
                    <a:pt x="4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
            <p:cNvSpPr/>
            <p:nvPr/>
          </p:nvSpPr>
          <p:spPr>
            <a:xfrm>
              <a:off x="7282094" y="4584553"/>
              <a:ext cx="8474" cy="16736"/>
            </a:xfrm>
            <a:custGeom>
              <a:avLst/>
              <a:gdLst/>
              <a:ahLst/>
              <a:cxnLst/>
              <a:rect l="l" t="t" r="r" b="b"/>
              <a:pathLst>
                <a:path w="40" h="79" extrusionOk="0">
                  <a:moveTo>
                    <a:pt x="0" y="0"/>
                  </a:moveTo>
                  <a:lnTo>
                    <a:pt x="0" y="0"/>
                  </a:lnTo>
                  <a:cubicBezTo>
                    <a:pt x="11" y="29"/>
                    <a:pt x="20" y="49"/>
                    <a:pt x="30" y="79"/>
                  </a:cubicBezTo>
                  <a:cubicBezTo>
                    <a:pt x="30" y="79"/>
                    <a:pt x="40" y="79"/>
                    <a:pt x="40" y="69"/>
                  </a:cubicBezTo>
                  <a:cubicBezTo>
                    <a:pt x="30" y="4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
            <p:cNvSpPr/>
            <p:nvPr/>
          </p:nvSpPr>
          <p:spPr>
            <a:xfrm>
              <a:off x="7304974" y="4605314"/>
              <a:ext cx="14829" cy="10592"/>
            </a:xfrm>
            <a:custGeom>
              <a:avLst/>
              <a:gdLst/>
              <a:ahLst/>
              <a:cxnLst/>
              <a:rect l="l" t="t" r="r" b="b"/>
              <a:pathLst>
                <a:path w="70" h="50" extrusionOk="0">
                  <a:moveTo>
                    <a:pt x="69" y="0"/>
                  </a:moveTo>
                  <a:cubicBezTo>
                    <a:pt x="50" y="10"/>
                    <a:pt x="21" y="20"/>
                    <a:pt x="1" y="40"/>
                  </a:cubicBezTo>
                  <a:cubicBezTo>
                    <a:pt x="1" y="49"/>
                    <a:pt x="10" y="49"/>
                    <a:pt x="10" y="49"/>
                  </a:cubicBezTo>
                  <a:cubicBezTo>
                    <a:pt x="30" y="40"/>
                    <a:pt x="50" y="20"/>
                    <a:pt x="69" y="10"/>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
            <p:cNvSpPr/>
            <p:nvPr/>
          </p:nvSpPr>
          <p:spPr>
            <a:xfrm>
              <a:off x="7311329" y="4648955"/>
              <a:ext cx="10592" cy="9533"/>
            </a:xfrm>
            <a:custGeom>
              <a:avLst/>
              <a:gdLst/>
              <a:ahLst/>
              <a:cxnLst/>
              <a:rect l="l" t="t" r="r" b="b"/>
              <a:pathLst>
                <a:path w="50" h="45" extrusionOk="0">
                  <a:moveTo>
                    <a:pt x="50" y="1"/>
                  </a:moveTo>
                  <a:cubicBezTo>
                    <a:pt x="30" y="11"/>
                    <a:pt x="10" y="20"/>
                    <a:pt x="0" y="40"/>
                  </a:cubicBezTo>
                  <a:cubicBezTo>
                    <a:pt x="0" y="40"/>
                    <a:pt x="5" y="45"/>
                    <a:pt x="8" y="45"/>
                  </a:cubicBezTo>
                  <a:cubicBezTo>
                    <a:pt x="9" y="45"/>
                    <a:pt x="10" y="44"/>
                    <a:pt x="10" y="40"/>
                  </a:cubicBezTo>
                  <a:cubicBezTo>
                    <a:pt x="20" y="31"/>
                    <a:pt x="30" y="1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
            <p:cNvSpPr/>
            <p:nvPr/>
          </p:nvSpPr>
          <p:spPr>
            <a:xfrm>
              <a:off x="7288450" y="4705306"/>
              <a:ext cx="4237" cy="4449"/>
            </a:xfrm>
            <a:custGeom>
              <a:avLst/>
              <a:gdLst/>
              <a:ahLst/>
              <a:cxnLst/>
              <a:rect l="l" t="t" r="r" b="b"/>
              <a:pathLst>
                <a:path w="20" h="21" extrusionOk="0">
                  <a:moveTo>
                    <a:pt x="0" y="1"/>
                  </a:moveTo>
                  <a:cubicBezTo>
                    <a:pt x="10" y="1"/>
                    <a:pt x="10" y="21"/>
                    <a:pt x="20" y="21"/>
                  </a:cubicBezTo>
                  <a:lnTo>
                    <a:pt x="20" y="10"/>
                  </a:lnTo>
                  <a:cubicBezTo>
                    <a:pt x="20" y="10"/>
                    <a:pt x="1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
            <p:cNvSpPr/>
            <p:nvPr/>
          </p:nvSpPr>
          <p:spPr>
            <a:xfrm>
              <a:off x="7257096" y="4707425"/>
              <a:ext cx="19066" cy="12711"/>
            </a:xfrm>
            <a:custGeom>
              <a:avLst/>
              <a:gdLst/>
              <a:ahLst/>
              <a:cxnLst/>
              <a:rect l="l" t="t" r="r" b="b"/>
              <a:pathLst>
                <a:path w="90" h="60" extrusionOk="0">
                  <a:moveTo>
                    <a:pt x="0" y="0"/>
                  </a:moveTo>
                  <a:lnTo>
                    <a:pt x="0" y="0"/>
                  </a:lnTo>
                  <a:cubicBezTo>
                    <a:pt x="30" y="20"/>
                    <a:pt x="59" y="40"/>
                    <a:pt x="79" y="59"/>
                  </a:cubicBezTo>
                  <a:lnTo>
                    <a:pt x="89" y="50"/>
                  </a:lnTo>
                  <a:cubicBezTo>
                    <a:pt x="59" y="30"/>
                    <a:pt x="3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
            <p:cNvSpPr/>
            <p:nvPr/>
          </p:nvSpPr>
          <p:spPr>
            <a:xfrm>
              <a:off x="7298830" y="4751277"/>
              <a:ext cx="10592" cy="10592"/>
            </a:xfrm>
            <a:custGeom>
              <a:avLst/>
              <a:gdLst/>
              <a:ahLst/>
              <a:cxnLst/>
              <a:rect l="l" t="t" r="r" b="b"/>
              <a:pathLst>
                <a:path w="50" h="50" extrusionOk="0">
                  <a:moveTo>
                    <a:pt x="50" y="0"/>
                  </a:moveTo>
                  <a:lnTo>
                    <a:pt x="50" y="0"/>
                  </a:lnTo>
                  <a:cubicBezTo>
                    <a:pt x="30" y="10"/>
                    <a:pt x="10" y="20"/>
                    <a:pt x="0" y="40"/>
                  </a:cubicBezTo>
                  <a:lnTo>
                    <a:pt x="10" y="49"/>
                  </a:lnTo>
                  <a:cubicBezTo>
                    <a:pt x="20" y="29"/>
                    <a:pt x="39" y="1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7"/>
            <p:cNvSpPr/>
            <p:nvPr/>
          </p:nvSpPr>
          <p:spPr>
            <a:xfrm>
              <a:off x="7309211" y="4730304"/>
              <a:ext cx="12711" cy="8686"/>
            </a:xfrm>
            <a:custGeom>
              <a:avLst/>
              <a:gdLst/>
              <a:ahLst/>
              <a:cxnLst/>
              <a:rect l="l" t="t" r="r" b="b"/>
              <a:pathLst>
                <a:path w="60" h="41" extrusionOk="0">
                  <a:moveTo>
                    <a:pt x="60" y="1"/>
                  </a:moveTo>
                  <a:cubicBezTo>
                    <a:pt x="59" y="1"/>
                    <a:pt x="59" y="1"/>
                    <a:pt x="59" y="1"/>
                  </a:cubicBezTo>
                  <a:lnTo>
                    <a:pt x="59" y="1"/>
                  </a:lnTo>
                  <a:lnTo>
                    <a:pt x="60" y="1"/>
                  </a:lnTo>
                  <a:close/>
                  <a:moveTo>
                    <a:pt x="59" y="1"/>
                  </a:moveTo>
                  <a:lnTo>
                    <a:pt x="1" y="30"/>
                  </a:lnTo>
                  <a:cubicBezTo>
                    <a:pt x="1" y="40"/>
                    <a:pt x="10" y="40"/>
                    <a:pt x="10" y="40"/>
                  </a:cubicBezTo>
                  <a:cubicBezTo>
                    <a:pt x="29" y="30"/>
                    <a:pt x="40"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7"/>
            <p:cNvSpPr/>
            <p:nvPr/>
          </p:nvSpPr>
          <p:spPr>
            <a:xfrm>
              <a:off x="7321710" y="4761657"/>
              <a:ext cx="14829" cy="12711"/>
            </a:xfrm>
            <a:custGeom>
              <a:avLst/>
              <a:gdLst/>
              <a:ahLst/>
              <a:cxnLst/>
              <a:rect l="l" t="t" r="r" b="b"/>
              <a:pathLst>
                <a:path w="70" h="60" extrusionOk="0">
                  <a:moveTo>
                    <a:pt x="69" y="0"/>
                  </a:moveTo>
                  <a:lnTo>
                    <a:pt x="69" y="0"/>
                  </a:lnTo>
                  <a:cubicBezTo>
                    <a:pt x="40" y="10"/>
                    <a:pt x="10" y="30"/>
                    <a:pt x="1" y="50"/>
                  </a:cubicBezTo>
                  <a:cubicBezTo>
                    <a:pt x="1" y="59"/>
                    <a:pt x="10" y="59"/>
                    <a:pt x="10" y="59"/>
                  </a:cubicBezTo>
                  <a:cubicBezTo>
                    <a:pt x="20" y="40"/>
                    <a:pt x="40"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
            <p:cNvSpPr/>
            <p:nvPr/>
          </p:nvSpPr>
          <p:spPr>
            <a:xfrm>
              <a:off x="7296712" y="4780512"/>
              <a:ext cx="12711" cy="4237"/>
            </a:xfrm>
            <a:custGeom>
              <a:avLst/>
              <a:gdLst/>
              <a:ahLst/>
              <a:cxnLst/>
              <a:rect l="l" t="t" r="r" b="b"/>
              <a:pathLst>
                <a:path w="60" h="20" extrusionOk="0">
                  <a:moveTo>
                    <a:pt x="1" y="0"/>
                  </a:moveTo>
                  <a:cubicBezTo>
                    <a:pt x="20" y="0"/>
                    <a:pt x="40" y="10"/>
                    <a:pt x="49" y="20"/>
                  </a:cubicBezTo>
                  <a:cubicBezTo>
                    <a:pt x="60" y="20"/>
                    <a:pt x="60" y="10"/>
                    <a:pt x="60" y="10"/>
                  </a:cubicBezTo>
                  <a:cubicBezTo>
                    <a:pt x="40" y="0"/>
                    <a:pt x="20" y="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
            <p:cNvSpPr/>
            <p:nvPr/>
          </p:nvSpPr>
          <p:spPr>
            <a:xfrm>
              <a:off x="7436319" y="4526083"/>
              <a:ext cx="8474" cy="12711"/>
            </a:xfrm>
            <a:custGeom>
              <a:avLst/>
              <a:gdLst/>
              <a:ahLst/>
              <a:cxnLst/>
              <a:rect l="l" t="t" r="r" b="b"/>
              <a:pathLst>
                <a:path w="40" h="60" extrusionOk="0">
                  <a:moveTo>
                    <a:pt x="1" y="1"/>
                  </a:moveTo>
                  <a:lnTo>
                    <a:pt x="1" y="10"/>
                  </a:lnTo>
                  <a:cubicBezTo>
                    <a:pt x="11" y="20"/>
                    <a:pt x="20" y="49"/>
                    <a:pt x="30" y="60"/>
                  </a:cubicBezTo>
                  <a:cubicBezTo>
                    <a:pt x="40" y="60"/>
                    <a:pt x="40" y="60"/>
                    <a:pt x="40" y="49"/>
                  </a:cubicBezTo>
                  <a:cubicBezTo>
                    <a:pt x="30" y="40"/>
                    <a:pt x="1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
            <p:cNvSpPr/>
            <p:nvPr/>
          </p:nvSpPr>
          <p:spPr>
            <a:xfrm>
              <a:off x="7430176" y="4482231"/>
              <a:ext cx="10592" cy="12711"/>
            </a:xfrm>
            <a:custGeom>
              <a:avLst/>
              <a:gdLst/>
              <a:ahLst/>
              <a:cxnLst/>
              <a:rect l="l" t="t" r="r" b="b"/>
              <a:pathLst>
                <a:path w="50" h="60" extrusionOk="0">
                  <a:moveTo>
                    <a:pt x="0" y="0"/>
                  </a:moveTo>
                  <a:cubicBezTo>
                    <a:pt x="10" y="20"/>
                    <a:pt x="20" y="40"/>
                    <a:pt x="40" y="59"/>
                  </a:cubicBezTo>
                  <a:lnTo>
                    <a:pt x="49" y="50"/>
                  </a:ln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
            <p:cNvSpPr/>
            <p:nvPr/>
          </p:nvSpPr>
          <p:spPr>
            <a:xfrm>
              <a:off x="7459411" y="4459351"/>
              <a:ext cx="14617" cy="12711"/>
            </a:xfrm>
            <a:custGeom>
              <a:avLst/>
              <a:gdLst/>
              <a:ahLst/>
              <a:cxnLst/>
              <a:rect l="l" t="t" r="r" b="b"/>
              <a:pathLst>
                <a:path w="69" h="60" extrusionOk="0">
                  <a:moveTo>
                    <a:pt x="69" y="1"/>
                  </a:moveTo>
                  <a:cubicBezTo>
                    <a:pt x="49" y="20"/>
                    <a:pt x="20" y="30"/>
                    <a:pt x="0" y="49"/>
                  </a:cubicBezTo>
                  <a:cubicBezTo>
                    <a:pt x="0" y="49"/>
                    <a:pt x="0" y="60"/>
                    <a:pt x="10" y="60"/>
                  </a:cubicBezTo>
                  <a:cubicBezTo>
                    <a:pt x="29" y="49"/>
                    <a:pt x="49" y="2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
            <p:cNvSpPr/>
            <p:nvPr/>
          </p:nvSpPr>
          <p:spPr>
            <a:xfrm>
              <a:off x="7440556" y="4434353"/>
              <a:ext cx="14829" cy="12711"/>
            </a:xfrm>
            <a:custGeom>
              <a:avLst/>
              <a:gdLst/>
              <a:ahLst/>
              <a:cxnLst/>
              <a:rect l="l" t="t" r="r" b="b"/>
              <a:pathLst>
                <a:path w="70" h="60" extrusionOk="0">
                  <a:moveTo>
                    <a:pt x="0" y="0"/>
                  </a:moveTo>
                  <a:lnTo>
                    <a:pt x="59" y="60"/>
                  </a:lnTo>
                  <a:lnTo>
                    <a:pt x="70" y="49"/>
                  </a:lnTo>
                  <a:cubicBezTo>
                    <a:pt x="50" y="3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
            <p:cNvSpPr/>
            <p:nvPr/>
          </p:nvSpPr>
          <p:spPr>
            <a:xfrm>
              <a:off x="7461317" y="4409355"/>
              <a:ext cx="10804" cy="12711"/>
            </a:xfrm>
            <a:custGeom>
              <a:avLst/>
              <a:gdLst/>
              <a:ahLst/>
              <a:cxnLst/>
              <a:rect l="l" t="t" r="r" b="b"/>
              <a:pathLst>
                <a:path w="51" h="60" extrusionOk="0">
                  <a:moveTo>
                    <a:pt x="50" y="0"/>
                  </a:moveTo>
                  <a:lnTo>
                    <a:pt x="1" y="49"/>
                  </a:lnTo>
                  <a:cubicBezTo>
                    <a:pt x="1" y="59"/>
                    <a:pt x="11" y="59"/>
                    <a:pt x="11" y="59"/>
                  </a:cubicBezTo>
                  <a:cubicBezTo>
                    <a:pt x="20" y="40"/>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
            <p:cNvSpPr/>
            <p:nvPr/>
          </p:nvSpPr>
          <p:spPr>
            <a:xfrm>
              <a:off x="7444582" y="4392619"/>
              <a:ext cx="12711" cy="12711"/>
            </a:xfrm>
            <a:custGeom>
              <a:avLst/>
              <a:gdLst/>
              <a:ahLst/>
              <a:cxnLst/>
              <a:rect l="l" t="t" r="r" b="b"/>
              <a:pathLst>
                <a:path w="60" h="60" extrusionOk="0">
                  <a:moveTo>
                    <a:pt x="1" y="1"/>
                  </a:moveTo>
                  <a:lnTo>
                    <a:pt x="1" y="1"/>
                  </a:lnTo>
                  <a:cubicBezTo>
                    <a:pt x="21" y="20"/>
                    <a:pt x="31" y="40"/>
                    <a:pt x="51" y="60"/>
                  </a:cubicBezTo>
                  <a:cubicBezTo>
                    <a:pt x="51" y="60"/>
                    <a:pt x="60" y="60"/>
                    <a:pt x="60" y="49"/>
                  </a:cubicBezTo>
                  <a:cubicBezTo>
                    <a:pt x="40" y="30"/>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
            <p:cNvSpPr/>
            <p:nvPr/>
          </p:nvSpPr>
          <p:spPr>
            <a:xfrm>
              <a:off x="7459411" y="4369740"/>
              <a:ext cx="14617" cy="14829"/>
            </a:xfrm>
            <a:custGeom>
              <a:avLst/>
              <a:gdLst/>
              <a:ahLst/>
              <a:cxnLst/>
              <a:rect l="l" t="t" r="r" b="b"/>
              <a:pathLst>
                <a:path w="69" h="70" extrusionOk="0">
                  <a:moveTo>
                    <a:pt x="69" y="0"/>
                  </a:moveTo>
                  <a:lnTo>
                    <a:pt x="69" y="0"/>
                  </a:lnTo>
                  <a:cubicBezTo>
                    <a:pt x="40" y="20"/>
                    <a:pt x="20" y="39"/>
                    <a:pt x="0" y="59"/>
                  </a:cubicBezTo>
                  <a:lnTo>
                    <a:pt x="10" y="69"/>
                  </a:lnTo>
                  <a:cubicBezTo>
                    <a:pt x="29" y="5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
            <p:cNvSpPr/>
            <p:nvPr/>
          </p:nvSpPr>
          <p:spPr>
            <a:xfrm>
              <a:off x="7482290" y="4392619"/>
              <a:ext cx="14829" cy="8686"/>
            </a:xfrm>
            <a:custGeom>
              <a:avLst/>
              <a:gdLst/>
              <a:ahLst/>
              <a:cxnLst/>
              <a:rect l="l" t="t" r="r" b="b"/>
              <a:pathLst>
                <a:path w="70" h="41" extrusionOk="0">
                  <a:moveTo>
                    <a:pt x="69" y="1"/>
                  </a:moveTo>
                  <a:cubicBezTo>
                    <a:pt x="50" y="10"/>
                    <a:pt x="20" y="20"/>
                    <a:pt x="0" y="30"/>
                  </a:cubicBezTo>
                  <a:lnTo>
                    <a:pt x="10" y="40"/>
                  </a:lnTo>
                  <a:cubicBezTo>
                    <a:pt x="30" y="30"/>
                    <a:pt x="50" y="1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
            <p:cNvSpPr/>
            <p:nvPr/>
          </p:nvSpPr>
          <p:spPr>
            <a:xfrm>
              <a:off x="7484409" y="4434353"/>
              <a:ext cx="14617" cy="9533"/>
            </a:xfrm>
            <a:custGeom>
              <a:avLst/>
              <a:gdLst/>
              <a:ahLst/>
              <a:cxnLst/>
              <a:rect l="l" t="t" r="r" b="b"/>
              <a:pathLst>
                <a:path w="69" h="45" extrusionOk="0">
                  <a:moveTo>
                    <a:pt x="69" y="0"/>
                  </a:moveTo>
                  <a:lnTo>
                    <a:pt x="69" y="0"/>
                  </a:lnTo>
                  <a:cubicBezTo>
                    <a:pt x="40" y="10"/>
                    <a:pt x="20" y="20"/>
                    <a:pt x="0" y="40"/>
                  </a:cubicBezTo>
                  <a:cubicBezTo>
                    <a:pt x="0" y="40"/>
                    <a:pt x="0" y="44"/>
                    <a:pt x="3" y="44"/>
                  </a:cubicBezTo>
                  <a:cubicBezTo>
                    <a:pt x="5" y="44"/>
                    <a:pt x="7" y="43"/>
                    <a:pt x="10" y="40"/>
                  </a:cubicBezTo>
                  <a:cubicBezTo>
                    <a:pt x="29" y="3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
            <p:cNvSpPr/>
            <p:nvPr/>
          </p:nvSpPr>
          <p:spPr>
            <a:xfrm>
              <a:off x="7478053" y="4469732"/>
              <a:ext cx="19066" cy="8474"/>
            </a:xfrm>
            <a:custGeom>
              <a:avLst/>
              <a:gdLst/>
              <a:ahLst/>
              <a:cxnLst/>
              <a:rect l="l" t="t" r="r" b="b"/>
              <a:pathLst>
                <a:path w="90" h="40" extrusionOk="0">
                  <a:moveTo>
                    <a:pt x="89" y="0"/>
                  </a:moveTo>
                  <a:cubicBezTo>
                    <a:pt x="59" y="0"/>
                    <a:pt x="30" y="11"/>
                    <a:pt x="11" y="30"/>
                  </a:cubicBezTo>
                  <a:cubicBezTo>
                    <a:pt x="0" y="30"/>
                    <a:pt x="11" y="40"/>
                    <a:pt x="11" y="40"/>
                  </a:cubicBezTo>
                  <a:cubicBezTo>
                    <a:pt x="40" y="2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7"/>
            <p:cNvSpPr/>
            <p:nvPr/>
          </p:nvSpPr>
          <p:spPr>
            <a:xfrm>
              <a:off x="7482290" y="4501085"/>
              <a:ext cx="16736" cy="8474"/>
            </a:xfrm>
            <a:custGeom>
              <a:avLst/>
              <a:gdLst/>
              <a:ahLst/>
              <a:cxnLst/>
              <a:rect l="l" t="t" r="r" b="b"/>
              <a:pathLst>
                <a:path w="79" h="40" extrusionOk="0">
                  <a:moveTo>
                    <a:pt x="79" y="0"/>
                  </a:moveTo>
                  <a:cubicBezTo>
                    <a:pt x="50" y="10"/>
                    <a:pt x="30" y="20"/>
                    <a:pt x="0" y="30"/>
                  </a:cubicBezTo>
                  <a:lnTo>
                    <a:pt x="0" y="40"/>
                  </a:lnTo>
                  <a:cubicBezTo>
                    <a:pt x="30" y="30"/>
                    <a:pt x="5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7"/>
            <p:cNvSpPr/>
            <p:nvPr/>
          </p:nvSpPr>
          <p:spPr>
            <a:xfrm>
              <a:off x="7480172" y="4538582"/>
              <a:ext cx="10592" cy="2118"/>
            </a:xfrm>
            <a:custGeom>
              <a:avLst/>
              <a:gdLst/>
              <a:ahLst/>
              <a:cxnLst/>
              <a:rect l="l" t="t" r="r" b="b"/>
              <a:pathLst>
                <a:path w="50" h="10" extrusionOk="0">
                  <a:moveTo>
                    <a:pt x="1" y="1"/>
                  </a:moveTo>
                  <a:lnTo>
                    <a:pt x="1" y="10"/>
                  </a:lnTo>
                  <a:cubicBezTo>
                    <a:pt x="20" y="10"/>
                    <a:pt x="40" y="1"/>
                    <a:pt x="4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
            <p:cNvSpPr/>
            <p:nvPr/>
          </p:nvSpPr>
          <p:spPr>
            <a:xfrm>
              <a:off x="7467673" y="4567817"/>
              <a:ext cx="16948" cy="6355"/>
            </a:xfrm>
            <a:custGeom>
              <a:avLst/>
              <a:gdLst/>
              <a:ahLst/>
              <a:cxnLst/>
              <a:rect l="l" t="t" r="r" b="b"/>
              <a:pathLst>
                <a:path w="80" h="30" extrusionOk="0">
                  <a:moveTo>
                    <a:pt x="79" y="0"/>
                  </a:moveTo>
                  <a:lnTo>
                    <a:pt x="79" y="0"/>
                  </a:lnTo>
                  <a:cubicBezTo>
                    <a:pt x="49" y="10"/>
                    <a:pt x="20" y="10"/>
                    <a:pt x="1" y="20"/>
                  </a:cubicBezTo>
                  <a:lnTo>
                    <a:pt x="1" y="29"/>
                  </a:lnTo>
                  <a:cubicBezTo>
                    <a:pt x="30" y="20"/>
                    <a:pt x="4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7"/>
            <p:cNvSpPr/>
            <p:nvPr/>
          </p:nvSpPr>
          <p:spPr>
            <a:xfrm>
              <a:off x="7448818" y="4597052"/>
              <a:ext cx="21185" cy="6355"/>
            </a:xfrm>
            <a:custGeom>
              <a:avLst/>
              <a:gdLst/>
              <a:ahLst/>
              <a:cxnLst/>
              <a:rect l="l" t="t" r="r" b="b"/>
              <a:pathLst>
                <a:path w="100" h="30" extrusionOk="0">
                  <a:moveTo>
                    <a:pt x="99" y="0"/>
                  </a:moveTo>
                  <a:cubicBezTo>
                    <a:pt x="70" y="0"/>
                    <a:pt x="31" y="0"/>
                    <a:pt x="11" y="20"/>
                  </a:cubicBezTo>
                  <a:cubicBezTo>
                    <a:pt x="1" y="20"/>
                    <a:pt x="11" y="29"/>
                    <a:pt x="11" y="29"/>
                  </a:cubicBezTo>
                  <a:cubicBezTo>
                    <a:pt x="40" y="10"/>
                    <a:pt x="70"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7"/>
            <p:cNvSpPr/>
            <p:nvPr/>
          </p:nvSpPr>
          <p:spPr>
            <a:xfrm>
              <a:off x="7419584" y="4553200"/>
              <a:ext cx="10804" cy="19914"/>
            </a:xfrm>
            <a:custGeom>
              <a:avLst/>
              <a:gdLst/>
              <a:ahLst/>
              <a:cxnLst/>
              <a:rect l="l" t="t" r="r" b="b"/>
              <a:pathLst>
                <a:path w="51" h="94" extrusionOk="0">
                  <a:moveTo>
                    <a:pt x="1" y="0"/>
                  </a:moveTo>
                  <a:lnTo>
                    <a:pt x="1" y="0"/>
                  </a:lnTo>
                  <a:cubicBezTo>
                    <a:pt x="11" y="30"/>
                    <a:pt x="21" y="69"/>
                    <a:pt x="40" y="89"/>
                  </a:cubicBezTo>
                  <a:cubicBezTo>
                    <a:pt x="40" y="92"/>
                    <a:pt x="41" y="93"/>
                    <a:pt x="43" y="93"/>
                  </a:cubicBezTo>
                  <a:cubicBezTo>
                    <a:pt x="46" y="93"/>
                    <a:pt x="50" y="89"/>
                    <a:pt x="50" y="89"/>
                  </a:cubicBezTo>
                  <a:cubicBezTo>
                    <a:pt x="40" y="59"/>
                    <a:pt x="21"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7"/>
            <p:cNvSpPr/>
            <p:nvPr/>
          </p:nvSpPr>
          <p:spPr>
            <a:xfrm>
              <a:off x="7438438" y="4357029"/>
              <a:ext cx="10592" cy="18007"/>
            </a:xfrm>
            <a:custGeom>
              <a:avLst/>
              <a:gdLst/>
              <a:ahLst/>
              <a:cxnLst/>
              <a:rect l="l" t="t" r="r" b="b"/>
              <a:pathLst>
                <a:path w="50" h="85" extrusionOk="0">
                  <a:moveTo>
                    <a:pt x="1" y="1"/>
                  </a:moveTo>
                  <a:cubicBezTo>
                    <a:pt x="20" y="31"/>
                    <a:pt x="30" y="60"/>
                    <a:pt x="40" y="80"/>
                  </a:cubicBezTo>
                  <a:cubicBezTo>
                    <a:pt x="40" y="83"/>
                    <a:pt x="41" y="84"/>
                    <a:pt x="43" y="84"/>
                  </a:cubicBezTo>
                  <a:cubicBezTo>
                    <a:pt x="45" y="84"/>
                    <a:pt x="50" y="80"/>
                    <a:pt x="50" y="80"/>
                  </a:cubicBezTo>
                  <a:cubicBezTo>
                    <a:pt x="40" y="51"/>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
            <p:cNvSpPr/>
            <p:nvPr/>
          </p:nvSpPr>
          <p:spPr>
            <a:xfrm>
              <a:off x="7428057" y="4403000"/>
              <a:ext cx="12711" cy="12711"/>
            </a:xfrm>
            <a:custGeom>
              <a:avLst/>
              <a:gdLst/>
              <a:ahLst/>
              <a:cxnLst/>
              <a:rect l="l" t="t" r="r" b="b"/>
              <a:pathLst>
                <a:path w="60" h="60" extrusionOk="0">
                  <a:moveTo>
                    <a:pt x="0" y="0"/>
                  </a:moveTo>
                  <a:lnTo>
                    <a:pt x="0" y="0"/>
                  </a:lnTo>
                  <a:cubicBezTo>
                    <a:pt x="20" y="20"/>
                    <a:pt x="40" y="40"/>
                    <a:pt x="50" y="60"/>
                  </a:cubicBezTo>
                  <a:cubicBezTo>
                    <a:pt x="50" y="60"/>
                    <a:pt x="59" y="60"/>
                    <a:pt x="59" y="50"/>
                  </a:cubicBezTo>
                  <a:cubicBezTo>
                    <a:pt x="50" y="3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
            <p:cNvSpPr/>
            <p:nvPr/>
          </p:nvSpPr>
          <p:spPr>
            <a:xfrm>
              <a:off x="7425939" y="4444734"/>
              <a:ext cx="14829" cy="19066"/>
            </a:xfrm>
            <a:custGeom>
              <a:avLst/>
              <a:gdLst/>
              <a:ahLst/>
              <a:cxnLst/>
              <a:rect l="l" t="t" r="r" b="b"/>
              <a:pathLst>
                <a:path w="70" h="90" extrusionOk="0">
                  <a:moveTo>
                    <a:pt x="1" y="0"/>
                  </a:moveTo>
                  <a:lnTo>
                    <a:pt x="60" y="89"/>
                  </a:lnTo>
                  <a:cubicBezTo>
                    <a:pt x="60" y="89"/>
                    <a:pt x="69" y="89"/>
                    <a:pt x="69" y="79"/>
                  </a:cubicBezTo>
                  <a:cubicBezTo>
                    <a:pt x="50" y="50"/>
                    <a:pt x="30"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7"/>
            <p:cNvSpPr/>
            <p:nvPr/>
          </p:nvSpPr>
          <p:spPr>
            <a:xfrm>
              <a:off x="7394586" y="4334361"/>
              <a:ext cx="4449" cy="6355"/>
            </a:xfrm>
            <a:custGeom>
              <a:avLst/>
              <a:gdLst/>
              <a:ahLst/>
              <a:cxnLst/>
              <a:rect l="l" t="t" r="r" b="b"/>
              <a:pathLst>
                <a:path w="21" h="30" extrusionOk="0">
                  <a:moveTo>
                    <a:pt x="20" y="0"/>
                  </a:moveTo>
                  <a:lnTo>
                    <a:pt x="20" y="0"/>
                  </a:lnTo>
                  <a:cubicBezTo>
                    <a:pt x="20" y="10"/>
                    <a:pt x="1" y="20"/>
                    <a:pt x="1" y="29"/>
                  </a:cubicBezTo>
                  <a:lnTo>
                    <a:pt x="11" y="29"/>
                  </a:lnTo>
                  <a:cubicBezTo>
                    <a:pt x="20" y="20"/>
                    <a:pt x="20" y="10"/>
                    <a:pt x="2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7"/>
          <p:cNvGrpSpPr/>
          <p:nvPr/>
        </p:nvGrpSpPr>
        <p:grpSpPr>
          <a:xfrm flipH="1">
            <a:off x="7905562" y="4183314"/>
            <a:ext cx="275402" cy="601435"/>
            <a:chOff x="963107" y="4183314"/>
            <a:chExt cx="275402" cy="601435"/>
          </a:xfrm>
        </p:grpSpPr>
        <p:sp>
          <p:nvSpPr>
            <p:cNvPr id="1149" name="Google Shape;1149;p7"/>
            <p:cNvSpPr/>
            <p:nvPr/>
          </p:nvSpPr>
          <p:spPr>
            <a:xfrm>
              <a:off x="1009078" y="4223777"/>
              <a:ext cx="60588" cy="244048"/>
            </a:xfrm>
            <a:custGeom>
              <a:avLst/>
              <a:gdLst/>
              <a:ahLst/>
              <a:cxnLst/>
              <a:rect l="l" t="t" r="r" b="b"/>
              <a:pathLst>
                <a:path w="286" h="1152" extrusionOk="0">
                  <a:moveTo>
                    <a:pt x="0" y="0"/>
                  </a:moveTo>
                  <a:cubicBezTo>
                    <a:pt x="10" y="10"/>
                    <a:pt x="49" y="59"/>
                    <a:pt x="49" y="148"/>
                  </a:cubicBezTo>
                  <a:cubicBezTo>
                    <a:pt x="49" y="256"/>
                    <a:pt x="29" y="1034"/>
                    <a:pt x="79" y="1093"/>
                  </a:cubicBezTo>
                  <a:cubicBezTo>
                    <a:pt x="118" y="1132"/>
                    <a:pt x="217" y="1152"/>
                    <a:pt x="285" y="1152"/>
                  </a:cubicBezTo>
                  <a:lnTo>
                    <a:pt x="285" y="1102"/>
                  </a:lnTo>
                  <a:cubicBezTo>
                    <a:pt x="79" y="1102"/>
                    <a:pt x="118" y="955"/>
                    <a:pt x="118" y="492"/>
                  </a:cubicBezTo>
                  <a:cubicBezTo>
                    <a:pt x="118" y="177"/>
                    <a:pt x="128"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7"/>
            <p:cNvSpPr/>
            <p:nvPr/>
          </p:nvSpPr>
          <p:spPr>
            <a:xfrm>
              <a:off x="975606" y="4223777"/>
              <a:ext cx="94060" cy="273283"/>
            </a:xfrm>
            <a:custGeom>
              <a:avLst/>
              <a:gdLst/>
              <a:ahLst/>
              <a:cxnLst/>
              <a:rect l="l" t="t" r="r" b="b"/>
              <a:pathLst>
                <a:path w="444" h="1290" extrusionOk="0">
                  <a:moveTo>
                    <a:pt x="109" y="0"/>
                  </a:moveTo>
                  <a:lnTo>
                    <a:pt x="109" y="0"/>
                  </a:lnTo>
                  <a:cubicBezTo>
                    <a:pt x="30" y="20"/>
                    <a:pt x="1" y="128"/>
                    <a:pt x="1" y="453"/>
                  </a:cubicBezTo>
                  <a:cubicBezTo>
                    <a:pt x="1" y="1122"/>
                    <a:pt x="89" y="1279"/>
                    <a:pt x="443" y="1290"/>
                  </a:cubicBezTo>
                  <a:lnTo>
                    <a:pt x="443" y="1231"/>
                  </a:lnTo>
                  <a:lnTo>
                    <a:pt x="237" y="1181"/>
                  </a:lnTo>
                  <a:cubicBezTo>
                    <a:pt x="60" y="1142"/>
                    <a:pt x="109" y="768"/>
                    <a:pt x="80" y="354"/>
                  </a:cubicBezTo>
                  <a:cubicBezTo>
                    <a:pt x="60" y="118"/>
                    <a:pt x="89" y="30"/>
                    <a:pt x="10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7"/>
            <p:cNvSpPr/>
            <p:nvPr/>
          </p:nvSpPr>
          <p:spPr>
            <a:xfrm>
              <a:off x="984080" y="4223777"/>
              <a:ext cx="85586" cy="260784"/>
            </a:xfrm>
            <a:custGeom>
              <a:avLst/>
              <a:gdLst/>
              <a:ahLst/>
              <a:cxnLst/>
              <a:rect l="l" t="t" r="r" b="b"/>
              <a:pathLst>
                <a:path w="404" h="1231" extrusionOk="0">
                  <a:moveTo>
                    <a:pt x="59" y="0"/>
                  </a:moveTo>
                  <a:cubicBezTo>
                    <a:pt x="40" y="10"/>
                    <a:pt x="29" y="50"/>
                    <a:pt x="20" y="69"/>
                  </a:cubicBezTo>
                  <a:cubicBezTo>
                    <a:pt x="0" y="158"/>
                    <a:pt x="10" y="256"/>
                    <a:pt x="20" y="354"/>
                  </a:cubicBezTo>
                  <a:cubicBezTo>
                    <a:pt x="49" y="768"/>
                    <a:pt x="0" y="1142"/>
                    <a:pt x="177" y="1181"/>
                  </a:cubicBezTo>
                  <a:lnTo>
                    <a:pt x="403" y="1231"/>
                  </a:lnTo>
                  <a:lnTo>
                    <a:pt x="403" y="1152"/>
                  </a:lnTo>
                  <a:cubicBezTo>
                    <a:pt x="335" y="1152"/>
                    <a:pt x="226" y="1132"/>
                    <a:pt x="187" y="1093"/>
                  </a:cubicBezTo>
                  <a:cubicBezTo>
                    <a:pt x="128" y="1034"/>
                    <a:pt x="147" y="256"/>
                    <a:pt x="147" y="148"/>
                  </a:cubicBezTo>
                  <a:cubicBezTo>
                    <a:pt x="147" y="109"/>
                    <a:pt x="147" y="79"/>
                    <a:pt x="128" y="50"/>
                  </a:cubicBezTo>
                  <a:cubicBezTo>
                    <a:pt x="128"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
            <p:cNvSpPr/>
            <p:nvPr/>
          </p:nvSpPr>
          <p:spPr>
            <a:xfrm>
              <a:off x="992342" y="4223777"/>
              <a:ext cx="77324" cy="258666"/>
            </a:xfrm>
            <a:custGeom>
              <a:avLst/>
              <a:gdLst/>
              <a:ahLst/>
              <a:cxnLst/>
              <a:rect l="l" t="t" r="r" b="b"/>
              <a:pathLst>
                <a:path w="365" h="1221" extrusionOk="0">
                  <a:moveTo>
                    <a:pt x="60" y="0"/>
                  </a:moveTo>
                  <a:cubicBezTo>
                    <a:pt x="40" y="10"/>
                    <a:pt x="30" y="50"/>
                    <a:pt x="20" y="69"/>
                  </a:cubicBezTo>
                  <a:cubicBezTo>
                    <a:pt x="1" y="158"/>
                    <a:pt x="10" y="256"/>
                    <a:pt x="20" y="354"/>
                  </a:cubicBezTo>
                  <a:cubicBezTo>
                    <a:pt x="49" y="768"/>
                    <a:pt x="1" y="1142"/>
                    <a:pt x="178" y="1181"/>
                  </a:cubicBezTo>
                  <a:lnTo>
                    <a:pt x="364" y="1220"/>
                  </a:lnTo>
                  <a:lnTo>
                    <a:pt x="364" y="1152"/>
                  </a:lnTo>
                  <a:cubicBezTo>
                    <a:pt x="296" y="1142"/>
                    <a:pt x="217" y="1132"/>
                    <a:pt x="178" y="1093"/>
                  </a:cubicBezTo>
                  <a:cubicBezTo>
                    <a:pt x="128" y="1034"/>
                    <a:pt x="148" y="256"/>
                    <a:pt x="148" y="148"/>
                  </a:cubicBezTo>
                  <a:cubicBezTo>
                    <a:pt x="148" y="109"/>
                    <a:pt x="138" y="79"/>
                    <a:pt x="128" y="50"/>
                  </a:cubicBezTo>
                  <a:cubicBezTo>
                    <a:pt x="119"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7"/>
            <p:cNvSpPr/>
            <p:nvPr/>
          </p:nvSpPr>
          <p:spPr>
            <a:xfrm>
              <a:off x="988105" y="4223777"/>
              <a:ext cx="81561" cy="260784"/>
            </a:xfrm>
            <a:custGeom>
              <a:avLst/>
              <a:gdLst/>
              <a:ahLst/>
              <a:cxnLst/>
              <a:rect l="l" t="t" r="r" b="b"/>
              <a:pathLst>
                <a:path w="385" h="1231" extrusionOk="0">
                  <a:moveTo>
                    <a:pt x="60" y="0"/>
                  </a:moveTo>
                  <a:cubicBezTo>
                    <a:pt x="40" y="10"/>
                    <a:pt x="30" y="50"/>
                    <a:pt x="21" y="69"/>
                  </a:cubicBezTo>
                  <a:cubicBezTo>
                    <a:pt x="1" y="158"/>
                    <a:pt x="10" y="256"/>
                    <a:pt x="21" y="354"/>
                  </a:cubicBezTo>
                  <a:cubicBezTo>
                    <a:pt x="50" y="768"/>
                    <a:pt x="1" y="1142"/>
                    <a:pt x="178" y="1181"/>
                  </a:cubicBezTo>
                  <a:lnTo>
                    <a:pt x="384" y="1231"/>
                  </a:lnTo>
                  <a:lnTo>
                    <a:pt x="384" y="1152"/>
                  </a:lnTo>
                  <a:cubicBezTo>
                    <a:pt x="316" y="1152"/>
                    <a:pt x="217" y="1132"/>
                    <a:pt x="178" y="1093"/>
                  </a:cubicBezTo>
                  <a:cubicBezTo>
                    <a:pt x="128" y="1034"/>
                    <a:pt x="148" y="256"/>
                    <a:pt x="148" y="148"/>
                  </a:cubicBezTo>
                  <a:cubicBezTo>
                    <a:pt x="148" y="109"/>
                    <a:pt x="139" y="79"/>
                    <a:pt x="128" y="50"/>
                  </a:cubicBezTo>
                  <a:cubicBezTo>
                    <a:pt x="119" y="30"/>
                    <a:pt x="109"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
            <p:cNvSpPr/>
            <p:nvPr/>
          </p:nvSpPr>
          <p:spPr>
            <a:xfrm>
              <a:off x="988105" y="4221658"/>
              <a:ext cx="83892" cy="262479"/>
            </a:xfrm>
            <a:custGeom>
              <a:avLst/>
              <a:gdLst/>
              <a:ahLst/>
              <a:cxnLst/>
              <a:rect l="l" t="t" r="r" b="b"/>
              <a:pathLst>
                <a:path w="396" h="1239" extrusionOk="0">
                  <a:moveTo>
                    <a:pt x="158" y="985"/>
                  </a:moveTo>
                  <a:cubicBezTo>
                    <a:pt x="158" y="1014"/>
                    <a:pt x="158" y="1034"/>
                    <a:pt x="168" y="1064"/>
                  </a:cubicBezTo>
                  <a:cubicBezTo>
                    <a:pt x="168" y="1034"/>
                    <a:pt x="158" y="1014"/>
                    <a:pt x="158" y="985"/>
                  </a:cubicBezTo>
                  <a:close/>
                  <a:moveTo>
                    <a:pt x="168" y="1064"/>
                  </a:moveTo>
                  <a:cubicBezTo>
                    <a:pt x="168" y="1083"/>
                    <a:pt x="178" y="1093"/>
                    <a:pt x="178" y="1103"/>
                  </a:cubicBezTo>
                  <a:cubicBezTo>
                    <a:pt x="188" y="1112"/>
                    <a:pt x="207" y="1123"/>
                    <a:pt x="217" y="1132"/>
                  </a:cubicBezTo>
                  <a:cubicBezTo>
                    <a:pt x="246" y="1142"/>
                    <a:pt x="276" y="1142"/>
                    <a:pt x="296" y="1152"/>
                  </a:cubicBezTo>
                  <a:lnTo>
                    <a:pt x="296" y="1152"/>
                  </a:lnTo>
                  <a:cubicBezTo>
                    <a:pt x="276" y="1142"/>
                    <a:pt x="246" y="1142"/>
                    <a:pt x="217" y="1123"/>
                  </a:cubicBezTo>
                  <a:cubicBezTo>
                    <a:pt x="207" y="1123"/>
                    <a:pt x="198" y="1112"/>
                    <a:pt x="188" y="1103"/>
                  </a:cubicBezTo>
                  <a:cubicBezTo>
                    <a:pt x="178" y="1093"/>
                    <a:pt x="178" y="1083"/>
                    <a:pt x="168" y="1064"/>
                  </a:cubicBezTo>
                  <a:close/>
                  <a:moveTo>
                    <a:pt x="296" y="1152"/>
                  </a:moveTo>
                  <a:cubicBezTo>
                    <a:pt x="325" y="1162"/>
                    <a:pt x="355" y="1162"/>
                    <a:pt x="384" y="1162"/>
                  </a:cubicBezTo>
                  <a:cubicBezTo>
                    <a:pt x="355" y="1162"/>
                    <a:pt x="325" y="1152"/>
                    <a:pt x="296" y="1152"/>
                  </a:cubicBezTo>
                  <a:close/>
                  <a:moveTo>
                    <a:pt x="80" y="1"/>
                  </a:moveTo>
                  <a:cubicBezTo>
                    <a:pt x="69" y="1"/>
                    <a:pt x="60" y="1"/>
                    <a:pt x="50" y="10"/>
                  </a:cubicBezTo>
                  <a:cubicBezTo>
                    <a:pt x="40" y="10"/>
                    <a:pt x="40" y="20"/>
                    <a:pt x="40" y="20"/>
                  </a:cubicBezTo>
                  <a:cubicBezTo>
                    <a:pt x="30" y="30"/>
                    <a:pt x="30" y="40"/>
                    <a:pt x="30" y="40"/>
                  </a:cubicBezTo>
                  <a:cubicBezTo>
                    <a:pt x="21" y="60"/>
                    <a:pt x="21" y="69"/>
                    <a:pt x="21" y="89"/>
                  </a:cubicBezTo>
                  <a:cubicBezTo>
                    <a:pt x="10" y="119"/>
                    <a:pt x="10" y="148"/>
                    <a:pt x="10" y="178"/>
                  </a:cubicBezTo>
                  <a:cubicBezTo>
                    <a:pt x="1" y="227"/>
                    <a:pt x="10" y="286"/>
                    <a:pt x="10" y="345"/>
                  </a:cubicBezTo>
                  <a:cubicBezTo>
                    <a:pt x="21" y="463"/>
                    <a:pt x="21" y="571"/>
                    <a:pt x="30" y="690"/>
                  </a:cubicBezTo>
                  <a:lnTo>
                    <a:pt x="30" y="856"/>
                  </a:lnTo>
                  <a:cubicBezTo>
                    <a:pt x="40" y="916"/>
                    <a:pt x="40" y="975"/>
                    <a:pt x="50" y="1034"/>
                  </a:cubicBezTo>
                  <a:cubicBezTo>
                    <a:pt x="60" y="1053"/>
                    <a:pt x="69" y="1083"/>
                    <a:pt x="80" y="1112"/>
                  </a:cubicBezTo>
                  <a:cubicBezTo>
                    <a:pt x="89" y="1142"/>
                    <a:pt x="109" y="1162"/>
                    <a:pt x="139" y="1182"/>
                  </a:cubicBezTo>
                  <a:cubicBezTo>
                    <a:pt x="139" y="1182"/>
                    <a:pt x="148" y="1191"/>
                    <a:pt x="158" y="1191"/>
                  </a:cubicBezTo>
                  <a:cubicBezTo>
                    <a:pt x="158" y="1191"/>
                    <a:pt x="168" y="1191"/>
                    <a:pt x="178" y="1201"/>
                  </a:cubicBezTo>
                  <a:lnTo>
                    <a:pt x="217" y="1201"/>
                  </a:lnTo>
                  <a:lnTo>
                    <a:pt x="306" y="1221"/>
                  </a:lnTo>
                  <a:cubicBezTo>
                    <a:pt x="351" y="1233"/>
                    <a:pt x="378" y="1239"/>
                    <a:pt x="385" y="1239"/>
                  </a:cubicBezTo>
                  <a:cubicBezTo>
                    <a:pt x="395" y="1239"/>
                    <a:pt x="369" y="1228"/>
                    <a:pt x="306" y="1211"/>
                  </a:cubicBezTo>
                  <a:lnTo>
                    <a:pt x="217" y="1191"/>
                  </a:lnTo>
                  <a:lnTo>
                    <a:pt x="178" y="1182"/>
                  </a:lnTo>
                  <a:lnTo>
                    <a:pt x="158" y="1182"/>
                  </a:lnTo>
                  <a:cubicBezTo>
                    <a:pt x="158" y="1171"/>
                    <a:pt x="148" y="1171"/>
                    <a:pt x="139" y="1171"/>
                  </a:cubicBezTo>
                  <a:cubicBezTo>
                    <a:pt x="119" y="1152"/>
                    <a:pt x="99" y="1132"/>
                    <a:pt x="89" y="1103"/>
                  </a:cubicBezTo>
                  <a:cubicBezTo>
                    <a:pt x="80" y="1083"/>
                    <a:pt x="69" y="1053"/>
                    <a:pt x="69" y="1024"/>
                  </a:cubicBezTo>
                  <a:cubicBezTo>
                    <a:pt x="50" y="975"/>
                    <a:pt x="50" y="916"/>
                    <a:pt x="50" y="856"/>
                  </a:cubicBezTo>
                  <a:cubicBezTo>
                    <a:pt x="40" y="797"/>
                    <a:pt x="40" y="749"/>
                    <a:pt x="40" y="690"/>
                  </a:cubicBezTo>
                  <a:cubicBezTo>
                    <a:pt x="40" y="571"/>
                    <a:pt x="30" y="453"/>
                    <a:pt x="21" y="345"/>
                  </a:cubicBezTo>
                  <a:cubicBezTo>
                    <a:pt x="21" y="286"/>
                    <a:pt x="10" y="227"/>
                    <a:pt x="21" y="178"/>
                  </a:cubicBezTo>
                  <a:cubicBezTo>
                    <a:pt x="21" y="148"/>
                    <a:pt x="21" y="119"/>
                    <a:pt x="30" y="89"/>
                  </a:cubicBezTo>
                  <a:cubicBezTo>
                    <a:pt x="30" y="79"/>
                    <a:pt x="30" y="60"/>
                    <a:pt x="40" y="50"/>
                  </a:cubicBezTo>
                  <a:cubicBezTo>
                    <a:pt x="40" y="30"/>
                    <a:pt x="50" y="20"/>
                    <a:pt x="60" y="10"/>
                  </a:cubicBezTo>
                  <a:lnTo>
                    <a:pt x="99" y="10"/>
                  </a:lnTo>
                  <a:cubicBezTo>
                    <a:pt x="99" y="10"/>
                    <a:pt x="109" y="20"/>
                    <a:pt x="109" y="30"/>
                  </a:cubicBezTo>
                  <a:lnTo>
                    <a:pt x="119" y="40"/>
                  </a:lnTo>
                  <a:cubicBezTo>
                    <a:pt x="128" y="69"/>
                    <a:pt x="139" y="99"/>
                    <a:pt x="139" y="128"/>
                  </a:cubicBezTo>
                  <a:lnTo>
                    <a:pt x="139" y="207"/>
                  </a:lnTo>
                  <a:lnTo>
                    <a:pt x="139" y="296"/>
                  </a:lnTo>
                  <a:lnTo>
                    <a:pt x="139" y="640"/>
                  </a:lnTo>
                  <a:cubicBezTo>
                    <a:pt x="139" y="758"/>
                    <a:pt x="148" y="867"/>
                    <a:pt x="158" y="985"/>
                  </a:cubicBezTo>
                  <a:cubicBezTo>
                    <a:pt x="148" y="867"/>
                    <a:pt x="148" y="758"/>
                    <a:pt x="148" y="640"/>
                  </a:cubicBezTo>
                  <a:lnTo>
                    <a:pt x="148" y="296"/>
                  </a:lnTo>
                  <a:lnTo>
                    <a:pt x="148" y="207"/>
                  </a:lnTo>
                  <a:lnTo>
                    <a:pt x="148" y="128"/>
                  </a:lnTo>
                  <a:cubicBezTo>
                    <a:pt x="148" y="99"/>
                    <a:pt x="139" y="69"/>
                    <a:pt x="128" y="40"/>
                  </a:cubicBezTo>
                  <a:cubicBezTo>
                    <a:pt x="128" y="30"/>
                    <a:pt x="119" y="30"/>
                    <a:pt x="119" y="20"/>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
            <p:cNvSpPr/>
            <p:nvPr/>
          </p:nvSpPr>
          <p:spPr>
            <a:xfrm>
              <a:off x="1127713" y="4438590"/>
              <a:ext cx="60800" cy="244048"/>
            </a:xfrm>
            <a:custGeom>
              <a:avLst/>
              <a:gdLst/>
              <a:ahLst/>
              <a:cxnLst/>
              <a:rect l="l" t="t" r="r" b="b"/>
              <a:pathLst>
                <a:path w="287" h="1152" extrusionOk="0">
                  <a:moveTo>
                    <a:pt x="287" y="0"/>
                  </a:moveTo>
                  <a:cubicBezTo>
                    <a:pt x="169" y="0"/>
                    <a:pt x="178" y="177"/>
                    <a:pt x="178" y="492"/>
                  </a:cubicBezTo>
                  <a:cubicBezTo>
                    <a:pt x="178" y="954"/>
                    <a:pt x="217" y="1092"/>
                    <a:pt x="1" y="1102"/>
                  </a:cubicBezTo>
                  <a:lnTo>
                    <a:pt x="1" y="1151"/>
                  </a:lnTo>
                  <a:cubicBezTo>
                    <a:pt x="70" y="1151"/>
                    <a:pt x="169" y="1132"/>
                    <a:pt x="208" y="1092"/>
                  </a:cubicBezTo>
                  <a:cubicBezTo>
                    <a:pt x="267" y="1033"/>
                    <a:pt x="247" y="256"/>
                    <a:pt x="247" y="138"/>
                  </a:cubicBezTo>
                  <a:cubicBezTo>
                    <a:pt x="247" y="59"/>
                    <a:pt x="276" y="10"/>
                    <a:pt x="28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
            <p:cNvSpPr/>
            <p:nvPr/>
          </p:nvSpPr>
          <p:spPr>
            <a:xfrm>
              <a:off x="1127713" y="4438590"/>
              <a:ext cx="94272" cy="273071"/>
            </a:xfrm>
            <a:custGeom>
              <a:avLst/>
              <a:gdLst/>
              <a:ahLst/>
              <a:cxnLst/>
              <a:rect l="l" t="t" r="r" b="b"/>
              <a:pathLst>
                <a:path w="445" h="1289" extrusionOk="0">
                  <a:moveTo>
                    <a:pt x="335" y="0"/>
                  </a:moveTo>
                  <a:lnTo>
                    <a:pt x="335" y="0"/>
                  </a:lnTo>
                  <a:cubicBezTo>
                    <a:pt x="365" y="29"/>
                    <a:pt x="385" y="118"/>
                    <a:pt x="365" y="344"/>
                  </a:cubicBezTo>
                  <a:cubicBezTo>
                    <a:pt x="335" y="768"/>
                    <a:pt x="385" y="1142"/>
                    <a:pt x="217" y="1181"/>
                  </a:cubicBezTo>
                  <a:lnTo>
                    <a:pt x="1" y="1220"/>
                  </a:lnTo>
                  <a:lnTo>
                    <a:pt x="1" y="1289"/>
                  </a:lnTo>
                  <a:cubicBezTo>
                    <a:pt x="355" y="1280"/>
                    <a:pt x="444" y="1122"/>
                    <a:pt x="444" y="453"/>
                  </a:cubicBezTo>
                  <a:cubicBezTo>
                    <a:pt x="444" y="128"/>
                    <a:pt x="424" y="2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7"/>
            <p:cNvSpPr/>
            <p:nvPr/>
          </p:nvSpPr>
          <p:spPr>
            <a:xfrm>
              <a:off x="1127713" y="4438590"/>
              <a:ext cx="87917" cy="260572"/>
            </a:xfrm>
            <a:custGeom>
              <a:avLst/>
              <a:gdLst/>
              <a:ahLst/>
              <a:cxnLst/>
              <a:rect l="l" t="t" r="r" b="b"/>
              <a:pathLst>
                <a:path w="415" h="1230" extrusionOk="0">
                  <a:moveTo>
                    <a:pt x="316" y="0"/>
                  </a:moveTo>
                  <a:cubicBezTo>
                    <a:pt x="296" y="0"/>
                    <a:pt x="287" y="29"/>
                    <a:pt x="276" y="40"/>
                  </a:cubicBezTo>
                  <a:cubicBezTo>
                    <a:pt x="267" y="79"/>
                    <a:pt x="257" y="108"/>
                    <a:pt x="257" y="138"/>
                  </a:cubicBezTo>
                  <a:cubicBezTo>
                    <a:pt x="257" y="256"/>
                    <a:pt x="276" y="1033"/>
                    <a:pt x="217" y="1092"/>
                  </a:cubicBezTo>
                  <a:cubicBezTo>
                    <a:pt x="178" y="1132"/>
                    <a:pt x="80" y="1151"/>
                    <a:pt x="1" y="1151"/>
                  </a:cubicBezTo>
                  <a:lnTo>
                    <a:pt x="1" y="1230"/>
                  </a:lnTo>
                  <a:lnTo>
                    <a:pt x="228" y="1181"/>
                  </a:lnTo>
                  <a:cubicBezTo>
                    <a:pt x="414" y="1142"/>
                    <a:pt x="355" y="768"/>
                    <a:pt x="395" y="344"/>
                  </a:cubicBezTo>
                  <a:cubicBezTo>
                    <a:pt x="395" y="256"/>
                    <a:pt x="405" y="158"/>
                    <a:pt x="385" y="69"/>
                  </a:cubicBezTo>
                  <a:cubicBezTo>
                    <a:pt x="385" y="49"/>
                    <a:pt x="375" y="10"/>
                    <a:pt x="35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7"/>
            <p:cNvSpPr/>
            <p:nvPr/>
          </p:nvSpPr>
          <p:spPr>
            <a:xfrm>
              <a:off x="1127713" y="4438590"/>
              <a:ext cx="77536" cy="258666"/>
            </a:xfrm>
            <a:custGeom>
              <a:avLst/>
              <a:gdLst/>
              <a:ahLst/>
              <a:cxnLst/>
              <a:rect l="l" t="t" r="r" b="b"/>
              <a:pathLst>
                <a:path w="366" h="1221" extrusionOk="0">
                  <a:moveTo>
                    <a:pt x="276" y="0"/>
                  </a:moveTo>
                  <a:cubicBezTo>
                    <a:pt x="257" y="0"/>
                    <a:pt x="247" y="29"/>
                    <a:pt x="237" y="40"/>
                  </a:cubicBezTo>
                  <a:cubicBezTo>
                    <a:pt x="228" y="79"/>
                    <a:pt x="228" y="108"/>
                    <a:pt x="228" y="138"/>
                  </a:cubicBezTo>
                  <a:cubicBezTo>
                    <a:pt x="228" y="256"/>
                    <a:pt x="247" y="1033"/>
                    <a:pt x="188" y="1092"/>
                  </a:cubicBezTo>
                  <a:cubicBezTo>
                    <a:pt x="158" y="1132"/>
                    <a:pt x="70" y="1142"/>
                    <a:pt x="1" y="1151"/>
                  </a:cubicBezTo>
                  <a:lnTo>
                    <a:pt x="1" y="1220"/>
                  </a:lnTo>
                  <a:lnTo>
                    <a:pt x="198" y="1181"/>
                  </a:lnTo>
                  <a:cubicBezTo>
                    <a:pt x="365" y="1142"/>
                    <a:pt x="316" y="768"/>
                    <a:pt x="346" y="344"/>
                  </a:cubicBezTo>
                  <a:cubicBezTo>
                    <a:pt x="355" y="256"/>
                    <a:pt x="365" y="158"/>
                    <a:pt x="346" y="69"/>
                  </a:cubicBezTo>
                  <a:cubicBezTo>
                    <a:pt x="346" y="49"/>
                    <a:pt x="335" y="10"/>
                    <a:pt x="31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7"/>
            <p:cNvSpPr/>
            <p:nvPr/>
          </p:nvSpPr>
          <p:spPr>
            <a:xfrm>
              <a:off x="1127713" y="4438590"/>
              <a:ext cx="81773" cy="258666"/>
            </a:xfrm>
            <a:custGeom>
              <a:avLst/>
              <a:gdLst/>
              <a:ahLst/>
              <a:cxnLst/>
              <a:rect l="l" t="t" r="r" b="b"/>
              <a:pathLst>
                <a:path w="386" h="1221" extrusionOk="0">
                  <a:moveTo>
                    <a:pt x="296" y="0"/>
                  </a:moveTo>
                  <a:cubicBezTo>
                    <a:pt x="276" y="0"/>
                    <a:pt x="267" y="29"/>
                    <a:pt x="257" y="40"/>
                  </a:cubicBezTo>
                  <a:cubicBezTo>
                    <a:pt x="247" y="79"/>
                    <a:pt x="247" y="108"/>
                    <a:pt x="247" y="138"/>
                  </a:cubicBezTo>
                  <a:cubicBezTo>
                    <a:pt x="247" y="256"/>
                    <a:pt x="267" y="1033"/>
                    <a:pt x="208" y="1092"/>
                  </a:cubicBezTo>
                  <a:cubicBezTo>
                    <a:pt x="169" y="1132"/>
                    <a:pt x="70" y="1151"/>
                    <a:pt x="1" y="1151"/>
                  </a:cubicBezTo>
                  <a:lnTo>
                    <a:pt x="1" y="1220"/>
                  </a:lnTo>
                  <a:lnTo>
                    <a:pt x="217" y="1181"/>
                  </a:lnTo>
                  <a:cubicBezTo>
                    <a:pt x="385" y="1142"/>
                    <a:pt x="335" y="768"/>
                    <a:pt x="365" y="344"/>
                  </a:cubicBezTo>
                  <a:cubicBezTo>
                    <a:pt x="375" y="256"/>
                    <a:pt x="385" y="158"/>
                    <a:pt x="365" y="69"/>
                  </a:cubicBezTo>
                  <a:cubicBezTo>
                    <a:pt x="365" y="49"/>
                    <a:pt x="355" y="1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
            <p:cNvSpPr/>
            <p:nvPr/>
          </p:nvSpPr>
          <p:spPr>
            <a:xfrm>
              <a:off x="1126018" y="4436260"/>
              <a:ext cx="83468" cy="262691"/>
            </a:xfrm>
            <a:custGeom>
              <a:avLst/>
              <a:gdLst/>
              <a:ahLst/>
              <a:cxnLst/>
              <a:rect l="l" t="t" r="r" b="b"/>
              <a:pathLst>
                <a:path w="394" h="1240" extrusionOk="0">
                  <a:moveTo>
                    <a:pt x="295" y="1"/>
                  </a:moveTo>
                  <a:cubicBezTo>
                    <a:pt x="295" y="11"/>
                    <a:pt x="284" y="11"/>
                    <a:pt x="284" y="21"/>
                  </a:cubicBezTo>
                  <a:cubicBezTo>
                    <a:pt x="275" y="31"/>
                    <a:pt x="275" y="31"/>
                    <a:pt x="275" y="40"/>
                  </a:cubicBezTo>
                  <a:cubicBezTo>
                    <a:pt x="255" y="70"/>
                    <a:pt x="255" y="99"/>
                    <a:pt x="255" y="129"/>
                  </a:cubicBezTo>
                  <a:cubicBezTo>
                    <a:pt x="265" y="99"/>
                    <a:pt x="265" y="70"/>
                    <a:pt x="284" y="40"/>
                  </a:cubicBezTo>
                  <a:lnTo>
                    <a:pt x="284" y="31"/>
                  </a:lnTo>
                  <a:cubicBezTo>
                    <a:pt x="295" y="21"/>
                    <a:pt x="295" y="11"/>
                    <a:pt x="304" y="11"/>
                  </a:cubicBezTo>
                  <a:lnTo>
                    <a:pt x="343" y="11"/>
                  </a:lnTo>
                  <a:cubicBezTo>
                    <a:pt x="334" y="1"/>
                    <a:pt x="324" y="1"/>
                    <a:pt x="324" y="1"/>
                  </a:cubicBezTo>
                  <a:close/>
                  <a:moveTo>
                    <a:pt x="255" y="129"/>
                  </a:moveTo>
                  <a:cubicBezTo>
                    <a:pt x="245" y="149"/>
                    <a:pt x="255" y="178"/>
                    <a:pt x="255" y="208"/>
                  </a:cubicBezTo>
                  <a:lnTo>
                    <a:pt x="255" y="129"/>
                  </a:lnTo>
                  <a:close/>
                  <a:moveTo>
                    <a:pt x="255" y="208"/>
                  </a:moveTo>
                  <a:lnTo>
                    <a:pt x="255" y="296"/>
                  </a:lnTo>
                  <a:lnTo>
                    <a:pt x="255" y="641"/>
                  </a:lnTo>
                  <a:cubicBezTo>
                    <a:pt x="255" y="749"/>
                    <a:pt x="255" y="867"/>
                    <a:pt x="245" y="985"/>
                  </a:cubicBezTo>
                  <a:cubicBezTo>
                    <a:pt x="255" y="867"/>
                    <a:pt x="255" y="749"/>
                    <a:pt x="265" y="641"/>
                  </a:cubicBezTo>
                  <a:lnTo>
                    <a:pt x="265" y="296"/>
                  </a:lnTo>
                  <a:lnTo>
                    <a:pt x="255" y="208"/>
                  </a:lnTo>
                  <a:close/>
                  <a:moveTo>
                    <a:pt x="245" y="985"/>
                  </a:moveTo>
                  <a:cubicBezTo>
                    <a:pt x="245" y="1005"/>
                    <a:pt x="236" y="1034"/>
                    <a:pt x="236" y="1063"/>
                  </a:cubicBezTo>
                  <a:lnTo>
                    <a:pt x="236" y="1063"/>
                  </a:lnTo>
                  <a:cubicBezTo>
                    <a:pt x="236" y="1034"/>
                    <a:pt x="245" y="1015"/>
                    <a:pt x="245" y="985"/>
                  </a:cubicBezTo>
                  <a:close/>
                  <a:moveTo>
                    <a:pt x="216" y="1103"/>
                  </a:moveTo>
                  <a:lnTo>
                    <a:pt x="216" y="1103"/>
                  </a:lnTo>
                  <a:cubicBezTo>
                    <a:pt x="206" y="1113"/>
                    <a:pt x="196" y="1123"/>
                    <a:pt x="177" y="1133"/>
                  </a:cubicBezTo>
                  <a:cubicBezTo>
                    <a:pt x="196" y="1123"/>
                    <a:pt x="206" y="1123"/>
                    <a:pt x="216" y="1103"/>
                  </a:cubicBezTo>
                  <a:close/>
                  <a:moveTo>
                    <a:pt x="97" y="1153"/>
                  </a:moveTo>
                  <a:lnTo>
                    <a:pt x="97" y="1153"/>
                  </a:lnTo>
                  <a:cubicBezTo>
                    <a:pt x="68" y="1162"/>
                    <a:pt x="39" y="1162"/>
                    <a:pt x="9" y="1162"/>
                  </a:cubicBezTo>
                  <a:cubicBezTo>
                    <a:pt x="9" y="1172"/>
                    <a:pt x="9" y="1172"/>
                    <a:pt x="19" y="1172"/>
                  </a:cubicBezTo>
                  <a:cubicBezTo>
                    <a:pt x="39" y="1162"/>
                    <a:pt x="68" y="1162"/>
                    <a:pt x="97" y="1153"/>
                  </a:cubicBezTo>
                  <a:close/>
                  <a:moveTo>
                    <a:pt x="343" y="11"/>
                  </a:moveTo>
                  <a:cubicBezTo>
                    <a:pt x="354" y="21"/>
                    <a:pt x="354" y="31"/>
                    <a:pt x="363" y="51"/>
                  </a:cubicBezTo>
                  <a:cubicBezTo>
                    <a:pt x="363" y="60"/>
                    <a:pt x="363" y="70"/>
                    <a:pt x="373" y="90"/>
                  </a:cubicBezTo>
                  <a:cubicBezTo>
                    <a:pt x="373" y="119"/>
                    <a:pt x="373" y="149"/>
                    <a:pt x="383" y="169"/>
                  </a:cubicBezTo>
                  <a:cubicBezTo>
                    <a:pt x="383" y="228"/>
                    <a:pt x="373" y="287"/>
                    <a:pt x="373" y="346"/>
                  </a:cubicBezTo>
                  <a:cubicBezTo>
                    <a:pt x="363" y="454"/>
                    <a:pt x="363" y="572"/>
                    <a:pt x="354" y="690"/>
                  </a:cubicBezTo>
                  <a:lnTo>
                    <a:pt x="354" y="858"/>
                  </a:lnTo>
                  <a:cubicBezTo>
                    <a:pt x="343" y="917"/>
                    <a:pt x="343" y="976"/>
                    <a:pt x="334" y="1024"/>
                  </a:cubicBezTo>
                  <a:cubicBezTo>
                    <a:pt x="324" y="1054"/>
                    <a:pt x="314" y="1083"/>
                    <a:pt x="304" y="1103"/>
                  </a:cubicBezTo>
                  <a:cubicBezTo>
                    <a:pt x="295" y="1133"/>
                    <a:pt x="275" y="1153"/>
                    <a:pt x="255" y="1172"/>
                  </a:cubicBezTo>
                  <a:cubicBezTo>
                    <a:pt x="245" y="1172"/>
                    <a:pt x="245" y="1172"/>
                    <a:pt x="236" y="1182"/>
                  </a:cubicBezTo>
                  <a:lnTo>
                    <a:pt x="216" y="1182"/>
                  </a:lnTo>
                  <a:lnTo>
                    <a:pt x="177" y="1192"/>
                  </a:lnTo>
                  <a:lnTo>
                    <a:pt x="98" y="1212"/>
                  </a:lnTo>
                  <a:cubicBezTo>
                    <a:pt x="29" y="1229"/>
                    <a:pt x="0" y="1239"/>
                    <a:pt x="12" y="1239"/>
                  </a:cubicBezTo>
                  <a:cubicBezTo>
                    <a:pt x="20" y="1239"/>
                    <a:pt x="48" y="1234"/>
                    <a:pt x="98" y="1221"/>
                  </a:cubicBezTo>
                  <a:lnTo>
                    <a:pt x="177" y="1202"/>
                  </a:lnTo>
                  <a:lnTo>
                    <a:pt x="225" y="1192"/>
                  </a:lnTo>
                  <a:lnTo>
                    <a:pt x="245" y="1192"/>
                  </a:lnTo>
                  <a:cubicBezTo>
                    <a:pt x="245" y="1182"/>
                    <a:pt x="255" y="1182"/>
                    <a:pt x="265" y="1182"/>
                  </a:cubicBezTo>
                  <a:cubicBezTo>
                    <a:pt x="284" y="1162"/>
                    <a:pt x="304" y="1143"/>
                    <a:pt x="314" y="1113"/>
                  </a:cubicBezTo>
                  <a:cubicBezTo>
                    <a:pt x="334" y="1083"/>
                    <a:pt x="334" y="1054"/>
                    <a:pt x="343" y="1024"/>
                  </a:cubicBezTo>
                  <a:cubicBezTo>
                    <a:pt x="354" y="976"/>
                    <a:pt x="363" y="917"/>
                    <a:pt x="363" y="858"/>
                  </a:cubicBezTo>
                  <a:cubicBezTo>
                    <a:pt x="363" y="798"/>
                    <a:pt x="363" y="739"/>
                    <a:pt x="373" y="690"/>
                  </a:cubicBezTo>
                  <a:cubicBezTo>
                    <a:pt x="373" y="572"/>
                    <a:pt x="373" y="454"/>
                    <a:pt x="383" y="346"/>
                  </a:cubicBezTo>
                  <a:cubicBezTo>
                    <a:pt x="393" y="287"/>
                    <a:pt x="393" y="228"/>
                    <a:pt x="393" y="169"/>
                  </a:cubicBezTo>
                  <a:cubicBezTo>
                    <a:pt x="383" y="139"/>
                    <a:pt x="383" y="119"/>
                    <a:pt x="383" y="90"/>
                  </a:cubicBezTo>
                  <a:cubicBezTo>
                    <a:pt x="373" y="70"/>
                    <a:pt x="373" y="60"/>
                    <a:pt x="373" y="40"/>
                  </a:cubicBezTo>
                  <a:cubicBezTo>
                    <a:pt x="363" y="40"/>
                    <a:pt x="363" y="31"/>
                    <a:pt x="363" y="21"/>
                  </a:cubicBezTo>
                  <a:cubicBezTo>
                    <a:pt x="354" y="21"/>
                    <a:pt x="354" y="11"/>
                    <a:pt x="343" y="1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
            <p:cNvSpPr/>
            <p:nvPr/>
          </p:nvSpPr>
          <p:spPr>
            <a:xfrm>
              <a:off x="1056956" y="4184161"/>
              <a:ext cx="77324" cy="600588"/>
            </a:xfrm>
            <a:custGeom>
              <a:avLst/>
              <a:gdLst/>
              <a:ahLst/>
              <a:cxnLst/>
              <a:rect l="l" t="t" r="r" b="b"/>
              <a:pathLst>
                <a:path w="365" h="2835" extrusionOk="0">
                  <a:moveTo>
                    <a:pt x="188" y="1"/>
                  </a:moveTo>
                  <a:cubicBezTo>
                    <a:pt x="0" y="1"/>
                    <a:pt x="20" y="237"/>
                    <a:pt x="20" y="522"/>
                  </a:cubicBezTo>
                  <a:lnTo>
                    <a:pt x="20" y="2835"/>
                  </a:lnTo>
                  <a:lnTo>
                    <a:pt x="355" y="2835"/>
                  </a:lnTo>
                  <a:lnTo>
                    <a:pt x="355" y="522"/>
                  </a:lnTo>
                  <a:cubicBezTo>
                    <a:pt x="355" y="237"/>
                    <a:pt x="365" y="1"/>
                    <a:pt x="1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
            <p:cNvSpPr/>
            <p:nvPr/>
          </p:nvSpPr>
          <p:spPr>
            <a:xfrm>
              <a:off x="1069455" y="4184161"/>
              <a:ext cx="54445" cy="600588"/>
            </a:xfrm>
            <a:custGeom>
              <a:avLst/>
              <a:gdLst/>
              <a:ahLst/>
              <a:cxnLst/>
              <a:rect l="l" t="t" r="r" b="b"/>
              <a:pathLst>
                <a:path w="257" h="2835" extrusionOk="0">
                  <a:moveTo>
                    <a:pt x="129" y="1"/>
                  </a:moveTo>
                  <a:cubicBezTo>
                    <a:pt x="0" y="1"/>
                    <a:pt x="11" y="355"/>
                    <a:pt x="20" y="748"/>
                  </a:cubicBezTo>
                  <a:cubicBezTo>
                    <a:pt x="20" y="1103"/>
                    <a:pt x="50" y="2835"/>
                    <a:pt x="50" y="2835"/>
                  </a:cubicBezTo>
                  <a:lnTo>
                    <a:pt x="207" y="2835"/>
                  </a:lnTo>
                  <a:cubicBezTo>
                    <a:pt x="207" y="2835"/>
                    <a:pt x="227" y="1103"/>
                    <a:pt x="237" y="748"/>
                  </a:cubicBezTo>
                  <a:cubicBezTo>
                    <a:pt x="237" y="355"/>
                    <a:pt x="256" y="1"/>
                    <a:pt x="12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
            <p:cNvSpPr/>
            <p:nvPr/>
          </p:nvSpPr>
          <p:spPr>
            <a:xfrm>
              <a:off x="1077717" y="4184161"/>
              <a:ext cx="35802" cy="600588"/>
            </a:xfrm>
            <a:custGeom>
              <a:avLst/>
              <a:gdLst/>
              <a:ahLst/>
              <a:cxnLst/>
              <a:rect l="l" t="t" r="r" b="b"/>
              <a:pathLst>
                <a:path w="169" h="2835" extrusionOk="0">
                  <a:moveTo>
                    <a:pt x="90" y="1"/>
                  </a:moveTo>
                  <a:cubicBezTo>
                    <a:pt x="1" y="1"/>
                    <a:pt x="11" y="237"/>
                    <a:pt x="11" y="522"/>
                  </a:cubicBezTo>
                  <a:lnTo>
                    <a:pt x="11" y="2835"/>
                  </a:lnTo>
                  <a:lnTo>
                    <a:pt x="168" y="2835"/>
                  </a:lnTo>
                  <a:lnTo>
                    <a:pt x="168" y="522"/>
                  </a:lnTo>
                  <a:cubicBezTo>
                    <a:pt x="168" y="237"/>
                    <a:pt x="168" y="1"/>
                    <a:pt x="9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
            <p:cNvSpPr/>
            <p:nvPr/>
          </p:nvSpPr>
          <p:spPr>
            <a:xfrm>
              <a:off x="1094453" y="4183314"/>
              <a:ext cx="19066" cy="599317"/>
            </a:xfrm>
            <a:custGeom>
              <a:avLst/>
              <a:gdLst/>
              <a:ahLst/>
              <a:cxnLst/>
              <a:rect l="l" t="t" r="r" b="b"/>
              <a:pathLst>
                <a:path w="90" h="2829" extrusionOk="0">
                  <a:moveTo>
                    <a:pt x="14" y="0"/>
                  </a:moveTo>
                  <a:cubicBezTo>
                    <a:pt x="5" y="0"/>
                    <a:pt x="0" y="5"/>
                    <a:pt x="0" y="5"/>
                  </a:cubicBezTo>
                  <a:cubicBezTo>
                    <a:pt x="0" y="5"/>
                    <a:pt x="11" y="5"/>
                    <a:pt x="20" y="14"/>
                  </a:cubicBezTo>
                  <a:cubicBezTo>
                    <a:pt x="30" y="14"/>
                    <a:pt x="30" y="24"/>
                    <a:pt x="40" y="24"/>
                  </a:cubicBezTo>
                  <a:cubicBezTo>
                    <a:pt x="50" y="34"/>
                    <a:pt x="50" y="44"/>
                    <a:pt x="59" y="64"/>
                  </a:cubicBezTo>
                  <a:cubicBezTo>
                    <a:pt x="59" y="93"/>
                    <a:pt x="70" y="112"/>
                    <a:pt x="70" y="142"/>
                  </a:cubicBezTo>
                  <a:cubicBezTo>
                    <a:pt x="79" y="171"/>
                    <a:pt x="79" y="201"/>
                    <a:pt x="79" y="231"/>
                  </a:cubicBezTo>
                  <a:lnTo>
                    <a:pt x="79" y="408"/>
                  </a:lnTo>
                  <a:lnTo>
                    <a:pt x="79" y="752"/>
                  </a:lnTo>
                  <a:lnTo>
                    <a:pt x="79" y="1451"/>
                  </a:lnTo>
                  <a:cubicBezTo>
                    <a:pt x="89" y="1914"/>
                    <a:pt x="89" y="2376"/>
                    <a:pt x="89" y="2829"/>
                  </a:cubicBezTo>
                  <a:lnTo>
                    <a:pt x="89" y="1441"/>
                  </a:lnTo>
                  <a:lnTo>
                    <a:pt x="89" y="752"/>
                  </a:lnTo>
                  <a:lnTo>
                    <a:pt x="89" y="408"/>
                  </a:lnTo>
                  <a:lnTo>
                    <a:pt x="89" y="231"/>
                  </a:lnTo>
                  <a:cubicBezTo>
                    <a:pt x="89" y="201"/>
                    <a:pt x="89" y="171"/>
                    <a:pt x="79" y="142"/>
                  </a:cubicBezTo>
                  <a:cubicBezTo>
                    <a:pt x="79" y="112"/>
                    <a:pt x="79" y="83"/>
                    <a:pt x="70" y="53"/>
                  </a:cubicBezTo>
                  <a:cubicBezTo>
                    <a:pt x="59" y="44"/>
                    <a:pt x="59" y="34"/>
                    <a:pt x="50" y="24"/>
                  </a:cubicBezTo>
                  <a:lnTo>
                    <a:pt x="30" y="5"/>
                  </a:lnTo>
                  <a:cubicBezTo>
                    <a:pt x="24" y="1"/>
                    <a:pt x="18" y="0"/>
                    <a:pt x="1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
            <p:cNvSpPr/>
            <p:nvPr/>
          </p:nvSpPr>
          <p:spPr>
            <a:xfrm>
              <a:off x="1077717" y="4183314"/>
              <a:ext cx="19066" cy="599317"/>
            </a:xfrm>
            <a:custGeom>
              <a:avLst/>
              <a:gdLst/>
              <a:ahLst/>
              <a:cxnLst/>
              <a:rect l="l" t="t" r="r" b="b"/>
              <a:pathLst>
                <a:path w="90" h="2829" extrusionOk="0">
                  <a:moveTo>
                    <a:pt x="84" y="0"/>
                  </a:moveTo>
                  <a:cubicBezTo>
                    <a:pt x="81" y="0"/>
                    <a:pt x="77" y="1"/>
                    <a:pt x="70" y="5"/>
                  </a:cubicBezTo>
                  <a:cubicBezTo>
                    <a:pt x="60" y="5"/>
                    <a:pt x="50" y="14"/>
                    <a:pt x="50" y="24"/>
                  </a:cubicBezTo>
                  <a:cubicBezTo>
                    <a:pt x="40" y="34"/>
                    <a:pt x="31" y="44"/>
                    <a:pt x="31" y="53"/>
                  </a:cubicBezTo>
                  <a:cubicBezTo>
                    <a:pt x="20" y="83"/>
                    <a:pt x="11" y="112"/>
                    <a:pt x="11" y="142"/>
                  </a:cubicBezTo>
                  <a:cubicBezTo>
                    <a:pt x="11" y="171"/>
                    <a:pt x="11" y="201"/>
                    <a:pt x="1" y="231"/>
                  </a:cubicBezTo>
                  <a:lnTo>
                    <a:pt x="1" y="408"/>
                  </a:lnTo>
                  <a:lnTo>
                    <a:pt x="1" y="752"/>
                  </a:lnTo>
                  <a:lnTo>
                    <a:pt x="1" y="1451"/>
                  </a:lnTo>
                  <a:cubicBezTo>
                    <a:pt x="11" y="1914"/>
                    <a:pt x="11" y="2376"/>
                    <a:pt x="11" y="2829"/>
                  </a:cubicBezTo>
                  <a:lnTo>
                    <a:pt x="11" y="1441"/>
                  </a:lnTo>
                  <a:lnTo>
                    <a:pt x="11" y="752"/>
                  </a:lnTo>
                  <a:lnTo>
                    <a:pt x="11" y="408"/>
                  </a:lnTo>
                  <a:cubicBezTo>
                    <a:pt x="11" y="349"/>
                    <a:pt x="11" y="290"/>
                    <a:pt x="20" y="231"/>
                  </a:cubicBezTo>
                  <a:lnTo>
                    <a:pt x="20" y="142"/>
                  </a:lnTo>
                  <a:cubicBezTo>
                    <a:pt x="31" y="112"/>
                    <a:pt x="31" y="93"/>
                    <a:pt x="40" y="64"/>
                  </a:cubicBezTo>
                  <a:cubicBezTo>
                    <a:pt x="40" y="44"/>
                    <a:pt x="50" y="34"/>
                    <a:pt x="60" y="24"/>
                  </a:cubicBezTo>
                  <a:lnTo>
                    <a:pt x="70" y="14"/>
                  </a:lnTo>
                  <a:lnTo>
                    <a:pt x="90" y="5"/>
                  </a:lnTo>
                  <a:cubicBezTo>
                    <a:pt x="90" y="5"/>
                    <a:pt x="90" y="0"/>
                    <a:pt x="8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7"/>
            <p:cNvSpPr/>
            <p:nvPr/>
          </p:nvSpPr>
          <p:spPr>
            <a:xfrm>
              <a:off x="1050812" y="4592815"/>
              <a:ext cx="18854" cy="6355"/>
            </a:xfrm>
            <a:custGeom>
              <a:avLst/>
              <a:gdLst/>
              <a:ahLst/>
              <a:cxnLst/>
              <a:rect l="l" t="t" r="r" b="b"/>
              <a:pathLst>
                <a:path w="89" h="30" extrusionOk="0">
                  <a:moveTo>
                    <a:pt x="0" y="0"/>
                  </a:moveTo>
                  <a:lnTo>
                    <a:pt x="88" y="30"/>
                  </a:lnTo>
                  <a:lnTo>
                    <a:pt x="88" y="10"/>
                  </a:lnTo>
                  <a:cubicBezTo>
                    <a:pt x="59" y="1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7"/>
            <p:cNvSpPr/>
            <p:nvPr/>
          </p:nvSpPr>
          <p:spPr>
            <a:xfrm>
              <a:off x="1125806" y="4655310"/>
              <a:ext cx="16948" cy="18854"/>
            </a:xfrm>
            <a:custGeom>
              <a:avLst/>
              <a:gdLst/>
              <a:ahLst/>
              <a:cxnLst/>
              <a:rect l="l" t="t" r="r" b="b"/>
              <a:pathLst>
                <a:path w="80" h="89" extrusionOk="0">
                  <a:moveTo>
                    <a:pt x="79" y="1"/>
                  </a:moveTo>
                  <a:lnTo>
                    <a:pt x="79" y="1"/>
                  </a:lnTo>
                  <a:cubicBezTo>
                    <a:pt x="49" y="20"/>
                    <a:pt x="30" y="49"/>
                    <a:pt x="0" y="79"/>
                  </a:cubicBezTo>
                  <a:cubicBezTo>
                    <a:pt x="0" y="79"/>
                    <a:pt x="0" y="89"/>
                    <a:pt x="10" y="89"/>
                  </a:cubicBezTo>
                  <a:cubicBezTo>
                    <a:pt x="40" y="60"/>
                    <a:pt x="59" y="30"/>
                    <a:pt x="7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7"/>
            <p:cNvSpPr/>
            <p:nvPr/>
          </p:nvSpPr>
          <p:spPr>
            <a:xfrm>
              <a:off x="1121569" y="4617813"/>
              <a:ext cx="21185" cy="18854"/>
            </a:xfrm>
            <a:custGeom>
              <a:avLst/>
              <a:gdLst/>
              <a:ahLst/>
              <a:cxnLst/>
              <a:rect l="l" t="t" r="r" b="b"/>
              <a:pathLst>
                <a:path w="100" h="89" extrusionOk="0">
                  <a:moveTo>
                    <a:pt x="99" y="1"/>
                  </a:moveTo>
                  <a:lnTo>
                    <a:pt x="99" y="1"/>
                  </a:lnTo>
                  <a:cubicBezTo>
                    <a:pt x="60" y="20"/>
                    <a:pt x="30" y="49"/>
                    <a:pt x="1" y="79"/>
                  </a:cubicBezTo>
                  <a:cubicBezTo>
                    <a:pt x="1" y="89"/>
                    <a:pt x="1" y="89"/>
                    <a:pt x="10" y="89"/>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7"/>
            <p:cNvSpPr/>
            <p:nvPr/>
          </p:nvSpPr>
          <p:spPr>
            <a:xfrm>
              <a:off x="1215418" y="4544726"/>
              <a:ext cx="23091" cy="19066"/>
            </a:xfrm>
            <a:custGeom>
              <a:avLst/>
              <a:gdLst/>
              <a:ahLst/>
              <a:cxnLst/>
              <a:rect l="l" t="t" r="r" b="b"/>
              <a:pathLst>
                <a:path w="109" h="90" extrusionOk="0">
                  <a:moveTo>
                    <a:pt x="109" y="1"/>
                  </a:moveTo>
                  <a:lnTo>
                    <a:pt x="109" y="1"/>
                  </a:lnTo>
                  <a:cubicBezTo>
                    <a:pt x="69" y="31"/>
                    <a:pt x="40" y="50"/>
                    <a:pt x="0" y="70"/>
                  </a:cubicBezTo>
                  <a:cubicBezTo>
                    <a:pt x="0" y="79"/>
                    <a:pt x="0" y="90"/>
                    <a:pt x="10" y="90"/>
                  </a:cubicBezTo>
                  <a:cubicBezTo>
                    <a:pt x="50" y="60"/>
                    <a:pt x="79" y="31"/>
                    <a:pt x="10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
            <p:cNvSpPr/>
            <p:nvPr/>
          </p:nvSpPr>
          <p:spPr>
            <a:xfrm>
              <a:off x="1219443" y="4511466"/>
              <a:ext cx="12711" cy="10592"/>
            </a:xfrm>
            <a:custGeom>
              <a:avLst/>
              <a:gdLst/>
              <a:ahLst/>
              <a:cxnLst/>
              <a:rect l="l" t="t" r="r" b="b"/>
              <a:pathLst>
                <a:path w="60" h="50" extrusionOk="0">
                  <a:moveTo>
                    <a:pt x="60" y="0"/>
                  </a:moveTo>
                  <a:lnTo>
                    <a:pt x="60" y="0"/>
                  </a:lnTo>
                  <a:cubicBezTo>
                    <a:pt x="40" y="10"/>
                    <a:pt x="21" y="30"/>
                    <a:pt x="1" y="40"/>
                  </a:cubicBezTo>
                  <a:cubicBezTo>
                    <a:pt x="1" y="50"/>
                    <a:pt x="1" y="50"/>
                    <a:pt x="11" y="50"/>
                  </a:cubicBezTo>
                  <a:cubicBezTo>
                    <a:pt x="31" y="40"/>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7"/>
            <p:cNvSpPr/>
            <p:nvPr/>
          </p:nvSpPr>
          <p:spPr>
            <a:xfrm>
              <a:off x="1217536" y="4473969"/>
              <a:ext cx="12711" cy="14829"/>
            </a:xfrm>
            <a:custGeom>
              <a:avLst/>
              <a:gdLst/>
              <a:ahLst/>
              <a:cxnLst/>
              <a:rect l="l" t="t" r="r" b="b"/>
              <a:pathLst>
                <a:path w="60" h="70" extrusionOk="0">
                  <a:moveTo>
                    <a:pt x="59" y="0"/>
                  </a:moveTo>
                  <a:lnTo>
                    <a:pt x="59" y="0"/>
                  </a:lnTo>
                  <a:cubicBezTo>
                    <a:pt x="30" y="10"/>
                    <a:pt x="10" y="39"/>
                    <a:pt x="10" y="59"/>
                  </a:cubicBezTo>
                  <a:cubicBezTo>
                    <a:pt x="0" y="69"/>
                    <a:pt x="20" y="69"/>
                    <a:pt x="20" y="69"/>
                  </a:cubicBezTo>
                  <a:cubicBezTo>
                    <a:pt x="3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7"/>
            <p:cNvSpPr/>
            <p:nvPr/>
          </p:nvSpPr>
          <p:spPr>
            <a:xfrm>
              <a:off x="1209274" y="4434353"/>
              <a:ext cx="8474" cy="12711"/>
            </a:xfrm>
            <a:custGeom>
              <a:avLst/>
              <a:gdLst/>
              <a:ahLst/>
              <a:cxnLst/>
              <a:rect l="l" t="t" r="r" b="b"/>
              <a:pathLst>
                <a:path w="40" h="60" extrusionOk="0">
                  <a:moveTo>
                    <a:pt x="39" y="0"/>
                  </a:moveTo>
                  <a:lnTo>
                    <a:pt x="39" y="0"/>
                  </a:lnTo>
                  <a:cubicBezTo>
                    <a:pt x="20" y="10"/>
                    <a:pt x="10" y="30"/>
                    <a:pt x="0" y="49"/>
                  </a:cubicBezTo>
                  <a:lnTo>
                    <a:pt x="10" y="60"/>
                  </a:lnTo>
                  <a:lnTo>
                    <a:pt x="3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7"/>
            <p:cNvSpPr/>
            <p:nvPr/>
          </p:nvSpPr>
          <p:spPr>
            <a:xfrm>
              <a:off x="1167540" y="4430116"/>
              <a:ext cx="12711" cy="25210"/>
            </a:xfrm>
            <a:custGeom>
              <a:avLst/>
              <a:gdLst/>
              <a:ahLst/>
              <a:cxnLst/>
              <a:rect l="l" t="t" r="r" b="b"/>
              <a:pathLst>
                <a:path w="60" h="119" extrusionOk="0">
                  <a:moveTo>
                    <a:pt x="0" y="1"/>
                  </a:moveTo>
                  <a:lnTo>
                    <a:pt x="0" y="1"/>
                  </a:lnTo>
                  <a:cubicBezTo>
                    <a:pt x="10" y="40"/>
                    <a:pt x="20" y="80"/>
                    <a:pt x="49" y="119"/>
                  </a:cubicBezTo>
                  <a:lnTo>
                    <a:pt x="59" y="109"/>
                  </a:lnTo>
                  <a:cubicBezTo>
                    <a:pt x="40" y="69"/>
                    <a:pt x="20" y="4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7"/>
            <p:cNvSpPr/>
            <p:nvPr/>
          </p:nvSpPr>
          <p:spPr>
            <a:xfrm>
              <a:off x="1125806" y="4394738"/>
              <a:ext cx="12711" cy="12711"/>
            </a:xfrm>
            <a:custGeom>
              <a:avLst/>
              <a:gdLst/>
              <a:ahLst/>
              <a:cxnLst/>
              <a:rect l="l" t="t" r="r" b="b"/>
              <a:pathLst>
                <a:path w="60" h="60" extrusionOk="0">
                  <a:moveTo>
                    <a:pt x="59" y="0"/>
                  </a:moveTo>
                  <a:lnTo>
                    <a:pt x="59" y="0"/>
                  </a:lnTo>
                  <a:cubicBezTo>
                    <a:pt x="40" y="10"/>
                    <a:pt x="10" y="30"/>
                    <a:pt x="0" y="50"/>
                  </a:cubicBezTo>
                  <a:cubicBezTo>
                    <a:pt x="0" y="50"/>
                    <a:pt x="0" y="59"/>
                    <a:pt x="10" y="59"/>
                  </a:cubicBezTo>
                  <a:cubicBezTo>
                    <a:pt x="2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7"/>
            <p:cNvSpPr/>
            <p:nvPr/>
          </p:nvSpPr>
          <p:spPr>
            <a:xfrm>
              <a:off x="1132585" y="4336268"/>
              <a:ext cx="20337" cy="19914"/>
            </a:xfrm>
            <a:custGeom>
              <a:avLst/>
              <a:gdLst/>
              <a:ahLst/>
              <a:cxnLst/>
              <a:rect l="l" t="t" r="r" b="b"/>
              <a:pathLst>
                <a:path w="96" h="94" extrusionOk="0">
                  <a:moveTo>
                    <a:pt x="96" y="1"/>
                  </a:moveTo>
                  <a:lnTo>
                    <a:pt x="96" y="1"/>
                  </a:lnTo>
                  <a:cubicBezTo>
                    <a:pt x="67" y="31"/>
                    <a:pt x="37" y="50"/>
                    <a:pt x="8" y="79"/>
                  </a:cubicBezTo>
                  <a:cubicBezTo>
                    <a:pt x="1" y="87"/>
                    <a:pt x="4" y="93"/>
                    <a:pt x="6" y="93"/>
                  </a:cubicBezTo>
                  <a:cubicBezTo>
                    <a:pt x="7" y="93"/>
                    <a:pt x="8" y="92"/>
                    <a:pt x="8" y="90"/>
                  </a:cubicBezTo>
                  <a:cubicBezTo>
                    <a:pt x="47" y="70"/>
                    <a:pt x="67" y="31"/>
                    <a:pt x="9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7"/>
            <p:cNvSpPr/>
            <p:nvPr/>
          </p:nvSpPr>
          <p:spPr>
            <a:xfrm>
              <a:off x="1056956" y="4313388"/>
              <a:ext cx="14829" cy="14829"/>
            </a:xfrm>
            <a:custGeom>
              <a:avLst/>
              <a:gdLst/>
              <a:ahLst/>
              <a:cxnLst/>
              <a:rect l="l" t="t" r="r" b="b"/>
              <a:pathLst>
                <a:path w="70" h="70" extrusionOk="0">
                  <a:moveTo>
                    <a:pt x="0" y="1"/>
                  </a:moveTo>
                  <a:lnTo>
                    <a:pt x="0" y="1"/>
                  </a:lnTo>
                  <a:cubicBezTo>
                    <a:pt x="20" y="30"/>
                    <a:pt x="40" y="50"/>
                    <a:pt x="59" y="69"/>
                  </a:cubicBezTo>
                  <a:lnTo>
                    <a:pt x="70" y="60"/>
                  </a:lnTo>
                  <a:cubicBezTo>
                    <a:pt x="50" y="40"/>
                    <a:pt x="3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7"/>
            <p:cNvSpPr/>
            <p:nvPr/>
          </p:nvSpPr>
          <p:spPr>
            <a:xfrm>
              <a:off x="1090216" y="4350885"/>
              <a:ext cx="6567" cy="10592"/>
            </a:xfrm>
            <a:custGeom>
              <a:avLst/>
              <a:gdLst/>
              <a:ahLst/>
              <a:cxnLst/>
              <a:rect l="l" t="t" r="r" b="b"/>
              <a:pathLst>
                <a:path w="31" h="50" extrusionOk="0">
                  <a:moveTo>
                    <a:pt x="1" y="1"/>
                  </a:moveTo>
                  <a:cubicBezTo>
                    <a:pt x="1" y="21"/>
                    <a:pt x="11" y="30"/>
                    <a:pt x="20" y="50"/>
                  </a:cubicBezTo>
                  <a:lnTo>
                    <a:pt x="31" y="40"/>
                  </a:lnTo>
                  <a:cubicBezTo>
                    <a:pt x="31" y="30"/>
                    <a:pt x="1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7"/>
            <p:cNvSpPr/>
            <p:nvPr/>
          </p:nvSpPr>
          <p:spPr>
            <a:xfrm>
              <a:off x="1081954" y="4407237"/>
              <a:ext cx="10592" cy="6567"/>
            </a:xfrm>
            <a:custGeom>
              <a:avLst/>
              <a:gdLst/>
              <a:ahLst/>
              <a:cxnLst/>
              <a:rect l="l" t="t" r="r" b="b"/>
              <a:pathLst>
                <a:path w="50" h="31" extrusionOk="0">
                  <a:moveTo>
                    <a:pt x="0" y="0"/>
                  </a:moveTo>
                  <a:cubicBezTo>
                    <a:pt x="11" y="10"/>
                    <a:pt x="20" y="30"/>
                    <a:pt x="40" y="30"/>
                  </a:cubicBezTo>
                  <a:cubicBezTo>
                    <a:pt x="40" y="30"/>
                    <a:pt x="50" y="20"/>
                    <a:pt x="40" y="20"/>
                  </a:cubicBezTo>
                  <a:cubicBezTo>
                    <a:pt x="30" y="10"/>
                    <a:pt x="11"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7"/>
            <p:cNvSpPr/>
            <p:nvPr/>
          </p:nvSpPr>
          <p:spPr>
            <a:xfrm>
              <a:off x="1059074" y="4442615"/>
              <a:ext cx="14829" cy="12711"/>
            </a:xfrm>
            <a:custGeom>
              <a:avLst/>
              <a:gdLst/>
              <a:ahLst/>
              <a:cxnLst/>
              <a:rect l="l" t="t" r="r" b="b"/>
              <a:pathLst>
                <a:path w="70" h="60" extrusionOk="0">
                  <a:moveTo>
                    <a:pt x="1" y="1"/>
                  </a:moveTo>
                  <a:cubicBezTo>
                    <a:pt x="20" y="21"/>
                    <a:pt x="40" y="40"/>
                    <a:pt x="49" y="60"/>
                  </a:cubicBezTo>
                  <a:cubicBezTo>
                    <a:pt x="60" y="60"/>
                    <a:pt x="69" y="50"/>
                    <a:pt x="60" y="50"/>
                  </a:cubicBezTo>
                  <a:cubicBezTo>
                    <a:pt x="49" y="3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7"/>
            <p:cNvSpPr/>
            <p:nvPr/>
          </p:nvSpPr>
          <p:spPr>
            <a:xfrm>
              <a:off x="1123688" y="4494730"/>
              <a:ext cx="19066" cy="10804"/>
            </a:xfrm>
            <a:custGeom>
              <a:avLst/>
              <a:gdLst/>
              <a:ahLst/>
              <a:cxnLst/>
              <a:rect l="l" t="t" r="r" b="b"/>
              <a:pathLst>
                <a:path w="90" h="51" extrusionOk="0">
                  <a:moveTo>
                    <a:pt x="89" y="0"/>
                  </a:moveTo>
                  <a:cubicBezTo>
                    <a:pt x="59" y="0"/>
                    <a:pt x="30" y="20"/>
                    <a:pt x="10" y="40"/>
                  </a:cubicBezTo>
                  <a:cubicBezTo>
                    <a:pt x="0" y="40"/>
                    <a:pt x="10" y="50"/>
                    <a:pt x="10" y="50"/>
                  </a:cubicBezTo>
                  <a:cubicBezTo>
                    <a:pt x="40" y="3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7"/>
            <p:cNvSpPr/>
            <p:nvPr/>
          </p:nvSpPr>
          <p:spPr>
            <a:xfrm>
              <a:off x="1048482" y="4540489"/>
              <a:ext cx="15041" cy="10804"/>
            </a:xfrm>
            <a:custGeom>
              <a:avLst/>
              <a:gdLst/>
              <a:ahLst/>
              <a:cxnLst/>
              <a:rect l="l" t="t" r="r" b="b"/>
              <a:pathLst>
                <a:path w="71" h="51" extrusionOk="0">
                  <a:moveTo>
                    <a:pt x="1" y="1"/>
                  </a:moveTo>
                  <a:lnTo>
                    <a:pt x="1" y="1"/>
                  </a:lnTo>
                  <a:cubicBezTo>
                    <a:pt x="21" y="11"/>
                    <a:pt x="40" y="31"/>
                    <a:pt x="60" y="51"/>
                  </a:cubicBezTo>
                  <a:cubicBezTo>
                    <a:pt x="70" y="51"/>
                    <a:pt x="70" y="40"/>
                    <a:pt x="70" y="40"/>
                  </a:cubicBezTo>
                  <a:cubicBezTo>
                    <a:pt x="51" y="21"/>
                    <a:pt x="31"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7"/>
            <p:cNvSpPr/>
            <p:nvPr/>
          </p:nvSpPr>
          <p:spPr>
            <a:xfrm>
              <a:off x="1056956" y="4672046"/>
              <a:ext cx="8474" cy="4449"/>
            </a:xfrm>
            <a:custGeom>
              <a:avLst/>
              <a:gdLst/>
              <a:ahLst/>
              <a:cxnLst/>
              <a:rect l="l" t="t" r="r" b="b"/>
              <a:pathLst>
                <a:path w="40" h="21" extrusionOk="0">
                  <a:moveTo>
                    <a:pt x="0" y="0"/>
                  </a:moveTo>
                  <a:lnTo>
                    <a:pt x="0" y="10"/>
                  </a:lnTo>
                  <a:cubicBezTo>
                    <a:pt x="11" y="10"/>
                    <a:pt x="20" y="20"/>
                    <a:pt x="40" y="20"/>
                  </a:cubicBezTo>
                  <a:lnTo>
                    <a:pt x="40" y="10"/>
                  </a:lnTo>
                  <a:cubicBezTo>
                    <a:pt x="35" y="5"/>
                    <a:pt x="28" y="5"/>
                    <a:pt x="20" y="5"/>
                  </a:cubicBezTo>
                  <a:cubicBezTo>
                    <a:pt x="13" y="5"/>
                    <a:pt x="5" y="5"/>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7"/>
            <p:cNvSpPr/>
            <p:nvPr/>
          </p:nvSpPr>
          <p:spPr>
            <a:xfrm>
              <a:off x="1046575" y="4722042"/>
              <a:ext cx="20973" cy="10592"/>
            </a:xfrm>
            <a:custGeom>
              <a:avLst/>
              <a:gdLst/>
              <a:ahLst/>
              <a:cxnLst/>
              <a:rect l="l" t="t" r="r" b="b"/>
              <a:pathLst>
                <a:path w="99" h="50" extrusionOk="0">
                  <a:moveTo>
                    <a:pt x="0" y="1"/>
                  </a:moveTo>
                  <a:cubicBezTo>
                    <a:pt x="30" y="10"/>
                    <a:pt x="60" y="30"/>
                    <a:pt x="89" y="49"/>
                  </a:cubicBezTo>
                  <a:cubicBezTo>
                    <a:pt x="99" y="49"/>
                    <a:pt x="99" y="40"/>
                    <a:pt x="99" y="40"/>
                  </a:cubicBezTo>
                  <a:cubicBezTo>
                    <a:pt x="69" y="10"/>
                    <a:pt x="4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7"/>
            <p:cNvSpPr/>
            <p:nvPr/>
          </p:nvSpPr>
          <p:spPr>
            <a:xfrm>
              <a:off x="1130043" y="4747040"/>
              <a:ext cx="31353" cy="14829"/>
            </a:xfrm>
            <a:custGeom>
              <a:avLst/>
              <a:gdLst/>
              <a:ahLst/>
              <a:cxnLst/>
              <a:rect l="l" t="t" r="r" b="b"/>
              <a:pathLst>
                <a:path w="148" h="70" extrusionOk="0">
                  <a:moveTo>
                    <a:pt x="147" y="1"/>
                  </a:moveTo>
                  <a:lnTo>
                    <a:pt x="0" y="60"/>
                  </a:lnTo>
                  <a:cubicBezTo>
                    <a:pt x="0" y="60"/>
                    <a:pt x="0" y="69"/>
                    <a:pt x="10" y="69"/>
                  </a:cubicBezTo>
                  <a:cubicBezTo>
                    <a:pt x="59" y="49"/>
                    <a:pt x="99" y="20"/>
                    <a:pt x="147"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7"/>
            <p:cNvSpPr/>
            <p:nvPr/>
          </p:nvSpPr>
          <p:spPr>
            <a:xfrm>
              <a:off x="1125806" y="4724160"/>
              <a:ext cx="20973" cy="12711"/>
            </a:xfrm>
            <a:custGeom>
              <a:avLst/>
              <a:gdLst/>
              <a:ahLst/>
              <a:cxnLst/>
              <a:rect l="l" t="t" r="r" b="b"/>
              <a:pathLst>
                <a:path w="99" h="60" extrusionOk="0">
                  <a:moveTo>
                    <a:pt x="99" y="0"/>
                  </a:moveTo>
                  <a:cubicBezTo>
                    <a:pt x="69" y="10"/>
                    <a:pt x="30" y="30"/>
                    <a:pt x="0" y="50"/>
                  </a:cubicBezTo>
                  <a:cubicBezTo>
                    <a:pt x="0" y="50"/>
                    <a:pt x="0" y="59"/>
                    <a:pt x="10" y="59"/>
                  </a:cubicBezTo>
                  <a:cubicBezTo>
                    <a:pt x="40" y="39"/>
                    <a:pt x="69"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7"/>
            <p:cNvSpPr/>
            <p:nvPr/>
          </p:nvSpPr>
          <p:spPr>
            <a:xfrm>
              <a:off x="1205037" y="4644929"/>
              <a:ext cx="16948" cy="10592"/>
            </a:xfrm>
            <a:custGeom>
              <a:avLst/>
              <a:gdLst/>
              <a:ahLst/>
              <a:cxnLst/>
              <a:rect l="l" t="t" r="r" b="b"/>
              <a:pathLst>
                <a:path w="80" h="50" extrusionOk="0">
                  <a:moveTo>
                    <a:pt x="79" y="0"/>
                  </a:moveTo>
                  <a:cubicBezTo>
                    <a:pt x="59" y="10"/>
                    <a:pt x="30" y="20"/>
                    <a:pt x="10" y="30"/>
                  </a:cubicBezTo>
                  <a:cubicBezTo>
                    <a:pt x="0" y="39"/>
                    <a:pt x="10" y="50"/>
                    <a:pt x="10" y="50"/>
                  </a:cubicBezTo>
                  <a:cubicBezTo>
                    <a:pt x="40" y="39"/>
                    <a:pt x="59" y="20"/>
                    <a:pt x="79" y="10"/>
                  </a:cubicBezTo>
                  <a:lnTo>
                    <a:pt x="7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
            <p:cNvSpPr/>
            <p:nvPr/>
          </p:nvSpPr>
          <p:spPr>
            <a:xfrm>
              <a:off x="1165422" y="4588578"/>
              <a:ext cx="8474" cy="7415"/>
            </a:xfrm>
            <a:custGeom>
              <a:avLst/>
              <a:gdLst/>
              <a:ahLst/>
              <a:cxnLst/>
              <a:rect l="l" t="t" r="r" b="b"/>
              <a:pathLst>
                <a:path w="40" h="35" extrusionOk="0">
                  <a:moveTo>
                    <a:pt x="0" y="1"/>
                  </a:moveTo>
                  <a:cubicBezTo>
                    <a:pt x="10" y="20"/>
                    <a:pt x="20" y="30"/>
                    <a:pt x="30" y="30"/>
                  </a:cubicBezTo>
                  <a:cubicBezTo>
                    <a:pt x="30" y="33"/>
                    <a:pt x="31" y="34"/>
                    <a:pt x="32" y="34"/>
                  </a:cubicBezTo>
                  <a:cubicBezTo>
                    <a:pt x="35" y="34"/>
                    <a:pt x="39" y="30"/>
                    <a:pt x="39" y="30"/>
                  </a:cubicBezTo>
                  <a:lnTo>
                    <a:pt x="1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7"/>
            <p:cNvSpPr/>
            <p:nvPr/>
          </p:nvSpPr>
          <p:spPr>
            <a:xfrm>
              <a:off x="1123688" y="4290509"/>
              <a:ext cx="12711" cy="9321"/>
            </a:xfrm>
            <a:custGeom>
              <a:avLst/>
              <a:gdLst/>
              <a:ahLst/>
              <a:cxnLst/>
              <a:rect l="l" t="t" r="r" b="b"/>
              <a:pathLst>
                <a:path w="60" h="44" extrusionOk="0">
                  <a:moveTo>
                    <a:pt x="59" y="0"/>
                  </a:moveTo>
                  <a:cubicBezTo>
                    <a:pt x="30" y="0"/>
                    <a:pt x="10" y="20"/>
                    <a:pt x="0" y="39"/>
                  </a:cubicBezTo>
                  <a:cubicBezTo>
                    <a:pt x="0" y="39"/>
                    <a:pt x="5" y="44"/>
                    <a:pt x="8" y="44"/>
                  </a:cubicBezTo>
                  <a:cubicBezTo>
                    <a:pt x="9" y="44"/>
                    <a:pt x="10" y="43"/>
                    <a:pt x="10" y="39"/>
                  </a:cubicBezTo>
                  <a:cubicBezTo>
                    <a:pt x="20" y="30"/>
                    <a:pt x="40" y="1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7"/>
            <p:cNvSpPr/>
            <p:nvPr/>
          </p:nvSpPr>
          <p:spPr>
            <a:xfrm>
              <a:off x="1073692" y="4269536"/>
              <a:ext cx="12711" cy="8686"/>
            </a:xfrm>
            <a:custGeom>
              <a:avLst/>
              <a:gdLst/>
              <a:ahLst/>
              <a:cxnLst/>
              <a:rect l="l" t="t" r="r" b="b"/>
              <a:pathLst>
                <a:path w="60" h="41" extrusionOk="0">
                  <a:moveTo>
                    <a:pt x="0" y="1"/>
                  </a:moveTo>
                  <a:lnTo>
                    <a:pt x="0" y="1"/>
                  </a:lnTo>
                  <a:cubicBezTo>
                    <a:pt x="20" y="20"/>
                    <a:pt x="30" y="31"/>
                    <a:pt x="50" y="40"/>
                  </a:cubicBezTo>
                  <a:cubicBezTo>
                    <a:pt x="50" y="40"/>
                    <a:pt x="59" y="31"/>
                    <a:pt x="50" y="31"/>
                  </a:cubicBezTo>
                  <a:cubicBezTo>
                    <a:pt x="39" y="20"/>
                    <a:pt x="2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7"/>
            <p:cNvSpPr/>
            <p:nvPr/>
          </p:nvSpPr>
          <p:spPr>
            <a:xfrm>
              <a:off x="1069455" y="4211278"/>
              <a:ext cx="14829" cy="14829"/>
            </a:xfrm>
            <a:custGeom>
              <a:avLst/>
              <a:gdLst/>
              <a:ahLst/>
              <a:cxnLst/>
              <a:rect l="l" t="t" r="r" b="b"/>
              <a:pathLst>
                <a:path w="70" h="70" extrusionOk="0">
                  <a:moveTo>
                    <a:pt x="0" y="0"/>
                  </a:moveTo>
                  <a:cubicBezTo>
                    <a:pt x="20" y="30"/>
                    <a:pt x="40" y="50"/>
                    <a:pt x="59" y="69"/>
                  </a:cubicBezTo>
                  <a:lnTo>
                    <a:pt x="70" y="59"/>
                  </a:ln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7"/>
            <p:cNvSpPr/>
            <p:nvPr/>
          </p:nvSpPr>
          <p:spPr>
            <a:xfrm>
              <a:off x="1044457" y="4232039"/>
              <a:ext cx="23091" cy="16948"/>
            </a:xfrm>
            <a:custGeom>
              <a:avLst/>
              <a:gdLst/>
              <a:ahLst/>
              <a:cxnLst/>
              <a:rect l="l" t="t" r="r" b="b"/>
              <a:pathLst>
                <a:path w="109" h="80" extrusionOk="0">
                  <a:moveTo>
                    <a:pt x="0" y="1"/>
                  </a:moveTo>
                  <a:lnTo>
                    <a:pt x="0" y="1"/>
                  </a:lnTo>
                  <a:cubicBezTo>
                    <a:pt x="30" y="30"/>
                    <a:pt x="70" y="60"/>
                    <a:pt x="99" y="79"/>
                  </a:cubicBezTo>
                  <a:cubicBezTo>
                    <a:pt x="109" y="79"/>
                    <a:pt x="109" y="70"/>
                    <a:pt x="109" y="70"/>
                  </a:cubicBezTo>
                  <a:cubicBezTo>
                    <a:pt x="79" y="40"/>
                    <a:pt x="4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7"/>
            <p:cNvSpPr/>
            <p:nvPr/>
          </p:nvSpPr>
          <p:spPr>
            <a:xfrm>
              <a:off x="1127713" y="4225895"/>
              <a:ext cx="23303" cy="18854"/>
            </a:xfrm>
            <a:custGeom>
              <a:avLst/>
              <a:gdLst/>
              <a:ahLst/>
              <a:cxnLst/>
              <a:rect l="l" t="t" r="r" b="b"/>
              <a:pathLst>
                <a:path w="110" h="89" extrusionOk="0">
                  <a:moveTo>
                    <a:pt x="110" y="0"/>
                  </a:moveTo>
                  <a:cubicBezTo>
                    <a:pt x="70" y="30"/>
                    <a:pt x="40" y="49"/>
                    <a:pt x="1" y="79"/>
                  </a:cubicBezTo>
                  <a:lnTo>
                    <a:pt x="11" y="89"/>
                  </a:lnTo>
                  <a:cubicBezTo>
                    <a:pt x="50" y="59"/>
                    <a:pt x="80" y="30"/>
                    <a:pt x="110" y="10"/>
                  </a:cubicBezTo>
                  <a:lnTo>
                    <a:pt x="11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7"/>
            <p:cNvSpPr/>
            <p:nvPr/>
          </p:nvSpPr>
          <p:spPr>
            <a:xfrm>
              <a:off x="1119451" y="4188398"/>
              <a:ext cx="8474" cy="16736"/>
            </a:xfrm>
            <a:custGeom>
              <a:avLst/>
              <a:gdLst/>
              <a:ahLst/>
              <a:cxnLst/>
              <a:rect l="l" t="t" r="r" b="b"/>
              <a:pathLst>
                <a:path w="40" h="79" extrusionOk="0">
                  <a:moveTo>
                    <a:pt x="30" y="0"/>
                  </a:moveTo>
                  <a:cubicBezTo>
                    <a:pt x="20" y="20"/>
                    <a:pt x="11" y="49"/>
                    <a:pt x="1" y="69"/>
                  </a:cubicBezTo>
                  <a:lnTo>
                    <a:pt x="11" y="79"/>
                  </a:lnTo>
                  <a:cubicBezTo>
                    <a:pt x="20" y="49"/>
                    <a:pt x="30" y="2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7"/>
            <p:cNvSpPr/>
            <p:nvPr/>
          </p:nvSpPr>
          <p:spPr>
            <a:xfrm>
              <a:off x="1094453" y="4544726"/>
              <a:ext cx="10804" cy="12711"/>
            </a:xfrm>
            <a:custGeom>
              <a:avLst/>
              <a:gdLst/>
              <a:ahLst/>
              <a:cxnLst/>
              <a:rect l="l" t="t" r="r" b="b"/>
              <a:pathLst>
                <a:path w="51" h="60" extrusionOk="0">
                  <a:moveTo>
                    <a:pt x="50" y="1"/>
                  </a:moveTo>
                  <a:lnTo>
                    <a:pt x="50" y="1"/>
                  </a:lnTo>
                  <a:cubicBezTo>
                    <a:pt x="30" y="11"/>
                    <a:pt x="11" y="31"/>
                    <a:pt x="11" y="50"/>
                  </a:cubicBezTo>
                  <a:cubicBezTo>
                    <a:pt x="0" y="60"/>
                    <a:pt x="11" y="60"/>
                    <a:pt x="20" y="60"/>
                  </a:cubicBezTo>
                  <a:cubicBezTo>
                    <a:pt x="30" y="40"/>
                    <a:pt x="30" y="20"/>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7"/>
            <p:cNvSpPr/>
            <p:nvPr/>
          </p:nvSpPr>
          <p:spPr>
            <a:xfrm>
              <a:off x="1079835" y="4490493"/>
              <a:ext cx="16312" cy="15889"/>
            </a:xfrm>
            <a:custGeom>
              <a:avLst/>
              <a:gdLst/>
              <a:ahLst/>
              <a:cxnLst/>
              <a:rect l="l" t="t" r="r" b="b"/>
              <a:pathLst>
                <a:path w="77" h="75" extrusionOk="0">
                  <a:moveTo>
                    <a:pt x="1" y="1"/>
                  </a:moveTo>
                  <a:cubicBezTo>
                    <a:pt x="21" y="31"/>
                    <a:pt x="40" y="50"/>
                    <a:pt x="69" y="70"/>
                  </a:cubicBezTo>
                  <a:cubicBezTo>
                    <a:pt x="50" y="40"/>
                    <a:pt x="30" y="20"/>
                    <a:pt x="1" y="1"/>
                  </a:cubicBezTo>
                  <a:close/>
                  <a:moveTo>
                    <a:pt x="69" y="70"/>
                  </a:moveTo>
                  <a:cubicBezTo>
                    <a:pt x="69" y="73"/>
                    <a:pt x="71" y="74"/>
                    <a:pt x="72" y="74"/>
                  </a:cubicBezTo>
                  <a:cubicBezTo>
                    <a:pt x="74" y="74"/>
                    <a:pt x="76" y="70"/>
                    <a:pt x="69" y="7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7"/>
            <p:cNvSpPr/>
            <p:nvPr/>
          </p:nvSpPr>
          <p:spPr>
            <a:xfrm>
              <a:off x="1094453" y="4452996"/>
              <a:ext cx="12711" cy="14829"/>
            </a:xfrm>
            <a:custGeom>
              <a:avLst/>
              <a:gdLst/>
              <a:ahLst/>
              <a:cxnLst/>
              <a:rect l="l" t="t" r="r" b="b"/>
              <a:pathLst>
                <a:path w="60" h="70" extrusionOk="0">
                  <a:moveTo>
                    <a:pt x="59" y="1"/>
                  </a:moveTo>
                  <a:lnTo>
                    <a:pt x="0" y="60"/>
                  </a:lnTo>
                  <a:cubicBezTo>
                    <a:pt x="0" y="70"/>
                    <a:pt x="11" y="70"/>
                    <a:pt x="11" y="70"/>
                  </a:cubicBezTo>
                  <a:cubicBezTo>
                    <a:pt x="30" y="50"/>
                    <a:pt x="50" y="31"/>
                    <a:pt x="59" y="11"/>
                  </a:cubicBezTo>
                  <a:lnTo>
                    <a:pt x="5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7"/>
            <p:cNvSpPr/>
            <p:nvPr/>
          </p:nvSpPr>
          <p:spPr>
            <a:xfrm>
              <a:off x="1092334" y="4288390"/>
              <a:ext cx="12923" cy="11440"/>
            </a:xfrm>
            <a:custGeom>
              <a:avLst/>
              <a:gdLst/>
              <a:ahLst/>
              <a:cxnLst/>
              <a:rect l="l" t="t" r="r" b="b"/>
              <a:pathLst>
                <a:path w="61" h="54" extrusionOk="0">
                  <a:moveTo>
                    <a:pt x="50" y="1"/>
                  </a:moveTo>
                  <a:lnTo>
                    <a:pt x="1" y="49"/>
                  </a:lnTo>
                  <a:cubicBezTo>
                    <a:pt x="1" y="49"/>
                    <a:pt x="5" y="54"/>
                    <a:pt x="8" y="54"/>
                  </a:cubicBezTo>
                  <a:cubicBezTo>
                    <a:pt x="9" y="54"/>
                    <a:pt x="10" y="53"/>
                    <a:pt x="10" y="49"/>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7"/>
            <p:cNvSpPr/>
            <p:nvPr/>
          </p:nvSpPr>
          <p:spPr>
            <a:xfrm>
              <a:off x="1131950" y="4557225"/>
              <a:ext cx="12711" cy="12711"/>
            </a:xfrm>
            <a:custGeom>
              <a:avLst/>
              <a:gdLst/>
              <a:ahLst/>
              <a:cxnLst/>
              <a:rect l="l" t="t" r="r" b="b"/>
              <a:pathLst>
                <a:path w="60" h="60" extrusionOk="0">
                  <a:moveTo>
                    <a:pt x="60" y="1"/>
                  </a:moveTo>
                  <a:lnTo>
                    <a:pt x="60" y="1"/>
                  </a:lnTo>
                  <a:cubicBezTo>
                    <a:pt x="40" y="20"/>
                    <a:pt x="20" y="31"/>
                    <a:pt x="1" y="50"/>
                  </a:cubicBezTo>
                  <a:cubicBezTo>
                    <a:pt x="1" y="50"/>
                    <a:pt x="1" y="60"/>
                    <a:pt x="11" y="60"/>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7"/>
            <p:cNvSpPr/>
            <p:nvPr/>
          </p:nvSpPr>
          <p:spPr>
            <a:xfrm>
              <a:off x="1084072" y="4619720"/>
              <a:ext cx="12711" cy="9533"/>
            </a:xfrm>
            <a:custGeom>
              <a:avLst/>
              <a:gdLst/>
              <a:ahLst/>
              <a:cxnLst/>
              <a:rect l="l" t="t" r="r" b="b"/>
              <a:pathLst>
                <a:path w="60" h="45" extrusionOk="0">
                  <a:moveTo>
                    <a:pt x="1" y="1"/>
                  </a:moveTo>
                  <a:cubicBezTo>
                    <a:pt x="10" y="11"/>
                    <a:pt x="30" y="31"/>
                    <a:pt x="49" y="40"/>
                  </a:cubicBezTo>
                  <a:cubicBezTo>
                    <a:pt x="49" y="44"/>
                    <a:pt x="51" y="45"/>
                    <a:pt x="52" y="45"/>
                  </a:cubicBezTo>
                  <a:cubicBezTo>
                    <a:pt x="55" y="45"/>
                    <a:pt x="60" y="40"/>
                    <a:pt x="60" y="40"/>
                  </a:cubicBezTo>
                  <a:cubicBezTo>
                    <a:pt x="40" y="21"/>
                    <a:pt x="20"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7"/>
            <p:cNvSpPr/>
            <p:nvPr/>
          </p:nvSpPr>
          <p:spPr>
            <a:xfrm>
              <a:off x="1096571" y="4665691"/>
              <a:ext cx="8686" cy="10804"/>
            </a:xfrm>
            <a:custGeom>
              <a:avLst/>
              <a:gdLst/>
              <a:ahLst/>
              <a:cxnLst/>
              <a:rect l="l" t="t" r="r" b="b"/>
              <a:pathLst>
                <a:path w="41" h="51" extrusionOk="0">
                  <a:moveTo>
                    <a:pt x="40" y="0"/>
                  </a:moveTo>
                  <a:cubicBezTo>
                    <a:pt x="20" y="0"/>
                    <a:pt x="1" y="20"/>
                    <a:pt x="1" y="40"/>
                  </a:cubicBezTo>
                  <a:cubicBezTo>
                    <a:pt x="1" y="50"/>
                    <a:pt x="10" y="50"/>
                    <a:pt x="10" y="50"/>
                  </a:cubicBezTo>
                  <a:cubicBezTo>
                    <a:pt x="20" y="40"/>
                    <a:pt x="20" y="30"/>
                    <a:pt x="20" y="20"/>
                  </a:cubicBezTo>
                  <a:cubicBezTo>
                    <a:pt x="30" y="11"/>
                    <a:pt x="30" y="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7"/>
            <p:cNvSpPr/>
            <p:nvPr/>
          </p:nvSpPr>
          <p:spPr>
            <a:xfrm>
              <a:off x="1081954" y="4736659"/>
              <a:ext cx="14829" cy="15677"/>
            </a:xfrm>
            <a:custGeom>
              <a:avLst/>
              <a:gdLst/>
              <a:ahLst/>
              <a:cxnLst/>
              <a:rect l="l" t="t" r="r" b="b"/>
              <a:pathLst>
                <a:path w="70" h="74" extrusionOk="0">
                  <a:moveTo>
                    <a:pt x="0" y="0"/>
                  </a:moveTo>
                  <a:lnTo>
                    <a:pt x="0" y="10"/>
                  </a:lnTo>
                  <a:lnTo>
                    <a:pt x="59" y="69"/>
                  </a:lnTo>
                  <a:cubicBezTo>
                    <a:pt x="59" y="72"/>
                    <a:pt x="61" y="74"/>
                    <a:pt x="62" y="74"/>
                  </a:cubicBezTo>
                  <a:cubicBezTo>
                    <a:pt x="65" y="74"/>
                    <a:pt x="70" y="69"/>
                    <a:pt x="70" y="69"/>
                  </a:cubicBez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7"/>
            <p:cNvSpPr/>
            <p:nvPr/>
          </p:nvSpPr>
          <p:spPr>
            <a:xfrm>
              <a:off x="1048482" y="4759539"/>
              <a:ext cx="16948" cy="12711"/>
            </a:xfrm>
            <a:custGeom>
              <a:avLst/>
              <a:gdLst/>
              <a:ahLst/>
              <a:cxnLst/>
              <a:rect l="l" t="t" r="r" b="b"/>
              <a:pathLst>
                <a:path w="80" h="60" extrusionOk="0">
                  <a:moveTo>
                    <a:pt x="1" y="1"/>
                  </a:moveTo>
                  <a:cubicBezTo>
                    <a:pt x="21" y="20"/>
                    <a:pt x="40" y="40"/>
                    <a:pt x="70" y="60"/>
                  </a:cubicBezTo>
                  <a:lnTo>
                    <a:pt x="80" y="50"/>
                  </a:lnTo>
                  <a:cubicBezTo>
                    <a:pt x="51" y="30"/>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7"/>
            <p:cNvSpPr/>
            <p:nvPr/>
          </p:nvSpPr>
          <p:spPr>
            <a:xfrm>
              <a:off x="1184064" y="4505322"/>
              <a:ext cx="8686" cy="10381"/>
            </a:xfrm>
            <a:custGeom>
              <a:avLst/>
              <a:gdLst/>
              <a:ahLst/>
              <a:cxnLst/>
              <a:rect l="l" t="t" r="r" b="b"/>
              <a:pathLst>
                <a:path w="41" h="49" extrusionOk="0">
                  <a:moveTo>
                    <a:pt x="1" y="0"/>
                  </a:moveTo>
                  <a:lnTo>
                    <a:pt x="1" y="0"/>
                  </a:lnTo>
                  <a:cubicBezTo>
                    <a:pt x="10" y="20"/>
                    <a:pt x="21" y="29"/>
                    <a:pt x="30" y="49"/>
                  </a:cubicBezTo>
                  <a:lnTo>
                    <a:pt x="40" y="39"/>
                  </a:lnTo>
                  <a:cubicBezTo>
                    <a:pt x="30" y="29"/>
                    <a:pt x="1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7"/>
            <p:cNvSpPr/>
            <p:nvPr/>
          </p:nvSpPr>
          <p:spPr>
            <a:xfrm>
              <a:off x="1192538" y="4463588"/>
              <a:ext cx="8474" cy="17795"/>
            </a:xfrm>
            <a:custGeom>
              <a:avLst/>
              <a:gdLst/>
              <a:ahLst/>
              <a:cxnLst/>
              <a:rect l="l" t="t" r="r" b="b"/>
              <a:pathLst>
                <a:path w="40" h="84" extrusionOk="0">
                  <a:moveTo>
                    <a:pt x="40" y="0"/>
                  </a:moveTo>
                  <a:cubicBezTo>
                    <a:pt x="29" y="20"/>
                    <a:pt x="10" y="49"/>
                    <a:pt x="0" y="79"/>
                  </a:cubicBezTo>
                  <a:cubicBezTo>
                    <a:pt x="0" y="79"/>
                    <a:pt x="5" y="83"/>
                    <a:pt x="7" y="83"/>
                  </a:cubicBezTo>
                  <a:cubicBezTo>
                    <a:pt x="9" y="83"/>
                    <a:pt x="10" y="82"/>
                    <a:pt x="10" y="79"/>
                  </a:cubicBezTo>
                  <a:cubicBezTo>
                    <a:pt x="20" y="59"/>
                    <a:pt x="29" y="29"/>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7"/>
            <p:cNvSpPr/>
            <p:nvPr/>
          </p:nvSpPr>
          <p:spPr>
            <a:xfrm>
              <a:off x="1161185" y="4486468"/>
              <a:ext cx="14829" cy="11440"/>
            </a:xfrm>
            <a:custGeom>
              <a:avLst/>
              <a:gdLst/>
              <a:ahLst/>
              <a:cxnLst/>
              <a:rect l="l" t="t" r="r" b="b"/>
              <a:pathLst>
                <a:path w="70" h="54" extrusionOk="0">
                  <a:moveTo>
                    <a:pt x="0" y="0"/>
                  </a:moveTo>
                  <a:lnTo>
                    <a:pt x="0" y="0"/>
                  </a:lnTo>
                  <a:cubicBezTo>
                    <a:pt x="20" y="20"/>
                    <a:pt x="40" y="39"/>
                    <a:pt x="59" y="50"/>
                  </a:cubicBezTo>
                  <a:cubicBezTo>
                    <a:pt x="62" y="52"/>
                    <a:pt x="64" y="54"/>
                    <a:pt x="66" y="54"/>
                  </a:cubicBezTo>
                  <a:cubicBezTo>
                    <a:pt x="70" y="54"/>
                    <a:pt x="70" y="47"/>
                    <a:pt x="70" y="39"/>
                  </a:cubicBezTo>
                  <a:cubicBezTo>
                    <a:pt x="50"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7"/>
            <p:cNvSpPr/>
            <p:nvPr/>
          </p:nvSpPr>
          <p:spPr>
            <a:xfrm>
              <a:off x="1159066" y="4534345"/>
              <a:ext cx="10592" cy="10592"/>
            </a:xfrm>
            <a:custGeom>
              <a:avLst/>
              <a:gdLst/>
              <a:ahLst/>
              <a:cxnLst/>
              <a:rect l="l" t="t" r="r" b="b"/>
              <a:pathLst>
                <a:path w="50" h="50" extrusionOk="0">
                  <a:moveTo>
                    <a:pt x="1" y="1"/>
                  </a:moveTo>
                  <a:lnTo>
                    <a:pt x="1" y="1"/>
                  </a:lnTo>
                  <a:cubicBezTo>
                    <a:pt x="10" y="10"/>
                    <a:pt x="30" y="30"/>
                    <a:pt x="40" y="50"/>
                  </a:cubicBezTo>
                  <a:lnTo>
                    <a:pt x="50" y="40"/>
                  </a:lnTo>
                  <a:cubicBezTo>
                    <a:pt x="40" y="21"/>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7"/>
            <p:cNvSpPr/>
            <p:nvPr/>
          </p:nvSpPr>
          <p:spPr>
            <a:xfrm>
              <a:off x="1190420" y="4594722"/>
              <a:ext cx="4237" cy="6567"/>
            </a:xfrm>
            <a:custGeom>
              <a:avLst/>
              <a:gdLst/>
              <a:ahLst/>
              <a:cxnLst/>
              <a:rect l="l" t="t" r="r" b="b"/>
              <a:pathLst>
                <a:path w="20" h="31" extrusionOk="0">
                  <a:moveTo>
                    <a:pt x="20" y="1"/>
                  </a:moveTo>
                  <a:cubicBezTo>
                    <a:pt x="10" y="1"/>
                    <a:pt x="0" y="11"/>
                    <a:pt x="0" y="21"/>
                  </a:cubicBezTo>
                  <a:lnTo>
                    <a:pt x="0" y="31"/>
                  </a:lnTo>
                  <a:cubicBezTo>
                    <a:pt x="10" y="21"/>
                    <a:pt x="10" y="11"/>
                    <a:pt x="2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7"/>
            <p:cNvSpPr/>
            <p:nvPr/>
          </p:nvSpPr>
          <p:spPr>
            <a:xfrm>
              <a:off x="1209274" y="4598959"/>
              <a:ext cx="18854" cy="12711"/>
            </a:xfrm>
            <a:custGeom>
              <a:avLst/>
              <a:gdLst/>
              <a:ahLst/>
              <a:cxnLst/>
              <a:rect l="l" t="t" r="r" b="b"/>
              <a:pathLst>
                <a:path w="89" h="60" extrusionOk="0">
                  <a:moveTo>
                    <a:pt x="88" y="1"/>
                  </a:moveTo>
                  <a:cubicBezTo>
                    <a:pt x="59" y="11"/>
                    <a:pt x="29" y="20"/>
                    <a:pt x="0" y="50"/>
                  </a:cubicBezTo>
                  <a:cubicBezTo>
                    <a:pt x="0" y="50"/>
                    <a:pt x="0" y="60"/>
                    <a:pt x="10" y="60"/>
                  </a:cubicBezTo>
                  <a:cubicBezTo>
                    <a:pt x="29" y="40"/>
                    <a:pt x="59" y="11"/>
                    <a:pt x="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7"/>
            <p:cNvSpPr/>
            <p:nvPr/>
          </p:nvSpPr>
          <p:spPr>
            <a:xfrm>
              <a:off x="1171565" y="4644929"/>
              <a:ext cx="12711" cy="12711"/>
            </a:xfrm>
            <a:custGeom>
              <a:avLst/>
              <a:gdLst/>
              <a:ahLst/>
              <a:cxnLst/>
              <a:rect l="l" t="t" r="r" b="b"/>
              <a:pathLst>
                <a:path w="60" h="60" extrusionOk="0">
                  <a:moveTo>
                    <a:pt x="1" y="0"/>
                  </a:moveTo>
                  <a:cubicBezTo>
                    <a:pt x="21" y="20"/>
                    <a:pt x="30" y="39"/>
                    <a:pt x="50" y="59"/>
                  </a:cubicBezTo>
                  <a:lnTo>
                    <a:pt x="60" y="50"/>
                  </a:lnTo>
                  <a:cubicBezTo>
                    <a:pt x="40" y="3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7"/>
            <p:cNvSpPr/>
            <p:nvPr/>
          </p:nvSpPr>
          <p:spPr>
            <a:xfrm>
              <a:off x="1159066" y="4622050"/>
              <a:ext cx="12711" cy="10381"/>
            </a:xfrm>
            <a:custGeom>
              <a:avLst/>
              <a:gdLst/>
              <a:ahLst/>
              <a:cxnLst/>
              <a:rect l="l" t="t" r="r" b="b"/>
              <a:pathLst>
                <a:path w="60" h="49" extrusionOk="0">
                  <a:moveTo>
                    <a:pt x="1" y="0"/>
                  </a:moveTo>
                  <a:lnTo>
                    <a:pt x="1" y="0"/>
                  </a:lnTo>
                  <a:cubicBezTo>
                    <a:pt x="21" y="20"/>
                    <a:pt x="30" y="40"/>
                    <a:pt x="50" y="49"/>
                  </a:cubicBezTo>
                  <a:lnTo>
                    <a:pt x="60" y="40"/>
                  </a:lnTo>
                  <a:cubicBezTo>
                    <a:pt x="40" y="2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7"/>
            <p:cNvSpPr/>
            <p:nvPr/>
          </p:nvSpPr>
          <p:spPr>
            <a:xfrm>
              <a:off x="1142542" y="4657428"/>
              <a:ext cx="16736" cy="14829"/>
            </a:xfrm>
            <a:custGeom>
              <a:avLst/>
              <a:gdLst/>
              <a:ahLst/>
              <a:cxnLst/>
              <a:rect l="l" t="t" r="r" b="b"/>
              <a:pathLst>
                <a:path w="79" h="70" extrusionOk="0">
                  <a:moveTo>
                    <a:pt x="0" y="0"/>
                  </a:moveTo>
                  <a:lnTo>
                    <a:pt x="0" y="0"/>
                  </a:lnTo>
                  <a:cubicBezTo>
                    <a:pt x="29" y="20"/>
                    <a:pt x="49" y="39"/>
                    <a:pt x="59" y="69"/>
                  </a:cubicBezTo>
                  <a:cubicBezTo>
                    <a:pt x="69" y="69"/>
                    <a:pt x="79" y="59"/>
                    <a:pt x="69" y="59"/>
                  </a:cubicBezTo>
                  <a:cubicBezTo>
                    <a:pt x="59" y="3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
            <p:cNvSpPr/>
            <p:nvPr/>
          </p:nvSpPr>
          <p:spPr>
            <a:xfrm>
              <a:off x="1171565" y="4678190"/>
              <a:ext cx="14829" cy="4449"/>
            </a:xfrm>
            <a:custGeom>
              <a:avLst/>
              <a:gdLst/>
              <a:ahLst/>
              <a:cxnLst/>
              <a:rect l="l" t="t" r="r" b="b"/>
              <a:pathLst>
                <a:path w="70" h="21" extrusionOk="0">
                  <a:moveTo>
                    <a:pt x="69" y="1"/>
                  </a:moveTo>
                  <a:cubicBezTo>
                    <a:pt x="50" y="1"/>
                    <a:pt x="21" y="1"/>
                    <a:pt x="1" y="11"/>
                  </a:cubicBezTo>
                  <a:lnTo>
                    <a:pt x="10" y="20"/>
                  </a:lnTo>
                  <a:cubicBezTo>
                    <a:pt x="30" y="11"/>
                    <a:pt x="50" y="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7"/>
            <p:cNvSpPr/>
            <p:nvPr/>
          </p:nvSpPr>
          <p:spPr>
            <a:xfrm>
              <a:off x="1023484" y="4401093"/>
              <a:ext cx="10804" cy="12711"/>
            </a:xfrm>
            <a:custGeom>
              <a:avLst/>
              <a:gdLst/>
              <a:ahLst/>
              <a:cxnLst/>
              <a:rect l="l" t="t" r="r" b="b"/>
              <a:pathLst>
                <a:path w="51" h="60" extrusionOk="0">
                  <a:moveTo>
                    <a:pt x="50" y="0"/>
                  </a:moveTo>
                  <a:lnTo>
                    <a:pt x="50" y="0"/>
                  </a:lnTo>
                  <a:cubicBezTo>
                    <a:pt x="31" y="9"/>
                    <a:pt x="11" y="29"/>
                    <a:pt x="1" y="49"/>
                  </a:cubicBezTo>
                  <a:cubicBezTo>
                    <a:pt x="1" y="49"/>
                    <a:pt x="1" y="59"/>
                    <a:pt x="11" y="59"/>
                  </a:cubicBezTo>
                  <a:cubicBezTo>
                    <a:pt x="21" y="39"/>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7"/>
            <p:cNvSpPr/>
            <p:nvPr/>
          </p:nvSpPr>
          <p:spPr>
            <a:xfrm>
              <a:off x="1027721" y="4350885"/>
              <a:ext cx="10804" cy="12711"/>
            </a:xfrm>
            <a:custGeom>
              <a:avLst/>
              <a:gdLst/>
              <a:ahLst/>
              <a:cxnLst/>
              <a:rect l="l" t="t" r="r" b="b"/>
              <a:pathLst>
                <a:path w="51" h="60" extrusionOk="0">
                  <a:moveTo>
                    <a:pt x="50" y="1"/>
                  </a:moveTo>
                  <a:cubicBezTo>
                    <a:pt x="30" y="21"/>
                    <a:pt x="20" y="40"/>
                    <a:pt x="1" y="50"/>
                  </a:cubicBezTo>
                  <a:cubicBezTo>
                    <a:pt x="1" y="60"/>
                    <a:pt x="11" y="60"/>
                    <a:pt x="11" y="60"/>
                  </a:cubicBezTo>
                  <a:cubicBezTo>
                    <a:pt x="30" y="50"/>
                    <a:pt x="40" y="2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
            <p:cNvSpPr/>
            <p:nvPr/>
          </p:nvSpPr>
          <p:spPr>
            <a:xfrm>
              <a:off x="992342" y="4325887"/>
              <a:ext cx="14829" cy="14829"/>
            </a:xfrm>
            <a:custGeom>
              <a:avLst/>
              <a:gdLst/>
              <a:ahLst/>
              <a:cxnLst/>
              <a:rect l="l" t="t" r="r" b="b"/>
              <a:pathLst>
                <a:path w="70" h="70" extrusionOk="0">
                  <a:moveTo>
                    <a:pt x="1" y="1"/>
                  </a:moveTo>
                  <a:lnTo>
                    <a:pt x="1" y="1"/>
                  </a:lnTo>
                  <a:cubicBezTo>
                    <a:pt x="20" y="30"/>
                    <a:pt x="40" y="50"/>
                    <a:pt x="60" y="69"/>
                  </a:cubicBezTo>
                  <a:cubicBezTo>
                    <a:pt x="69" y="69"/>
                    <a:pt x="69" y="60"/>
                    <a:pt x="69" y="60"/>
                  </a:cubicBezTo>
                  <a:cubicBezTo>
                    <a:pt x="49" y="40"/>
                    <a:pt x="20"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
            <p:cNvSpPr/>
            <p:nvPr/>
          </p:nvSpPr>
          <p:spPr>
            <a:xfrm>
              <a:off x="1013315" y="4298771"/>
              <a:ext cx="14617" cy="12711"/>
            </a:xfrm>
            <a:custGeom>
              <a:avLst/>
              <a:gdLst/>
              <a:ahLst/>
              <a:cxnLst/>
              <a:rect l="l" t="t" r="r" b="b"/>
              <a:pathLst>
                <a:path w="69" h="60" extrusionOk="0">
                  <a:moveTo>
                    <a:pt x="69" y="0"/>
                  </a:moveTo>
                  <a:lnTo>
                    <a:pt x="69" y="0"/>
                  </a:lnTo>
                  <a:cubicBezTo>
                    <a:pt x="39" y="11"/>
                    <a:pt x="20" y="30"/>
                    <a:pt x="0" y="50"/>
                  </a:cubicBezTo>
                  <a:cubicBezTo>
                    <a:pt x="0" y="59"/>
                    <a:pt x="0" y="59"/>
                    <a:pt x="9" y="59"/>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
            <p:cNvSpPr/>
            <p:nvPr/>
          </p:nvSpPr>
          <p:spPr>
            <a:xfrm>
              <a:off x="994461" y="4271654"/>
              <a:ext cx="10592" cy="13770"/>
            </a:xfrm>
            <a:custGeom>
              <a:avLst/>
              <a:gdLst/>
              <a:ahLst/>
              <a:cxnLst/>
              <a:rect l="l" t="t" r="r" b="b"/>
              <a:pathLst>
                <a:path w="50" h="65" extrusionOk="0">
                  <a:moveTo>
                    <a:pt x="0" y="1"/>
                  </a:moveTo>
                  <a:lnTo>
                    <a:pt x="0" y="1"/>
                  </a:lnTo>
                  <a:cubicBezTo>
                    <a:pt x="10" y="21"/>
                    <a:pt x="20" y="40"/>
                    <a:pt x="39" y="60"/>
                  </a:cubicBezTo>
                  <a:cubicBezTo>
                    <a:pt x="39" y="63"/>
                    <a:pt x="41" y="64"/>
                    <a:pt x="42" y="64"/>
                  </a:cubicBezTo>
                  <a:cubicBezTo>
                    <a:pt x="45" y="64"/>
                    <a:pt x="50" y="60"/>
                    <a:pt x="50" y="60"/>
                  </a:cubicBezTo>
                  <a:cubicBezTo>
                    <a:pt x="39" y="30"/>
                    <a:pt x="20" y="2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
            <p:cNvSpPr/>
            <p:nvPr/>
          </p:nvSpPr>
          <p:spPr>
            <a:xfrm>
              <a:off x="1009078" y="4252800"/>
              <a:ext cx="14617" cy="13770"/>
            </a:xfrm>
            <a:custGeom>
              <a:avLst/>
              <a:gdLst/>
              <a:ahLst/>
              <a:cxnLst/>
              <a:rect l="l" t="t" r="r" b="b"/>
              <a:pathLst>
                <a:path w="69" h="65" extrusionOk="0">
                  <a:moveTo>
                    <a:pt x="69" y="1"/>
                  </a:moveTo>
                  <a:cubicBezTo>
                    <a:pt x="49" y="11"/>
                    <a:pt x="20" y="31"/>
                    <a:pt x="0" y="60"/>
                  </a:cubicBezTo>
                  <a:cubicBezTo>
                    <a:pt x="0" y="60"/>
                    <a:pt x="5" y="65"/>
                    <a:pt x="7" y="65"/>
                  </a:cubicBezTo>
                  <a:cubicBezTo>
                    <a:pt x="9" y="65"/>
                    <a:pt x="10" y="63"/>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
            <p:cNvSpPr/>
            <p:nvPr/>
          </p:nvSpPr>
          <p:spPr>
            <a:xfrm>
              <a:off x="992342" y="4227802"/>
              <a:ext cx="14829" cy="15041"/>
            </a:xfrm>
            <a:custGeom>
              <a:avLst/>
              <a:gdLst/>
              <a:ahLst/>
              <a:cxnLst/>
              <a:rect l="l" t="t" r="r" b="b"/>
              <a:pathLst>
                <a:path w="70" h="71" extrusionOk="0">
                  <a:moveTo>
                    <a:pt x="1" y="1"/>
                  </a:moveTo>
                  <a:cubicBezTo>
                    <a:pt x="20" y="21"/>
                    <a:pt x="40" y="50"/>
                    <a:pt x="60" y="70"/>
                  </a:cubicBezTo>
                  <a:lnTo>
                    <a:pt x="69" y="60"/>
                  </a:lnTo>
                  <a:cubicBezTo>
                    <a:pt x="49" y="4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
            <p:cNvSpPr/>
            <p:nvPr/>
          </p:nvSpPr>
          <p:spPr>
            <a:xfrm>
              <a:off x="965226" y="4250893"/>
              <a:ext cx="16948" cy="10592"/>
            </a:xfrm>
            <a:custGeom>
              <a:avLst/>
              <a:gdLst/>
              <a:ahLst/>
              <a:cxnLst/>
              <a:rect l="l" t="t" r="r" b="b"/>
              <a:pathLst>
                <a:path w="80" h="50" extrusionOk="0">
                  <a:moveTo>
                    <a:pt x="0" y="0"/>
                  </a:moveTo>
                  <a:lnTo>
                    <a:pt x="0" y="0"/>
                  </a:lnTo>
                  <a:cubicBezTo>
                    <a:pt x="20" y="20"/>
                    <a:pt x="50" y="40"/>
                    <a:pt x="70" y="49"/>
                  </a:cubicBezTo>
                  <a:lnTo>
                    <a:pt x="79" y="40"/>
                  </a:lnTo>
                  <a:cubicBezTo>
                    <a:pt x="50" y="20"/>
                    <a:pt x="3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
            <p:cNvSpPr/>
            <p:nvPr/>
          </p:nvSpPr>
          <p:spPr>
            <a:xfrm>
              <a:off x="965226" y="4298771"/>
              <a:ext cx="14829" cy="10804"/>
            </a:xfrm>
            <a:custGeom>
              <a:avLst/>
              <a:gdLst/>
              <a:ahLst/>
              <a:cxnLst/>
              <a:rect l="l" t="t" r="r" b="b"/>
              <a:pathLst>
                <a:path w="70" h="51" extrusionOk="0">
                  <a:moveTo>
                    <a:pt x="0" y="0"/>
                  </a:moveTo>
                  <a:lnTo>
                    <a:pt x="0" y="0"/>
                  </a:lnTo>
                  <a:cubicBezTo>
                    <a:pt x="20" y="20"/>
                    <a:pt x="40" y="30"/>
                    <a:pt x="59" y="50"/>
                  </a:cubicBezTo>
                  <a:cubicBezTo>
                    <a:pt x="70" y="50"/>
                    <a:pt x="70" y="40"/>
                    <a:pt x="70" y="40"/>
                  </a:cubicBezTo>
                  <a:cubicBezTo>
                    <a:pt x="50" y="2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
            <p:cNvSpPr/>
            <p:nvPr/>
          </p:nvSpPr>
          <p:spPr>
            <a:xfrm>
              <a:off x="965226" y="4336268"/>
              <a:ext cx="20973" cy="9533"/>
            </a:xfrm>
            <a:custGeom>
              <a:avLst/>
              <a:gdLst/>
              <a:ahLst/>
              <a:cxnLst/>
              <a:rect l="l" t="t" r="r" b="b"/>
              <a:pathLst>
                <a:path w="99" h="45" extrusionOk="0">
                  <a:moveTo>
                    <a:pt x="0" y="1"/>
                  </a:moveTo>
                  <a:lnTo>
                    <a:pt x="0" y="1"/>
                  </a:lnTo>
                  <a:cubicBezTo>
                    <a:pt x="30" y="11"/>
                    <a:pt x="59" y="30"/>
                    <a:pt x="89" y="40"/>
                  </a:cubicBezTo>
                  <a:cubicBezTo>
                    <a:pt x="89" y="43"/>
                    <a:pt x="90" y="44"/>
                    <a:pt x="91" y="44"/>
                  </a:cubicBezTo>
                  <a:cubicBezTo>
                    <a:pt x="94" y="44"/>
                    <a:pt x="99" y="37"/>
                    <a:pt x="99" y="30"/>
                  </a:cubicBezTo>
                  <a:cubicBezTo>
                    <a:pt x="70" y="11"/>
                    <a:pt x="4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
            <p:cNvSpPr/>
            <p:nvPr/>
          </p:nvSpPr>
          <p:spPr>
            <a:xfrm>
              <a:off x="963107" y="4371858"/>
              <a:ext cx="21185" cy="8474"/>
            </a:xfrm>
            <a:custGeom>
              <a:avLst/>
              <a:gdLst/>
              <a:ahLst/>
              <a:cxnLst/>
              <a:rect l="l" t="t" r="r" b="b"/>
              <a:pathLst>
                <a:path w="100" h="40" extrusionOk="0">
                  <a:moveTo>
                    <a:pt x="1" y="0"/>
                  </a:moveTo>
                  <a:cubicBezTo>
                    <a:pt x="30" y="10"/>
                    <a:pt x="60" y="29"/>
                    <a:pt x="89" y="40"/>
                  </a:cubicBezTo>
                  <a:cubicBezTo>
                    <a:pt x="89" y="40"/>
                    <a:pt x="99" y="29"/>
                    <a:pt x="89" y="29"/>
                  </a:cubicBezTo>
                  <a:cubicBezTo>
                    <a:pt x="60" y="10"/>
                    <a:pt x="3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7"/>
            <p:cNvSpPr/>
            <p:nvPr/>
          </p:nvSpPr>
          <p:spPr>
            <a:xfrm>
              <a:off x="971581" y="4411262"/>
              <a:ext cx="14617" cy="4449"/>
            </a:xfrm>
            <a:custGeom>
              <a:avLst/>
              <a:gdLst/>
              <a:ahLst/>
              <a:cxnLst/>
              <a:rect l="l" t="t" r="r" b="b"/>
              <a:pathLst>
                <a:path w="69" h="21" extrusionOk="0">
                  <a:moveTo>
                    <a:pt x="0" y="1"/>
                  </a:moveTo>
                  <a:lnTo>
                    <a:pt x="0" y="11"/>
                  </a:lnTo>
                  <a:cubicBezTo>
                    <a:pt x="20" y="11"/>
                    <a:pt x="40" y="21"/>
                    <a:pt x="59" y="21"/>
                  </a:cubicBezTo>
                  <a:cubicBezTo>
                    <a:pt x="69" y="21"/>
                    <a:pt x="69" y="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
            <p:cNvSpPr/>
            <p:nvPr/>
          </p:nvSpPr>
          <p:spPr>
            <a:xfrm>
              <a:off x="979843" y="4444734"/>
              <a:ext cx="18854" cy="8474"/>
            </a:xfrm>
            <a:custGeom>
              <a:avLst/>
              <a:gdLst/>
              <a:ahLst/>
              <a:cxnLst/>
              <a:rect l="l" t="t" r="r" b="b"/>
              <a:pathLst>
                <a:path w="89" h="40" extrusionOk="0">
                  <a:moveTo>
                    <a:pt x="1" y="0"/>
                  </a:moveTo>
                  <a:lnTo>
                    <a:pt x="1" y="0"/>
                  </a:lnTo>
                  <a:cubicBezTo>
                    <a:pt x="30" y="11"/>
                    <a:pt x="60" y="30"/>
                    <a:pt x="79" y="40"/>
                  </a:cubicBezTo>
                  <a:cubicBezTo>
                    <a:pt x="89" y="40"/>
                    <a:pt x="89" y="30"/>
                    <a:pt x="89" y="20"/>
                  </a:cubicBezTo>
                  <a:cubicBezTo>
                    <a:pt x="60" y="11"/>
                    <a:pt x="3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7"/>
            <p:cNvSpPr/>
            <p:nvPr/>
          </p:nvSpPr>
          <p:spPr>
            <a:xfrm>
              <a:off x="994461" y="4476087"/>
              <a:ext cx="23091" cy="6355"/>
            </a:xfrm>
            <a:custGeom>
              <a:avLst/>
              <a:gdLst/>
              <a:ahLst/>
              <a:cxnLst/>
              <a:rect l="l" t="t" r="r" b="b"/>
              <a:pathLst>
                <a:path w="109" h="30" extrusionOk="0">
                  <a:moveTo>
                    <a:pt x="0" y="0"/>
                  </a:moveTo>
                  <a:lnTo>
                    <a:pt x="0" y="10"/>
                  </a:lnTo>
                  <a:cubicBezTo>
                    <a:pt x="39" y="10"/>
                    <a:pt x="69" y="20"/>
                    <a:pt x="109" y="29"/>
                  </a:cubicBezTo>
                  <a:lnTo>
                    <a:pt x="109" y="20"/>
                  </a:lnTo>
                  <a:cubicBezTo>
                    <a:pt x="79" y="0"/>
                    <a:pt x="39"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
            <p:cNvSpPr/>
            <p:nvPr/>
          </p:nvSpPr>
          <p:spPr>
            <a:xfrm>
              <a:off x="1038313" y="4430116"/>
              <a:ext cx="12711" cy="21185"/>
            </a:xfrm>
            <a:custGeom>
              <a:avLst/>
              <a:gdLst/>
              <a:ahLst/>
              <a:cxnLst/>
              <a:rect l="l" t="t" r="r" b="b"/>
              <a:pathLst>
                <a:path w="60" h="100" extrusionOk="0">
                  <a:moveTo>
                    <a:pt x="59" y="1"/>
                  </a:moveTo>
                  <a:lnTo>
                    <a:pt x="59" y="1"/>
                  </a:lnTo>
                  <a:cubicBezTo>
                    <a:pt x="59" y="1"/>
                    <a:pt x="58" y="2"/>
                    <a:pt x="58" y="2"/>
                  </a:cubicBezTo>
                  <a:lnTo>
                    <a:pt x="58" y="2"/>
                  </a:lnTo>
                  <a:lnTo>
                    <a:pt x="59" y="1"/>
                  </a:lnTo>
                  <a:close/>
                  <a:moveTo>
                    <a:pt x="58" y="2"/>
                  </a:moveTo>
                  <a:lnTo>
                    <a:pt x="0" y="89"/>
                  </a:lnTo>
                  <a:lnTo>
                    <a:pt x="10" y="99"/>
                  </a:lnTo>
                  <a:cubicBezTo>
                    <a:pt x="29" y="61"/>
                    <a:pt x="39" y="31"/>
                    <a:pt x="58" y="2"/>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
            <p:cNvSpPr/>
            <p:nvPr/>
          </p:nvSpPr>
          <p:spPr>
            <a:xfrm>
              <a:off x="1019459" y="4213396"/>
              <a:ext cx="10592" cy="19914"/>
            </a:xfrm>
            <a:custGeom>
              <a:avLst/>
              <a:gdLst/>
              <a:ahLst/>
              <a:cxnLst/>
              <a:rect l="l" t="t" r="r" b="b"/>
              <a:pathLst>
                <a:path w="50" h="94" extrusionOk="0">
                  <a:moveTo>
                    <a:pt x="50" y="0"/>
                  </a:moveTo>
                  <a:lnTo>
                    <a:pt x="50" y="0"/>
                  </a:lnTo>
                  <a:cubicBezTo>
                    <a:pt x="30" y="30"/>
                    <a:pt x="10" y="59"/>
                    <a:pt x="0" y="89"/>
                  </a:cubicBezTo>
                  <a:cubicBezTo>
                    <a:pt x="0" y="89"/>
                    <a:pt x="5" y="93"/>
                    <a:pt x="8" y="93"/>
                  </a:cubicBezTo>
                  <a:cubicBezTo>
                    <a:pt x="9" y="93"/>
                    <a:pt x="10" y="92"/>
                    <a:pt x="10" y="89"/>
                  </a:cubicBezTo>
                  <a:cubicBezTo>
                    <a:pt x="20" y="59"/>
                    <a:pt x="30" y="3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
            <p:cNvSpPr/>
            <p:nvPr/>
          </p:nvSpPr>
          <p:spPr>
            <a:xfrm>
              <a:off x="1027721" y="4265299"/>
              <a:ext cx="14829" cy="12923"/>
            </a:xfrm>
            <a:custGeom>
              <a:avLst/>
              <a:gdLst/>
              <a:ahLst/>
              <a:cxnLst/>
              <a:rect l="l" t="t" r="r" b="b"/>
              <a:pathLst>
                <a:path w="70" h="61" extrusionOk="0">
                  <a:moveTo>
                    <a:pt x="70" y="1"/>
                  </a:moveTo>
                  <a:cubicBezTo>
                    <a:pt x="40" y="1"/>
                    <a:pt x="20" y="31"/>
                    <a:pt x="1" y="51"/>
                  </a:cubicBezTo>
                  <a:cubicBezTo>
                    <a:pt x="1" y="60"/>
                    <a:pt x="11" y="60"/>
                    <a:pt x="11" y="60"/>
                  </a:cubicBezTo>
                  <a:cubicBezTo>
                    <a:pt x="30" y="40"/>
                    <a:pt x="40" y="11"/>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7"/>
            <p:cNvSpPr/>
            <p:nvPr/>
          </p:nvSpPr>
          <p:spPr>
            <a:xfrm>
              <a:off x="1027721" y="4311270"/>
              <a:ext cx="14829" cy="19066"/>
            </a:xfrm>
            <a:custGeom>
              <a:avLst/>
              <a:gdLst/>
              <a:ahLst/>
              <a:cxnLst/>
              <a:rect l="l" t="t" r="r" b="b"/>
              <a:pathLst>
                <a:path w="70" h="90" extrusionOk="0">
                  <a:moveTo>
                    <a:pt x="70" y="0"/>
                  </a:moveTo>
                  <a:lnTo>
                    <a:pt x="70" y="0"/>
                  </a:lnTo>
                  <a:cubicBezTo>
                    <a:pt x="50" y="20"/>
                    <a:pt x="20" y="50"/>
                    <a:pt x="1" y="79"/>
                  </a:cubicBezTo>
                  <a:cubicBezTo>
                    <a:pt x="1" y="89"/>
                    <a:pt x="11" y="89"/>
                    <a:pt x="11" y="89"/>
                  </a:cubicBezTo>
                  <a:lnTo>
                    <a:pt x="7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7"/>
            <p:cNvSpPr/>
            <p:nvPr/>
          </p:nvSpPr>
          <p:spPr>
            <a:xfrm>
              <a:off x="1071573" y="4188398"/>
              <a:ext cx="6355" cy="8474"/>
            </a:xfrm>
            <a:custGeom>
              <a:avLst/>
              <a:gdLst/>
              <a:ahLst/>
              <a:cxnLst/>
              <a:rect l="l" t="t" r="r" b="b"/>
              <a:pathLst>
                <a:path w="30" h="40" extrusionOk="0">
                  <a:moveTo>
                    <a:pt x="1" y="0"/>
                  </a:moveTo>
                  <a:cubicBezTo>
                    <a:pt x="10" y="10"/>
                    <a:pt x="10" y="29"/>
                    <a:pt x="20" y="40"/>
                  </a:cubicBezTo>
                  <a:lnTo>
                    <a:pt x="30" y="29"/>
                  </a:lnTo>
                  <a:cubicBezTo>
                    <a:pt x="30" y="20"/>
                    <a:pt x="1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2" name="Google Shape;1232;p7"/>
          <p:cNvSpPr/>
          <p:nvPr/>
        </p:nvSpPr>
        <p:spPr>
          <a:xfrm flipH="1">
            <a:off x="49" y="4565487"/>
            <a:ext cx="9143974" cy="640415"/>
          </a:xfrm>
          <a:custGeom>
            <a:avLst/>
            <a:gdLst/>
            <a:ahLst/>
            <a:cxnLst/>
            <a:rect l="l" t="t" r="r" b="b"/>
            <a:pathLst>
              <a:path w="43163" h="3023" extrusionOk="0">
                <a:moveTo>
                  <a:pt x="21994" y="1"/>
                </a:moveTo>
                <a:cubicBezTo>
                  <a:pt x="21978" y="1"/>
                  <a:pt x="21962" y="1"/>
                  <a:pt x="21946" y="1"/>
                </a:cubicBezTo>
                <a:cubicBezTo>
                  <a:pt x="19908" y="11"/>
                  <a:pt x="18856" y="1015"/>
                  <a:pt x="16946" y="1310"/>
                </a:cubicBezTo>
                <a:cubicBezTo>
                  <a:pt x="16547" y="1369"/>
                  <a:pt x="16131" y="1394"/>
                  <a:pt x="15710" y="1394"/>
                </a:cubicBezTo>
                <a:cubicBezTo>
                  <a:pt x="14719" y="1394"/>
                  <a:pt x="13698" y="1254"/>
                  <a:pt x="12794" y="1074"/>
                </a:cubicBezTo>
                <a:cubicBezTo>
                  <a:pt x="11495" y="828"/>
                  <a:pt x="10235" y="513"/>
                  <a:pt x="8808" y="454"/>
                </a:cubicBezTo>
                <a:cubicBezTo>
                  <a:pt x="8609" y="444"/>
                  <a:pt x="8411" y="440"/>
                  <a:pt x="8215" y="440"/>
                </a:cubicBezTo>
                <a:cubicBezTo>
                  <a:pt x="6398" y="440"/>
                  <a:pt x="4680" y="828"/>
                  <a:pt x="3090" y="1192"/>
                </a:cubicBezTo>
                <a:cubicBezTo>
                  <a:pt x="2057" y="1438"/>
                  <a:pt x="1033" y="1674"/>
                  <a:pt x="0" y="1920"/>
                </a:cubicBezTo>
                <a:lnTo>
                  <a:pt x="0" y="3023"/>
                </a:lnTo>
                <a:lnTo>
                  <a:pt x="43163" y="3023"/>
                </a:lnTo>
                <a:lnTo>
                  <a:pt x="43163" y="1497"/>
                </a:lnTo>
                <a:cubicBezTo>
                  <a:pt x="43005" y="1438"/>
                  <a:pt x="42838" y="1399"/>
                  <a:pt x="42660" y="1359"/>
                </a:cubicBezTo>
                <a:cubicBezTo>
                  <a:pt x="42139" y="1265"/>
                  <a:pt x="41572" y="1237"/>
                  <a:pt x="40994" y="1237"/>
                </a:cubicBezTo>
                <a:cubicBezTo>
                  <a:pt x="40546" y="1237"/>
                  <a:pt x="40092" y="1254"/>
                  <a:pt x="39649" y="1271"/>
                </a:cubicBezTo>
                <a:cubicBezTo>
                  <a:pt x="39205" y="1293"/>
                  <a:pt x="38748" y="1312"/>
                  <a:pt x="38296" y="1312"/>
                </a:cubicBezTo>
                <a:cubicBezTo>
                  <a:pt x="37726" y="1312"/>
                  <a:pt x="37164" y="1281"/>
                  <a:pt x="36648" y="1182"/>
                </a:cubicBezTo>
                <a:cubicBezTo>
                  <a:pt x="35280" y="926"/>
                  <a:pt x="34473" y="228"/>
                  <a:pt x="32957" y="198"/>
                </a:cubicBezTo>
                <a:cubicBezTo>
                  <a:pt x="32921" y="197"/>
                  <a:pt x="32885" y="197"/>
                  <a:pt x="32849" y="197"/>
                </a:cubicBezTo>
                <a:cubicBezTo>
                  <a:pt x="31057" y="197"/>
                  <a:pt x="30019" y="1145"/>
                  <a:pt x="28214" y="1241"/>
                </a:cubicBezTo>
                <a:cubicBezTo>
                  <a:pt x="28107" y="1247"/>
                  <a:pt x="28000" y="1250"/>
                  <a:pt x="27895" y="1250"/>
                </a:cubicBezTo>
                <a:cubicBezTo>
                  <a:pt x="26830" y="1250"/>
                  <a:pt x="25860" y="947"/>
                  <a:pt x="25045" y="661"/>
                </a:cubicBezTo>
                <a:cubicBezTo>
                  <a:pt x="24171" y="340"/>
                  <a:pt x="23183" y="1"/>
                  <a:pt x="21994"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7"/>
          <p:cNvSpPr/>
          <p:nvPr/>
        </p:nvSpPr>
        <p:spPr>
          <a:xfrm>
            <a:off x="2883275" y="4573961"/>
            <a:ext cx="803961" cy="508858"/>
          </a:xfrm>
          <a:custGeom>
            <a:avLst/>
            <a:gdLst/>
            <a:ahLst/>
            <a:cxnLst/>
            <a:rect l="l" t="t" r="r" b="b"/>
            <a:pathLst>
              <a:path w="3795" h="2402" extrusionOk="0">
                <a:moveTo>
                  <a:pt x="1516" y="424"/>
                </a:moveTo>
                <a:cubicBezTo>
                  <a:pt x="1546" y="512"/>
                  <a:pt x="1575" y="601"/>
                  <a:pt x="1615" y="689"/>
                </a:cubicBezTo>
                <a:cubicBezTo>
                  <a:pt x="1615" y="729"/>
                  <a:pt x="1624" y="768"/>
                  <a:pt x="1624" y="798"/>
                </a:cubicBezTo>
                <a:cubicBezTo>
                  <a:pt x="1585" y="670"/>
                  <a:pt x="1546" y="542"/>
                  <a:pt x="1516" y="424"/>
                </a:cubicBezTo>
                <a:close/>
                <a:moveTo>
                  <a:pt x="1054" y="837"/>
                </a:moveTo>
                <a:lnTo>
                  <a:pt x="1054" y="837"/>
                </a:lnTo>
                <a:cubicBezTo>
                  <a:pt x="1064" y="847"/>
                  <a:pt x="1073" y="857"/>
                  <a:pt x="1083" y="877"/>
                </a:cubicBezTo>
                <a:cubicBezTo>
                  <a:pt x="1093" y="886"/>
                  <a:pt x="1103" y="906"/>
                  <a:pt x="1113" y="916"/>
                </a:cubicBezTo>
                <a:cubicBezTo>
                  <a:pt x="1123" y="936"/>
                  <a:pt x="1123" y="945"/>
                  <a:pt x="1123" y="965"/>
                </a:cubicBezTo>
                <a:cubicBezTo>
                  <a:pt x="1103" y="916"/>
                  <a:pt x="1073" y="877"/>
                  <a:pt x="1054" y="837"/>
                </a:cubicBezTo>
                <a:close/>
                <a:moveTo>
                  <a:pt x="1742" y="1083"/>
                </a:moveTo>
                <a:lnTo>
                  <a:pt x="1772" y="1172"/>
                </a:lnTo>
                <a:lnTo>
                  <a:pt x="1772" y="1290"/>
                </a:lnTo>
                <a:cubicBezTo>
                  <a:pt x="1772" y="1260"/>
                  <a:pt x="1762" y="1240"/>
                  <a:pt x="1753" y="1211"/>
                </a:cubicBezTo>
                <a:cubicBezTo>
                  <a:pt x="1753" y="1201"/>
                  <a:pt x="1742" y="1192"/>
                  <a:pt x="1742" y="1172"/>
                </a:cubicBezTo>
                <a:cubicBezTo>
                  <a:pt x="1742" y="1152"/>
                  <a:pt x="1742" y="1133"/>
                  <a:pt x="1733" y="1103"/>
                </a:cubicBezTo>
                <a:cubicBezTo>
                  <a:pt x="1742" y="1093"/>
                  <a:pt x="1742" y="1093"/>
                  <a:pt x="1742" y="1083"/>
                </a:cubicBezTo>
                <a:close/>
                <a:moveTo>
                  <a:pt x="1290" y="995"/>
                </a:moveTo>
                <a:lnTo>
                  <a:pt x="1290" y="995"/>
                </a:lnTo>
                <a:cubicBezTo>
                  <a:pt x="1290" y="1004"/>
                  <a:pt x="1300" y="1024"/>
                  <a:pt x="1309" y="1034"/>
                </a:cubicBezTo>
                <a:cubicBezTo>
                  <a:pt x="1358" y="1139"/>
                  <a:pt x="1415" y="1235"/>
                  <a:pt x="1463" y="1341"/>
                </a:cubicBezTo>
                <a:lnTo>
                  <a:pt x="1463" y="1341"/>
                </a:lnTo>
                <a:cubicBezTo>
                  <a:pt x="1462" y="1340"/>
                  <a:pt x="1460" y="1339"/>
                  <a:pt x="1457" y="1339"/>
                </a:cubicBezTo>
                <a:cubicBezTo>
                  <a:pt x="1408" y="1260"/>
                  <a:pt x="1349" y="1192"/>
                  <a:pt x="1300" y="1113"/>
                </a:cubicBezTo>
                <a:cubicBezTo>
                  <a:pt x="1290" y="1074"/>
                  <a:pt x="1290" y="1034"/>
                  <a:pt x="1290" y="995"/>
                </a:cubicBezTo>
                <a:close/>
                <a:moveTo>
                  <a:pt x="2205" y="119"/>
                </a:moveTo>
                <a:cubicBezTo>
                  <a:pt x="2156" y="433"/>
                  <a:pt x="2107" y="739"/>
                  <a:pt x="2057" y="1054"/>
                </a:cubicBezTo>
                <a:cubicBezTo>
                  <a:pt x="2048" y="1122"/>
                  <a:pt x="2038" y="1192"/>
                  <a:pt x="2018" y="1260"/>
                </a:cubicBezTo>
                <a:cubicBezTo>
                  <a:pt x="2008" y="1290"/>
                  <a:pt x="1998" y="1319"/>
                  <a:pt x="1989" y="1359"/>
                </a:cubicBezTo>
                <a:cubicBezTo>
                  <a:pt x="2028" y="1004"/>
                  <a:pt x="2077" y="641"/>
                  <a:pt x="2116" y="286"/>
                </a:cubicBezTo>
                <a:cubicBezTo>
                  <a:pt x="2146" y="237"/>
                  <a:pt x="2175" y="178"/>
                  <a:pt x="2205" y="119"/>
                </a:cubicBezTo>
                <a:close/>
                <a:moveTo>
                  <a:pt x="3071" y="857"/>
                </a:moveTo>
                <a:lnTo>
                  <a:pt x="3071" y="857"/>
                </a:lnTo>
                <a:cubicBezTo>
                  <a:pt x="2923" y="1034"/>
                  <a:pt x="2766" y="1211"/>
                  <a:pt x="2608" y="1388"/>
                </a:cubicBezTo>
                <a:lnTo>
                  <a:pt x="2875" y="1004"/>
                </a:lnTo>
                <a:cubicBezTo>
                  <a:pt x="2943" y="955"/>
                  <a:pt x="3002" y="906"/>
                  <a:pt x="3071" y="857"/>
                </a:cubicBezTo>
                <a:close/>
                <a:moveTo>
                  <a:pt x="2520" y="1251"/>
                </a:moveTo>
                <a:cubicBezTo>
                  <a:pt x="2451" y="1349"/>
                  <a:pt x="2382" y="1447"/>
                  <a:pt x="2313" y="1536"/>
                </a:cubicBezTo>
                <a:cubicBezTo>
                  <a:pt x="2304" y="1546"/>
                  <a:pt x="2304" y="1546"/>
                  <a:pt x="2293" y="1546"/>
                </a:cubicBezTo>
                <a:cubicBezTo>
                  <a:pt x="2333" y="1477"/>
                  <a:pt x="2372" y="1408"/>
                  <a:pt x="2402" y="1339"/>
                </a:cubicBezTo>
                <a:lnTo>
                  <a:pt x="2520" y="1251"/>
                </a:lnTo>
                <a:close/>
                <a:moveTo>
                  <a:pt x="3120" y="1231"/>
                </a:moveTo>
                <a:lnTo>
                  <a:pt x="3120" y="1231"/>
                </a:lnTo>
                <a:cubicBezTo>
                  <a:pt x="2963" y="1339"/>
                  <a:pt x="2815" y="1437"/>
                  <a:pt x="2667" y="1546"/>
                </a:cubicBezTo>
                <a:lnTo>
                  <a:pt x="2697" y="1516"/>
                </a:lnTo>
                <a:cubicBezTo>
                  <a:pt x="2766" y="1447"/>
                  <a:pt x="2845" y="1378"/>
                  <a:pt x="2923" y="1310"/>
                </a:cubicBezTo>
                <a:cubicBezTo>
                  <a:pt x="2993" y="1290"/>
                  <a:pt x="3052" y="1260"/>
                  <a:pt x="3120" y="1231"/>
                </a:cubicBezTo>
                <a:close/>
                <a:moveTo>
                  <a:pt x="876" y="1221"/>
                </a:moveTo>
                <a:lnTo>
                  <a:pt x="876" y="1221"/>
                </a:lnTo>
                <a:cubicBezTo>
                  <a:pt x="975" y="1310"/>
                  <a:pt x="1073" y="1388"/>
                  <a:pt x="1172" y="1467"/>
                </a:cubicBezTo>
                <a:cubicBezTo>
                  <a:pt x="1182" y="1507"/>
                  <a:pt x="1182" y="1536"/>
                  <a:pt x="1191" y="1566"/>
                </a:cubicBezTo>
                <a:cubicBezTo>
                  <a:pt x="1113" y="1507"/>
                  <a:pt x="1044" y="1447"/>
                  <a:pt x="965" y="1388"/>
                </a:cubicBezTo>
                <a:cubicBezTo>
                  <a:pt x="935" y="1329"/>
                  <a:pt x="906" y="1280"/>
                  <a:pt x="876" y="1221"/>
                </a:cubicBezTo>
                <a:close/>
                <a:moveTo>
                  <a:pt x="2284" y="1428"/>
                </a:moveTo>
                <a:cubicBezTo>
                  <a:pt x="2254" y="1477"/>
                  <a:pt x="2225" y="1536"/>
                  <a:pt x="2195" y="1595"/>
                </a:cubicBezTo>
                <a:lnTo>
                  <a:pt x="2186" y="1595"/>
                </a:lnTo>
                <a:lnTo>
                  <a:pt x="2195" y="1585"/>
                </a:lnTo>
                <a:cubicBezTo>
                  <a:pt x="2215" y="1536"/>
                  <a:pt x="2245" y="1487"/>
                  <a:pt x="2264" y="1437"/>
                </a:cubicBezTo>
                <a:cubicBezTo>
                  <a:pt x="2274" y="1437"/>
                  <a:pt x="2274" y="1428"/>
                  <a:pt x="2284" y="1428"/>
                </a:cubicBezTo>
                <a:close/>
                <a:moveTo>
                  <a:pt x="1683" y="1231"/>
                </a:moveTo>
                <a:cubicBezTo>
                  <a:pt x="1694" y="1349"/>
                  <a:pt x="1713" y="1457"/>
                  <a:pt x="1733" y="1566"/>
                </a:cubicBezTo>
                <a:cubicBezTo>
                  <a:pt x="1733" y="1585"/>
                  <a:pt x="1742" y="1605"/>
                  <a:pt x="1742" y="1614"/>
                </a:cubicBezTo>
                <a:lnTo>
                  <a:pt x="1654" y="1290"/>
                </a:lnTo>
                <a:cubicBezTo>
                  <a:pt x="1654" y="1290"/>
                  <a:pt x="1664" y="1290"/>
                  <a:pt x="1664" y="1280"/>
                </a:cubicBezTo>
                <a:cubicBezTo>
                  <a:pt x="1664" y="1270"/>
                  <a:pt x="1674" y="1251"/>
                  <a:pt x="1683" y="1231"/>
                </a:cubicBezTo>
                <a:close/>
                <a:moveTo>
                  <a:pt x="1300" y="1181"/>
                </a:moveTo>
                <a:lnTo>
                  <a:pt x="1300" y="1181"/>
                </a:lnTo>
                <a:cubicBezTo>
                  <a:pt x="1379" y="1280"/>
                  <a:pt x="1447" y="1369"/>
                  <a:pt x="1516" y="1467"/>
                </a:cubicBezTo>
                <a:cubicBezTo>
                  <a:pt x="1497" y="1516"/>
                  <a:pt x="1477" y="1575"/>
                  <a:pt x="1457" y="1625"/>
                </a:cubicBezTo>
                <a:cubicBezTo>
                  <a:pt x="1427" y="1585"/>
                  <a:pt x="1408" y="1536"/>
                  <a:pt x="1379" y="1496"/>
                </a:cubicBezTo>
                <a:cubicBezTo>
                  <a:pt x="1368" y="1487"/>
                  <a:pt x="1368" y="1467"/>
                  <a:pt x="1359" y="1447"/>
                </a:cubicBezTo>
                <a:cubicBezTo>
                  <a:pt x="1349" y="1428"/>
                  <a:pt x="1339" y="1408"/>
                  <a:pt x="1329" y="1378"/>
                </a:cubicBezTo>
                <a:cubicBezTo>
                  <a:pt x="1320" y="1319"/>
                  <a:pt x="1309" y="1251"/>
                  <a:pt x="1300" y="1181"/>
                </a:cubicBezTo>
                <a:close/>
                <a:moveTo>
                  <a:pt x="2146" y="1526"/>
                </a:moveTo>
                <a:cubicBezTo>
                  <a:pt x="2127" y="1555"/>
                  <a:pt x="2107" y="1595"/>
                  <a:pt x="2097" y="1634"/>
                </a:cubicBezTo>
                <a:lnTo>
                  <a:pt x="2008" y="1664"/>
                </a:lnTo>
                <a:cubicBezTo>
                  <a:pt x="2008" y="1654"/>
                  <a:pt x="2008" y="1644"/>
                  <a:pt x="1998" y="1634"/>
                </a:cubicBezTo>
                <a:cubicBezTo>
                  <a:pt x="2048" y="1595"/>
                  <a:pt x="2097" y="1555"/>
                  <a:pt x="2146" y="1526"/>
                </a:cubicBezTo>
                <a:close/>
                <a:moveTo>
                  <a:pt x="1635" y="1349"/>
                </a:moveTo>
                <a:lnTo>
                  <a:pt x="1723" y="1703"/>
                </a:lnTo>
                <a:cubicBezTo>
                  <a:pt x="1703" y="1664"/>
                  <a:pt x="1694" y="1625"/>
                  <a:pt x="1674" y="1595"/>
                </a:cubicBezTo>
                <a:lnTo>
                  <a:pt x="1595" y="1447"/>
                </a:lnTo>
                <a:cubicBezTo>
                  <a:pt x="1605" y="1418"/>
                  <a:pt x="1624" y="1378"/>
                  <a:pt x="1635" y="1349"/>
                </a:cubicBezTo>
                <a:close/>
                <a:moveTo>
                  <a:pt x="2068" y="1673"/>
                </a:moveTo>
                <a:lnTo>
                  <a:pt x="2068" y="1673"/>
                </a:lnTo>
                <a:cubicBezTo>
                  <a:pt x="2057" y="1693"/>
                  <a:pt x="2048" y="1723"/>
                  <a:pt x="2038" y="1743"/>
                </a:cubicBezTo>
                <a:cubicBezTo>
                  <a:pt x="2028" y="1723"/>
                  <a:pt x="2028" y="1713"/>
                  <a:pt x="2018" y="1693"/>
                </a:cubicBezTo>
                <a:cubicBezTo>
                  <a:pt x="2038" y="1684"/>
                  <a:pt x="2057" y="1684"/>
                  <a:pt x="2068" y="1673"/>
                </a:cubicBezTo>
                <a:close/>
                <a:moveTo>
                  <a:pt x="1005" y="1457"/>
                </a:moveTo>
                <a:lnTo>
                  <a:pt x="1005" y="1457"/>
                </a:lnTo>
                <a:cubicBezTo>
                  <a:pt x="1044" y="1487"/>
                  <a:pt x="1073" y="1516"/>
                  <a:pt x="1103" y="1546"/>
                </a:cubicBezTo>
                <a:cubicBezTo>
                  <a:pt x="1132" y="1566"/>
                  <a:pt x="1162" y="1595"/>
                  <a:pt x="1191" y="1614"/>
                </a:cubicBezTo>
                <a:cubicBezTo>
                  <a:pt x="1202" y="1684"/>
                  <a:pt x="1211" y="1743"/>
                  <a:pt x="1221" y="1802"/>
                </a:cubicBezTo>
                <a:cubicBezTo>
                  <a:pt x="1202" y="1782"/>
                  <a:pt x="1172" y="1762"/>
                  <a:pt x="1152" y="1732"/>
                </a:cubicBezTo>
                <a:cubicBezTo>
                  <a:pt x="1103" y="1644"/>
                  <a:pt x="1054" y="1555"/>
                  <a:pt x="1005" y="1457"/>
                </a:cubicBezTo>
                <a:close/>
                <a:moveTo>
                  <a:pt x="1565" y="1536"/>
                </a:moveTo>
                <a:cubicBezTo>
                  <a:pt x="1565" y="1546"/>
                  <a:pt x="1565" y="1546"/>
                  <a:pt x="1575" y="1555"/>
                </a:cubicBezTo>
                <a:lnTo>
                  <a:pt x="1703" y="1792"/>
                </a:lnTo>
                <a:cubicBezTo>
                  <a:pt x="1674" y="1802"/>
                  <a:pt x="1654" y="1811"/>
                  <a:pt x="1635" y="1821"/>
                </a:cubicBezTo>
                <a:cubicBezTo>
                  <a:pt x="1595" y="1782"/>
                  <a:pt x="1556" y="1752"/>
                  <a:pt x="1516" y="1713"/>
                </a:cubicBezTo>
                <a:lnTo>
                  <a:pt x="1506" y="1703"/>
                </a:lnTo>
                <a:cubicBezTo>
                  <a:pt x="1526" y="1644"/>
                  <a:pt x="1546" y="1595"/>
                  <a:pt x="1565" y="1536"/>
                </a:cubicBezTo>
                <a:close/>
                <a:moveTo>
                  <a:pt x="1379" y="1792"/>
                </a:moveTo>
                <a:cubicBezTo>
                  <a:pt x="1388" y="1792"/>
                  <a:pt x="1388" y="1802"/>
                  <a:pt x="1388" y="1811"/>
                </a:cubicBezTo>
                <a:lnTo>
                  <a:pt x="1388" y="1831"/>
                </a:lnTo>
                <a:cubicBezTo>
                  <a:pt x="1379" y="1811"/>
                  <a:pt x="1379" y="1802"/>
                  <a:pt x="1379" y="1792"/>
                </a:cubicBezTo>
                <a:close/>
                <a:moveTo>
                  <a:pt x="1565" y="1802"/>
                </a:moveTo>
                <a:cubicBezTo>
                  <a:pt x="1576" y="1811"/>
                  <a:pt x="1595" y="1821"/>
                  <a:pt x="1605" y="1831"/>
                </a:cubicBezTo>
                <a:cubicBezTo>
                  <a:pt x="1595" y="1841"/>
                  <a:pt x="1595" y="1841"/>
                  <a:pt x="1585" y="1841"/>
                </a:cubicBezTo>
                <a:cubicBezTo>
                  <a:pt x="1585" y="1831"/>
                  <a:pt x="1576" y="1811"/>
                  <a:pt x="1565" y="1802"/>
                </a:cubicBezTo>
                <a:close/>
                <a:moveTo>
                  <a:pt x="1979" y="1782"/>
                </a:moveTo>
                <a:cubicBezTo>
                  <a:pt x="1979" y="1802"/>
                  <a:pt x="1989" y="1811"/>
                  <a:pt x="1989" y="1831"/>
                </a:cubicBezTo>
                <a:cubicBezTo>
                  <a:pt x="1979" y="1841"/>
                  <a:pt x="1979" y="1861"/>
                  <a:pt x="1969" y="1870"/>
                </a:cubicBezTo>
                <a:lnTo>
                  <a:pt x="1969" y="1851"/>
                </a:lnTo>
                <a:cubicBezTo>
                  <a:pt x="1969" y="1831"/>
                  <a:pt x="1969" y="1802"/>
                  <a:pt x="1979" y="1782"/>
                </a:cubicBezTo>
                <a:close/>
                <a:moveTo>
                  <a:pt x="1635" y="1861"/>
                </a:moveTo>
                <a:cubicBezTo>
                  <a:pt x="1635" y="1870"/>
                  <a:pt x="1624" y="1880"/>
                  <a:pt x="1615" y="1880"/>
                </a:cubicBezTo>
                <a:lnTo>
                  <a:pt x="1605" y="1870"/>
                </a:lnTo>
                <a:cubicBezTo>
                  <a:pt x="1615" y="1861"/>
                  <a:pt x="1624" y="1861"/>
                  <a:pt x="1624" y="1861"/>
                </a:cubicBezTo>
                <a:close/>
                <a:moveTo>
                  <a:pt x="1202" y="1831"/>
                </a:moveTo>
                <a:lnTo>
                  <a:pt x="1231" y="1861"/>
                </a:lnTo>
                <a:lnTo>
                  <a:pt x="1231" y="1890"/>
                </a:lnTo>
                <a:lnTo>
                  <a:pt x="1202" y="1831"/>
                </a:lnTo>
                <a:close/>
                <a:moveTo>
                  <a:pt x="1438" y="1890"/>
                </a:moveTo>
                <a:lnTo>
                  <a:pt x="1447" y="1900"/>
                </a:lnTo>
                <a:lnTo>
                  <a:pt x="1438" y="1900"/>
                </a:lnTo>
                <a:lnTo>
                  <a:pt x="1438" y="1890"/>
                </a:lnTo>
                <a:close/>
                <a:moveTo>
                  <a:pt x="1723" y="1841"/>
                </a:moveTo>
                <a:cubicBezTo>
                  <a:pt x="1733" y="1870"/>
                  <a:pt x="1753" y="1890"/>
                  <a:pt x="1762" y="1920"/>
                </a:cubicBezTo>
                <a:lnTo>
                  <a:pt x="1762" y="1929"/>
                </a:lnTo>
                <a:cubicBezTo>
                  <a:pt x="1733" y="1910"/>
                  <a:pt x="1713" y="1890"/>
                  <a:pt x="1694" y="1870"/>
                </a:cubicBezTo>
                <a:lnTo>
                  <a:pt x="1723" y="1841"/>
                </a:lnTo>
                <a:close/>
                <a:moveTo>
                  <a:pt x="1457" y="1929"/>
                </a:moveTo>
                <a:cubicBezTo>
                  <a:pt x="1467" y="1940"/>
                  <a:pt x="1477" y="1959"/>
                  <a:pt x="1487" y="1979"/>
                </a:cubicBezTo>
                <a:cubicBezTo>
                  <a:pt x="1467" y="1988"/>
                  <a:pt x="1457" y="2008"/>
                  <a:pt x="1438" y="2018"/>
                </a:cubicBezTo>
                <a:cubicBezTo>
                  <a:pt x="1427" y="2008"/>
                  <a:pt x="1418" y="1999"/>
                  <a:pt x="1408" y="1999"/>
                </a:cubicBezTo>
                <a:lnTo>
                  <a:pt x="1408" y="1979"/>
                </a:lnTo>
                <a:cubicBezTo>
                  <a:pt x="1408" y="1969"/>
                  <a:pt x="1418" y="1959"/>
                  <a:pt x="1418" y="1940"/>
                </a:cubicBezTo>
                <a:cubicBezTo>
                  <a:pt x="1438" y="1940"/>
                  <a:pt x="1447" y="1929"/>
                  <a:pt x="1457" y="1929"/>
                </a:cubicBezTo>
                <a:close/>
                <a:moveTo>
                  <a:pt x="1664" y="1890"/>
                </a:moveTo>
                <a:cubicBezTo>
                  <a:pt x="1674" y="1900"/>
                  <a:pt x="1694" y="1910"/>
                  <a:pt x="1703" y="1920"/>
                </a:cubicBezTo>
                <a:cubicBezTo>
                  <a:pt x="1723" y="1940"/>
                  <a:pt x="1742" y="1949"/>
                  <a:pt x="1753" y="1969"/>
                </a:cubicBezTo>
                <a:lnTo>
                  <a:pt x="1742" y="2047"/>
                </a:lnTo>
                <a:cubicBezTo>
                  <a:pt x="1723" y="2018"/>
                  <a:pt x="1694" y="1999"/>
                  <a:pt x="1664" y="1979"/>
                </a:cubicBezTo>
                <a:cubicBezTo>
                  <a:pt x="1654" y="1949"/>
                  <a:pt x="1644" y="1929"/>
                  <a:pt x="1635" y="1910"/>
                </a:cubicBezTo>
                <a:cubicBezTo>
                  <a:pt x="1644" y="1900"/>
                  <a:pt x="1654" y="1890"/>
                  <a:pt x="1664" y="1890"/>
                </a:cubicBezTo>
                <a:close/>
                <a:moveTo>
                  <a:pt x="1713" y="2058"/>
                </a:moveTo>
                <a:lnTo>
                  <a:pt x="1742" y="2087"/>
                </a:lnTo>
                <a:cubicBezTo>
                  <a:pt x="1742" y="2097"/>
                  <a:pt x="1733" y="2097"/>
                  <a:pt x="1733" y="2097"/>
                </a:cubicBezTo>
                <a:cubicBezTo>
                  <a:pt x="1723" y="2087"/>
                  <a:pt x="1723" y="2067"/>
                  <a:pt x="1713" y="2058"/>
                </a:cubicBezTo>
                <a:close/>
                <a:moveTo>
                  <a:pt x="1427" y="2058"/>
                </a:moveTo>
                <a:lnTo>
                  <a:pt x="1467" y="2097"/>
                </a:lnTo>
                <a:lnTo>
                  <a:pt x="1487" y="2117"/>
                </a:lnTo>
                <a:lnTo>
                  <a:pt x="1427" y="2087"/>
                </a:lnTo>
                <a:cubicBezTo>
                  <a:pt x="1427" y="2087"/>
                  <a:pt x="1427" y="2077"/>
                  <a:pt x="1418" y="2067"/>
                </a:cubicBezTo>
                <a:cubicBezTo>
                  <a:pt x="1427" y="2067"/>
                  <a:pt x="1427" y="2067"/>
                  <a:pt x="1427" y="2058"/>
                </a:cubicBezTo>
                <a:close/>
                <a:moveTo>
                  <a:pt x="1506" y="2008"/>
                </a:moveTo>
                <a:cubicBezTo>
                  <a:pt x="1516" y="2028"/>
                  <a:pt x="1526" y="2047"/>
                  <a:pt x="1546" y="2067"/>
                </a:cubicBezTo>
                <a:lnTo>
                  <a:pt x="1575" y="2156"/>
                </a:lnTo>
                <a:lnTo>
                  <a:pt x="1575" y="2156"/>
                </a:lnTo>
                <a:lnTo>
                  <a:pt x="1565" y="2146"/>
                </a:lnTo>
                <a:cubicBezTo>
                  <a:pt x="1526" y="2117"/>
                  <a:pt x="1497" y="2077"/>
                  <a:pt x="1457" y="2038"/>
                </a:cubicBezTo>
                <a:cubicBezTo>
                  <a:pt x="1477" y="2028"/>
                  <a:pt x="1487" y="2018"/>
                  <a:pt x="1506" y="2008"/>
                </a:cubicBezTo>
                <a:close/>
                <a:moveTo>
                  <a:pt x="2864" y="1920"/>
                </a:moveTo>
                <a:cubicBezTo>
                  <a:pt x="2786" y="1949"/>
                  <a:pt x="2697" y="1988"/>
                  <a:pt x="2608" y="2028"/>
                </a:cubicBezTo>
                <a:cubicBezTo>
                  <a:pt x="2490" y="2077"/>
                  <a:pt x="2382" y="2126"/>
                  <a:pt x="2264" y="2176"/>
                </a:cubicBezTo>
                <a:cubicBezTo>
                  <a:pt x="2402" y="2106"/>
                  <a:pt x="2549" y="2028"/>
                  <a:pt x="2687" y="1959"/>
                </a:cubicBezTo>
                <a:cubicBezTo>
                  <a:pt x="2746" y="1940"/>
                  <a:pt x="2805" y="1929"/>
                  <a:pt x="2864" y="1920"/>
                </a:cubicBezTo>
                <a:close/>
                <a:moveTo>
                  <a:pt x="1516" y="2289"/>
                </a:moveTo>
                <a:lnTo>
                  <a:pt x="1467" y="2313"/>
                </a:lnTo>
                <a:lnTo>
                  <a:pt x="1457" y="2303"/>
                </a:lnTo>
                <a:cubicBezTo>
                  <a:pt x="1482" y="2303"/>
                  <a:pt x="1499" y="2297"/>
                  <a:pt x="1516" y="2289"/>
                </a:cubicBezTo>
                <a:close/>
                <a:moveTo>
                  <a:pt x="2087" y="2284"/>
                </a:moveTo>
                <a:cubicBezTo>
                  <a:pt x="2087" y="2303"/>
                  <a:pt x="2077" y="2313"/>
                  <a:pt x="2068" y="2333"/>
                </a:cubicBezTo>
                <a:cubicBezTo>
                  <a:pt x="2057" y="2323"/>
                  <a:pt x="2057" y="2313"/>
                  <a:pt x="2048" y="2303"/>
                </a:cubicBezTo>
                <a:cubicBezTo>
                  <a:pt x="2057" y="2303"/>
                  <a:pt x="2077" y="2294"/>
                  <a:pt x="2087" y="2284"/>
                </a:cubicBezTo>
                <a:close/>
                <a:moveTo>
                  <a:pt x="778" y="1969"/>
                </a:moveTo>
                <a:lnTo>
                  <a:pt x="778" y="1969"/>
                </a:lnTo>
                <a:cubicBezTo>
                  <a:pt x="857" y="1999"/>
                  <a:pt x="926" y="2038"/>
                  <a:pt x="1005" y="2067"/>
                </a:cubicBezTo>
                <a:cubicBezTo>
                  <a:pt x="1103" y="2156"/>
                  <a:pt x="1191" y="2254"/>
                  <a:pt x="1290" y="2343"/>
                </a:cubicBezTo>
                <a:cubicBezTo>
                  <a:pt x="1280" y="2343"/>
                  <a:pt x="1270" y="2353"/>
                  <a:pt x="1270" y="2353"/>
                </a:cubicBezTo>
                <a:cubicBezTo>
                  <a:pt x="1261" y="2353"/>
                  <a:pt x="1250" y="2343"/>
                  <a:pt x="1241" y="2343"/>
                </a:cubicBezTo>
                <a:cubicBezTo>
                  <a:pt x="1132" y="2264"/>
                  <a:pt x="1024" y="2176"/>
                  <a:pt x="916" y="2087"/>
                </a:cubicBezTo>
                <a:cubicBezTo>
                  <a:pt x="867" y="2047"/>
                  <a:pt x="828" y="2008"/>
                  <a:pt x="778" y="1969"/>
                </a:cubicBezTo>
                <a:close/>
                <a:moveTo>
                  <a:pt x="2363" y="2323"/>
                </a:moveTo>
                <a:lnTo>
                  <a:pt x="2363" y="2323"/>
                </a:lnTo>
                <a:cubicBezTo>
                  <a:pt x="2343" y="2333"/>
                  <a:pt x="2313" y="2343"/>
                  <a:pt x="2284" y="2353"/>
                </a:cubicBezTo>
                <a:cubicBezTo>
                  <a:pt x="2274" y="2362"/>
                  <a:pt x="2254" y="2362"/>
                  <a:pt x="2245" y="2362"/>
                </a:cubicBezTo>
                <a:cubicBezTo>
                  <a:pt x="2284" y="2353"/>
                  <a:pt x="2323" y="2333"/>
                  <a:pt x="2363" y="2323"/>
                </a:cubicBezTo>
                <a:close/>
                <a:moveTo>
                  <a:pt x="2127" y="2303"/>
                </a:moveTo>
                <a:cubicBezTo>
                  <a:pt x="2127" y="2303"/>
                  <a:pt x="2136" y="2303"/>
                  <a:pt x="2136" y="2313"/>
                </a:cubicBezTo>
                <a:cubicBezTo>
                  <a:pt x="2136" y="2323"/>
                  <a:pt x="2146" y="2343"/>
                  <a:pt x="2146" y="2362"/>
                </a:cubicBezTo>
                <a:cubicBezTo>
                  <a:pt x="2136" y="2362"/>
                  <a:pt x="2127" y="2362"/>
                  <a:pt x="2116" y="2373"/>
                </a:cubicBezTo>
                <a:lnTo>
                  <a:pt x="2097" y="2353"/>
                </a:lnTo>
                <a:cubicBezTo>
                  <a:pt x="2107" y="2333"/>
                  <a:pt x="2116" y="2313"/>
                  <a:pt x="2127" y="2303"/>
                </a:cubicBezTo>
                <a:close/>
                <a:moveTo>
                  <a:pt x="1890" y="0"/>
                </a:moveTo>
                <a:cubicBezTo>
                  <a:pt x="1851" y="0"/>
                  <a:pt x="1812" y="0"/>
                  <a:pt x="1772" y="11"/>
                </a:cubicBezTo>
                <a:lnTo>
                  <a:pt x="1772" y="837"/>
                </a:lnTo>
                <a:cubicBezTo>
                  <a:pt x="1772" y="857"/>
                  <a:pt x="1762" y="866"/>
                  <a:pt x="1753" y="886"/>
                </a:cubicBezTo>
                <a:cubicBezTo>
                  <a:pt x="1733" y="818"/>
                  <a:pt x="1703" y="748"/>
                  <a:pt x="1683" y="680"/>
                </a:cubicBezTo>
                <a:cubicBezTo>
                  <a:pt x="1664" y="552"/>
                  <a:pt x="1654" y="424"/>
                  <a:pt x="1644" y="296"/>
                </a:cubicBezTo>
                <a:cubicBezTo>
                  <a:pt x="1635" y="208"/>
                  <a:pt x="1624" y="119"/>
                  <a:pt x="1615" y="20"/>
                </a:cubicBezTo>
                <a:cubicBezTo>
                  <a:pt x="1595" y="20"/>
                  <a:pt x="1575" y="30"/>
                  <a:pt x="1546" y="30"/>
                </a:cubicBezTo>
                <a:cubicBezTo>
                  <a:pt x="1555" y="144"/>
                  <a:pt x="1565" y="267"/>
                  <a:pt x="1574" y="381"/>
                </a:cubicBezTo>
                <a:lnTo>
                  <a:pt x="1574" y="381"/>
                </a:lnTo>
                <a:cubicBezTo>
                  <a:pt x="1535" y="265"/>
                  <a:pt x="1496" y="157"/>
                  <a:pt x="1457" y="50"/>
                </a:cubicBezTo>
                <a:cubicBezTo>
                  <a:pt x="1418" y="59"/>
                  <a:pt x="1379" y="70"/>
                  <a:pt x="1349" y="79"/>
                </a:cubicBezTo>
                <a:cubicBezTo>
                  <a:pt x="1398" y="286"/>
                  <a:pt x="1457" y="493"/>
                  <a:pt x="1516" y="700"/>
                </a:cubicBezTo>
                <a:cubicBezTo>
                  <a:pt x="1565" y="837"/>
                  <a:pt x="1605" y="985"/>
                  <a:pt x="1654" y="1122"/>
                </a:cubicBezTo>
                <a:lnTo>
                  <a:pt x="1624" y="1181"/>
                </a:lnTo>
                <a:cubicBezTo>
                  <a:pt x="1565" y="945"/>
                  <a:pt x="1497" y="709"/>
                  <a:pt x="1427" y="483"/>
                </a:cubicBezTo>
                <a:cubicBezTo>
                  <a:pt x="1388" y="345"/>
                  <a:pt x="1349" y="217"/>
                  <a:pt x="1309" y="89"/>
                </a:cubicBezTo>
                <a:cubicBezTo>
                  <a:pt x="1300" y="89"/>
                  <a:pt x="1290" y="99"/>
                  <a:pt x="1280" y="99"/>
                </a:cubicBezTo>
                <a:cubicBezTo>
                  <a:pt x="1368" y="404"/>
                  <a:pt x="1457" y="709"/>
                  <a:pt x="1546" y="1024"/>
                </a:cubicBezTo>
                <a:cubicBezTo>
                  <a:pt x="1565" y="1093"/>
                  <a:pt x="1585" y="1162"/>
                  <a:pt x="1605" y="1240"/>
                </a:cubicBezTo>
                <a:cubicBezTo>
                  <a:pt x="1585" y="1280"/>
                  <a:pt x="1575" y="1319"/>
                  <a:pt x="1556" y="1369"/>
                </a:cubicBezTo>
                <a:cubicBezTo>
                  <a:pt x="1457" y="1181"/>
                  <a:pt x="1368" y="995"/>
                  <a:pt x="1270" y="818"/>
                </a:cubicBezTo>
                <a:cubicBezTo>
                  <a:pt x="1250" y="581"/>
                  <a:pt x="1231" y="345"/>
                  <a:pt x="1221" y="119"/>
                </a:cubicBezTo>
                <a:cubicBezTo>
                  <a:pt x="1172" y="138"/>
                  <a:pt x="1123" y="158"/>
                  <a:pt x="1064" y="178"/>
                </a:cubicBezTo>
                <a:cubicBezTo>
                  <a:pt x="1073" y="267"/>
                  <a:pt x="1073" y="355"/>
                  <a:pt x="1083" y="453"/>
                </a:cubicBezTo>
                <a:cubicBezTo>
                  <a:pt x="1044" y="374"/>
                  <a:pt x="1005" y="306"/>
                  <a:pt x="965" y="227"/>
                </a:cubicBezTo>
                <a:lnTo>
                  <a:pt x="906" y="256"/>
                </a:lnTo>
                <a:cubicBezTo>
                  <a:pt x="965" y="385"/>
                  <a:pt x="1034" y="503"/>
                  <a:pt x="1093" y="621"/>
                </a:cubicBezTo>
                <a:cubicBezTo>
                  <a:pt x="1103" y="700"/>
                  <a:pt x="1103" y="778"/>
                  <a:pt x="1113" y="857"/>
                </a:cubicBezTo>
                <a:cubicBezTo>
                  <a:pt x="1054" y="768"/>
                  <a:pt x="994" y="689"/>
                  <a:pt x="935" y="601"/>
                </a:cubicBezTo>
                <a:cubicBezTo>
                  <a:pt x="887" y="512"/>
                  <a:pt x="828" y="424"/>
                  <a:pt x="778" y="335"/>
                </a:cubicBezTo>
                <a:cubicBezTo>
                  <a:pt x="758" y="355"/>
                  <a:pt x="739" y="365"/>
                  <a:pt x="719" y="374"/>
                </a:cubicBezTo>
                <a:cubicBezTo>
                  <a:pt x="847" y="581"/>
                  <a:pt x="955" y="798"/>
                  <a:pt x="1064" y="1004"/>
                </a:cubicBezTo>
                <a:cubicBezTo>
                  <a:pt x="1083" y="1044"/>
                  <a:pt x="1103" y="1074"/>
                  <a:pt x="1123" y="1113"/>
                </a:cubicBezTo>
                <a:cubicBezTo>
                  <a:pt x="965" y="886"/>
                  <a:pt x="798" y="670"/>
                  <a:pt x="621" y="453"/>
                </a:cubicBezTo>
                <a:lnTo>
                  <a:pt x="513" y="562"/>
                </a:lnTo>
                <a:cubicBezTo>
                  <a:pt x="729" y="827"/>
                  <a:pt x="935" y="1103"/>
                  <a:pt x="1123" y="1378"/>
                </a:cubicBezTo>
                <a:cubicBezTo>
                  <a:pt x="1024" y="1299"/>
                  <a:pt x="935" y="1231"/>
                  <a:pt x="837" y="1152"/>
                </a:cubicBezTo>
                <a:cubicBezTo>
                  <a:pt x="798" y="1074"/>
                  <a:pt x="749" y="995"/>
                  <a:pt x="709" y="916"/>
                </a:cubicBezTo>
                <a:lnTo>
                  <a:pt x="502" y="562"/>
                </a:lnTo>
                <a:cubicBezTo>
                  <a:pt x="493" y="581"/>
                  <a:pt x="473" y="601"/>
                  <a:pt x="454" y="611"/>
                </a:cubicBezTo>
                <a:cubicBezTo>
                  <a:pt x="542" y="759"/>
                  <a:pt x="621" y="896"/>
                  <a:pt x="699" y="1034"/>
                </a:cubicBezTo>
                <a:lnTo>
                  <a:pt x="463" y="857"/>
                </a:lnTo>
                <a:cubicBezTo>
                  <a:pt x="424" y="818"/>
                  <a:pt x="384" y="788"/>
                  <a:pt x="336" y="759"/>
                </a:cubicBezTo>
                <a:cubicBezTo>
                  <a:pt x="336" y="768"/>
                  <a:pt x="325" y="778"/>
                  <a:pt x="316" y="788"/>
                </a:cubicBezTo>
                <a:cubicBezTo>
                  <a:pt x="463" y="896"/>
                  <a:pt x="601" y="1004"/>
                  <a:pt x="739" y="1113"/>
                </a:cubicBezTo>
                <a:cubicBezTo>
                  <a:pt x="769" y="1172"/>
                  <a:pt x="798" y="1221"/>
                  <a:pt x="828" y="1280"/>
                </a:cubicBezTo>
                <a:cubicBezTo>
                  <a:pt x="808" y="1260"/>
                  <a:pt x="778" y="1240"/>
                  <a:pt x="758" y="1221"/>
                </a:cubicBezTo>
                <a:cubicBezTo>
                  <a:pt x="601" y="1093"/>
                  <a:pt x="443" y="965"/>
                  <a:pt x="276" y="847"/>
                </a:cubicBezTo>
                <a:cubicBezTo>
                  <a:pt x="276" y="847"/>
                  <a:pt x="266" y="857"/>
                  <a:pt x="266" y="866"/>
                </a:cubicBezTo>
                <a:cubicBezTo>
                  <a:pt x="463" y="1024"/>
                  <a:pt x="670" y="1192"/>
                  <a:pt x="867" y="1349"/>
                </a:cubicBezTo>
                <a:cubicBezTo>
                  <a:pt x="876" y="1359"/>
                  <a:pt x="876" y="1359"/>
                  <a:pt x="876" y="1369"/>
                </a:cubicBezTo>
                <a:lnTo>
                  <a:pt x="994" y="1575"/>
                </a:lnTo>
                <a:cubicBezTo>
                  <a:pt x="867" y="1447"/>
                  <a:pt x="739" y="1329"/>
                  <a:pt x="601" y="1201"/>
                </a:cubicBezTo>
                <a:cubicBezTo>
                  <a:pt x="493" y="1093"/>
                  <a:pt x="375" y="985"/>
                  <a:pt x="257" y="866"/>
                </a:cubicBezTo>
                <a:cubicBezTo>
                  <a:pt x="257" y="877"/>
                  <a:pt x="247" y="886"/>
                  <a:pt x="247" y="896"/>
                </a:cubicBezTo>
                <a:cubicBezTo>
                  <a:pt x="443" y="1093"/>
                  <a:pt x="650" y="1290"/>
                  <a:pt x="857" y="1487"/>
                </a:cubicBezTo>
                <a:lnTo>
                  <a:pt x="1044" y="1673"/>
                </a:lnTo>
                <a:cubicBezTo>
                  <a:pt x="1093" y="1782"/>
                  <a:pt x="1152" y="1890"/>
                  <a:pt x="1211" y="1999"/>
                </a:cubicBezTo>
                <a:cubicBezTo>
                  <a:pt x="1172" y="1988"/>
                  <a:pt x="1142" y="1979"/>
                  <a:pt x="1113" y="1959"/>
                </a:cubicBezTo>
                <a:cubicBezTo>
                  <a:pt x="798" y="1644"/>
                  <a:pt x="483" y="1329"/>
                  <a:pt x="178" y="1014"/>
                </a:cubicBezTo>
                <a:cubicBezTo>
                  <a:pt x="158" y="1063"/>
                  <a:pt x="128" y="1113"/>
                  <a:pt x="119" y="1162"/>
                </a:cubicBezTo>
                <a:cubicBezTo>
                  <a:pt x="325" y="1378"/>
                  <a:pt x="542" y="1595"/>
                  <a:pt x="758" y="1811"/>
                </a:cubicBezTo>
                <a:cubicBezTo>
                  <a:pt x="660" y="1772"/>
                  <a:pt x="561" y="1732"/>
                  <a:pt x="473" y="1693"/>
                </a:cubicBezTo>
                <a:cubicBezTo>
                  <a:pt x="345" y="1585"/>
                  <a:pt x="217" y="1467"/>
                  <a:pt x="99" y="1349"/>
                </a:cubicBezTo>
                <a:cubicBezTo>
                  <a:pt x="89" y="1339"/>
                  <a:pt x="80" y="1319"/>
                  <a:pt x="60" y="1310"/>
                </a:cubicBezTo>
                <a:cubicBezTo>
                  <a:pt x="60" y="1319"/>
                  <a:pt x="60" y="1339"/>
                  <a:pt x="50" y="1349"/>
                </a:cubicBezTo>
                <a:cubicBezTo>
                  <a:pt x="158" y="1457"/>
                  <a:pt x="276" y="1555"/>
                  <a:pt x="384" y="1664"/>
                </a:cubicBezTo>
                <a:cubicBezTo>
                  <a:pt x="266" y="1614"/>
                  <a:pt x="139" y="1566"/>
                  <a:pt x="21" y="1507"/>
                </a:cubicBezTo>
                <a:cubicBezTo>
                  <a:pt x="10" y="1555"/>
                  <a:pt x="10" y="1605"/>
                  <a:pt x="1" y="1654"/>
                </a:cubicBezTo>
                <a:cubicBezTo>
                  <a:pt x="227" y="1743"/>
                  <a:pt x="454" y="1841"/>
                  <a:pt x="680" y="1929"/>
                </a:cubicBezTo>
                <a:cubicBezTo>
                  <a:pt x="837" y="2067"/>
                  <a:pt x="994" y="2195"/>
                  <a:pt x="1152" y="2313"/>
                </a:cubicBezTo>
                <a:lnTo>
                  <a:pt x="1034" y="2284"/>
                </a:lnTo>
                <a:cubicBezTo>
                  <a:pt x="994" y="2274"/>
                  <a:pt x="955" y="2254"/>
                  <a:pt x="906" y="2244"/>
                </a:cubicBezTo>
                <a:cubicBezTo>
                  <a:pt x="601" y="2117"/>
                  <a:pt x="296" y="1979"/>
                  <a:pt x="1" y="1831"/>
                </a:cubicBezTo>
                <a:lnTo>
                  <a:pt x="1" y="1831"/>
                </a:lnTo>
                <a:cubicBezTo>
                  <a:pt x="1" y="1890"/>
                  <a:pt x="10" y="1940"/>
                  <a:pt x="21" y="1988"/>
                </a:cubicBezTo>
                <a:cubicBezTo>
                  <a:pt x="325" y="2136"/>
                  <a:pt x="631" y="2274"/>
                  <a:pt x="946" y="2402"/>
                </a:cubicBezTo>
                <a:lnTo>
                  <a:pt x="2697" y="2402"/>
                </a:lnTo>
                <a:cubicBezTo>
                  <a:pt x="2825" y="2392"/>
                  <a:pt x="2943" y="2382"/>
                  <a:pt x="3061" y="2373"/>
                </a:cubicBezTo>
                <a:cubicBezTo>
                  <a:pt x="3219" y="2362"/>
                  <a:pt x="3367" y="2343"/>
                  <a:pt x="3524" y="2333"/>
                </a:cubicBezTo>
                <a:cubicBezTo>
                  <a:pt x="3541" y="2324"/>
                  <a:pt x="3543" y="2301"/>
                  <a:pt x="3531" y="2301"/>
                </a:cubicBezTo>
                <a:cubicBezTo>
                  <a:pt x="3529" y="2301"/>
                  <a:pt x="3527" y="2302"/>
                  <a:pt x="3524" y="2303"/>
                </a:cubicBezTo>
                <a:cubicBezTo>
                  <a:pt x="3209" y="2333"/>
                  <a:pt x="2884" y="2362"/>
                  <a:pt x="2569" y="2392"/>
                </a:cubicBezTo>
                <a:cubicBezTo>
                  <a:pt x="2608" y="2373"/>
                  <a:pt x="2648" y="2353"/>
                  <a:pt x="2687" y="2343"/>
                </a:cubicBezTo>
                <a:cubicBezTo>
                  <a:pt x="2835" y="2323"/>
                  <a:pt x="2982" y="2313"/>
                  <a:pt x="3130" y="2294"/>
                </a:cubicBezTo>
                <a:cubicBezTo>
                  <a:pt x="3317" y="2274"/>
                  <a:pt x="3514" y="2254"/>
                  <a:pt x="3711" y="2235"/>
                </a:cubicBezTo>
                <a:cubicBezTo>
                  <a:pt x="3711" y="2225"/>
                  <a:pt x="3711" y="2215"/>
                  <a:pt x="3721" y="2205"/>
                </a:cubicBezTo>
                <a:lnTo>
                  <a:pt x="3721" y="2205"/>
                </a:lnTo>
                <a:cubicBezTo>
                  <a:pt x="3406" y="2235"/>
                  <a:pt x="3091" y="2264"/>
                  <a:pt x="2776" y="2303"/>
                </a:cubicBezTo>
                <a:cubicBezTo>
                  <a:pt x="2973" y="2225"/>
                  <a:pt x="3170" y="2136"/>
                  <a:pt x="3356" y="2058"/>
                </a:cubicBezTo>
                <a:cubicBezTo>
                  <a:pt x="3494" y="2028"/>
                  <a:pt x="3632" y="1988"/>
                  <a:pt x="3770" y="1959"/>
                </a:cubicBezTo>
                <a:lnTo>
                  <a:pt x="3770" y="1929"/>
                </a:lnTo>
                <a:cubicBezTo>
                  <a:pt x="3681" y="1949"/>
                  <a:pt x="3603" y="1969"/>
                  <a:pt x="3514" y="1988"/>
                </a:cubicBezTo>
                <a:cubicBezTo>
                  <a:pt x="3583" y="1959"/>
                  <a:pt x="3652" y="1929"/>
                  <a:pt x="3711" y="1900"/>
                </a:cubicBezTo>
                <a:cubicBezTo>
                  <a:pt x="3794" y="1867"/>
                  <a:pt x="3743" y="1783"/>
                  <a:pt x="3671" y="1783"/>
                </a:cubicBezTo>
                <a:cubicBezTo>
                  <a:pt x="3658" y="1783"/>
                  <a:pt x="3645" y="1786"/>
                  <a:pt x="3632" y="1792"/>
                </a:cubicBezTo>
                <a:cubicBezTo>
                  <a:pt x="3297" y="1940"/>
                  <a:pt x="2953" y="2087"/>
                  <a:pt x="2619" y="2225"/>
                </a:cubicBezTo>
                <a:cubicBezTo>
                  <a:pt x="2481" y="2264"/>
                  <a:pt x="2353" y="2303"/>
                  <a:pt x="2215" y="2343"/>
                </a:cubicBezTo>
                <a:cubicBezTo>
                  <a:pt x="2205" y="2303"/>
                  <a:pt x="2195" y="2274"/>
                  <a:pt x="2186" y="2244"/>
                </a:cubicBezTo>
                <a:cubicBezTo>
                  <a:pt x="2471" y="2126"/>
                  <a:pt x="2746" y="1999"/>
                  <a:pt x="3022" y="1880"/>
                </a:cubicBezTo>
                <a:lnTo>
                  <a:pt x="3288" y="1821"/>
                </a:lnTo>
                <a:cubicBezTo>
                  <a:pt x="3445" y="1782"/>
                  <a:pt x="3612" y="1732"/>
                  <a:pt x="3780" y="1693"/>
                </a:cubicBezTo>
                <a:lnTo>
                  <a:pt x="3780" y="1664"/>
                </a:lnTo>
                <a:cubicBezTo>
                  <a:pt x="3573" y="1713"/>
                  <a:pt x="3367" y="1762"/>
                  <a:pt x="3170" y="1811"/>
                </a:cubicBezTo>
                <a:cubicBezTo>
                  <a:pt x="3347" y="1732"/>
                  <a:pt x="3533" y="1644"/>
                  <a:pt x="3721" y="1566"/>
                </a:cubicBezTo>
                <a:cubicBezTo>
                  <a:pt x="3738" y="1557"/>
                  <a:pt x="3725" y="1534"/>
                  <a:pt x="3709" y="1534"/>
                </a:cubicBezTo>
                <a:cubicBezTo>
                  <a:pt x="3707" y="1534"/>
                  <a:pt x="3704" y="1534"/>
                  <a:pt x="3701" y="1536"/>
                </a:cubicBezTo>
                <a:cubicBezTo>
                  <a:pt x="3474" y="1644"/>
                  <a:pt x="3238" y="1752"/>
                  <a:pt x="3012" y="1851"/>
                </a:cubicBezTo>
                <a:cubicBezTo>
                  <a:pt x="2934" y="1870"/>
                  <a:pt x="2864" y="1890"/>
                  <a:pt x="2786" y="1900"/>
                </a:cubicBezTo>
                <a:cubicBezTo>
                  <a:pt x="3111" y="1732"/>
                  <a:pt x="3426" y="1575"/>
                  <a:pt x="3741" y="1408"/>
                </a:cubicBezTo>
                <a:cubicBezTo>
                  <a:pt x="3730" y="1359"/>
                  <a:pt x="3721" y="1310"/>
                  <a:pt x="3701" y="1270"/>
                </a:cubicBezTo>
                <a:cubicBezTo>
                  <a:pt x="3219" y="1526"/>
                  <a:pt x="2737" y="1772"/>
                  <a:pt x="2254" y="2028"/>
                </a:cubicBezTo>
                <a:cubicBezTo>
                  <a:pt x="2254" y="2018"/>
                  <a:pt x="2264" y="1999"/>
                  <a:pt x="2274" y="1988"/>
                </a:cubicBezTo>
                <a:cubicBezTo>
                  <a:pt x="2422" y="1890"/>
                  <a:pt x="2560" y="1792"/>
                  <a:pt x="2707" y="1693"/>
                </a:cubicBezTo>
                <a:cubicBezTo>
                  <a:pt x="2855" y="1605"/>
                  <a:pt x="3002" y="1526"/>
                  <a:pt x="3140" y="1447"/>
                </a:cubicBezTo>
                <a:cubicBezTo>
                  <a:pt x="3317" y="1349"/>
                  <a:pt x="3485" y="1251"/>
                  <a:pt x="3662" y="1152"/>
                </a:cubicBezTo>
                <a:cubicBezTo>
                  <a:pt x="3652" y="1142"/>
                  <a:pt x="3652" y="1133"/>
                  <a:pt x="3652" y="1122"/>
                </a:cubicBezTo>
                <a:cubicBezTo>
                  <a:pt x="3426" y="1251"/>
                  <a:pt x="3189" y="1378"/>
                  <a:pt x="2963" y="1516"/>
                </a:cubicBezTo>
                <a:lnTo>
                  <a:pt x="3612" y="1044"/>
                </a:lnTo>
                <a:lnTo>
                  <a:pt x="3553" y="926"/>
                </a:lnTo>
                <a:cubicBezTo>
                  <a:pt x="3445" y="995"/>
                  <a:pt x="3337" y="1074"/>
                  <a:pt x="3238" y="1152"/>
                </a:cubicBezTo>
                <a:cubicBezTo>
                  <a:pt x="3150" y="1181"/>
                  <a:pt x="3071" y="1221"/>
                  <a:pt x="2993" y="1251"/>
                </a:cubicBezTo>
                <a:cubicBezTo>
                  <a:pt x="3032" y="1211"/>
                  <a:pt x="3081" y="1172"/>
                  <a:pt x="3130" y="1122"/>
                </a:cubicBezTo>
                <a:cubicBezTo>
                  <a:pt x="3238" y="1014"/>
                  <a:pt x="3356" y="906"/>
                  <a:pt x="3465" y="788"/>
                </a:cubicBezTo>
                <a:cubicBezTo>
                  <a:pt x="3455" y="778"/>
                  <a:pt x="3445" y="768"/>
                  <a:pt x="3445" y="759"/>
                </a:cubicBezTo>
                <a:cubicBezTo>
                  <a:pt x="3268" y="945"/>
                  <a:pt x="3091" y="1122"/>
                  <a:pt x="2904" y="1290"/>
                </a:cubicBezTo>
                <a:cubicBezTo>
                  <a:pt x="2894" y="1290"/>
                  <a:pt x="2894" y="1290"/>
                  <a:pt x="2884" y="1299"/>
                </a:cubicBezTo>
                <a:cubicBezTo>
                  <a:pt x="3061" y="1103"/>
                  <a:pt x="3229" y="906"/>
                  <a:pt x="3396" y="700"/>
                </a:cubicBezTo>
                <a:cubicBezTo>
                  <a:pt x="3367" y="670"/>
                  <a:pt x="3337" y="630"/>
                  <a:pt x="3297" y="591"/>
                </a:cubicBezTo>
                <a:cubicBezTo>
                  <a:pt x="3248" y="650"/>
                  <a:pt x="3209" y="700"/>
                  <a:pt x="3159" y="759"/>
                </a:cubicBezTo>
                <a:cubicBezTo>
                  <a:pt x="3071" y="818"/>
                  <a:pt x="2993" y="877"/>
                  <a:pt x="2914" y="926"/>
                </a:cubicBezTo>
                <a:cubicBezTo>
                  <a:pt x="3002" y="778"/>
                  <a:pt x="3091" y="630"/>
                  <a:pt x="3179" y="473"/>
                </a:cubicBezTo>
                <a:cubicBezTo>
                  <a:pt x="3130" y="433"/>
                  <a:pt x="3081" y="394"/>
                  <a:pt x="3022" y="355"/>
                </a:cubicBezTo>
                <a:cubicBezTo>
                  <a:pt x="2934" y="542"/>
                  <a:pt x="2835" y="719"/>
                  <a:pt x="2737" y="906"/>
                </a:cubicBezTo>
                <a:cubicBezTo>
                  <a:pt x="2786" y="788"/>
                  <a:pt x="2835" y="670"/>
                  <a:pt x="2875" y="552"/>
                </a:cubicBezTo>
                <a:lnTo>
                  <a:pt x="2963" y="315"/>
                </a:lnTo>
                <a:cubicBezTo>
                  <a:pt x="2953" y="306"/>
                  <a:pt x="2943" y="306"/>
                  <a:pt x="2934" y="296"/>
                </a:cubicBezTo>
                <a:cubicBezTo>
                  <a:pt x="2845" y="552"/>
                  <a:pt x="2746" y="807"/>
                  <a:pt x="2638" y="1054"/>
                </a:cubicBezTo>
                <a:cubicBezTo>
                  <a:pt x="2628" y="1074"/>
                  <a:pt x="2628" y="1093"/>
                  <a:pt x="2619" y="1103"/>
                </a:cubicBezTo>
                <a:cubicBezTo>
                  <a:pt x="2608" y="1133"/>
                  <a:pt x="2589" y="1152"/>
                  <a:pt x="2579" y="1172"/>
                </a:cubicBezTo>
                <a:cubicBezTo>
                  <a:pt x="2530" y="1211"/>
                  <a:pt x="2481" y="1240"/>
                  <a:pt x="2431" y="1270"/>
                </a:cubicBezTo>
                <a:cubicBezTo>
                  <a:pt x="2540" y="1063"/>
                  <a:pt x="2648" y="847"/>
                  <a:pt x="2746" y="621"/>
                </a:cubicBezTo>
                <a:cubicBezTo>
                  <a:pt x="2796" y="512"/>
                  <a:pt x="2845" y="394"/>
                  <a:pt x="2894" y="276"/>
                </a:cubicBezTo>
                <a:cubicBezTo>
                  <a:pt x="2875" y="256"/>
                  <a:pt x="2855" y="247"/>
                  <a:pt x="2835" y="237"/>
                </a:cubicBezTo>
                <a:cubicBezTo>
                  <a:pt x="2726" y="503"/>
                  <a:pt x="2608" y="768"/>
                  <a:pt x="2481" y="1024"/>
                </a:cubicBezTo>
                <a:cubicBezTo>
                  <a:pt x="2422" y="1142"/>
                  <a:pt x="2372" y="1251"/>
                  <a:pt x="2313" y="1359"/>
                </a:cubicBezTo>
                <a:lnTo>
                  <a:pt x="2293" y="1378"/>
                </a:lnTo>
                <a:cubicBezTo>
                  <a:pt x="2431" y="1074"/>
                  <a:pt x="2549" y="768"/>
                  <a:pt x="2667" y="463"/>
                </a:cubicBezTo>
                <a:cubicBezTo>
                  <a:pt x="2697" y="374"/>
                  <a:pt x="2726" y="286"/>
                  <a:pt x="2776" y="208"/>
                </a:cubicBezTo>
                <a:lnTo>
                  <a:pt x="2717" y="178"/>
                </a:lnTo>
                <a:cubicBezTo>
                  <a:pt x="2678" y="237"/>
                  <a:pt x="2648" y="296"/>
                  <a:pt x="2628" y="365"/>
                </a:cubicBezTo>
                <a:cubicBezTo>
                  <a:pt x="2589" y="453"/>
                  <a:pt x="2560" y="542"/>
                  <a:pt x="2530" y="630"/>
                </a:cubicBezTo>
                <a:cubicBezTo>
                  <a:pt x="2490" y="719"/>
                  <a:pt x="2461" y="818"/>
                  <a:pt x="2422" y="916"/>
                </a:cubicBezTo>
                <a:cubicBezTo>
                  <a:pt x="2343" y="1093"/>
                  <a:pt x="2264" y="1280"/>
                  <a:pt x="2175" y="1467"/>
                </a:cubicBezTo>
                <a:cubicBezTo>
                  <a:pt x="2116" y="1507"/>
                  <a:pt x="2057" y="1546"/>
                  <a:pt x="2008" y="1585"/>
                </a:cubicBezTo>
                <a:cubicBezTo>
                  <a:pt x="2008" y="1555"/>
                  <a:pt x="2018" y="1516"/>
                  <a:pt x="2028" y="1477"/>
                </a:cubicBezTo>
                <a:cubicBezTo>
                  <a:pt x="2127" y="1162"/>
                  <a:pt x="2234" y="857"/>
                  <a:pt x="2363" y="542"/>
                </a:cubicBezTo>
                <a:cubicBezTo>
                  <a:pt x="2422" y="404"/>
                  <a:pt x="2481" y="256"/>
                  <a:pt x="2540" y="109"/>
                </a:cubicBezTo>
                <a:cubicBezTo>
                  <a:pt x="2510" y="99"/>
                  <a:pt x="2490" y="99"/>
                  <a:pt x="2471" y="89"/>
                </a:cubicBezTo>
                <a:cubicBezTo>
                  <a:pt x="2343" y="385"/>
                  <a:pt x="2225" y="689"/>
                  <a:pt x="2116" y="985"/>
                </a:cubicBezTo>
                <a:lnTo>
                  <a:pt x="2087" y="1074"/>
                </a:lnTo>
                <a:cubicBezTo>
                  <a:pt x="2116" y="906"/>
                  <a:pt x="2146" y="748"/>
                  <a:pt x="2166" y="581"/>
                </a:cubicBezTo>
                <a:cubicBezTo>
                  <a:pt x="2195" y="404"/>
                  <a:pt x="2225" y="217"/>
                  <a:pt x="2254" y="40"/>
                </a:cubicBezTo>
                <a:cubicBezTo>
                  <a:pt x="2234" y="30"/>
                  <a:pt x="2205" y="30"/>
                  <a:pt x="2186" y="20"/>
                </a:cubicBezTo>
                <a:cubicBezTo>
                  <a:pt x="2166" y="50"/>
                  <a:pt x="2156" y="79"/>
                  <a:pt x="2136" y="99"/>
                </a:cubicBezTo>
                <a:cubicBezTo>
                  <a:pt x="2146" y="70"/>
                  <a:pt x="2146" y="50"/>
                  <a:pt x="2146" y="20"/>
                </a:cubicBezTo>
                <a:cubicBezTo>
                  <a:pt x="2097" y="11"/>
                  <a:pt x="2048" y="11"/>
                  <a:pt x="1989" y="11"/>
                </a:cubicBezTo>
                <a:lnTo>
                  <a:pt x="1930" y="512"/>
                </a:lnTo>
                <a:cubicBezTo>
                  <a:pt x="1920" y="522"/>
                  <a:pt x="1920" y="542"/>
                  <a:pt x="1910" y="552"/>
                </a:cubicBezTo>
                <a:lnTo>
                  <a:pt x="1910" y="414"/>
                </a:lnTo>
                <a:cubicBezTo>
                  <a:pt x="1920" y="276"/>
                  <a:pt x="1920" y="138"/>
                  <a:pt x="1920"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7"/>
          <p:cNvSpPr/>
          <p:nvPr/>
        </p:nvSpPr>
        <p:spPr>
          <a:xfrm>
            <a:off x="5034604" y="5070107"/>
            <a:ext cx="73299" cy="12711"/>
          </a:xfrm>
          <a:custGeom>
            <a:avLst/>
            <a:gdLst/>
            <a:ahLst/>
            <a:cxnLst/>
            <a:rect l="l" t="t" r="r" b="b"/>
            <a:pathLst>
              <a:path w="346" h="60" extrusionOk="0">
                <a:moveTo>
                  <a:pt x="1" y="1"/>
                </a:moveTo>
                <a:cubicBezTo>
                  <a:pt x="1" y="11"/>
                  <a:pt x="11" y="20"/>
                  <a:pt x="11" y="31"/>
                </a:cubicBezTo>
                <a:lnTo>
                  <a:pt x="188" y="60"/>
                </a:lnTo>
                <a:lnTo>
                  <a:pt x="346" y="60"/>
                </a:lnTo>
                <a:cubicBezTo>
                  <a:pt x="306" y="60"/>
                  <a:pt x="267" y="50"/>
                  <a:pt x="228" y="40"/>
                </a:cubicBezTo>
                <a:cubicBezTo>
                  <a:pt x="149" y="31"/>
                  <a:pt x="80" y="11"/>
                  <a:pt x="1"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
          <p:cNvSpPr/>
          <p:nvPr/>
        </p:nvSpPr>
        <p:spPr>
          <a:xfrm>
            <a:off x="97922" y="5070107"/>
            <a:ext cx="73299" cy="12711"/>
          </a:xfrm>
          <a:custGeom>
            <a:avLst/>
            <a:gdLst/>
            <a:ahLst/>
            <a:cxnLst/>
            <a:rect l="l" t="t" r="r" b="b"/>
            <a:pathLst>
              <a:path w="346" h="60" extrusionOk="0">
                <a:moveTo>
                  <a:pt x="0" y="1"/>
                </a:moveTo>
                <a:cubicBezTo>
                  <a:pt x="0" y="11"/>
                  <a:pt x="0" y="20"/>
                  <a:pt x="11" y="31"/>
                </a:cubicBezTo>
                <a:lnTo>
                  <a:pt x="188" y="60"/>
                </a:lnTo>
                <a:lnTo>
                  <a:pt x="345" y="60"/>
                </a:lnTo>
                <a:cubicBezTo>
                  <a:pt x="306" y="60"/>
                  <a:pt x="267" y="50"/>
                  <a:pt x="227" y="40"/>
                </a:cubicBezTo>
                <a:cubicBezTo>
                  <a:pt x="148" y="31"/>
                  <a:pt x="70" y="11"/>
                  <a:pt x="0"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
          <p:cNvSpPr/>
          <p:nvPr/>
        </p:nvSpPr>
        <p:spPr>
          <a:xfrm>
            <a:off x="49" y="5082606"/>
            <a:ext cx="9143974" cy="123295"/>
          </a:xfrm>
          <a:custGeom>
            <a:avLst/>
            <a:gdLst/>
            <a:ahLst/>
            <a:cxnLst/>
            <a:rect l="l" t="t" r="r" b="b"/>
            <a:pathLst>
              <a:path w="43163" h="582" extrusionOk="0">
                <a:moveTo>
                  <a:pt x="0" y="1"/>
                </a:moveTo>
                <a:lnTo>
                  <a:pt x="0" y="582"/>
                </a:lnTo>
                <a:lnTo>
                  <a:pt x="43163" y="582"/>
                </a:lnTo>
                <a:lnTo>
                  <a:pt x="43163"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
          <p:cNvSpPr/>
          <p:nvPr/>
        </p:nvSpPr>
        <p:spPr>
          <a:xfrm>
            <a:off x="458932" y="4559343"/>
            <a:ext cx="823875" cy="523475"/>
          </a:xfrm>
          <a:custGeom>
            <a:avLst/>
            <a:gdLst/>
            <a:ahLst/>
            <a:cxnLst/>
            <a:rect l="l" t="t" r="r" b="b"/>
            <a:pathLst>
              <a:path w="3889" h="2471" extrusionOk="0">
                <a:moveTo>
                  <a:pt x="1999" y="1"/>
                </a:moveTo>
                <a:cubicBezTo>
                  <a:pt x="1890" y="1"/>
                  <a:pt x="1782" y="60"/>
                  <a:pt x="1713" y="148"/>
                </a:cubicBezTo>
                <a:cubicBezTo>
                  <a:pt x="1634" y="247"/>
                  <a:pt x="1605" y="375"/>
                  <a:pt x="1585" y="493"/>
                </a:cubicBezTo>
                <a:cubicBezTo>
                  <a:pt x="1546" y="749"/>
                  <a:pt x="1536" y="1005"/>
                  <a:pt x="1566" y="1250"/>
                </a:cubicBezTo>
                <a:cubicBezTo>
                  <a:pt x="1477" y="1005"/>
                  <a:pt x="1319" y="778"/>
                  <a:pt x="1133" y="601"/>
                </a:cubicBezTo>
                <a:cubicBezTo>
                  <a:pt x="1054" y="532"/>
                  <a:pt x="965" y="463"/>
                  <a:pt x="866" y="434"/>
                </a:cubicBezTo>
                <a:cubicBezTo>
                  <a:pt x="832" y="422"/>
                  <a:pt x="797" y="417"/>
                  <a:pt x="763" y="417"/>
                </a:cubicBezTo>
                <a:cubicBezTo>
                  <a:pt x="711" y="417"/>
                  <a:pt x="662" y="430"/>
                  <a:pt x="621" y="454"/>
                </a:cubicBezTo>
                <a:cubicBezTo>
                  <a:pt x="601" y="463"/>
                  <a:pt x="581" y="473"/>
                  <a:pt x="571" y="483"/>
                </a:cubicBezTo>
                <a:lnTo>
                  <a:pt x="562" y="483"/>
                </a:lnTo>
                <a:cubicBezTo>
                  <a:pt x="453" y="591"/>
                  <a:pt x="463" y="769"/>
                  <a:pt x="503" y="926"/>
                </a:cubicBezTo>
                <a:cubicBezTo>
                  <a:pt x="571" y="1270"/>
                  <a:pt x="739" y="1595"/>
                  <a:pt x="945" y="1880"/>
                </a:cubicBezTo>
                <a:cubicBezTo>
                  <a:pt x="798" y="1683"/>
                  <a:pt x="611" y="1526"/>
                  <a:pt x="404" y="1398"/>
                </a:cubicBezTo>
                <a:cubicBezTo>
                  <a:pt x="341" y="1363"/>
                  <a:pt x="269" y="1329"/>
                  <a:pt x="197" y="1329"/>
                </a:cubicBezTo>
                <a:cubicBezTo>
                  <a:pt x="167" y="1329"/>
                  <a:pt x="138" y="1335"/>
                  <a:pt x="109" y="1349"/>
                </a:cubicBezTo>
                <a:cubicBezTo>
                  <a:pt x="89" y="1359"/>
                  <a:pt x="70" y="1379"/>
                  <a:pt x="50" y="1398"/>
                </a:cubicBezTo>
                <a:cubicBezTo>
                  <a:pt x="40" y="1408"/>
                  <a:pt x="30" y="1428"/>
                  <a:pt x="20" y="1447"/>
                </a:cubicBezTo>
                <a:cubicBezTo>
                  <a:pt x="11" y="1477"/>
                  <a:pt x="11" y="1506"/>
                  <a:pt x="0" y="1536"/>
                </a:cubicBezTo>
                <a:cubicBezTo>
                  <a:pt x="0" y="1605"/>
                  <a:pt x="20" y="1683"/>
                  <a:pt x="50" y="1753"/>
                </a:cubicBezTo>
                <a:cubicBezTo>
                  <a:pt x="148" y="2028"/>
                  <a:pt x="326" y="2284"/>
                  <a:pt x="562" y="2471"/>
                </a:cubicBezTo>
                <a:lnTo>
                  <a:pt x="3298" y="2471"/>
                </a:lnTo>
                <a:cubicBezTo>
                  <a:pt x="3435" y="2382"/>
                  <a:pt x="3563" y="2284"/>
                  <a:pt x="3672" y="2175"/>
                </a:cubicBezTo>
                <a:cubicBezTo>
                  <a:pt x="3750" y="2087"/>
                  <a:pt x="3829" y="1998"/>
                  <a:pt x="3858" y="1890"/>
                </a:cubicBezTo>
                <a:cubicBezTo>
                  <a:pt x="3888" y="1782"/>
                  <a:pt x="3858" y="1644"/>
                  <a:pt x="3760" y="1585"/>
                </a:cubicBezTo>
                <a:cubicBezTo>
                  <a:pt x="3740" y="1576"/>
                  <a:pt x="3720" y="1565"/>
                  <a:pt x="3701" y="1565"/>
                </a:cubicBezTo>
                <a:cubicBezTo>
                  <a:pt x="3683" y="1561"/>
                  <a:pt x="3666" y="1559"/>
                  <a:pt x="3649" y="1559"/>
                </a:cubicBezTo>
                <a:cubicBezTo>
                  <a:pt x="3546" y="1559"/>
                  <a:pt x="3441" y="1626"/>
                  <a:pt x="3357" y="1694"/>
                </a:cubicBezTo>
                <a:cubicBezTo>
                  <a:pt x="3287" y="1742"/>
                  <a:pt x="3228" y="1801"/>
                  <a:pt x="3179" y="1861"/>
                </a:cubicBezTo>
                <a:cubicBezTo>
                  <a:pt x="3346" y="1546"/>
                  <a:pt x="3396" y="1162"/>
                  <a:pt x="3307" y="817"/>
                </a:cubicBezTo>
                <a:cubicBezTo>
                  <a:pt x="3278" y="710"/>
                  <a:pt x="3228" y="601"/>
                  <a:pt x="3150" y="552"/>
                </a:cubicBezTo>
                <a:cubicBezTo>
                  <a:pt x="3130" y="542"/>
                  <a:pt x="3120" y="532"/>
                  <a:pt x="3101" y="522"/>
                </a:cubicBezTo>
                <a:lnTo>
                  <a:pt x="3091" y="522"/>
                </a:lnTo>
                <a:cubicBezTo>
                  <a:pt x="3068" y="514"/>
                  <a:pt x="3045" y="510"/>
                  <a:pt x="3022" y="510"/>
                </a:cubicBezTo>
                <a:cubicBezTo>
                  <a:pt x="2963" y="510"/>
                  <a:pt x="2904" y="533"/>
                  <a:pt x="2854" y="562"/>
                </a:cubicBezTo>
                <a:cubicBezTo>
                  <a:pt x="2786" y="611"/>
                  <a:pt x="2736" y="680"/>
                  <a:pt x="2687" y="749"/>
                </a:cubicBezTo>
                <a:cubicBezTo>
                  <a:pt x="2559" y="946"/>
                  <a:pt x="2451" y="1143"/>
                  <a:pt x="2392" y="1359"/>
                </a:cubicBezTo>
                <a:cubicBezTo>
                  <a:pt x="2421" y="1034"/>
                  <a:pt x="2402" y="719"/>
                  <a:pt x="2323" y="404"/>
                </a:cubicBezTo>
                <a:cubicBezTo>
                  <a:pt x="2284" y="247"/>
                  <a:pt x="2205" y="60"/>
                  <a:pt x="2047" y="10"/>
                </a:cubicBezTo>
                <a:lnTo>
                  <a:pt x="2038" y="10"/>
                </a:lnTo>
                <a:cubicBezTo>
                  <a:pt x="2018" y="1"/>
                  <a:pt x="2008" y="1"/>
                  <a:pt x="1999"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7"/>
          <p:cNvSpPr/>
          <p:nvPr/>
        </p:nvSpPr>
        <p:spPr>
          <a:xfrm>
            <a:off x="463169" y="4855506"/>
            <a:ext cx="194052" cy="227312"/>
          </a:xfrm>
          <a:custGeom>
            <a:avLst/>
            <a:gdLst/>
            <a:ahLst/>
            <a:cxnLst/>
            <a:rect l="l" t="t" r="r" b="b"/>
            <a:pathLst>
              <a:path w="916" h="1073" extrusionOk="0">
                <a:moveTo>
                  <a:pt x="30" y="0"/>
                </a:moveTo>
                <a:cubicBezTo>
                  <a:pt x="20" y="10"/>
                  <a:pt x="10" y="30"/>
                  <a:pt x="0" y="49"/>
                </a:cubicBezTo>
                <a:cubicBezTo>
                  <a:pt x="306" y="374"/>
                  <a:pt x="591" y="718"/>
                  <a:pt x="846" y="1073"/>
                </a:cubicBezTo>
                <a:lnTo>
                  <a:pt x="916" y="1073"/>
                </a:lnTo>
                <a:cubicBezTo>
                  <a:pt x="689" y="758"/>
                  <a:pt x="443" y="443"/>
                  <a:pt x="177" y="158"/>
                </a:cubicBezTo>
                <a:cubicBezTo>
                  <a:pt x="12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7"/>
          <p:cNvSpPr/>
          <p:nvPr/>
        </p:nvSpPr>
        <p:spPr>
          <a:xfrm>
            <a:off x="579897" y="4655310"/>
            <a:ext cx="223287" cy="427508"/>
          </a:xfrm>
          <a:custGeom>
            <a:avLst/>
            <a:gdLst/>
            <a:ahLst/>
            <a:cxnLst/>
            <a:rect l="l" t="t" r="r" b="b"/>
            <a:pathLst>
              <a:path w="1054" h="2018" extrusionOk="0">
                <a:moveTo>
                  <a:pt x="50" y="1"/>
                </a:moveTo>
                <a:cubicBezTo>
                  <a:pt x="30" y="10"/>
                  <a:pt x="10" y="20"/>
                  <a:pt x="0" y="30"/>
                </a:cubicBezTo>
                <a:cubicBezTo>
                  <a:pt x="384" y="640"/>
                  <a:pt x="709" y="1280"/>
                  <a:pt x="965" y="1949"/>
                </a:cubicBezTo>
                <a:cubicBezTo>
                  <a:pt x="975" y="1978"/>
                  <a:pt x="984" y="1998"/>
                  <a:pt x="995" y="2018"/>
                </a:cubicBezTo>
                <a:lnTo>
                  <a:pt x="1054" y="2018"/>
                </a:lnTo>
                <a:cubicBezTo>
                  <a:pt x="837" y="1447"/>
                  <a:pt x="571" y="876"/>
                  <a:pt x="256" y="345"/>
                </a:cubicBezTo>
                <a:cubicBezTo>
                  <a:pt x="188" y="227"/>
                  <a:pt x="118" y="10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
          <p:cNvSpPr/>
          <p:nvPr/>
        </p:nvSpPr>
        <p:spPr>
          <a:xfrm>
            <a:off x="861442" y="4559343"/>
            <a:ext cx="31353" cy="523475"/>
          </a:xfrm>
          <a:custGeom>
            <a:avLst/>
            <a:gdLst/>
            <a:ahLst/>
            <a:cxnLst/>
            <a:rect l="l" t="t" r="r" b="b"/>
            <a:pathLst>
              <a:path w="148" h="2471" extrusionOk="0">
                <a:moveTo>
                  <a:pt x="99" y="1"/>
                </a:moveTo>
                <a:cubicBezTo>
                  <a:pt x="88" y="699"/>
                  <a:pt x="69" y="1388"/>
                  <a:pt x="20" y="2077"/>
                </a:cubicBezTo>
                <a:cubicBezTo>
                  <a:pt x="10" y="2215"/>
                  <a:pt x="10" y="2343"/>
                  <a:pt x="0" y="2471"/>
                </a:cubicBezTo>
                <a:lnTo>
                  <a:pt x="49" y="2471"/>
                </a:lnTo>
                <a:cubicBezTo>
                  <a:pt x="108" y="1703"/>
                  <a:pt x="138" y="926"/>
                  <a:pt x="147" y="148"/>
                </a:cubicBezTo>
                <a:lnTo>
                  <a:pt x="147" y="10"/>
                </a:lnTo>
                <a:lnTo>
                  <a:pt x="138" y="10"/>
                </a:lnTo>
                <a:cubicBezTo>
                  <a:pt x="118" y="1"/>
                  <a:pt x="108"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7"/>
          <p:cNvSpPr/>
          <p:nvPr/>
        </p:nvSpPr>
        <p:spPr>
          <a:xfrm>
            <a:off x="969696" y="4669927"/>
            <a:ext cx="156555" cy="412891"/>
          </a:xfrm>
          <a:custGeom>
            <a:avLst/>
            <a:gdLst/>
            <a:ahLst/>
            <a:cxnLst/>
            <a:rect l="l" t="t" r="r" b="b"/>
            <a:pathLst>
              <a:path w="739" h="1949" extrusionOk="0">
                <a:moveTo>
                  <a:pt x="690" y="0"/>
                </a:moveTo>
                <a:cubicBezTo>
                  <a:pt x="650" y="99"/>
                  <a:pt x="611" y="207"/>
                  <a:pt x="572" y="306"/>
                </a:cubicBezTo>
                <a:cubicBezTo>
                  <a:pt x="404" y="758"/>
                  <a:pt x="247" y="1220"/>
                  <a:pt x="89" y="1683"/>
                </a:cubicBezTo>
                <a:lnTo>
                  <a:pt x="1" y="1949"/>
                </a:lnTo>
                <a:lnTo>
                  <a:pt x="60" y="1949"/>
                </a:lnTo>
                <a:cubicBezTo>
                  <a:pt x="148" y="1673"/>
                  <a:pt x="247" y="1388"/>
                  <a:pt x="345" y="1102"/>
                </a:cubicBezTo>
                <a:cubicBezTo>
                  <a:pt x="424" y="876"/>
                  <a:pt x="513" y="640"/>
                  <a:pt x="591" y="413"/>
                </a:cubicBezTo>
                <a:lnTo>
                  <a:pt x="739" y="30"/>
                </a:lnTo>
                <a:cubicBezTo>
                  <a:pt x="71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7"/>
          <p:cNvSpPr/>
          <p:nvPr/>
        </p:nvSpPr>
        <p:spPr>
          <a:xfrm>
            <a:off x="1101042" y="4890884"/>
            <a:ext cx="154437" cy="191934"/>
          </a:xfrm>
          <a:custGeom>
            <a:avLst/>
            <a:gdLst/>
            <a:ahLst/>
            <a:cxnLst/>
            <a:rect l="l" t="t" r="r" b="b"/>
            <a:pathLst>
              <a:path w="729" h="906" extrusionOk="0">
                <a:moveTo>
                  <a:pt x="670" y="0"/>
                </a:moveTo>
                <a:cubicBezTo>
                  <a:pt x="571" y="118"/>
                  <a:pt x="483" y="247"/>
                  <a:pt x="385" y="374"/>
                </a:cubicBezTo>
                <a:lnTo>
                  <a:pt x="0" y="906"/>
                </a:lnTo>
                <a:lnTo>
                  <a:pt x="70" y="906"/>
                </a:lnTo>
                <a:cubicBezTo>
                  <a:pt x="79" y="896"/>
                  <a:pt x="89" y="886"/>
                  <a:pt x="89" y="877"/>
                </a:cubicBezTo>
                <a:cubicBezTo>
                  <a:pt x="286" y="610"/>
                  <a:pt x="473" y="345"/>
                  <a:pt x="670" y="89"/>
                </a:cubicBezTo>
                <a:cubicBezTo>
                  <a:pt x="689" y="70"/>
                  <a:pt x="709" y="40"/>
                  <a:pt x="729" y="20"/>
                </a:cubicBezTo>
                <a:cubicBezTo>
                  <a:pt x="709" y="11"/>
                  <a:pt x="689" y="0"/>
                  <a:pt x="67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7"/>
          <p:cNvSpPr/>
          <p:nvPr/>
        </p:nvSpPr>
        <p:spPr>
          <a:xfrm>
            <a:off x="49" y="5030704"/>
            <a:ext cx="9143974" cy="52114"/>
          </a:xfrm>
          <a:custGeom>
            <a:avLst/>
            <a:gdLst/>
            <a:ahLst/>
            <a:cxnLst/>
            <a:rect l="l" t="t" r="r" b="b"/>
            <a:pathLst>
              <a:path w="43163" h="246" extrusionOk="0">
                <a:moveTo>
                  <a:pt x="0" y="0"/>
                </a:moveTo>
                <a:lnTo>
                  <a:pt x="0" y="246"/>
                </a:lnTo>
                <a:lnTo>
                  <a:pt x="43163" y="246"/>
                </a:lnTo>
                <a:lnTo>
                  <a:pt x="43163"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7"/>
          <p:cNvSpPr/>
          <p:nvPr/>
        </p:nvSpPr>
        <p:spPr>
          <a:xfrm>
            <a:off x="719998" y="28840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7"/>
          <p:cNvSpPr/>
          <p:nvPr/>
        </p:nvSpPr>
        <p:spPr>
          <a:xfrm>
            <a:off x="166987" y="671727"/>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7"/>
          <p:cNvSpPr/>
          <p:nvPr/>
        </p:nvSpPr>
        <p:spPr>
          <a:xfrm flipH="1">
            <a:off x="7761987" y="28840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7"/>
          <p:cNvSpPr/>
          <p:nvPr/>
        </p:nvSpPr>
        <p:spPr>
          <a:xfrm flipH="1">
            <a:off x="7972072" y="671727"/>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8" name="Google Shape;1248;p7"/>
          <p:cNvGrpSpPr/>
          <p:nvPr/>
        </p:nvGrpSpPr>
        <p:grpSpPr>
          <a:xfrm>
            <a:off x="87382" y="2833210"/>
            <a:ext cx="775786" cy="2249609"/>
            <a:chOff x="8274682" y="2833210"/>
            <a:chExt cx="775786" cy="2249609"/>
          </a:xfrm>
        </p:grpSpPr>
        <p:sp>
          <p:nvSpPr>
            <p:cNvPr id="1249" name="Google Shape;1249;p7"/>
            <p:cNvSpPr/>
            <p:nvPr/>
          </p:nvSpPr>
          <p:spPr>
            <a:xfrm>
              <a:off x="8643720" y="2833210"/>
              <a:ext cx="37709" cy="2249609"/>
            </a:xfrm>
            <a:custGeom>
              <a:avLst/>
              <a:gdLst/>
              <a:ahLst/>
              <a:cxnLst/>
              <a:rect l="l" t="t" r="r" b="b"/>
              <a:pathLst>
                <a:path w="178" h="10619" extrusionOk="0">
                  <a:moveTo>
                    <a:pt x="0" y="1"/>
                  </a:moveTo>
                  <a:lnTo>
                    <a:pt x="0" y="10619"/>
                  </a:lnTo>
                  <a:lnTo>
                    <a:pt x="177" y="10619"/>
                  </a:lnTo>
                  <a:lnTo>
                    <a:pt x="177"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250" name="Google Shape;1250;p7"/>
            <p:cNvSpPr/>
            <p:nvPr/>
          </p:nvSpPr>
          <p:spPr>
            <a:xfrm>
              <a:off x="8278919" y="2927058"/>
              <a:ext cx="767312" cy="256547"/>
            </a:xfrm>
            <a:custGeom>
              <a:avLst/>
              <a:gdLst/>
              <a:ahLst/>
              <a:cxnLst/>
              <a:rect l="l" t="t" r="r" b="b"/>
              <a:pathLst>
                <a:path w="3622" h="1211" extrusionOk="0">
                  <a:moveTo>
                    <a:pt x="0" y="0"/>
                  </a:moveTo>
                  <a:lnTo>
                    <a:pt x="0" y="1211"/>
                  </a:lnTo>
                  <a:lnTo>
                    <a:pt x="3149" y="1211"/>
                  </a:lnTo>
                  <a:lnTo>
                    <a:pt x="3622" y="591"/>
                  </a:lnTo>
                  <a:lnTo>
                    <a:pt x="31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251" name="Google Shape;1251;p7"/>
            <p:cNvSpPr/>
            <p:nvPr/>
          </p:nvSpPr>
          <p:spPr>
            <a:xfrm>
              <a:off x="8274682" y="3179368"/>
              <a:ext cx="775786" cy="406535"/>
            </a:xfrm>
            <a:custGeom>
              <a:avLst/>
              <a:gdLst/>
              <a:ahLst/>
              <a:cxnLst/>
              <a:rect l="l" t="t" r="r" b="b"/>
              <a:pathLst>
                <a:path w="3662" h="1919" extrusionOk="0">
                  <a:moveTo>
                    <a:pt x="591" y="0"/>
                  </a:moveTo>
                  <a:lnTo>
                    <a:pt x="1" y="462"/>
                  </a:lnTo>
                  <a:lnTo>
                    <a:pt x="305" y="1171"/>
                  </a:lnTo>
                  <a:lnTo>
                    <a:pt x="3376" y="1919"/>
                  </a:lnTo>
                  <a:lnTo>
                    <a:pt x="3661" y="738"/>
                  </a:lnTo>
                  <a:lnTo>
                    <a:pt x="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46"/>
        <p:cNvGrpSpPr/>
        <p:nvPr/>
      </p:nvGrpSpPr>
      <p:grpSpPr>
        <a:xfrm>
          <a:off x="0" y="0"/>
          <a:ext cx="0" cy="0"/>
          <a:chOff x="0" y="0"/>
          <a:chExt cx="0" cy="0"/>
        </a:xfrm>
      </p:grpSpPr>
      <p:sp>
        <p:nvSpPr>
          <p:cNvPr id="1847" name="Google Shape;1847;p10"/>
          <p:cNvSpPr txBox="1">
            <a:spLocks noGrp="1"/>
          </p:cNvSpPr>
          <p:nvPr>
            <p:ph type="body" idx="1"/>
          </p:nvPr>
        </p:nvSpPr>
        <p:spPr>
          <a:xfrm>
            <a:off x="720000" y="3007000"/>
            <a:ext cx="4462200" cy="14730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sz="4000">
                <a:latin typeface="Anton"/>
                <a:ea typeface="Anton"/>
                <a:cs typeface="Anton"/>
                <a:sym typeface="Anton"/>
              </a:defRPr>
            </a:lvl1pPr>
          </a:lstStyle>
          <a:p>
            <a:endParaRPr/>
          </a:p>
        </p:txBody>
      </p:sp>
      <p:grpSp>
        <p:nvGrpSpPr>
          <p:cNvPr id="1848" name="Google Shape;1848;p10"/>
          <p:cNvGrpSpPr/>
          <p:nvPr/>
        </p:nvGrpSpPr>
        <p:grpSpPr>
          <a:xfrm>
            <a:off x="8010623" y="4329065"/>
            <a:ext cx="250404" cy="549532"/>
            <a:chOff x="7248623" y="4329065"/>
            <a:chExt cx="250404" cy="549532"/>
          </a:xfrm>
        </p:grpSpPr>
        <p:sp>
          <p:nvSpPr>
            <p:cNvPr id="1849" name="Google Shape;1849;p10"/>
            <p:cNvSpPr/>
            <p:nvPr/>
          </p:nvSpPr>
          <p:spPr>
            <a:xfrm>
              <a:off x="7403059" y="4365503"/>
              <a:ext cx="54233" cy="223287"/>
            </a:xfrm>
            <a:custGeom>
              <a:avLst/>
              <a:gdLst/>
              <a:ahLst/>
              <a:cxnLst/>
              <a:rect l="l" t="t" r="r" b="b"/>
              <a:pathLst>
                <a:path w="256" h="1054" extrusionOk="0">
                  <a:moveTo>
                    <a:pt x="256" y="0"/>
                  </a:moveTo>
                  <a:cubicBezTo>
                    <a:pt x="148" y="11"/>
                    <a:pt x="158" y="168"/>
                    <a:pt x="158" y="453"/>
                  </a:cubicBezTo>
                  <a:cubicBezTo>
                    <a:pt x="158" y="877"/>
                    <a:pt x="187" y="1004"/>
                    <a:pt x="0" y="1014"/>
                  </a:cubicBezTo>
                  <a:lnTo>
                    <a:pt x="0" y="1054"/>
                  </a:lnTo>
                  <a:cubicBezTo>
                    <a:pt x="59" y="1054"/>
                    <a:pt x="148" y="1034"/>
                    <a:pt x="187" y="1004"/>
                  </a:cubicBezTo>
                  <a:cubicBezTo>
                    <a:pt x="236" y="955"/>
                    <a:pt x="217" y="237"/>
                    <a:pt x="217" y="138"/>
                  </a:cubicBezTo>
                  <a:cubicBezTo>
                    <a:pt x="217" y="59"/>
                    <a:pt x="247" y="20"/>
                    <a:pt x="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50" name="Google Shape;1850;p10"/>
            <p:cNvSpPr/>
            <p:nvPr/>
          </p:nvSpPr>
          <p:spPr>
            <a:xfrm>
              <a:off x="7403059" y="4367621"/>
              <a:ext cx="83468" cy="248285"/>
            </a:xfrm>
            <a:custGeom>
              <a:avLst/>
              <a:gdLst/>
              <a:ahLst/>
              <a:cxnLst/>
              <a:rect l="l" t="t" r="r" b="b"/>
              <a:pathLst>
                <a:path w="394" h="1172" extrusionOk="0">
                  <a:moveTo>
                    <a:pt x="306" y="1"/>
                  </a:moveTo>
                  <a:cubicBezTo>
                    <a:pt x="325" y="20"/>
                    <a:pt x="345" y="99"/>
                    <a:pt x="335" y="315"/>
                  </a:cubicBezTo>
                  <a:cubicBezTo>
                    <a:pt x="295" y="699"/>
                    <a:pt x="345" y="1033"/>
                    <a:pt x="187" y="1073"/>
                  </a:cubicBezTo>
                  <a:lnTo>
                    <a:pt x="0" y="1112"/>
                  </a:lnTo>
                  <a:lnTo>
                    <a:pt x="0" y="1171"/>
                  </a:lnTo>
                  <a:cubicBezTo>
                    <a:pt x="315" y="1162"/>
                    <a:pt x="394" y="1014"/>
                    <a:pt x="394" y="404"/>
                  </a:cubicBezTo>
                  <a:cubicBezTo>
                    <a:pt x="394" y="108"/>
                    <a:pt x="374" y="20"/>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51" name="Google Shape;1851;p10"/>
            <p:cNvSpPr/>
            <p:nvPr/>
          </p:nvSpPr>
          <p:spPr>
            <a:xfrm>
              <a:off x="7403059" y="4365503"/>
              <a:ext cx="79443" cy="237905"/>
            </a:xfrm>
            <a:custGeom>
              <a:avLst/>
              <a:gdLst/>
              <a:ahLst/>
              <a:cxnLst/>
              <a:rect l="l" t="t" r="r" b="b"/>
              <a:pathLst>
                <a:path w="375" h="1123" extrusionOk="0">
                  <a:moveTo>
                    <a:pt x="276" y="0"/>
                  </a:moveTo>
                  <a:cubicBezTo>
                    <a:pt x="266" y="0"/>
                    <a:pt x="256" y="30"/>
                    <a:pt x="247" y="50"/>
                  </a:cubicBezTo>
                  <a:cubicBezTo>
                    <a:pt x="236" y="70"/>
                    <a:pt x="227" y="109"/>
                    <a:pt x="227" y="138"/>
                  </a:cubicBezTo>
                  <a:cubicBezTo>
                    <a:pt x="227" y="237"/>
                    <a:pt x="247" y="955"/>
                    <a:pt x="197" y="1004"/>
                  </a:cubicBezTo>
                  <a:cubicBezTo>
                    <a:pt x="158" y="1034"/>
                    <a:pt x="59" y="1054"/>
                    <a:pt x="0" y="1063"/>
                  </a:cubicBezTo>
                  <a:lnTo>
                    <a:pt x="0" y="1122"/>
                  </a:lnTo>
                  <a:lnTo>
                    <a:pt x="197" y="1083"/>
                  </a:lnTo>
                  <a:cubicBezTo>
                    <a:pt x="374" y="1043"/>
                    <a:pt x="315" y="709"/>
                    <a:pt x="354" y="325"/>
                  </a:cubicBezTo>
                  <a:cubicBezTo>
                    <a:pt x="354" y="237"/>
                    <a:pt x="365" y="148"/>
                    <a:pt x="345" y="70"/>
                  </a:cubicBezTo>
                  <a:cubicBezTo>
                    <a:pt x="345" y="50"/>
                    <a:pt x="335" y="11"/>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52" name="Google Shape;1852;p10"/>
            <p:cNvSpPr/>
            <p:nvPr/>
          </p:nvSpPr>
          <p:spPr>
            <a:xfrm>
              <a:off x="7403059" y="4365503"/>
              <a:ext cx="70969" cy="237905"/>
            </a:xfrm>
            <a:custGeom>
              <a:avLst/>
              <a:gdLst/>
              <a:ahLst/>
              <a:cxnLst/>
              <a:rect l="l" t="t" r="r" b="b"/>
              <a:pathLst>
                <a:path w="335" h="1123" extrusionOk="0">
                  <a:moveTo>
                    <a:pt x="247" y="0"/>
                  </a:moveTo>
                  <a:cubicBezTo>
                    <a:pt x="227" y="0"/>
                    <a:pt x="217" y="30"/>
                    <a:pt x="217" y="50"/>
                  </a:cubicBezTo>
                  <a:cubicBezTo>
                    <a:pt x="207" y="70"/>
                    <a:pt x="197" y="109"/>
                    <a:pt x="197" y="138"/>
                  </a:cubicBezTo>
                  <a:cubicBezTo>
                    <a:pt x="197" y="237"/>
                    <a:pt x="217" y="955"/>
                    <a:pt x="168" y="1004"/>
                  </a:cubicBezTo>
                  <a:cubicBezTo>
                    <a:pt x="138" y="1034"/>
                    <a:pt x="59" y="1054"/>
                    <a:pt x="0" y="1054"/>
                  </a:cubicBezTo>
                  <a:lnTo>
                    <a:pt x="0" y="1122"/>
                  </a:lnTo>
                  <a:lnTo>
                    <a:pt x="168" y="1083"/>
                  </a:lnTo>
                  <a:cubicBezTo>
                    <a:pt x="335" y="1043"/>
                    <a:pt x="286" y="709"/>
                    <a:pt x="315" y="325"/>
                  </a:cubicBezTo>
                  <a:cubicBezTo>
                    <a:pt x="315" y="237"/>
                    <a:pt x="325" y="148"/>
                    <a:pt x="306" y="70"/>
                  </a:cubicBezTo>
                  <a:cubicBezTo>
                    <a:pt x="306" y="50"/>
                    <a:pt x="295" y="11"/>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53" name="Google Shape;1853;p10"/>
            <p:cNvSpPr/>
            <p:nvPr/>
          </p:nvSpPr>
          <p:spPr>
            <a:xfrm>
              <a:off x="7403059" y="4365503"/>
              <a:ext cx="73087" cy="237905"/>
            </a:xfrm>
            <a:custGeom>
              <a:avLst/>
              <a:gdLst/>
              <a:ahLst/>
              <a:cxnLst/>
              <a:rect l="l" t="t" r="r" b="b"/>
              <a:pathLst>
                <a:path w="345" h="1123" extrusionOk="0">
                  <a:moveTo>
                    <a:pt x="266" y="0"/>
                  </a:moveTo>
                  <a:cubicBezTo>
                    <a:pt x="247" y="0"/>
                    <a:pt x="236" y="30"/>
                    <a:pt x="236" y="50"/>
                  </a:cubicBezTo>
                  <a:cubicBezTo>
                    <a:pt x="217" y="70"/>
                    <a:pt x="217" y="109"/>
                    <a:pt x="217" y="138"/>
                  </a:cubicBezTo>
                  <a:cubicBezTo>
                    <a:pt x="217" y="237"/>
                    <a:pt x="236" y="955"/>
                    <a:pt x="187" y="1004"/>
                  </a:cubicBezTo>
                  <a:cubicBezTo>
                    <a:pt x="148" y="1034"/>
                    <a:pt x="59" y="1054"/>
                    <a:pt x="0" y="1054"/>
                  </a:cubicBezTo>
                  <a:lnTo>
                    <a:pt x="0" y="1122"/>
                  </a:lnTo>
                  <a:lnTo>
                    <a:pt x="187" y="1083"/>
                  </a:lnTo>
                  <a:cubicBezTo>
                    <a:pt x="345" y="1043"/>
                    <a:pt x="295" y="709"/>
                    <a:pt x="335" y="325"/>
                  </a:cubicBezTo>
                  <a:cubicBezTo>
                    <a:pt x="335" y="237"/>
                    <a:pt x="345" y="148"/>
                    <a:pt x="325" y="70"/>
                  </a:cubicBezTo>
                  <a:cubicBezTo>
                    <a:pt x="325" y="50"/>
                    <a:pt x="315" y="11"/>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54" name="Google Shape;1854;p10"/>
            <p:cNvSpPr/>
            <p:nvPr/>
          </p:nvSpPr>
          <p:spPr>
            <a:xfrm>
              <a:off x="7399882" y="4365503"/>
              <a:ext cx="76265" cy="238117"/>
            </a:xfrm>
            <a:custGeom>
              <a:avLst/>
              <a:gdLst/>
              <a:ahLst/>
              <a:cxnLst/>
              <a:rect l="l" t="t" r="r" b="b"/>
              <a:pathLst>
                <a:path w="360" h="1124" extrusionOk="0">
                  <a:moveTo>
                    <a:pt x="232" y="109"/>
                  </a:moveTo>
                  <a:cubicBezTo>
                    <a:pt x="222" y="138"/>
                    <a:pt x="232" y="158"/>
                    <a:pt x="232" y="188"/>
                  </a:cubicBezTo>
                  <a:lnTo>
                    <a:pt x="232" y="109"/>
                  </a:lnTo>
                  <a:close/>
                  <a:moveTo>
                    <a:pt x="232" y="266"/>
                  </a:moveTo>
                  <a:lnTo>
                    <a:pt x="232" y="581"/>
                  </a:lnTo>
                  <a:cubicBezTo>
                    <a:pt x="242" y="473"/>
                    <a:pt x="242" y="374"/>
                    <a:pt x="232" y="266"/>
                  </a:cubicBezTo>
                  <a:close/>
                  <a:moveTo>
                    <a:pt x="212" y="965"/>
                  </a:moveTo>
                  <a:lnTo>
                    <a:pt x="212" y="965"/>
                  </a:lnTo>
                  <a:cubicBezTo>
                    <a:pt x="202" y="975"/>
                    <a:pt x="202" y="995"/>
                    <a:pt x="192" y="1004"/>
                  </a:cubicBezTo>
                  <a:cubicBezTo>
                    <a:pt x="202" y="995"/>
                    <a:pt x="212" y="975"/>
                    <a:pt x="212" y="965"/>
                  </a:cubicBezTo>
                  <a:close/>
                  <a:moveTo>
                    <a:pt x="271" y="0"/>
                  </a:moveTo>
                  <a:cubicBezTo>
                    <a:pt x="262" y="0"/>
                    <a:pt x="262" y="11"/>
                    <a:pt x="262" y="11"/>
                  </a:cubicBezTo>
                  <a:cubicBezTo>
                    <a:pt x="251" y="20"/>
                    <a:pt x="251" y="30"/>
                    <a:pt x="251" y="30"/>
                  </a:cubicBezTo>
                  <a:cubicBezTo>
                    <a:pt x="232" y="59"/>
                    <a:pt x="232" y="79"/>
                    <a:pt x="232" y="109"/>
                  </a:cubicBezTo>
                  <a:cubicBezTo>
                    <a:pt x="242" y="79"/>
                    <a:pt x="242" y="59"/>
                    <a:pt x="251" y="40"/>
                  </a:cubicBezTo>
                  <a:cubicBezTo>
                    <a:pt x="262" y="30"/>
                    <a:pt x="262" y="20"/>
                    <a:pt x="262" y="20"/>
                  </a:cubicBezTo>
                  <a:lnTo>
                    <a:pt x="271" y="11"/>
                  </a:lnTo>
                  <a:lnTo>
                    <a:pt x="310" y="11"/>
                  </a:lnTo>
                  <a:cubicBezTo>
                    <a:pt x="321" y="11"/>
                    <a:pt x="330" y="30"/>
                    <a:pt x="330" y="40"/>
                  </a:cubicBezTo>
                  <a:cubicBezTo>
                    <a:pt x="330" y="50"/>
                    <a:pt x="340" y="59"/>
                    <a:pt x="340" y="79"/>
                  </a:cubicBezTo>
                  <a:cubicBezTo>
                    <a:pt x="340" y="99"/>
                    <a:pt x="350" y="129"/>
                    <a:pt x="350" y="148"/>
                  </a:cubicBezTo>
                  <a:cubicBezTo>
                    <a:pt x="350" y="207"/>
                    <a:pt x="350" y="256"/>
                    <a:pt x="340" y="306"/>
                  </a:cubicBezTo>
                  <a:cubicBezTo>
                    <a:pt x="330" y="414"/>
                    <a:pt x="330" y="512"/>
                    <a:pt x="330" y="621"/>
                  </a:cubicBezTo>
                  <a:cubicBezTo>
                    <a:pt x="330" y="670"/>
                    <a:pt x="321" y="729"/>
                    <a:pt x="321" y="778"/>
                  </a:cubicBezTo>
                  <a:cubicBezTo>
                    <a:pt x="321" y="827"/>
                    <a:pt x="310" y="877"/>
                    <a:pt x="301" y="936"/>
                  </a:cubicBezTo>
                  <a:cubicBezTo>
                    <a:pt x="301" y="955"/>
                    <a:pt x="291" y="984"/>
                    <a:pt x="281" y="1004"/>
                  </a:cubicBezTo>
                  <a:cubicBezTo>
                    <a:pt x="271" y="1024"/>
                    <a:pt x="251" y="1054"/>
                    <a:pt x="232" y="1063"/>
                  </a:cubicBezTo>
                  <a:cubicBezTo>
                    <a:pt x="232" y="1063"/>
                    <a:pt x="222" y="1063"/>
                    <a:pt x="222" y="1073"/>
                  </a:cubicBezTo>
                  <a:lnTo>
                    <a:pt x="202" y="1073"/>
                  </a:lnTo>
                  <a:lnTo>
                    <a:pt x="163" y="1083"/>
                  </a:lnTo>
                  <a:lnTo>
                    <a:pt x="84" y="1103"/>
                  </a:lnTo>
                  <a:cubicBezTo>
                    <a:pt x="23" y="1115"/>
                    <a:pt x="0" y="1123"/>
                    <a:pt x="15" y="1123"/>
                  </a:cubicBezTo>
                  <a:cubicBezTo>
                    <a:pt x="24" y="1123"/>
                    <a:pt x="47" y="1120"/>
                    <a:pt x="84" y="1113"/>
                  </a:cubicBezTo>
                  <a:lnTo>
                    <a:pt x="163" y="1093"/>
                  </a:lnTo>
                  <a:lnTo>
                    <a:pt x="202" y="1083"/>
                  </a:lnTo>
                  <a:lnTo>
                    <a:pt x="222" y="1083"/>
                  </a:lnTo>
                  <a:cubicBezTo>
                    <a:pt x="232" y="1073"/>
                    <a:pt x="232" y="1073"/>
                    <a:pt x="242" y="1073"/>
                  </a:cubicBezTo>
                  <a:cubicBezTo>
                    <a:pt x="262" y="1054"/>
                    <a:pt x="281" y="1034"/>
                    <a:pt x="291" y="1014"/>
                  </a:cubicBezTo>
                  <a:cubicBezTo>
                    <a:pt x="301" y="984"/>
                    <a:pt x="310" y="955"/>
                    <a:pt x="310" y="936"/>
                  </a:cubicBezTo>
                  <a:cubicBezTo>
                    <a:pt x="330" y="886"/>
                    <a:pt x="330" y="827"/>
                    <a:pt x="330" y="778"/>
                  </a:cubicBezTo>
                  <a:cubicBezTo>
                    <a:pt x="340" y="729"/>
                    <a:pt x="340" y="670"/>
                    <a:pt x="340" y="621"/>
                  </a:cubicBezTo>
                  <a:cubicBezTo>
                    <a:pt x="340" y="522"/>
                    <a:pt x="340" y="414"/>
                    <a:pt x="350" y="306"/>
                  </a:cubicBezTo>
                  <a:cubicBezTo>
                    <a:pt x="360" y="256"/>
                    <a:pt x="360" y="207"/>
                    <a:pt x="360" y="148"/>
                  </a:cubicBezTo>
                  <a:cubicBezTo>
                    <a:pt x="360" y="129"/>
                    <a:pt x="350" y="99"/>
                    <a:pt x="350" y="79"/>
                  </a:cubicBezTo>
                  <a:cubicBezTo>
                    <a:pt x="350" y="59"/>
                    <a:pt x="340" y="50"/>
                    <a:pt x="340" y="40"/>
                  </a:cubicBezTo>
                  <a:cubicBezTo>
                    <a:pt x="340" y="30"/>
                    <a:pt x="330" y="20"/>
                    <a:pt x="330" y="20"/>
                  </a:cubicBezTo>
                  <a:cubicBezTo>
                    <a:pt x="330" y="11"/>
                    <a:pt x="321" y="0"/>
                    <a:pt x="3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55" name="Google Shape;1855;p10"/>
            <p:cNvSpPr/>
            <p:nvPr/>
          </p:nvSpPr>
          <p:spPr>
            <a:xfrm>
              <a:off x="7294594" y="4561462"/>
              <a:ext cx="54445" cy="223287"/>
            </a:xfrm>
            <a:custGeom>
              <a:avLst/>
              <a:gdLst/>
              <a:ahLst/>
              <a:cxnLst/>
              <a:rect l="l" t="t" r="r" b="b"/>
              <a:pathLst>
                <a:path w="257" h="1054" extrusionOk="0">
                  <a:moveTo>
                    <a:pt x="0" y="0"/>
                  </a:moveTo>
                  <a:lnTo>
                    <a:pt x="0" y="0"/>
                  </a:lnTo>
                  <a:cubicBezTo>
                    <a:pt x="11" y="11"/>
                    <a:pt x="40" y="50"/>
                    <a:pt x="40" y="129"/>
                  </a:cubicBezTo>
                  <a:cubicBezTo>
                    <a:pt x="40" y="237"/>
                    <a:pt x="20" y="945"/>
                    <a:pt x="70" y="1004"/>
                  </a:cubicBezTo>
                  <a:cubicBezTo>
                    <a:pt x="109" y="1034"/>
                    <a:pt x="197" y="1054"/>
                    <a:pt x="256" y="1054"/>
                  </a:cubicBezTo>
                  <a:lnTo>
                    <a:pt x="256" y="1014"/>
                  </a:lnTo>
                  <a:cubicBezTo>
                    <a:pt x="70" y="1004"/>
                    <a:pt x="99" y="866"/>
                    <a:pt x="99" y="453"/>
                  </a:cubicBezTo>
                  <a:cubicBezTo>
                    <a:pt x="99" y="158"/>
                    <a:pt x="109" y="1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56" name="Google Shape;1856;p10"/>
            <p:cNvSpPr/>
            <p:nvPr/>
          </p:nvSpPr>
          <p:spPr>
            <a:xfrm>
              <a:off x="7263452" y="4561462"/>
              <a:ext cx="85586" cy="250404"/>
            </a:xfrm>
            <a:custGeom>
              <a:avLst/>
              <a:gdLst/>
              <a:ahLst/>
              <a:cxnLst/>
              <a:rect l="l" t="t" r="r" b="b"/>
              <a:pathLst>
                <a:path w="404" h="1182" extrusionOk="0">
                  <a:moveTo>
                    <a:pt x="99" y="0"/>
                  </a:moveTo>
                  <a:lnTo>
                    <a:pt x="99" y="0"/>
                  </a:lnTo>
                  <a:cubicBezTo>
                    <a:pt x="20" y="20"/>
                    <a:pt x="0" y="118"/>
                    <a:pt x="0" y="414"/>
                  </a:cubicBezTo>
                  <a:cubicBezTo>
                    <a:pt x="0" y="1024"/>
                    <a:pt x="79" y="1172"/>
                    <a:pt x="403" y="1181"/>
                  </a:cubicBezTo>
                  <a:lnTo>
                    <a:pt x="403" y="1122"/>
                  </a:lnTo>
                  <a:lnTo>
                    <a:pt x="206" y="1073"/>
                  </a:lnTo>
                  <a:cubicBezTo>
                    <a:pt x="49" y="1044"/>
                    <a:pt x="99" y="709"/>
                    <a:pt x="69" y="326"/>
                  </a:cubicBezTo>
                  <a:cubicBezTo>
                    <a:pt x="49" y="109"/>
                    <a:pt x="79" y="3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57" name="Google Shape;1857;p10"/>
            <p:cNvSpPr/>
            <p:nvPr/>
          </p:nvSpPr>
          <p:spPr>
            <a:xfrm>
              <a:off x="7269595" y="4561462"/>
              <a:ext cx="79443" cy="237905"/>
            </a:xfrm>
            <a:custGeom>
              <a:avLst/>
              <a:gdLst/>
              <a:ahLst/>
              <a:cxnLst/>
              <a:rect l="l" t="t" r="r" b="b"/>
              <a:pathLst>
                <a:path w="375" h="1123" extrusionOk="0">
                  <a:moveTo>
                    <a:pt x="59" y="0"/>
                  </a:moveTo>
                  <a:cubicBezTo>
                    <a:pt x="40" y="11"/>
                    <a:pt x="30" y="50"/>
                    <a:pt x="30" y="59"/>
                  </a:cubicBezTo>
                  <a:cubicBezTo>
                    <a:pt x="11" y="148"/>
                    <a:pt x="11" y="237"/>
                    <a:pt x="20" y="326"/>
                  </a:cubicBezTo>
                  <a:cubicBezTo>
                    <a:pt x="50" y="709"/>
                    <a:pt x="0" y="1044"/>
                    <a:pt x="168" y="1073"/>
                  </a:cubicBezTo>
                  <a:lnTo>
                    <a:pt x="374" y="1122"/>
                  </a:lnTo>
                  <a:lnTo>
                    <a:pt x="374" y="1054"/>
                  </a:lnTo>
                  <a:cubicBezTo>
                    <a:pt x="306" y="1054"/>
                    <a:pt x="217" y="1034"/>
                    <a:pt x="177" y="1004"/>
                  </a:cubicBezTo>
                  <a:cubicBezTo>
                    <a:pt x="118" y="945"/>
                    <a:pt x="138" y="237"/>
                    <a:pt x="138" y="129"/>
                  </a:cubicBezTo>
                  <a:cubicBezTo>
                    <a:pt x="138" y="99"/>
                    <a:pt x="138" y="70"/>
                    <a:pt x="129" y="40"/>
                  </a:cubicBezTo>
                  <a:cubicBezTo>
                    <a:pt x="118" y="30"/>
                    <a:pt x="109" y="0"/>
                    <a:pt x="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58" name="Google Shape;1858;p10"/>
            <p:cNvSpPr/>
            <p:nvPr/>
          </p:nvSpPr>
          <p:spPr>
            <a:xfrm>
              <a:off x="7277858" y="4561462"/>
              <a:ext cx="71181" cy="235786"/>
            </a:xfrm>
            <a:custGeom>
              <a:avLst/>
              <a:gdLst/>
              <a:ahLst/>
              <a:cxnLst/>
              <a:rect l="l" t="t" r="r" b="b"/>
              <a:pathLst>
                <a:path w="336" h="1113" extrusionOk="0">
                  <a:moveTo>
                    <a:pt x="50" y="0"/>
                  </a:moveTo>
                  <a:cubicBezTo>
                    <a:pt x="40" y="11"/>
                    <a:pt x="31" y="50"/>
                    <a:pt x="20" y="59"/>
                  </a:cubicBezTo>
                  <a:cubicBezTo>
                    <a:pt x="11" y="148"/>
                    <a:pt x="11" y="237"/>
                    <a:pt x="20" y="326"/>
                  </a:cubicBezTo>
                  <a:cubicBezTo>
                    <a:pt x="50" y="709"/>
                    <a:pt x="1" y="1044"/>
                    <a:pt x="158" y="1073"/>
                  </a:cubicBezTo>
                  <a:lnTo>
                    <a:pt x="335" y="1113"/>
                  </a:lnTo>
                  <a:lnTo>
                    <a:pt x="335" y="1054"/>
                  </a:lnTo>
                  <a:cubicBezTo>
                    <a:pt x="276" y="1044"/>
                    <a:pt x="197" y="1034"/>
                    <a:pt x="168" y="1004"/>
                  </a:cubicBezTo>
                  <a:cubicBezTo>
                    <a:pt x="119" y="945"/>
                    <a:pt x="129" y="237"/>
                    <a:pt x="129" y="129"/>
                  </a:cubicBezTo>
                  <a:cubicBezTo>
                    <a:pt x="129" y="99"/>
                    <a:pt x="129" y="70"/>
                    <a:pt x="119" y="40"/>
                  </a:cubicBezTo>
                  <a:cubicBezTo>
                    <a:pt x="109" y="30"/>
                    <a:pt x="99" y="0"/>
                    <a:pt x="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59" name="Google Shape;1859;p10"/>
            <p:cNvSpPr/>
            <p:nvPr/>
          </p:nvSpPr>
          <p:spPr>
            <a:xfrm>
              <a:off x="7273621" y="4561462"/>
              <a:ext cx="75418" cy="237905"/>
            </a:xfrm>
            <a:custGeom>
              <a:avLst/>
              <a:gdLst/>
              <a:ahLst/>
              <a:cxnLst/>
              <a:rect l="l" t="t" r="r" b="b"/>
              <a:pathLst>
                <a:path w="356" h="1123" extrusionOk="0">
                  <a:moveTo>
                    <a:pt x="60" y="0"/>
                  </a:moveTo>
                  <a:cubicBezTo>
                    <a:pt x="40" y="11"/>
                    <a:pt x="31" y="50"/>
                    <a:pt x="31" y="59"/>
                  </a:cubicBezTo>
                  <a:cubicBezTo>
                    <a:pt x="11" y="148"/>
                    <a:pt x="11" y="237"/>
                    <a:pt x="21" y="326"/>
                  </a:cubicBezTo>
                  <a:cubicBezTo>
                    <a:pt x="51" y="709"/>
                    <a:pt x="1" y="1044"/>
                    <a:pt x="158" y="1073"/>
                  </a:cubicBezTo>
                  <a:lnTo>
                    <a:pt x="355" y="1122"/>
                  </a:lnTo>
                  <a:lnTo>
                    <a:pt x="355" y="1054"/>
                  </a:lnTo>
                  <a:cubicBezTo>
                    <a:pt x="296" y="1054"/>
                    <a:pt x="208" y="1034"/>
                    <a:pt x="169" y="1004"/>
                  </a:cubicBezTo>
                  <a:cubicBezTo>
                    <a:pt x="119" y="945"/>
                    <a:pt x="139" y="237"/>
                    <a:pt x="139" y="129"/>
                  </a:cubicBezTo>
                  <a:cubicBezTo>
                    <a:pt x="139" y="99"/>
                    <a:pt x="129" y="70"/>
                    <a:pt x="119" y="40"/>
                  </a:cubicBezTo>
                  <a:cubicBezTo>
                    <a:pt x="119" y="30"/>
                    <a:pt x="110" y="0"/>
                    <a:pt x="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60" name="Google Shape;1860;p10"/>
            <p:cNvSpPr/>
            <p:nvPr/>
          </p:nvSpPr>
          <p:spPr>
            <a:xfrm>
              <a:off x="7275951" y="4561462"/>
              <a:ext cx="76477" cy="238117"/>
            </a:xfrm>
            <a:custGeom>
              <a:avLst/>
              <a:gdLst/>
              <a:ahLst/>
              <a:cxnLst/>
              <a:rect l="l" t="t" r="r" b="b"/>
              <a:pathLst>
                <a:path w="361" h="1124" extrusionOk="0">
                  <a:moveTo>
                    <a:pt x="118" y="581"/>
                  </a:moveTo>
                  <a:cubicBezTo>
                    <a:pt x="118" y="680"/>
                    <a:pt x="118" y="788"/>
                    <a:pt x="128" y="886"/>
                  </a:cubicBezTo>
                  <a:cubicBezTo>
                    <a:pt x="138" y="916"/>
                    <a:pt x="138" y="945"/>
                    <a:pt x="138" y="965"/>
                  </a:cubicBezTo>
                  <a:cubicBezTo>
                    <a:pt x="147" y="975"/>
                    <a:pt x="147" y="995"/>
                    <a:pt x="158" y="1004"/>
                  </a:cubicBezTo>
                  <a:cubicBezTo>
                    <a:pt x="147" y="995"/>
                    <a:pt x="147" y="975"/>
                    <a:pt x="147" y="965"/>
                  </a:cubicBezTo>
                  <a:cubicBezTo>
                    <a:pt x="138" y="936"/>
                    <a:pt x="138" y="916"/>
                    <a:pt x="138" y="886"/>
                  </a:cubicBezTo>
                  <a:cubicBezTo>
                    <a:pt x="128" y="788"/>
                    <a:pt x="128" y="680"/>
                    <a:pt x="118" y="581"/>
                  </a:cubicBezTo>
                  <a:close/>
                  <a:moveTo>
                    <a:pt x="158" y="1004"/>
                  </a:moveTo>
                  <a:cubicBezTo>
                    <a:pt x="167" y="1014"/>
                    <a:pt x="177" y="1024"/>
                    <a:pt x="187" y="1024"/>
                  </a:cubicBezTo>
                  <a:cubicBezTo>
                    <a:pt x="177" y="1014"/>
                    <a:pt x="167" y="1014"/>
                    <a:pt x="158" y="1004"/>
                  </a:cubicBezTo>
                  <a:close/>
                  <a:moveTo>
                    <a:pt x="40" y="0"/>
                  </a:moveTo>
                  <a:cubicBezTo>
                    <a:pt x="40" y="0"/>
                    <a:pt x="29" y="11"/>
                    <a:pt x="29" y="20"/>
                  </a:cubicBezTo>
                  <a:cubicBezTo>
                    <a:pt x="20" y="20"/>
                    <a:pt x="20" y="30"/>
                    <a:pt x="20" y="30"/>
                  </a:cubicBezTo>
                  <a:cubicBezTo>
                    <a:pt x="20" y="50"/>
                    <a:pt x="10" y="59"/>
                    <a:pt x="10" y="70"/>
                  </a:cubicBezTo>
                  <a:cubicBezTo>
                    <a:pt x="0" y="99"/>
                    <a:pt x="0" y="129"/>
                    <a:pt x="0" y="148"/>
                  </a:cubicBezTo>
                  <a:cubicBezTo>
                    <a:pt x="0" y="207"/>
                    <a:pt x="0" y="256"/>
                    <a:pt x="10" y="306"/>
                  </a:cubicBezTo>
                  <a:cubicBezTo>
                    <a:pt x="10" y="414"/>
                    <a:pt x="20" y="512"/>
                    <a:pt x="20" y="621"/>
                  </a:cubicBezTo>
                  <a:lnTo>
                    <a:pt x="20" y="778"/>
                  </a:lnTo>
                  <a:cubicBezTo>
                    <a:pt x="29" y="827"/>
                    <a:pt x="29" y="877"/>
                    <a:pt x="40" y="936"/>
                  </a:cubicBezTo>
                  <a:cubicBezTo>
                    <a:pt x="49" y="955"/>
                    <a:pt x="49" y="985"/>
                    <a:pt x="69" y="1004"/>
                  </a:cubicBezTo>
                  <a:cubicBezTo>
                    <a:pt x="79" y="1034"/>
                    <a:pt x="88" y="1054"/>
                    <a:pt x="118" y="1073"/>
                  </a:cubicBezTo>
                  <a:cubicBezTo>
                    <a:pt x="118" y="1073"/>
                    <a:pt x="128" y="1073"/>
                    <a:pt x="138" y="1083"/>
                  </a:cubicBezTo>
                  <a:lnTo>
                    <a:pt x="158" y="1083"/>
                  </a:lnTo>
                  <a:lnTo>
                    <a:pt x="197" y="1093"/>
                  </a:lnTo>
                  <a:lnTo>
                    <a:pt x="266" y="1113"/>
                  </a:lnTo>
                  <a:cubicBezTo>
                    <a:pt x="307" y="1120"/>
                    <a:pt x="332" y="1123"/>
                    <a:pt x="343" y="1123"/>
                  </a:cubicBezTo>
                  <a:cubicBezTo>
                    <a:pt x="360" y="1123"/>
                    <a:pt x="337" y="1115"/>
                    <a:pt x="276" y="1103"/>
                  </a:cubicBezTo>
                  <a:lnTo>
                    <a:pt x="197" y="1083"/>
                  </a:lnTo>
                  <a:lnTo>
                    <a:pt x="158" y="1073"/>
                  </a:lnTo>
                  <a:lnTo>
                    <a:pt x="138" y="1073"/>
                  </a:lnTo>
                  <a:cubicBezTo>
                    <a:pt x="138" y="1063"/>
                    <a:pt x="128" y="1063"/>
                    <a:pt x="118" y="1063"/>
                  </a:cubicBezTo>
                  <a:cubicBezTo>
                    <a:pt x="99" y="1044"/>
                    <a:pt x="88" y="1024"/>
                    <a:pt x="79" y="1004"/>
                  </a:cubicBezTo>
                  <a:cubicBezTo>
                    <a:pt x="69" y="985"/>
                    <a:pt x="59" y="955"/>
                    <a:pt x="49" y="925"/>
                  </a:cubicBezTo>
                  <a:cubicBezTo>
                    <a:pt x="40" y="877"/>
                    <a:pt x="40" y="827"/>
                    <a:pt x="40" y="778"/>
                  </a:cubicBezTo>
                  <a:cubicBezTo>
                    <a:pt x="29" y="719"/>
                    <a:pt x="29" y="670"/>
                    <a:pt x="29" y="621"/>
                  </a:cubicBezTo>
                  <a:cubicBezTo>
                    <a:pt x="29" y="512"/>
                    <a:pt x="20" y="414"/>
                    <a:pt x="20" y="306"/>
                  </a:cubicBezTo>
                  <a:cubicBezTo>
                    <a:pt x="10" y="256"/>
                    <a:pt x="10" y="207"/>
                    <a:pt x="10" y="148"/>
                  </a:cubicBezTo>
                  <a:cubicBezTo>
                    <a:pt x="10" y="129"/>
                    <a:pt x="10" y="99"/>
                    <a:pt x="20" y="79"/>
                  </a:cubicBezTo>
                  <a:cubicBezTo>
                    <a:pt x="20" y="59"/>
                    <a:pt x="20" y="50"/>
                    <a:pt x="29" y="40"/>
                  </a:cubicBezTo>
                  <a:cubicBezTo>
                    <a:pt x="29" y="30"/>
                    <a:pt x="40" y="11"/>
                    <a:pt x="49" y="11"/>
                  </a:cubicBezTo>
                  <a:lnTo>
                    <a:pt x="79" y="11"/>
                  </a:lnTo>
                  <a:cubicBezTo>
                    <a:pt x="88" y="11"/>
                    <a:pt x="88" y="11"/>
                    <a:pt x="88" y="20"/>
                  </a:cubicBezTo>
                  <a:cubicBezTo>
                    <a:pt x="99" y="20"/>
                    <a:pt x="99" y="30"/>
                    <a:pt x="99" y="30"/>
                  </a:cubicBezTo>
                  <a:cubicBezTo>
                    <a:pt x="108" y="59"/>
                    <a:pt x="118" y="79"/>
                    <a:pt x="118" y="109"/>
                  </a:cubicBezTo>
                  <a:lnTo>
                    <a:pt x="118" y="188"/>
                  </a:lnTo>
                  <a:lnTo>
                    <a:pt x="118" y="267"/>
                  </a:lnTo>
                  <a:lnTo>
                    <a:pt x="118" y="581"/>
                  </a:lnTo>
                  <a:cubicBezTo>
                    <a:pt x="118" y="473"/>
                    <a:pt x="128" y="365"/>
                    <a:pt x="128" y="267"/>
                  </a:cubicBezTo>
                  <a:lnTo>
                    <a:pt x="128" y="188"/>
                  </a:lnTo>
                  <a:lnTo>
                    <a:pt x="128" y="109"/>
                  </a:lnTo>
                  <a:cubicBezTo>
                    <a:pt x="128" y="79"/>
                    <a:pt x="118" y="59"/>
                    <a:pt x="108" y="30"/>
                  </a:cubicBezTo>
                  <a:cubicBezTo>
                    <a:pt x="108" y="20"/>
                    <a:pt x="99" y="20"/>
                    <a:pt x="99" y="11"/>
                  </a:cubicBezTo>
                  <a:cubicBezTo>
                    <a:pt x="99" y="11"/>
                    <a:pt x="88" y="0"/>
                    <a:pt x="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61" name="Google Shape;1861;p10"/>
            <p:cNvSpPr/>
            <p:nvPr/>
          </p:nvSpPr>
          <p:spPr>
            <a:xfrm>
              <a:off x="7342683" y="4330124"/>
              <a:ext cx="70969" cy="548473"/>
            </a:xfrm>
            <a:custGeom>
              <a:avLst/>
              <a:gdLst/>
              <a:ahLst/>
              <a:cxnLst/>
              <a:rect l="l" t="t" r="r" b="b"/>
              <a:pathLst>
                <a:path w="335" h="2589" extrusionOk="0">
                  <a:moveTo>
                    <a:pt x="167" y="0"/>
                  </a:moveTo>
                  <a:cubicBezTo>
                    <a:pt x="0" y="0"/>
                    <a:pt x="20" y="217"/>
                    <a:pt x="20" y="482"/>
                  </a:cubicBezTo>
                  <a:lnTo>
                    <a:pt x="20" y="2588"/>
                  </a:lnTo>
                  <a:lnTo>
                    <a:pt x="324" y="2588"/>
                  </a:lnTo>
                  <a:lnTo>
                    <a:pt x="324" y="482"/>
                  </a:lnTo>
                  <a:cubicBezTo>
                    <a:pt x="324" y="217"/>
                    <a:pt x="335"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62" name="Google Shape;1862;p10"/>
            <p:cNvSpPr/>
            <p:nvPr/>
          </p:nvSpPr>
          <p:spPr>
            <a:xfrm>
              <a:off x="7352852" y="4330124"/>
              <a:ext cx="50420" cy="548473"/>
            </a:xfrm>
            <a:custGeom>
              <a:avLst/>
              <a:gdLst/>
              <a:ahLst/>
              <a:cxnLst/>
              <a:rect l="l" t="t" r="r" b="b"/>
              <a:pathLst>
                <a:path w="238" h="2589" extrusionOk="0">
                  <a:moveTo>
                    <a:pt x="119" y="0"/>
                  </a:moveTo>
                  <a:cubicBezTo>
                    <a:pt x="1" y="0"/>
                    <a:pt x="11" y="325"/>
                    <a:pt x="21" y="689"/>
                  </a:cubicBezTo>
                  <a:cubicBezTo>
                    <a:pt x="31" y="1014"/>
                    <a:pt x="51" y="2588"/>
                    <a:pt x="51" y="2588"/>
                  </a:cubicBezTo>
                  <a:lnTo>
                    <a:pt x="188" y="2588"/>
                  </a:lnTo>
                  <a:cubicBezTo>
                    <a:pt x="188" y="2588"/>
                    <a:pt x="217" y="1014"/>
                    <a:pt x="217" y="689"/>
                  </a:cubicBezTo>
                  <a:cubicBezTo>
                    <a:pt x="228" y="325"/>
                    <a:pt x="237" y="0"/>
                    <a:pt x="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63" name="Google Shape;1863;p10"/>
            <p:cNvSpPr/>
            <p:nvPr/>
          </p:nvSpPr>
          <p:spPr>
            <a:xfrm>
              <a:off x="7361325" y="4330124"/>
              <a:ext cx="33472" cy="548473"/>
            </a:xfrm>
            <a:custGeom>
              <a:avLst/>
              <a:gdLst/>
              <a:ahLst/>
              <a:cxnLst/>
              <a:rect l="l" t="t" r="r" b="b"/>
              <a:pathLst>
                <a:path w="158" h="2589" extrusionOk="0">
                  <a:moveTo>
                    <a:pt x="79" y="0"/>
                  </a:moveTo>
                  <a:cubicBezTo>
                    <a:pt x="0" y="0"/>
                    <a:pt x="11" y="217"/>
                    <a:pt x="11" y="482"/>
                  </a:cubicBezTo>
                  <a:lnTo>
                    <a:pt x="11" y="2588"/>
                  </a:lnTo>
                  <a:lnTo>
                    <a:pt x="148" y="2588"/>
                  </a:lnTo>
                  <a:lnTo>
                    <a:pt x="148" y="482"/>
                  </a:lnTo>
                  <a:cubicBezTo>
                    <a:pt x="148" y="217"/>
                    <a:pt x="158" y="0"/>
                    <a:pt x="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64" name="Google Shape;1864;p10"/>
            <p:cNvSpPr/>
            <p:nvPr/>
          </p:nvSpPr>
          <p:spPr>
            <a:xfrm>
              <a:off x="7361325" y="4329065"/>
              <a:ext cx="19066" cy="547414"/>
            </a:xfrm>
            <a:custGeom>
              <a:avLst/>
              <a:gdLst/>
              <a:ahLst/>
              <a:cxnLst/>
              <a:rect l="l" t="t" r="r" b="b"/>
              <a:pathLst>
                <a:path w="90" h="2584" extrusionOk="0">
                  <a:moveTo>
                    <a:pt x="76" y="1"/>
                  </a:moveTo>
                  <a:cubicBezTo>
                    <a:pt x="71" y="1"/>
                    <a:pt x="66" y="2"/>
                    <a:pt x="59" y="5"/>
                  </a:cubicBezTo>
                  <a:lnTo>
                    <a:pt x="40" y="25"/>
                  </a:lnTo>
                  <a:cubicBezTo>
                    <a:pt x="40" y="35"/>
                    <a:pt x="30" y="45"/>
                    <a:pt x="30" y="54"/>
                  </a:cubicBezTo>
                  <a:cubicBezTo>
                    <a:pt x="20" y="84"/>
                    <a:pt x="11" y="104"/>
                    <a:pt x="11" y="133"/>
                  </a:cubicBezTo>
                  <a:cubicBezTo>
                    <a:pt x="11" y="163"/>
                    <a:pt x="11" y="183"/>
                    <a:pt x="0" y="212"/>
                  </a:cubicBezTo>
                  <a:lnTo>
                    <a:pt x="0" y="369"/>
                  </a:lnTo>
                  <a:lnTo>
                    <a:pt x="0" y="684"/>
                  </a:lnTo>
                  <a:lnTo>
                    <a:pt x="0" y="1324"/>
                  </a:lnTo>
                  <a:cubicBezTo>
                    <a:pt x="0" y="1747"/>
                    <a:pt x="0" y="2160"/>
                    <a:pt x="11" y="2584"/>
                  </a:cubicBezTo>
                  <a:lnTo>
                    <a:pt x="11" y="1324"/>
                  </a:lnTo>
                  <a:lnTo>
                    <a:pt x="11" y="684"/>
                  </a:lnTo>
                  <a:lnTo>
                    <a:pt x="11" y="369"/>
                  </a:lnTo>
                  <a:cubicBezTo>
                    <a:pt x="11" y="320"/>
                    <a:pt x="11" y="261"/>
                    <a:pt x="20" y="212"/>
                  </a:cubicBezTo>
                  <a:lnTo>
                    <a:pt x="20" y="133"/>
                  </a:lnTo>
                  <a:cubicBezTo>
                    <a:pt x="30" y="104"/>
                    <a:pt x="30" y="84"/>
                    <a:pt x="40" y="54"/>
                  </a:cubicBezTo>
                  <a:cubicBezTo>
                    <a:pt x="40" y="45"/>
                    <a:pt x="50" y="35"/>
                    <a:pt x="50" y="25"/>
                  </a:cubicBezTo>
                  <a:cubicBezTo>
                    <a:pt x="59" y="25"/>
                    <a:pt x="59" y="15"/>
                    <a:pt x="70" y="15"/>
                  </a:cubicBezTo>
                  <a:cubicBezTo>
                    <a:pt x="79" y="5"/>
                    <a:pt x="89" y="5"/>
                    <a:pt x="89" y="5"/>
                  </a:cubicBezTo>
                  <a:cubicBezTo>
                    <a:pt x="89" y="5"/>
                    <a:pt x="85" y="1"/>
                    <a:pt x="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65" name="Google Shape;1865;p10"/>
            <p:cNvSpPr/>
            <p:nvPr/>
          </p:nvSpPr>
          <p:spPr>
            <a:xfrm>
              <a:off x="7378061" y="4329065"/>
              <a:ext cx="16736" cy="547414"/>
            </a:xfrm>
            <a:custGeom>
              <a:avLst/>
              <a:gdLst/>
              <a:ahLst/>
              <a:cxnLst/>
              <a:rect l="l" t="t" r="r" b="b"/>
              <a:pathLst>
                <a:path w="79" h="2584" extrusionOk="0">
                  <a:moveTo>
                    <a:pt x="6" y="1"/>
                  </a:moveTo>
                  <a:cubicBezTo>
                    <a:pt x="0" y="1"/>
                    <a:pt x="0" y="5"/>
                    <a:pt x="0" y="5"/>
                  </a:cubicBezTo>
                  <a:lnTo>
                    <a:pt x="10" y="15"/>
                  </a:lnTo>
                  <a:cubicBezTo>
                    <a:pt x="20" y="15"/>
                    <a:pt x="30" y="25"/>
                    <a:pt x="30" y="25"/>
                  </a:cubicBezTo>
                  <a:cubicBezTo>
                    <a:pt x="39" y="35"/>
                    <a:pt x="39" y="45"/>
                    <a:pt x="39" y="54"/>
                  </a:cubicBezTo>
                  <a:cubicBezTo>
                    <a:pt x="50" y="84"/>
                    <a:pt x="59" y="104"/>
                    <a:pt x="59" y="133"/>
                  </a:cubicBezTo>
                  <a:cubicBezTo>
                    <a:pt x="59" y="163"/>
                    <a:pt x="59" y="183"/>
                    <a:pt x="69" y="212"/>
                  </a:cubicBezTo>
                  <a:lnTo>
                    <a:pt x="69" y="369"/>
                  </a:lnTo>
                  <a:lnTo>
                    <a:pt x="69" y="684"/>
                  </a:lnTo>
                  <a:lnTo>
                    <a:pt x="69" y="1324"/>
                  </a:lnTo>
                  <a:lnTo>
                    <a:pt x="69" y="2584"/>
                  </a:lnTo>
                  <a:cubicBezTo>
                    <a:pt x="69" y="2160"/>
                    <a:pt x="79" y="1747"/>
                    <a:pt x="79" y="1324"/>
                  </a:cubicBezTo>
                  <a:lnTo>
                    <a:pt x="79" y="684"/>
                  </a:lnTo>
                  <a:lnTo>
                    <a:pt x="79" y="369"/>
                  </a:lnTo>
                  <a:lnTo>
                    <a:pt x="79" y="212"/>
                  </a:lnTo>
                  <a:cubicBezTo>
                    <a:pt x="79" y="183"/>
                    <a:pt x="69" y="163"/>
                    <a:pt x="69" y="133"/>
                  </a:cubicBezTo>
                  <a:cubicBezTo>
                    <a:pt x="69" y="104"/>
                    <a:pt x="59" y="84"/>
                    <a:pt x="59" y="54"/>
                  </a:cubicBezTo>
                  <a:cubicBezTo>
                    <a:pt x="50" y="45"/>
                    <a:pt x="50" y="35"/>
                    <a:pt x="39" y="25"/>
                  </a:cubicBezTo>
                  <a:lnTo>
                    <a:pt x="20" y="5"/>
                  </a:lnTo>
                  <a:cubicBezTo>
                    <a:pt x="13" y="2"/>
                    <a:pt x="9" y="1"/>
                    <a:pt x="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66" name="Google Shape;1866;p10"/>
            <p:cNvSpPr/>
            <p:nvPr/>
          </p:nvSpPr>
          <p:spPr>
            <a:xfrm>
              <a:off x="7400941" y="4703188"/>
              <a:ext cx="18854" cy="4449"/>
            </a:xfrm>
            <a:custGeom>
              <a:avLst/>
              <a:gdLst/>
              <a:ahLst/>
              <a:cxnLst/>
              <a:rect l="l" t="t" r="r" b="b"/>
              <a:pathLst>
                <a:path w="89" h="21" extrusionOk="0">
                  <a:moveTo>
                    <a:pt x="89" y="1"/>
                  </a:moveTo>
                  <a:cubicBezTo>
                    <a:pt x="60" y="1"/>
                    <a:pt x="30" y="1"/>
                    <a:pt x="10" y="11"/>
                  </a:cubicBezTo>
                  <a:cubicBezTo>
                    <a:pt x="1" y="11"/>
                    <a:pt x="10" y="20"/>
                    <a:pt x="10" y="20"/>
                  </a:cubicBezTo>
                  <a:cubicBezTo>
                    <a:pt x="40" y="20"/>
                    <a:pt x="60" y="1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67" name="Google Shape;1867;p10"/>
            <p:cNvSpPr/>
            <p:nvPr/>
          </p:nvSpPr>
          <p:spPr>
            <a:xfrm>
              <a:off x="7336327" y="4759539"/>
              <a:ext cx="16736" cy="16948"/>
            </a:xfrm>
            <a:custGeom>
              <a:avLst/>
              <a:gdLst/>
              <a:ahLst/>
              <a:cxnLst/>
              <a:rect l="l" t="t" r="r" b="b"/>
              <a:pathLst>
                <a:path w="79" h="80" extrusionOk="0">
                  <a:moveTo>
                    <a:pt x="0" y="1"/>
                  </a:moveTo>
                  <a:lnTo>
                    <a:pt x="0" y="1"/>
                  </a:lnTo>
                  <a:cubicBezTo>
                    <a:pt x="20" y="30"/>
                    <a:pt x="40" y="60"/>
                    <a:pt x="59" y="79"/>
                  </a:cubicBezTo>
                  <a:cubicBezTo>
                    <a:pt x="69" y="79"/>
                    <a:pt x="79" y="79"/>
                    <a:pt x="69" y="69"/>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68" name="Google Shape;1868;p10"/>
            <p:cNvSpPr/>
            <p:nvPr/>
          </p:nvSpPr>
          <p:spPr>
            <a:xfrm>
              <a:off x="7336327" y="4724160"/>
              <a:ext cx="19066" cy="18854"/>
            </a:xfrm>
            <a:custGeom>
              <a:avLst/>
              <a:gdLst/>
              <a:ahLst/>
              <a:cxnLst/>
              <a:rect l="l" t="t" r="r" b="b"/>
              <a:pathLst>
                <a:path w="90" h="89" extrusionOk="0">
                  <a:moveTo>
                    <a:pt x="0" y="0"/>
                  </a:moveTo>
                  <a:cubicBezTo>
                    <a:pt x="30" y="30"/>
                    <a:pt x="50" y="59"/>
                    <a:pt x="79" y="89"/>
                  </a:cubicBezTo>
                  <a:cubicBezTo>
                    <a:pt x="89" y="89"/>
                    <a:pt x="89" y="89"/>
                    <a:pt x="89" y="79"/>
                  </a:cubicBezTo>
                  <a:cubicBezTo>
                    <a:pt x="59" y="50"/>
                    <a:pt x="30" y="3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69" name="Google Shape;1869;p10"/>
            <p:cNvSpPr/>
            <p:nvPr/>
          </p:nvSpPr>
          <p:spPr>
            <a:xfrm>
              <a:off x="7248623" y="4659547"/>
              <a:ext cx="21185" cy="16948"/>
            </a:xfrm>
            <a:custGeom>
              <a:avLst/>
              <a:gdLst/>
              <a:ahLst/>
              <a:cxnLst/>
              <a:rect l="l" t="t" r="r" b="b"/>
              <a:pathLst>
                <a:path w="100" h="80" extrusionOk="0">
                  <a:moveTo>
                    <a:pt x="1" y="0"/>
                  </a:moveTo>
                  <a:lnTo>
                    <a:pt x="1" y="0"/>
                  </a:lnTo>
                  <a:cubicBezTo>
                    <a:pt x="31" y="29"/>
                    <a:pt x="60" y="59"/>
                    <a:pt x="90" y="79"/>
                  </a:cubicBezTo>
                  <a:cubicBezTo>
                    <a:pt x="99" y="79"/>
                    <a:pt x="99" y="69"/>
                    <a:pt x="99" y="69"/>
                  </a:cubicBezTo>
                  <a:cubicBezTo>
                    <a:pt x="70" y="40"/>
                    <a:pt x="31" y="2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70" name="Google Shape;1870;p10"/>
            <p:cNvSpPr/>
            <p:nvPr/>
          </p:nvSpPr>
          <p:spPr>
            <a:xfrm>
              <a:off x="7254978" y="4628194"/>
              <a:ext cx="12711" cy="10592"/>
            </a:xfrm>
            <a:custGeom>
              <a:avLst/>
              <a:gdLst/>
              <a:ahLst/>
              <a:cxnLst/>
              <a:rect l="l" t="t" r="r" b="b"/>
              <a:pathLst>
                <a:path w="60" h="50" extrusionOk="0">
                  <a:moveTo>
                    <a:pt x="1" y="0"/>
                  </a:moveTo>
                  <a:lnTo>
                    <a:pt x="1" y="0"/>
                  </a:lnTo>
                  <a:cubicBezTo>
                    <a:pt x="10" y="20"/>
                    <a:pt x="30" y="40"/>
                    <a:pt x="50" y="50"/>
                  </a:cubicBezTo>
                  <a:cubicBezTo>
                    <a:pt x="50" y="50"/>
                    <a:pt x="60" y="40"/>
                    <a:pt x="50" y="40"/>
                  </a:cubicBezTo>
                  <a:cubicBezTo>
                    <a:pt x="40" y="30"/>
                    <a:pt x="20" y="1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71" name="Google Shape;1871;p10"/>
            <p:cNvSpPr/>
            <p:nvPr/>
          </p:nvSpPr>
          <p:spPr>
            <a:xfrm>
              <a:off x="7257096" y="4592815"/>
              <a:ext cx="10592" cy="14617"/>
            </a:xfrm>
            <a:custGeom>
              <a:avLst/>
              <a:gdLst/>
              <a:ahLst/>
              <a:cxnLst/>
              <a:rect l="l" t="t" r="r" b="b"/>
              <a:pathLst>
                <a:path w="50" h="69" extrusionOk="0">
                  <a:moveTo>
                    <a:pt x="0" y="0"/>
                  </a:moveTo>
                  <a:lnTo>
                    <a:pt x="0" y="10"/>
                  </a:lnTo>
                  <a:cubicBezTo>
                    <a:pt x="20" y="20"/>
                    <a:pt x="30" y="49"/>
                    <a:pt x="40" y="69"/>
                  </a:cubicBezTo>
                  <a:lnTo>
                    <a:pt x="50" y="69"/>
                  </a:lnTo>
                  <a:cubicBezTo>
                    <a:pt x="40" y="40"/>
                    <a:pt x="20" y="2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72" name="Google Shape;1872;p10"/>
            <p:cNvSpPr/>
            <p:nvPr/>
          </p:nvSpPr>
          <p:spPr>
            <a:xfrm>
              <a:off x="7267477" y="4557225"/>
              <a:ext cx="8686" cy="12711"/>
            </a:xfrm>
            <a:custGeom>
              <a:avLst/>
              <a:gdLst/>
              <a:ahLst/>
              <a:cxnLst/>
              <a:rect l="l" t="t" r="r" b="b"/>
              <a:pathLst>
                <a:path w="41" h="60" extrusionOk="0">
                  <a:moveTo>
                    <a:pt x="1" y="1"/>
                  </a:moveTo>
                  <a:lnTo>
                    <a:pt x="30" y="60"/>
                  </a:lnTo>
                  <a:lnTo>
                    <a:pt x="40" y="50"/>
                  </a:lnTo>
                  <a:cubicBezTo>
                    <a:pt x="30" y="31"/>
                    <a:pt x="21" y="2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73" name="Google Shape;1873;p10"/>
            <p:cNvSpPr/>
            <p:nvPr/>
          </p:nvSpPr>
          <p:spPr>
            <a:xfrm>
              <a:off x="7302856" y="4553200"/>
              <a:ext cx="10804" cy="23939"/>
            </a:xfrm>
            <a:custGeom>
              <a:avLst/>
              <a:gdLst/>
              <a:ahLst/>
              <a:cxnLst/>
              <a:rect l="l" t="t" r="r" b="b"/>
              <a:pathLst>
                <a:path w="51" h="113" extrusionOk="0">
                  <a:moveTo>
                    <a:pt x="50" y="0"/>
                  </a:moveTo>
                  <a:cubicBezTo>
                    <a:pt x="31" y="39"/>
                    <a:pt x="11" y="69"/>
                    <a:pt x="1" y="109"/>
                  </a:cubicBezTo>
                  <a:cubicBezTo>
                    <a:pt x="1" y="109"/>
                    <a:pt x="5" y="113"/>
                    <a:pt x="8" y="113"/>
                  </a:cubicBezTo>
                  <a:cubicBezTo>
                    <a:pt x="10" y="113"/>
                    <a:pt x="11" y="112"/>
                    <a:pt x="11" y="109"/>
                  </a:cubicBezTo>
                  <a:cubicBezTo>
                    <a:pt x="31" y="79"/>
                    <a:pt x="40" y="39"/>
                    <a:pt x="50" y="10"/>
                  </a:cubicBezTo>
                  <a:lnTo>
                    <a:pt x="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74" name="Google Shape;1874;p10"/>
            <p:cNvSpPr/>
            <p:nvPr/>
          </p:nvSpPr>
          <p:spPr>
            <a:xfrm>
              <a:off x="7340353" y="4521846"/>
              <a:ext cx="12075" cy="11652"/>
            </a:xfrm>
            <a:custGeom>
              <a:avLst/>
              <a:gdLst/>
              <a:ahLst/>
              <a:cxnLst/>
              <a:rect l="l" t="t" r="r" b="b"/>
              <a:pathLst>
                <a:path w="57" h="55" extrusionOk="0">
                  <a:moveTo>
                    <a:pt x="1" y="1"/>
                  </a:moveTo>
                  <a:lnTo>
                    <a:pt x="1" y="1"/>
                  </a:lnTo>
                  <a:cubicBezTo>
                    <a:pt x="21" y="21"/>
                    <a:pt x="31" y="40"/>
                    <a:pt x="50" y="50"/>
                  </a:cubicBezTo>
                  <a:cubicBezTo>
                    <a:pt x="40" y="30"/>
                    <a:pt x="21" y="10"/>
                    <a:pt x="1" y="1"/>
                  </a:cubicBezTo>
                  <a:close/>
                  <a:moveTo>
                    <a:pt x="50" y="50"/>
                  </a:moveTo>
                  <a:cubicBezTo>
                    <a:pt x="50" y="53"/>
                    <a:pt x="52" y="54"/>
                    <a:pt x="53" y="54"/>
                  </a:cubicBezTo>
                  <a:cubicBezTo>
                    <a:pt x="55" y="54"/>
                    <a:pt x="57" y="50"/>
                    <a:pt x="50" y="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75" name="Google Shape;1875;p10"/>
            <p:cNvSpPr/>
            <p:nvPr/>
          </p:nvSpPr>
          <p:spPr>
            <a:xfrm>
              <a:off x="7325947" y="4469732"/>
              <a:ext cx="18854" cy="16948"/>
            </a:xfrm>
            <a:custGeom>
              <a:avLst/>
              <a:gdLst/>
              <a:ahLst/>
              <a:cxnLst/>
              <a:rect l="l" t="t" r="r" b="b"/>
              <a:pathLst>
                <a:path w="89" h="80" extrusionOk="0">
                  <a:moveTo>
                    <a:pt x="0" y="0"/>
                  </a:moveTo>
                  <a:lnTo>
                    <a:pt x="0" y="0"/>
                  </a:lnTo>
                  <a:cubicBezTo>
                    <a:pt x="30" y="30"/>
                    <a:pt x="49" y="59"/>
                    <a:pt x="79" y="79"/>
                  </a:cubicBezTo>
                  <a:cubicBezTo>
                    <a:pt x="89" y="79"/>
                    <a:pt x="89" y="79"/>
                    <a:pt x="89" y="70"/>
                  </a:cubicBezTo>
                  <a:cubicBezTo>
                    <a:pt x="59" y="50"/>
                    <a:pt x="30" y="2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76" name="Google Shape;1876;p10"/>
            <p:cNvSpPr/>
            <p:nvPr/>
          </p:nvSpPr>
          <p:spPr>
            <a:xfrm>
              <a:off x="7400941" y="4448971"/>
              <a:ext cx="12711" cy="12711"/>
            </a:xfrm>
            <a:custGeom>
              <a:avLst/>
              <a:gdLst/>
              <a:ahLst/>
              <a:cxnLst/>
              <a:rect l="l" t="t" r="r" b="b"/>
              <a:pathLst>
                <a:path w="60" h="60" extrusionOk="0">
                  <a:moveTo>
                    <a:pt x="60" y="0"/>
                  </a:moveTo>
                  <a:lnTo>
                    <a:pt x="60" y="0"/>
                  </a:lnTo>
                  <a:cubicBezTo>
                    <a:pt x="40" y="20"/>
                    <a:pt x="20" y="30"/>
                    <a:pt x="1" y="50"/>
                  </a:cubicBezTo>
                  <a:lnTo>
                    <a:pt x="10" y="59"/>
                  </a:lnTo>
                  <a:cubicBezTo>
                    <a:pt x="30" y="39"/>
                    <a:pt x="40" y="20"/>
                    <a:pt x="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77" name="Google Shape;1877;p10"/>
            <p:cNvSpPr/>
            <p:nvPr/>
          </p:nvSpPr>
          <p:spPr>
            <a:xfrm>
              <a:off x="7376578" y="4482231"/>
              <a:ext cx="7838" cy="9533"/>
            </a:xfrm>
            <a:custGeom>
              <a:avLst/>
              <a:gdLst/>
              <a:ahLst/>
              <a:cxnLst/>
              <a:rect l="l" t="t" r="r" b="b"/>
              <a:pathLst>
                <a:path w="37" h="45" extrusionOk="0">
                  <a:moveTo>
                    <a:pt x="37" y="0"/>
                  </a:moveTo>
                  <a:cubicBezTo>
                    <a:pt x="27" y="11"/>
                    <a:pt x="7" y="20"/>
                    <a:pt x="7" y="40"/>
                  </a:cubicBezTo>
                  <a:cubicBezTo>
                    <a:pt x="1" y="40"/>
                    <a:pt x="3" y="44"/>
                    <a:pt x="8" y="44"/>
                  </a:cubicBezTo>
                  <a:cubicBezTo>
                    <a:pt x="11" y="44"/>
                    <a:pt x="14" y="43"/>
                    <a:pt x="17" y="40"/>
                  </a:cubicBezTo>
                  <a:cubicBezTo>
                    <a:pt x="27" y="30"/>
                    <a:pt x="27" y="20"/>
                    <a:pt x="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78" name="Google Shape;1878;p10"/>
            <p:cNvSpPr/>
            <p:nvPr/>
          </p:nvSpPr>
          <p:spPr>
            <a:xfrm>
              <a:off x="7382087" y="4534345"/>
              <a:ext cx="8686" cy="6355"/>
            </a:xfrm>
            <a:custGeom>
              <a:avLst/>
              <a:gdLst/>
              <a:ahLst/>
              <a:cxnLst/>
              <a:rect l="l" t="t" r="r" b="b"/>
              <a:pathLst>
                <a:path w="41" h="30" extrusionOk="0">
                  <a:moveTo>
                    <a:pt x="40" y="1"/>
                  </a:moveTo>
                  <a:cubicBezTo>
                    <a:pt x="31" y="1"/>
                    <a:pt x="11" y="10"/>
                    <a:pt x="1" y="21"/>
                  </a:cubicBezTo>
                  <a:lnTo>
                    <a:pt x="11" y="30"/>
                  </a:lnTo>
                  <a:lnTo>
                    <a:pt x="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79" name="Google Shape;1879;p10"/>
            <p:cNvSpPr/>
            <p:nvPr/>
          </p:nvSpPr>
          <p:spPr>
            <a:xfrm>
              <a:off x="7398822" y="4565699"/>
              <a:ext cx="12711" cy="12711"/>
            </a:xfrm>
            <a:custGeom>
              <a:avLst/>
              <a:gdLst/>
              <a:ahLst/>
              <a:cxnLst/>
              <a:rect l="l" t="t" r="r" b="b"/>
              <a:pathLst>
                <a:path w="60" h="60" extrusionOk="0">
                  <a:moveTo>
                    <a:pt x="59" y="0"/>
                  </a:moveTo>
                  <a:lnTo>
                    <a:pt x="59" y="0"/>
                  </a:lnTo>
                  <a:cubicBezTo>
                    <a:pt x="40" y="20"/>
                    <a:pt x="20" y="30"/>
                    <a:pt x="11" y="50"/>
                  </a:cubicBezTo>
                  <a:cubicBezTo>
                    <a:pt x="0" y="50"/>
                    <a:pt x="11" y="59"/>
                    <a:pt x="11" y="59"/>
                  </a:cubicBezTo>
                  <a:cubicBezTo>
                    <a:pt x="30" y="39"/>
                    <a:pt x="50" y="20"/>
                    <a:pt x="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80" name="Google Shape;1880;p10"/>
            <p:cNvSpPr/>
            <p:nvPr/>
          </p:nvSpPr>
          <p:spPr>
            <a:xfrm>
              <a:off x="7336327" y="4613576"/>
              <a:ext cx="16736" cy="8686"/>
            </a:xfrm>
            <a:custGeom>
              <a:avLst/>
              <a:gdLst/>
              <a:ahLst/>
              <a:cxnLst/>
              <a:rect l="l" t="t" r="r" b="b"/>
              <a:pathLst>
                <a:path w="79" h="41" extrusionOk="0">
                  <a:moveTo>
                    <a:pt x="0" y="1"/>
                  </a:moveTo>
                  <a:cubicBezTo>
                    <a:pt x="30" y="10"/>
                    <a:pt x="50" y="30"/>
                    <a:pt x="69" y="40"/>
                  </a:cubicBezTo>
                  <a:cubicBezTo>
                    <a:pt x="69" y="40"/>
                    <a:pt x="79" y="40"/>
                    <a:pt x="69" y="30"/>
                  </a:cubicBezTo>
                  <a:cubicBezTo>
                    <a:pt x="50" y="21"/>
                    <a:pt x="30"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81" name="Google Shape;1881;p10"/>
            <p:cNvSpPr/>
            <p:nvPr/>
          </p:nvSpPr>
          <p:spPr>
            <a:xfrm>
              <a:off x="7407085" y="4655310"/>
              <a:ext cx="15041" cy="8474"/>
            </a:xfrm>
            <a:custGeom>
              <a:avLst/>
              <a:gdLst/>
              <a:ahLst/>
              <a:cxnLst/>
              <a:rect l="l" t="t" r="r" b="b"/>
              <a:pathLst>
                <a:path w="71" h="40" extrusionOk="0">
                  <a:moveTo>
                    <a:pt x="70" y="1"/>
                  </a:moveTo>
                  <a:cubicBezTo>
                    <a:pt x="50" y="10"/>
                    <a:pt x="20" y="20"/>
                    <a:pt x="1" y="30"/>
                  </a:cubicBezTo>
                  <a:lnTo>
                    <a:pt x="11" y="40"/>
                  </a:lnTo>
                  <a:cubicBezTo>
                    <a:pt x="31" y="30"/>
                    <a:pt x="50" y="10"/>
                    <a:pt x="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82" name="Google Shape;1882;p10"/>
            <p:cNvSpPr/>
            <p:nvPr/>
          </p:nvSpPr>
          <p:spPr>
            <a:xfrm>
              <a:off x="7405178" y="4776275"/>
              <a:ext cx="8474" cy="2118"/>
            </a:xfrm>
            <a:custGeom>
              <a:avLst/>
              <a:gdLst/>
              <a:ahLst/>
              <a:cxnLst/>
              <a:rect l="l" t="t" r="r" b="b"/>
              <a:pathLst>
                <a:path w="40" h="10" extrusionOk="0">
                  <a:moveTo>
                    <a:pt x="0" y="0"/>
                  </a:moveTo>
                  <a:lnTo>
                    <a:pt x="10" y="10"/>
                  </a:lnTo>
                  <a:cubicBezTo>
                    <a:pt x="20" y="10"/>
                    <a:pt x="29" y="10"/>
                    <a:pt x="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83" name="Google Shape;1883;p10"/>
            <p:cNvSpPr/>
            <p:nvPr/>
          </p:nvSpPr>
          <p:spPr>
            <a:xfrm>
              <a:off x="7403059" y="4819916"/>
              <a:ext cx="20973" cy="10804"/>
            </a:xfrm>
            <a:custGeom>
              <a:avLst/>
              <a:gdLst/>
              <a:ahLst/>
              <a:cxnLst/>
              <a:rect l="l" t="t" r="r" b="b"/>
              <a:pathLst>
                <a:path w="99" h="51" extrusionOk="0">
                  <a:moveTo>
                    <a:pt x="98" y="1"/>
                  </a:moveTo>
                  <a:lnTo>
                    <a:pt x="98" y="1"/>
                  </a:lnTo>
                  <a:cubicBezTo>
                    <a:pt x="69" y="11"/>
                    <a:pt x="30" y="20"/>
                    <a:pt x="10" y="40"/>
                  </a:cubicBezTo>
                  <a:cubicBezTo>
                    <a:pt x="0" y="40"/>
                    <a:pt x="10" y="50"/>
                    <a:pt x="10" y="50"/>
                  </a:cubicBezTo>
                  <a:cubicBezTo>
                    <a:pt x="39" y="31"/>
                    <a:pt x="69" y="11"/>
                    <a:pt x="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84" name="Google Shape;1884;p10"/>
            <p:cNvSpPr/>
            <p:nvPr/>
          </p:nvSpPr>
          <p:spPr>
            <a:xfrm>
              <a:off x="7319592" y="4843007"/>
              <a:ext cx="29447" cy="14617"/>
            </a:xfrm>
            <a:custGeom>
              <a:avLst/>
              <a:gdLst/>
              <a:ahLst/>
              <a:cxnLst/>
              <a:rect l="l" t="t" r="r" b="b"/>
              <a:pathLst>
                <a:path w="139" h="69" extrusionOk="0">
                  <a:moveTo>
                    <a:pt x="1" y="0"/>
                  </a:moveTo>
                  <a:lnTo>
                    <a:pt x="1" y="0"/>
                  </a:lnTo>
                  <a:cubicBezTo>
                    <a:pt x="40" y="20"/>
                    <a:pt x="79" y="49"/>
                    <a:pt x="129" y="69"/>
                  </a:cubicBezTo>
                  <a:cubicBezTo>
                    <a:pt x="129" y="69"/>
                    <a:pt x="138" y="59"/>
                    <a:pt x="129" y="59"/>
                  </a:cubicBezTo>
                  <a:cubicBezTo>
                    <a:pt x="89" y="40"/>
                    <a:pt x="40" y="2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85" name="Google Shape;1885;p10"/>
            <p:cNvSpPr/>
            <p:nvPr/>
          </p:nvSpPr>
          <p:spPr>
            <a:xfrm>
              <a:off x="7332091" y="4822034"/>
              <a:ext cx="20973" cy="12711"/>
            </a:xfrm>
            <a:custGeom>
              <a:avLst/>
              <a:gdLst/>
              <a:ahLst/>
              <a:cxnLst/>
              <a:rect l="l" t="t" r="r" b="b"/>
              <a:pathLst>
                <a:path w="99" h="60" extrusionOk="0">
                  <a:moveTo>
                    <a:pt x="1" y="1"/>
                  </a:moveTo>
                  <a:lnTo>
                    <a:pt x="89" y="60"/>
                  </a:lnTo>
                  <a:cubicBezTo>
                    <a:pt x="89" y="60"/>
                    <a:pt x="99" y="50"/>
                    <a:pt x="89" y="50"/>
                  </a:cubicBezTo>
                  <a:cubicBezTo>
                    <a:pt x="60" y="30"/>
                    <a:pt x="30" y="1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86" name="Google Shape;1886;p10"/>
            <p:cNvSpPr/>
            <p:nvPr/>
          </p:nvSpPr>
          <p:spPr>
            <a:xfrm>
              <a:off x="7263452" y="4751277"/>
              <a:ext cx="14617" cy="8474"/>
            </a:xfrm>
            <a:custGeom>
              <a:avLst/>
              <a:gdLst/>
              <a:ahLst/>
              <a:cxnLst/>
              <a:rect l="l" t="t" r="r" b="b"/>
              <a:pathLst>
                <a:path w="69" h="40" extrusionOk="0">
                  <a:moveTo>
                    <a:pt x="0" y="0"/>
                  </a:moveTo>
                  <a:cubicBezTo>
                    <a:pt x="20" y="10"/>
                    <a:pt x="40" y="29"/>
                    <a:pt x="69" y="40"/>
                  </a:cubicBezTo>
                  <a:lnTo>
                    <a:pt x="69" y="29"/>
                  </a:lnTo>
                  <a:cubicBezTo>
                    <a:pt x="49" y="20"/>
                    <a:pt x="20" y="1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87" name="Google Shape;1887;p10"/>
            <p:cNvSpPr/>
            <p:nvPr/>
          </p:nvSpPr>
          <p:spPr>
            <a:xfrm>
              <a:off x="7307093" y="4698951"/>
              <a:ext cx="6567" cy="6567"/>
            </a:xfrm>
            <a:custGeom>
              <a:avLst/>
              <a:gdLst/>
              <a:ahLst/>
              <a:cxnLst/>
              <a:rect l="l" t="t" r="r" b="b"/>
              <a:pathLst>
                <a:path w="31" h="31" extrusionOk="0">
                  <a:moveTo>
                    <a:pt x="30" y="1"/>
                  </a:moveTo>
                  <a:cubicBezTo>
                    <a:pt x="20" y="11"/>
                    <a:pt x="11" y="11"/>
                    <a:pt x="0" y="21"/>
                  </a:cubicBezTo>
                  <a:lnTo>
                    <a:pt x="11" y="31"/>
                  </a:lnTo>
                  <a:cubicBezTo>
                    <a:pt x="20" y="21"/>
                    <a:pt x="30" y="11"/>
                    <a:pt x="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88" name="Google Shape;1888;p10"/>
            <p:cNvSpPr/>
            <p:nvPr/>
          </p:nvSpPr>
          <p:spPr>
            <a:xfrm>
              <a:off x="7342683" y="4426091"/>
              <a:ext cx="10381" cy="10381"/>
            </a:xfrm>
            <a:custGeom>
              <a:avLst/>
              <a:gdLst/>
              <a:ahLst/>
              <a:cxnLst/>
              <a:rect l="l" t="t" r="r" b="b"/>
              <a:pathLst>
                <a:path w="49" h="49" extrusionOk="0">
                  <a:moveTo>
                    <a:pt x="0" y="0"/>
                  </a:moveTo>
                  <a:lnTo>
                    <a:pt x="0" y="0"/>
                  </a:lnTo>
                  <a:cubicBezTo>
                    <a:pt x="20" y="10"/>
                    <a:pt x="29" y="29"/>
                    <a:pt x="39" y="49"/>
                  </a:cubicBezTo>
                  <a:lnTo>
                    <a:pt x="49" y="39"/>
                  </a:lnTo>
                  <a:cubicBezTo>
                    <a:pt x="39" y="20"/>
                    <a:pt x="20" y="1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89" name="Google Shape;1889;p10"/>
            <p:cNvSpPr/>
            <p:nvPr/>
          </p:nvSpPr>
          <p:spPr>
            <a:xfrm>
              <a:off x="7388442" y="4409355"/>
              <a:ext cx="10592" cy="6355"/>
            </a:xfrm>
            <a:custGeom>
              <a:avLst/>
              <a:gdLst/>
              <a:ahLst/>
              <a:cxnLst/>
              <a:rect l="l" t="t" r="r" b="b"/>
              <a:pathLst>
                <a:path w="50" h="30" extrusionOk="0">
                  <a:moveTo>
                    <a:pt x="49" y="0"/>
                  </a:moveTo>
                  <a:cubicBezTo>
                    <a:pt x="30" y="10"/>
                    <a:pt x="10" y="10"/>
                    <a:pt x="1" y="20"/>
                  </a:cubicBezTo>
                  <a:cubicBezTo>
                    <a:pt x="1" y="30"/>
                    <a:pt x="1" y="30"/>
                    <a:pt x="10" y="30"/>
                  </a:cubicBezTo>
                  <a:cubicBezTo>
                    <a:pt x="20" y="20"/>
                    <a:pt x="30" y="10"/>
                    <a:pt x="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90" name="Google Shape;1890;p10"/>
            <p:cNvSpPr/>
            <p:nvPr/>
          </p:nvSpPr>
          <p:spPr>
            <a:xfrm>
              <a:off x="7388442" y="4355122"/>
              <a:ext cx="14829" cy="12711"/>
            </a:xfrm>
            <a:custGeom>
              <a:avLst/>
              <a:gdLst/>
              <a:ahLst/>
              <a:cxnLst/>
              <a:rect l="l" t="t" r="r" b="b"/>
              <a:pathLst>
                <a:path w="70" h="60" extrusionOk="0">
                  <a:moveTo>
                    <a:pt x="69" y="1"/>
                  </a:moveTo>
                  <a:cubicBezTo>
                    <a:pt x="49" y="20"/>
                    <a:pt x="20" y="30"/>
                    <a:pt x="10" y="49"/>
                  </a:cubicBezTo>
                  <a:cubicBezTo>
                    <a:pt x="1" y="49"/>
                    <a:pt x="10" y="60"/>
                    <a:pt x="10" y="60"/>
                  </a:cubicBezTo>
                  <a:lnTo>
                    <a:pt x="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91" name="Google Shape;1891;p10"/>
            <p:cNvSpPr/>
            <p:nvPr/>
          </p:nvSpPr>
          <p:spPr>
            <a:xfrm>
              <a:off x="7403695" y="4373765"/>
              <a:ext cx="22456" cy="15677"/>
            </a:xfrm>
            <a:custGeom>
              <a:avLst/>
              <a:gdLst/>
              <a:ahLst/>
              <a:cxnLst/>
              <a:rect l="l" t="t" r="r" b="b"/>
              <a:pathLst>
                <a:path w="106" h="74" extrusionOk="0">
                  <a:moveTo>
                    <a:pt x="106" y="1"/>
                  </a:moveTo>
                  <a:cubicBezTo>
                    <a:pt x="66" y="20"/>
                    <a:pt x="36" y="40"/>
                    <a:pt x="7" y="60"/>
                  </a:cubicBezTo>
                  <a:cubicBezTo>
                    <a:pt x="0" y="67"/>
                    <a:pt x="3" y="74"/>
                    <a:pt x="6" y="74"/>
                  </a:cubicBezTo>
                  <a:cubicBezTo>
                    <a:pt x="6" y="74"/>
                    <a:pt x="7" y="73"/>
                    <a:pt x="7" y="70"/>
                  </a:cubicBezTo>
                  <a:cubicBezTo>
                    <a:pt x="47" y="50"/>
                    <a:pt x="76" y="31"/>
                    <a:pt x="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92" name="Google Shape;1892;p10"/>
            <p:cNvSpPr/>
            <p:nvPr/>
          </p:nvSpPr>
          <p:spPr>
            <a:xfrm>
              <a:off x="7327854" y="4369740"/>
              <a:ext cx="21185" cy="15677"/>
            </a:xfrm>
            <a:custGeom>
              <a:avLst/>
              <a:gdLst/>
              <a:ahLst/>
              <a:cxnLst/>
              <a:rect l="l" t="t" r="r" b="b"/>
              <a:pathLst>
                <a:path w="100" h="74" extrusionOk="0">
                  <a:moveTo>
                    <a:pt x="1" y="0"/>
                  </a:moveTo>
                  <a:cubicBezTo>
                    <a:pt x="31" y="20"/>
                    <a:pt x="60" y="50"/>
                    <a:pt x="90" y="69"/>
                  </a:cubicBezTo>
                  <a:cubicBezTo>
                    <a:pt x="93" y="72"/>
                    <a:pt x="94" y="73"/>
                    <a:pt x="96" y="73"/>
                  </a:cubicBezTo>
                  <a:cubicBezTo>
                    <a:pt x="99" y="73"/>
                    <a:pt x="99" y="66"/>
                    <a:pt x="99" y="59"/>
                  </a:cubicBez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93" name="Google Shape;1893;p10"/>
            <p:cNvSpPr/>
            <p:nvPr/>
          </p:nvSpPr>
          <p:spPr>
            <a:xfrm>
              <a:off x="7350945" y="4334361"/>
              <a:ext cx="6355" cy="14617"/>
            </a:xfrm>
            <a:custGeom>
              <a:avLst/>
              <a:gdLst/>
              <a:ahLst/>
              <a:cxnLst/>
              <a:rect l="l" t="t" r="r" b="b"/>
              <a:pathLst>
                <a:path w="30" h="69" extrusionOk="0">
                  <a:moveTo>
                    <a:pt x="0" y="0"/>
                  </a:moveTo>
                  <a:cubicBezTo>
                    <a:pt x="0" y="20"/>
                    <a:pt x="10" y="49"/>
                    <a:pt x="20" y="69"/>
                  </a:cubicBezTo>
                  <a:cubicBezTo>
                    <a:pt x="20" y="69"/>
                    <a:pt x="30" y="69"/>
                    <a:pt x="30" y="5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94" name="Google Shape;1894;p10"/>
            <p:cNvSpPr/>
            <p:nvPr/>
          </p:nvSpPr>
          <p:spPr>
            <a:xfrm>
              <a:off x="7369588" y="4659547"/>
              <a:ext cx="8686" cy="10592"/>
            </a:xfrm>
            <a:custGeom>
              <a:avLst/>
              <a:gdLst/>
              <a:ahLst/>
              <a:cxnLst/>
              <a:rect l="l" t="t" r="r" b="b"/>
              <a:pathLst>
                <a:path w="41" h="50" extrusionOk="0">
                  <a:moveTo>
                    <a:pt x="1" y="0"/>
                  </a:moveTo>
                  <a:cubicBezTo>
                    <a:pt x="20" y="20"/>
                    <a:pt x="20" y="29"/>
                    <a:pt x="31" y="49"/>
                  </a:cubicBezTo>
                  <a:lnTo>
                    <a:pt x="40" y="49"/>
                  </a:lnTo>
                  <a:cubicBezTo>
                    <a:pt x="40" y="29"/>
                    <a:pt x="20" y="1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95" name="Google Shape;1895;p10"/>
            <p:cNvSpPr/>
            <p:nvPr/>
          </p:nvSpPr>
          <p:spPr>
            <a:xfrm>
              <a:off x="7378061" y="4609551"/>
              <a:ext cx="14829" cy="14617"/>
            </a:xfrm>
            <a:custGeom>
              <a:avLst/>
              <a:gdLst/>
              <a:ahLst/>
              <a:cxnLst/>
              <a:rect l="l" t="t" r="r" b="b"/>
              <a:pathLst>
                <a:path w="70" h="69" extrusionOk="0">
                  <a:moveTo>
                    <a:pt x="69" y="0"/>
                  </a:moveTo>
                  <a:cubicBezTo>
                    <a:pt x="50" y="20"/>
                    <a:pt x="20" y="40"/>
                    <a:pt x="0" y="59"/>
                  </a:cubicBezTo>
                  <a:lnTo>
                    <a:pt x="10" y="69"/>
                  </a:lnTo>
                  <a:lnTo>
                    <a:pt x="69" y="10"/>
                  </a:lnTo>
                  <a:lnTo>
                    <a:pt x="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96" name="Google Shape;1896;p10"/>
            <p:cNvSpPr/>
            <p:nvPr/>
          </p:nvSpPr>
          <p:spPr>
            <a:xfrm>
              <a:off x="7367681" y="4576079"/>
              <a:ext cx="12711" cy="13558"/>
            </a:xfrm>
            <a:custGeom>
              <a:avLst/>
              <a:gdLst/>
              <a:ahLst/>
              <a:cxnLst/>
              <a:rect l="l" t="t" r="r" b="b"/>
              <a:pathLst>
                <a:path w="60" h="64" extrusionOk="0">
                  <a:moveTo>
                    <a:pt x="0" y="1"/>
                  </a:moveTo>
                  <a:cubicBezTo>
                    <a:pt x="20" y="20"/>
                    <a:pt x="29" y="50"/>
                    <a:pt x="49" y="60"/>
                  </a:cubicBezTo>
                  <a:cubicBezTo>
                    <a:pt x="49" y="63"/>
                    <a:pt x="50" y="64"/>
                    <a:pt x="52" y="64"/>
                  </a:cubicBezTo>
                  <a:cubicBezTo>
                    <a:pt x="55" y="64"/>
                    <a:pt x="59" y="60"/>
                    <a:pt x="59" y="60"/>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97" name="Google Shape;1897;p10"/>
            <p:cNvSpPr/>
            <p:nvPr/>
          </p:nvSpPr>
          <p:spPr>
            <a:xfrm>
              <a:off x="7371706" y="4423761"/>
              <a:ext cx="10592" cy="12711"/>
            </a:xfrm>
            <a:custGeom>
              <a:avLst/>
              <a:gdLst/>
              <a:ahLst/>
              <a:cxnLst/>
              <a:rect l="l" t="t" r="r" b="b"/>
              <a:pathLst>
                <a:path w="50" h="60" extrusionOk="0">
                  <a:moveTo>
                    <a:pt x="1" y="1"/>
                  </a:moveTo>
                  <a:lnTo>
                    <a:pt x="1" y="1"/>
                  </a:lnTo>
                  <a:cubicBezTo>
                    <a:pt x="10" y="21"/>
                    <a:pt x="21" y="40"/>
                    <a:pt x="40" y="60"/>
                  </a:cubicBezTo>
                  <a:lnTo>
                    <a:pt x="50" y="50"/>
                  </a:lnTo>
                  <a:cubicBezTo>
                    <a:pt x="30" y="31"/>
                    <a:pt x="10" y="2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98" name="Google Shape;1898;p10"/>
            <p:cNvSpPr/>
            <p:nvPr/>
          </p:nvSpPr>
          <p:spPr>
            <a:xfrm>
              <a:off x="7334209" y="4672046"/>
              <a:ext cx="12711" cy="10592"/>
            </a:xfrm>
            <a:custGeom>
              <a:avLst/>
              <a:gdLst/>
              <a:ahLst/>
              <a:cxnLst/>
              <a:rect l="l" t="t" r="r" b="b"/>
              <a:pathLst>
                <a:path w="60" h="50" extrusionOk="0">
                  <a:moveTo>
                    <a:pt x="1" y="0"/>
                  </a:moveTo>
                  <a:cubicBezTo>
                    <a:pt x="20" y="10"/>
                    <a:pt x="30" y="30"/>
                    <a:pt x="50" y="49"/>
                  </a:cubicBezTo>
                  <a:lnTo>
                    <a:pt x="60" y="40"/>
                  </a:lnTo>
                  <a:cubicBezTo>
                    <a:pt x="40" y="20"/>
                    <a:pt x="20" y="1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899" name="Google Shape;1899;p10"/>
            <p:cNvSpPr/>
            <p:nvPr/>
          </p:nvSpPr>
          <p:spPr>
            <a:xfrm>
              <a:off x="7378061" y="4728186"/>
              <a:ext cx="12711" cy="8686"/>
            </a:xfrm>
            <a:custGeom>
              <a:avLst/>
              <a:gdLst/>
              <a:ahLst/>
              <a:cxnLst/>
              <a:rect l="l" t="t" r="r" b="b"/>
              <a:pathLst>
                <a:path w="60" h="41" extrusionOk="0">
                  <a:moveTo>
                    <a:pt x="59" y="1"/>
                  </a:moveTo>
                  <a:cubicBezTo>
                    <a:pt x="39" y="1"/>
                    <a:pt x="20" y="11"/>
                    <a:pt x="0" y="31"/>
                  </a:cubicBezTo>
                  <a:lnTo>
                    <a:pt x="10" y="40"/>
                  </a:lnTo>
                  <a:cubicBezTo>
                    <a:pt x="30" y="20"/>
                    <a:pt x="39" y="11"/>
                    <a:pt x="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00" name="Google Shape;1900;p10"/>
            <p:cNvSpPr/>
            <p:nvPr/>
          </p:nvSpPr>
          <p:spPr>
            <a:xfrm>
              <a:off x="7369588" y="4768013"/>
              <a:ext cx="8686" cy="10381"/>
            </a:xfrm>
            <a:custGeom>
              <a:avLst/>
              <a:gdLst/>
              <a:ahLst/>
              <a:cxnLst/>
              <a:rect l="l" t="t" r="r" b="b"/>
              <a:pathLst>
                <a:path w="41" h="49" extrusionOk="0">
                  <a:moveTo>
                    <a:pt x="1" y="0"/>
                  </a:moveTo>
                  <a:lnTo>
                    <a:pt x="1" y="0"/>
                  </a:lnTo>
                  <a:cubicBezTo>
                    <a:pt x="11" y="10"/>
                    <a:pt x="20" y="20"/>
                    <a:pt x="20" y="29"/>
                  </a:cubicBezTo>
                  <a:cubicBezTo>
                    <a:pt x="20" y="29"/>
                    <a:pt x="31" y="39"/>
                    <a:pt x="31" y="49"/>
                  </a:cubicBezTo>
                  <a:lnTo>
                    <a:pt x="40" y="49"/>
                  </a:lnTo>
                  <a:cubicBezTo>
                    <a:pt x="40" y="29"/>
                    <a:pt x="20" y="1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01" name="Google Shape;1901;p10"/>
            <p:cNvSpPr/>
            <p:nvPr/>
          </p:nvSpPr>
          <p:spPr>
            <a:xfrm>
              <a:off x="7378061" y="4834533"/>
              <a:ext cx="14829" cy="13770"/>
            </a:xfrm>
            <a:custGeom>
              <a:avLst/>
              <a:gdLst/>
              <a:ahLst/>
              <a:cxnLst/>
              <a:rect l="l" t="t" r="r" b="b"/>
              <a:pathLst>
                <a:path w="70" h="65" extrusionOk="0">
                  <a:moveTo>
                    <a:pt x="69" y="1"/>
                  </a:moveTo>
                  <a:lnTo>
                    <a:pt x="69" y="1"/>
                  </a:lnTo>
                  <a:cubicBezTo>
                    <a:pt x="39" y="10"/>
                    <a:pt x="20" y="30"/>
                    <a:pt x="0" y="60"/>
                  </a:cubicBezTo>
                  <a:cubicBezTo>
                    <a:pt x="0" y="60"/>
                    <a:pt x="5" y="64"/>
                    <a:pt x="8" y="64"/>
                  </a:cubicBezTo>
                  <a:cubicBezTo>
                    <a:pt x="9" y="64"/>
                    <a:pt x="10" y="63"/>
                    <a:pt x="10" y="60"/>
                  </a:cubicBezTo>
                  <a:cubicBezTo>
                    <a:pt x="30" y="40"/>
                    <a:pt x="39" y="21"/>
                    <a:pt x="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02" name="Google Shape;1902;p10"/>
            <p:cNvSpPr/>
            <p:nvPr/>
          </p:nvSpPr>
          <p:spPr>
            <a:xfrm>
              <a:off x="7407085" y="4855506"/>
              <a:ext cx="15041" cy="10592"/>
            </a:xfrm>
            <a:custGeom>
              <a:avLst/>
              <a:gdLst/>
              <a:ahLst/>
              <a:cxnLst/>
              <a:rect l="l" t="t" r="r" b="b"/>
              <a:pathLst>
                <a:path w="71" h="50" extrusionOk="0">
                  <a:moveTo>
                    <a:pt x="70" y="0"/>
                  </a:moveTo>
                  <a:lnTo>
                    <a:pt x="70" y="0"/>
                  </a:lnTo>
                  <a:cubicBezTo>
                    <a:pt x="50" y="10"/>
                    <a:pt x="20" y="20"/>
                    <a:pt x="1" y="40"/>
                  </a:cubicBezTo>
                  <a:cubicBezTo>
                    <a:pt x="1" y="40"/>
                    <a:pt x="1" y="49"/>
                    <a:pt x="11" y="49"/>
                  </a:cubicBezTo>
                  <a:cubicBezTo>
                    <a:pt x="31" y="30"/>
                    <a:pt x="50" y="20"/>
                    <a:pt x="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03" name="Google Shape;1903;p10"/>
            <p:cNvSpPr/>
            <p:nvPr/>
          </p:nvSpPr>
          <p:spPr>
            <a:xfrm>
              <a:off x="7290357" y="4623957"/>
              <a:ext cx="8686" cy="8474"/>
            </a:xfrm>
            <a:custGeom>
              <a:avLst/>
              <a:gdLst/>
              <a:ahLst/>
              <a:cxnLst/>
              <a:rect l="l" t="t" r="r" b="b"/>
              <a:pathLst>
                <a:path w="41" h="40" extrusionOk="0">
                  <a:moveTo>
                    <a:pt x="40" y="1"/>
                  </a:moveTo>
                  <a:lnTo>
                    <a:pt x="40" y="1"/>
                  </a:lnTo>
                  <a:cubicBezTo>
                    <a:pt x="20" y="11"/>
                    <a:pt x="11" y="20"/>
                    <a:pt x="1" y="31"/>
                  </a:cubicBezTo>
                  <a:lnTo>
                    <a:pt x="11" y="40"/>
                  </a:lnTo>
                  <a:cubicBezTo>
                    <a:pt x="20" y="31"/>
                    <a:pt x="31" y="11"/>
                    <a:pt x="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04" name="Google Shape;1904;p10"/>
            <p:cNvSpPr/>
            <p:nvPr/>
          </p:nvSpPr>
          <p:spPr>
            <a:xfrm>
              <a:off x="7282094" y="4584553"/>
              <a:ext cx="8474" cy="16736"/>
            </a:xfrm>
            <a:custGeom>
              <a:avLst/>
              <a:gdLst/>
              <a:ahLst/>
              <a:cxnLst/>
              <a:rect l="l" t="t" r="r" b="b"/>
              <a:pathLst>
                <a:path w="40" h="79" extrusionOk="0">
                  <a:moveTo>
                    <a:pt x="0" y="0"/>
                  </a:moveTo>
                  <a:lnTo>
                    <a:pt x="0" y="0"/>
                  </a:lnTo>
                  <a:cubicBezTo>
                    <a:pt x="11" y="29"/>
                    <a:pt x="20" y="49"/>
                    <a:pt x="30" y="79"/>
                  </a:cubicBezTo>
                  <a:cubicBezTo>
                    <a:pt x="30" y="79"/>
                    <a:pt x="40" y="79"/>
                    <a:pt x="40" y="69"/>
                  </a:cubicBezTo>
                  <a:cubicBezTo>
                    <a:pt x="30" y="49"/>
                    <a:pt x="20" y="2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05" name="Google Shape;1905;p10"/>
            <p:cNvSpPr/>
            <p:nvPr/>
          </p:nvSpPr>
          <p:spPr>
            <a:xfrm>
              <a:off x="7304974" y="4605314"/>
              <a:ext cx="14829" cy="10592"/>
            </a:xfrm>
            <a:custGeom>
              <a:avLst/>
              <a:gdLst/>
              <a:ahLst/>
              <a:cxnLst/>
              <a:rect l="l" t="t" r="r" b="b"/>
              <a:pathLst>
                <a:path w="70" h="50" extrusionOk="0">
                  <a:moveTo>
                    <a:pt x="69" y="0"/>
                  </a:moveTo>
                  <a:cubicBezTo>
                    <a:pt x="50" y="10"/>
                    <a:pt x="21" y="20"/>
                    <a:pt x="1" y="40"/>
                  </a:cubicBezTo>
                  <a:cubicBezTo>
                    <a:pt x="1" y="49"/>
                    <a:pt x="10" y="49"/>
                    <a:pt x="10" y="49"/>
                  </a:cubicBezTo>
                  <a:cubicBezTo>
                    <a:pt x="30" y="40"/>
                    <a:pt x="50" y="20"/>
                    <a:pt x="69" y="10"/>
                  </a:cubicBezTo>
                  <a:lnTo>
                    <a:pt x="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06" name="Google Shape;1906;p10"/>
            <p:cNvSpPr/>
            <p:nvPr/>
          </p:nvSpPr>
          <p:spPr>
            <a:xfrm>
              <a:off x="7311329" y="4648955"/>
              <a:ext cx="10592" cy="9533"/>
            </a:xfrm>
            <a:custGeom>
              <a:avLst/>
              <a:gdLst/>
              <a:ahLst/>
              <a:cxnLst/>
              <a:rect l="l" t="t" r="r" b="b"/>
              <a:pathLst>
                <a:path w="50" h="45" extrusionOk="0">
                  <a:moveTo>
                    <a:pt x="50" y="1"/>
                  </a:moveTo>
                  <a:cubicBezTo>
                    <a:pt x="30" y="11"/>
                    <a:pt x="10" y="20"/>
                    <a:pt x="0" y="40"/>
                  </a:cubicBezTo>
                  <a:cubicBezTo>
                    <a:pt x="0" y="40"/>
                    <a:pt x="5" y="45"/>
                    <a:pt x="8" y="45"/>
                  </a:cubicBezTo>
                  <a:cubicBezTo>
                    <a:pt x="9" y="45"/>
                    <a:pt x="10" y="44"/>
                    <a:pt x="10" y="40"/>
                  </a:cubicBezTo>
                  <a:cubicBezTo>
                    <a:pt x="20" y="31"/>
                    <a:pt x="30" y="11"/>
                    <a:pt x="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07" name="Google Shape;1907;p10"/>
            <p:cNvSpPr/>
            <p:nvPr/>
          </p:nvSpPr>
          <p:spPr>
            <a:xfrm>
              <a:off x="7288450" y="4705306"/>
              <a:ext cx="4237" cy="4449"/>
            </a:xfrm>
            <a:custGeom>
              <a:avLst/>
              <a:gdLst/>
              <a:ahLst/>
              <a:cxnLst/>
              <a:rect l="l" t="t" r="r" b="b"/>
              <a:pathLst>
                <a:path w="20" h="21" extrusionOk="0">
                  <a:moveTo>
                    <a:pt x="0" y="1"/>
                  </a:moveTo>
                  <a:cubicBezTo>
                    <a:pt x="10" y="1"/>
                    <a:pt x="10" y="21"/>
                    <a:pt x="20" y="21"/>
                  </a:cubicBezTo>
                  <a:lnTo>
                    <a:pt x="20" y="10"/>
                  </a:lnTo>
                  <a:cubicBezTo>
                    <a:pt x="20" y="10"/>
                    <a:pt x="10"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08" name="Google Shape;1908;p10"/>
            <p:cNvSpPr/>
            <p:nvPr/>
          </p:nvSpPr>
          <p:spPr>
            <a:xfrm>
              <a:off x="7257096" y="4707425"/>
              <a:ext cx="19066" cy="12711"/>
            </a:xfrm>
            <a:custGeom>
              <a:avLst/>
              <a:gdLst/>
              <a:ahLst/>
              <a:cxnLst/>
              <a:rect l="l" t="t" r="r" b="b"/>
              <a:pathLst>
                <a:path w="90" h="60" extrusionOk="0">
                  <a:moveTo>
                    <a:pt x="0" y="0"/>
                  </a:moveTo>
                  <a:lnTo>
                    <a:pt x="0" y="0"/>
                  </a:lnTo>
                  <a:cubicBezTo>
                    <a:pt x="30" y="20"/>
                    <a:pt x="59" y="40"/>
                    <a:pt x="79" y="59"/>
                  </a:cubicBezTo>
                  <a:lnTo>
                    <a:pt x="89" y="50"/>
                  </a:lnTo>
                  <a:cubicBezTo>
                    <a:pt x="59" y="30"/>
                    <a:pt x="30" y="1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09" name="Google Shape;1909;p10"/>
            <p:cNvSpPr/>
            <p:nvPr/>
          </p:nvSpPr>
          <p:spPr>
            <a:xfrm>
              <a:off x="7298830" y="4751277"/>
              <a:ext cx="10592" cy="10592"/>
            </a:xfrm>
            <a:custGeom>
              <a:avLst/>
              <a:gdLst/>
              <a:ahLst/>
              <a:cxnLst/>
              <a:rect l="l" t="t" r="r" b="b"/>
              <a:pathLst>
                <a:path w="50" h="50" extrusionOk="0">
                  <a:moveTo>
                    <a:pt x="50" y="0"/>
                  </a:moveTo>
                  <a:lnTo>
                    <a:pt x="50" y="0"/>
                  </a:lnTo>
                  <a:cubicBezTo>
                    <a:pt x="30" y="10"/>
                    <a:pt x="10" y="20"/>
                    <a:pt x="0" y="40"/>
                  </a:cubicBezTo>
                  <a:lnTo>
                    <a:pt x="10" y="49"/>
                  </a:lnTo>
                  <a:cubicBezTo>
                    <a:pt x="20" y="29"/>
                    <a:pt x="39" y="10"/>
                    <a:pt x="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10" name="Google Shape;1910;p10"/>
            <p:cNvSpPr/>
            <p:nvPr/>
          </p:nvSpPr>
          <p:spPr>
            <a:xfrm>
              <a:off x="7309211" y="4730304"/>
              <a:ext cx="12711" cy="8686"/>
            </a:xfrm>
            <a:custGeom>
              <a:avLst/>
              <a:gdLst/>
              <a:ahLst/>
              <a:cxnLst/>
              <a:rect l="l" t="t" r="r" b="b"/>
              <a:pathLst>
                <a:path w="60" h="41" extrusionOk="0">
                  <a:moveTo>
                    <a:pt x="60" y="1"/>
                  </a:moveTo>
                  <a:cubicBezTo>
                    <a:pt x="59" y="1"/>
                    <a:pt x="59" y="1"/>
                    <a:pt x="59" y="1"/>
                  </a:cubicBezTo>
                  <a:lnTo>
                    <a:pt x="59" y="1"/>
                  </a:lnTo>
                  <a:lnTo>
                    <a:pt x="60" y="1"/>
                  </a:lnTo>
                  <a:close/>
                  <a:moveTo>
                    <a:pt x="59" y="1"/>
                  </a:moveTo>
                  <a:lnTo>
                    <a:pt x="1" y="30"/>
                  </a:lnTo>
                  <a:cubicBezTo>
                    <a:pt x="1" y="40"/>
                    <a:pt x="10" y="40"/>
                    <a:pt x="10" y="40"/>
                  </a:cubicBezTo>
                  <a:cubicBezTo>
                    <a:pt x="29" y="30"/>
                    <a:pt x="40" y="11"/>
                    <a:pt x="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11" name="Google Shape;1911;p10"/>
            <p:cNvSpPr/>
            <p:nvPr/>
          </p:nvSpPr>
          <p:spPr>
            <a:xfrm>
              <a:off x="7321710" y="4761657"/>
              <a:ext cx="14829" cy="12711"/>
            </a:xfrm>
            <a:custGeom>
              <a:avLst/>
              <a:gdLst/>
              <a:ahLst/>
              <a:cxnLst/>
              <a:rect l="l" t="t" r="r" b="b"/>
              <a:pathLst>
                <a:path w="70" h="60" extrusionOk="0">
                  <a:moveTo>
                    <a:pt x="69" y="0"/>
                  </a:moveTo>
                  <a:lnTo>
                    <a:pt x="69" y="0"/>
                  </a:lnTo>
                  <a:cubicBezTo>
                    <a:pt x="40" y="10"/>
                    <a:pt x="10" y="30"/>
                    <a:pt x="1" y="50"/>
                  </a:cubicBezTo>
                  <a:cubicBezTo>
                    <a:pt x="1" y="59"/>
                    <a:pt x="10" y="59"/>
                    <a:pt x="10" y="59"/>
                  </a:cubicBezTo>
                  <a:cubicBezTo>
                    <a:pt x="20" y="40"/>
                    <a:pt x="40" y="20"/>
                    <a:pt x="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12" name="Google Shape;1912;p10"/>
            <p:cNvSpPr/>
            <p:nvPr/>
          </p:nvSpPr>
          <p:spPr>
            <a:xfrm>
              <a:off x="7296712" y="4780512"/>
              <a:ext cx="12711" cy="4237"/>
            </a:xfrm>
            <a:custGeom>
              <a:avLst/>
              <a:gdLst/>
              <a:ahLst/>
              <a:cxnLst/>
              <a:rect l="l" t="t" r="r" b="b"/>
              <a:pathLst>
                <a:path w="60" h="20" extrusionOk="0">
                  <a:moveTo>
                    <a:pt x="1" y="0"/>
                  </a:moveTo>
                  <a:cubicBezTo>
                    <a:pt x="20" y="0"/>
                    <a:pt x="40" y="10"/>
                    <a:pt x="49" y="20"/>
                  </a:cubicBezTo>
                  <a:cubicBezTo>
                    <a:pt x="60" y="20"/>
                    <a:pt x="60" y="10"/>
                    <a:pt x="60" y="10"/>
                  </a:cubicBezTo>
                  <a:cubicBezTo>
                    <a:pt x="40" y="0"/>
                    <a:pt x="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13" name="Google Shape;1913;p10"/>
            <p:cNvSpPr/>
            <p:nvPr/>
          </p:nvSpPr>
          <p:spPr>
            <a:xfrm>
              <a:off x="7436319" y="4526083"/>
              <a:ext cx="8474" cy="12711"/>
            </a:xfrm>
            <a:custGeom>
              <a:avLst/>
              <a:gdLst/>
              <a:ahLst/>
              <a:cxnLst/>
              <a:rect l="l" t="t" r="r" b="b"/>
              <a:pathLst>
                <a:path w="40" h="60" extrusionOk="0">
                  <a:moveTo>
                    <a:pt x="1" y="1"/>
                  </a:moveTo>
                  <a:lnTo>
                    <a:pt x="1" y="10"/>
                  </a:lnTo>
                  <a:cubicBezTo>
                    <a:pt x="11" y="20"/>
                    <a:pt x="20" y="49"/>
                    <a:pt x="30" y="60"/>
                  </a:cubicBezTo>
                  <a:cubicBezTo>
                    <a:pt x="40" y="60"/>
                    <a:pt x="40" y="60"/>
                    <a:pt x="40" y="49"/>
                  </a:cubicBezTo>
                  <a:cubicBezTo>
                    <a:pt x="30" y="40"/>
                    <a:pt x="11" y="2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14" name="Google Shape;1914;p10"/>
            <p:cNvSpPr/>
            <p:nvPr/>
          </p:nvSpPr>
          <p:spPr>
            <a:xfrm>
              <a:off x="7430176" y="4482231"/>
              <a:ext cx="10592" cy="12711"/>
            </a:xfrm>
            <a:custGeom>
              <a:avLst/>
              <a:gdLst/>
              <a:ahLst/>
              <a:cxnLst/>
              <a:rect l="l" t="t" r="r" b="b"/>
              <a:pathLst>
                <a:path w="50" h="60" extrusionOk="0">
                  <a:moveTo>
                    <a:pt x="0" y="0"/>
                  </a:moveTo>
                  <a:cubicBezTo>
                    <a:pt x="10" y="20"/>
                    <a:pt x="20" y="40"/>
                    <a:pt x="40" y="59"/>
                  </a:cubicBezTo>
                  <a:lnTo>
                    <a:pt x="49" y="5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15" name="Google Shape;1915;p10"/>
            <p:cNvSpPr/>
            <p:nvPr/>
          </p:nvSpPr>
          <p:spPr>
            <a:xfrm>
              <a:off x="7459411" y="4459351"/>
              <a:ext cx="14617" cy="12711"/>
            </a:xfrm>
            <a:custGeom>
              <a:avLst/>
              <a:gdLst/>
              <a:ahLst/>
              <a:cxnLst/>
              <a:rect l="l" t="t" r="r" b="b"/>
              <a:pathLst>
                <a:path w="69" h="60" extrusionOk="0">
                  <a:moveTo>
                    <a:pt x="69" y="1"/>
                  </a:moveTo>
                  <a:cubicBezTo>
                    <a:pt x="49" y="20"/>
                    <a:pt x="20" y="30"/>
                    <a:pt x="0" y="49"/>
                  </a:cubicBezTo>
                  <a:cubicBezTo>
                    <a:pt x="0" y="49"/>
                    <a:pt x="0" y="60"/>
                    <a:pt x="10" y="60"/>
                  </a:cubicBezTo>
                  <a:cubicBezTo>
                    <a:pt x="29" y="49"/>
                    <a:pt x="49" y="20"/>
                    <a:pt x="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16" name="Google Shape;1916;p10"/>
            <p:cNvSpPr/>
            <p:nvPr/>
          </p:nvSpPr>
          <p:spPr>
            <a:xfrm>
              <a:off x="7440556" y="4434353"/>
              <a:ext cx="14829" cy="12711"/>
            </a:xfrm>
            <a:custGeom>
              <a:avLst/>
              <a:gdLst/>
              <a:ahLst/>
              <a:cxnLst/>
              <a:rect l="l" t="t" r="r" b="b"/>
              <a:pathLst>
                <a:path w="70" h="60" extrusionOk="0">
                  <a:moveTo>
                    <a:pt x="0" y="0"/>
                  </a:moveTo>
                  <a:lnTo>
                    <a:pt x="59" y="60"/>
                  </a:lnTo>
                  <a:lnTo>
                    <a:pt x="70" y="49"/>
                  </a:lnTo>
                  <a:cubicBezTo>
                    <a:pt x="50" y="30"/>
                    <a:pt x="30" y="2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17" name="Google Shape;1917;p10"/>
            <p:cNvSpPr/>
            <p:nvPr/>
          </p:nvSpPr>
          <p:spPr>
            <a:xfrm>
              <a:off x="7461317" y="4409355"/>
              <a:ext cx="10804" cy="12711"/>
            </a:xfrm>
            <a:custGeom>
              <a:avLst/>
              <a:gdLst/>
              <a:ahLst/>
              <a:cxnLst/>
              <a:rect l="l" t="t" r="r" b="b"/>
              <a:pathLst>
                <a:path w="51" h="60" extrusionOk="0">
                  <a:moveTo>
                    <a:pt x="50" y="0"/>
                  </a:moveTo>
                  <a:lnTo>
                    <a:pt x="1" y="49"/>
                  </a:lnTo>
                  <a:cubicBezTo>
                    <a:pt x="1" y="59"/>
                    <a:pt x="11" y="59"/>
                    <a:pt x="11" y="59"/>
                  </a:cubicBezTo>
                  <a:cubicBezTo>
                    <a:pt x="20" y="40"/>
                    <a:pt x="40" y="20"/>
                    <a:pt x="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18" name="Google Shape;1918;p10"/>
            <p:cNvSpPr/>
            <p:nvPr/>
          </p:nvSpPr>
          <p:spPr>
            <a:xfrm>
              <a:off x="7444582" y="4392619"/>
              <a:ext cx="12711" cy="12711"/>
            </a:xfrm>
            <a:custGeom>
              <a:avLst/>
              <a:gdLst/>
              <a:ahLst/>
              <a:cxnLst/>
              <a:rect l="l" t="t" r="r" b="b"/>
              <a:pathLst>
                <a:path w="60" h="60" extrusionOk="0">
                  <a:moveTo>
                    <a:pt x="1" y="1"/>
                  </a:moveTo>
                  <a:lnTo>
                    <a:pt x="1" y="1"/>
                  </a:lnTo>
                  <a:cubicBezTo>
                    <a:pt x="21" y="20"/>
                    <a:pt x="31" y="40"/>
                    <a:pt x="51" y="60"/>
                  </a:cubicBezTo>
                  <a:cubicBezTo>
                    <a:pt x="51" y="60"/>
                    <a:pt x="60" y="60"/>
                    <a:pt x="60" y="49"/>
                  </a:cubicBezTo>
                  <a:cubicBezTo>
                    <a:pt x="40" y="30"/>
                    <a:pt x="21" y="1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19" name="Google Shape;1919;p10"/>
            <p:cNvSpPr/>
            <p:nvPr/>
          </p:nvSpPr>
          <p:spPr>
            <a:xfrm>
              <a:off x="7459411" y="4369740"/>
              <a:ext cx="14617" cy="14829"/>
            </a:xfrm>
            <a:custGeom>
              <a:avLst/>
              <a:gdLst/>
              <a:ahLst/>
              <a:cxnLst/>
              <a:rect l="l" t="t" r="r" b="b"/>
              <a:pathLst>
                <a:path w="69" h="70" extrusionOk="0">
                  <a:moveTo>
                    <a:pt x="69" y="0"/>
                  </a:moveTo>
                  <a:lnTo>
                    <a:pt x="69" y="0"/>
                  </a:lnTo>
                  <a:cubicBezTo>
                    <a:pt x="40" y="20"/>
                    <a:pt x="20" y="39"/>
                    <a:pt x="0" y="59"/>
                  </a:cubicBezTo>
                  <a:lnTo>
                    <a:pt x="10" y="69"/>
                  </a:lnTo>
                  <a:cubicBezTo>
                    <a:pt x="29" y="50"/>
                    <a:pt x="49" y="20"/>
                    <a:pt x="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20" name="Google Shape;1920;p10"/>
            <p:cNvSpPr/>
            <p:nvPr/>
          </p:nvSpPr>
          <p:spPr>
            <a:xfrm>
              <a:off x="7482290" y="4392619"/>
              <a:ext cx="14829" cy="8686"/>
            </a:xfrm>
            <a:custGeom>
              <a:avLst/>
              <a:gdLst/>
              <a:ahLst/>
              <a:cxnLst/>
              <a:rect l="l" t="t" r="r" b="b"/>
              <a:pathLst>
                <a:path w="70" h="41" extrusionOk="0">
                  <a:moveTo>
                    <a:pt x="69" y="1"/>
                  </a:moveTo>
                  <a:cubicBezTo>
                    <a:pt x="50" y="10"/>
                    <a:pt x="20" y="20"/>
                    <a:pt x="0" y="30"/>
                  </a:cubicBezTo>
                  <a:lnTo>
                    <a:pt x="10" y="40"/>
                  </a:lnTo>
                  <a:cubicBezTo>
                    <a:pt x="30" y="30"/>
                    <a:pt x="50" y="10"/>
                    <a:pt x="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21" name="Google Shape;1921;p10"/>
            <p:cNvSpPr/>
            <p:nvPr/>
          </p:nvSpPr>
          <p:spPr>
            <a:xfrm>
              <a:off x="7484409" y="4434353"/>
              <a:ext cx="14617" cy="9533"/>
            </a:xfrm>
            <a:custGeom>
              <a:avLst/>
              <a:gdLst/>
              <a:ahLst/>
              <a:cxnLst/>
              <a:rect l="l" t="t" r="r" b="b"/>
              <a:pathLst>
                <a:path w="69" h="45" extrusionOk="0">
                  <a:moveTo>
                    <a:pt x="69" y="0"/>
                  </a:moveTo>
                  <a:lnTo>
                    <a:pt x="69" y="0"/>
                  </a:lnTo>
                  <a:cubicBezTo>
                    <a:pt x="40" y="10"/>
                    <a:pt x="20" y="20"/>
                    <a:pt x="0" y="40"/>
                  </a:cubicBezTo>
                  <a:cubicBezTo>
                    <a:pt x="0" y="40"/>
                    <a:pt x="0" y="44"/>
                    <a:pt x="3" y="44"/>
                  </a:cubicBezTo>
                  <a:cubicBezTo>
                    <a:pt x="5" y="44"/>
                    <a:pt x="7" y="43"/>
                    <a:pt x="10" y="40"/>
                  </a:cubicBezTo>
                  <a:cubicBezTo>
                    <a:pt x="29" y="30"/>
                    <a:pt x="49" y="20"/>
                    <a:pt x="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22" name="Google Shape;1922;p10"/>
            <p:cNvSpPr/>
            <p:nvPr/>
          </p:nvSpPr>
          <p:spPr>
            <a:xfrm>
              <a:off x="7478053" y="4469732"/>
              <a:ext cx="19066" cy="8474"/>
            </a:xfrm>
            <a:custGeom>
              <a:avLst/>
              <a:gdLst/>
              <a:ahLst/>
              <a:cxnLst/>
              <a:rect l="l" t="t" r="r" b="b"/>
              <a:pathLst>
                <a:path w="90" h="40" extrusionOk="0">
                  <a:moveTo>
                    <a:pt x="89" y="0"/>
                  </a:moveTo>
                  <a:cubicBezTo>
                    <a:pt x="59" y="0"/>
                    <a:pt x="30" y="11"/>
                    <a:pt x="11" y="30"/>
                  </a:cubicBezTo>
                  <a:cubicBezTo>
                    <a:pt x="0" y="30"/>
                    <a:pt x="11" y="40"/>
                    <a:pt x="11" y="40"/>
                  </a:cubicBezTo>
                  <a:cubicBezTo>
                    <a:pt x="40" y="20"/>
                    <a:pt x="59" y="11"/>
                    <a:pt x="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23" name="Google Shape;1923;p10"/>
            <p:cNvSpPr/>
            <p:nvPr/>
          </p:nvSpPr>
          <p:spPr>
            <a:xfrm>
              <a:off x="7482290" y="4501085"/>
              <a:ext cx="16736" cy="8474"/>
            </a:xfrm>
            <a:custGeom>
              <a:avLst/>
              <a:gdLst/>
              <a:ahLst/>
              <a:cxnLst/>
              <a:rect l="l" t="t" r="r" b="b"/>
              <a:pathLst>
                <a:path w="79" h="40" extrusionOk="0">
                  <a:moveTo>
                    <a:pt x="79" y="0"/>
                  </a:moveTo>
                  <a:cubicBezTo>
                    <a:pt x="50" y="10"/>
                    <a:pt x="30" y="20"/>
                    <a:pt x="0" y="30"/>
                  </a:cubicBezTo>
                  <a:lnTo>
                    <a:pt x="0" y="40"/>
                  </a:lnTo>
                  <a:cubicBezTo>
                    <a:pt x="30" y="30"/>
                    <a:pt x="59" y="10"/>
                    <a:pt x="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24" name="Google Shape;1924;p10"/>
            <p:cNvSpPr/>
            <p:nvPr/>
          </p:nvSpPr>
          <p:spPr>
            <a:xfrm>
              <a:off x="7480172" y="4538582"/>
              <a:ext cx="10592" cy="2118"/>
            </a:xfrm>
            <a:custGeom>
              <a:avLst/>
              <a:gdLst/>
              <a:ahLst/>
              <a:cxnLst/>
              <a:rect l="l" t="t" r="r" b="b"/>
              <a:pathLst>
                <a:path w="50" h="10" extrusionOk="0">
                  <a:moveTo>
                    <a:pt x="1" y="1"/>
                  </a:moveTo>
                  <a:lnTo>
                    <a:pt x="1" y="10"/>
                  </a:lnTo>
                  <a:cubicBezTo>
                    <a:pt x="20" y="10"/>
                    <a:pt x="40" y="1"/>
                    <a:pt x="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25" name="Google Shape;1925;p10"/>
            <p:cNvSpPr/>
            <p:nvPr/>
          </p:nvSpPr>
          <p:spPr>
            <a:xfrm>
              <a:off x="7467673" y="4567817"/>
              <a:ext cx="16948" cy="6355"/>
            </a:xfrm>
            <a:custGeom>
              <a:avLst/>
              <a:gdLst/>
              <a:ahLst/>
              <a:cxnLst/>
              <a:rect l="l" t="t" r="r" b="b"/>
              <a:pathLst>
                <a:path w="80" h="30" extrusionOk="0">
                  <a:moveTo>
                    <a:pt x="79" y="0"/>
                  </a:moveTo>
                  <a:lnTo>
                    <a:pt x="79" y="0"/>
                  </a:lnTo>
                  <a:cubicBezTo>
                    <a:pt x="49" y="10"/>
                    <a:pt x="20" y="10"/>
                    <a:pt x="1" y="20"/>
                  </a:cubicBezTo>
                  <a:lnTo>
                    <a:pt x="1" y="29"/>
                  </a:lnTo>
                  <a:cubicBezTo>
                    <a:pt x="30" y="20"/>
                    <a:pt x="49" y="10"/>
                    <a:pt x="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26" name="Google Shape;1926;p10"/>
            <p:cNvSpPr/>
            <p:nvPr/>
          </p:nvSpPr>
          <p:spPr>
            <a:xfrm>
              <a:off x="7448818" y="4597052"/>
              <a:ext cx="21185" cy="6355"/>
            </a:xfrm>
            <a:custGeom>
              <a:avLst/>
              <a:gdLst/>
              <a:ahLst/>
              <a:cxnLst/>
              <a:rect l="l" t="t" r="r" b="b"/>
              <a:pathLst>
                <a:path w="100" h="30" extrusionOk="0">
                  <a:moveTo>
                    <a:pt x="99" y="0"/>
                  </a:moveTo>
                  <a:cubicBezTo>
                    <a:pt x="70" y="0"/>
                    <a:pt x="31" y="0"/>
                    <a:pt x="11" y="20"/>
                  </a:cubicBezTo>
                  <a:cubicBezTo>
                    <a:pt x="1" y="20"/>
                    <a:pt x="11" y="29"/>
                    <a:pt x="11" y="29"/>
                  </a:cubicBezTo>
                  <a:cubicBezTo>
                    <a:pt x="40" y="10"/>
                    <a:pt x="70" y="1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27" name="Google Shape;1927;p10"/>
            <p:cNvSpPr/>
            <p:nvPr/>
          </p:nvSpPr>
          <p:spPr>
            <a:xfrm>
              <a:off x="7419584" y="4553200"/>
              <a:ext cx="10804" cy="19914"/>
            </a:xfrm>
            <a:custGeom>
              <a:avLst/>
              <a:gdLst/>
              <a:ahLst/>
              <a:cxnLst/>
              <a:rect l="l" t="t" r="r" b="b"/>
              <a:pathLst>
                <a:path w="51" h="94" extrusionOk="0">
                  <a:moveTo>
                    <a:pt x="1" y="0"/>
                  </a:moveTo>
                  <a:lnTo>
                    <a:pt x="1" y="0"/>
                  </a:lnTo>
                  <a:cubicBezTo>
                    <a:pt x="11" y="30"/>
                    <a:pt x="21" y="69"/>
                    <a:pt x="40" y="89"/>
                  </a:cubicBezTo>
                  <a:cubicBezTo>
                    <a:pt x="40" y="92"/>
                    <a:pt x="41" y="93"/>
                    <a:pt x="43" y="93"/>
                  </a:cubicBezTo>
                  <a:cubicBezTo>
                    <a:pt x="46" y="93"/>
                    <a:pt x="50" y="89"/>
                    <a:pt x="50" y="89"/>
                  </a:cubicBezTo>
                  <a:cubicBezTo>
                    <a:pt x="40" y="59"/>
                    <a:pt x="21" y="3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28" name="Google Shape;1928;p10"/>
            <p:cNvSpPr/>
            <p:nvPr/>
          </p:nvSpPr>
          <p:spPr>
            <a:xfrm>
              <a:off x="7438438" y="4357029"/>
              <a:ext cx="10592" cy="18007"/>
            </a:xfrm>
            <a:custGeom>
              <a:avLst/>
              <a:gdLst/>
              <a:ahLst/>
              <a:cxnLst/>
              <a:rect l="l" t="t" r="r" b="b"/>
              <a:pathLst>
                <a:path w="50" h="85" extrusionOk="0">
                  <a:moveTo>
                    <a:pt x="1" y="1"/>
                  </a:moveTo>
                  <a:cubicBezTo>
                    <a:pt x="20" y="31"/>
                    <a:pt x="30" y="60"/>
                    <a:pt x="40" y="80"/>
                  </a:cubicBezTo>
                  <a:cubicBezTo>
                    <a:pt x="40" y="83"/>
                    <a:pt x="41" y="84"/>
                    <a:pt x="43" y="84"/>
                  </a:cubicBezTo>
                  <a:cubicBezTo>
                    <a:pt x="45" y="84"/>
                    <a:pt x="50" y="80"/>
                    <a:pt x="50" y="80"/>
                  </a:cubicBezTo>
                  <a:cubicBezTo>
                    <a:pt x="40" y="51"/>
                    <a:pt x="20" y="2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29" name="Google Shape;1929;p10"/>
            <p:cNvSpPr/>
            <p:nvPr/>
          </p:nvSpPr>
          <p:spPr>
            <a:xfrm>
              <a:off x="7428057" y="4403000"/>
              <a:ext cx="12711" cy="12711"/>
            </a:xfrm>
            <a:custGeom>
              <a:avLst/>
              <a:gdLst/>
              <a:ahLst/>
              <a:cxnLst/>
              <a:rect l="l" t="t" r="r" b="b"/>
              <a:pathLst>
                <a:path w="60" h="60" extrusionOk="0">
                  <a:moveTo>
                    <a:pt x="0" y="0"/>
                  </a:moveTo>
                  <a:lnTo>
                    <a:pt x="0" y="0"/>
                  </a:lnTo>
                  <a:cubicBezTo>
                    <a:pt x="20" y="20"/>
                    <a:pt x="40" y="40"/>
                    <a:pt x="50" y="60"/>
                  </a:cubicBezTo>
                  <a:cubicBezTo>
                    <a:pt x="50" y="60"/>
                    <a:pt x="59" y="60"/>
                    <a:pt x="59" y="50"/>
                  </a:cubicBezTo>
                  <a:cubicBezTo>
                    <a:pt x="50" y="30"/>
                    <a:pt x="20" y="1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30" name="Google Shape;1930;p10"/>
            <p:cNvSpPr/>
            <p:nvPr/>
          </p:nvSpPr>
          <p:spPr>
            <a:xfrm>
              <a:off x="7425939" y="4444734"/>
              <a:ext cx="14829" cy="19066"/>
            </a:xfrm>
            <a:custGeom>
              <a:avLst/>
              <a:gdLst/>
              <a:ahLst/>
              <a:cxnLst/>
              <a:rect l="l" t="t" r="r" b="b"/>
              <a:pathLst>
                <a:path w="70" h="90" extrusionOk="0">
                  <a:moveTo>
                    <a:pt x="1" y="0"/>
                  </a:moveTo>
                  <a:lnTo>
                    <a:pt x="60" y="89"/>
                  </a:lnTo>
                  <a:cubicBezTo>
                    <a:pt x="60" y="89"/>
                    <a:pt x="69" y="89"/>
                    <a:pt x="69" y="79"/>
                  </a:cubicBezTo>
                  <a:cubicBezTo>
                    <a:pt x="50" y="50"/>
                    <a:pt x="30" y="3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31" name="Google Shape;1931;p10"/>
            <p:cNvSpPr/>
            <p:nvPr/>
          </p:nvSpPr>
          <p:spPr>
            <a:xfrm>
              <a:off x="7394586" y="4334361"/>
              <a:ext cx="4449" cy="6355"/>
            </a:xfrm>
            <a:custGeom>
              <a:avLst/>
              <a:gdLst/>
              <a:ahLst/>
              <a:cxnLst/>
              <a:rect l="l" t="t" r="r" b="b"/>
              <a:pathLst>
                <a:path w="21" h="30" extrusionOk="0">
                  <a:moveTo>
                    <a:pt x="20" y="0"/>
                  </a:moveTo>
                  <a:lnTo>
                    <a:pt x="20" y="0"/>
                  </a:lnTo>
                  <a:cubicBezTo>
                    <a:pt x="20" y="10"/>
                    <a:pt x="1" y="20"/>
                    <a:pt x="1" y="29"/>
                  </a:cubicBezTo>
                  <a:lnTo>
                    <a:pt x="11" y="29"/>
                  </a:lnTo>
                  <a:cubicBezTo>
                    <a:pt x="20" y="20"/>
                    <a:pt x="20" y="10"/>
                    <a:pt x="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sp>
        <p:nvSpPr>
          <p:cNvPr id="1932" name="Google Shape;1932;p10"/>
          <p:cNvSpPr/>
          <p:nvPr/>
        </p:nvSpPr>
        <p:spPr>
          <a:xfrm>
            <a:off x="49" y="4565487"/>
            <a:ext cx="9143974" cy="640415"/>
          </a:xfrm>
          <a:custGeom>
            <a:avLst/>
            <a:gdLst/>
            <a:ahLst/>
            <a:cxnLst/>
            <a:rect l="l" t="t" r="r" b="b"/>
            <a:pathLst>
              <a:path w="43163" h="3023" extrusionOk="0">
                <a:moveTo>
                  <a:pt x="21994" y="1"/>
                </a:moveTo>
                <a:cubicBezTo>
                  <a:pt x="21978" y="1"/>
                  <a:pt x="21962" y="1"/>
                  <a:pt x="21946" y="1"/>
                </a:cubicBezTo>
                <a:cubicBezTo>
                  <a:pt x="19908" y="11"/>
                  <a:pt x="18856" y="1015"/>
                  <a:pt x="16946" y="1310"/>
                </a:cubicBezTo>
                <a:cubicBezTo>
                  <a:pt x="16547" y="1369"/>
                  <a:pt x="16131" y="1394"/>
                  <a:pt x="15710" y="1394"/>
                </a:cubicBezTo>
                <a:cubicBezTo>
                  <a:pt x="14719" y="1394"/>
                  <a:pt x="13698" y="1254"/>
                  <a:pt x="12794" y="1074"/>
                </a:cubicBezTo>
                <a:cubicBezTo>
                  <a:pt x="11495" y="828"/>
                  <a:pt x="10235" y="513"/>
                  <a:pt x="8808" y="454"/>
                </a:cubicBezTo>
                <a:cubicBezTo>
                  <a:pt x="8609" y="444"/>
                  <a:pt x="8411" y="440"/>
                  <a:pt x="8215" y="440"/>
                </a:cubicBezTo>
                <a:cubicBezTo>
                  <a:pt x="6398" y="440"/>
                  <a:pt x="4680" y="828"/>
                  <a:pt x="3090" y="1192"/>
                </a:cubicBezTo>
                <a:cubicBezTo>
                  <a:pt x="2057" y="1438"/>
                  <a:pt x="1033" y="1674"/>
                  <a:pt x="0" y="1920"/>
                </a:cubicBezTo>
                <a:lnTo>
                  <a:pt x="0" y="3023"/>
                </a:lnTo>
                <a:lnTo>
                  <a:pt x="43163" y="3023"/>
                </a:lnTo>
                <a:lnTo>
                  <a:pt x="43163" y="1497"/>
                </a:lnTo>
                <a:cubicBezTo>
                  <a:pt x="43005" y="1438"/>
                  <a:pt x="42838" y="1399"/>
                  <a:pt x="42660" y="1359"/>
                </a:cubicBezTo>
                <a:cubicBezTo>
                  <a:pt x="42139" y="1265"/>
                  <a:pt x="41572" y="1237"/>
                  <a:pt x="40994" y="1237"/>
                </a:cubicBezTo>
                <a:cubicBezTo>
                  <a:pt x="40546" y="1237"/>
                  <a:pt x="40092" y="1254"/>
                  <a:pt x="39649" y="1271"/>
                </a:cubicBezTo>
                <a:cubicBezTo>
                  <a:pt x="39205" y="1293"/>
                  <a:pt x="38748" y="1312"/>
                  <a:pt x="38296" y="1312"/>
                </a:cubicBezTo>
                <a:cubicBezTo>
                  <a:pt x="37726" y="1312"/>
                  <a:pt x="37164" y="1281"/>
                  <a:pt x="36648" y="1182"/>
                </a:cubicBezTo>
                <a:cubicBezTo>
                  <a:pt x="35280" y="926"/>
                  <a:pt x="34473" y="228"/>
                  <a:pt x="32957" y="198"/>
                </a:cubicBezTo>
                <a:cubicBezTo>
                  <a:pt x="32921" y="197"/>
                  <a:pt x="32885" y="197"/>
                  <a:pt x="32849" y="197"/>
                </a:cubicBezTo>
                <a:cubicBezTo>
                  <a:pt x="31057" y="197"/>
                  <a:pt x="30019" y="1145"/>
                  <a:pt x="28214" y="1241"/>
                </a:cubicBezTo>
                <a:cubicBezTo>
                  <a:pt x="28107" y="1247"/>
                  <a:pt x="28000" y="1250"/>
                  <a:pt x="27895" y="1250"/>
                </a:cubicBezTo>
                <a:cubicBezTo>
                  <a:pt x="26830" y="1250"/>
                  <a:pt x="25860" y="947"/>
                  <a:pt x="25045" y="661"/>
                </a:cubicBezTo>
                <a:cubicBezTo>
                  <a:pt x="24171" y="340"/>
                  <a:pt x="23183" y="1"/>
                  <a:pt x="21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33" name="Google Shape;1933;p10"/>
          <p:cNvSpPr/>
          <p:nvPr/>
        </p:nvSpPr>
        <p:spPr>
          <a:xfrm>
            <a:off x="5011725" y="4573961"/>
            <a:ext cx="803961" cy="508858"/>
          </a:xfrm>
          <a:custGeom>
            <a:avLst/>
            <a:gdLst/>
            <a:ahLst/>
            <a:cxnLst/>
            <a:rect l="l" t="t" r="r" b="b"/>
            <a:pathLst>
              <a:path w="3795" h="2402" extrusionOk="0">
                <a:moveTo>
                  <a:pt x="1516" y="424"/>
                </a:moveTo>
                <a:cubicBezTo>
                  <a:pt x="1546" y="512"/>
                  <a:pt x="1575" y="601"/>
                  <a:pt x="1615" y="689"/>
                </a:cubicBezTo>
                <a:cubicBezTo>
                  <a:pt x="1615" y="729"/>
                  <a:pt x="1624" y="768"/>
                  <a:pt x="1624" y="798"/>
                </a:cubicBezTo>
                <a:cubicBezTo>
                  <a:pt x="1585" y="670"/>
                  <a:pt x="1546" y="542"/>
                  <a:pt x="1516" y="424"/>
                </a:cubicBezTo>
                <a:close/>
                <a:moveTo>
                  <a:pt x="1054" y="837"/>
                </a:moveTo>
                <a:lnTo>
                  <a:pt x="1054" y="837"/>
                </a:lnTo>
                <a:cubicBezTo>
                  <a:pt x="1064" y="847"/>
                  <a:pt x="1073" y="857"/>
                  <a:pt x="1083" y="877"/>
                </a:cubicBezTo>
                <a:cubicBezTo>
                  <a:pt x="1093" y="886"/>
                  <a:pt x="1103" y="906"/>
                  <a:pt x="1113" y="916"/>
                </a:cubicBezTo>
                <a:cubicBezTo>
                  <a:pt x="1123" y="936"/>
                  <a:pt x="1123" y="945"/>
                  <a:pt x="1123" y="965"/>
                </a:cubicBezTo>
                <a:cubicBezTo>
                  <a:pt x="1103" y="916"/>
                  <a:pt x="1073" y="877"/>
                  <a:pt x="1054" y="837"/>
                </a:cubicBezTo>
                <a:close/>
                <a:moveTo>
                  <a:pt x="1742" y="1083"/>
                </a:moveTo>
                <a:lnTo>
                  <a:pt x="1772" y="1172"/>
                </a:lnTo>
                <a:lnTo>
                  <a:pt x="1772" y="1290"/>
                </a:lnTo>
                <a:cubicBezTo>
                  <a:pt x="1772" y="1260"/>
                  <a:pt x="1762" y="1240"/>
                  <a:pt x="1753" y="1211"/>
                </a:cubicBezTo>
                <a:cubicBezTo>
                  <a:pt x="1753" y="1201"/>
                  <a:pt x="1742" y="1192"/>
                  <a:pt x="1742" y="1172"/>
                </a:cubicBezTo>
                <a:cubicBezTo>
                  <a:pt x="1742" y="1152"/>
                  <a:pt x="1742" y="1133"/>
                  <a:pt x="1733" y="1103"/>
                </a:cubicBezTo>
                <a:cubicBezTo>
                  <a:pt x="1742" y="1093"/>
                  <a:pt x="1742" y="1093"/>
                  <a:pt x="1742" y="1083"/>
                </a:cubicBezTo>
                <a:close/>
                <a:moveTo>
                  <a:pt x="1290" y="995"/>
                </a:moveTo>
                <a:lnTo>
                  <a:pt x="1290" y="995"/>
                </a:lnTo>
                <a:cubicBezTo>
                  <a:pt x="1290" y="1004"/>
                  <a:pt x="1300" y="1024"/>
                  <a:pt x="1309" y="1034"/>
                </a:cubicBezTo>
                <a:cubicBezTo>
                  <a:pt x="1358" y="1139"/>
                  <a:pt x="1415" y="1235"/>
                  <a:pt x="1463" y="1341"/>
                </a:cubicBezTo>
                <a:lnTo>
                  <a:pt x="1463" y="1341"/>
                </a:lnTo>
                <a:cubicBezTo>
                  <a:pt x="1462" y="1340"/>
                  <a:pt x="1460" y="1339"/>
                  <a:pt x="1457" y="1339"/>
                </a:cubicBezTo>
                <a:cubicBezTo>
                  <a:pt x="1408" y="1260"/>
                  <a:pt x="1349" y="1192"/>
                  <a:pt x="1300" y="1113"/>
                </a:cubicBezTo>
                <a:cubicBezTo>
                  <a:pt x="1290" y="1074"/>
                  <a:pt x="1290" y="1034"/>
                  <a:pt x="1290" y="995"/>
                </a:cubicBezTo>
                <a:close/>
                <a:moveTo>
                  <a:pt x="2205" y="119"/>
                </a:moveTo>
                <a:cubicBezTo>
                  <a:pt x="2156" y="433"/>
                  <a:pt x="2107" y="739"/>
                  <a:pt x="2057" y="1054"/>
                </a:cubicBezTo>
                <a:cubicBezTo>
                  <a:pt x="2048" y="1122"/>
                  <a:pt x="2038" y="1192"/>
                  <a:pt x="2018" y="1260"/>
                </a:cubicBezTo>
                <a:cubicBezTo>
                  <a:pt x="2008" y="1290"/>
                  <a:pt x="1998" y="1319"/>
                  <a:pt x="1989" y="1359"/>
                </a:cubicBezTo>
                <a:cubicBezTo>
                  <a:pt x="2028" y="1004"/>
                  <a:pt x="2077" y="641"/>
                  <a:pt x="2116" y="286"/>
                </a:cubicBezTo>
                <a:cubicBezTo>
                  <a:pt x="2146" y="237"/>
                  <a:pt x="2175" y="178"/>
                  <a:pt x="2205" y="119"/>
                </a:cubicBezTo>
                <a:close/>
                <a:moveTo>
                  <a:pt x="3071" y="857"/>
                </a:moveTo>
                <a:lnTo>
                  <a:pt x="3071" y="857"/>
                </a:lnTo>
                <a:cubicBezTo>
                  <a:pt x="2923" y="1034"/>
                  <a:pt x="2766" y="1211"/>
                  <a:pt x="2608" y="1388"/>
                </a:cubicBezTo>
                <a:lnTo>
                  <a:pt x="2875" y="1004"/>
                </a:lnTo>
                <a:cubicBezTo>
                  <a:pt x="2943" y="955"/>
                  <a:pt x="3002" y="906"/>
                  <a:pt x="3071" y="857"/>
                </a:cubicBezTo>
                <a:close/>
                <a:moveTo>
                  <a:pt x="2520" y="1251"/>
                </a:moveTo>
                <a:cubicBezTo>
                  <a:pt x="2451" y="1349"/>
                  <a:pt x="2382" y="1447"/>
                  <a:pt x="2313" y="1536"/>
                </a:cubicBezTo>
                <a:cubicBezTo>
                  <a:pt x="2304" y="1546"/>
                  <a:pt x="2304" y="1546"/>
                  <a:pt x="2293" y="1546"/>
                </a:cubicBezTo>
                <a:cubicBezTo>
                  <a:pt x="2333" y="1477"/>
                  <a:pt x="2372" y="1408"/>
                  <a:pt x="2402" y="1339"/>
                </a:cubicBezTo>
                <a:lnTo>
                  <a:pt x="2520" y="1251"/>
                </a:lnTo>
                <a:close/>
                <a:moveTo>
                  <a:pt x="3120" y="1231"/>
                </a:moveTo>
                <a:lnTo>
                  <a:pt x="3120" y="1231"/>
                </a:lnTo>
                <a:cubicBezTo>
                  <a:pt x="2963" y="1339"/>
                  <a:pt x="2815" y="1437"/>
                  <a:pt x="2667" y="1546"/>
                </a:cubicBezTo>
                <a:lnTo>
                  <a:pt x="2697" y="1516"/>
                </a:lnTo>
                <a:cubicBezTo>
                  <a:pt x="2766" y="1447"/>
                  <a:pt x="2845" y="1378"/>
                  <a:pt x="2923" y="1310"/>
                </a:cubicBezTo>
                <a:cubicBezTo>
                  <a:pt x="2993" y="1290"/>
                  <a:pt x="3052" y="1260"/>
                  <a:pt x="3120" y="1231"/>
                </a:cubicBezTo>
                <a:close/>
                <a:moveTo>
                  <a:pt x="876" y="1221"/>
                </a:moveTo>
                <a:lnTo>
                  <a:pt x="876" y="1221"/>
                </a:lnTo>
                <a:cubicBezTo>
                  <a:pt x="975" y="1310"/>
                  <a:pt x="1073" y="1388"/>
                  <a:pt x="1172" y="1467"/>
                </a:cubicBezTo>
                <a:cubicBezTo>
                  <a:pt x="1182" y="1507"/>
                  <a:pt x="1182" y="1536"/>
                  <a:pt x="1191" y="1566"/>
                </a:cubicBezTo>
                <a:cubicBezTo>
                  <a:pt x="1113" y="1507"/>
                  <a:pt x="1044" y="1447"/>
                  <a:pt x="965" y="1388"/>
                </a:cubicBezTo>
                <a:cubicBezTo>
                  <a:pt x="935" y="1329"/>
                  <a:pt x="906" y="1280"/>
                  <a:pt x="876" y="1221"/>
                </a:cubicBezTo>
                <a:close/>
                <a:moveTo>
                  <a:pt x="2284" y="1428"/>
                </a:moveTo>
                <a:cubicBezTo>
                  <a:pt x="2254" y="1477"/>
                  <a:pt x="2225" y="1536"/>
                  <a:pt x="2195" y="1595"/>
                </a:cubicBezTo>
                <a:lnTo>
                  <a:pt x="2186" y="1595"/>
                </a:lnTo>
                <a:lnTo>
                  <a:pt x="2195" y="1585"/>
                </a:lnTo>
                <a:cubicBezTo>
                  <a:pt x="2215" y="1536"/>
                  <a:pt x="2245" y="1487"/>
                  <a:pt x="2264" y="1437"/>
                </a:cubicBezTo>
                <a:cubicBezTo>
                  <a:pt x="2274" y="1437"/>
                  <a:pt x="2274" y="1428"/>
                  <a:pt x="2284" y="1428"/>
                </a:cubicBezTo>
                <a:close/>
                <a:moveTo>
                  <a:pt x="1683" y="1231"/>
                </a:moveTo>
                <a:cubicBezTo>
                  <a:pt x="1694" y="1349"/>
                  <a:pt x="1713" y="1457"/>
                  <a:pt x="1733" y="1566"/>
                </a:cubicBezTo>
                <a:cubicBezTo>
                  <a:pt x="1733" y="1585"/>
                  <a:pt x="1742" y="1605"/>
                  <a:pt x="1742" y="1614"/>
                </a:cubicBezTo>
                <a:lnTo>
                  <a:pt x="1654" y="1290"/>
                </a:lnTo>
                <a:cubicBezTo>
                  <a:pt x="1654" y="1290"/>
                  <a:pt x="1664" y="1290"/>
                  <a:pt x="1664" y="1280"/>
                </a:cubicBezTo>
                <a:cubicBezTo>
                  <a:pt x="1664" y="1270"/>
                  <a:pt x="1674" y="1251"/>
                  <a:pt x="1683" y="1231"/>
                </a:cubicBezTo>
                <a:close/>
                <a:moveTo>
                  <a:pt x="1300" y="1181"/>
                </a:moveTo>
                <a:lnTo>
                  <a:pt x="1300" y="1181"/>
                </a:lnTo>
                <a:cubicBezTo>
                  <a:pt x="1379" y="1280"/>
                  <a:pt x="1447" y="1369"/>
                  <a:pt x="1516" y="1467"/>
                </a:cubicBezTo>
                <a:cubicBezTo>
                  <a:pt x="1497" y="1516"/>
                  <a:pt x="1477" y="1575"/>
                  <a:pt x="1457" y="1625"/>
                </a:cubicBezTo>
                <a:cubicBezTo>
                  <a:pt x="1427" y="1585"/>
                  <a:pt x="1408" y="1536"/>
                  <a:pt x="1379" y="1496"/>
                </a:cubicBezTo>
                <a:cubicBezTo>
                  <a:pt x="1368" y="1487"/>
                  <a:pt x="1368" y="1467"/>
                  <a:pt x="1359" y="1447"/>
                </a:cubicBezTo>
                <a:cubicBezTo>
                  <a:pt x="1349" y="1428"/>
                  <a:pt x="1339" y="1408"/>
                  <a:pt x="1329" y="1378"/>
                </a:cubicBezTo>
                <a:cubicBezTo>
                  <a:pt x="1320" y="1319"/>
                  <a:pt x="1309" y="1251"/>
                  <a:pt x="1300" y="1181"/>
                </a:cubicBezTo>
                <a:close/>
                <a:moveTo>
                  <a:pt x="2146" y="1526"/>
                </a:moveTo>
                <a:cubicBezTo>
                  <a:pt x="2127" y="1555"/>
                  <a:pt x="2107" y="1595"/>
                  <a:pt x="2097" y="1634"/>
                </a:cubicBezTo>
                <a:lnTo>
                  <a:pt x="2008" y="1664"/>
                </a:lnTo>
                <a:cubicBezTo>
                  <a:pt x="2008" y="1654"/>
                  <a:pt x="2008" y="1644"/>
                  <a:pt x="1998" y="1634"/>
                </a:cubicBezTo>
                <a:cubicBezTo>
                  <a:pt x="2048" y="1595"/>
                  <a:pt x="2097" y="1555"/>
                  <a:pt x="2146" y="1526"/>
                </a:cubicBezTo>
                <a:close/>
                <a:moveTo>
                  <a:pt x="1635" y="1349"/>
                </a:moveTo>
                <a:lnTo>
                  <a:pt x="1723" y="1703"/>
                </a:lnTo>
                <a:cubicBezTo>
                  <a:pt x="1703" y="1664"/>
                  <a:pt x="1694" y="1625"/>
                  <a:pt x="1674" y="1595"/>
                </a:cubicBezTo>
                <a:lnTo>
                  <a:pt x="1595" y="1447"/>
                </a:lnTo>
                <a:cubicBezTo>
                  <a:pt x="1605" y="1418"/>
                  <a:pt x="1624" y="1378"/>
                  <a:pt x="1635" y="1349"/>
                </a:cubicBezTo>
                <a:close/>
                <a:moveTo>
                  <a:pt x="2068" y="1673"/>
                </a:moveTo>
                <a:lnTo>
                  <a:pt x="2068" y="1673"/>
                </a:lnTo>
                <a:cubicBezTo>
                  <a:pt x="2057" y="1693"/>
                  <a:pt x="2048" y="1723"/>
                  <a:pt x="2038" y="1743"/>
                </a:cubicBezTo>
                <a:cubicBezTo>
                  <a:pt x="2028" y="1723"/>
                  <a:pt x="2028" y="1713"/>
                  <a:pt x="2018" y="1693"/>
                </a:cubicBezTo>
                <a:cubicBezTo>
                  <a:pt x="2038" y="1684"/>
                  <a:pt x="2057" y="1684"/>
                  <a:pt x="2068" y="1673"/>
                </a:cubicBezTo>
                <a:close/>
                <a:moveTo>
                  <a:pt x="1005" y="1457"/>
                </a:moveTo>
                <a:lnTo>
                  <a:pt x="1005" y="1457"/>
                </a:lnTo>
                <a:cubicBezTo>
                  <a:pt x="1044" y="1487"/>
                  <a:pt x="1073" y="1516"/>
                  <a:pt x="1103" y="1546"/>
                </a:cubicBezTo>
                <a:cubicBezTo>
                  <a:pt x="1132" y="1566"/>
                  <a:pt x="1162" y="1595"/>
                  <a:pt x="1191" y="1614"/>
                </a:cubicBezTo>
                <a:cubicBezTo>
                  <a:pt x="1202" y="1684"/>
                  <a:pt x="1211" y="1743"/>
                  <a:pt x="1221" y="1802"/>
                </a:cubicBezTo>
                <a:cubicBezTo>
                  <a:pt x="1202" y="1782"/>
                  <a:pt x="1172" y="1762"/>
                  <a:pt x="1152" y="1732"/>
                </a:cubicBezTo>
                <a:cubicBezTo>
                  <a:pt x="1103" y="1644"/>
                  <a:pt x="1054" y="1555"/>
                  <a:pt x="1005" y="1457"/>
                </a:cubicBezTo>
                <a:close/>
                <a:moveTo>
                  <a:pt x="1565" y="1536"/>
                </a:moveTo>
                <a:cubicBezTo>
                  <a:pt x="1565" y="1546"/>
                  <a:pt x="1565" y="1546"/>
                  <a:pt x="1575" y="1555"/>
                </a:cubicBezTo>
                <a:lnTo>
                  <a:pt x="1703" y="1792"/>
                </a:lnTo>
                <a:cubicBezTo>
                  <a:pt x="1674" y="1802"/>
                  <a:pt x="1654" y="1811"/>
                  <a:pt x="1635" y="1821"/>
                </a:cubicBezTo>
                <a:cubicBezTo>
                  <a:pt x="1595" y="1782"/>
                  <a:pt x="1556" y="1752"/>
                  <a:pt x="1516" y="1713"/>
                </a:cubicBezTo>
                <a:lnTo>
                  <a:pt x="1506" y="1703"/>
                </a:lnTo>
                <a:cubicBezTo>
                  <a:pt x="1526" y="1644"/>
                  <a:pt x="1546" y="1595"/>
                  <a:pt x="1565" y="1536"/>
                </a:cubicBezTo>
                <a:close/>
                <a:moveTo>
                  <a:pt x="1379" y="1792"/>
                </a:moveTo>
                <a:cubicBezTo>
                  <a:pt x="1388" y="1792"/>
                  <a:pt x="1388" y="1802"/>
                  <a:pt x="1388" y="1811"/>
                </a:cubicBezTo>
                <a:lnTo>
                  <a:pt x="1388" y="1831"/>
                </a:lnTo>
                <a:cubicBezTo>
                  <a:pt x="1379" y="1811"/>
                  <a:pt x="1379" y="1802"/>
                  <a:pt x="1379" y="1792"/>
                </a:cubicBezTo>
                <a:close/>
                <a:moveTo>
                  <a:pt x="1565" y="1802"/>
                </a:moveTo>
                <a:cubicBezTo>
                  <a:pt x="1576" y="1811"/>
                  <a:pt x="1595" y="1821"/>
                  <a:pt x="1605" y="1831"/>
                </a:cubicBezTo>
                <a:cubicBezTo>
                  <a:pt x="1595" y="1841"/>
                  <a:pt x="1595" y="1841"/>
                  <a:pt x="1585" y="1841"/>
                </a:cubicBezTo>
                <a:cubicBezTo>
                  <a:pt x="1585" y="1831"/>
                  <a:pt x="1576" y="1811"/>
                  <a:pt x="1565" y="1802"/>
                </a:cubicBezTo>
                <a:close/>
                <a:moveTo>
                  <a:pt x="1979" y="1782"/>
                </a:moveTo>
                <a:cubicBezTo>
                  <a:pt x="1979" y="1802"/>
                  <a:pt x="1989" y="1811"/>
                  <a:pt x="1989" y="1831"/>
                </a:cubicBezTo>
                <a:cubicBezTo>
                  <a:pt x="1979" y="1841"/>
                  <a:pt x="1979" y="1861"/>
                  <a:pt x="1969" y="1870"/>
                </a:cubicBezTo>
                <a:lnTo>
                  <a:pt x="1969" y="1851"/>
                </a:lnTo>
                <a:cubicBezTo>
                  <a:pt x="1969" y="1831"/>
                  <a:pt x="1969" y="1802"/>
                  <a:pt x="1979" y="1782"/>
                </a:cubicBezTo>
                <a:close/>
                <a:moveTo>
                  <a:pt x="1635" y="1861"/>
                </a:moveTo>
                <a:cubicBezTo>
                  <a:pt x="1635" y="1870"/>
                  <a:pt x="1624" y="1880"/>
                  <a:pt x="1615" y="1880"/>
                </a:cubicBezTo>
                <a:lnTo>
                  <a:pt x="1605" y="1870"/>
                </a:lnTo>
                <a:cubicBezTo>
                  <a:pt x="1615" y="1861"/>
                  <a:pt x="1624" y="1861"/>
                  <a:pt x="1624" y="1861"/>
                </a:cubicBezTo>
                <a:close/>
                <a:moveTo>
                  <a:pt x="1202" y="1831"/>
                </a:moveTo>
                <a:lnTo>
                  <a:pt x="1231" y="1861"/>
                </a:lnTo>
                <a:lnTo>
                  <a:pt x="1231" y="1890"/>
                </a:lnTo>
                <a:lnTo>
                  <a:pt x="1202" y="1831"/>
                </a:lnTo>
                <a:close/>
                <a:moveTo>
                  <a:pt x="1438" y="1890"/>
                </a:moveTo>
                <a:lnTo>
                  <a:pt x="1447" y="1900"/>
                </a:lnTo>
                <a:lnTo>
                  <a:pt x="1438" y="1900"/>
                </a:lnTo>
                <a:lnTo>
                  <a:pt x="1438" y="1890"/>
                </a:lnTo>
                <a:close/>
                <a:moveTo>
                  <a:pt x="1723" y="1841"/>
                </a:moveTo>
                <a:cubicBezTo>
                  <a:pt x="1733" y="1870"/>
                  <a:pt x="1753" y="1890"/>
                  <a:pt x="1762" y="1920"/>
                </a:cubicBezTo>
                <a:lnTo>
                  <a:pt x="1762" y="1929"/>
                </a:lnTo>
                <a:cubicBezTo>
                  <a:pt x="1733" y="1910"/>
                  <a:pt x="1713" y="1890"/>
                  <a:pt x="1694" y="1870"/>
                </a:cubicBezTo>
                <a:lnTo>
                  <a:pt x="1723" y="1841"/>
                </a:lnTo>
                <a:close/>
                <a:moveTo>
                  <a:pt x="1457" y="1929"/>
                </a:moveTo>
                <a:cubicBezTo>
                  <a:pt x="1467" y="1940"/>
                  <a:pt x="1477" y="1959"/>
                  <a:pt x="1487" y="1979"/>
                </a:cubicBezTo>
                <a:cubicBezTo>
                  <a:pt x="1467" y="1988"/>
                  <a:pt x="1457" y="2008"/>
                  <a:pt x="1438" y="2018"/>
                </a:cubicBezTo>
                <a:cubicBezTo>
                  <a:pt x="1427" y="2008"/>
                  <a:pt x="1418" y="1999"/>
                  <a:pt x="1408" y="1999"/>
                </a:cubicBezTo>
                <a:lnTo>
                  <a:pt x="1408" y="1979"/>
                </a:lnTo>
                <a:cubicBezTo>
                  <a:pt x="1408" y="1969"/>
                  <a:pt x="1418" y="1959"/>
                  <a:pt x="1418" y="1940"/>
                </a:cubicBezTo>
                <a:cubicBezTo>
                  <a:pt x="1438" y="1940"/>
                  <a:pt x="1447" y="1929"/>
                  <a:pt x="1457" y="1929"/>
                </a:cubicBezTo>
                <a:close/>
                <a:moveTo>
                  <a:pt x="1664" y="1890"/>
                </a:moveTo>
                <a:cubicBezTo>
                  <a:pt x="1674" y="1900"/>
                  <a:pt x="1694" y="1910"/>
                  <a:pt x="1703" y="1920"/>
                </a:cubicBezTo>
                <a:cubicBezTo>
                  <a:pt x="1723" y="1940"/>
                  <a:pt x="1742" y="1949"/>
                  <a:pt x="1753" y="1969"/>
                </a:cubicBezTo>
                <a:lnTo>
                  <a:pt x="1742" y="2047"/>
                </a:lnTo>
                <a:cubicBezTo>
                  <a:pt x="1723" y="2018"/>
                  <a:pt x="1694" y="1999"/>
                  <a:pt x="1664" y="1979"/>
                </a:cubicBezTo>
                <a:cubicBezTo>
                  <a:pt x="1654" y="1949"/>
                  <a:pt x="1644" y="1929"/>
                  <a:pt x="1635" y="1910"/>
                </a:cubicBezTo>
                <a:cubicBezTo>
                  <a:pt x="1644" y="1900"/>
                  <a:pt x="1654" y="1890"/>
                  <a:pt x="1664" y="1890"/>
                </a:cubicBezTo>
                <a:close/>
                <a:moveTo>
                  <a:pt x="1713" y="2058"/>
                </a:moveTo>
                <a:lnTo>
                  <a:pt x="1742" y="2087"/>
                </a:lnTo>
                <a:cubicBezTo>
                  <a:pt x="1742" y="2097"/>
                  <a:pt x="1733" y="2097"/>
                  <a:pt x="1733" y="2097"/>
                </a:cubicBezTo>
                <a:cubicBezTo>
                  <a:pt x="1723" y="2087"/>
                  <a:pt x="1723" y="2067"/>
                  <a:pt x="1713" y="2058"/>
                </a:cubicBezTo>
                <a:close/>
                <a:moveTo>
                  <a:pt x="1427" y="2058"/>
                </a:moveTo>
                <a:lnTo>
                  <a:pt x="1467" y="2097"/>
                </a:lnTo>
                <a:lnTo>
                  <a:pt x="1487" y="2117"/>
                </a:lnTo>
                <a:lnTo>
                  <a:pt x="1427" y="2087"/>
                </a:lnTo>
                <a:cubicBezTo>
                  <a:pt x="1427" y="2087"/>
                  <a:pt x="1427" y="2077"/>
                  <a:pt x="1418" y="2067"/>
                </a:cubicBezTo>
                <a:cubicBezTo>
                  <a:pt x="1427" y="2067"/>
                  <a:pt x="1427" y="2067"/>
                  <a:pt x="1427" y="2058"/>
                </a:cubicBezTo>
                <a:close/>
                <a:moveTo>
                  <a:pt x="1506" y="2008"/>
                </a:moveTo>
                <a:cubicBezTo>
                  <a:pt x="1516" y="2028"/>
                  <a:pt x="1526" y="2047"/>
                  <a:pt x="1546" y="2067"/>
                </a:cubicBezTo>
                <a:lnTo>
                  <a:pt x="1575" y="2156"/>
                </a:lnTo>
                <a:lnTo>
                  <a:pt x="1575" y="2156"/>
                </a:lnTo>
                <a:lnTo>
                  <a:pt x="1565" y="2146"/>
                </a:lnTo>
                <a:cubicBezTo>
                  <a:pt x="1526" y="2117"/>
                  <a:pt x="1497" y="2077"/>
                  <a:pt x="1457" y="2038"/>
                </a:cubicBezTo>
                <a:cubicBezTo>
                  <a:pt x="1477" y="2028"/>
                  <a:pt x="1487" y="2018"/>
                  <a:pt x="1506" y="2008"/>
                </a:cubicBezTo>
                <a:close/>
                <a:moveTo>
                  <a:pt x="2864" y="1920"/>
                </a:moveTo>
                <a:cubicBezTo>
                  <a:pt x="2786" y="1949"/>
                  <a:pt x="2697" y="1988"/>
                  <a:pt x="2608" y="2028"/>
                </a:cubicBezTo>
                <a:cubicBezTo>
                  <a:pt x="2490" y="2077"/>
                  <a:pt x="2382" y="2126"/>
                  <a:pt x="2264" y="2176"/>
                </a:cubicBezTo>
                <a:cubicBezTo>
                  <a:pt x="2402" y="2106"/>
                  <a:pt x="2549" y="2028"/>
                  <a:pt x="2687" y="1959"/>
                </a:cubicBezTo>
                <a:cubicBezTo>
                  <a:pt x="2746" y="1940"/>
                  <a:pt x="2805" y="1929"/>
                  <a:pt x="2864" y="1920"/>
                </a:cubicBezTo>
                <a:close/>
                <a:moveTo>
                  <a:pt x="1516" y="2289"/>
                </a:moveTo>
                <a:lnTo>
                  <a:pt x="1467" y="2313"/>
                </a:lnTo>
                <a:lnTo>
                  <a:pt x="1457" y="2303"/>
                </a:lnTo>
                <a:cubicBezTo>
                  <a:pt x="1482" y="2303"/>
                  <a:pt x="1499" y="2297"/>
                  <a:pt x="1516" y="2289"/>
                </a:cubicBezTo>
                <a:close/>
                <a:moveTo>
                  <a:pt x="2087" y="2284"/>
                </a:moveTo>
                <a:cubicBezTo>
                  <a:pt x="2087" y="2303"/>
                  <a:pt x="2077" y="2313"/>
                  <a:pt x="2068" y="2333"/>
                </a:cubicBezTo>
                <a:cubicBezTo>
                  <a:pt x="2057" y="2323"/>
                  <a:pt x="2057" y="2313"/>
                  <a:pt x="2048" y="2303"/>
                </a:cubicBezTo>
                <a:cubicBezTo>
                  <a:pt x="2057" y="2303"/>
                  <a:pt x="2077" y="2294"/>
                  <a:pt x="2087" y="2284"/>
                </a:cubicBezTo>
                <a:close/>
                <a:moveTo>
                  <a:pt x="778" y="1969"/>
                </a:moveTo>
                <a:lnTo>
                  <a:pt x="778" y="1969"/>
                </a:lnTo>
                <a:cubicBezTo>
                  <a:pt x="857" y="1999"/>
                  <a:pt x="926" y="2038"/>
                  <a:pt x="1005" y="2067"/>
                </a:cubicBezTo>
                <a:cubicBezTo>
                  <a:pt x="1103" y="2156"/>
                  <a:pt x="1191" y="2254"/>
                  <a:pt x="1290" y="2343"/>
                </a:cubicBezTo>
                <a:cubicBezTo>
                  <a:pt x="1280" y="2343"/>
                  <a:pt x="1270" y="2353"/>
                  <a:pt x="1270" y="2353"/>
                </a:cubicBezTo>
                <a:cubicBezTo>
                  <a:pt x="1261" y="2353"/>
                  <a:pt x="1250" y="2343"/>
                  <a:pt x="1241" y="2343"/>
                </a:cubicBezTo>
                <a:cubicBezTo>
                  <a:pt x="1132" y="2264"/>
                  <a:pt x="1024" y="2176"/>
                  <a:pt x="916" y="2087"/>
                </a:cubicBezTo>
                <a:cubicBezTo>
                  <a:pt x="867" y="2047"/>
                  <a:pt x="828" y="2008"/>
                  <a:pt x="778" y="1969"/>
                </a:cubicBezTo>
                <a:close/>
                <a:moveTo>
                  <a:pt x="2363" y="2323"/>
                </a:moveTo>
                <a:lnTo>
                  <a:pt x="2363" y="2323"/>
                </a:lnTo>
                <a:cubicBezTo>
                  <a:pt x="2343" y="2333"/>
                  <a:pt x="2313" y="2343"/>
                  <a:pt x="2284" y="2353"/>
                </a:cubicBezTo>
                <a:cubicBezTo>
                  <a:pt x="2274" y="2362"/>
                  <a:pt x="2254" y="2362"/>
                  <a:pt x="2245" y="2362"/>
                </a:cubicBezTo>
                <a:cubicBezTo>
                  <a:pt x="2284" y="2353"/>
                  <a:pt x="2323" y="2333"/>
                  <a:pt x="2363" y="2323"/>
                </a:cubicBezTo>
                <a:close/>
                <a:moveTo>
                  <a:pt x="2127" y="2303"/>
                </a:moveTo>
                <a:cubicBezTo>
                  <a:pt x="2127" y="2303"/>
                  <a:pt x="2136" y="2303"/>
                  <a:pt x="2136" y="2313"/>
                </a:cubicBezTo>
                <a:cubicBezTo>
                  <a:pt x="2136" y="2323"/>
                  <a:pt x="2146" y="2343"/>
                  <a:pt x="2146" y="2362"/>
                </a:cubicBezTo>
                <a:cubicBezTo>
                  <a:pt x="2136" y="2362"/>
                  <a:pt x="2127" y="2362"/>
                  <a:pt x="2116" y="2373"/>
                </a:cubicBezTo>
                <a:lnTo>
                  <a:pt x="2097" y="2353"/>
                </a:lnTo>
                <a:cubicBezTo>
                  <a:pt x="2107" y="2333"/>
                  <a:pt x="2116" y="2313"/>
                  <a:pt x="2127" y="2303"/>
                </a:cubicBezTo>
                <a:close/>
                <a:moveTo>
                  <a:pt x="1890" y="0"/>
                </a:moveTo>
                <a:cubicBezTo>
                  <a:pt x="1851" y="0"/>
                  <a:pt x="1812" y="0"/>
                  <a:pt x="1772" y="11"/>
                </a:cubicBezTo>
                <a:lnTo>
                  <a:pt x="1772" y="837"/>
                </a:lnTo>
                <a:cubicBezTo>
                  <a:pt x="1772" y="857"/>
                  <a:pt x="1762" y="866"/>
                  <a:pt x="1753" y="886"/>
                </a:cubicBezTo>
                <a:cubicBezTo>
                  <a:pt x="1733" y="818"/>
                  <a:pt x="1703" y="748"/>
                  <a:pt x="1683" y="680"/>
                </a:cubicBezTo>
                <a:cubicBezTo>
                  <a:pt x="1664" y="552"/>
                  <a:pt x="1654" y="424"/>
                  <a:pt x="1644" y="296"/>
                </a:cubicBezTo>
                <a:cubicBezTo>
                  <a:pt x="1635" y="208"/>
                  <a:pt x="1624" y="119"/>
                  <a:pt x="1615" y="20"/>
                </a:cubicBezTo>
                <a:cubicBezTo>
                  <a:pt x="1595" y="20"/>
                  <a:pt x="1575" y="30"/>
                  <a:pt x="1546" y="30"/>
                </a:cubicBezTo>
                <a:cubicBezTo>
                  <a:pt x="1555" y="144"/>
                  <a:pt x="1565" y="267"/>
                  <a:pt x="1574" y="381"/>
                </a:cubicBezTo>
                <a:lnTo>
                  <a:pt x="1574" y="381"/>
                </a:lnTo>
                <a:cubicBezTo>
                  <a:pt x="1535" y="265"/>
                  <a:pt x="1496" y="157"/>
                  <a:pt x="1457" y="50"/>
                </a:cubicBezTo>
                <a:cubicBezTo>
                  <a:pt x="1418" y="59"/>
                  <a:pt x="1379" y="70"/>
                  <a:pt x="1349" y="79"/>
                </a:cubicBezTo>
                <a:cubicBezTo>
                  <a:pt x="1398" y="286"/>
                  <a:pt x="1457" y="493"/>
                  <a:pt x="1516" y="700"/>
                </a:cubicBezTo>
                <a:cubicBezTo>
                  <a:pt x="1565" y="837"/>
                  <a:pt x="1605" y="985"/>
                  <a:pt x="1654" y="1122"/>
                </a:cubicBezTo>
                <a:lnTo>
                  <a:pt x="1624" y="1181"/>
                </a:lnTo>
                <a:cubicBezTo>
                  <a:pt x="1565" y="945"/>
                  <a:pt x="1497" y="709"/>
                  <a:pt x="1427" y="483"/>
                </a:cubicBezTo>
                <a:cubicBezTo>
                  <a:pt x="1388" y="345"/>
                  <a:pt x="1349" y="217"/>
                  <a:pt x="1309" y="89"/>
                </a:cubicBezTo>
                <a:cubicBezTo>
                  <a:pt x="1300" y="89"/>
                  <a:pt x="1290" y="99"/>
                  <a:pt x="1280" y="99"/>
                </a:cubicBezTo>
                <a:cubicBezTo>
                  <a:pt x="1368" y="404"/>
                  <a:pt x="1457" y="709"/>
                  <a:pt x="1546" y="1024"/>
                </a:cubicBezTo>
                <a:cubicBezTo>
                  <a:pt x="1565" y="1093"/>
                  <a:pt x="1585" y="1162"/>
                  <a:pt x="1605" y="1240"/>
                </a:cubicBezTo>
                <a:cubicBezTo>
                  <a:pt x="1585" y="1280"/>
                  <a:pt x="1575" y="1319"/>
                  <a:pt x="1556" y="1369"/>
                </a:cubicBezTo>
                <a:cubicBezTo>
                  <a:pt x="1457" y="1181"/>
                  <a:pt x="1368" y="995"/>
                  <a:pt x="1270" y="818"/>
                </a:cubicBezTo>
                <a:cubicBezTo>
                  <a:pt x="1250" y="581"/>
                  <a:pt x="1231" y="345"/>
                  <a:pt x="1221" y="119"/>
                </a:cubicBezTo>
                <a:cubicBezTo>
                  <a:pt x="1172" y="138"/>
                  <a:pt x="1123" y="158"/>
                  <a:pt x="1064" y="178"/>
                </a:cubicBezTo>
                <a:cubicBezTo>
                  <a:pt x="1073" y="267"/>
                  <a:pt x="1073" y="355"/>
                  <a:pt x="1083" y="453"/>
                </a:cubicBezTo>
                <a:cubicBezTo>
                  <a:pt x="1044" y="374"/>
                  <a:pt x="1005" y="306"/>
                  <a:pt x="965" y="227"/>
                </a:cubicBezTo>
                <a:lnTo>
                  <a:pt x="906" y="256"/>
                </a:lnTo>
                <a:cubicBezTo>
                  <a:pt x="965" y="385"/>
                  <a:pt x="1034" y="503"/>
                  <a:pt x="1093" y="621"/>
                </a:cubicBezTo>
                <a:cubicBezTo>
                  <a:pt x="1103" y="700"/>
                  <a:pt x="1103" y="778"/>
                  <a:pt x="1113" y="857"/>
                </a:cubicBezTo>
                <a:cubicBezTo>
                  <a:pt x="1054" y="768"/>
                  <a:pt x="994" y="689"/>
                  <a:pt x="935" y="601"/>
                </a:cubicBezTo>
                <a:cubicBezTo>
                  <a:pt x="887" y="512"/>
                  <a:pt x="828" y="424"/>
                  <a:pt x="778" y="335"/>
                </a:cubicBezTo>
                <a:cubicBezTo>
                  <a:pt x="758" y="355"/>
                  <a:pt x="739" y="365"/>
                  <a:pt x="719" y="374"/>
                </a:cubicBezTo>
                <a:cubicBezTo>
                  <a:pt x="847" y="581"/>
                  <a:pt x="955" y="798"/>
                  <a:pt x="1064" y="1004"/>
                </a:cubicBezTo>
                <a:cubicBezTo>
                  <a:pt x="1083" y="1044"/>
                  <a:pt x="1103" y="1074"/>
                  <a:pt x="1123" y="1113"/>
                </a:cubicBezTo>
                <a:cubicBezTo>
                  <a:pt x="965" y="886"/>
                  <a:pt x="798" y="670"/>
                  <a:pt x="621" y="453"/>
                </a:cubicBezTo>
                <a:lnTo>
                  <a:pt x="513" y="562"/>
                </a:lnTo>
                <a:cubicBezTo>
                  <a:pt x="729" y="827"/>
                  <a:pt x="935" y="1103"/>
                  <a:pt x="1123" y="1378"/>
                </a:cubicBezTo>
                <a:cubicBezTo>
                  <a:pt x="1024" y="1299"/>
                  <a:pt x="935" y="1231"/>
                  <a:pt x="837" y="1152"/>
                </a:cubicBezTo>
                <a:cubicBezTo>
                  <a:pt x="798" y="1074"/>
                  <a:pt x="749" y="995"/>
                  <a:pt x="709" y="916"/>
                </a:cubicBezTo>
                <a:lnTo>
                  <a:pt x="502" y="562"/>
                </a:lnTo>
                <a:cubicBezTo>
                  <a:pt x="493" y="581"/>
                  <a:pt x="473" y="601"/>
                  <a:pt x="454" y="611"/>
                </a:cubicBezTo>
                <a:cubicBezTo>
                  <a:pt x="542" y="759"/>
                  <a:pt x="621" y="896"/>
                  <a:pt x="699" y="1034"/>
                </a:cubicBezTo>
                <a:lnTo>
                  <a:pt x="463" y="857"/>
                </a:lnTo>
                <a:cubicBezTo>
                  <a:pt x="424" y="818"/>
                  <a:pt x="384" y="788"/>
                  <a:pt x="336" y="759"/>
                </a:cubicBezTo>
                <a:cubicBezTo>
                  <a:pt x="336" y="768"/>
                  <a:pt x="325" y="778"/>
                  <a:pt x="316" y="788"/>
                </a:cubicBezTo>
                <a:cubicBezTo>
                  <a:pt x="463" y="896"/>
                  <a:pt x="601" y="1004"/>
                  <a:pt x="739" y="1113"/>
                </a:cubicBezTo>
                <a:cubicBezTo>
                  <a:pt x="769" y="1172"/>
                  <a:pt x="798" y="1221"/>
                  <a:pt x="828" y="1280"/>
                </a:cubicBezTo>
                <a:cubicBezTo>
                  <a:pt x="808" y="1260"/>
                  <a:pt x="778" y="1240"/>
                  <a:pt x="758" y="1221"/>
                </a:cubicBezTo>
                <a:cubicBezTo>
                  <a:pt x="601" y="1093"/>
                  <a:pt x="443" y="965"/>
                  <a:pt x="276" y="847"/>
                </a:cubicBezTo>
                <a:cubicBezTo>
                  <a:pt x="276" y="847"/>
                  <a:pt x="266" y="857"/>
                  <a:pt x="266" y="866"/>
                </a:cubicBezTo>
                <a:cubicBezTo>
                  <a:pt x="463" y="1024"/>
                  <a:pt x="670" y="1192"/>
                  <a:pt x="867" y="1349"/>
                </a:cubicBezTo>
                <a:cubicBezTo>
                  <a:pt x="876" y="1359"/>
                  <a:pt x="876" y="1359"/>
                  <a:pt x="876" y="1369"/>
                </a:cubicBezTo>
                <a:lnTo>
                  <a:pt x="994" y="1575"/>
                </a:lnTo>
                <a:cubicBezTo>
                  <a:pt x="867" y="1447"/>
                  <a:pt x="739" y="1329"/>
                  <a:pt x="601" y="1201"/>
                </a:cubicBezTo>
                <a:cubicBezTo>
                  <a:pt x="493" y="1093"/>
                  <a:pt x="375" y="985"/>
                  <a:pt x="257" y="866"/>
                </a:cubicBezTo>
                <a:cubicBezTo>
                  <a:pt x="257" y="877"/>
                  <a:pt x="247" y="886"/>
                  <a:pt x="247" y="896"/>
                </a:cubicBezTo>
                <a:cubicBezTo>
                  <a:pt x="443" y="1093"/>
                  <a:pt x="650" y="1290"/>
                  <a:pt x="857" y="1487"/>
                </a:cubicBezTo>
                <a:lnTo>
                  <a:pt x="1044" y="1673"/>
                </a:lnTo>
                <a:cubicBezTo>
                  <a:pt x="1093" y="1782"/>
                  <a:pt x="1152" y="1890"/>
                  <a:pt x="1211" y="1999"/>
                </a:cubicBezTo>
                <a:cubicBezTo>
                  <a:pt x="1172" y="1988"/>
                  <a:pt x="1142" y="1979"/>
                  <a:pt x="1113" y="1959"/>
                </a:cubicBezTo>
                <a:cubicBezTo>
                  <a:pt x="798" y="1644"/>
                  <a:pt x="483" y="1329"/>
                  <a:pt x="178" y="1014"/>
                </a:cubicBezTo>
                <a:cubicBezTo>
                  <a:pt x="158" y="1063"/>
                  <a:pt x="128" y="1113"/>
                  <a:pt x="119" y="1162"/>
                </a:cubicBezTo>
                <a:cubicBezTo>
                  <a:pt x="325" y="1378"/>
                  <a:pt x="542" y="1595"/>
                  <a:pt x="758" y="1811"/>
                </a:cubicBezTo>
                <a:cubicBezTo>
                  <a:pt x="660" y="1772"/>
                  <a:pt x="561" y="1732"/>
                  <a:pt x="473" y="1693"/>
                </a:cubicBezTo>
                <a:cubicBezTo>
                  <a:pt x="345" y="1585"/>
                  <a:pt x="217" y="1467"/>
                  <a:pt x="99" y="1349"/>
                </a:cubicBezTo>
                <a:cubicBezTo>
                  <a:pt x="89" y="1339"/>
                  <a:pt x="80" y="1319"/>
                  <a:pt x="60" y="1310"/>
                </a:cubicBezTo>
                <a:cubicBezTo>
                  <a:pt x="60" y="1319"/>
                  <a:pt x="60" y="1339"/>
                  <a:pt x="50" y="1349"/>
                </a:cubicBezTo>
                <a:cubicBezTo>
                  <a:pt x="158" y="1457"/>
                  <a:pt x="276" y="1555"/>
                  <a:pt x="384" y="1664"/>
                </a:cubicBezTo>
                <a:cubicBezTo>
                  <a:pt x="266" y="1614"/>
                  <a:pt x="139" y="1566"/>
                  <a:pt x="21" y="1507"/>
                </a:cubicBezTo>
                <a:cubicBezTo>
                  <a:pt x="10" y="1555"/>
                  <a:pt x="10" y="1605"/>
                  <a:pt x="1" y="1654"/>
                </a:cubicBezTo>
                <a:cubicBezTo>
                  <a:pt x="227" y="1743"/>
                  <a:pt x="454" y="1841"/>
                  <a:pt x="680" y="1929"/>
                </a:cubicBezTo>
                <a:cubicBezTo>
                  <a:pt x="837" y="2067"/>
                  <a:pt x="994" y="2195"/>
                  <a:pt x="1152" y="2313"/>
                </a:cubicBezTo>
                <a:lnTo>
                  <a:pt x="1034" y="2284"/>
                </a:lnTo>
                <a:cubicBezTo>
                  <a:pt x="994" y="2274"/>
                  <a:pt x="955" y="2254"/>
                  <a:pt x="906" y="2244"/>
                </a:cubicBezTo>
                <a:cubicBezTo>
                  <a:pt x="601" y="2117"/>
                  <a:pt x="296" y="1979"/>
                  <a:pt x="1" y="1831"/>
                </a:cubicBezTo>
                <a:lnTo>
                  <a:pt x="1" y="1831"/>
                </a:lnTo>
                <a:cubicBezTo>
                  <a:pt x="1" y="1890"/>
                  <a:pt x="10" y="1940"/>
                  <a:pt x="21" y="1988"/>
                </a:cubicBezTo>
                <a:cubicBezTo>
                  <a:pt x="325" y="2136"/>
                  <a:pt x="631" y="2274"/>
                  <a:pt x="946" y="2402"/>
                </a:cubicBezTo>
                <a:lnTo>
                  <a:pt x="2697" y="2402"/>
                </a:lnTo>
                <a:cubicBezTo>
                  <a:pt x="2825" y="2392"/>
                  <a:pt x="2943" y="2382"/>
                  <a:pt x="3061" y="2373"/>
                </a:cubicBezTo>
                <a:cubicBezTo>
                  <a:pt x="3219" y="2362"/>
                  <a:pt x="3367" y="2343"/>
                  <a:pt x="3524" y="2333"/>
                </a:cubicBezTo>
                <a:cubicBezTo>
                  <a:pt x="3541" y="2324"/>
                  <a:pt x="3543" y="2301"/>
                  <a:pt x="3531" y="2301"/>
                </a:cubicBezTo>
                <a:cubicBezTo>
                  <a:pt x="3529" y="2301"/>
                  <a:pt x="3527" y="2302"/>
                  <a:pt x="3524" y="2303"/>
                </a:cubicBezTo>
                <a:cubicBezTo>
                  <a:pt x="3209" y="2333"/>
                  <a:pt x="2884" y="2362"/>
                  <a:pt x="2569" y="2392"/>
                </a:cubicBezTo>
                <a:cubicBezTo>
                  <a:pt x="2608" y="2373"/>
                  <a:pt x="2648" y="2353"/>
                  <a:pt x="2687" y="2343"/>
                </a:cubicBezTo>
                <a:cubicBezTo>
                  <a:pt x="2835" y="2323"/>
                  <a:pt x="2982" y="2313"/>
                  <a:pt x="3130" y="2294"/>
                </a:cubicBezTo>
                <a:cubicBezTo>
                  <a:pt x="3317" y="2274"/>
                  <a:pt x="3514" y="2254"/>
                  <a:pt x="3711" y="2235"/>
                </a:cubicBezTo>
                <a:cubicBezTo>
                  <a:pt x="3711" y="2225"/>
                  <a:pt x="3711" y="2215"/>
                  <a:pt x="3721" y="2205"/>
                </a:cubicBezTo>
                <a:lnTo>
                  <a:pt x="3721" y="2205"/>
                </a:lnTo>
                <a:cubicBezTo>
                  <a:pt x="3406" y="2235"/>
                  <a:pt x="3091" y="2264"/>
                  <a:pt x="2776" y="2303"/>
                </a:cubicBezTo>
                <a:cubicBezTo>
                  <a:pt x="2973" y="2225"/>
                  <a:pt x="3170" y="2136"/>
                  <a:pt x="3356" y="2058"/>
                </a:cubicBezTo>
                <a:cubicBezTo>
                  <a:pt x="3494" y="2028"/>
                  <a:pt x="3632" y="1988"/>
                  <a:pt x="3770" y="1959"/>
                </a:cubicBezTo>
                <a:lnTo>
                  <a:pt x="3770" y="1929"/>
                </a:lnTo>
                <a:cubicBezTo>
                  <a:pt x="3681" y="1949"/>
                  <a:pt x="3603" y="1969"/>
                  <a:pt x="3514" y="1988"/>
                </a:cubicBezTo>
                <a:cubicBezTo>
                  <a:pt x="3583" y="1959"/>
                  <a:pt x="3652" y="1929"/>
                  <a:pt x="3711" y="1900"/>
                </a:cubicBezTo>
                <a:cubicBezTo>
                  <a:pt x="3794" y="1867"/>
                  <a:pt x="3743" y="1783"/>
                  <a:pt x="3671" y="1783"/>
                </a:cubicBezTo>
                <a:cubicBezTo>
                  <a:pt x="3658" y="1783"/>
                  <a:pt x="3645" y="1786"/>
                  <a:pt x="3632" y="1792"/>
                </a:cubicBezTo>
                <a:cubicBezTo>
                  <a:pt x="3297" y="1940"/>
                  <a:pt x="2953" y="2087"/>
                  <a:pt x="2619" y="2225"/>
                </a:cubicBezTo>
                <a:cubicBezTo>
                  <a:pt x="2481" y="2264"/>
                  <a:pt x="2353" y="2303"/>
                  <a:pt x="2215" y="2343"/>
                </a:cubicBezTo>
                <a:cubicBezTo>
                  <a:pt x="2205" y="2303"/>
                  <a:pt x="2195" y="2274"/>
                  <a:pt x="2186" y="2244"/>
                </a:cubicBezTo>
                <a:cubicBezTo>
                  <a:pt x="2471" y="2126"/>
                  <a:pt x="2746" y="1999"/>
                  <a:pt x="3022" y="1880"/>
                </a:cubicBezTo>
                <a:lnTo>
                  <a:pt x="3288" y="1821"/>
                </a:lnTo>
                <a:cubicBezTo>
                  <a:pt x="3445" y="1782"/>
                  <a:pt x="3612" y="1732"/>
                  <a:pt x="3780" y="1693"/>
                </a:cubicBezTo>
                <a:lnTo>
                  <a:pt x="3780" y="1664"/>
                </a:lnTo>
                <a:cubicBezTo>
                  <a:pt x="3573" y="1713"/>
                  <a:pt x="3367" y="1762"/>
                  <a:pt x="3170" y="1811"/>
                </a:cubicBezTo>
                <a:cubicBezTo>
                  <a:pt x="3347" y="1732"/>
                  <a:pt x="3533" y="1644"/>
                  <a:pt x="3721" y="1566"/>
                </a:cubicBezTo>
                <a:cubicBezTo>
                  <a:pt x="3738" y="1557"/>
                  <a:pt x="3725" y="1534"/>
                  <a:pt x="3709" y="1534"/>
                </a:cubicBezTo>
                <a:cubicBezTo>
                  <a:pt x="3707" y="1534"/>
                  <a:pt x="3704" y="1534"/>
                  <a:pt x="3701" y="1536"/>
                </a:cubicBezTo>
                <a:cubicBezTo>
                  <a:pt x="3474" y="1644"/>
                  <a:pt x="3238" y="1752"/>
                  <a:pt x="3012" y="1851"/>
                </a:cubicBezTo>
                <a:cubicBezTo>
                  <a:pt x="2934" y="1870"/>
                  <a:pt x="2864" y="1890"/>
                  <a:pt x="2786" y="1900"/>
                </a:cubicBezTo>
                <a:cubicBezTo>
                  <a:pt x="3111" y="1732"/>
                  <a:pt x="3426" y="1575"/>
                  <a:pt x="3741" y="1408"/>
                </a:cubicBezTo>
                <a:cubicBezTo>
                  <a:pt x="3730" y="1359"/>
                  <a:pt x="3721" y="1310"/>
                  <a:pt x="3701" y="1270"/>
                </a:cubicBezTo>
                <a:cubicBezTo>
                  <a:pt x="3219" y="1526"/>
                  <a:pt x="2737" y="1772"/>
                  <a:pt x="2254" y="2028"/>
                </a:cubicBezTo>
                <a:cubicBezTo>
                  <a:pt x="2254" y="2018"/>
                  <a:pt x="2264" y="1999"/>
                  <a:pt x="2274" y="1988"/>
                </a:cubicBezTo>
                <a:cubicBezTo>
                  <a:pt x="2422" y="1890"/>
                  <a:pt x="2560" y="1792"/>
                  <a:pt x="2707" y="1693"/>
                </a:cubicBezTo>
                <a:cubicBezTo>
                  <a:pt x="2855" y="1605"/>
                  <a:pt x="3002" y="1526"/>
                  <a:pt x="3140" y="1447"/>
                </a:cubicBezTo>
                <a:cubicBezTo>
                  <a:pt x="3317" y="1349"/>
                  <a:pt x="3485" y="1251"/>
                  <a:pt x="3662" y="1152"/>
                </a:cubicBezTo>
                <a:cubicBezTo>
                  <a:pt x="3652" y="1142"/>
                  <a:pt x="3652" y="1133"/>
                  <a:pt x="3652" y="1122"/>
                </a:cubicBezTo>
                <a:cubicBezTo>
                  <a:pt x="3426" y="1251"/>
                  <a:pt x="3189" y="1378"/>
                  <a:pt x="2963" y="1516"/>
                </a:cubicBezTo>
                <a:lnTo>
                  <a:pt x="3612" y="1044"/>
                </a:lnTo>
                <a:lnTo>
                  <a:pt x="3553" y="926"/>
                </a:lnTo>
                <a:cubicBezTo>
                  <a:pt x="3445" y="995"/>
                  <a:pt x="3337" y="1074"/>
                  <a:pt x="3238" y="1152"/>
                </a:cubicBezTo>
                <a:cubicBezTo>
                  <a:pt x="3150" y="1181"/>
                  <a:pt x="3071" y="1221"/>
                  <a:pt x="2993" y="1251"/>
                </a:cubicBezTo>
                <a:cubicBezTo>
                  <a:pt x="3032" y="1211"/>
                  <a:pt x="3081" y="1172"/>
                  <a:pt x="3130" y="1122"/>
                </a:cubicBezTo>
                <a:cubicBezTo>
                  <a:pt x="3238" y="1014"/>
                  <a:pt x="3356" y="906"/>
                  <a:pt x="3465" y="788"/>
                </a:cubicBezTo>
                <a:cubicBezTo>
                  <a:pt x="3455" y="778"/>
                  <a:pt x="3445" y="768"/>
                  <a:pt x="3445" y="759"/>
                </a:cubicBezTo>
                <a:cubicBezTo>
                  <a:pt x="3268" y="945"/>
                  <a:pt x="3091" y="1122"/>
                  <a:pt x="2904" y="1290"/>
                </a:cubicBezTo>
                <a:cubicBezTo>
                  <a:pt x="2894" y="1290"/>
                  <a:pt x="2894" y="1290"/>
                  <a:pt x="2884" y="1299"/>
                </a:cubicBezTo>
                <a:cubicBezTo>
                  <a:pt x="3061" y="1103"/>
                  <a:pt x="3229" y="906"/>
                  <a:pt x="3396" y="700"/>
                </a:cubicBezTo>
                <a:cubicBezTo>
                  <a:pt x="3367" y="670"/>
                  <a:pt x="3337" y="630"/>
                  <a:pt x="3297" y="591"/>
                </a:cubicBezTo>
                <a:cubicBezTo>
                  <a:pt x="3248" y="650"/>
                  <a:pt x="3209" y="700"/>
                  <a:pt x="3159" y="759"/>
                </a:cubicBezTo>
                <a:cubicBezTo>
                  <a:pt x="3071" y="818"/>
                  <a:pt x="2993" y="877"/>
                  <a:pt x="2914" y="926"/>
                </a:cubicBezTo>
                <a:cubicBezTo>
                  <a:pt x="3002" y="778"/>
                  <a:pt x="3091" y="630"/>
                  <a:pt x="3179" y="473"/>
                </a:cubicBezTo>
                <a:cubicBezTo>
                  <a:pt x="3130" y="433"/>
                  <a:pt x="3081" y="394"/>
                  <a:pt x="3022" y="355"/>
                </a:cubicBezTo>
                <a:cubicBezTo>
                  <a:pt x="2934" y="542"/>
                  <a:pt x="2835" y="719"/>
                  <a:pt x="2737" y="906"/>
                </a:cubicBezTo>
                <a:cubicBezTo>
                  <a:pt x="2786" y="788"/>
                  <a:pt x="2835" y="670"/>
                  <a:pt x="2875" y="552"/>
                </a:cubicBezTo>
                <a:lnTo>
                  <a:pt x="2963" y="315"/>
                </a:lnTo>
                <a:cubicBezTo>
                  <a:pt x="2953" y="306"/>
                  <a:pt x="2943" y="306"/>
                  <a:pt x="2934" y="296"/>
                </a:cubicBezTo>
                <a:cubicBezTo>
                  <a:pt x="2845" y="552"/>
                  <a:pt x="2746" y="807"/>
                  <a:pt x="2638" y="1054"/>
                </a:cubicBezTo>
                <a:cubicBezTo>
                  <a:pt x="2628" y="1074"/>
                  <a:pt x="2628" y="1093"/>
                  <a:pt x="2619" y="1103"/>
                </a:cubicBezTo>
                <a:cubicBezTo>
                  <a:pt x="2608" y="1133"/>
                  <a:pt x="2589" y="1152"/>
                  <a:pt x="2579" y="1172"/>
                </a:cubicBezTo>
                <a:cubicBezTo>
                  <a:pt x="2530" y="1211"/>
                  <a:pt x="2481" y="1240"/>
                  <a:pt x="2431" y="1270"/>
                </a:cubicBezTo>
                <a:cubicBezTo>
                  <a:pt x="2540" y="1063"/>
                  <a:pt x="2648" y="847"/>
                  <a:pt x="2746" y="621"/>
                </a:cubicBezTo>
                <a:cubicBezTo>
                  <a:pt x="2796" y="512"/>
                  <a:pt x="2845" y="394"/>
                  <a:pt x="2894" y="276"/>
                </a:cubicBezTo>
                <a:cubicBezTo>
                  <a:pt x="2875" y="256"/>
                  <a:pt x="2855" y="247"/>
                  <a:pt x="2835" y="237"/>
                </a:cubicBezTo>
                <a:cubicBezTo>
                  <a:pt x="2726" y="503"/>
                  <a:pt x="2608" y="768"/>
                  <a:pt x="2481" y="1024"/>
                </a:cubicBezTo>
                <a:cubicBezTo>
                  <a:pt x="2422" y="1142"/>
                  <a:pt x="2372" y="1251"/>
                  <a:pt x="2313" y="1359"/>
                </a:cubicBezTo>
                <a:lnTo>
                  <a:pt x="2293" y="1378"/>
                </a:lnTo>
                <a:cubicBezTo>
                  <a:pt x="2431" y="1074"/>
                  <a:pt x="2549" y="768"/>
                  <a:pt x="2667" y="463"/>
                </a:cubicBezTo>
                <a:cubicBezTo>
                  <a:pt x="2697" y="374"/>
                  <a:pt x="2726" y="286"/>
                  <a:pt x="2776" y="208"/>
                </a:cubicBezTo>
                <a:lnTo>
                  <a:pt x="2717" y="178"/>
                </a:lnTo>
                <a:cubicBezTo>
                  <a:pt x="2678" y="237"/>
                  <a:pt x="2648" y="296"/>
                  <a:pt x="2628" y="365"/>
                </a:cubicBezTo>
                <a:cubicBezTo>
                  <a:pt x="2589" y="453"/>
                  <a:pt x="2560" y="542"/>
                  <a:pt x="2530" y="630"/>
                </a:cubicBezTo>
                <a:cubicBezTo>
                  <a:pt x="2490" y="719"/>
                  <a:pt x="2461" y="818"/>
                  <a:pt x="2422" y="916"/>
                </a:cubicBezTo>
                <a:cubicBezTo>
                  <a:pt x="2343" y="1093"/>
                  <a:pt x="2264" y="1280"/>
                  <a:pt x="2175" y="1467"/>
                </a:cubicBezTo>
                <a:cubicBezTo>
                  <a:pt x="2116" y="1507"/>
                  <a:pt x="2057" y="1546"/>
                  <a:pt x="2008" y="1585"/>
                </a:cubicBezTo>
                <a:cubicBezTo>
                  <a:pt x="2008" y="1555"/>
                  <a:pt x="2018" y="1516"/>
                  <a:pt x="2028" y="1477"/>
                </a:cubicBezTo>
                <a:cubicBezTo>
                  <a:pt x="2127" y="1162"/>
                  <a:pt x="2234" y="857"/>
                  <a:pt x="2363" y="542"/>
                </a:cubicBezTo>
                <a:cubicBezTo>
                  <a:pt x="2422" y="404"/>
                  <a:pt x="2481" y="256"/>
                  <a:pt x="2540" y="109"/>
                </a:cubicBezTo>
                <a:cubicBezTo>
                  <a:pt x="2510" y="99"/>
                  <a:pt x="2490" y="99"/>
                  <a:pt x="2471" y="89"/>
                </a:cubicBezTo>
                <a:cubicBezTo>
                  <a:pt x="2343" y="385"/>
                  <a:pt x="2225" y="689"/>
                  <a:pt x="2116" y="985"/>
                </a:cubicBezTo>
                <a:lnTo>
                  <a:pt x="2087" y="1074"/>
                </a:lnTo>
                <a:cubicBezTo>
                  <a:pt x="2116" y="906"/>
                  <a:pt x="2146" y="748"/>
                  <a:pt x="2166" y="581"/>
                </a:cubicBezTo>
                <a:cubicBezTo>
                  <a:pt x="2195" y="404"/>
                  <a:pt x="2225" y="217"/>
                  <a:pt x="2254" y="40"/>
                </a:cubicBezTo>
                <a:cubicBezTo>
                  <a:pt x="2234" y="30"/>
                  <a:pt x="2205" y="30"/>
                  <a:pt x="2186" y="20"/>
                </a:cubicBezTo>
                <a:cubicBezTo>
                  <a:pt x="2166" y="50"/>
                  <a:pt x="2156" y="79"/>
                  <a:pt x="2136" y="99"/>
                </a:cubicBezTo>
                <a:cubicBezTo>
                  <a:pt x="2146" y="70"/>
                  <a:pt x="2146" y="50"/>
                  <a:pt x="2146" y="20"/>
                </a:cubicBezTo>
                <a:cubicBezTo>
                  <a:pt x="2097" y="11"/>
                  <a:pt x="2048" y="11"/>
                  <a:pt x="1989" y="11"/>
                </a:cubicBezTo>
                <a:lnTo>
                  <a:pt x="1930" y="512"/>
                </a:lnTo>
                <a:cubicBezTo>
                  <a:pt x="1920" y="522"/>
                  <a:pt x="1920" y="542"/>
                  <a:pt x="1910" y="552"/>
                </a:cubicBezTo>
                <a:lnTo>
                  <a:pt x="1910" y="414"/>
                </a:lnTo>
                <a:cubicBezTo>
                  <a:pt x="1920" y="276"/>
                  <a:pt x="1920" y="138"/>
                  <a:pt x="1920"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34" name="Google Shape;1934;p10"/>
          <p:cNvSpPr/>
          <p:nvPr/>
        </p:nvSpPr>
        <p:spPr>
          <a:xfrm>
            <a:off x="5034604" y="5070107"/>
            <a:ext cx="73299" cy="12711"/>
          </a:xfrm>
          <a:custGeom>
            <a:avLst/>
            <a:gdLst/>
            <a:ahLst/>
            <a:cxnLst/>
            <a:rect l="l" t="t" r="r" b="b"/>
            <a:pathLst>
              <a:path w="346" h="60" extrusionOk="0">
                <a:moveTo>
                  <a:pt x="1" y="1"/>
                </a:moveTo>
                <a:cubicBezTo>
                  <a:pt x="1" y="11"/>
                  <a:pt x="11" y="20"/>
                  <a:pt x="11" y="31"/>
                </a:cubicBezTo>
                <a:lnTo>
                  <a:pt x="188" y="60"/>
                </a:lnTo>
                <a:lnTo>
                  <a:pt x="346" y="60"/>
                </a:lnTo>
                <a:cubicBezTo>
                  <a:pt x="306" y="60"/>
                  <a:pt x="267" y="50"/>
                  <a:pt x="228" y="40"/>
                </a:cubicBezTo>
                <a:cubicBezTo>
                  <a:pt x="149" y="31"/>
                  <a:pt x="80" y="11"/>
                  <a:pt x="1"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35" name="Google Shape;1935;p10"/>
          <p:cNvSpPr/>
          <p:nvPr/>
        </p:nvSpPr>
        <p:spPr>
          <a:xfrm>
            <a:off x="75043" y="4573961"/>
            <a:ext cx="802055" cy="508858"/>
          </a:xfrm>
          <a:custGeom>
            <a:avLst/>
            <a:gdLst/>
            <a:ahLst/>
            <a:cxnLst/>
            <a:rect l="l" t="t" r="r" b="b"/>
            <a:pathLst>
              <a:path w="3786" h="2402" extrusionOk="0">
                <a:moveTo>
                  <a:pt x="1506" y="424"/>
                </a:moveTo>
                <a:cubicBezTo>
                  <a:pt x="1545" y="512"/>
                  <a:pt x="1575" y="601"/>
                  <a:pt x="1604" y="689"/>
                </a:cubicBezTo>
                <a:cubicBezTo>
                  <a:pt x="1614" y="728"/>
                  <a:pt x="1615" y="766"/>
                  <a:pt x="1623" y="796"/>
                </a:cubicBezTo>
                <a:lnTo>
                  <a:pt x="1623" y="796"/>
                </a:lnTo>
                <a:cubicBezTo>
                  <a:pt x="1584" y="668"/>
                  <a:pt x="1545" y="541"/>
                  <a:pt x="1506" y="424"/>
                </a:cubicBezTo>
                <a:close/>
                <a:moveTo>
                  <a:pt x="1053" y="837"/>
                </a:moveTo>
                <a:cubicBezTo>
                  <a:pt x="1063" y="847"/>
                  <a:pt x="1073" y="857"/>
                  <a:pt x="1083" y="877"/>
                </a:cubicBezTo>
                <a:cubicBezTo>
                  <a:pt x="1093" y="886"/>
                  <a:pt x="1103" y="906"/>
                  <a:pt x="1112" y="916"/>
                </a:cubicBezTo>
                <a:cubicBezTo>
                  <a:pt x="1112" y="936"/>
                  <a:pt x="1112" y="945"/>
                  <a:pt x="1122" y="965"/>
                </a:cubicBezTo>
                <a:cubicBezTo>
                  <a:pt x="1093" y="916"/>
                  <a:pt x="1073" y="877"/>
                  <a:pt x="1053" y="837"/>
                </a:cubicBezTo>
                <a:close/>
                <a:moveTo>
                  <a:pt x="1742" y="1083"/>
                </a:moveTo>
                <a:lnTo>
                  <a:pt x="1772" y="1172"/>
                </a:lnTo>
                <a:lnTo>
                  <a:pt x="1772" y="1290"/>
                </a:lnTo>
                <a:cubicBezTo>
                  <a:pt x="1762" y="1260"/>
                  <a:pt x="1752" y="1240"/>
                  <a:pt x="1742" y="1211"/>
                </a:cubicBezTo>
                <a:lnTo>
                  <a:pt x="1742" y="1172"/>
                </a:lnTo>
                <a:cubicBezTo>
                  <a:pt x="1742" y="1152"/>
                  <a:pt x="1733" y="1133"/>
                  <a:pt x="1733" y="1103"/>
                </a:cubicBezTo>
                <a:cubicBezTo>
                  <a:pt x="1733" y="1093"/>
                  <a:pt x="1742" y="1093"/>
                  <a:pt x="1742" y="1083"/>
                </a:cubicBezTo>
                <a:close/>
                <a:moveTo>
                  <a:pt x="1280" y="995"/>
                </a:moveTo>
                <a:cubicBezTo>
                  <a:pt x="1289" y="1004"/>
                  <a:pt x="1300" y="1024"/>
                  <a:pt x="1300" y="1034"/>
                </a:cubicBezTo>
                <a:cubicBezTo>
                  <a:pt x="1359" y="1142"/>
                  <a:pt x="1407" y="1240"/>
                  <a:pt x="1466" y="1349"/>
                </a:cubicBezTo>
                <a:lnTo>
                  <a:pt x="1457" y="1339"/>
                </a:lnTo>
                <a:cubicBezTo>
                  <a:pt x="1398" y="1260"/>
                  <a:pt x="1348" y="1192"/>
                  <a:pt x="1289" y="1113"/>
                </a:cubicBezTo>
                <a:cubicBezTo>
                  <a:pt x="1289" y="1074"/>
                  <a:pt x="1289" y="1034"/>
                  <a:pt x="1280" y="995"/>
                </a:cubicBezTo>
                <a:close/>
                <a:moveTo>
                  <a:pt x="2205" y="119"/>
                </a:moveTo>
                <a:lnTo>
                  <a:pt x="2205" y="119"/>
                </a:lnTo>
                <a:cubicBezTo>
                  <a:pt x="2155" y="433"/>
                  <a:pt x="2107" y="739"/>
                  <a:pt x="2057" y="1054"/>
                </a:cubicBezTo>
                <a:cubicBezTo>
                  <a:pt x="2037" y="1122"/>
                  <a:pt x="2028" y="1192"/>
                  <a:pt x="2018" y="1260"/>
                </a:cubicBezTo>
                <a:cubicBezTo>
                  <a:pt x="2008" y="1290"/>
                  <a:pt x="1998" y="1319"/>
                  <a:pt x="1988" y="1359"/>
                </a:cubicBezTo>
                <a:cubicBezTo>
                  <a:pt x="2028" y="1004"/>
                  <a:pt x="2067" y="641"/>
                  <a:pt x="2116" y="286"/>
                </a:cubicBezTo>
                <a:cubicBezTo>
                  <a:pt x="2146" y="237"/>
                  <a:pt x="2175" y="178"/>
                  <a:pt x="2205" y="119"/>
                </a:cubicBezTo>
                <a:close/>
                <a:moveTo>
                  <a:pt x="3071" y="857"/>
                </a:moveTo>
                <a:cubicBezTo>
                  <a:pt x="2914" y="1034"/>
                  <a:pt x="2766" y="1211"/>
                  <a:pt x="2599" y="1388"/>
                </a:cubicBezTo>
                <a:cubicBezTo>
                  <a:pt x="2697" y="1260"/>
                  <a:pt x="2785" y="1133"/>
                  <a:pt x="2864" y="1004"/>
                </a:cubicBezTo>
                <a:lnTo>
                  <a:pt x="3071" y="857"/>
                </a:lnTo>
                <a:close/>
                <a:moveTo>
                  <a:pt x="2520" y="1251"/>
                </a:moveTo>
                <a:lnTo>
                  <a:pt x="2520" y="1251"/>
                </a:lnTo>
                <a:cubicBezTo>
                  <a:pt x="2451" y="1349"/>
                  <a:pt x="2382" y="1447"/>
                  <a:pt x="2313" y="1536"/>
                </a:cubicBezTo>
                <a:cubicBezTo>
                  <a:pt x="2303" y="1546"/>
                  <a:pt x="2293" y="1546"/>
                  <a:pt x="2293" y="1546"/>
                </a:cubicBezTo>
                <a:cubicBezTo>
                  <a:pt x="2323" y="1477"/>
                  <a:pt x="2362" y="1408"/>
                  <a:pt x="2402" y="1339"/>
                </a:cubicBezTo>
                <a:lnTo>
                  <a:pt x="2520" y="1251"/>
                </a:lnTo>
                <a:close/>
                <a:moveTo>
                  <a:pt x="3110" y="1231"/>
                </a:moveTo>
                <a:lnTo>
                  <a:pt x="3110" y="1231"/>
                </a:lnTo>
                <a:cubicBezTo>
                  <a:pt x="2962" y="1339"/>
                  <a:pt x="2815" y="1437"/>
                  <a:pt x="2667" y="1546"/>
                </a:cubicBezTo>
                <a:cubicBezTo>
                  <a:pt x="2677" y="1536"/>
                  <a:pt x="2677" y="1526"/>
                  <a:pt x="2687" y="1516"/>
                </a:cubicBezTo>
                <a:lnTo>
                  <a:pt x="2923" y="1310"/>
                </a:lnTo>
                <a:cubicBezTo>
                  <a:pt x="2982" y="1290"/>
                  <a:pt x="3051" y="1260"/>
                  <a:pt x="3110" y="1231"/>
                </a:cubicBezTo>
                <a:close/>
                <a:moveTo>
                  <a:pt x="876" y="1221"/>
                </a:moveTo>
                <a:lnTo>
                  <a:pt x="876" y="1221"/>
                </a:lnTo>
                <a:cubicBezTo>
                  <a:pt x="974" y="1310"/>
                  <a:pt x="1073" y="1388"/>
                  <a:pt x="1171" y="1467"/>
                </a:cubicBezTo>
                <a:cubicBezTo>
                  <a:pt x="1182" y="1507"/>
                  <a:pt x="1182" y="1536"/>
                  <a:pt x="1182" y="1566"/>
                </a:cubicBezTo>
                <a:cubicBezTo>
                  <a:pt x="1112" y="1507"/>
                  <a:pt x="1044" y="1447"/>
                  <a:pt x="965" y="1388"/>
                </a:cubicBezTo>
                <a:cubicBezTo>
                  <a:pt x="935" y="1329"/>
                  <a:pt x="906" y="1280"/>
                  <a:pt x="876" y="1221"/>
                </a:cubicBezTo>
                <a:close/>
                <a:moveTo>
                  <a:pt x="256" y="866"/>
                </a:moveTo>
                <a:lnTo>
                  <a:pt x="256" y="866"/>
                </a:lnTo>
                <a:cubicBezTo>
                  <a:pt x="463" y="1024"/>
                  <a:pt x="670" y="1192"/>
                  <a:pt x="867" y="1349"/>
                </a:cubicBezTo>
                <a:cubicBezTo>
                  <a:pt x="867" y="1359"/>
                  <a:pt x="876" y="1359"/>
                  <a:pt x="876" y="1369"/>
                </a:cubicBezTo>
                <a:cubicBezTo>
                  <a:pt x="915" y="1437"/>
                  <a:pt x="945" y="1507"/>
                  <a:pt x="985" y="1575"/>
                </a:cubicBezTo>
                <a:cubicBezTo>
                  <a:pt x="856" y="1447"/>
                  <a:pt x="729" y="1329"/>
                  <a:pt x="600" y="1201"/>
                </a:cubicBezTo>
                <a:cubicBezTo>
                  <a:pt x="493" y="1093"/>
                  <a:pt x="375" y="985"/>
                  <a:pt x="256" y="866"/>
                </a:cubicBezTo>
                <a:close/>
                <a:moveTo>
                  <a:pt x="1683" y="1231"/>
                </a:moveTo>
                <a:cubicBezTo>
                  <a:pt x="1693" y="1349"/>
                  <a:pt x="1713" y="1457"/>
                  <a:pt x="1733" y="1566"/>
                </a:cubicBezTo>
                <a:cubicBezTo>
                  <a:pt x="1733" y="1570"/>
                  <a:pt x="1733" y="1575"/>
                  <a:pt x="1733" y="1580"/>
                </a:cubicBezTo>
                <a:lnTo>
                  <a:pt x="1733" y="1580"/>
                </a:lnTo>
                <a:lnTo>
                  <a:pt x="1654" y="1290"/>
                </a:lnTo>
                <a:lnTo>
                  <a:pt x="1654" y="1280"/>
                </a:lnTo>
                <a:cubicBezTo>
                  <a:pt x="1663" y="1270"/>
                  <a:pt x="1674" y="1251"/>
                  <a:pt x="1683" y="1231"/>
                </a:cubicBezTo>
                <a:close/>
                <a:moveTo>
                  <a:pt x="2273" y="1428"/>
                </a:moveTo>
                <a:cubicBezTo>
                  <a:pt x="2244" y="1477"/>
                  <a:pt x="2214" y="1536"/>
                  <a:pt x="2195" y="1595"/>
                </a:cubicBezTo>
                <a:lnTo>
                  <a:pt x="2185" y="1595"/>
                </a:lnTo>
                <a:cubicBezTo>
                  <a:pt x="2185" y="1585"/>
                  <a:pt x="2195" y="1585"/>
                  <a:pt x="2195" y="1585"/>
                </a:cubicBezTo>
                <a:cubicBezTo>
                  <a:pt x="2214" y="1536"/>
                  <a:pt x="2234" y="1487"/>
                  <a:pt x="2264" y="1437"/>
                </a:cubicBezTo>
                <a:lnTo>
                  <a:pt x="2273" y="1428"/>
                </a:lnTo>
                <a:close/>
                <a:moveTo>
                  <a:pt x="1300" y="1181"/>
                </a:moveTo>
                <a:lnTo>
                  <a:pt x="1300" y="1181"/>
                </a:lnTo>
                <a:cubicBezTo>
                  <a:pt x="1368" y="1280"/>
                  <a:pt x="1437" y="1369"/>
                  <a:pt x="1506" y="1467"/>
                </a:cubicBezTo>
                <a:cubicBezTo>
                  <a:pt x="1486" y="1516"/>
                  <a:pt x="1477" y="1575"/>
                  <a:pt x="1457" y="1625"/>
                </a:cubicBezTo>
                <a:cubicBezTo>
                  <a:pt x="1427" y="1585"/>
                  <a:pt x="1398" y="1536"/>
                  <a:pt x="1378" y="1496"/>
                </a:cubicBezTo>
                <a:cubicBezTo>
                  <a:pt x="1368" y="1487"/>
                  <a:pt x="1359" y="1467"/>
                  <a:pt x="1359" y="1447"/>
                </a:cubicBezTo>
                <a:cubicBezTo>
                  <a:pt x="1348" y="1428"/>
                  <a:pt x="1329" y="1408"/>
                  <a:pt x="1319" y="1378"/>
                </a:cubicBezTo>
                <a:cubicBezTo>
                  <a:pt x="1319" y="1319"/>
                  <a:pt x="1309" y="1251"/>
                  <a:pt x="1300" y="1181"/>
                </a:cubicBezTo>
                <a:close/>
                <a:moveTo>
                  <a:pt x="2146" y="1526"/>
                </a:moveTo>
                <a:cubicBezTo>
                  <a:pt x="2126" y="1555"/>
                  <a:pt x="2107" y="1595"/>
                  <a:pt x="2087" y="1634"/>
                </a:cubicBezTo>
                <a:cubicBezTo>
                  <a:pt x="2067" y="1644"/>
                  <a:pt x="2037" y="1654"/>
                  <a:pt x="2008" y="1664"/>
                </a:cubicBezTo>
                <a:cubicBezTo>
                  <a:pt x="2008" y="1654"/>
                  <a:pt x="1998" y="1644"/>
                  <a:pt x="1998" y="1634"/>
                </a:cubicBezTo>
                <a:cubicBezTo>
                  <a:pt x="2048" y="1595"/>
                  <a:pt x="2096" y="1555"/>
                  <a:pt x="2146" y="1526"/>
                </a:cubicBezTo>
                <a:close/>
                <a:moveTo>
                  <a:pt x="1634" y="1349"/>
                </a:moveTo>
                <a:lnTo>
                  <a:pt x="1722" y="1703"/>
                </a:lnTo>
                <a:cubicBezTo>
                  <a:pt x="1703" y="1664"/>
                  <a:pt x="1683" y="1625"/>
                  <a:pt x="1663" y="1595"/>
                </a:cubicBezTo>
                <a:lnTo>
                  <a:pt x="1595" y="1447"/>
                </a:lnTo>
                <a:cubicBezTo>
                  <a:pt x="1604" y="1418"/>
                  <a:pt x="1615" y="1378"/>
                  <a:pt x="1634" y="1349"/>
                </a:cubicBezTo>
                <a:close/>
                <a:moveTo>
                  <a:pt x="2067" y="1673"/>
                </a:moveTo>
                <a:lnTo>
                  <a:pt x="2067" y="1673"/>
                </a:lnTo>
                <a:cubicBezTo>
                  <a:pt x="2057" y="1693"/>
                  <a:pt x="2048" y="1723"/>
                  <a:pt x="2037" y="1743"/>
                </a:cubicBezTo>
                <a:cubicBezTo>
                  <a:pt x="2028" y="1723"/>
                  <a:pt x="2018" y="1713"/>
                  <a:pt x="2018" y="1693"/>
                </a:cubicBezTo>
                <a:cubicBezTo>
                  <a:pt x="2037" y="1684"/>
                  <a:pt x="2048" y="1684"/>
                  <a:pt x="2067" y="1673"/>
                </a:cubicBezTo>
                <a:close/>
                <a:moveTo>
                  <a:pt x="1004" y="1457"/>
                </a:moveTo>
                <a:cubicBezTo>
                  <a:pt x="1033" y="1487"/>
                  <a:pt x="1073" y="1516"/>
                  <a:pt x="1103" y="1546"/>
                </a:cubicBezTo>
                <a:cubicBezTo>
                  <a:pt x="1132" y="1566"/>
                  <a:pt x="1162" y="1595"/>
                  <a:pt x="1191" y="1614"/>
                </a:cubicBezTo>
                <a:cubicBezTo>
                  <a:pt x="1201" y="1684"/>
                  <a:pt x="1211" y="1743"/>
                  <a:pt x="1221" y="1802"/>
                </a:cubicBezTo>
                <a:cubicBezTo>
                  <a:pt x="1191" y="1782"/>
                  <a:pt x="1171" y="1762"/>
                  <a:pt x="1142" y="1732"/>
                </a:cubicBezTo>
                <a:cubicBezTo>
                  <a:pt x="1103" y="1644"/>
                  <a:pt x="1053" y="1555"/>
                  <a:pt x="1004" y="1457"/>
                </a:cubicBezTo>
                <a:close/>
                <a:moveTo>
                  <a:pt x="1555" y="1536"/>
                </a:moveTo>
                <a:cubicBezTo>
                  <a:pt x="1565" y="1546"/>
                  <a:pt x="1565" y="1546"/>
                  <a:pt x="1565" y="1555"/>
                </a:cubicBezTo>
                <a:lnTo>
                  <a:pt x="1693" y="1792"/>
                </a:lnTo>
                <a:lnTo>
                  <a:pt x="1634" y="1821"/>
                </a:lnTo>
                <a:cubicBezTo>
                  <a:pt x="1595" y="1782"/>
                  <a:pt x="1555" y="1752"/>
                  <a:pt x="1506" y="1713"/>
                </a:cubicBezTo>
                <a:cubicBezTo>
                  <a:pt x="1506" y="1703"/>
                  <a:pt x="1506" y="1703"/>
                  <a:pt x="1496" y="1703"/>
                </a:cubicBezTo>
                <a:cubicBezTo>
                  <a:pt x="1516" y="1644"/>
                  <a:pt x="1536" y="1595"/>
                  <a:pt x="1555" y="1536"/>
                </a:cubicBezTo>
                <a:close/>
                <a:moveTo>
                  <a:pt x="1378" y="1792"/>
                </a:moveTo>
                <a:cubicBezTo>
                  <a:pt x="1378" y="1792"/>
                  <a:pt x="1388" y="1802"/>
                  <a:pt x="1388" y="1811"/>
                </a:cubicBezTo>
                <a:cubicBezTo>
                  <a:pt x="1388" y="1811"/>
                  <a:pt x="1388" y="1821"/>
                  <a:pt x="1378" y="1831"/>
                </a:cubicBezTo>
                <a:lnTo>
                  <a:pt x="1378" y="1792"/>
                </a:lnTo>
                <a:close/>
                <a:moveTo>
                  <a:pt x="1565" y="1802"/>
                </a:moveTo>
                <a:cubicBezTo>
                  <a:pt x="1575" y="1811"/>
                  <a:pt x="1585" y="1821"/>
                  <a:pt x="1604" y="1831"/>
                </a:cubicBezTo>
                <a:cubicBezTo>
                  <a:pt x="1595" y="1841"/>
                  <a:pt x="1595" y="1841"/>
                  <a:pt x="1585" y="1841"/>
                </a:cubicBezTo>
                <a:cubicBezTo>
                  <a:pt x="1575" y="1831"/>
                  <a:pt x="1565" y="1811"/>
                  <a:pt x="1565" y="1802"/>
                </a:cubicBezTo>
                <a:close/>
                <a:moveTo>
                  <a:pt x="1969" y="1782"/>
                </a:moveTo>
                <a:cubicBezTo>
                  <a:pt x="1978" y="1802"/>
                  <a:pt x="1978" y="1811"/>
                  <a:pt x="1988" y="1831"/>
                </a:cubicBezTo>
                <a:cubicBezTo>
                  <a:pt x="1978" y="1841"/>
                  <a:pt x="1978" y="1861"/>
                  <a:pt x="1969" y="1870"/>
                </a:cubicBezTo>
                <a:cubicBezTo>
                  <a:pt x="1969" y="1861"/>
                  <a:pt x="1959" y="1851"/>
                  <a:pt x="1959" y="1851"/>
                </a:cubicBezTo>
                <a:cubicBezTo>
                  <a:pt x="1969" y="1831"/>
                  <a:pt x="1969" y="1802"/>
                  <a:pt x="1969" y="1782"/>
                </a:cubicBezTo>
                <a:close/>
                <a:moveTo>
                  <a:pt x="1634" y="1861"/>
                </a:moveTo>
                <a:lnTo>
                  <a:pt x="1615" y="1880"/>
                </a:lnTo>
                <a:cubicBezTo>
                  <a:pt x="1604" y="1880"/>
                  <a:pt x="1604" y="1870"/>
                  <a:pt x="1604" y="1870"/>
                </a:cubicBezTo>
                <a:cubicBezTo>
                  <a:pt x="1604" y="1861"/>
                  <a:pt x="1615" y="1861"/>
                  <a:pt x="1624" y="1861"/>
                </a:cubicBezTo>
                <a:close/>
                <a:moveTo>
                  <a:pt x="1191" y="1831"/>
                </a:moveTo>
                <a:lnTo>
                  <a:pt x="1221" y="1861"/>
                </a:lnTo>
                <a:cubicBezTo>
                  <a:pt x="1228" y="1868"/>
                  <a:pt x="1230" y="1877"/>
                  <a:pt x="1230" y="1890"/>
                </a:cubicBezTo>
                <a:lnTo>
                  <a:pt x="1230" y="1890"/>
                </a:lnTo>
                <a:cubicBezTo>
                  <a:pt x="1221" y="1870"/>
                  <a:pt x="1201" y="1851"/>
                  <a:pt x="1191" y="1831"/>
                </a:cubicBezTo>
                <a:close/>
                <a:moveTo>
                  <a:pt x="1437" y="1890"/>
                </a:moveTo>
                <a:cubicBezTo>
                  <a:pt x="1437" y="1890"/>
                  <a:pt x="1437" y="1900"/>
                  <a:pt x="1447" y="1900"/>
                </a:cubicBezTo>
                <a:lnTo>
                  <a:pt x="1427" y="1900"/>
                </a:lnTo>
                <a:lnTo>
                  <a:pt x="1437" y="1890"/>
                </a:lnTo>
                <a:close/>
                <a:moveTo>
                  <a:pt x="1722" y="1841"/>
                </a:moveTo>
                <a:cubicBezTo>
                  <a:pt x="1733" y="1870"/>
                  <a:pt x="1742" y="1890"/>
                  <a:pt x="1762" y="1920"/>
                </a:cubicBezTo>
                <a:lnTo>
                  <a:pt x="1762" y="1929"/>
                </a:lnTo>
                <a:cubicBezTo>
                  <a:pt x="1733" y="1910"/>
                  <a:pt x="1713" y="1890"/>
                  <a:pt x="1683" y="1870"/>
                </a:cubicBezTo>
                <a:cubicBezTo>
                  <a:pt x="1693" y="1861"/>
                  <a:pt x="1703" y="1851"/>
                  <a:pt x="1722" y="1841"/>
                </a:cubicBezTo>
                <a:close/>
                <a:moveTo>
                  <a:pt x="1457" y="1929"/>
                </a:moveTo>
                <a:cubicBezTo>
                  <a:pt x="1466" y="1940"/>
                  <a:pt x="1477" y="1959"/>
                  <a:pt x="1486" y="1979"/>
                </a:cubicBezTo>
                <a:cubicBezTo>
                  <a:pt x="1466" y="1988"/>
                  <a:pt x="1447" y="2008"/>
                  <a:pt x="1427" y="2018"/>
                </a:cubicBezTo>
                <a:cubicBezTo>
                  <a:pt x="1427" y="2008"/>
                  <a:pt x="1418" y="1999"/>
                  <a:pt x="1407" y="1999"/>
                </a:cubicBezTo>
                <a:lnTo>
                  <a:pt x="1407" y="1979"/>
                </a:lnTo>
                <a:cubicBezTo>
                  <a:pt x="1407" y="1969"/>
                  <a:pt x="1418" y="1959"/>
                  <a:pt x="1418" y="1940"/>
                </a:cubicBezTo>
                <a:cubicBezTo>
                  <a:pt x="1427" y="1940"/>
                  <a:pt x="1447" y="1929"/>
                  <a:pt x="1457" y="1929"/>
                </a:cubicBezTo>
                <a:close/>
                <a:moveTo>
                  <a:pt x="1663" y="1890"/>
                </a:moveTo>
                <a:cubicBezTo>
                  <a:pt x="1674" y="1900"/>
                  <a:pt x="1683" y="1910"/>
                  <a:pt x="1703" y="1920"/>
                </a:cubicBezTo>
                <a:cubicBezTo>
                  <a:pt x="1713" y="1940"/>
                  <a:pt x="1733" y="1949"/>
                  <a:pt x="1752" y="1969"/>
                </a:cubicBezTo>
                <a:lnTo>
                  <a:pt x="1742" y="2047"/>
                </a:lnTo>
                <a:cubicBezTo>
                  <a:pt x="1713" y="2018"/>
                  <a:pt x="1693" y="1999"/>
                  <a:pt x="1663" y="1979"/>
                </a:cubicBezTo>
                <a:cubicBezTo>
                  <a:pt x="1654" y="1949"/>
                  <a:pt x="1634" y="1929"/>
                  <a:pt x="1624" y="1910"/>
                </a:cubicBezTo>
                <a:cubicBezTo>
                  <a:pt x="1634" y="1900"/>
                  <a:pt x="1644" y="1890"/>
                  <a:pt x="1663" y="1890"/>
                </a:cubicBezTo>
                <a:close/>
                <a:moveTo>
                  <a:pt x="1713" y="2058"/>
                </a:moveTo>
                <a:lnTo>
                  <a:pt x="1742" y="2087"/>
                </a:lnTo>
                <a:lnTo>
                  <a:pt x="1733" y="2097"/>
                </a:lnTo>
                <a:cubicBezTo>
                  <a:pt x="1722" y="2087"/>
                  <a:pt x="1713" y="2067"/>
                  <a:pt x="1713" y="2058"/>
                </a:cubicBezTo>
                <a:close/>
                <a:moveTo>
                  <a:pt x="1427" y="2058"/>
                </a:moveTo>
                <a:cubicBezTo>
                  <a:pt x="1437" y="2077"/>
                  <a:pt x="1457" y="2087"/>
                  <a:pt x="1466" y="2097"/>
                </a:cubicBezTo>
                <a:cubicBezTo>
                  <a:pt x="1466" y="2106"/>
                  <a:pt x="1477" y="2106"/>
                  <a:pt x="1486" y="2117"/>
                </a:cubicBezTo>
                <a:cubicBezTo>
                  <a:pt x="1466" y="2106"/>
                  <a:pt x="1447" y="2097"/>
                  <a:pt x="1418" y="2087"/>
                </a:cubicBezTo>
                <a:lnTo>
                  <a:pt x="1418" y="2067"/>
                </a:lnTo>
                <a:cubicBezTo>
                  <a:pt x="1418" y="2067"/>
                  <a:pt x="1427" y="2067"/>
                  <a:pt x="1427" y="2058"/>
                </a:cubicBezTo>
                <a:close/>
                <a:moveTo>
                  <a:pt x="1506" y="2008"/>
                </a:moveTo>
                <a:lnTo>
                  <a:pt x="1536" y="2067"/>
                </a:lnTo>
                <a:cubicBezTo>
                  <a:pt x="1545" y="2097"/>
                  <a:pt x="1565" y="2126"/>
                  <a:pt x="1575" y="2156"/>
                </a:cubicBezTo>
                <a:cubicBezTo>
                  <a:pt x="1565" y="2156"/>
                  <a:pt x="1565" y="2146"/>
                  <a:pt x="1555" y="2146"/>
                </a:cubicBezTo>
                <a:cubicBezTo>
                  <a:pt x="1526" y="2117"/>
                  <a:pt x="1486" y="2077"/>
                  <a:pt x="1457" y="2038"/>
                </a:cubicBezTo>
                <a:cubicBezTo>
                  <a:pt x="1466" y="2028"/>
                  <a:pt x="1486" y="2018"/>
                  <a:pt x="1506" y="2008"/>
                </a:cubicBezTo>
                <a:close/>
                <a:moveTo>
                  <a:pt x="2864" y="1920"/>
                </a:moveTo>
                <a:lnTo>
                  <a:pt x="2864" y="1920"/>
                </a:lnTo>
                <a:cubicBezTo>
                  <a:pt x="2776" y="1949"/>
                  <a:pt x="2697" y="1988"/>
                  <a:pt x="2608" y="2028"/>
                </a:cubicBezTo>
                <a:cubicBezTo>
                  <a:pt x="2490" y="2077"/>
                  <a:pt x="2372" y="2126"/>
                  <a:pt x="2264" y="2176"/>
                </a:cubicBezTo>
                <a:cubicBezTo>
                  <a:pt x="2402" y="2106"/>
                  <a:pt x="2540" y="2028"/>
                  <a:pt x="2677" y="1959"/>
                </a:cubicBezTo>
                <a:cubicBezTo>
                  <a:pt x="2746" y="1940"/>
                  <a:pt x="2805" y="1929"/>
                  <a:pt x="2864" y="1920"/>
                </a:cubicBezTo>
                <a:close/>
                <a:moveTo>
                  <a:pt x="1515" y="2289"/>
                </a:moveTo>
                <a:lnTo>
                  <a:pt x="1466" y="2313"/>
                </a:lnTo>
                <a:lnTo>
                  <a:pt x="1457" y="2313"/>
                </a:lnTo>
                <a:lnTo>
                  <a:pt x="1457" y="2303"/>
                </a:lnTo>
                <a:cubicBezTo>
                  <a:pt x="1481" y="2303"/>
                  <a:pt x="1499" y="2297"/>
                  <a:pt x="1515" y="2289"/>
                </a:cubicBezTo>
                <a:close/>
                <a:moveTo>
                  <a:pt x="2087" y="2284"/>
                </a:moveTo>
                <a:lnTo>
                  <a:pt x="2087" y="2284"/>
                </a:lnTo>
                <a:cubicBezTo>
                  <a:pt x="2077" y="2303"/>
                  <a:pt x="2077" y="2313"/>
                  <a:pt x="2067" y="2333"/>
                </a:cubicBezTo>
                <a:lnTo>
                  <a:pt x="2037" y="2303"/>
                </a:lnTo>
                <a:cubicBezTo>
                  <a:pt x="2057" y="2303"/>
                  <a:pt x="2077" y="2294"/>
                  <a:pt x="2087" y="2284"/>
                </a:cubicBezTo>
                <a:close/>
                <a:moveTo>
                  <a:pt x="778" y="1969"/>
                </a:moveTo>
                <a:lnTo>
                  <a:pt x="778" y="1969"/>
                </a:lnTo>
                <a:cubicBezTo>
                  <a:pt x="847" y="1999"/>
                  <a:pt x="926" y="2038"/>
                  <a:pt x="1004" y="2067"/>
                </a:cubicBezTo>
                <a:lnTo>
                  <a:pt x="1280" y="2343"/>
                </a:lnTo>
                <a:cubicBezTo>
                  <a:pt x="1280" y="2343"/>
                  <a:pt x="1270" y="2353"/>
                  <a:pt x="1260" y="2353"/>
                </a:cubicBezTo>
                <a:cubicBezTo>
                  <a:pt x="1250" y="2353"/>
                  <a:pt x="1241" y="2343"/>
                  <a:pt x="1241" y="2343"/>
                </a:cubicBezTo>
                <a:cubicBezTo>
                  <a:pt x="1122" y="2264"/>
                  <a:pt x="1014" y="2176"/>
                  <a:pt x="915" y="2087"/>
                </a:cubicBezTo>
                <a:cubicBezTo>
                  <a:pt x="867" y="2047"/>
                  <a:pt x="817" y="2008"/>
                  <a:pt x="778" y="1969"/>
                </a:cubicBezTo>
                <a:close/>
                <a:moveTo>
                  <a:pt x="2362" y="2323"/>
                </a:moveTo>
                <a:lnTo>
                  <a:pt x="2362" y="2323"/>
                </a:lnTo>
                <a:cubicBezTo>
                  <a:pt x="2333" y="2333"/>
                  <a:pt x="2313" y="2343"/>
                  <a:pt x="2284" y="2353"/>
                </a:cubicBezTo>
                <a:cubicBezTo>
                  <a:pt x="2273" y="2362"/>
                  <a:pt x="2254" y="2362"/>
                  <a:pt x="2234" y="2362"/>
                </a:cubicBezTo>
                <a:cubicBezTo>
                  <a:pt x="2284" y="2353"/>
                  <a:pt x="2323" y="2333"/>
                  <a:pt x="2362" y="2323"/>
                </a:cubicBezTo>
                <a:close/>
                <a:moveTo>
                  <a:pt x="2116" y="2303"/>
                </a:moveTo>
                <a:cubicBezTo>
                  <a:pt x="2126" y="2303"/>
                  <a:pt x="2126" y="2303"/>
                  <a:pt x="2136" y="2313"/>
                </a:cubicBezTo>
                <a:cubicBezTo>
                  <a:pt x="2136" y="2323"/>
                  <a:pt x="2146" y="2343"/>
                  <a:pt x="2146" y="2362"/>
                </a:cubicBezTo>
                <a:cubicBezTo>
                  <a:pt x="2136" y="2362"/>
                  <a:pt x="2126" y="2362"/>
                  <a:pt x="2116" y="2373"/>
                </a:cubicBezTo>
                <a:cubicBezTo>
                  <a:pt x="2107" y="2362"/>
                  <a:pt x="2096" y="2362"/>
                  <a:pt x="2096" y="2353"/>
                </a:cubicBezTo>
                <a:cubicBezTo>
                  <a:pt x="2107" y="2333"/>
                  <a:pt x="2116" y="2313"/>
                  <a:pt x="2116" y="2303"/>
                </a:cubicBezTo>
                <a:close/>
                <a:moveTo>
                  <a:pt x="1890" y="0"/>
                </a:moveTo>
                <a:cubicBezTo>
                  <a:pt x="1851" y="0"/>
                  <a:pt x="1811" y="0"/>
                  <a:pt x="1772" y="11"/>
                </a:cubicBezTo>
                <a:lnTo>
                  <a:pt x="1772" y="837"/>
                </a:lnTo>
                <a:cubicBezTo>
                  <a:pt x="1762" y="857"/>
                  <a:pt x="1762" y="866"/>
                  <a:pt x="1752" y="886"/>
                </a:cubicBezTo>
                <a:cubicBezTo>
                  <a:pt x="1722" y="818"/>
                  <a:pt x="1703" y="748"/>
                  <a:pt x="1674" y="680"/>
                </a:cubicBezTo>
                <a:cubicBezTo>
                  <a:pt x="1663" y="552"/>
                  <a:pt x="1654" y="424"/>
                  <a:pt x="1634" y="296"/>
                </a:cubicBezTo>
                <a:cubicBezTo>
                  <a:pt x="1634" y="208"/>
                  <a:pt x="1624" y="119"/>
                  <a:pt x="1615" y="20"/>
                </a:cubicBezTo>
                <a:cubicBezTo>
                  <a:pt x="1595" y="20"/>
                  <a:pt x="1565" y="30"/>
                  <a:pt x="1545" y="30"/>
                </a:cubicBezTo>
                <a:cubicBezTo>
                  <a:pt x="1555" y="144"/>
                  <a:pt x="1564" y="267"/>
                  <a:pt x="1574" y="381"/>
                </a:cubicBezTo>
                <a:lnTo>
                  <a:pt x="1574" y="381"/>
                </a:lnTo>
                <a:cubicBezTo>
                  <a:pt x="1535" y="265"/>
                  <a:pt x="1496" y="157"/>
                  <a:pt x="1447" y="50"/>
                </a:cubicBezTo>
                <a:cubicBezTo>
                  <a:pt x="1418" y="59"/>
                  <a:pt x="1378" y="70"/>
                  <a:pt x="1348" y="79"/>
                </a:cubicBezTo>
                <a:cubicBezTo>
                  <a:pt x="1398" y="286"/>
                  <a:pt x="1457" y="493"/>
                  <a:pt x="1516" y="700"/>
                </a:cubicBezTo>
                <a:cubicBezTo>
                  <a:pt x="1555" y="837"/>
                  <a:pt x="1604" y="985"/>
                  <a:pt x="1644" y="1122"/>
                </a:cubicBezTo>
                <a:cubicBezTo>
                  <a:pt x="1644" y="1142"/>
                  <a:pt x="1634" y="1162"/>
                  <a:pt x="1624" y="1181"/>
                </a:cubicBezTo>
                <a:cubicBezTo>
                  <a:pt x="1555" y="945"/>
                  <a:pt x="1496" y="709"/>
                  <a:pt x="1427" y="483"/>
                </a:cubicBezTo>
                <a:cubicBezTo>
                  <a:pt x="1388" y="345"/>
                  <a:pt x="1348" y="217"/>
                  <a:pt x="1309" y="89"/>
                </a:cubicBezTo>
                <a:cubicBezTo>
                  <a:pt x="1300" y="89"/>
                  <a:pt x="1289" y="99"/>
                  <a:pt x="1270" y="99"/>
                </a:cubicBezTo>
                <a:cubicBezTo>
                  <a:pt x="1368" y="404"/>
                  <a:pt x="1457" y="709"/>
                  <a:pt x="1545" y="1024"/>
                </a:cubicBezTo>
                <a:cubicBezTo>
                  <a:pt x="1565" y="1093"/>
                  <a:pt x="1585" y="1162"/>
                  <a:pt x="1604" y="1240"/>
                </a:cubicBezTo>
                <a:cubicBezTo>
                  <a:pt x="1585" y="1280"/>
                  <a:pt x="1565" y="1319"/>
                  <a:pt x="1555" y="1369"/>
                </a:cubicBezTo>
                <a:cubicBezTo>
                  <a:pt x="1457" y="1181"/>
                  <a:pt x="1359" y="995"/>
                  <a:pt x="1270" y="818"/>
                </a:cubicBezTo>
                <a:cubicBezTo>
                  <a:pt x="1250" y="581"/>
                  <a:pt x="1230" y="345"/>
                  <a:pt x="1221" y="119"/>
                </a:cubicBezTo>
                <a:cubicBezTo>
                  <a:pt x="1171" y="138"/>
                  <a:pt x="1112" y="158"/>
                  <a:pt x="1063" y="178"/>
                </a:cubicBezTo>
                <a:cubicBezTo>
                  <a:pt x="1063" y="267"/>
                  <a:pt x="1073" y="355"/>
                  <a:pt x="1083" y="453"/>
                </a:cubicBezTo>
                <a:cubicBezTo>
                  <a:pt x="1044" y="374"/>
                  <a:pt x="1004" y="306"/>
                  <a:pt x="965" y="227"/>
                </a:cubicBezTo>
                <a:lnTo>
                  <a:pt x="906" y="256"/>
                </a:lnTo>
                <a:cubicBezTo>
                  <a:pt x="965" y="385"/>
                  <a:pt x="1024" y="503"/>
                  <a:pt x="1093" y="621"/>
                </a:cubicBezTo>
                <a:cubicBezTo>
                  <a:pt x="1093" y="700"/>
                  <a:pt x="1103" y="778"/>
                  <a:pt x="1112" y="857"/>
                </a:cubicBezTo>
                <a:cubicBezTo>
                  <a:pt x="1044" y="768"/>
                  <a:pt x="985" y="689"/>
                  <a:pt x="926" y="601"/>
                </a:cubicBezTo>
                <a:lnTo>
                  <a:pt x="778" y="335"/>
                </a:lnTo>
                <a:cubicBezTo>
                  <a:pt x="758" y="355"/>
                  <a:pt x="738" y="365"/>
                  <a:pt x="719" y="374"/>
                </a:cubicBezTo>
                <a:cubicBezTo>
                  <a:pt x="837" y="581"/>
                  <a:pt x="955" y="798"/>
                  <a:pt x="1063" y="1004"/>
                </a:cubicBezTo>
                <a:cubicBezTo>
                  <a:pt x="1083" y="1044"/>
                  <a:pt x="1103" y="1074"/>
                  <a:pt x="1112" y="1113"/>
                </a:cubicBezTo>
                <a:cubicBezTo>
                  <a:pt x="955" y="886"/>
                  <a:pt x="797" y="670"/>
                  <a:pt x="620" y="453"/>
                </a:cubicBezTo>
                <a:cubicBezTo>
                  <a:pt x="581" y="493"/>
                  <a:pt x="541" y="522"/>
                  <a:pt x="512" y="562"/>
                </a:cubicBezTo>
                <a:cubicBezTo>
                  <a:pt x="729" y="827"/>
                  <a:pt x="926" y="1103"/>
                  <a:pt x="1112" y="1378"/>
                </a:cubicBezTo>
                <a:cubicBezTo>
                  <a:pt x="1024" y="1299"/>
                  <a:pt x="926" y="1231"/>
                  <a:pt x="837" y="1152"/>
                </a:cubicBezTo>
                <a:cubicBezTo>
                  <a:pt x="797" y="1074"/>
                  <a:pt x="749" y="995"/>
                  <a:pt x="709" y="916"/>
                </a:cubicBezTo>
                <a:lnTo>
                  <a:pt x="502" y="562"/>
                </a:lnTo>
                <a:cubicBezTo>
                  <a:pt x="482" y="581"/>
                  <a:pt x="473" y="601"/>
                  <a:pt x="453" y="611"/>
                </a:cubicBezTo>
                <a:cubicBezTo>
                  <a:pt x="532" y="759"/>
                  <a:pt x="620" y="896"/>
                  <a:pt x="699" y="1034"/>
                </a:cubicBezTo>
                <a:lnTo>
                  <a:pt x="463" y="857"/>
                </a:lnTo>
                <a:cubicBezTo>
                  <a:pt x="423" y="818"/>
                  <a:pt x="375" y="788"/>
                  <a:pt x="335" y="759"/>
                </a:cubicBezTo>
                <a:cubicBezTo>
                  <a:pt x="325" y="768"/>
                  <a:pt x="325" y="778"/>
                  <a:pt x="316" y="788"/>
                </a:cubicBezTo>
                <a:cubicBezTo>
                  <a:pt x="453" y="896"/>
                  <a:pt x="600" y="1004"/>
                  <a:pt x="738" y="1113"/>
                </a:cubicBezTo>
                <a:cubicBezTo>
                  <a:pt x="768" y="1172"/>
                  <a:pt x="797" y="1221"/>
                  <a:pt x="827" y="1280"/>
                </a:cubicBezTo>
                <a:cubicBezTo>
                  <a:pt x="797" y="1260"/>
                  <a:pt x="778" y="1240"/>
                  <a:pt x="749" y="1221"/>
                </a:cubicBezTo>
                <a:cubicBezTo>
                  <a:pt x="591" y="1093"/>
                  <a:pt x="434" y="965"/>
                  <a:pt x="276" y="847"/>
                </a:cubicBezTo>
                <a:cubicBezTo>
                  <a:pt x="266" y="847"/>
                  <a:pt x="266" y="857"/>
                  <a:pt x="256" y="866"/>
                </a:cubicBezTo>
                <a:cubicBezTo>
                  <a:pt x="246" y="877"/>
                  <a:pt x="246" y="886"/>
                  <a:pt x="237" y="896"/>
                </a:cubicBezTo>
                <a:cubicBezTo>
                  <a:pt x="443" y="1093"/>
                  <a:pt x="650" y="1290"/>
                  <a:pt x="847" y="1487"/>
                </a:cubicBezTo>
                <a:cubicBezTo>
                  <a:pt x="915" y="1546"/>
                  <a:pt x="974" y="1605"/>
                  <a:pt x="1033" y="1673"/>
                </a:cubicBezTo>
                <a:lnTo>
                  <a:pt x="1211" y="1999"/>
                </a:lnTo>
                <a:cubicBezTo>
                  <a:pt x="1171" y="1988"/>
                  <a:pt x="1142" y="1979"/>
                  <a:pt x="1103" y="1959"/>
                </a:cubicBezTo>
                <a:cubicBezTo>
                  <a:pt x="788" y="1644"/>
                  <a:pt x="482" y="1329"/>
                  <a:pt x="178" y="1014"/>
                </a:cubicBezTo>
                <a:cubicBezTo>
                  <a:pt x="148" y="1063"/>
                  <a:pt x="128" y="1113"/>
                  <a:pt x="108" y="1162"/>
                </a:cubicBezTo>
                <a:lnTo>
                  <a:pt x="758" y="1811"/>
                </a:lnTo>
                <a:lnTo>
                  <a:pt x="463" y="1693"/>
                </a:lnTo>
                <a:cubicBezTo>
                  <a:pt x="335" y="1585"/>
                  <a:pt x="217" y="1467"/>
                  <a:pt x="99" y="1349"/>
                </a:cubicBezTo>
                <a:cubicBezTo>
                  <a:pt x="79" y="1339"/>
                  <a:pt x="69" y="1319"/>
                  <a:pt x="60" y="1310"/>
                </a:cubicBezTo>
                <a:cubicBezTo>
                  <a:pt x="60" y="1319"/>
                  <a:pt x="49" y="1339"/>
                  <a:pt x="49" y="1349"/>
                </a:cubicBezTo>
                <a:cubicBezTo>
                  <a:pt x="158" y="1457"/>
                  <a:pt x="266" y="1555"/>
                  <a:pt x="384" y="1664"/>
                </a:cubicBezTo>
                <a:cubicBezTo>
                  <a:pt x="256" y="1614"/>
                  <a:pt x="138" y="1566"/>
                  <a:pt x="20" y="1507"/>
                </a:cubicBezTo>
                <a:cubicBezTo>
                  <a:pt x="10" y="1555"/>
                  <a:pt x="1" y="1605"/>
                  <a:pt x="1" y="1654"/>
                </a:cubicBezTo>
                <a:cubicBezTo>
                  <a:pt x="227" y="1743"/>
                  <a:pt x="453" y="1841"/>
                  <a:pt x="679" y="1929"/>
                </a:cubicBezTo>
                <a:cubicBezTo>
                  <a:pt x="837" y="2067"/>
                  <a:pt x="994" y="2195"/>
                  <a:pt x="1152" y="2313"/>
                </a:cubicBezTo>
                <a:lnTo>
                  <a:pt x="1033" y="2284"/>
                </a:lnTo>
                <a:cubicBezTo>
                  <a:pt x="994" y="2274"/>
                  <a:pt x="945" y="2254"/>
                  <a:pt x="906" y="2244"/>
                </a:cubicBezTo>
                <a:cubicBezTo>
                  <a:pt x="600" y="2117"/>
                  <a:pt x="296" y="1979"/>
                  <a:pt x="1" y="1831"/>
                </a:cubicBezTo>
                <a:lnTo>
                  <a:pt x="1" y="1831"/>
                </a:lnTo>
                <a:cubicBezTo>
                  <a:pt x="1" y="1890"/>
                  <a:pt x="10" y="1940"/>
                  <a:pt x="10" y="1988"/>
                </a:cubicBezTo>
                <a:cubicBezTo>
                  <a:pt x="316" y="2136"/>
                  <a:pt x="630" y="2274"/>
                  <a:pt x="945" y="2402"/>
                </a:cubicBezTo>
                <a:lnTo>
                  <a:pt x="2697" y="2402"/>
                </a:lnTo>
                <a:cubicBezTo>
                  <a:pt x="2815" y="2392"/>
                  <a:pt x="2943" y="2382"/>
                  <a:pt x="3061" y="2373"/>
                </a:cubicBezTo>
                <a:cubicBezTo>
                  <a:pt x="3218" y="2362"/>
                  <a:pt x="3366" y="2343"/>
                  <a:pt x="3524" y="2333"/>
                </a:cubicBezTo>
                <a:cubicBezTo>
                  <a:pt x="3541" y="2324"/>
                  <a:pt x="3543" y="2301"/>
                  <a:pt x="3531" y="2301"/>
                </a:cubicBezTo>
                <a:cubicBezTo>
                  <a:pt x="3529" y="2301"/>
                  <a:pt x="3526" y="2302"/>
                  <a:pt x="3524" y="2303"/>
                </a:cubicBezTo>
                <a:cubicBezTo>
                  <a:pt x="3199" y="2333"/>
                  <a:pt x="2884" y="2362"/>
                  <a:pt x="2569" y="2392"/>
                </a:cubicBezTo>
                <a:cubicBezTo>
                  <a:pt x="2608" y="2373"/>
                  <a:pt x="2647" y="2353"/>
                  <a:pt x="2677" y="2343"/>
                </a:cubicBezTo>
                <a:cubicBezTo>
                  <a:pt x="2825" y="2323"/>
                  <a:pt x="2973" y="2313"/>
                  <a:pt x="3120" y="2294"/>
                </a:cubicBezTo>
                <a:cubicBezTo>
                  <a:pt x="3317" y="2274"/>
                  <a:pt x="3513" y="2254"/>
                  <a:pt x="3701" y="2235"/>
                </a:cubicBezTo>
                <a:cubicBezTo>
                  <a:pt x="3710" y="2225"/>
                  <a:pt x="3710" y="2215"/>
                  <a:pt x="3710" y="2205"/>
                </a:cubicBezTo>
                <a:lnTo>
                  <a:pt x="3710" y="2205"/>
                </a:lnTo>
                <a:cubicBezTo>
                  <a:pt x="3406" y="2235"/>
                  <a:pt x="3091" y="2264"/>
                  <a:pt x="2776" y="2303"/>
                </a:cubicBezTo>
                <a:cubicBezTo>
                  <a:pt x="2973" y="2225"/>
                  <a:pt x="3159" y="2136"/>
                  <a:pt x="3356" y="2058"/>
                </a:cubicBezTo>
                <a:cubicBezTo>
                  <a:pt x="3494" y="2028"/>
                  <a:pt x="3622" y="1988"/>
                  <a:pt x="3760" y="1959"/>
                </a:cubicBezTo>
                <a:cubicBezTo>
                  <a:pt x="3760" y="1949"/>
                  <a:pt x="3769" y="1940"/>
                  <a:pt x="3769" y="1929"/>
                </a:cubicBezTo>
                <a:lnTo>
                  <a:pt x="3769" y="1929"/>
                </a:lnTo>
                <a:cubicBezTo>
                  <a:pt x="3681" y="1949"/>
                  <a:pt x="3602" y="1969"/>
                  <a:pt x="3513" y="1988"/>
                </a:cubicBezTo>
                <a:cubicBezTo>
                  <a:pt x="3583" y="1959"/>
                  <a:pt x="3651" y="1929"/>
                  <a:pt x="3710" y="1900"/>
                </a:cubicBezTo>
                <a:cubicBezTo>
                  <a:pt x="3786" y="1867"/>
                  <a:pt x="3740" y="1783"/>
                  <a:pt x="3670" y="1783"/>
                </a:cubicBezTo>
                <a:cubicBezTo>
                  <a:pt x="3658" y="1783"/>
                  <a:pt x="3645" y="1786"/>
                  <a:pt x="3632" y="1792"/>
                </a:cubicBezTo>
                <a:cubicBezTo>
                  <a:pt x="3297" y="1940"/>
                  <a:pt x="2953" y="2087"/>
                  <a:pt x="2608" y="2225"/>
                </a:cubicBezTo>
                <a:cubicBezTo>
                  <a:pt x="2481" y="2264"/>
                  <a:pt x="2343" y="2303"/>
                  <a:pt x="2214" y="2343"/>
                </a:cubicBezTo>
                <a:cubicBezTo>
                  <a:pt x="2205" y="2303"/>
                  <a:pt x="2195" y="2274"/>
                  <a:pt x="2185" y="2244"/>
                </a:cubicBezTo>
                <a:cubicBezTo>
                  <a:pt x="2470" y="2126"/>
                  <a:pt x="2746" y="1999"/>
                  <a:pt x="3021" y="1880"/>
                </a:cubicBezTo>
                <a:cubicBezTo>
                  <a:pt x="3110" y="1861"/>
                  <a:pt x="3199" y="1841"/>
                  <a:pt x="3277" y="1821"/>
                </a:cubicBezTo>
                <a:cubicBezTo>
                  <a:pt x="3445" y="1782"/>
                  <a:pt x="3612" y="1732"/>
                  <a:pt x="3769" y="1693"/>
                </a:cubicBezTo>
                <a:lnTo>
                  <a:pt x="3769" y="1664"/>
                </a:lnTo>
                <a:cubicBezTo>
                  <a:pt x="3572" y="1713"/>
                  <a:pt x="3366" y="1762"/>
                  <a:pt x="3159" y="1811"/>
                </a:cubicBezTo>
                <a:cubicBezTo>
                  <a:pt x="3347" y="1732"/>
                  <a:pt x="3533" y="1644"/>
                  <a:pt x="3710" y="1566"/>
                </a:cubicBezTo>
                <a:cubicBezTo>
                  <a:pt x="3727" y="1557"/>
                  <a:pt x="3715" y="1534"/>
                  <a:pt x="3699" y="1534"/>
                </a:cubicBezTo>
                <a:cubicBezTo>
                  <a:pt x="3696" y="1534"/>
                  <a:pt x="3693" y="1534"/>
                  <a:pt x="3691" y="1536"/>
                </a:cubicBezTo>
                <a:cubicBezTo>
                  <a:pt x="3465" y="1644"/>
                  <a:pt x="3238" y="1752"/>
                  <a:pt x="3002" y="1851"/>
                </a:cubicBezTo>
                <a:cubicBezTo>
                  <a:pt x="2933" y="1870"/>
                  <a:pt x="2864" y="1890"/>
                  <a:pt x="2785" y="1900"/>
                </a:cubicBezTo>
                <a:cubicBezTo>
                  <a:pt x="3100" y="1732"/>
                  <a:pt x="3415" y="1575"/>
                  <a:pt x="3740" y="1408"/>
                </a:cubicBezTo>
                <a:cubicBezTo>
                  <a:pt x="3730" y="1359"/>
                  <a:pt x="3710" y="1310"/>
                  <a:pt x="3701" y="1270"/>
                </a:cubicBezTo>
                <a:cubicBezTo>
                  <a:pt x="3218" y="1526"/>
                  <a:pt x="2736" y="1772"/>
                  <a:pt x="2244" y="2028"/>
                </a:cubicBezTo>
                <a:cubicBezTo>
                  <a:pt x="2254" y="2018"/>
                  <a:pt x="2264" y="1999"/>
                  <a:pt x="2264" y="1988"/>
                </a:cubicBezTo>
                <a:lnTo>
                  <a:pt x="2706" y="1693"/>
                </a:lnTo>
                <a:cubicBezTo>
                  <a:pt x="2854" y="1605"/>
                  <a:pt x="2992" y="1526"/>
                  <a:pt x="3139" y="1447"/>
                </a:cubicBezTo>
                <a:cubicBezTo>
                  <a:pt x="3317" y="1349"/>
                  <a:pt x="3484" y="1251"/>
                  <a:pt x="3651" y="1152"/>
                </a:cubicBezTo>
                <a:cubicBezTo>
                  <a:pt x="3651" y="1142"/>
                  <a:pt x="3651" y="1133"/>
                  <a:pt x="3642" y="1122"/>
                </a:cubicBezTo>
                <a:cubicBezTo>
                  <a:pt x="3415" y="1251"/>
                  <a:pt x="3189" y="1378"/>
                  <a:pt x="2962" y="1516"/>
                </a:cubicBezTo>
                <a:lnTo>
                  <a:pt x="3612" y="1044"/>
                </a:lnTo>
                <a:cubicBezTo>
                  <a:pt x="3592" y="1004"/>
                  <a:pt x="3572" y="965"/>
                  <a:pt x="3543" y="926"/>
                </a:cubicBezTo>
                <a:cubicBezTo>
                  <a:pt x="3445" y="995"/>
                  <a:pt x="3336" y="1074"/>
                  <a:pt x="3228" y="1152"/>
                </a:cubicBezTo>
                <a:cubicBezTo>
                  <a:pt x="3150" y="1181"/>
                  <a:pt x="3071" y="1221"/>
                  <a:pt x="2982" y="1251"/>
                </a:cubicBezTo>
                <a:cubicBezTo>
                  <a:pt x="3032" y="1211"/>
                  <a:pt x="3080" y="1172"/>
                  <a:pt x="3120" y="1122"/>
                </a:cubicBezTo>
                <a:cubicBezTo>
                  <a:pt x="3238" y="1014"/>
                  <a:pt x="3347" y="906"/>
                  <a:pt x="3454" y="788"/>
                </a:cubicBezTo>
                <a:cubicBezTo>
                  <a:pt x="3454" y="778"/>
                  <a:pt x="3445" y="768"/>
                  <a:pt x="3435" y="759"/>
                </a:cubicBezTo>
                <a:cubicBezTo>
                  <a:pt x="3268" y="945"/>
                  <a:pt x="3091" y="1122"/>
                  <a:pt x="2894" y="1290"/>
                </a:cubicBezTo>
                <a:lnTo>
                  <a:pt x="2884" y="1299"/>
                </a:lnTo>
                <a:cubicBezTo>
                  <a:pt x="3061" y="1103"/>
                  <a:pt x="3228" y="906"/>
                  <a:pt x="3395" y="700"/>
                </a:cubicBezTo>
                <a:cubicBezTo>
                  <a:pt x="3366" y="670"/>
                  <a:pt x="3327" y="630"/>
                  <a:pt x="3297" y="591"/>
                </a:cubicBezTo>
                <a:cubicBezTo>
                  <a:pt x="3248" y="650"/>
                  <a:pt x="3199" y="700"/>
                  <a:pt x="3150" y="759"/>
                </a:cubicBezTo>
                <a:cubicBezTo>
                  <a:pt x="3071" y="818"/>
                  <a:pt x="2992" y="877"/>
                  <a:pt x="2914" y="926"/>
                </a:cubicBezTo>
                <a:cubicBezTo>
                  <a:pt x="3002" y="778"/>
                  <a:pt x="3091" y="630"/>
                  <a:pt x="3179" y="473"/>
                </a:cubicBezTo>
                <a:cubicBezTo>
                  <a:pt x="3130" y="433"/>
                  <a:pt x="3071" y="394"/>
                  <a:pt x="3021" y="355"/>
                </a:cubicBezTo>
                <a:cubicBezTo>
                  <a:pt x="2923" y="542"/>
                  <a:pt x="2835" y="719"/>
                  <a:pt x="2736" y="906"/>
                </a:cubicBezTo>
                <a:cubicBezTo>
                  <a:pt x="2785" y="788"/>
                  <a:pt x="2825" y="670"/>
                  <a:pt x="2874" y="552"/>
                </a:cubicBezTo>
                <a:lnTo>
                  <a:pt x="2962" y="315"/>
                </a:lnTo>
                <a:cubicBezTo>
                  <a:pt x="2953" y="306"/>
                  <a:pt x="2943" y="306"/>
                  <a:pt x="2933" y="296"/>
                </a:cubicBezTo>
                <a:cubicBezTo>
                  <a:pt x="2835" y="552"/>
                  <a:pt x="2736" y="807"/>
                  <a:pt x="2638" y="1054"/>
                </a:cubicBezTo>
                <a:cubicBezTo>
                  <a:pt x="2628" y="1074"/>
                  <a:pt x="2618" y="1093"/>
                  <a:pt x="2618" y="1103"/>
                </a:cubicBezTo>
                <a:cubicBezTo>
                  <a:pt x="2599" y="1133"/>
                  <a:pt x="2588" y="1152"/>
                  <a:pt x="2569" y="1172"/>
                </a:cubicBezTo>
                <a:cubicBezTo>
                  <a:pt x="2520" y="1211"/>
                  <a:pt x="2481" y="1240"/>
                  <a:pt x="2431" y="1270"/>
                </a:cubicBezTo>
                <a:cubicBezTo>
                  <a:pt x="2540" y="1063"/>
                  <a:pt x="2638" y="847"/>
                  <a:pt x="2736" y="621"/>
                </a:cubicBezTo>
                <a:cubicBezTo>
                  <a:pt x="2795" y="512"/>
                  <a:pt x="2844" y="394"/>
                  <a:pt x="2894" y="276"/>
                </a:cubicBezTo>
                <a:cubicBezTo>
                  <a:pt x="2874" y="256"/>
                  <a:pt x="2854" y="247"/>
                  <a:pt x="2835" y="237"/>
                </a:cubicBezTo>
                <a:cubicBezTo>
                  <a:pt x="2717" y="503"/>
                  <a:pt x="2599" y="768"/>
                  <a:pt x="2481" y="1024"/>
                </a:cubicBezTo>
                <a:cubicBezTo>
                  <a:pt x="2421" y="1142"/>
                  <a:pt x="2362" y="1251"/>
                  <a:pt x="2313" y="1359"/>
                </a:cubicBezTo>
                <a:cubicBezTo>
                  <a:pt x="2307" y="1365"/>
                  <a:pt x="2300" y="1367"/>
                  <a:pt x="2296" y="1371"/>
                </a:cubicBezTo>
                <a:lnTo>
                  <a:pt x="2296" y="1371"/>
                </a:lnTo>
                <a:cubicBezTo>
                  <a:pt x="2433" y="1069"/>
                  <a:pt x="2550" y="766"/>
                  <a:pt x="2658" y="463"/>
                </a:cubicBezTo>
                <a:cubicBezTo>
                  <a:pt x="2697" y="374"/>
                  <a:pt x="2726" y="286"/>
                  <a:pt x="2776" y="208"/>
                </a:cubicBezTo>
                <a:cubicBezTo>
                  <a:pt x="2746" y="197"/>
                  <a:pt x="2726" y="188"/>
                  <a:pt x="2706" y="178"/>
                </a:cubicBezTo>
                <a:cubicBezTo>
                  <a:pt x="2677" y="237"/>
                  <a:pt x="2647" y="296"/>
                  <a:pt x="2618" y="365"/>
                </a:cubicBezTo>
                <a:lnTo>
                  <a:pt x="2529" y="630"/>
                </a:lnTo>
                <a:cubicBezTo>
                  <a:pt x="2490" y="719"/>
                  <a:pt x="2451" y="818"/>
                  <a:pt x="2421" y="916"/>
                </a:cubicBezTo>
                <a:cubicBezTo>
                  <a:pt x="2343" y="1093"/>
                  <a:pt x="2264" y="1280"/>
                  <a:pt x="2175" y="1467"/>
                </a:cubicBezTo>
                <a:lnTo>
                  <a:pt x="1998" y="1585"/>
                </a:lnTo>
                <a:cubicBezTo>
                  <a:pt x="2008" y="1555"/>
                  <a:pt x="2018" y="1516"/>
                  <a:pt x="2018" y="1477"/>
                </a:cubicBezTo>
                <a:cubicBezTo>
                  <a:pt x="2126" y="1162"/>
                  <a:pt x="2234" y="857"/>
                  <a:pt x="2352" y="542"/>
                </a:cubicBezTo>
                <a:cubicBezTo>
                  <a:pt x="2411" y="404"/>
                  <a:pt x="2470" y="256"/>
                  <a:pt x="2529" y="109"/>
                </a:cubicBezTo>
                <a:cubicBezTo>
                  <a:pt x="2510" y="99"/>
                  <a:pt x="2490" y="99"/>
                  <a:pt x="2470" y="89"/>
                </a:cubicBezTo>
                <a:cubicBezTo>
                  <a:pt x="2343" y="385"/>
                  <a:pt x="2225" y="689"/>
                  <a:pt x="2116" y="985"/>
                </a:cubicBezTo>
                <a:lnTo>
                  <a:pt x="2087" y="1074"/>
                </a:lnTo>
                <a:cubicBezTo>
                  <a:pt x="2116" y="906"/>
                  <a:pt x="2136" y="748"/>
                  <a:pt x="2166" y="581"/>
                </a:cubicBezTo>
                <a:cubicBezTo>
                  <a:pt x="2195" y="404"/>
                  <a:pt x="2225" y="217"/>
                  <a:pt x="2254" y="40"/>
                </a:cubicBezTo>
                <a:cubicBezTo>
                  <a:pt x="2225" y="30"/>
                  <a:pt x="2205" y="30"/>
                  <a:pt x="2175" y="20"/>
                </a:cubicBezTo>
                <a:cubicBezTo>
                  <a:pt x="2166" y="50"/>
                  <a:pt x="2146" y="79"/>
                  <a:pt x="2136" y="99"/>
                </a:cubicBezTo>
                <a:cubicBezTo>
                  <a:pt x="2136" y="70"/>
                  <a:pt x="2146" y="50"/>
                  <a:pt x="2146" y="20"/>
                </a:cubicBezTo>
                <a:cubicBezTo>
                  <a:pt x="2096" y="11"/>
                  <a:pt x="2037" y="11"/>
                  <a:pt x="1988" y="11"/>
                </a:cubicBezTo>
                <a:lnTo>
                  <a:pt x="1929" y="512"/>
                </a:lnTo>
                <a:cubicBezTo>
                  <a:pt x="1919" y="522"/>
                  <a:pt x="1910" y="542"/>
                  <a:pt x="1910" y="552"/>
                </a:cubicBezTo>
                <a:lnTo>
                  <a:pt x="1910" y="414"/>
                </a:lnTo>
                <a:cubicBezTo>
                  <a:pt x="1910" y="276"/>
                  <a:pt x="1919" y="138"/>
                  <a:pt x="1919"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36" name="Google Shape;1936;p10"/>
          <p:cNvSpPr/>
          <p:nvPr/>
        </p:nvSpPr>
        <p:spPr>
          <a:xfrm>
            <a:off x="97922" y="5070107"/>
            <a:ext cx="73299" cy="12711"/>
          </a:xfrm>
          <a:custGeom>
            <a:avLst/>
            <a:gdLst/>
            <a:ahLst/>
            <a:cxnLst/>
            <a:rect l="l" t="t" r="r" b="b"/>
            <a:pathLst>
              <a:path w="346" h="60" extrusionOk="0">
                <a:moveTo>
                  <a:pt x="0" y="1"/>
                </a:moveTo>
                <a:cubicBezTo>
                  <a:pt x="0" y="11"/>
                  <a:pt x="0" y="20"/>
                  <a:pt x="11" y="31"/>
                </a:cubicBezTo>
                <a:lnTo>
                  <a:pt x="188" y="60"/>
                </a:lnTo>
                <a:lnTo>
                  <a:pt x="345" y="60"/>
                </a:lnTo>
                <a:cubicBezTo>
                  <a:pt x="306" y="60"/>
                  <a:pt x="267" y="50"/>
                  <a:pt x="227" y="40"/>
                </a:cubicBezTo>
                <a:cubicBezTo>
                  <a:pt x="148" y="31"/>
                  <a:pt x="70" y="11"/>
                  <a:pt x="0"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37" name="Google Shape;1937;p10"/>
          <p:cNvSpPr/>
          <p:nvPr/>
        </p:nvSpPr>
        <p:spPr>
          <a:xfrm>
            <a:off x="49" y="5082606"/>
            <a:ext cx="9143974" cy="123295"/>
          </a:xfrm>
          <a:custGeom>
            <a:avLst/>
            <a:gdLst/>
            <a:ahLst/>
            <a:cxnLst/>
            <a:rect l="l" t="t" r="r" b="b"/>
            <a:pathLst>
              <a:path w="43163" h="582" extrusionOk="0">
                <a:moveTo>
                  <a:pt x="0" y="1"/>
                </a:moveTo>
                <a:lnTo>
                  <a:pt x="0" y="582"/>
                </a:lnTo>
                <a:lnTo>
                  <a:pt x="43163" y="582"/>
                </a:lnTo>
                <a:lnTo>
                  <a:pt x="43163"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38" name="Google Shape;1938;p10"/>
          <p:cNvSpPr/>
          <p:nvPr/>
        </p:nvSpPr>
        <p:spPr>
          <a:xfrm>
            <a:off x="6218832" y="4559343"/>
            <a:ext cx="823875" cy="523475"/>
          </a:xfrm>
          <a:custGeom>
            <a:avLst/>
            <a:gdLst/>
            <a:ahLst/>
            <a:cxnLst/>
            <a:rect l="l" t="t" r="r" b="b"/>
            <a:pathLst>
              <a:path w="3889" h="2471" extrusionOk="0">
                <a:moveTo>
                  <a:pt x="1999" y="1"/>
                </a:moveTo>
                <a:cubicBezTo>
                  <a:pt x="1890" y="1"/>
                  <a:pt x="1782" y="60"/>
                  <a:pt x="1713" y="148"/>
                </a:cubicBezTo>
                <a:cubicBezTo>
                  <a:pt x="1634" y="247"/>
                  <a:pt x="1605" y="375"/>
                  <a:pt x="1585" y="493"/>
                </a:cubicBezTo>
                <a:cubicBezTo>
                  <a:pt x="1546" y="749"/>
                  <a:pt x="1536" y="1005"/>
                  <a:pt x="1566" y="1250"/>
                </a:cubicBezTo>
                <a:cubicBezTo>
                  <a:pt x="1477" y="1005"/>
                  <a:pt x="1319" y="778"/>
                  <a:pt x="1133" y="601"/>
                </a:cubicBezTo>
                <a:cubicBezTo>
                  <a:pt x="1054" y="532"/>
                  <a:pt x="965" y="463"/>
                  <a:pt x="866" y="434"/>
                </a:cubicBezTo>
                <a:cubicBezTo>
                  <a:pt x="832" y="422"/>
                  <a:pt x="797" y="417"/>
                  <a:pt x="763" y="417"/>
                </a:cubicBezTo>
                <a:cubicBezTo>
                  <a:pt x="711" y="417"/>
                  <a:pt x="662" y="430"/>
                  <a:pt x="621" y="454"/>
                </a:cubicBezTo>
                <a:cubicBezTo>
                  <a:pt x="601" y="463"/>
                  <a:pt x="581" y="473"/>
                  <a:pt x="571" y="483"/>
                </a:cubicBezTo>
                <a:lnTo>
                  <a:pt x="562" y="483"/>
                </a:lnTo>
                <a:cubicBezTo>
                  <a:pt x="453" y="591"/>
                  <a:pt x="463" y="769"/>
                  <a:pt x="503" y="926"/>
                </a:cubicBezTo>
                <a:cubicBezTo>
                  <a:pt x="571" y="1270"/>
                  <a:pt x="739" y="1595"/>
                  <a:pt x="945" y="1880"/>
                </a:cubicBezTo>
                <a:cubicBezTo>
                  <a:pt x="798" y="1683"/>
                  <a:pt x="611" y="1526"/>
                  <a:pt x="404" y="1398"/>
                </a:cubicBezTo>
                <a:cubicBezTo>
                  <a:pt x="341" y="1363"/>
                  <a:pt x="269" y="1329"/>
                  <a:pt x="197" y="1329"/>
                </a:cubicBezTo>
                <a:cubicBezTo>
                  <a:pt x="167" y="1329"/>
                  <a:pt x="138" y="1335"/>
                  <a:pt x="109" y="1349"/>
                </a:cubicBezTo>
                <a:cubicBezTo>
                  <a:pt x="89" y="1359"/>
                  <a:pt x="70" y="1379"/>
                  <a:pt x="50" y="1398"/>
                </a:cubicBezTo>
                <a:cubicBezTo>
                  <a:pt x="40" y="1408"/>
                  <a:pt x="30" y="1428"/>
                  <a:pt x="20" y="1447"/>
                </a:cubicBezTo>
                <a:cubicBezTo>
                  <a:pt x="11" y="1477"/>
                  <a:pt x="11" y="1506"/>
                  <a:pt x="0" y="1536"/>
                </a:cubicBezTo>
                <a:cubicBezTo>
                  <a:pt x="0" y="1605"/>
                  <a:pt x="20" y="1683"/>
                  <a:pt x="50" y="1753"/>
                </a:cubicBezTo>
                <a:cubicBezTo>
                  <a:pt x="148" y="2028"/>
                  <a:pt x="326" y="2284"/>
                  <a:pt x="562" y="2471"/>
                </a:cubicBezTo>
                <a:lnTo>
                  <a:pt x="3298" y="2471"/>
                </a:lnTo>
                <a:cubicBezTo>
                  <a:pt x="3435" y="2382"/>
                  <a:pt x="3563" y="2284"/>
                  <a:pt x="3672" y="2175"/>
                </a:cubicBezTo>
                <a:cubicBezTo>
                  <a:pt x="3750" y="2087"/>
                  <a:pt x="3829" y="1998"/>
                  <a:pt x="3858" y="1890"/>
                </a:cubicBezTo>
                <a:cubicBezTo>
                  <a:pt x="3888" y="1782"/>
                  <a:pt x="3858" y="1644"/>
                  <a:pt x="3760" y="1585"/>
                </a:cubicBezTo>
                <a:cubicBezTo>
                  <a:pt x="3740" y="1576"/>
                  <a:pt x="3720" y="1565"/>
                  <a:pt x="3701" y="1565"/>
                </a:cubicBezTo>
                <a:cubicBezTo>
                  <a:pt x="3683" y="1561"/>
                  <a:pt x="3666" y="1559"/>
                  <a:pt x="3649" y="1559"/>
                </a:cubicBezTo>
                <a:cubicBezTo>
                  <a:pt x="3546" y="1559"/>
                  <a:pt x="3441" y="1626"/>
                  <a:pt x="3357" y="1694"/>
                </a:cubicBezTo>
                <a:cubicBezTo>
                  <a:pt x="3287" y="1742"/>
                  <a:pt x="3228" y="1801"/>
                  <a:pt x="3179" y="1861"/>
                </a:cubicBezTo>
                <a:cubicBezTo>
                  <a:pt x="3346" y="1546"/>
                  <a:pt x="3396" y="1162"/>
                  <a:pt x="3307" y="817"/>
                </a:cubicBezTo>
                <a:cubicBezTo>
                  <a:pt x="3278" y="710"/>
                  <a:pt x="3228" y="601"/>
                  <a:pt x="3150" y="552"/>
                </a:cubicBezTo>
                <a:cubicBezTo>
                  <a:pt x="3130" y="542"/>
                  <a:pt x="3120" y="532"/>
                  <a:pt x="3101" y="522"/>
                </a:cubicBezTo>
                <a:lnTo>
                  <a:pt x="3091" y="522"/>
                </a:lnTo>
                <a:cubicBezTo>
                  <a:pt x="3068" y="514"/>
                  <a:pt x="3045" y="510"/>
                  <a:pt x="3022" y="510"/>
                </a:cubicBezTo>
                <a:cubicBezTo>
                  <a:pt x="2963" y="510"/>
                  <a:pt x="2904" y="533"/>
                  <a:pt x="2854" y="562"/>
                </a:cubicBezTo>
                <a:cubicBezTo>
                  <a:pt x="2786" y="611"/>
                  <a:pt x="2736" y="680"/>
                  <a:pt x="2687" y="749"/>
                </a:cubicBezTo>
                <a:cubicBezTo>
                  <a:pt x="2559" y="946"/>
                  <a:pt x="2451" y="1143"/>
                  <a:pt x="2392" y="1359"/>
                </a:cubicBezTo>
                <a:cubicBezTo>
                  <a:pt x="2421" y="1034"/>
                  <a:pt x="2402" y="719"/>
                  <a:pt x="2323" y="404"/>
                </a:cubicBezTo>
                <a:cubicBezTo>
                  <a:pt x="2284" y="247"/>
                  <a:pt x="2205" y="60"/>
                  <a:pt x="2047" y="10"/>
                </a:cubicBezTo>
                <a:lnTo>
                  <a:pt x="2038" y="10"/>
                </a:lnTo>
                <a:cubicBezTo>
                  <a:pt x="2018" y="1"/>
                  <a:pt x="2008" y="1"/>
                  <a:pt x="1999"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39" name="Google Shape;1939;p10"/>
          <p:cNvSpPr/>
          <p:nvPr/>
        </p:nvSpPr>
        <p:spPr>
          <a:xfrm>
            <a:off x="6223069" y="4855506"/>
            <a:ext cx="194052" cy="227312"/>
          </a:xfrm>
          <a:custGeom>
            <a:avLst/>
            <a:gdLst/>
            <a:ahLst/>
            <a:cxnLst/>
            <a:rect l="l" t="t" r="r" b="b"/>
            <a:pathLst>
              <a:path w="916" h="1073" extrusionOk="0">
                <a:moveTo>
                  <a:pt x="30" y="0"/>
                </a:moveTo>
                <a:cubicBezTo>
                  <a:pt x="20" y="10"/>
                  <a:pt x="10" y="30"/>
                  <a:pt x="0" y="49"/>
                </a:cubicBezTo>
                <a:cubicBezTo>
                  <a:pt x="306" y="374"/>
                  <a:pt x="591" y="718"/>
                  <a:pt x="846" y="1073"/>
                </a:cubicBezTo>
                <a:lnTo>
                  <a:pt x="916" y="1073"/>
                </a:lnTo>
                <a:cubicBezTo>
                  <a:pt x="689" y="758"/>
                  <a:pt x="443" y="443"/>
                  <a:pt x="177" y="158"/>
                </a:cubicBezTo>
                <a:cubicBezTo>
                  <a:pt x="12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40" name="Google Shape;1940;p10"/>
          <p:cNvSpPr/>
          <p:nvPr/>
        </p:nvSpPr>
        <p:spPr>
          <a:xfrm>
            <a:off x="6339797" y="4655310"/>
            <a:ext cx="223287" cy="427508"/>
          </a:xfrm>
          <a:custGeom>
            <a:avLst/>
            <a:gdLst/>
            <a:ahLst/>
            <a:cxnLst/>
            <a:rect l="l" t="t" r="r" b="b"/>
            <a:pathLst>
              <a:path w="1054" h="2018" extrusionOk="0">
                <a:moveTo>
                  <a:pt x="50" y="1"/>
                </a:moveTo>
                <a:cubicBezTo>
                  <a:pt x="30" y="10"/>
                  <a:pt x="10" y="20"/>
                  <a:pt x="0" y="30"/>
                </a:cubicBezTo>
                <a:cubicBezTo>
                  <a:pt x="384" y="640"/>
                  <a:pt x="709" y="1280"/>
                  <a:pt x="965" y="1949"/>
                </a:cubicBezTo>
                <a:cubicBezTo>
                  <a:pt x="975" y="1978"/>
                  <a:pt x="984" y="1998"/>
                  <a:pt x="995" y="2018"/>
                </a:cubicBezTo>
                <a:lnTo>
                  <a:pt x="1054" y="2018"/>
                </a:lnTo>
                <a:cubicBezTo>
                  <a:pt x="837" y="1447"/>
                  <a:pt x="571" y="876"/>
                  <a:pt x="256" y="345"/>
                </a:cubicBezTo>
                <a:cubicBezTo>
                  <a:pt x="188" y="227"/>
                  <a:pt x="118" y="10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41" name="Google Shape;1941;p10"/>
          <p:cNvSpPr/>
          <p:nvPr/>
        </p:nvSpPr>
        <p:spPr>
          <a:xfrm>
            <a:off x="6621342" y="4559343"/>
            <a:ext cx="31353" cy="523475"/>
          </a:xfrm>
          <a:custGeom>
            <a:avLst/>
            <a:gdLst/>
            <a:ahLst/>
            <a:cxnLst/>
            <a:rect l="l" t="t" r="r" b="b"/>
            <a:pathLst>
              <a:path w="148" h="2471" extrusionOk="0">
                <a:moveTo>
                  <a:pt x="99" y="1"/>
                </a:moveTo>
                <a:cubicBezTo>
                  <a:pt x="88" y="699"/>
                  <a:pt x="69" y="1388"/>
                  <a:pt x="20" y="2077"/>
                </a:cubicBezTo>
                <a:cubicBezTo>
                  <a:pt x="10" y="2215"/>
                  <a:pt x="10" y="2343"/>
                  <a:pt x="0" y="2471"/>
                </a:cubicBezTo>
                <a:lnTo>
                  <a:pt x="49" y="2471"/>
                </a:lnTo>
                <a:cubicBezTo>
                  <a:pt x="108" y="1703"/>
                  <a:pt x="138" y="926"/>
                  <a:pt x="147" y="148"/>
                </a:cubicBezTo>
                <a:lnTo>
                  <a:pt x="147" y="10"/>
                </a:lnTo>
                <a:lnTo>
                  <a:pt x="138" y="10"/>
                </a:lnTo>
                <a:cubicBezTo>
                  <a:pt x="118" y="1"/>
                  <a:pt x="108"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42" name="Google Shape;1942;p10"/>
          <p:cNvSpPr/>
          <p:nvPr/>
        </p:nvSpPr>
        <p:spPr>
          <a:xfrm>
            <a:off x="6729596" y="4669927"/>
            <a:ext cx="156555" cy="412891"/>
          </a:xfrm>
          <a:custGeom>
            <a:avLst/>
            <a:gdLst/>
            <a:ahLst/>
            <a:cxnLst/>
            <a:rect l="l" t="t" r="r" b="b"/>
            <a:pathLst>
              <a:path w="739" h="1949" extrusionOk="0">
                <a:moveTo>
                  <a:pt x="690" y="0"/>
                </a:moveTo>
                <a:cubicBezTo>
                  <a:pt x="650" y="99"/>
                  <a:pt x="611" y="207"/>
                  <a:pt x="572" y="306"/>
                </a:cubicBezTo>
                <a:cubicBezTo>
                  <a:pt x="404" y="758"/>
                  <a:pt x="247" y="1220"/>
                  <a:pt x="89" y="1683"/>
                </a:cubicBezTo>
                <a:lnTo>
                  <a:pt x="1" y="1949"/>
                </a:lnTo>
                <a:lnTo>
                  <a:pt x="60" y="1949"/>
                </a:lnTo>
                <a:cubicBezTo>
                  <a:pt x="148" y="1673"/>
                  <a:pt x="247" y="1388"/>
                  <a:pt x="345" y="1102"/>
                </a:cubicBezTo>
                <a:cubicBezTo>
                  <a:pt x="424" y="876"/>
                  <a:pt x="513" y="640"/>
                  <a:pt x="591" y="413"/>
                </a:cubicBezTo>
                <a:lnTo>
                  <a:pt x="739" y="30"/>
                </a:lnTo>
                <a:cubicBezTo>
                  <a:pt x="71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43" name="Google Shape;1943;p10"/>
          <p:cNvSpPr/>
          <p:nvPr/>
        </p:nvSpPr>
        <p:spPr>
          <a:xfrm>
            <a:off x="6860942" y="4890884"/>
            <a:ext cx="154437" cy="191934"/>
          </a:xfrm>
          <a:custGeom>
            <a:avLst/>
            <a:gdLst/>
            <a:ahLst/>
            <a:cxnLst/>
            <a:rect l="l" t="t" r="r" b="b"/>
            <a:pathLst>
              <a:path w="729" h="906" extrusionOk="0">
                <a:moveTo>
                  <a:pt x="670" y="0"/>
                </a:moveTo>
                <a:cubicBezTo>
                  <a:pt x="571" y="118"/>
                  <a:pt x="483" y="247"/>
                  <a:pt x="385" y="374"/>
                </a:cubicBezTo>
                <a:lnTo>
                  <a:pt x="0" y="906"/>
                </a:lnTo>
                <a:lnTo>
                  <a:pt x="70" y="906"/>
                </a:lnTo>
                <a:cubicBezTo>
                  <a:pt x="79" y="896"/>
                  <a:pt x="89" y="886"/>
                  <a:pt x="89" y="877"/>
                </a:cubicBezTo>
                <a:cubicBezTo>
                  <a:pt x="286" y="610"/>
                  <a:pt x="473" y="345"/>
                  <a:pt x="670" y="89"/>
                </a:cubicBezTo>
                <a:cubicBezTo>
                  <a:pt x="689" y="70"/>
                  <a:pt x="709" y="40"/>
                  <a:pt x="729" y="20"/>
                </a:cubicBezTo>
                <a:cubicBezTo>
                  <a:pt x="709" y="11"/>
                  <a:pt x="689" y="0"/>
                  <a:pt x="67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44" name="Google Shape;1944;p10"/>
          <p:cNvSpPr/>
          <p:nvPr/>
        </p:nvSpPr>
        <p:spPr>
          <a:xfrm>
            <a:off x="1930615" y="4559343"/>
            <a:ext cx="825782" cy="523475"/>
          </a:xfrm>
          <a:custGeom>
            <a:avLst/>
            <a:gdLst/>
            <a:ahLst/>
            <a:cxnLst/>
            <a:rect l="l" t="t" r="r" b="b"/>
            <a:pathLst>
              <a:path w="3898" h="2471" extrusionOk="0">
                <a:moveTo>
                  <a:pt x="1997" y="1"/>
                </a:moveTo>
                <a:cubicBezTo>
                  <a:pt x="1889" y="1"/>
                  <a:pt x="1781" y="60"/>
                  <a:pt x="1712" y="148"/>
                </a:cubicBezTo>
                <a:cubicBezTo>
                  <a:pt x="1643" y="247"/>
                  <a:pt x="1614" y="375"/>
                  <a:pt x="1594" y="493"/>
                </a:cubicBezTo>
                <a:cubicBezTo>
                  <a:pt x="1545" y="749"/>
                  <a:pt x="1545" y="1005"/>
                  <a:pt x="1575" y="1250"/>
                </a:cubicBezTo>
                <a:cubicBezTo>
                  <a:pt x="1476" y="1005"/>
                  <a:pt x="1328" y="778"/>
                  <a:pt x="1131" y="601"/>
                </a:cubicBezTo>
                <a:cubicBezTo>
                  <a:pt x="1053" y="532"/>
                  <a:pt x="964" y="463"/>
                  <a:pt x="866" y="434"/>
                </a:cubicBezTo>
                <a:cubicBezTo>
                  <a:pt x="835" y="422"/>
                  <a:pt x="801" y="417"/>
                  <a:pt x="767" y="417"/>
                </a:cubicBezTo>
                <a:cubicBezTo>
                  <a:pt x="714" y="417"/>
                  <a:pt x="662" y="430"/>
                  <a:pt x="620" y="454"/>
                </a:cubicBezTo>
                <a:cubicBezTo>
                  <a:pt x="600" y="463"/>
                  <a:pt x="590" y="473"/>
                  <a:pt x="571" y="483"/>
                </a:cubicBezTo>
                <a:cubicBezTo>
                  <a:pt x="453" y="591"/>
                  <a:pt x="462" y="769"/>
                  <a:pt x="502" y="926"/>
                </a:cubicBezTo>
                <a:cubicBezTo>
                  <a:pt x="580" y="1270"/>
                  <a:pt x="738" y="1595"/>
                  <a:pt x="945" y="1880"/>
                </a:cubicBezTo>
                <a:cubicBezTo>
                  <a:pt x="797" y="1683"/>
                  <a:pt x="620" y="1526"/>
                  <a:pt x="413" y="1398"/>
                </a:cubicBezTo>
                <a:cubicBezTo>
                  <a:pt x="344" y="1363"/>
                  <a:pt x="269" y="1329"/>
                  <a:pt x="200" y="1329"/>
                </a:cubicBezTo>
                <a:cubicBezTo>
                  <a:pt x="171" y="1329"/>
                  <a:pt x="144" y="1335"/>
                  <a:pt x="118" y="1349"/>
                </a:cubicBezTo>
                <a:cubicBezTo>
                  <a:pt x="88" y="1359"/>
                  <a:pt x="69" y="1379"/>
                  <a:pt x="59" y="1398"/>
                </a:cubicBezTo>
                <a:cubicBezTo>
                  <a:pt x="49" y="1408"/>
                  <a:pt x="39" y="1428"/>
                  <a:pt x="29" y="1447"/>
                </a:cubicBezTo>
                <a:cubicBezTo>
                  <a:pt x="20" y="1477"/>
                  <a:pt x="9" y="1506"/>
                  <a:pt x="9" y="1536"/>
                </a:cubicBezTo>
                <a:cubicBezTo>
                  <a:pt x="0" y="1605"/>
                  <a:pt x="20" y="1683"/>
                  <a:pt x="49" y="1753"/>
                </a:cubicBezTo>
                <a:cubicBezTo>
                  <a:pt x="147" y="2028"/>
                  <a:pt x="335" y="2284"/>
                  <a:pt x="561" y="2471"/>
                </a:cubicBezTo>
                <a:lnTo>
                  <a:pt x="3296" y="2471"/>
                </a:lnTo>
                <a:cubicBezTo>
                  <a:pt x="3434" y="2382"/>
                  <a:pt x="3562" y="2284"/>
                  <a:pt x="3670" y="2175"/>
                </a:cubicBezTo>
                <a:cubicBezTo>
                  <a:pt x="3759" y="2087"/>
                  <a:pt x="3838" y="1998"/>
                  <a:pt x="3867" y="1890"/>
                </a:cubicBezTo>
                <a:cubicBezTo>
                  <a:pt x="3897" y="1782"/>
                  <a:pt x="3858" y="1644"/>
                  <a:pt x="3759" y="1585"/>
                </a:cubicBezTo>
                <a:cubicBezTo>
                  <a:pt x="3740" y="1576"/>
                  <a:pt x="3729" y="1565"/>
                  <a:pt x="3710" y="1565"/>
                </a:cubicBezTo>
                <a:cubicBezTo>
                  <a:pt x="3692" y="1561"/>
                  <a:pt x="3675" y="1559"/>
                  <a:pt x="3657" y="1559"/>
                </a:cubicBezTo>
                <a:cubicBezTo>
                  <a:pt x="3552" y="1559"/>
                  <a:pt x="3439" y="1626"/>
                  <a:pt x="3355" y="1694"/>
                </a:cubicBezTo>
                <a:cubicBezTo>
                  <a:pt x="3296" y="1742"/>
                  <a:pt x="3237" y="1801"/>
                  <a:pt x="3178" y="1861"/>
                </a:cubicBezTo>
                <a:cubicBezTo>
                  <a:pt x="3346" y="1546"/>
                  <a:pt x="3395" y="1162"/>
                  <a:pt x="3307" y="817"/>
                </a:cubicBezTo>
                <a:cubicBezTo>
                  <a:pt x="3287" y="710"/>
                  <a:pt x="3237" y="601"/>
                  <a:pt x="3149" y="552"/>
                </a:cubicBezTo>
                <a:cubicBezTo>
                  <a:pt x="3139" y="542"/>
                  <a:pt x="3119" y="532"/>
                  <a:pt x="3100" y="522"/>
                </a:cubicBezTo>
                <a:lnTo>
                  <a:pt x="3090" y="522"/>
                </a:lnTo>
                <a:cubicBezTo>
                  <a:pt x="3068" y="514"/>
                  <a:pt x="3045" y="510"/>
                  <a:pt x="3021" y="510"/>
                </a:cubicBezTo>
                <a:cubicBezTo>
                  <a:pt x="2963" y="510"/>
                  <a:pt x="2903" y="533"/>
                  <a:pt x="2854" y="562"/>
                </a:cubicBezTo>
                <a:cubicBezTo>
                  <a:pt x="2795" y="611"/>
                  <a:pt x="2736" y="680"/>
                  <a:pt x="2696" y="749"/>
                </a:cubicBezTo>
                <a:cubicBezTo>
                  <a:pt x="2559" y="946"/>
                  <a:pt x="2450" y="1143"/>
                  <a:pt x="2391" y="1359"/>
                </a:cubicBezTo>
                <a:cubicBezTo>
                  <a:pt x="2421" y="1034"/>
                  <a:pt x="2401" y="719"/>
                  <a:pt x="2322" y="404"/>
                </a:cubicBezTo>
                <a:cubicBezTo>
                  <a:pt x="2283" y="247"/>
                  <a:pt x="2214" y="60"/>
                  <a:pt x="2056" y="10"/>
                </a:cubicBezTo>
                <a:lnTo>
                  <a:pt x="2037" y="10"/>
                </a:lnTo>
                <a:cubicBezTo>
                  <a:pt x="2027" y="1"/>
                  <a:pt x="2008" y="1"/>
                  <a:pt x="1997"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45" name="Google Shape;1945;p10"/>
          <p:cNvSpPr/>
          <p:nvPr/>
        </p:nvSpPr>
        <p:spPr>
          <a:xfrm>
            <a:off x="1936758" y="4855506"/>
            <a:ext cx="191934" cy="227312"/>
          </a:xfrm>
          <a:custGeom>
            <a:avLst/>
            <a:gdLst/>
            <a:ahLst/>
            <a:cxnLst/>
            <a:rect l="l" t="t" r="r" b="b"/>
            <a:pathLst>
              <a:path w="906" h="1073" extrusionOk="0">
                <a:moveTo>
                  <a:pt x="30" y="0"/>
                </a:moveTo>
                <a:cubicBezTo>
                  <a:pt x="20" y="10"/>
                  <a:pt x="10" y="30"/>
                  <a:pt x="0" y="49"/>
                </a:cubicBezTo>
                <a:cubicBezTo>
                  <a:pt x="306" y="374"/>
                  <a:pt x="581" y="718"/>
                  <a:pt x="837" y="1073"/>
                </a:cubicBezTo>
                <a:lnTo>
                  <a:pt x="906" y="1073"/>
                </a:lnTo>
                <a:cubicBezTo>
                  <a:pt x="680" y="758"/>
                  <a:pt x="433" y="443"/>
                  <a:pt x="168" y="158"/>
                </a:cubicBezTo>
                <a:cubicBezTo>
                  <a:pt x="11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46" name="Google Shape;1946;p10"/>
          <p:cNvSpPr/>
          <p:nvPr/>
        </p:nvSpPr>
        <p:spPr>
          <a:xfrm>
            <a:off x="2051368" y="4655310"/>
            <a:ext cx="223287" cy="427508"/>
          </a:xfrm>
          <a:custGeom>
            <a:avLst/>
            <a:gdLst/>
            <a:ahLst/>
            <a:cxnLst/>
            <a:rect l="l" t="t" r="r" b="b"/>
            <a:pathLst>
              <a:path w="1054" h="2018" extrusionOk="0">
                <a:moveTo>
                  <a:pt x="50" y="1"/>
                </a:moveTo>
                <a:cubicBezTo>
                  <a:pt x="30" y="10"/>
                  <a:pt x="20" y="20"/>
                  <a:pt x="1" y="30"/>
                </a:cubicBezTo>
                <a:cubicBezTo>
                  <a:pt x="394" y="640"/>
                  <a:pt x="719" y="1280"/>
                  <a:pt x="975" y="1959"/>
                </a:cubicBezTo>
                <a:cubicBezTo>
                  <a:pt x="975" y="1978"/>
                  <a:pt x="985" y="1998"/>
                  <a:pt x="994" y="2018"/>
                </a:cubicBezTo>
                <a:lnTo>
                  <a:pt x="1053" y="2018"/>
                </a:lnTo>
                <a:cubicBezTo>
                  <a:pt x="837" y="1447"/>
                  <a:pt x="572" y="876"/>
                  <a:pt x="266" y="345"/>
                </a:cubicBezTo>
                <a:cubicBezTo>
                  <a:pt x="198" y="227"/>
                  <a:pt x="119" y="11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47" name="Google Shape;1947;p10"/>
          <p:cNvSpPr/>
          <p:nvPr/>
        </p:nvSpPr>
        <p:spPr>
          <a:xfrm>
            <a:off x="2332701" y="4559343"/>
            <a:ext cx="33684" cy="523475"/>
          </a:xfrm>
          <a:custGeom>
            <a:avLst/>
            <a:gdLst/>
            <a:ahLst/>
            <a:cxnLst/>
            <a:rect l="l" t="t" r="r" b="b"/>
            <a:pathLst>
              <a:path w="159" h="2471" extrusionOk="0">
                <a:moveTo>
                  <a:pt x="99" y="1"/>
                </a:moveTo>
                <a:cubicBezTo>
                  <a:pt x="90" y="699"/>
                  <a:pt x="70" y="1388"/>
                  <a:pt x="31" y="2077"/>
                </a:cubicBezTo>
                <a:cubicBezTo>
                  <a:pt x="21" y="2215"/>
                  <a:pt x="11" y="2343"/>
                  <a:pt x="1" y="2471"/>
                </a:cubicBezTo>
                <a:lnTo>
                  <a:pt x="60" y="2471"/>
                </a:lnTo>
                <a:cubicBezTo>
                  <a:pt x="110" y="1703"/>
                  <a:pt x="149" y="926"/>
                  <a:pt x="149" y="148"/>
                </a:cubicBezTo>
                <a:cubicBezTo>
                  <a:pt x="149" y="109"/>
                  <a:pt x="158" y="60"/>
                  <a:pt x="158" y="10"/>
                </a:cubicBezTo>
                <a:lnTo>
                  <a:pt x="139" y="10"/>
                </a:lnTo>
                <a:cubicBezTo>
                  <a:pt x="129" y="1"/>
                  <a:pt x="110"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48" name="Google Shape;1948;p10"/>
          <p:cNvSpPr/>
          <p:nvPr/>
        </p:nvSpPr>
        <p:spPr>
          <a:xfrm>
            <a:off x="2441167" y="4669927"/>
            <a:ext cx="156767" cy="412891"/>
          </a:xfrm>
          <a:custGeom>
            <a:avLst/>
            <a:gdLst/>
            <a:ahLst/>
            <a:cxnLst/>
            <a:rect l="l" t="t" r="r" b="b"/>
            <a:pathLst>
              <a:path w="740" h="1949" extrusionOk="0">
                <a:moveTo>
                  <a:pt x="690" y="0"/>
                </a:moveTo>
                <a:cubicBezTo>
                  <a:pt x="650" y="99"/>
                  <a:pt x="611" y="207"/>
                  <a:pt x="582" y="306"/>
                </a:cubicBezTo>
                <a:cubicBezTo>
                  <a:pt x="405" y="758"/>
                  <a:pt x="247" y="1220"/>
                  <a:pt x="90" y="1683"/>
                </a:cubicBezTo>
                <a:lnTo>
                  <a:pt x="1" y="1949"/>
                </a:lnTo>
                <a:lnTo>
                  <a:pt x="60" y="1949"/>
                </a:lnTo>
                <a:cubicBezTo>
                  <a:pt x="158" y="1673"/>
                  <a:pt x="247" y="1388"/>
                  <a:pt x="345" y="1102"/>
                </a:cubicBezTo>
                <a:cubicBezTo>
                  <a:pt x="434" y="876"/>
                  <a:pt x="512" y="650"/>
                  <a:pt x="591" y="413"/>
                </a:cubicBezTo>
                <a:lnTo>
                  <a:pt x="739" y="30"/>
                </a:lnTo>
                <a:cubicBezTo>
                  <a:pt x="72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49" name="Google Shape;1949;p10"/>
          <p:cNvSpPr/>
          <p:nvPr/>
        </p:nvSpPr>
        <p:spPr>
          <a:xfrm>
            <a:off x="2572725" y="4890884"/>
            <a:ext cx="154437" cy="191934"/>
          </a:xfrm>
          <a:custGeom>
            <a:avLst/>
            <a:gdLst/>
            <a:ahLst/>
            <a:cxnLst/>
            <a:rect l="l" t="t" r="r" b="b"/>
            <a:pathLst>
              <a:path w="729" h="906" extrusionOk="0">
                <a:moveTo>
                  <a:pt x="679" y="0"/>
                </a:moveTo>
                <a:cubicBezTo>
                  <a:pt x="580" y="118"/>
                  <a:pt x="482" y="247"/>
                  <a:pt x="394" y="374"/>
                </a:cubicBezTo>
                <a:cubicBezTo>
                  <a:pt x="265" y="551"/>
                  <a:pt x="128" y="729"/>
                  <a:pt x="0" y="906"/>
                </a:cubicBezTo>
                <a:lnTo>
                  <a:pt x="69" y="906"/>
                </a:lnTo>
                <a:lnTo>
                  <a:pt x="98" y="877"/>
                </a:lnTo>
                <a:cubicBezTo>
                  <a:pt x="285" y="610"/>
                  <a:pt x="472" y="345"/>
                  <a:pt x="679" y="89"/>
                </a:cubicBezTo>
                <a:cubicBezTo>
                  <a:pt x="698" y="70"/>
                  <a:pt x="709" y="40"/>
                  <a:pt x="728" y="20"/>
                </a:cubicBezTo>
                <a:cubicBezTo>
                  <a:pt x="709" y="11"/>
                  <a:pt x="698" y="0"/>
                  <a:pt x="679"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950" name="Google Shape;1950;p10"/>
          <p:cNvSpPr/>
          <p:nvPr/>
        </p:nvSpPr>
        <p:spPr>
          <a:xfrm>
            <a:off x="49" y="5030704"/>
            <a:ext cx="9143974" cy="52114"/>
          </a:xfrm>
          <a:custGeom>
            <a:avLst/>
            <a:gdLst/>
            <a:ahLst/>
            <a:cxnLst/>
            <a:rect l="l" t="t" r="r" b="b"/>
            <a:pathLst>
              <a:path w="43163" h="246" extrusionOk="0">
                <a:moveTo>
                  <a:pt x="0" y="0"/>
                </a:moveTo>
                <a:lnTo>
                  <a:pt x="0" y="246"/>
                </a:lnTo>
                <a:lnTo>
                  <a:pt x="43163" y="246"/>
                </a:lnTo>
                <a:lnTo>
                  <a:pt x="431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2151"/>
        <p:cNvGrpSpPr/>
        <p:nvPr/>
      </p:nvGrpSpPr>
      <p:grpSpPr>
        <a:xfrm>
          <a:off x="0" y="0"/>
          <a:ext cx="0" cy="0"/>
          <a:chOff x="0" y="0"/>
          <a:chExt cx="0" cy="0"/>
        </a:xfrm>
      </p:grpSpPr>
      <p:sp>
        <p:nvSpPr>
          <p:cNvPr id="2152" name="Google Shape;215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153" name="Google Shape;2153;p13"/>
          <p:cNvSpPr txBox="1">
            <a:spLocks noGrp="1"/>
          </p:cNvSpPr>
          <p:nvPr>
            <p:ph type="title" idx="2" hasCustomPrompt="1"/>
          </p:nvPr>
        </p:nvSpPr>
        <p:spPr>
          <a:xfrm>
            <a:off x="726437" y="1555175"/>
            <a:ext cx="1435800" cy="111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54" name="Google Shape;2154;p13"/>
          <p:cNvSpPr txBox="1">
            <a:spLocks noGrp="1"/>
          </p:cNvSpPr>
          <p:nvPr>
            <p:ph type="subTitle" idx="1"/>
          </p:nvPr>
        </p:nvSpPr>
        <p:spPr>
          <a:xfrm>
            <a:off x="2213100" y="1555175"/>
            <a:ext cx="2081700" cy="362100"/>
          </a:xfrm>
          <a:prstGeom prst="rect">
            <a:avLst/>
          </a:prstGeom>
          <a:effectLst>
            <a:outerShdw blurRad="57150" dist="19050" dir="5400000" algn="bl" rotWithShape="0">
              <a:schemeClr val="accent2">
                <a:alpha val="50000"/>
              </a:schemeClr>
            </a:outerShdw>
          </a:effectLst>
        </p:spPr>
        <p:txBody>
          <a:bodyPr spcFirstLastPara="1" wrap="square" lIns="91425" tIns="91425" rIns="91425" bIns="91425" anchor="t" anchorCtr="0">
            <a:noAutofit/>
          </a:bodyPr>
          <a:lstStyle>
            <a:lvl1pPr lvl="0">
              <a:spcBef>
                <a:spcPts val="0"/>
              </a:spcBef>
              <a:spcAft>
                <a:spcPts val="0"/>
              </a:spcAft>
              <a:buSzPts val="2200"/>
              <a:buFont typeface="Anton"/>
              <a:buNone/>
              <a:defRPr sz="2200">
                <a:latin typeface="Anton"/>
                <a:ea typeface="Anton"/>
                <a:cs typeface="Anton"/>
                <a:sym typeface="Anton"/>
              </a:defRPr>
            </a:lvl1pPr>
            <a:lvl2pPr lvl="1">
              <a:spcBef>
                <a:spcPts val="0"/>
              </a:spcBef>
              <a:spcAft>
                <a:spcPts val="0"/>
              </a:spcAft>
              <a:buSzPts val="2200"/>
              <a:buFont typeface="Anton"/>
              <a:buNone/>
              <a:defRPr sz="2200">
                <a:latin typeface="Anton"/>
                <a:ea typeface="Anton"/>
                <a:cs typeface="Anton"/>
                <a:sym typeface="Anton"/>
              </a:defRPr>
            </a:lvl2pPr>
            <a:lvl3pPr lvl="2">
              <a:spcBef>
                <a:spcPts val="0"/>
              </a:spcBef>
              <a:spcAft>
                <a:spcPts val="0"/>
              </a:spcAft>
              <a:buSzPts val="2200"/>
              <a:buFont typeface="Anton"/>
              <a:buNone/>
              <a:defRPr sz="2200">
                <a:latin typeface="Anton"/>
                <a:ea typeface="Anton"/>
                <a:cs typeface="Anton"/>
                <a:sym typeface="Anton"/>
              </a:defRPr>
            </a:lvl3pPr>
            <a:lvl4pPr lvl="3">
              <a:spcBef>
                <a:spcPts val="0"/>
              </a:spcBef>
              <a:spcAft>
                <a:spcPts val="0"/>
              </a:spcAft>
              <a:buSzPts val="2200"/>
              <a:buFont typeface="Anton"/>
              <a:buNone/>
              <a:defRPr sz="2200">
                <a:latin typeface="Anton"/>
                <a:ea typeface="Anton"/>
                <a:cs typeface="Anton"/>
                <a:sym typeface="Anton"/>
              </a:defRPr>
            </a:lvl4pPr>
            <a:lvl5pPr lvl="4">
              <a:spcBef>
                <a:spcPts val="0"/>
              </a:spcBef>
              <a:spcAft>
                <a:spcPts val="0"/>
              </a:spcAft>
              <a:buSzPts val="2200"/>
              <a:buFont typeface="Anton"/>
              <a:buNone/>
              <a:defRPr sz="2200">
                <a:latin typeface="Anton"/>
                <a:ea typeface="Anton"/>
                <a:cs typeface="Anton"/>
                <a:sym typeface="Anton"/>
              </a:defRPr>
            </a:lvl5pPr>
            <a:lvl6pPr lvl="5">
              <a:spcBef>
                <a:spcPts val="0"/>
              </a:spcBef>
              <a:spcAft>
                <a:spcPts val="0"/>
              </a:spcAft>
              <a:buSzPts val="2200"/>
              <a:buFont typeface="Anton"/>
              <a:buNone/>
              <a:defRPr sz="2200">
                <a:latin typeface="Anton"/>
                <a:ea typeface="Anton"/>
                <a:cs typeface="Anton"/>
                <a:sym typeface="Anton"/>
              </a:defRPr>
            </a:lvl6pPr>
            <a:lvl7pPr lvl="6">
              <a:spcBef>
                <a:spcPts val="0"/>
              </a:spcBef>
              <a:spcAft>
                <a:spcPts val="0"/>
              </a:spcAft>
              <a:buSzPts val="2200"/>
              <a:buFont typeface="Anton"/>
              <a:buNone/>
              <a:defRPr sz="2200">
                <a:latin typeface="Anton"/>
                <a:ea typeface="Anton"/>
                <a:cs typeface="Anton"/>
                <a:sym typeface="Anton"/>
              </a:defRPr>
            </a:lvl7pPr>
            <a:lvl8pPr lvl="7">
              <a:spcBef>
                <a:spcPts val="0"/>
              </a:spcBef>
              <a:spcAft>
                <a:spcPts val="0"/>
              </a:spcAft>
              <a:buSzPts val="2200"/>
              <a:buFont typeface="Anton"/>
              <a:buNone/>
              <a:defRPr sz="2200">
                <a:latin typeface="Anton"/>
                <a:ea typeface="Anton"/>
                <a:cs typeface="Anton"/>
                <a:sym typeface="Anton"/>
              </a:defRPr>
            </a:lvl8pPr>
            <a:lvl9pPr lvl="8">
              <a:spcBef>
                <a:spcPts val="0"/>
              </a:spcBef>
              <a:spcAft>
                <a:spcPts val="0"/>
              </a:spcAft>
              <a:buSzPts val="2200"/>
              <a:buFont typeface="Anton"/>
              <a:buNone/>
              <a:defRPr sz="2200">
                <a:latin typeface="Anton"/>
                <a:ea typeface="Anton"/>
                <a:cs typeface="Anton"/>
                <a:sym typeface="Anton"/>
              </a:defRPr>
            </a:lvl9pPr>
          </a:lstStyle>
          <a:p>
            <a:endParaRPr/>
          </a:p>
        </p:txBody>
      </p:sp>
      <p:sp>
        <p:nvSpPr>
          <p:cNvPr id="2155" name="Google Shape;2155;p13"/>
          <p:cNvSpPr txBox="1">
            <a:spLocks noGrp="1"/>
          </p:cNvSpPr>
          <p:nvPr>
            <p:ph type="subTitle" idx="3"/>
          </p:nvPr>
        </p:nvSpPr>
        <p:spPr>
          <a:xfrm>
            <a:off x="2213100" y="1999525"/>
            <a:ext cx="2081700" cy="66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156" name="Google Shape;2156;p13"/>
          <p:cNvSpPr txBox="1">
            <a:spLocks noGrp="1"/>
          </p:cNvSpPr>
          <p:nvPr>
            <p:ph type="title" idx="4" hasCustomPrompt="1"/>
          </p:nvPr>
        </p:nvSpPr>
        <p:spPr>
          <a:xfrm>
            <a:off x="726437" y="3258475"/>
            <a:ext cx="1435800" cy="111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57" name="Google Shape;2157;p13"/>
          <p:cNvSpPr txBox="1">
            <a:spLocks noGrp="1"/>
          </p:cNvSpPr>
          <p:nvPr>
            <p:ph type="subTitle" idx="5"/>
          </p:nvPr>
        </p:nvSpPr>
        <p:spPr>
          <a:xfrm>
            <a:off x="2213100" y="3258475"/>
            <a:ext cx="2081700" cy="362100"/>
          </a:xfrm>
          <a:prstGeom prst="rect">
            <a:avLst/>
          </a:prstGeom>
          <a:effectLst>
            <a:outerShdw blurRad="57150" dist="19050" dir="5400000" algn="bl" rotWithShape="0">
              <a:schemeClr val="accent2">
                <a:alpha val="50000"/>
              </a:schemeClr>
            </a:outerShdw>
          </a:effectLst>
        </p:spPr>
        <p:txBody>
          <a:bodyPr spcFirstLastPara="1" wrap="square" lIns="91425" tIns="91425" rIns="91425" bIns="91425" anchor="t" anchorCtr="0">
            <a:noAutofit/>
          </a:bodyPr>
          <a:lstStyle>
            <a:lvl1pPr lvl="0" rtl="0">
              <a:spcBef>
                <a:spcPts val="0"/>
              </a:spcBef>
              <a:spcAft>
                <a:spcPts val="0"/>
              </a:spcAft>
              <a:buSzPts val="2200"/>
              <a:buFont typeface="Anton"/>
              <a:buNone/>
              <a:defRPr sz="2200">
                <a:latin typeface="Anton"/>
                <a:ea typeface="Anton"/>
                <a:cs typeface="Anton"/>
                <a:sym typeface="Anton"/>
              </a:defRPr>
            </a:lvl1pPr>
            <a:lvl2pPr lvl="1" rtl="0">
              <a:spcBef>
                <a:spcPts val="0"/>
              </a:spcBef>
              <a:spcAft>
                <a:spcPts val="0"/>
              </a:spcAft>
              <a:buSzPts val="2200"/>
              <a:buFont typeface="Anton"/>
              <a:buNone/>
              <a:defRPr sz="2200">
                <a:latin typeface="Anton"/>
                <a:ea typeface="Anton"/>
                <a:cs typeface="Anton"/>
                <a:sym typeface="Anton"/>
              </a:defRPr>
            </a:lvl2pPr>
            <a:lvl3pPr lvl="2" rtl="0">
              <a:spcBef>
                <a:spcPts val="0"/>
              </a:spcBef>
              <a:spcAft>
                <a:spcPts val="0"/>
              </a:spcAft>
              <a:buSzPts val="2200"/>
              <a:buFont typeface="Anton"/>
              <a:buNone/>
              <a:defRPr sz="2200">
                <a:latin typeface="Anton"/>
                <a:ea typeface="Anton"/>
                <a:cs typeface="Anton"/>
                <a:sym typeface="Anton"/>
              </a:defRPr>
            </a:lvl3pPr>
            <a:lvl4pPr lvl="3" rtl="0">
              <a:spcBef>
                <a:spcPts val="0"/>
              </a:spcBef>
              <a:spcAft>
                <a:spcPts val="0"/>
              </a:spcAft>
              <a:buSzPts val="2200"/>
              <a:buFont typeface="Anton"/>
              <a:buNone/>
              <a:defRPr sz="2200">
                <a:latin typeface="Anton"/>
                <a:ea typeface="Anton"/>
                <a:cs typeface="Anton"/>
                <a:sym typeface="Anton"/>
              </a:defRPr>
            </a:lvl4pPr>
            <a:lvl5pPr lvl="4" rtl="0">
              <a:spcBef>
                <a:spcPts val="0"/>
              </a:spcBef>
              <a:spcAft>
                <a:spcPts val="0"/>
              </a:spcAft>
              <a:buSzPts val="2200"/>
              <a:buFont typeface="Anton"/>
              <a:buNone/>
              <a:defRPr sz="2200">
                <a:latin typeface="Anton"/>
                <a:ea typeface="Anton"/>
                <a:cs typeface="Anton"/>
                <a:sym typeface="Anton"/>
              </a:defRPr>
            </a:lvl5pPr>
            <a:lvl6pPr lvl="5" rtl="0">
              <a:spcBef>
                <a:spcPts val="0"/>
              </a:spcBef>
              <a:spcAft>
                <a:spcPts val="0"/>
              </a:spcAft>
              <a:buSzPts val="2200"/>
              <a:buFont typeface="Anton"/>
              <a:buNone/>
              <a:defRPr sz="2200">
                <a:latin typeface="Anton"/>
                <a:ea typeface="Anton"/>
                <a:cs typeface="Anton"/>
                <a:sym typeface="Anton"/>
              </a:defRPr>
            </a:lvl6pPr>
            <a:lvl7pPr lvl="6" rtl="0">
              <a:spcBef>
                <a:spcPts val="0"/>
              </a:spcBef>
              <a:spcAft>
                <a:spcPts val="0"/>
              </a:spcAft>
              <a:buSzPts val="2200"/>
              <a:buFont typeface="Anton"/>
              <a:buNone/>
              <a:defRPr sz="2200">
                <a:latin typeface="Anton"/>
                <a:ea typeface="Anton"/>
                <a:cs typeface="Anton"/>
                <a:sym typeface="Anton"/>
              </a:defRPr>
            </a:lvl7pPr>
            <a:lvl8pPr lvl="7" rtl="0">
              <a:spcBef>
                <a:spcPts val="0"/>
              </a:spcBef>
              <a:spcAft>
                <a:spcPts val="0"/>
              </a:spcAft>
              <a:buSzPts val="2200"/>
              <a:buFont typeface="Anton"/>
              <a:buNone/>
              <a:defRPr sz="2200">
                <a:latin typeface="Anton"/>
                <a:ea typeface="Anton"/>
                <a:cs typeface="Anton"/>
                <a:sym typeface="Anton"/>
              </a:defRPr>
            </a:lvl8pPr>
            <a:lvl9pPr lvl="8" rtl="0">
              <a:spcBef>
                <a:spcPts val="0"/>
              </a:spcBef>
              <a:spcAft>
                <a:spcPts val="0"/>
              </a:spcAft>
              <a:buSzPts val="2200"/>
              <a:buFont typeface="Anton"/>
              <a:buNone/>
              <a:defRPr sz="2200">
                <a:latin typeface="Anton"/>
                <a:ea typeface="Anton"/>
                <a:cs typeface="Anton"/>
                <a:sym typeface="Anton"/>
              </a:defRPr>
            </a:lvl9pPr>
          </a:lstStyle>
          <a:p>
            <a:endParaRPr/>
          </a:p>
        </p:txBody>
      </p:sp>
      <p:sp>
        <p:nvSpPr>
          <p:cNvPr id="2158" name="Google Shape;2158;p13"/>
          <p:cNvSpPr txBox="1">
            <a:spLocks noGrp="1"/>
          </p:cNvSpPr>
          <p:nvPr>
            <p:ph type="subTitle" idx="6"/>
          </p:nvPr>
        </p:nvSpPr>
        <p:spPr>
          <a:xfrm>
            <a:off x="2213100" y="3702825"/>
            <a:ext cx="2081700" cy="66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159" name="Google Shape;2159;p13"/>
          <p:cNvSpPr txBox="1">
            <a:spLocks noGrp="1"/>
          </p:cNvSpPr>
          <p:nvPr>
            <p:ph type="title" idx="7" hasCustomPrompt="1"/>
          </p:nvPr>
        </p:nvSpPr>
        <p:spPr>
          <a:xfrm>
            <a:off x="6988200" y="1555175"/>
            <a:ext cx="1435800" cy="111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60" name="Google Shape;2160;p13"/>
          <p:cNvSpPr txBox="1">
            <a:spLocks noGrp="1"/>
          </p:cNvSpPr>
          <p:nvPr>
            <p:ph type="subTitle" idx="8"/>
          </p:nvPr>
        </p:nvSpPr>
        <p:spPr>
          <a:xfrm>
            <a:off x="4853400" y="1555175"/>
            <a:ext cx="2081700" cy="362100"/>
          </a:xfrm>
          <a:prstGeom prst="rect">
            <a:avLst/>
          </a:prstGeom>
          <a:effectLst>
            <a:outerShdw blurRad="57150" dist="19050" dir="5400000" algn="bl" rotWithShape="0">
              <a:schemeClr val="accent2">
                <a:alpha val="50000"/>
              </a:schemeClr>
            </a:outerShdw>
          </a:effectLst>
        </p:spPr>
        <p:txBody>
          <a:bodyPr spcFirstLastPara="1" wrap="square" lIns="91425" tIns="91425" rIns="91425" bIns="91425" anchor="t" anchorCtr="0">
            <a:noAutofit/>
          </a:bodyPr>
          <a:lstStyle>
            <a:lvl1pPr lvl="0" algn="r" rtl="0">
              <a:spcBef>
                <a:spcPts val="0"/>
              </a:spcBef>
              <a:spcAft>
                <a:spcPts val="0"/>
              </a:spcAft>
              <a:buSzPts val="2200"/>
              <a:buFont typeface="Anton"/>
              <a:buNone/>
              <a:defRPr sz="2200">
                <a:latin typeface="Anton"/>
                <a:ea typeface="Anton"/>
                <a:cs typeface="Anton"/>
                <a:sym typeface="Anton"/>
              </a:defRPr>
            </a:lvl1pPr>
            <a:lvl2pPr lvl="1" algn="r" rtl="0">
              <a:spcBef>
                <a:spcPts val="0"/>
              </a:spcBef>
              <a:spcAft>
                <a:spcPts val="0"/>
              </a:spcAft>
              <a:buSzPts val="2200"/>
              <a:buFont typeface="Anton"/>
              <a:buNone/>
              <a:defRPr sz="2200">
                <a:latin typeface="Anton"/>
                <a:ea typeface="Anton"/>
                <a:cs typeface="Anton"/>
                <a:sym typeface="Anton"/>
              </a:defRPr>
            </a:lvl2pPr>
            <a:lvl3pPr lvl="2" algn="r" rtl="0">
              <a:spcBef>
                <a:spcPts val="0"/>
              </a:spcBef>
              <a:spcAft>
                <a:spcPts val="0"/>
              </a:spcAft>
              <a:buSzPts val="2200"/>
              <a:buFont typeface="Anton"/>
              <a:buNone/>
              <a:defRPr sz="2200">
                <a:latin typeface="Anton"/>
                <a:ea typeface="Anton"/>
                <a:cs typeface="Anton"/>
                <a:sym typeface="Anton"/>
              </a:defRPr>
            </a:lvl3pPr>
            <a:lvl4pPr lvl="3" algn="r" rtl="0">
              <a:spcBef>
                <a:spcPts val="0"/>
              </a:spcBef>
              <a:spcAft>
                <a:spcPts val="0"/>
              </a:spcAft>
              <a:buSzPts val="2200"/>
              <a:buFont typeface="Anton"/>
              <a:buNone/>
              <a:defRPr sz="2200">
                <a:latin typeface="Anton"/>
                <a:ea typeface="Anton"/>
                <a:cs typeface="Anton"/>
                <a:sym typeface="Anton"/>
              </a:defRPr>
            </a:lvl4pPr>
            <a:lvl5pPr lvl="4" algn="r" rtl="0">
              <a:spcBef>
                <a:spcPts val="0"/>
              </a:spcBef>
              <a:spcAft>
                <a:spcPts val="0"/>
              </a:spcAft>
              <a:buSzPts val="2200"/>
              <a:buFont typeface="Anton"/>
              <a:buNone/>
              <a:defRPr sz="2200">
                <a:latin typeface="Anton"/>
                <a:ea typeface="Anton"/>
                <a:cs typeface="Anton"/>
                <a:sym typeface="Anton"/>
              </a:defRPr>
            </a:lvl5pPr>
            <a:lvl6pPr lvl="5" algn="r" rtl="0">
              <a:spcBef>
                <a:spcPts val="0"/>
              </a:spcBef>
              <a:spcAft>
                <a:spcPts val="0"/>
              </a:spcAft>
              <a:buSzPts val="2200"/>
              <a:buFont typeface="Anton"/>
              <a:buNone/>
              <a:defRPr sz="2200">
                <a:latin typeface="Anton"/>
                <a:ea typeface="Anton"/>
                <a:cs typeface="Anton"/>
                <a:sym typeface="Anton"/>
              </a:defRPr>
            </a:lvl6pPr>
            <a:lvl7pPr lvl="6" algn="r" rtl="0">
              <a:spcBef>
                <a:spcPts val="0"/>
              </a:spcBef>
              <a:spcAft>
                <a:spcPts val="0"/>
              </a:spcAft>
              <a:buSzPts val="2200"/>
              <a:buFont typeface="Anton"/>
              <a:buNone/>
              <a:defRPr sz="2200">
                <a:latin typeface="Anton"/>
                <a:ea typeface="Anton"/>
                <a:cs typeface="Anton"/>
                <a:sym typeface="Anton"/>
              </a:defRPr>
            </a:lvl7pPr>
            <a:lvl8pPr lvl="7" algn="r" rtl="0">
              <a:spcBef>
                <a:spcPts val="0"/>
              </a:spcBef>
              <a:spcAft>
                <a:spcPts val="0"/>
              </a:spcAft>
              <a:buSzPts val="2200"/>
              <a:buFont typeface="Anton"/>
              <a:buNone/>
              <a:defRPr sz="2200">
                <a:latin typeface="Anton"/>
                <a:ea typeface="Anton"/>
                <a:cs typeface="Anton"/>
                <a:sym typeface="Anton"/>
              </a:defRPr>
            </a:lvl8pPr>
            <a:lvl9pPr lvl="8" algn="r" rtl="0">
              <a:spcBef>
                <a:spcPts val="0"/>
              </a:spcBef>
              <a:spcAft>
                <a:spcPts val="0"/>
              </a:spcAft>
              <a:buSzPts val="2200"/>
              <a:buFont typeface="Anton"/>
              <a:buNone/>
              <a:defRPr sz="2200">
                <a:latin typeface="Anton"/>
                <a:ea typeface="Anton"/>
                <a:cs typeface="Anton"/>
                <a:sym typeface="Anton"/>
              </a:defRPr>
            </a:lvl9pPr>
          </a:lstStyle>
          <a:p>
            <a:endParaRPr/>
          </a:p>
        </p:txBody>
      </p:sp>
      <p:sp>
        <p:nvSpPr>
          <p:cNvPr id="2161" name="Google Shape;2161;p13"/>
          <p:cNvSpPr txBox="1">
            <a:spLocks noGrp="1"/>
          </p:cNvSpPr>
          <p:nvPr>
            <p:ph type="subTitle" idx="9"/>
          </p:nvPr>
        </p:nvSpPr>
        <p:spPr>
          <a:xfrm>
            <a:off x="4853400" y="1999525"/>
            <a:ext cx="2081700" cy="666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
        <p:nvSpPr>
          <p:cNvPr id="2162" name="Google Shape;2162;p13"/>
          <p:cNvSpPr txBox="1">
            <a:spLocks noGrp="1"/>
          </p:cNvSpPr>
          <p:nvPr>
            <p:ph type="title" idx="13" hasCustomPrompt="1"/>
          </p:nvPr>
        </p:nvSpPr>
        <p:spPr>
          <a:xfrm>
            <a:off x="6988200" y="3258475"/>
            <a:ext cx="1435800" cy="111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63" name="Google Shape;2163;p13"/>
          <p:cNvSpPr txBox="1">
            <a:spLocks noGrp="1"/>
          </p:cNvSpPr>
          <p:nvPr>
            <p:ph type="subTitle" idx="14"/>
          </p:nvPr>
        </p:nvSpPr>
        <p:spPr>
          <a:xfrm>
            <a:off x="4853400" y="3258475"/>
            <a:ext cx="2081700" cy="362100"/>
          </a:xfrm>
          <a:prstGeom prst="rect">
            <a:avLst/>
          </a:prstGeom>
          <a:effectLst>
            <a:outerShdw blurRad="57150" dist="19050" dir="5400000" algn="bl" rotWithShape="0">
              <a:schemeClr val="accent2">
                <a:alpha val="50000"/>
              </a:schemeClr>
            </a:outerShdw>
          </a:effectLst>
        </p:spPr>
        <p:txBody>
          <a:bodyPr spcFirstLastPara="1" wrap="square" lIns="91425" tIns="91425" rIns="91425" bIns="91425" anchor="t" anchorCtr="0">
            <a:noAutofit/>
          </a:bodyPr>
          <a:lstStyle>
            <a:lvl1pPr lvl="0" algn="r" rtl="0">
              <a:spcBef>
                <a:spcPts val="0"/>
              </a:spcBef>
              <a:spcAft>
                <a:spcPts val="0"/>
              </a:spcAft>
              <a:buSzPts val="2200"/>
              <a:buFont typeface="Anton"/>
              <a:buNone/>
              <a:defRPr sz="2200">
                <a:latin typeface="Anton"/>
                <a:ea typeface="Anton"/>
                <a:cs typeface="Anton"/>
                <a:sym typeface="Anton"/>
              </a:defRPr>
            </a:lvl1pPr>
            <a:lvl2pPr lvl="1" algn="r" rtl="0">
              <a:spcBef>
                <a:spcPts val="0"/>
              </a:spcBef>
              <a:spcAft>
                <a:spcPts val="0"/>
              </a:spcAft>
              <a:buSzPts val="2200"/>
              <a:buFont typeface="Anton"/>
              <a:buNone/>
              <a:defRPr sz="2200">
                <a:latin typeface="Anton"/>
                <a:ea typeface="Anton"/>
                <a:cs typeface="Anton"/>
                <a:sym typeface="Anton"/>
              </a:defRPr>
            </a:lvl2pPr>
            <a:lvl3pPr lvl="2" algn="r" rtl="0">
              <a:spcBef>
                <a:spcPts val="0"/>
              </a:spcBef>
              <a:spcAft>
                <a:spcPts val="0"/>
              </a:spcAft>
              <a:buSzPts val="2200"/>
              <a:buFont typeface="Anton"/>
              <a:buNone/>
              <a:defRPr sz="2200">
                <a:latin typeface="Anton"/>
                <a:ea typeface="Anton"/>
                <a:cs typeface="Anton"/>
                <a:sym typeface="Anton"/>
              </a:defRPr>
            </a:lvl3pPr>
            <a:lvl4pPr lvl="3" algn="r" rtl="0">
              <a:spcBef>
                <a:spcPts val="0"/>
              </a:spcBef>
              <a:spcAft>
                <a:spcPts val="0"/>
              </a:spcAft>
              <a:buSzPts val="2200"/>
              <a:buFont typeface="Anton"/>
              <a:buNone/>
              <a:defRPr sz="2200">
                <a:latin typeface="Anton"/>
                <a:ea typeface="Anton"/>
                <a:cs typeface="Anton"/>
                <a:sym typeface="Anton"/>
              </a:defRPr>
            </a:lvl4pPr>
            <a:lvl5pPr lvl="4" algn="r" rtl="0">
              <a:spcBef>
                <a:spcPts val="0"/>
              </a:spcBef>
              <a:spcAft>
                <a:spcPts val="0"/>
              </a:spcAft>
              <a:buSzPts val="2200"/>
              <a:buFont typeface="Anton"/>
              <a:buNone/>
              <a:defRPr sz="2200">
                <a:latin typeface="Anton"/>
                <a:ea typeface="Anton"/>
                <a:cs typeface="Anton"/>
                <a:sym typeface="Anton"/>
              </a:defRPr>
            </a:lvl5pPr>
            <a:lvl6pPr lvl="5" algn="r" rtl="0">
              <a:spcBef>
                <a:spcPts val="0"/>
              </a:spcBef>
              <a:spcAft>
                <a:spcPts val="0"/>
              </a:spcAft>
              <a:buSzPts val="2200"/>
              <a:buFont typeface="Anton"/>
              <a:buNone/>
              <a:defRPr sz="2200">
                <a:latin typeface="Anton"/>
                <a:ea typeface="Anton"/>
                <a:cs typeface="Anton"/>
                <a:sym typeface="Anton"/>
              </a:defRPr>
            </a:lvl6pPr>
            <a:lvl7pPr lvl="6" algn="r" rtl="0">
              <a:spcBef>
                <a:spcPts val="0"/>
              </a:spcBef>
              <a:spcAft>
                <a:spcPts val="0"/>
              </a:spcAft>
              <a:buSzPts val="2200"/>
              <a:buFont typeface="Anton"/>
              <a:buNone/>
              <a:defRPr sz="2200">
                <a:latin typeface="Anton"/>
                <a:ea typeface="Anton"/>
                <a:cs typeface="Anton"/>
                <a:sym typeface="Anton"/>
              </a:defRPr>
            </a:lvl7pPr>
            <a:lvl8pPr lvl="7" algn="r" rtl="0">
              <a:spcBef>
                <a:spcPts val="0"/>
              </a:spcBef>
              <a:spcAft>
                <a:spcPts val="0"/>
              </a:spcAft>
              <a:buSzPts val="2200"/>
              <a:buFont typeface="Anton"/>
              <a:buNone/>
              <a:defRPr sz="2200">
                <a:latin typeface="Anton"/>
                <a:ea typeface="Anton"/>
                <a:cs typeface="Anton"/>
                <a:sym typeface="Anton"/>
              </a:defRPr>
            </a:lvl8pPr>
            <a:lvl9pPr lvl="8" algn="r" rtl="0">
              <a:spcBef>
                <a:spcPts val="0"/>
              </a:spcBef>
              <a:spcAft>
                <a:spcPts val="0"/>
              </a:spcAft>
              <a:buSzPts val="2200"/>
              <a:buFont typeface="Anton"/>
              <a:buNone/>
              <a:defRPr sz="2200">
                <a:latin typeface="Anton"/>
                <a:ea typeface="Anton"/>
                <a:cs typeface="Anton"/>
                <a:sym typeface="Anton"/>
              </a:defRPr>
            </a:lvl9pPr>
          </a:lstStyle>
          <a:p>
            <a:endParaRPr/>
          </a:p>
        </p:txBody>
      </p:sp>
      <p:sp>
        <p:nvSpPr>
          <p:cNvPr id="2164" name="Google Shape;2164;p13"/>
          <p:cNvSpPr txBox="1">
            <a:spLocks noGrp="1"/>
          </p:cNvSpPr>
          <p:nvPr>
            <p:ph type="subTitle" idx="15"/>
          </p:nvPr>
        </p:nvSpPr>
        <p:spPr>
          <a:xfrm>
            <a:off x="4853400" y="3702825"/>
            <a:ext cx="2081700" cy="666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grpSp>
        <p:nvGrpSpPr>
          <p:cNvPr id="2165" name="Google Shape;2165;p13"/>
          <p:cNvGrpSpPr/>
          <p:nvPr/>
        </p:nvGrpSpPr>
        <p:grpSpPr>
          <a:xfrm>
            <a:off x="49" y="288406"/>
            <a:ext cx="9143974" cy="4917495"/>
            <a:chOff x="49" y="288406"/>
            <a:chExt cx="9143974" cy="4917495"/>
          </a:xfrm>
        </p:grpSpPr>
        <p:grpSp>
          <p:nvGrpSpPr>
            <p:cNvPr id="2166" name="Google Shape;2166;p13"/>
            <p:cNvGrpSpPr/>
            <p:nvPr/>
          </p:nvGrpSpPr>
          <p:grpSpPr>
            <a:xfrm flipH="1">
              <a:off x="1645044" y="4329065"/>
              <a:ext cx="250404" cy="549532"/>
              <a:chOff x="7248623" y="4329065"/>
              <a:chExt cx="250404" cy="549532"/>
            </a:xfrm>
          </p:grpSpPr>
          <p:sp>
            <p:nvSpPr>
              <p:cNvPr id="2167" name="Google Shape;2167;p13"/>
              <p:cNvSpPr/>
              <p:nvPr/>
            </p:nvSpPr>
            <p:spPr>
              <a:xfrm>
                <a:off x="7403059" y="4365503"/>
                <a:ext cx="54233" cy="223287"/>
              </a:xfrm>
              <a:custGeom>
                <a:avLst/>
                <a:gdLst/>
                <a:ahLst/>
                <a:cxnLst/>
                <a:rect l="l" t="t" r="r" b="b"/>
                <a:pathLst>
                  <a:path w="256" h="1054" extrusionOk="0">
                    <a:moveTo>
                      <a:pt x="256" y="0"/>
                    </a:moveTo>
                    <a:cubicBezTo>
                      <a:pt x="148" y="11"/>
                      <a:pt x="158" y="168"/>
                      <a:pt x="158" y="453"/>
                    </a:cubicBezTo>
                    <a:cubicBezTo>
                      <a:pt x="158" y="877"/>
                      <a:pt x="187" y="1004"/>
                      <a:pt x="0" y="1014"/>
                    </a:cubicBezTo>
                    <a:lnTo>
                      <a:pt x="0" y="1054"/>
                    </a:lnTo>
                    <a:cubicBezTo>
                      <a:pt x="59" y="1054"/>
                      <a:pt x="148" y="1034"/>
                      <a:pt x="187" y="1004"/>
                    </a:cubicBezTo>
                    <a:cubicBezTo>
                      <a:pt x="236" y="955"/>
                      <a:pt x="217" y="237"/>
                      <a:pt x="217" y="138"/>
                    </a:cubicBezTo>
                    <a:cubicBezTo>
                      <a:pt x="217" y="59"/>
                      <a:pt x="247" y="20"/>
                      <a:pt x="25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13"/>
              <p:cNvSpPr/>
              <p:nvPr/>
            </p:nvSpPr>
            <p:spPr>
              <a:xfrm>
                <a:off x="7403059" y="4367621"/>
                <a:ext cx="83468" cy="248285"/>
              </a:xfrm>
              <a:custGeom>
                <a:avLst/>
                <a:gdLst/>
                <a:ahLst/>
                <a:cxnLst/>
                <a:rect l="l" t="t" r="r" b="b"/>
                <a:pathLst>
                  <a:path w="394" h="1172" extrusionOk="0">
                    <a:moveTo>
                      <a:pt x="306" y="1"/>
                    </a:moveTo>
                    <a:cubicBezTo>
                      <a:pt x="325" y="20"/>
                      <a:pt x="345" y="99"/>
                      <a:pt x="335" y="315"/>
                    </a:cubicBezTo>
                    <a:cubicBezTo>
                      <a:pt x="295" y="699"/>
                      <a:pt x="345" y="1033"/>
                      <a:pt x="187" y="1073"/>
                    </a:cubicBezTo>
                    <a:lnTo>
                      <a:pt x="0" y="1112"/>
                    </a:lnTo>
                    <a:lnTo>
                      <a:pt x="0" y="1171"/>
                    </a:lnTo>
                    <a:cubicBezTo>
                      <a:pt x="315" y="1162"/>
                      <a:pt x="394" y="1014"/>
                      <a:pt x="394" y="404"/>
                    </a:cubicBezTo>
                    <a:cubicBezTo>
                      <a:pt x="394" y="108"/>
                      <a:pt x="374" y="20"/>
                      <a:pt x="3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13"/>
              <p:cNvSpPr/>
              <p:nvPr/>
            </p:nvSpPr>
            <p:spPr>
              <a:xfrm>
                <a:off x="7403059" y="4365503"/>
                <a:ext cx="79443" cy="237905"/>
              </a:xfrm>
              <a:custGeom>
                <a:avLst/>
                <a:gdLst/>
                <a:ahLst/>
                <a:cxnLst/>
                <a:rect l="l" t="t" r="r" b="b"/>
                <a:pathLst>
                  <a:path w="375" h="1123" extrusionOk="0">
                    <a:moveTo>
                      <a:pt x="276" y="0"/>
                    </a:moveTo>
                    <a:cubicBezTo>
                      <a:pt x="266" y="0"/>
                      <a:pt x="256" y="30"/>
                      <a:pt x="247" y="50"/>
                    </a:cubicBezTo>
                    <a:cubicBezTo>
                      <a:pt x="236" y="70"/>
                      <a:pt x="227" y="109"/>
                      <a:pt x="227" y="138"/>
                    </a:cubicBezTo>
                    <a:cubicBezTo>
                      <a:pt x="227" y="237"/>
                      <a:pt x="247" y="955"/>
                      <a:pt x="197" y="1004"/>
                    </a:cubicBezTo>
                    <a:cubicBezTo>
                      <a:pt x="158" y="1034"/>
                      <a:pt x="59" y="1054"/>
                      <a:pt x="0" y="1063"/>
                    </a:cubicBezTo>
                    <a:lnTo>
                      <a:pt x="0" y="1122"/>
                    </a:lnTo>
                    <a:lnTo>
                      <a:pt x="197" y="1083"/>
                    </a:lnTo>
                    <a:cubicBezTo>
                      <a:pt x="374" y="1043"/>
                      <a:pt x="315" y="709"/>
                      <a:pt x="354" y="325"/>
                    </a:cubicBezTo>
                    <a:cubicBezTo>
                      <a:pt x="354" y="237"/>
                      <a:pt x="365" y="148"/>
                      <a:pt x="345" y="70"/>
                    </a:cubicBezTo>
                    <a:cubicBezTo>
                      <a:pt x="345" y="50"/>
                      <a:pt x="335" y="11"/>
                      <a:pt x="31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13"/>
              <p:cNvSpPr/>
              <p:nvPr/>
            </p:nvSpPr>
            <p:spPr>
              <a:xfrm>
                <a:off x="7403059" y="4365503"/>
                <a:ext cx="70969" cy="237905"/>
              </a:xfrm>
              <a:custGeom>
                <a:avLst/>
                <a:gdLst/>
                <a:ahLst/>
                <a:cxnLst/>
                <a:rect l="l" t="t" r="r" b="b"/>
                <a:pathLst>
                  <a:path w="335" h="1123" extrusionOk="0">
                    <a:moveTo>
                      <a:pt x="247" y="0"/>
                    </a:moveTo>
                    <a:cubicBezTo>
                      <a:pt x="227" y="0"/>
                      <a:pt x="217" y="30"/>
                      <a:pt x="217" y="50"/>
                    </a:cubicBezTo>
                    <a:cubicBezTo>
                      <a:pt x="207" y="70"/>
                      <a:pt x="197" y="109"/>
                      <a:pt x="197" y="138"/>
                    </a:cubicBezTo>
                    <a:cubicBezTo>
                      <a:pt x="197" y="237"/>
                      <a:pt x="217" y="955"/>
                      <a:pt x="168" y="1004"/>
                    </a:cubicBezTo>
                    <a:cubicBezTo>
                      <a:pt x="138" y="1034"/>
                      <a:pt x="59" y="1054"/>
                      <a:pt x="0" y="1054"/>
                    </a:cubicBezTo>
                    <a:lnTo>
                      <a:pt x="0" y="1122"/>
                    </a:lnTo>
                    <a:lnTo>
                      <a:pt x="168" y="1083"/>
                    </a:lnTo>
                    <a:cubicBezTo>
                      <a:pt x="335" y="1043"/>
                      <a:pt x="286" y="709"/>
                      <a:pt x="315" y="325"/>
                    </a:cubicBezTo>
                    <a:cubicBezTo>
                      <a:pt x="315" y="237"/>
                      <a:pt x="325" y="148"/>
                      <a:pt x="306" y="70"/>
                    </a:cubicBezTo>
                    <a:cubicBezTo>
                      <a:pt x="306" y="50"/>
                      <a:pt x="295" y="11"/>
                      <a:pt x="27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13"/>
              <p:cNvSpPr/>
              <p:nvPr/>
            </p:nvSpPr>
            <p:spPr>
              <a:xfrm>
                <a:off x="7403059" y="4365503"/>
                <a:ext cx="73087" cy="237905"/>
              </a:xfrm>
              <a:custGeom>
                <a:avLst/>
                <a:gdLst/>
                <a:ahLst/>
                <a:cxnLst/>
                <a:rect l="l" t="t" r="r" b="b"/>
                <a:pathLst>
                  <a:path w="345" h="1123" extrusionOk="0">
                    <a:moveTo>
                      <a:pt x="266" y="0"/>
                    </a:moveTo>
                    <a:cubicBezTo>
                      <a:pt x="247" y="0"/>
                      <a:pt x="236" y="30"/>
                      <a:pt x="236" y="50"/>
                    </a:cubicBezTo>
                    <a:cubicBezTo>
                      <a:pt x="217" y="70"/>
                      <a:pt x="217" y="109"/>
                      <a:pt x="217" y="138"/>
                    </a:cubicBezTo>
                    <a:cubicBezTo>
                      <a:pt x="217" y="237"/>
                      <a:pt x="236" y="955"/>
                      <a:pt x="187" y="1004"/>
                    </a:cubicBezTo>
                    <a:cubicBezTo>
                      <a:pt x="148" y="1034"/>
                      <a:pt x="59" y="1054"/>
                      <a:pt x="0" y="1054"/>
                    </a:cubicBezTo>
                    <a:lnTo>
                      <a:pt x="0" y="1122"/>
                    </a:lnTo>
                    <a:lnTo>
                      <a:pt x="187" y="1083"/>
                    </a:lnTo>
                    <a:cubicBezTo>
                      <a:pt x="345" y="1043"/>
                      <a:pt x="295" y="709"/>
                      <a:pt x="335" y="325"/>
                    </a:cubicBezTo>
                    <a:cubicBezTo>
                      <a:pt x="335" y="237"/>
                      <a:pt x="345" y="148"/>
                      <a:pt x="325" y="70"/>
                    </a:cubicBezTo>
                    <a:cubicBezTo>
                      <a:pt x="325" y="50"/>
                      <a:pt x="315" y="11"/>
                      <a:pt x="29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13"/>
              <p:cNvSpPr/>
              <p:nvPr/>
            </p:nvSpPr>
            <p:spPr>
              <a:xfrm>
                <a:off x="7399882" y="4365503"/>
                <a:ext cx="76265" cy="238117"/>
              </a:xfrm>
              <a:custGeom>
                <a:avLst/>
                <a:gdLst/>
                <a:ahLst/>
                <a:cxnLst/>
                <a:rect l="l" t="t" r="r" b="b"/>
                <a:pathLst>
                  <a:path w="360" h="1124" extrusionOk="0">
                    <a:moveTo>
                      <a:pt x="232" y="109"/>
                    </a:moveTo>
                    <a:cubicBezTo>
                      <a:pt x="222" y="138"/>
                      <a:pt x="232" y="158"/>
                      <a:pt x="232" y="188"/>
                    </a:cubicBezTo>
                    <a:lnTo>
                      <a:pt x="232" y="109"/>
                    </a:lnTo>
                    <a:close/>
                    <a:moveTo>
                      <a:pt x="232" y="266"/>
                    </a:moveTo>
                    <a:lnTo>
                      <a:pt x="232" y="581"/>
                    </a:lnTo>
                    <a:cubicBezTo>
                      <a:pt x="242" y="473"/>
                      <a:pt x="242" y="374"/>
                      <a:pt x="232" y="266"/>
                    </a:cubicBezTo>
                    <a:close/>
                    <a:moveTo>
                      <a:pt x="212" y="965"/>
                    </a:moveTo>
                    <a:lnTo>
                      <a:pt x="212" y="965"/>
                    </a:lnTo>
                    <a:cubicBezTo>
                      <a:pt x="202" y="975"/>
                      <a:pt x="202" y="995"/>
                      <a:pt x="192" y="1004"/>
                    </a:cubicBezTo>
                    <a:cubicBezTo>
                      <a:pt x="202" y="995"/>
                      <a:pt x="212" y="975"/>
                      <a:pt x="212" y="965"/>
                    </a:cubicBezTo>
                    <a:close/>
                    <a:moveTo>
                      <a:pt x="271" y="0"/>
                    </a:moveTo>
                    <a:cubicBezTo>
                      <a:pt x="262" y="0"/>
                      <a:pt x="262" y="11"/>
                      <a:pt x="262" y="11"/>
                    </a:cubicBezTo>
                    <a:cubicBezTo>
                      <a:pt x="251" y="20"/>
                      <a:pt x="251" y="30"/>
                      <a:pt x="251" y="30"/>
                    </a:cubicBezTo>
                    <a:cubicBezTo>
                      <a:pt x="232" y="59"/>
                      <a:pt x="232" y="79"/>
                      <a:pt x="232" y="109"/>
                    </a:cubicBezTo>
                    <a:cubicBezTo>
                      <a:pt x="242" y="79"/>
                      <a:pt x="242" y="59"/>
                      <a:pt x="251" y="40"/>
                    </a:cubicBezTo>
                    <a:cubicBezTo>
                      <a:pt x="262" y="30"/>
                      <a:pt x="262" y="20"/>
                      <a:pt x="262" y="20"/>
                    </a:cubicBezTo>
                    <a:lnTo>
                      <a:pt x="271" y="11"/>
                    </a:lnTo>
                    <a:lnTo>
                      <a:pt x="310" y="11"/>
                    </a:lnTo>
                    <a:cubicBezTo>
                      <a:pt x="321" y="11"/>
                      <a:pt x="330" y="30"/>
                      <a:pt x="330" y="40"/>
                    </a:cubicBezTo>
                    <a:cubicBezTo>
                      <a:pt x="330" y="50"/>
                      <a:pt x="340" y="59"/>
                      <a:pt x="340" y="79"/>
                    </a:cubicBezTo>
                    <a:cubicBezTo>
                      <a:pt x="340" y="99"/>
                      <a:pt x="350" y="129"/>
                      <a:pt x="350" y="148"/>
                    </a:cubicBezTo>
                    <a:cubicBezTo>
                      <a:pt x="350" y="207"/>
                      <a:pt x="350" y="256"/>
                      <a:pt x="340" y="306"/>
                    </a:cubicBezTo>
                    <a:cubicBezTo>
                      <a:pt x="330" y="414"/>
                      <a:pt x="330" y="512"/>
                      <a:pt x="330" y="621"/>
                    </a:cubicBezTo>
                    <a:cubicBezTo>
                      <a:pt x="330" y="670"/>
                      <a:pt x="321" y="729"/>
                      <a:pt x="321" y="778"/>
                    </a:cubicBezTo>
                    <a:cubicBezTo>
                      <a:pt x="321" y="827"/>
                      <a:pt x="310" y="877"/>
                      <a:pt x="301" y="936"/>
                    </a:cubicBezTo>
                    <a:cubicBezTo>
                      <a:pt x="301" y="955"/>
                      <a:pt x="291" y="984"/>
                      <a:pt x="281" y="1004"/>
                    </a:cubicBezTo>
                    <a:cubicBezTo>
                      <a:pt x="271" y="1024"/>
                      <a:pt x="251" y="1054"/>
                      <a:pt x="232" y="1063"/>
                    </a:cubicBezTo>
                    <a:cubicBezTo>
                      <a:pt x="232" y="1063"/>
                      <a:pt x="222" y="1063"/>
                      <a:pt x="222" y="1073"/>
                    </a:cubicBezTo>
                    <a:lnTo>
                      <a:pt x="202" y="1073"/>
                    </a:lnTo>
                    <a:lnTo>
                      <a:pt x="163" y="1083"/>
                    </a:lnTo>
                    <a:lnTo>
                      <a:pt x="84" y="1103"/>
                    </a:lnTo>
                    <a:cubicBezTo>
                      <a:pt x="23" y="1115"/>
                      <a:pt x="0" y="1123"/>
                      <a:pt x="15" y="1123"/>
                    </a:cubicBezTo>
                    <a:cubicBezTo>
                      <a:pt x="24" y="1123"/>
                      <a:pt x="47" y="1120"/>
                      <a:pt x="84" y="1113"/>
                    </a:cubicBezTo>
                    <a:lnTo>
                      <a:pt x="163" y="1093"/>
                    </a:lnTo>
                    <a:lnTo>
                      <a:pt x="202" y="1083"/>
                    </a:lnTo>
                    <a:lnTo>
                      <a:pt x="222" y="1083"/>
                    </a:lnTo>
                    <a:cubicBezTo>
                      <a:pt x="232" y="1073"/>
                      <a:pt x="232" y="1073"/>
                      <a:pt x="242" y="1073"/>
                    </a:cubicBezTo>
                    <a:cubicBezTo>
                      <a:pt x="262" y="1054"/>
                      <a:pt x="281" y="1034"/>
                      <a:pt x="291" y="1014"/>
                    </a:cubicBezTo>
                    <a:cubicBezTo>
                      <a:pt x="301" y="984"/>
                      <a:pt x="310" y="955"/>
                      <a:pt x="310" y="936"/>
                    </a:cubicBezTo>
                    <a:cubicBezTo>
                      <a:pt x="330" y="886"/>
                      <a:pt x="330" y="827"/>
                      <a:pt x="330" y="778"/>
                    </a:cubicBezTo>
                    <a:cubicBezTo>
                      <a:pt x="340" y="729"/>
                      <a:pt x="340" y="670"/>
                      <a:pt x="340" y="621"/>
                    </a:cubicBezTo>
                    <a:cubicBezTo>
                      <a:pt x="340" y="522"/>
                      <a:pt x="340" y="414"/>
                      <a:pt x="350" y="306"/>
                    </a:cubicBezTo>
                    <a:cubicBezTo>
                      <a:pt x="360" y="256"/>
                      <a:pt x="360" y="207"/>
                      <a:pt x="360" y="148"/>
                    </a:cubicBezTo>
                    <a:cubicBezTo>
                      <a:pt x="360" y="129"/>
                      <a:pt x="350" y="99"/>
                      <a:pt x="350" y="79"/>
                    </a:cubicBezTo>
                    <a:cubicBezTo>
                      <a:pt x="350" y="59"/>
                      <a:pt x="340" y="50"/>
                      <a:pt x="340" y="40"/>
                    </a:cubicBezTo>
                    <a:cubicBezTo>
                      <a:pt x="340" y="30"/>
                      <a:pt x="330" y="20"/>
                      <a:pt x="330" y="20"/>
                    </a:cubicBezTo>
                    <a:cubicBezTo>
                      <a:pt x="330" y="11"/>
                      <a:pt x="321" y="0"/>
                      <a:pt x="32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3"/>
              <p:cNvSpPr/>
              <p:nvPr/>
            </p:nvSpPr>
            <p:spPr>
              <a:xfrm>
                <a:off x="7294594" y="4561462"/>
                <a:ext cx="54445" cy="223287"/>
              </a:xfrm>
              <a:custGeom>
                <a:avLst/>
                <a:gdLst/>
                <a:ahLst/>
                <a:cxnLst/>
                <a:rect l="l" t="t" r="r" b="b"/>
                <a:pathLst>
                  <a:path w="257" h="1054" extrusionOk="0">
                    <a:moveTo>
                      <a:pt x="0" y="0"/>
                    </a:moveTo>
                    <a:lnTo>
                      <a:pt x="0" y="0"/>
                    </a:lnTo>
                    <a:cubicBezTo>
                      <a:pt x="11" y="11"/>
                      <a:pt x="40" y="50"/>
                      <a:pt x="40" y="129"/>
                    </a:cubicBezTo>
                    <a:cubicBezTo>
                      <a:pt x="40" y="237"/>
                      <a:pt x="20" y="945"/>
                      <a:pt x="70" y="1004"/>
                    </a:cubicBezTo>
                    <a:cubicBezTo>
                      <a:pt x="109" y="1034"/>
                      <a:pt x="197" y="1054"/>
                      <a:pt x="256" y="1054"/>
                    </a:cubicBezTo>
                    <a:lnTo>
                      <a:pt x="256" y="1014"/>
                    </a:lnTo>
                    <a:cubicBezTo>
                      <a:pt x="70" y="1004"/>
                      <a:pt x="99" y="866"/>
                      <a:pt x="99" y="453"/>
                    </a:cubicBezTo>
                    <a:cubicBezTo>
                      <a:pt x="99" y="158"/>
                      <a:pt x="109"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13"/>
              <p:cNvSpPr/>
              <p:nvPr/>
            </p:nvSpPr>
            <p:spPr>
              <a:xfrm>
                <a:off x="7263452" y="4561462"/>
                <a:ext cx="85586" cy="250404"/>
              </a:xfrm>
              <a:custGeom>
                <a:avLst/>
                <a:gdLst/>
                <a:ahLst/>
                <a:cxnLst/>
                <a:rect l="l" t="t" r="r" b="b"/>
                <a:pathLst>
                  <a:path w="404" h="1182" extrusionOk="0">
                    <a:moveTo>
                      <a:pt x="99" y="0"/>
                    </a:moveTo>
                    <a:lnTo>
                      <a:pt x="99" y="0"/>
                    </a:lnTo>
                    <a:cubicBezTo>
                      <a:pt x="20" y="20"/>
                      <a:pt x="0" y="118"/>
                      <a:pt x="0" y="414"/>
                    </a:cubicBezTo>
                    <a:cubicBezTo>
                      <a:pt x="0" y="1024"/>
                      <a:pt x="79" y="1172"/>
                      <a:pt x="403" y="1181"/>
                    </a:cubicBezTo>
                    <a:lnTo>
                      <a:pt x="403" y="1122"/>
                    </a:lnTo>
                    <a:lnTo>
                      <a:pt x="206" y="1073"/>
                    </a:lnTo>
                    <a:cubicBezTo>
                      <a:pt x="49" y="1044"/>
                      <a:pt x="99" y="709"/>
                      <a:pt x="69" y="326"/>
                    </a:cubicBezTo>
                    <a:cubicBezTo>
                      <a:pt x="49" y="109"/>
                      <a:pt x="79" y="3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13"/>
              <p:cNvSpPr/>
              <p:nvPr/>
            </p:nvSpPr>
            <p:spPr>
              <a:xfrm>
                <a:off x="7269595" y="4561462"/>
                <a:ext cx="79443" cy="237905"/>
              </a:xfrm>
              <a:custGeom>
                <a:avLst/>
                <a:gdLst/>
                <a:ahLst/>
                <a:cxnLst/>
                <a:rect l="l" t="t" r="r" b="b"/>
                <a:pathLst>
                  <a:path w="375" h="1123" extrusionOk="0">
                    <a:moveTo>
                      <a:pt x="59" y="0"/>
                    </a:moveTo>
                    <a:cubicBezTo>
                      <a:pt x="40" y="11"/>
                      <a:pt x="30" y="50"/>
                      <a:pt x="30" y="59"/>
                    </a:cubicBezTo>
                    <a:cubicBezTo>
                      <a:pt x="11" y="148"/>
                      <a:pt x="11" y="237"/>
                      <a:pt x="20" y="326"/>
                    </a:cubicBezTo>
                    <a:cubicBezTo>
                      <a:pt x="50" y="709"/>
                      <a:pt x="0" y="1044"/>
                      <a:pt x="168" y="1073"/>
                    </a:cubicBezTo>
                    <a:lnTo>
                      <a:pt x="374" y="1122"/>
                    </a:lnTo>
                    <a:lnTo>
                      <a:pt x="374" y="1054"/>
                    </a:lnTo>
                    <a:cubicBezTo>
                      <a:pt x="306" y="1054"/>
                      <a:pt x="217" y="1034"/>
                      <a:pt x="177" y="1004"/>
                    </a:cubicBezTo>
                    <a:cubicBezTo>
                      <a:pt x="118" y="945"/>
                      <a:pt x="138" y="237"/>
                      <a:pt x="138" y="129"/>
                    </a:cubicBezTo>
                    <a:cubicBezTo>
                      <a:pt x="138" y="99"/>
                      <a:pt x="138" y="70"/>
                      <a:pt x="129" y="40"/>
                    </a:cubicBezTo>
                    <a:cubicBezTo>
                      <a:pt x="118" y="30"/>
                      <a:pt x="109" y="0"/>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13"/>
              <p:cNvSpPr/>
              <p:nvPr/>
            </p:nvSpPr>
            <p:spPr>
              <a:xfrm>
                <a:off x="7277858" y="4561462"/>
                <a:ext cx="71181" cy="235786"/>
              </a:xfrm>
              <a:custGeom>
                <a:avLst/>
                <a:gdLst/>
                <a:ahLst/>
                <a:cxnLst/>
                <a:rect l="l" t="t" r="r" b="b"/>
                <a:pathLst>
                  <a:path w="336" h="1113" extrusionOk="0">
                    <a:moveTo>
                      <a:pt x="50" y="0"/>
                    </a:moveTo>
                    <a:cubicBezTo>
                      <a:pt x="40" y="11"/>
                      <a:pt x="31" y="50"/>
                      <a:pt x="20" y="59"/>
                    </a:cubicBezTo>
                    <a:cubicBezTo>
                      <a:pt x="11" y="148"/>
                      <a:pt x="11" y="237"/>
                      <a:pt x="20" y="326"/>
                    </a:cubicBezTo>
                    <a:cubicBezTo>
                      <a:pt x="50" y="709"/>
                      <a:pt x="1" y="1044"/>
                      <a:pt x="158" y="1073"/>
                    </a:cubicBezTo>
                    <a:lnTo>
                      <a:pt x="335" y="1113"/>
                    </a:lnTo>
                    <a:lnTo>
                      <a:pt x="335" y="1054"/>
                    </a:lnTo>
                    <a:cubicBezTo>
                      <a:pt x="276" y="1044"/>
                      <a:pt x="197" y="1034"/>
                      <a:pt x="168" y="1004"/>
                    </a:cubicBezTo>
                    <a:cubicBezTo>
                      <a:pt x="119" y="945"/>
                      <a:pt x="129" y="237"/>
                      <a:pt x="129" y="129"/>
                    </a:cubicBezTo>
                    <a:cubicBezTo>
                      <a:pt x="129" y="99"/>
                      <a:pt x="129" y="70"/>
                      <a:pt x="119" y="40"/>
                    </a:cubicBezTo>
                    <a:cubicBezTo>
                      <a:pt x="109" y="30"/>
                      <a:pt x="99"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13"/>
              <p:cNvSpPr/>
              <p:nvPr/>
            </p:nvSpPr>
            <p:spPr>
              <a:xfrm>
                <a:off x="7273621" y="4561462"/>
                <a:ext cx="75418" cy="237905"/>
              </a:xfrm>
              <a:custGeom>
                <a:avLst/>
                <a:gdLst/>
                <a:ahLst/>
                <a:cxnLst/>
                <a:rect l="l" t="t" r="r" b="b"/>
                <a:pathLst>
                  <a:path w="356" h="1123" extrusionOk="0">
                    <a:moveTo>
                      <a:pt x="60" y="0"/>
                    </a:moveTo>
                    <a:cubicBezTo>
                      <a:pt x="40" y="11"/>
                      <a:pt x="31" y="50"/>
                      <a:pt x="31" y="59"/>
                    </a:cubicBezTo>
                    <a:cubicBezTo>
                      <a:pt x="11" y="148"/>
                      <a:pt x="11" y="237"/>
                      <a:pt x="21" y="326"/>
                    </a:cubicBezTo>
                    <a:cubicBezTo>
                      <a:pt x="51" y="709"/>
                      <a:pt x="1" y="1044"/>
                      <a:pt x="158" y="1073"/>
                    </a:cubicBezTo>
                    <a:lnTo>
                      <a:pt x="355" y="1122"/>
                    </a:lnTo>
                    <a:lnTo>
                      <a:pt x="355" y="1054"/>
                    </a:lnTo>
                    <a:cubicBezTo>
                      <a:pt x="296" y="1054"/>
                      <a:pt x="208" y="1034"/>
                      <a:pt x="169" y="1004"/>
                    </a:cubicBezTo>
                    <a:cubicBezTo>
                      <a:pt x="119" y="945"/>
                      <a:pt x="139" y="237"/>
                      <a:pt x="139" y="129"/>
                    </a:cubicBezTo>
                    <a:cubicBezTo>
                      <a:pt x="139" y="99"/>
                      <a:pt x="129" y="70"/>
                      <a:pt x="119" y="40"/>
                    </a:cubicBezTo>
                    <a:cubicBezTo>
                      <a:pt x="119" y="30"/>
                      <a:pt x="110"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13"/>
              <p:cNvSpPr/>
              <p:nvPr/>
            </p:nvSpPr>
            <p:spPr>
              <a:xfrm>
                <a:off x="7275951" y="4561462"/>
                <a:ext cx="76477" cy="238117"/>
              </a:xfrm>
              <a:custGeom>
                <a:avLst/>
                <a:gdLst/>
                <a:ahLst/>
                <a:cxnLst/>
                <a:rect l="l" t="t" r="r" b="b"/>
                <a:pathLst>
                  <a:path w="361" h="1124" extrusionOk="0">
                    <a:moveTo>
                      <a:pt x="118" y="581"/>
                    </a:moveTo>
                    <a:cubicBezTo>
                      <a:pt x="118" y="680"/>
                      <a:pt x="118" y="788"/>
                      <a:pt x="128" y="886"/>
                    </a:cubicBezTo>
                    <a:cubicBezTo>
                      <a:pt x="138" y="916"/>
                      <a:pt x="138" y="945"/>
                      <a:pt x="138" y="965"/>
                    </a:cubicBezTo>
                    <a:cubicBezTo>
                      <a:pt x="147" y="975"/>
                      <a:pt x="147" y="995"/>
                      <a:pt x="158" y="1004"/>
                    </a:cubicBezTo>
                    <a:cubicBezTo>
                      <a:pt x="147" y="995"/>
                      <a:pt x="147" y="975"/>
                      <a:pt x="147" y="965"/>
                    </a:cubicBezTo>
                    <a:cubicBezTo>
                      <a:pt x="138" y="936"/>
                      <a:pt x="138" y="916"/>
                      <a:pt x="138" y="886"/>
                    </a:cubicBezTo>
                    <a:cubicBezTo>
                      <a:pt x="128" y="788"/>
                      <a:pt x="128" y="680"/>
                      <a:pt x="118" y="581"/>
                    </a:cubicBezTo>
                    <a:close/>
                    <a:moveTo>
                      <a:pt x="158" y="1004"/>
                    </a:moveTo>
                    <a:cubicBezTo>
                      <a:pt x="167" y="1014"/>
                      <a:pt x="177" y="1024"/>
                      <a:pt x="187" y="1024"/>
                    </a:cubicBezTo>
                    <a:cubicBezTo>
                      <a:pt x="177" y="1014"/>
                      <a:pt x="167" y="1014"/>
                      <a:pt x="158" y="1004"/>
                    </a:cubicBezTo>
                    <a:close/>
                    <a:moveTo>
                      <a:pt x="40" y="0"/>
                    </a:moveTo>
                    <a:cubicBezTo>
                      <a:pt x="40" y="0"/>
                      <a:pt x="29" y="11"/>
                      <a:pt x="29" y="20"/>
                    </a:cubicBezTo>
                    <a:cubicBezTo>
                      <a:pt x="20" y="20"/>
                      <a:pt x="20" y="30"/>
                      <a:pt x="20" y="30"/>
                    </a:cubicBezTo>
                    <a:cubicBezTo>
                      <a:pt x="20" y="50"/>
                      <a:pt x="10" y="59"/>
                      <a:pt x="10" y="70"/>
                    </a:cubicBezTo>
                    <a:cubicBezTo>
                      <a:pt x="0" y="99"/>
                      <a:pt x="0" y="129"/>
                      <a:pt x="0" y="148"/>
                    </a:cubicBezTo>
                    <a:cubicBezTo>
                      <a:pt x="0" y="207"/>
                      <a:pt x="0" y="256"/>
                      <a:pt x="10" y="306"/>
                    </a:cubicBezTo>
                    <a:cubicBezTo>
                      <a:pt x="10" y="414"/>
                      <a:pt x="20" y="512"/>
                      <a:pt x="20" y="621"/>
                    </a:cubicBezTo>
                    <a:lnTo>
                      <a:pt x="20" y="778"/>
                    </a:lnTo>
                    <a:cubicBezTo>
                      <a:pt x="29" y="827"/>
                      <a:pt x="29" y="877"/>
                      <a:pt x="40" y="936"/>
                    </a:cubicBezTo>
                    <a:cubicBezTo>
                      <a:pt x="49" y="955"/>
                      <a:pt x="49" y="985"/>
                      <a:pt x="69" y="1004"/>
                    </a:cubicBezTo>
                    <a:cubicBezTo>
                      <a:pt x="79" y="1034"/>
                      <a:pt x="88" y="1054"/>
                      <a:pt x="118" y="1073"/>
                    </a:cubicBezTo>
                    <a:cubicBezTo>
                      <a:pt x="118" y="1073"/>
                      <a:pt x="128" y="1073"/>
                      <a:pt x="138" y="1083"/>
                    </a:cubicBezTo>
                    <a:lnTo>
                      <a:pt x="158" y="1083"/>
                    </a:lnTo>
                    <a:lnTo>
                      <a:pt x="197" y="1093"/>
                    </a:lnTo>
                    <a:lnTo>
                      <a:pt x="266" y="1113"/>
                    </a:lnTo>
                    <a:cubicBezTo>
                      <a:pt x="307" y="1120"/>
                      <a:pt x="332" y="1123"/>
                      <a:pt x="343" y="1123"/>
                    </a:cubicBezTo>
                    <a:cubicBezTo>
                      <a:pt x="360" y="1123"/>
                      <a:pt x="337" y="1115"/>
                      <a:pt x="276" y="1103"/>
                    </a:cubicBezTo>
                    <a:lnTo>
                      <a:pt x="197" y="1083"/>
                    </a:lnTo>
                    <a:lnTo>
                      <a:pt x="158" y="1073"/>
                    </a:lnTo>
                    <a:lnTo>
                      <a:pt x="138" y="1073"/>
                    </a:lnTo>
                    <a:cubicBezTo>
                      <a:pt x="138" y="1063"/>
                      <a:pt x="128" y="1063"/>
                      <a:pt x="118" y="1063"/>
                    </a:cubicBezTo>
                    <a:cubicBezTo>
                      <a:pt x="99" y="1044"/>
                      <a:pt x="88" y="1024"/>
                      <a:pt x="79" y="1004"/>
                    </a:cubicBezTo>
                    <a:cubicBezTo>
                      <a:pt x="69" y="985"/>
                      <a:pt x="59" y="955"/>
                      <a:pt x="49" y="925"/>
                    </a:cubicBezTo>
                    <a:cubicBezTo>
                      <a:pt x="40" y="877"/>
                      <a:pt x="40" y="827"/>
                      <a:pt x="40" y="778"/>
                    </a:cubicBezTo>
                    <a:cubicBezTo>
                      <a:pt x="29" y="719"/>
                      <a:pt x="29" y="670"/>
                      <a:pt x="29" y="621"/>
                    </a:cubicBezTo>
                    <a:cubicBezTo>
                      <a:pt x="29" y="512"/>
                      <a:pt x="20" y="414"/>
                      <a:pt x="20" y="306"/>
                    </a:cubicBezTo>
                    <a:cubicBezTo>
                      <a:pt x="10" y="256"/>
                      <a:pt x="10" y="207"/>
                      <a:pt x="10" y="148"/>
                    </a:cubicBezTo>
                    <a:cubicBezTo>
                      <a:pt x="10" y="129"/>
                      <a:pt x="10" y="99"/>
                      <a:pt x="20" y="79"/>
                    </a:cubicBezTo>
                    <a:cubicBezTo>
                      <a:pt x="20" y="59"/>
                      <a:pt x="20" y="50"/>
                      <a:pt x="29" y="40"/>
                    </a:cubicBezTo>
                    <a:cubicBezTo>
                      <a:pt x="29" y="30"/>
                      <a:pt x="40" y="11"/>
                      <a:pt x="49" y="11"/>
                    </a:cubicBezTo>
                    <a:lnTo>
                      <a:pt x="79" y="11"/>
                    </a:lnTo>
                    <a:cubicBezTo>
                      <a:pt x="88" y="11"/>
                      <a:pt x="88" y="11"/>
                      <a:pt x="88" y="20"/>
                    </a:cubicBezTo>
                    <a:cubicBezTo>
                      <a:pt x="99" y="20"/>
                      <a:pt x="99" y="30"/>
                      <a:pt x="99" y="30"/>
                    </a:cubicBezTo>
                    <a:cubicBezTo>
                      <a:pt x="108" y="59"/>
                      <a:pt x="118" y="79"/>
                      <a:pt x="118" y="109"/>
                    </a:cubicBezTo>
                    <a:lnTo>
                      <a:pt x="118" y="188"/>
                    </a:lnTo>
                    <a:lnTo>
                      <a:pt x="118" y="267"/>
                    </a:lnTo>
                    <a:lnTo>
                      <a:pt x="118" y="581"/>
                    </a:lnTo>
                    <a:cubicBezTo>
                      <a:pt x="118" y="473"/>
                      <a:pt x="128" y="365"/>
                      <a:pt x="128" y="267"/>
                    </a:cubicBezTo>
                    <a:lnTo>
                      <a:pt x="128" y="188"/>
                    </a:lnTo>
                    <a:lnTo>
                      <a:pt x="128" y="109"/>
                    </a:lnTo>
                    <a:cubicBezTo>
                      <a:pt x="128" y="79"/>
                      <a:pt x="118" y="59"/>
                      <a:pt x="108" y="30"/>
                    </a:cubicBezTo>
                    <a:cubicBezTo>
                      <a:pt x="108" y="20"/>
                      <a:pt x="99" y="20"/>
                      <a:pt x="99" y="11"/>
                    </a:cubicBezTo>
                    <a:cubicBezTo>
                      <a:pt x="99" y="11"/>
                      <a:pt x="8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13"/>
              <p:cNvSpPr/>
              <p:nvPr/>
            </p:nvSpPr>
            <p:spPr>
              <a:xfrm>
                <a:off x="7342683" y="4330124"/>
                <a:ext cx="70969" cy="548473"/>
              </a:xfrm>
              <a:custGeom>
                <a:avLst/>
                <a:gdLst/>
                <a:ahLst/>
                <a:cxnLst/>
                <a:rect l="l" t="t" r="r" b="b"/>
                <a:pathLst>
                  <a:path w="335" h="2589" extrusionOk="0">
                    <a:moveTo>
                      <a:pt x="167" y="0"/>
                    </a:moveTo>
                    <a:cubicBezTo>
                      <a:pt x="0" y="0"/>
                      <a:pt x="20" y="217"/>
                      <a:pt x="20" y="482"/>
                    </a:cubicBezTo>
                    <a:lnTo>
                      <a:pt x="20" y="2588"/>
                    </a:lnTo>
                    <a:lnTo>
                      <a:pt x="324" y="2588"/>
                    </a:lnTo>
                    <a:lnTo>
                      <a:pt x="324" y="482"/>
                    </a:lnTo>
                    <a:cubicBezTo>
                      <a:pt x="324" y="217"/>
                      <a:pt x="335" y="0"/>
                      <a:pt x="16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13"/>
              <p:cNvSpPr/>
              <p:nvPr/>
            </p:nvSpPr>
            <p:spPr>
              <a:xfrm>
                <a:off x="7352852" y="4330124"/>
                <a:ext cx="50420" cy="548473"/>
              </a:xfrm>
              <a:custGeom>
                <a:avLst/>
                <a:gdLst/>
                <a:ahLst/>
                <a:cxnLst/>
                <a:rect l="l" t="t" r="r" b="b"/>
                <a:pathLst>
                  <a:path w="238" h="2589" extrusionOk="0">
                    <a:moveTo>
                      <a:pt x="119" y="0"/>
                    </a:moveTo>
                    <a:cubicBezTo>
                      <a:pt x="1" y="0"/>
                      <a:pt x="11" y="325"/>
                      <a:pt x="21" y="689"/>
                    </a:cubicBezTo>
                    <a:cubicBezTo>
                      <a:pt x="31" y="1014"/>
                      <a:pt x="51" y="2588"/>
                      <a:pt x="51" y="2588"/>
                    </a:cubicBezTo>
                    <a:lnTo>
                      <a:pt x="188" y="2588"/>
                    </a:lnTo>
                    <a:cubicBezTo>
                      <a:pt x="188" y="2588"/>
                      <a:pt x="217" y="1014"/>
                      <a:pt x="217" y="689"/>
                    </a:cubicBezTo>
                    <a:cubicBezTo>
                      <a:pt x="228" y="325"/>
                      <a:pt x="237" y="0"/>
                      <a:pt x="11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13"/>
              <p:cNvSpPr/>
              <p:nvPr/>
            </p:nvSpPr>
            <p:spPr>
              <a:xfrm>
                <a:off x="7361325" y="4330124"/>
                <a:ext cx="33472" cy="548473"/>
              </a:xfrm>
              <a:custGeom>
                <a:avLst/>
                <a:gdLst/>
                <a:ahLst/>
                <a:cxnLst/>
                <a:rect l="l" t="t" r="r" b="b"/>
                <a:pathLst>
                  <a:path w="158" h="2589" extrusionOk="0">
                    <a:moveTo>
                      <a:pt x="79" y="0"/>
                    </a:moveTo>
                    <a:cubicBezTo>
                      <a:pt x="0" y="0"/>
                      <a:pt x="11" y="217"/>
                      <a:pt x="11" y="482"/>
                    </a:cubicBezTo>
                    <a:lnTo>
                      <a:pt x="11" y="2588"/>
                    </a:lnTo>
                    <a:lnTo>
                      <a:pt x="148" y="2588"/>
                    </a:lnTo>
                    <a:lnTo>
                      <a:pt x="148" y="482"/>
                    </a:lnTo>
                    <a:cubicBezTo>
                      <a:pt x="148" y="217"/>
                      <a:pt x="15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13"/>
              <p:cNvSpPr/>
              <p:nvPr/>
            </p:nvSpPr>
            <p:spPr>
              <a:xfrm>
                <a:off x="7361325" y="4329065"/>
                <a:ext cx="19066" cy="547414"/>
              </a:xfrm>
              <a:custGeom>
                <a:avLst/>
                <a:gdLst/>
                <a:ahLst/>
                <a:cxnLst/>
                <a:rect l="l" t="t" r="r" b="b"/>
                <a:pathLst>
                  <a:path w="90" h="2584" extrusionOk="0">
                    <a:moveTo>
                      <a:pt x="76" y="1"/>
                    </a:moveTo>
                    <a:cubicBezTo>
                      <a:pt x="71" y="1"/>
                      <a:pt x="66" y="2"/>
                      <a:pt x="59" y="5"/>
                    </a:cubicBezTo>
                    <a:lnTo>
                      <a:pt x="40" y="25"/>
                    </a:lnTo>
                    <a:cubicBezTo>
                      <a:pt x="40" y="35"/>
                      <a:pt x="30" y="45"/>
                      <a:pt x="30" y="54"/>
                    </a:cubicBezTo>
                    <a:cubicBezTo>
                      <a:pt x="20" y="84"/>
                      <a:pt x="11" y="104"/>
                      <a:pt x="11" y="133"/>
                    </a:cubicBezTo>
                    <a:cubicBezTo>
                      <a:pt x="11" y="163"/>
                      <a:pt x="11" y="183"/>
                      <a:pt x="0" y="212"/>
                    </a:cubicBezTo>
                    <a:lnTo>
                      <a:pt x="0" y="369"/>
                    </a:lnTo>
                    <a:lnTo>
                      <a:pt x="0" y="684"/>
                    </a:lnTo>
                    <a:lnTo>
                      <a:pt x="0" y="1324"/>
                    </a:lnTo>
                    <a:cubicBezTo>
                      <a:pt x="0" y="1747"/>
                      <a:pt x="0" y="2160"/>
                      <a:pt x="11" y="2584"/>
                    </a:cubicBezTo>
                    <a:lnTo>
                      <a:pt x="11" y="1324"/>
                    </a:lnTo>
                    <a:lnTo>
                      <a:pt x="11" y="684"/>
                    </a:lnTo>
                    <a:lnTo>
                      <a:pt x="11" y="369"/>
                    </a:lnTo>
                    <a:cubicBezTo>
                      <a:pt x="11" y="320"/>
                      <a:pt x="11" y="261"/>
                      <a:pt x="20" y="212"/>
                    </a:cubicBezTo>
                    <a:lnTo>
                      <a:pt x="20" y="133"/>
                    </a:lnTo>
                    <a:cubicBezTo>
                      <a:pt x="30" y="104"/>
                      <a:pt x="30" y="84"/>
                      <a:pt x="40" y="54"/>
                    </a:cubicBezTo>
                    <a:cubicBezTo>
                      <a:pt x="40" y="45"/>
                      <a:pt x="50" y="35"/>
                      <a:pt x="50" y="25"/>
                    </a:cubicBezTo>
                    <a:cubicBezTo>
                      <a:pt x="59" y="25"/>
                      <a:pt x="59" y="15"/>
                      <a:pt x="70" y="15"/>
                    </a:cubicBezTo>
                    <a:cubicBezTo>
                      <a:pt x="79" y="5"/>
                      <a:pt x="89" y="5"/>
                      <a:pt x="89" y="5"/>
                    </a:cubicBezTo>
                    <a:cubicBezTo>
                      <a:pt x="89" y="5"/>
                      <a:pt x="85" y="1"/>
                      <a:pt x="7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13"/>
              <p:cNvSpPr/>
              <p:nvPr/>
            </p:nvSpPr>
            <p:spPr>
              <a:xfrm>
                <a:off x="7378061" y="4329065"/>
                <a:ext cx="16736" cy="547414"/>
              </a:xfrm>
              <a:custGeom>
                <a:avLst/>
                <a:gdLst/>
                <a:ahLst/>
                <a:cxnLst/>
                <a:rect l="l" t="t" r="r" b="b"/>
                <a:pathLst>
                  <a:path w="79" h="2584" extrusionOk="0">
                    <a:moveTo>
                      <a:pt x="6" y="1"/>
                    </a:moveTo>
                    <a:cubicBezTo>
                      <a:pt x="0" y="1"/>
                      <a:pt x="0" y="5"/>
                      <a:pt x="0" y="5"/>
                    </a:cubicBezTo>
                    <a:lnTo>
                      <a:pt x="10" y="15"/>
                    </a:lnTo>
                    <a:cubicBezTo>
                      <a:pt x="20" y="15"/>
                      <a:pt x="30" y="25"/>
                      <a:pt x="30" y="25"/>
                    </a:cubicBezTo>
                    <a:cubicBezTo>
                      <a:pt x="39" y="35"/>
                      <a:pt x="39" y="45"/>
                      <a:pt x="39" y="54"/>
                    </a:cubicBezTo>
                    <a:cubicBezTo>
                      <a:pt x="50" y="84"/>
                      <a:pt x="59" y="104"/>
                      <a:pt x="59" y="133"/>
                    </a:cubicBezTo>
                    <a:cubicBezTo>
                      <a:pt x="59" y="163"/>
                      <a:pt x="59" y="183"/>
                      <a:pt x="69" y="212"/>
                    </a:cubicBezTo>
                    <a:lnTo>
                      <a:pt x="69" y="369"/>
                    </a:lnTo>
                    <a:lnTo>
                      <a:pt x="69" y="684"/>
                    </a:lnTo>
                    <a:lnTo>
                      <a:pt x="69" y="1324"/>
                    </a:lnTo>
                    <a:lnTo>
                      <a:pt x="69" y="2584"/>
                    </a:lnTo>
                    <a:cubicBezTo>
                      <a:pt x="69" y="2160"/>
                      <a:pt x="79" y="1747"/>
                      <a:pt x="79" y="1324"/>
                    </a:cubicBezTo>
                    <a:lnTo>
                      <a:pt x="79" y="684"/>
                    </a:lnTo>
                    <a:lnTo>
                      <a:pt x="79" y="369"/>
                    </a:lnTo>
                    <a:lnTo>
                      <a:pt x="79" y="212"/>
                    </a:lnTo>
                    <a:cubicBezTo>
                      <a:pt x="79" y="183"/>
                      <a:pt x="69" y="163"/>
                      <a:pt x="69" y="133"/>
                    </a:cubicBezTo>
                    <a:cubicBezTo>
                      <a:pt x="69" y="104"/>
                      <a:pt x="59" y="84"/>
                      <a:pt x="59" y="54"/>
                    </a:cubicBezTo>
                    <a:cubicBezTo>
                      <a:pt x="50" y="45"/>
                      <a:pt x="50" y="35"/>
                      <a:pt x="39" y="25"/>
                    </a:cubicBezTo>
                    <a:lnTo>
                      <a:pt x="20" y="5"/>
                    </a:lnTo>
                    <a:cubicBezTo>
                      <a:pt x="13" y="2"/>
                      <a:pt x="9" y="1"/>
                      <a:pt x="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3"/>
              <p:cNvSpPr/>
              <p:nvPr/>
            </p:nvSpPr>
            <p:spPr>
              <a:xfrm>
                <a:off x="7400941" y="4703188"/>
                <a:ext cx="18854" cy="4449"/>
              </a:xfrm>
              <a:custGeom>
                <a:avLst/>
                <a:gdLst/>
                <a:ahLst/>
                <a:cxnLst/>
                <a:rect l="l" t="t" r="r" b="b"/>
                <a:pathLst>
                  <a:path w="89" h="21" extrusionOk="0">
                    <a:moveTo>
                      <a:pt x="89" y="1"/>
                    </a:moveTo>
                    <a:cubicBezTo>
                      <a:pt x="60" y="1"/>
                      <a:pt x="30" y="1"/>
                      <a:pt x="10" y="11"/>
                    </a:cubicBezTo>
                    <a:cubicBezTo>
                      <a:pt x="1" y="11"/>
                      <a:pt x="10" y="20"/>
                      <a:pt x="10" y="20"/>
                    </a:cubicBezTo>
                    <a:cubicBezTo>
                      <a:pt x="40" y="20"/>
                      <a:pt x="60" y="11"/>
                      <a:pt x="8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3"/>
              <p:cNvSpPr/>
              <p:nvPr/>
            </p:nvSpPr>
            <p:spPr>
              <a:xfrm>
                <a:off x="7336327" y="4759539"/>
                <a:ext cx="16736" cy="16948"/>
              </a:xfrm>
              <a:custGeom>
                <a:avLst/>
                <a:gdLst/>
                <a:ahLst/>
                <a:cxnLst/>
                <a:rect l="l" t="t" r="r" b="b"/>
                <a:pathLst>
                  <a:path w="79" h="80" extrusionOk="0">
                    <a:moveTo>
                      <a:pt x="0" y="1"/>
                    </a:moveTo>
                    <a:lnTo>
                      <a:pt x="0" y="1"/>
                    </a:lnTo>
                    <a:cubicBezTo>
                      <a:pt x="20" y="30"/>
                      <a:pt x="40" y="60"/>
                      <a:pt x="59" y="79"/>
                    </a:cubicBezTo>
                    <a:cubicBezTo>
                      <a:pt x="69" y="79"/>
                      <a:pt x="79" y="79"/>
                      <a:pt x="69" y="69"/>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3"/>
              <p:cNvSpPr/>
              <p:nvPr/>
            </p:nvSpPr>
            <p:spPr>
              <a:xfrm>
                <a:off x="7336327" y="4724160"/>
                <a:ext cx="19066" cy="18854"/>
              </a:xfrm>
              <a:custGeom>
                <a:avLst/>
                <a:gdLst/>
                <a:ahLst/>
                <a:cxnLst/>
                <a:rect l="l" t="t" r="r" b="b"/>
                <a:pathLst>
                  <a:path w="90" h="89" extrusionOk="0">
                    <a:moveTo>
                      <a:pt x="0" y="0"/>
                    </a:moveTo>
                    <a:cubicBezTo>
                      <a:pt x="30" y="30"/>
                      <a:pt x="50" y="59"/>
                      <a:pt x="79" y="89"/>
                    </a:cubicBezTo>
                    <a:cubicBezTo>
                      <a:pt x="89" y="89"/>
                      <a:pt x="89" y="89"/>
                      <a:pt x="89" y="79"/>
                    </a:cubicBezTo>
                    <a:cubicBezTo>
                      <a:pt x="59" y="50"/>
                      <a:pt x="30" y="3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3"/>
              <p:cNvSpPr/>
              <p:nvPr/>
            </p:nvSpPr>
            <p:spPr>
              <a:xfrm>
                <a:off x="7248623" y="4659547"/>
                <a:ext cx="21185" cy="16948"/>
              </a:xfrm>
              <a:custGeom>
                <a:avLst/>
                <a:gdLst/>
                <a:ahLst/>
                <a:cxnLst/>
                <a:rect l="l" t="t" r="r" b="b"/>
                <a:pathLst>
                  <a:path w="100" h="80" extrusionOk="0">
                    <a:moveTo>
                      <a:pt x="1" y="0"/>
                    </a:moveTo>
                    <a:lnTo>
                      <a:pt x="1" y="0"/>
                    </a:lnTo>
                    <a:cubicBezTo>
                      <a:pt x="31" y="29"/>
                      <a:pt x="60" y="59"/>
                      <a:pt x="90" y="79"/>
                    </a:cubicBezTo>
                    <a:cubicBezTo>
                      <a:pt x="99" y="79"/>
                      <a:pt x="99" y="69"/>
                      <a:pt x="99" y="69"/>
                    </a:cubicBezTo>
                    <a:cubicBezTo>
                      <a:pt x="70" y="40"/>
                      <a:pt x="31"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13"/>
              <p:cNvSpPr/>
              <p:nvPr/>
            </p:nvSpPr>
            <p:spPr>
              <a:xfrm>
                <a:off x="7254978" y="4628194"/>
                <a:ext cx="12711" cy="10592"/>
              </a:xfrm>
              <a:custGeom>
                <a:avLst/>
                <a:gdLst/>
                <a:ahLst/>
                <a:cxnLst/>
                <a:rect l="l" t="t" r="r" b="b"/>
                <a:pathLst>
                  <a:path w="60" h="50" extrusionOk="0">
                    <a:moveTo>
                      <a:pt x="1" y="0"/>
                    </a:moveTo>
                    <a:lnTo>
                      <a:pt x="1" y="0"/>
                    </a:lnTo>
                    <a:cubicBezTo>
                      <a:pt x="10" y="20"/>
                      <a:pt x="30" y="40"/>
                      <a:pt x="50" y="50"/>
                    </a:cubicBezTo>
                    <a:cubicBezTo>
                      <a:pt x="50" y="50"/>
                      <a:pt x="60" y="40"/>
                      <a:pt x="50" y="40"/>
                    </a:cubicBezTo>
                    <a:cubicBezTo>
                      <a:pt x="40" y="30"/>
                      <a:pt x="2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3"/>
              <p:cNvSpPr/>
              <p:nvPr/>
            </p:nvSpPr>
            <p:spPr>
              <a:xfrm>
                <a:off x="7257096" y="4592815"/>
                <a:ext cx="10592" cy="14617"/>
              </a:xfrm>
              <a:custGeom>
                <a:avLst/>
                <a:gdLst/>
                <a:ahLst/>
                <a:cxnLst/>
                <a:rect l="l" t="t" r="r" b="b"/>
                <a:pathLst>
                  <a:path w="50" h="69" extrusionOk="0">
                    <a:moveTo>
                      <a:pt x="0" y="0"/>
                    </a:moveTo>
                    <a:lnTo>
                      <a:pt x="0" y="10"/>
                    </a:lnTo>
                    <a:cubicBezTo>
                      <a:pt x="20" y="20"/>
                      <a:pt x="30" y="49"/>
                      <a:pt x="40" y="69"/>
                    </a:cubicBezTo>
                    <a:lnTo>
                      <a:pt x="50" y="69"/>
                    </a:lnTo>
                    <a:cubicBezTo>
                      <a:pt x="40" y="40"/>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3"/>
              <p:cNvSpPr/>
              <p:nvPr/>
            </p:nvSpPr>
            <p:spPr>
              <a:xfrm>
                <a:off x="7267477" y="4557225"/>
                <a:ext cx="8686" cy="12711"/>
              </a:xfrm>
              <a:custGeom>
                <a:avLst/>
                <a:gdLst/>
                <a:ahLst/>
                <a:cxnLst/>
                <a:rect l="l" t="t" r="r" b="b"/>
                <a:pathLst>
                  <a:path w="41" h="60" extrusionOk="0">
                    <a:moveTo>
                      <a:pt x="1" y="1"/>
                    </a:moveTo>
                    <a:lnTo>
                      <a:pt x="30" y="60"/>
                    </a:lnTo>
                    <a:lnTo>
                      <a:pt x="40" y="50"/>
                    </a:lnTo>
                    <a:cubicBezTo>
                      <a:pt x="30" y="31"/>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3"/>
              <p:cNvSpPr/>
              <p:nvPr/>
            </p:nvSpPr>
            <p:spPr>
              <a:xfrm>
                <a:off x="7302856" y="4553200"/>
                <a:ext cx="10804" cy="23939"/>
              </a:xfrm>
              <a:custGeom>
                <a:avLst/>
                <a:gdLst/>
                <a:ahLst/>
                <a:cxnLst/>
                <a:rect l="l" t="t" r="r" b="b"/>
                <a:pathLst>
                  <a:path w="51" h="113" extrusionOk="0">
                    <a:moveTo>
                      <a:pt x="50" y="0"/>
                    </a:moveTo>
                    <a:cubicBezTo>
                      <a:pt x="31" y="39"/>
                      <a:pt x="11" y="69"/>
                      <a:pt x="1" y="109"/>
                    </a:cubicBezTo>
                    <a:cubicBezTo>
                      <a:pt x="1" y="109"/>
                      <a:pt x="5" y="113"/>
                      <a:pt x="8" y="113"/>
                    </a:cubicBezTo>
                    <a:cubicBezTo>
                      <a:pt x="10" y="113"/>
                      <a:pt x="11" y="112"/>
                      <a:pt x="11" y="109"/>
                    </a:cubicBezTo>
                    <a:cubicBezTo>
                      <a:pt x="31" y="79"/>
                      <a:pt x="40" y="39"/>
                      <a:pt x="50" y="10"/>
                    </a:cubicBezTo>
                    <a:lnTo>
                      <a:pt x="5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3"/>
              <p:cNvSpPr/>
              <p:nvPr/>
            </p:nvSpPr>
            <p:spPr>
              <a:xfrm>
                <a:off x="7340353" y="4521846"/>
                <a:ext cx="12075" cy="11652"/>
              </a:xfrm>
              <a:custGeom>
                <a:avLst/>
                <a:gdLst/>
                <a:ahLst/>
                <a:cxnLst/>
                <a:rect l="l" t="t" r="r" b="b"/>
                <a:pathLst>
                  <a:path w="57" h="55" extrusionOk="0">
                    <a:moveTo>
                      <a:pt x="1" y="1"/>
                    </a:moveTo>
                    <a:lnTo>
                      <a:pt x="1" y="1"/>
                    </a:lnTo>
                    <a:cubicBezTo>
                      <a:pt x="21" y="21"/>
                      <a:pt x="31" y="40"/>
                      <a:pt x="50" y="50"/>
                    </a:cubicBezTo>
                    <a:cubicBezTo>
                      <a:pt x="40" y="30"/>
                      <a:pt x="21" y="10"/>
                      <a:pt x="1" y="1"/>
                    </a:cubicBezTo>
                    <a:close/>
                    <a:moveTo>
                      <a:pt x="50" y="50"/>
                    </a:moveTo>
                    <a:cubicBezTo>
                      <a:pt x="50" y="53"/>
                      <a:pt x="52" y="54"/>
                      <a:pt x="53" y="54"/>
                    </a:cubicBezTo>
                    <a:cubicBezTo>
                      <a:pt x="55" y="54"/>
                      <a:pt x="57" y="50"/>
                      <a:pt x="50" y="5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13"/>
              <p:cNvSpPr/>
              <p:nvPr/>
            </p:nvSpPr>
            <p:spPr>
              <a:xfrm>
                <a:off x="7325947" y="4469732"/>
                <a:ext cx="18854" cy="16948"/>
              </a:xfrm>
              <a:custGeom>
                <a:avLst/>
                <a:gdLst/>
                <a:ahLst/>
                <a:cxnLst/>
                <a:rect l="l" t="t" r="r" b="b"/>
                <a:pathLst>
                  <a:path w="89" h="80" extrusionOk="0">
                    <a:moveTo>
                      <a:pt x="0" y="0"/>
                    </a:moveTo>
                    <a:lnTo>
                      <a:pt x="0" y="0"/>
                    </a:lnTo>
                    <a:cubicBezTo>
                      <a:pt x="30" y="30"/>
                      <a:pt x="49" y="59"/>
                      <a:pt x="79" y="79"/>
                    </a:cubicBezTo>
                    <a:cubicBezTo>
                      <a:pt x="89" y="79"/>
                      <a:pt x="89" y="79"/>
                      <a:pt x="89" y="70"/>
                    </a:cubicBezTo>
                    <a:cubicBezTo>
                      <a:pt x="59" y="5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3"/>
              <p:cNvSpPr/>
              <p:nvPr/>
            </p:nvSpPr>
            <p:spPr>
              <a:xfrm>
                <a:off x="7400941" y="4448971"/>
                <a:ext cx="12711" cy="12711"/>
              </a:xfrm>
              <a:custGeom>
                <a:avLst/>
                <a:gdLst/>
                <a:ahLst/>
                <a:cxnLst/>
                <a:rect l="l" t="t" r="r" b="b"/>
                <a:pathLst>
                  <a:path w="60" h="60" extrusionOk="0">
                    <a:moveTo>
                      <a:pt x="60" y="0"/>
                    </a:moveTo>
                    <a:lnTo>
                      <a:pt x="60" y="0"/>
                    </a:lnTo>
                    <a:cubicBezTo>
                      <a:pt x="40" y="20"/>
                      <a:pt x="20" y="30"/>
                      <a:pt x="1" y="50"/>
                    </a:cubicBezTo>
                    <a:lnTo>
                      <a:pt x="10" y="59"/>
                    </a:lnTo>
                    <a:cubicBezTo>
                      <a:pt x="30" y="39"/>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3"/>
              <p:cNvSpPr/>
              <p:nvPr/>
            </p:nvSpPr>
            <p:spPr>
              <a:xfrm>
                <a:off x="7376578" y="4482231"/>
                <a:ext cx="7838" cy="9533"/>
              </a:xfrm>
              <a:custGeom>
                <a:avLst/>
                <a:gdLst/>
                <a:ahLst/>
                <a:cxnLst/>
                <a:rect l="l" t="t" r="r" b="b"/>
                <a:pathLst>
                  <a:path w="37" h="45" extrusionOk="0">
                    <a:moveTo>
                      <a:pt x="37" y="0"/>
                    </a:moveTo>
                    <a:cubicBezTo>
                      <a:pt x="27" y="11"/>
                      <a:pt x="7" y="20"/>
                      <a:pt x="7" y="40"/>
                    </a:cubicBezTo>
                    <a:cubicBezTo>
                      <a:pt x="1" y="40"/>
                      <a:pt x="3" y="44"/>
                      <a:pt x="8" y="44"/>
                    </a:cubicBezTo>
                    <a:cubicBezTo>
                      <a:pt x="11" y="44"/>
                      <a:pt x="14" y="43"/>
                      <a:pt x="17" y="40"/>
                    </a:cubicBezTo>
                    <a:cubicBezTo>
                      <a:pt x="27" y="30"/>
                      <a:pt x="27" y="20"/>
                      <a:pt x="3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3"/>
              <p:cNvSpPr/>
              <p:nvPr/>
            </p:nvSpPr>
            <p:spPr>
              <a:xfrm>
                <a:off x="7382087" y="4534345"/>
                <a:ext cx="8686" cy="6355"/>
              </a:xfrm>
              <a:custGeom>
                <a:avLst/>
                <a:gdLst/>
                <a:ahLst/>
                <a:cxnLst/>
                <a:rect l="l" t="t" r="r" b="b"/>
                <a:pathLst>
                  <a:path w="41" h="30" extrusionOk="0">
                    <a:moveTo>
                      <a:pt x="40" y="1"/>
                    </a:moveTo>
                    <a:cubicBezTo>
                      <a:pt x="31" y="1"/>
                      <a:pt x="11" y="10"/>
                      <a:pt x="1" y="21"/>
                    </a:cubicBezTo>
                    <a:lnTo>
                      <a:pt x="11" y="30"/>
                    </a:lnTo>
                    <a:lnTo>
                      <a:pt x="4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3"/>
              <p:cNvSpPr/>
              <p:nvPr/>
            </p:nvSpPr>
            <p:spPr>
              <a:xfrm>
                <a:off x="7398822" y="4565699"/>
                <a:ext cx="12711" cy="12711"/>
              </a:xfrm>
              <a:custGeom>
                <a:avLst/>
                <a:gdLst/>
                <a:ahLst/>
                <a:cxnLst/>
                <a:rect l="l" t="t" r="r" b="b"/>
                <a:pathLst>
                  <a:path w="60" h="60" extrusionOk="0">
                    <a:moveTo>
                      <a:pt x="59" y="0"/>
                    </a:moveTo>
                    <a:lnTo>
                      <a:pt x="59" y="0"/>
                    </a:lnTo>
                    <a:cubicBezTo>
                      <a:pt x="40" y="20"/>
                      <a:pt x="20" y="30"/>
                      <a:pt x="11" y="50"/>
                    </a:cubicBezTo>
                    <a:cubicBezTo>
                      <a:pt x="0" y="50"/>
                      <a:pt x="11" y="59"/>
                      <a:pt x="11" y="59"/>
                    </a:cubicBezTo>
                    <a:cubicBezTo>
                      <a:pt x="30" y="39"/>
                      <a:pt x="5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13"/>
              <p:cNvSpPr/>
              <p:nvPr/>
            </p:nvSpPr>
            <p:spPr>
              <a:xfrm>
                <a:off x="7336327" y="4613576"/>
                <a:ext cx="16736" cy="8686"/>
              </a:xfrm>
              <a:custGeom>
                <a:avLst/>
                <a:gdLst/>
                <a:ahLst/>
                <a:cxnLst/>
                <a:rect l="l" t="t" r="r" b="b"/>
                <a:pathLst>
                  <a:path w="79" h="41" extrusionOk="0">
                    <a:moveTo>
                      <a:pt x="0" y="1"/>
                    </a:moveTo>
                    <a:cubicBezTo>
                      <a:pt x="30" y="10"/>
                      <a:pt x="50" y="30"/>
                      <a:pt x="69" y="40"/>
                    </a:cubicBezTo>
                    <a:cubicBezTo>
                      <a:pt x="69" y="40"/>
                      <a:pt x="79" y="40"/>
                      <a:pt x="69" y="30"/>
                    </a:cubicBezTo>
                    <a:cubicBezTo>
                      <a:pt x="50" y="21"/>
                      <a:pt x="3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3"/>
              <p:cNvSpPr/>
              <p:nvPr/>
            </p:nvSpPr>
            <p:spPr>
              <a:xfrm>
                <a:off x="7407085" y="4655310"/>
                <a:ext cx="15041" cy="8474"/>
              </a:xfrm>
              <a:custGeom>
                <a:avLst/>
                <a:gdLst/>
                <a:ahLst/>
                <a:cxnLst/>
                <a:rect l="l" t="t" r="r" b="b"/>
                <a:pathLst>
                  <a:path w="71" h="40" extrusionOk="0">
                    <a:moveTo>
                      <a:pt x="70" y="1"/>
                    </a:moveTo>
                    <a:cubicBezTo>
                      <a:pt x="50" y="10"/>
                      <a:pt x="20" y="20"/>
                      <a:pt x="1" y="30"/>
                    </a:cubicBezTo>
                    <a:lnTo>
                      <a:pt x="11" y="40"/>
                    </a:lnTo>
                    <a:cubicBezTo>
                      <a:pt x="31" y="30"/>
                      <a:pt x="50" y="10"/>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3"/>
              <p:cNvSpPr/>
              <p:nvPr/>
            </p:nvSpPr>
            <p:spPr>
              <a:xfrm>
                <a:off x="7405178" y="4776275"/>
                <a:ext cx="8474" cy="2118"/>
              </a:xfrm>
              <a:custGeom>
                <a:avLst/>
                <a:gdLst/>
                <a:ahLst/>
                <a:cxnLst/>
                <a:rect l="l" t="t" r="r" b="b"/>
                <a:pathLst>
                  <a:path w="40" h="10" extrusionOk="0">
                    <a:moveTo>
                      <a:pt x="0" y="0"/>
                    </a:moveTo>
                    <a:lnTo>
                      <a:pt x="10" y="10"/>
                    </a:lnTo>
                    <a:cubicBezTo>
                      <a:pt x="20" y="10"/>
                      <a:pt x="29" y="1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3"/>
              <p:cNvSpPr/>
              <p:nvPr/>
            </p:nvSpPr>
            <p:spPr>
              <a:xfrm>
                <a:off x="7403059" y="4819916"/>
                <a:ext cx="20973" cy="10804"/>
              </a:xfrm>
              <a:custGeom>
                <a:avLst/>
                <a:gdLst/>
                <a:ahLst/>
                <a:cxnLst/>
                <a:rect l="l" t="t" r="r" b="b"/>
                <a:pathLst>
                  <a:path w="99" h="51" extrusionOk="0">
                    <a:moveTo>
                      <a:pt x="98" y="1"/>
                    </a:moveTo>
                    <a:lnTo>
                      <a:pt x="98" y="1"/>
                    </a:lnTo>
                    <a:cubicBezTo>
                      <a:pt x="69" y="11"/>
                      <a:pt x="30" y="20"/>
                      <a:pt x="10" y="40"/>
                    </a:cubicBezTo>
                    <a:cubicBezTo>
                      <a:pt x="0" y="40"/>
                      <a:pt x="10" y="50"/>
                      <a:pt x="10" y="50"/>
                    </a:cubicBezTo>
                    <a:cubicBezTo>
                      <a:pt x="39" y="31"/>
                      <a:pt x="69" y="11"/>
                      <a:pt x="9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3"/>
              <p:cNvSpPr/>
              <p:nvPr/>
            </p:nvSpPr>
            <p:spPr>
              <a:xfrm>
                <a:off x="7319592" y="4843007"/>
                <a:ext cx="29447" cy="14617"/>
              </a:xfrm>
              <a:custGeom>
                <a:avLst/>
                <a:gdLst/>
                <a:ahLst/>
                <a:cxnLst/>
                <a:rect l="l" t="t" r="r" b="b"/>
                <a:pathLst>
                  <a:path w="139" h="69" extrusionOk="0">
                    <a:moveTo>
                      <a:pt x="1" y="0"/>
                    </a:moveTo>
                    <a:lnTo>
                      <a:pt x="1" y="0"/>
                    </a:lnTo>
                    <a:cubicBezTo>
                      <a:pt x="40" y="20"/>
                      <a:pt x="79" y="49"/>
                      <a:pt x="129" y="69"/>
                    </a:cubicBezTo>
                    <a:cubicBezTo>
                      <a:pt x="129" y="69"/>
                      <a:pt x="138" y="59"/>
                      <a:pt x="129" y="59"/>
                    </a:cubicBezTo>
                    <a:cubicBezTo>
                      <a:pt x="89" y="40"/>
                      <a:pt x="4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3"/>
              <p:cNvSpPr/>
              <p:nvPr/>
            </p:nvSpPr>
            <p:spPr>
              <a:xfrm>
                <a:off x="7332091" y="4822034"/>
                <a:ext cx="20973" cy="12711"/>
              </a:xfrm>
              <a:custGeom>
                <a:avLst/>
                <a:gdLst/>
                <a:ahLst/>
                <a:cxnLst/>
                <a:rect l="l" t="t" r="r" b="b"/>
                <a:pathLst>
                  <a:path w="99" h="60" extrusionOk="0">
                    <a:moveTo>
                      <a:pt x="1" y="1"/>
                    </a:moveTo>
                    <a:lnTo>
                      <a:pt x="89" y="60"/>
                    </a:lnTo>
                    <a:cubicBezTo>
                      <a:pt x="89" y="60"/>
                      <a:pt x="99" y="50"/>
                      <a:pt x="89" y="50"/>
                    </a:cubicBezTo>
                    <a:cubicBezTo>
                      <a:pt x="60" y="30"/>
                      <a:pt x="30"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3"/>
              <p:cNvSpPr/>
              <p:nvPr/>
            </p:nvSpPr>
            <p:spPr>
              <a:xfrm>
                <a:off x="7263452" y="4751277"/>
                <a:ext cx="14617" cy="8474"/>
              </a:xfrm>
              <a:custGeom>
                <a:avLst/>
                <a:gdLst/>
                <a:ahLst/>
                <a:cxnLst/>
                <a:rect l="l" t="t" r="r" b="b"/>
                <a:pathLst>
                  <a:path w="69" h="40" extrusionOk="0">
                    <a:moveTo>
                      <a:pt x="0" y="0"/>
                    </a:moveTo>
                    <a:cubicBezTo>
                      <a:pt x="20" y="10"/>
                      <a:pt x="40" y="29"/>
                      <a:pt x="69" y="40"/>
                    </a:cubicBezTo>
                    <a:lnTo>
                      <a:pt x="69" y="29"/>
                    </a:lnTo>
                    <a:cubicBezTo>
                      <a:pt x="4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3"/>
              <p:cNvSpPr/>
              <p:nvPr/>
            </p:nvSpPr>
            <p:spPr>
              <a:xfrm>
                <a:off x="7307093" y="4698951"/>
                <a:ext cx="6567" cy="6567"/>
              </a:xfrm>
              <a:custGeom>
                <a:avLst/>
                <a:gdLst/>
                <a:ahLst/>
                <a:cxnLst/>
                <a:rect l="l" t="t" r="r" b="b"/>
                <a:pathLst>
                  <a:path w="31" h="31" extrusionOk="0">
                    <a:moveTo>
                      <a:pt x="30" y="1"/>
                    </a:moveTo>
                    <a:cubicBezTo>
                      <a:pt x="20" y="11"/>
                      <a:pt x="11" y="11"/>
                      <a:pt x="0" y="21"/>
                    </a:cubicBezTo>
                    <a:lnTo>
                      <a:pt x="11" y="31"/>
                    </a:lnTo>
                    <a:cubicBezTo>
                      <a:pt x="20" y="21"/>
                      <a:pt x="30" y="11"/>
                      <a:pt x="3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3"/>
              <p:cNvSpPr/>
              <p:nvPr/>
            </p:nvSpPr>
            <p:spPr>
              <a:xfrm>
                <a:off x="7342683" y="4426091"/>
                <a:ext cx="10381" cy="10381"/>
              </a:xfrm>
              <a:custGeom>
                <a:avLst/>
                <a:gdLst/>
                <a:ahLst/>
                <a:cxnLst/>
                <a:rect l="l" t="t" r="r" b="b"/>
                <a:pathLst>
                  <a:path w="49" h="49" extrusionOk="0">
                    <a:moveTo>
                      <a:pt x="0" y="0"/>
                    </a:moveTo>
                    <a:lnTo>
                      <a:pt x="0" y="0"/>
                    </a:lnTo>
                    <a:cubicBezTo>
                      <a:pt x="20" y="10"/>
                      <a:pt x="29" y="29"/>
                      <a:pt x="39" y="49"/>
                    </a:cubicBezTo>
                    <a:lnTo>
                      <a:pt x="49" y="39"/>
                    </a:lnTo>
                    <a:cubicBezTo>
                      <a:pt x="3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3"/>
              <p:cNvSpPr/>
              <p:nvPr/>
            </p:nvSpPr>
            <p:spPr>
              <a:xfrm>
                <a:off x="7388442" y="4409355"/>
                <a:ext cx="10592" cy="6355"/>
              </a:xfrm>
              <a:custGeom>
                <a:avLst/>
                <a:gdLst/>
                <a:ahLst/>
                <a:cxnLst/>
                <a:rect l="l" t="t" r="r" b="b"/>
                <a:pathLst>
                  <a:path w="50" h="30" extrusionOk="0">
                    <a:moveTo>
                      <a:pt x="49" y="0"/>
                    </a:moveTo>
                    <a:cubicBezTo>
                      <a:pt x="30" y="10"/>
                      <a:pt x="10" y="10"/>
                      <a:pt x="1" y="20"/>
                    </a:cubicBezTo>
                    <a:cubicBezTo>
                      <a:pt x="1" y="30"/>
                      <a:pt x="1" y="30"/>
                      <a:pt x="10" y="30"/>
                    </a:cubicBezTo>
                    <a:cubicBezTo>
                      <a:pt x="20" y="20"/>
                      <a:pt x="30" y="10"/>
                      <a:pt x="4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3"/>
              <p:cNvSpPr/>
              <p:nvPr/>
            </p:nvSpPr>
            <p:spPr>
              <a:xfrm>
                <a:off x="7388442" y="4355122"/>
                <a:ext cx="14829" cy="12711"/>
              </a:xfrm>
              <a:custGeom>
                <a:avLst/>
                <a:gdLst/>
                <a:ahLst/>
                <a:cxnLst/>
                <a:rect l="l" t="t" r="r" b="b"/>
                <a:pathLst>
                  <a:path w="70" h="60" extrusionOk="0">
                    <a:moveTo>
                      <a:pt x="69" y="1"/>
                    </a:moveTo>
                    <a:cubicBezTo>
                      <a:pt x="49" y="20"/>
                      <a:pt x="20" y="30"/>
                      <a:pt x="10" y="49"/>
                    </a:cubicBezTo>
                    <a:cubicBezTo>
                      <a:pt x="1" y="49"/>
                      <a:pt x="10" y="60"/>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3"/>
              <p:cNvSpPr/>
              <p:nvPr/>
            </p:nvSpPr>
            <p:spPr>
              <a:xfrm>
                <a:off x="7403695" y="4373765"/>
                <a:ext cx="22456" cy="15677"/>
              </a:xfrm>
              <a:custGeom>
                <a:avLst/>
                <a:gdLst/>
                <a:ahLst/>
                <a:cxnLst/>
                <a:rect l="l" t="t" r="r" b="b"/>
                <a:pathLst>
                  <a:path w="106" h="74" extrusionOk="0">
                    <a:moveTo>
                      <a:pt x="106" y="1"/>
                    </a:moveTo>
                    <a:cubicBezTo>
                      <a:pt x="66" y="20"/>
                      <a:pt x="36" y="40"/>
                      <a:pt x="7" y="60"/>
                    </a:cubicBezTo>
                    <a:cubicBezTo>
                      <a:pt x="0" y="67"/>
                      <a:pt x="3" y="74"/>
                      <a:pt x="6" y="74"/>
                    </a:cubicBezTo>
                    <a:cubicBezTo>
                      <a:pt x="6" y="74"/>
                      <a:pt x="7" y="73"/>
                      <a:pt x="7" y="70"/>
                    </a:cubicBezTo>
                    <a:cubicBezTo>
                      <a:pt x="47" y="50"/>
                      <a:pt x="76" y="31"/>
                      <a:pt x="1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3"/>
              <p:cNvSpPr/>
              <p:nvPr/>
            </p:nvSpPr>
            <p:spPr>
              <a:xfrm>
                <a:off x="7327854" y="4369740"/>
                <a:ext cx="21185" cy="15677"/>
              </a:xfrm>
              <a:custGeom>
                <a:avLst/>
                <a:gdLst/>
                <a:ahLst/>
                <a:cxnLst/>
                <a:rect l="l" t="t" r="r" b="b"/>
                <a:pathLst>
                  <a:path w="100" h="74" extrusionOk="0">
                    <a:moveTo>
                      <a:pt x="1" y="0"/>
                    </a:moveTo>
                    <a:cubicBezTo>
                      <a:pt x="31" y="20"/>
                      <a:pt x="60" y="50"/>
                      <a:pt x="90" y="69"/>
                    </a:cubicBezTo>
                    <a:cubicBezTo>
                      <a:pt x="93" y="72"/>
                      <a:pt x="94" y="73"/>
                      <a:pt x="96" y="73"/>
                    </a:cubicBezTo>
                    <a:cubicBezTo>
                      <a:pt x="99" y="73"/>
                      <a:pt x="99" y="66"/>
                      <a:pt x="99" y="59"/>
                    </a:cubicBezTo>
                    <a:lnTo>
                      <a:pt x="11"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3"/>
              <p:cNvSpPr/>
              <p:nvPr/>
            </p:nvSpPr>
            <p:spPr>
              <a:xfrm>
                <a:off x="7350945" y="4334361"/>
                <a:ext cx="6355" cy="14617"/>
              </a:xfrm>
              <a:custGeom>
                <a:avLst/>
                <a:gdLst/>
                <a:ahLst/>
                <a:cxnLst/>
                <a:rect l="l" t="t" r="r" b="b"/>
                <a:pathLst>
                  <a:path w="30" h="69" extrusionOk="0">
                    <a:moveTo>
                      <a:pt x="0" y="0"/>
                    </a:moveTo>
                    <a:cubicBezTo>
                      <a:pt x="0" y="20"/>
                      <a:pt x="10" y="49"/>
                      <a:pt x="20" y="69"/>
                    </a:cubicBezTo>
                    <a:cubicBezTo>
                      <a:pt x="20" y="69"/>
                      <a:pt x="30" y="69"/>
                      <a:pt x="30" y="59"/>
                    </a:cubicBez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3"/>
              <p:cNvSpPr/>
              <p:nvPr/>
            </p:nvSpPr>
            <p:spPr>
              <a:xfrm>
                <a:off x="7369588" y="4659547"/>
                <a:ext cx="8686" cy="10592"/>
              </a:xfrm>
              <a:custGeom>
                <a:avLst/>
                <a:gdLst/>
                <a:ahLst/>
                <a:cxnLst/>
                <a:rect l="l" t="t" r="r" b="b"/>
                <a:pathLst>
                  <a:path w="41" h="50" extrusionOk="0">
                    <a:moveTo>
                      <a:pt x="1" y="0"/>
                    </a:moveTo>
                    <a:cubicBezTo>
                      <a:pt x="20" y="20"/>
                      <a:pt x="20" y="2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3"/>
              <p:cNvSpPr/>
              <p:nvPr/>
            </p:nvSpPr>
            <p:spPr>
              <a:xfrm>
                <a:off x="7378061" y="4609551"/>
                <a:ext cx="14829" cy="14617"/>
              </a:xfrm>
              <a:custGeom>
                <a:avLst/>
                <a:gdLst/>
                <a:ahLst/>
                <a:cxnLst/>
                <a:rect l="l" t="t" r="r" b="b"/>
                <a:pathLst>
                  <a:path w="70" h="69" extrusionOk="0">
                    <a:moveTo>
                      <a:pt x="69" y="0"/>
                    </a:moveTo>
                    <a:cubicBezTo>
                      <a:pt x="50" y="20"/>
                      <a:pt x="20" y="40"/>
                      <a:pt x="0" y="59"/>
                    </a:cubicBezTo>
                    <a:lnTo>
                      <a:pt x="10" y="69"/>
                    </a:lnTo>
                    <a:lnTo>
                      <a:pt x="69" y="10"/>
                    </a:ln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3"/>
              <p:cNvSpPr/>
              <p:nvPr/>
            </p:nvSpPr>
            <p:spPr>
              <a:xfrm>
                <a:off x="7367681" y="4576079"/>
                <a:ext cx="12711" cy="13558"/>
              </a:xfrm>
              <a:custGeom>
                <a:avLst/>
                <a:gdLst/>
                <a:ahLst/>
                <a:cxnLst/>
                <a:rect l="l" t="t" r="r" b="b"/>
                <a:pathLst>
                  <a:path w="60" h="64" extrusionOk="0">
                    <a:moveTo>
                      <a:pt x="0" y="1"/>
                    </a:moveTo>
                    <a:cubicBezTo>
                      <a:pt x="20" y="20"/>
                      <a:pt x="29" y="50"/>
                      <a:pt x="49" y="60"/>
                    </a:cubicBezTo>
                    <a:cubicBezTo>
                      <a:pt x="49" y="63"/>
                      <a:pt x="50" y="64"/>
                      <a:pt x="52" y="64"/>
                    </a:cubicBezTo>
                    <a:cubicBezTo>
                      <a:pt x="55" y="64"/>
                      <a:pt x="59" y="60"/>
                      <a:pt x="59" y="60"/>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3"/>
              <p:cNvSpPr/>
              <p:nvPr/>
            </p:nvSpPr>
            <p:spPr>
              <a:xfrm>
                <a:off x="7371706" y="4423761"/>
                <a:ext cx="10592" cy="12711"/>
              </a:xfrm>
              <a:custGeom>
                <a:avLst/>
                <a:gdLst/>
                <a:ahLst/>
                <a:cxnLst/>
                <a:rect l="l" t="t" r="r" b="b"/>
                <a:pathLst>
                  <a:path w="50" h="60" extrusionOk="0">
                    <a:moveTo>
                      <a:pt x="1" y="1"/>
                    </a:moveTo>
                    <a:lnTo>
                      <a:pt x="1" y="1"/>
                    </a:lnTo>
                    <a:cubicBezTo>
                      <a:pt x="10" y="21"/>
                      <a:pt x="21" y="40"/>
                      <a:pt x="40" y="60"/>
                    </a:cubicBezTo>
                    <a:lnTo>
                      <a:pt x="50" y="50"/>
                    </a:lnTo>
                    <a:cubicBezTo>
                      <a:pt x="30" y="31"/>
                      <a:pt x="1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3"/>
              <p:cNvSpPr/>
              <p:nvPr/>
            </p:nvSpPr>
            <p:spPr>
              <a:xfrm>
                <a:off x="7334209" y="4672046"/>
                <a:ext cx="12711" cy="10592"/>
              </a:xfrm>
              <a:custGeom>
                <a:avLst/>
                <a:gdLst/>
                <a:ahLst/>
                <a:cxnLst/>
                <a:rect l="l" t="t" r="r" b="b"/>
                <a:pathLst>
                  <a:path w="60" h="50" extrusionOk="0">
                    <a:moveTo>
                      <a:pt x="1" y="0"/>
                    </a:moveTo>
                    <a:cubicBezTo>
                      <a:pt x="20" y="10"/>
                      <a:pt x="30" y="30"/>
                      <a:pt x="50" y="49"/>
                    </a:cubicBezTo>
                    <a:lnTo>
                      <a:pt x="60" y="40"/>
                    </a:lnTo>
                    <a:cubicBezTo>
                      <a:pt x="40" y="20"/>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3"/>
              <p:cNvSpPr/>
              <p:nvPr/>
            </p:nvSpPr>
            <p:spPr>
              <a:xfrm>
                <a:off x="7378061" y="4728186"/>
                <a:ext cx="12711" cy="8686"/>
              </a:xfrm>
              <a:custGeom>
                <a:avLst/>
                <a:gdLst/>
                <a:ahLst/>
                <a:cxnLst/>
                <a:rect l="l" t="t" r="r" b="b"/>
                <a:pathLst>
                  <a:path w="60" h="41" extrusionOk="0">
                    <a:moveTo>
                      <a:pt x="59" y="1"/>
                    </a:moveTo>
                    <a:cubicBezTo>
                      <a:pt x="39" y="1"/>
                      <a:pt x="20" y="11"/>
                      <a:pt x="0" y="31"/>
                    </a:cubicBezTo>
                    <a:lnTo>
                      <a:pt x="10" y="40"/>
                    </a:lnTo>
                    <a:cubicBezTo>
                      <a:pt x="30" y="20"/>
                      <a:pt x="39"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3"/>
              <p:cNvSpPr/>
              <p:nvPr/>
            </p:nvSpPr>
            <p:spPr>
              <a:xfrm>
                <a:off x="7369588" y="4768013"/>
                <a:ext cx="8686" cy="10381"/>
              </a:xfrm>
              <a:custGeom>
                <a:avLst/>
                <a:gdLst/>
                <a:ahLst/>
                <a:cxnLst/>
                <a:rect l="l" t="t" r="r" b="b"/>
                <a:pathLst>
                  <a:path w="41" h="49" extrusionOk="0">
                    <a:moveTo>
                      <a:pt x="1" y="0"/>
                    </a:moveTo>
                    <a:lnTo>
                      <a:pt x="1" y="0"/>
                    </a:lnTo>
                    <a:cubicBezTo>
                      <a:pt x="11" y="10"/>
                      <a:pt x="20" y="20"/>
                      <a:pt x="20" y="29"/>
                    </a:cubicBezTo>
                    <a:cubicBezTo>
                      <a:pt x="20" y="29"/>
                      <a:pt x="31" y="3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3"/>
              <p:cNvSpPr/>
              <p:nvPr/>
            </p:nvSpPr>
            <p:spPr>
              <a:xfrm>
                <a:off x="7378061" y="4834533"/>
                <a:ext cx="14829" cy="13770"/>
              </a:xfrm>
              <a:custGeom>
                <a:avLst/>
                <a:gdLst/>
                <a:ahLst/>
                <a:cxnLst/>
                <a:rect l="l" t="t" r="r" b="b"/>
                <a:pathLst>
                  <a:path w="70" h="65" extrusionOk="0">
                    <a:moveTo>
                      <a:pt x="69" y="1"/>
                    </a:moveTo>
                    <a:lnTo>
                      <a:pt x="69" y="1"/>
                    </a:lnTo>
                    <a:cubicBezTo>
                      <a:pt x="39" y="10"/>
                      <a:pt x="20" y="30"/>
                      <a:pt x="0" y="60"/>
                    </a:cubicBezTo>
                    <a:cubicBezTo>
                      <a:pt x="0" y="60"/>
                      <a:pt x="5" y="64"/>
                      <a:pt x="8" y="64"/>
                    </a:cubicBezTo>
                    <a:cubicBezTo>
                      <a:pt x="9" y="64"/>
                      <a:pt x="10" y="63"/>
                      <a:pt x="10" y="60"/>
                    </a:cubicBezTo>
                    <a:cubicBezTo>
                      <a:pt x="30" y="40"/>
                      <a:pt x="39" y="2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3"/>
              <p:cNvSpPr/>
              <p:nvPr/>
            </p:nvSpPr>
            <p:spPr>
              <a:xfrm>
                <a:off x="7407085" y="4855506"/>
                <a:ext cx="15041" cy="10592"/>
              </a:xfrm>
              <a:custGeom>
                <a:avLst/>
                <a:gdLst/>
                <a:ahLst/>
                <a:cxnLst/>
                <a:rect l="l" t="t" r="r" b="b"/>
                <a:pathLst>
                  <a:path w="71" h="50" extrusionOk="0">
                    <a:moveTo>
                      <a:pt x="70" y="0"/>
                    </a:moveTo>
                    <a:lnTo>
                      <a:pt x="70" y="0"/>
                    </a:lnTo>
                    <a:cubicBezTo>
                      <a:pt x="50" y="10"/>
                      <a:pt x="20" y="20"/>
                      <a:pt x="1" y="40"/>
                    </a:cubicBezTo>
                    <a:cubicBezTo>
                      <a:pt x="1" y="40"/>
                      <a:pt x="1" y="49"/>
                      <a:pt x="11" y="49"/>
                    </a:cubicBezTo>
                    <a:cubicBezTo>
                      <a:pt x="31" y="30"/>
                      <a:pt x="50" y="20"/>
                      <a:pt x="7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3"/>
              <p:cNvSpPr/>
              <p:nvPr/>
            </p:nvSpPr>
            <p:spPr>
              <a:xfrm>
                <a:off x="7290357" y="4623957"/>
                <a:ext cx="8686" cy="8474"/>
              </a:xfrm>
              <a:custGeom>
                <a:avLst/>
                <a:gdLst/>
                <a:ahLst/>
                <a:cxnLst/>
                <a:rect l="l" t="t" r="r" b="b"/>
                <a:pathLst>
                  <a:path w="41" h="40" extrusionOk="0">
                    <a:moveTo>
                      <a:pt x="40" y="1"/>
                    </a:moveTo>
                    <a:lnTo>
                      <a:pt x="40" y="1"/>
                    </a:lnTo>
                    <a:cubicBezTo>
                      <a:pt x="20" y="11"/>
                      <a:pt x="11" y="20"/>
                      <a:pt x="1" y="31"/>
                    </a:cubicBezTo>
                    <a:lnTo>
                      <a:pt x="11" y="40"/>
                    </a:lnTo>
                    <a:cubicBezTo>
                      <a:pt x="20" y="31"/>
                      <a:pt x="31" y="11"/>
                      <a:pt x="4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3"/>
              <p:cNvSpPr/>
              <p:nvPr/>
            </p:nvSpPr>
            <p:spPr>
              <a:xfrm>
                <a:off x="7282094" y="4584553"/>
                <a:ext cx="8474" cy="16736"/>
              </a:xfrm>
              <a:custGeom>
                <a:avLst/>
                <a:gdLst/>
                <a:ahLst/>
                <a:cxnLst/>
                <a:rect l="l" t="t" r="r" b="b"/>
                <a:pathLst>
                  <a:path w="40" h="79" extrusionOk="0">
                    <a:moveTo>
                      <a:pt x="0" y="0"/>
                    </a:moveTo>
                    <a:lnTo>
                      <a:pt x="0" y="0"/>
                    </a:lnTo>
                    <a:cubicBezTo>
                      <a:pt x="11" y="29"/>
                      <a:pt x="20" y="49"/>
                      <a:pt x="30" y="79"/>
                    </a:cubicBezTo>
                    <a:cubicBezTo>
                      <a:pt x="30" y="79"/>
                      <a:pt x="40" y="79"/>
                      <a:pt x="40" y="69"/>
                    </a:cubicBezTo>
                    <a:cubicBezTo>
                      <a:pt x="30" y="4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3"/>
              <p:cNvSpPr/>
              <p:nvPr/>
            </p:nvSpPr>
            <p:spPr>
              <a:xfrm>
                <a:off x="7304974" y="4605314"/>
                <a:ext cx="14829" cy="10592"/>
              </a:xfrm>
              <a:custGeom>
                <a:avLst/>
                <a:gdLst/>
                <a:ahLst/>
                <a:cxnLst/>
                <a:rect l="l" t="t" r="r" b="b"/>
                <a:pathLst>
                  <a:path w="70" h="50" extrusionOk="0">
                    <a:moveTo>
                      <a:pt x="69" y="0"/>
                    </a:moveTo>
                    <a:cubicBezTo>
                      <a:pt x="50" y="10"/>
                      <a:pt x="21" y="20"/>
                      <a:pt x="1" y="40"/>
                    </a:cubicBezTo>
                    <a:cubicBezTo>
                      <a:pt x="1" y="49"/>
                      <a:pt x="10" y="49"/>
                      <a:pt x="10" y="49"/>
                    </a:cubicBezTo>
                    <a:cubicBezTo>
                      <a:pt x="30" y="40"/>
                      <a:pt x="50" y="20"/>
                      <a:pt x="69" y="10"/>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3"/>
              <p:cNvSpPr/>
              <p:nvPr/>
            </p:nvSpPr>
            <p:spPr>
              <a:xfrm>
                <a:off x="7311329" y="4648955"/>
                <a:ext cx="10592" cy="9533"/>
              </a:xfrm>
              <a:custGeom>
                <a:avLst/>
                <a:gdLst/>
                <a:ahLst/>
                <a:cxnLst/>
                <a:rect l="l" t="t" r="r" b="b"/>
                <a:pathLst>
                  <a:path w="50" h="45" extrusionOk="0">
                    <a:moveTo>
                      <a:pt x="50" y="1"/>
                    </a:moveTo>
                    <a:cubicBezTo>
                      <a:pt x="30" y="11"/>
                      <a:pt x="10" y="20"/>
                      <a:pt x="0" y="40"/>
                    </a:cubicBezTo>
                    <a:cubicBezTo>
                      <a:pt x="0" y="40"/>
                      <a:pt x="5" y="45"/>
                      <a:pt x="8" y="45"/>
                    </a:cubicBezTo>
                    <a:cubicBezTo>
                      <a:pt x="9" y="45"/>
                      <a:pt x="10" y="44"/>
                      <a:pt x="10" y="40"/>
                    </a:cubicBezTo>
                    <a:cubicBezTo>
                      <a:pt x="20" y="31"/>
                      <a:pt x="30" y="1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3"/>
              <p:cNvSpPr/>
              <p:nvPr/>
            </p:nvSpPr>
            <p:spPr>
              <a:xfrm>
                <a:off x="7288450" y="4705306"/>
                <a:ext cx="4237" cy="4449"/>
              </a:xfrm>
              <a:custGeom>
                <a:avLst/>
                <a:gdLst/>
                <a:ahLst/>
                <a:cxnLst/>
                <a:rect l="l" t="t" r="r" b="b"/>
                <a:pathLst>
                  <a:path w="20" h="21" extrusionOk="0">
                    <a:moveTo>
                      <a:pt x="0" y="1"/>
                    </a:moveTo>
                    <a:cubicBezTo>
                      <a:pt x="10" y="1"/>
                      <a:pt x="10" y="21"/>
                      <a:pt x="20" y="21"/>
                    </a:cubicBezTo>
                    <a:lnTo>
                      <a:pt x="20" y="10"/>
                    </a:lnTo>
                    <a:cubicBezTo>
                      <a:pt x="20" y="10"/>
                      <a:pt x="1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3"/>
              <p:cNvSpPr/>
              <p:nvPr/>
            </p:nvSpPr>
            <p:spPr>
              <a:xfrm>
                <a:off x="7257096" y="4707425"/>
                <a:ext cx="19066" cy="12711"/>
              </a:xfrm>
              <a:custGeom>
                <a:avLst/>
                <a:gdLst/>
                <a:ahLst/>
                <a:cxnLst/>
                <a:rect l="l" t="t" r="r" b="b"/>
                <a:pathLst>
                  <a:path w="90" h="60" extrusionOk="0">
                    <a:moveTo>
                      <a:pt x="0" y="0"/>
                    </a:moveTo>
                    <a:lnTo>
                      <a:pt x="0" y="0"/>
                    </a:lnTo>
                    <a:cubicBezTo>
                      <a:pt x="30" y="20"/>
                      <a:pt x="59" y="40"/>
                      <a:pt x="79" y="59"/>
                    </a:cubicBezTo>
                    <a:lnTo>
                      <a:pt x="89" y="50"/>
                    </a:lnTo>
                    <a:cubicBezTo>
                      <a:pt x="59" y="30"/>
                      <a:pt x="3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3"/>
              <p:cNvSpPr/>
              <p:nvPr/>
            </p:nvSpPr>
            <p:spPr>
              <a:xfrm>
                <a:off x="7298830" y="4751277"/>
                <a:ext cx="10592" cy="10592"/>
              </a:xfrm>
              <a:custGeom>
                <a:avLst/>
                <a:gdLst/>
                <a:ahLst/>
                <a:cxnLst/>
                <a:rect l="l" t="t" r="r" b="b"/>
                <a:pathLst>
                  <a:path w="50" h="50" extrusionOk="0">
                    <a:moveTo>
                      <a:pt x="50" y="0"/>
                    </a:moveTo>
                    <a:lnTo>
                      <a:pt x="50" y="0"/>
                    </a:lnTo>
                    <a:cubicBezTo>
                      <a:pt x="30" y="10"/>
                      <a:pt x="10" y="20"/>
                      <a:pt x="0" y="40"/>
                    </a:cubicBezTo>
                    <a:lnTo>
                      <a:pt x="10" y="49"/>
                    </a:lnTo>
                    <a:cubicBezTo>
                      <a:pt x="20" y="29"/>
                      <a:pt x="39" y="1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3"/>
              <p:cNvSpPr/>
              <p:nvPr/>
            </p:nvSpPr>
            <p:spPr>
              <a:xfrm>
                <a:off x="7309211" y="4730304"/>
                <a:ext cx="12711" cy="8686"/>
              </a:xfrm>
              <a:custGeom>
                <a:avLst/>
                <a:gdLst/>
                <a:ahLst/>
                <a:cxnLst/>
                <a:rect l="l" t="t" r="r" b="b"/>
                <a:pathLst>
                  <a:path w="60" h="41" extrusionOk="0">
                    <a:moveTo>
                      <a:pt x="60" y="1"/>
                    </a:moveTo>
                    <a:cubicBezTo>
                      <a:pt x="59" y="1"/>
                      <a:pt x="59" y="1"/>
                      <a:pt x="59" y="1"/>
                    </a:cubicBezTo>
                    <a:lnTo>
                      <a:pt x="59" y="1"/>
                    </a:lnTo>
                    <a:lnTo>
                      <a:pt x="60" y="1"/>
                    </a:lnTo>
                    <a:close/>
                    <a:moveTo>
                      <a:pt x="59" y="1"/>
                    </a:moveTo>
                    <a:lnTo>
                      <a:pt x="1" y="30"/>
                    </a:lnTo>
                    <a:cubicBezTo>
                      <a:pt x="1" y="40"/>
                      <a:pt x="10" y="40"/>
                      <a:pt x="10" y="40"/>
                    </a:cubicBezTo>
                    <a:cubicBezTo>
                      <a:pt x="29" y="30"/>
                      <a:pt x="40"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3"/>
              <p:cNvSpPr/>
              <p:nvPr/>
            </p:nvSpPr>
            <p:spPr>
              <a:xfrm>
                <a:off x="7321710" y="4761657"/>
                <a:ext cx="14829" cy="12711"/>
              </a:xfrm>
              <a:custGeom>
                <a:avLst/>
                <a:gdLst/>
                <a:ahLst/>
                <a:cxnLst/>
                <a:rect l="l" t="t" r="r" b="b"/>
                <a:pathLst>
                  <a:path w="70" h="60" extrusionOk="0">
                    <a:moveTo>
                      <a:pt x="69" y="0"/>
                    </a:moveTo>
                    <a:lnTo>
                      <a:pt x="69" y="0"/>
                    </a:lnTo>
                    <a:cubicBezTo>
                      <a:pt x="40" y="10"/>
                      <a:pt x="10" y="30"/>
                      <a:pt x="1" y="50"/>
                    </a:cubicBezTo>
                    <a:cubicBezTo>
                      <a:pt x="1" y="59"/>
                      <a:pt x="10" y="59"/>
                      <a:pt x="10" y="59"/>
                    </a:cubicBezTo>
                    <a:cubicBezTo>
                      <a:pt x="20" y="40"/>
                      <a:pt x="40"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3"/>
              <p:cNvSpPr/>
              <p:nvPr/>
            </p:nvSpPr>
            <p:spPr>
              <a:xfrm>
                <a:off x="7296712" y="4780512"/>
                <a:ext cx="12711" cy="4237"/>
              </a:xfrm>
              <a:custGeom>
                <a:avLst/>
                <a:gdLst/>
                <a:ahLst/>
                <a:cxnLst/>
                <a:rect l="l" t="t" r="r" b="b"/>
                <a:pathLst>
                  <a:path w="60" h="20" extrusionOk="0">
                    <a:moveTo>
                      <a:pt x="1" y="0"/>
                    </a:moveTo>
                    <a:cubicBezTo>
                      <a:pt x="20" y="0"/>
                      <a:pt x="40" y="10"/>
                      <a:pt x="49" y="20"/>
                    </a:cubicBezTo>
                    <a:cubicBezTo>
                      <a:pt x="60" y="20"/>
                      <a:pt x="60" y="10"/>
                      <a:pt x="60" y="10"/>
                    </a:cubicBezTo>
                    <a:cubicBezTo>
                      <a:pt x="40" y="0"/>
                      <a:pt x="20" y="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3"/>
              <p:cNvSpPr/>
              <p:nvPr/>
            </p:nvSpPr>
            <p:spPr>
              <a:xfrm>
                <a:off x="7436319" y="4526083"/>
                <a:ext cx="8474" cy="12711"/>
              </a:xfrm>
              <a:custGeom>
                <a:avLst/>
                <a:gdLst/>
                <a:ahLst/>
                <a:cxnLst/>
                <a:rect l="l" t="t" r="r" b="b"/>
                <a:pathLst>
                  <a:path w="40" h="60" extrusionOk="0">
                    <a:moveTo>
                      <a:pt x="1" y="1"/>
                    </a:moveTo>
                    <a:lnTo>
                      <a:pt x="1" y="10"/>
                    </a:lnTo>
                    <a:cubicBezTo>
                      <a:pt x="11" y="20"/>
                      <a:pt x="20" y="49"/>
                      <a:pt x="30" y="60"/>
                    </a:cubicBezTo>
                    <a:cubicBezTo>
                      <a:pt x="40" y="60"/>
                      <a:pt x="40" y="60"/>
                      <a:pt x="40" y="49"/>
                    </a:cubicBezTo>
                    <a:cubicBezTo>
                      <a:pt x="30" y="40"/>
                      <a:pt x="1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3"/>
              <p:cNvSpPr/>
              <p:nvPr/>
            </p:nvSpPr>
            <p:spPr>
              <a:xfrm>
                <a:off x="7430176" y="4482231"/>
                <a:ext cx="10592" cy="12711"/>
              </a:xfrm>
              <a:custGeom>
                <a:avLst/>
                <a:gdLst/>
                <a:ahLst/>
                <a:cxnLst/>
                <a:rect l="l" t="t" r="r" b="b"/>
                <a:pathLst>
                  <a:path w="50" h="60" extrusionOk="0">
                    <a:moveTo>
                      <a:pt x="0" y="0"/>
                    </a:moveTo>
                    <a:cubicBezTo>
                      <a:pt x="10" y="20"/>
                      <a:pt x="20" y="40"/>
                      <a:pt x="40" y="59"/>
                    </a:cubicBezTo>
                    <a:lnTo>
                      <a:pt x="49" y="50"/>
                    </a:ln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3"/>
              <p:cNvSpPr/>
              <p:nvPr/>
            </p:nvSpPr>
            <p:spPr>
              <a:xfrm>
                <a:off x="7459411" y="4459351"/>
                <a:ext cx="14617" cy="12711"/>
              </a:xfrm>
              <a:custGeom>
                <a:avLst/>
                <a:gdLst/>
                <a:ahLst/>
                <a:cxnLst/>
                <a:rect l="l" t="t" r="r" b="b"/>
                <a:pathLst>
                  <a:path w="69" h="60" extrusionOk="0">
                    <a:moveTo>
                      <a:pt x="69" y="1"/>
                    </a:moveTo>
                    <a:cubicBezTo>
                      <a:pt x="49" y="20"/>
                      <a:pt x="20" y="30"/>
                      <a:pt x="0" y="49"/>
                    </a:cubicBezTo>
                    <a:cubicBezTo>
                      <a:pt x="0" y="49"/>
                      <a:pt x="0" y="60"/>
                      <a:pt x="10" y="60"/>
                    </a:cubicBezTo>
                    <a:cubicBezTo>
                      <a:pt x="29" y="49"/>
                      <a:pt x="49" y="2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3"/>
              <p:cNvSpPr/>
              <p:nvPr/>
            </p:nvSpPr>
            <p:spPr>
              <a:xfrm>
                <a:off x="7440556" y="4434353"/>
                <a:ext cx="14829" cy="12711"/>
              </a:xfrm>
              <a:custGeom>
                <a:avLst/>
                <a:gdLst/>
                <a:ahLst/>
                <a:cxnLst/>
                <a:rect l="l" t="t" r="r" b="b"/>
                <a:pathLst>
                  <a:path w="70" h="60" extrusionOk="0">
                    <a:moveTo>
                      <a:pt x="0" y="0"/>
                    </a:moveTo>
                    <a:lnTo>
                      <a:pt x="59" y="60"/>
                    </a:lnTo>
                    <a:lnTo>
                      <a:pt x="70" y="49"/>
                    </a:lnTo>
                    <a:cubicBezTo>
                      <a:pt x="50" y="3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3"/>
              <p:cNvSpPr/>
              <p:nvPr/>
            </p:nvSpPr>
            <p:spPr>
              <a:xfrm>
                <a:off x="7461317" y="4409355"/>
                <a:ext cx="10804" cy="12711"/>
              </a:xfrm>
              <a:custGeom>
                <a:avLst/>
                <a:gdLst/>
                <a:ahLst/>
                <a:cxnLst/>
                <a:rect l="l" t="t" r="r" b="b"/>
                <a:pathLst>
                  <a:path w="51" h="60" extrusionOk="0">
                    <a:moveTo>
                      <a:pt x="50" y="0"/>
                    </a:moveTo>
                    <a:lnTo>
                      <a:pt x="1" y="49"/>
                    </a:lnTo>
                    <a:cubicBezTo>
                      <a:pt x="1" y="59"/>
                      <a:pt x="11" y="59"/>
                      <a:pt x="11" y="59"/>
                    </a:cubicBezTo>
                    <a:cubicBezTo>
                      <a:pt x="20" y="40"/>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3"/>
              <p:cNvSpPr/>
              <p:nvPr/>
            </p:nvSpPr>
            <p:spPr>
              <a:xfrm>
                <a:off x="7444582" y="4392619"/>
                <a:ext cx="12711" cy="12711"/>
              </a:xfrm>
              <a:custGeom>
                <a:avLst/>
                <a:gdLst/>
                <a:ahLst/>
                <a:cxnLst/>
                <a:rect l="l" t="t" r="r" b="b"/>
                <a:pathLst>
                  <a:path w="60" h="60" extrusionOk="0">
                    <a:moveTo>
                      <a:pt x="1" y="1"/>
                    </a:moveTo>
                    <a:lnTo>
                      <a:pt x="1" y="1"/>
                    </a:lnTo>
                    <a:cubicBezTo>
                      <a:pt x="21" y="20"/>
                      <a:pt x="31" y="40"/>
                      <a:pt x="51" y="60"/>
                    </a:cubicBezTo>
                    <a:cubicBezTo>
                      <a:pt x="51" y="60"/>
                      <a:pt x="60" y="60"/>
                      <a:pt x="60" y="49"/>
                    </a:cubicBezTo>
                    <a:cubicBezTo>
                      <a:pt x="40" y="30"/>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3"/>
              <p:cNvSpPr/>
              <p:nvPr/>
            </p:nvSpPr>
            <p:spPr>
              <a:xfrm>
                <a:off x="7459411" y="4369740"/>
                <a:ext cx="14617" cy="14829"/>
              </a:xfrm>
              <a:custGeom>
                <a:avLst/>
                <a:gdLst/>
                <a:ahLst/>
                <a:cxnLst/>
                <a:rect l="l" t="t" r="r" b="b"/>
                <a:pathLst>
                  <a:path w="69" h="70" extrusionOk="0">
                    <a:moveTo>
                      <a:pt x="69" y="0"/>
                    </a:moveTo>
                    <a:lnTo>
                      <a:pt x="69" y="0"/>
                    </a:lnTo>
                    <a:cubicBezTo>
                      <a:pt x="40" y="20"/>
                      <a:pt x="20" y="39"/>
                      <a:pt x="0" y="59"/>
                    </a:cubicBezTo>
                    <a:lnTo>
                      <a:pt x="10" y="69"/>
                    </a:lnTo>
                    <a:cubicBezTo>
                      <a:pt x="29" y="5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3"/>
              <p:cNvSpPr/>
              <p:nvPr/>
            </p:nvSpPr>
            <p:spPr>
              <a:xfrm>
                <a:off x="7482290" y="4392619"/>
                <a:ext cx="14829" cy="8686"/>
              </a:xfrm>
              <a:custGeom>
                <a:avLst/>
                <a:gdLst/>
                <a:ahLst/>
                <a:cxnLst/>
                <a:rect l="l" t="t" r="r" b="b"/>
                <a:pathLst>
                  <a:path w="70" h="41" extrusionOk="0">
                    <a:moveTo>
                      <a:pt x="69" y="1"/>
                    </a:moveTo>
                    <a:cubicBezTo>
                      <a:pt x="50" y="10"/>
                      <a:pt x="20" y="20"/>
                      <a:pt x="0" y="30"/>
                    </a:cubicBezTo>
                    <a:lnTo>
                      <a:pt x="10" y="40"/>
                    </a:lnTo>
                    <a:cubicBezTo>
                      <a:pt x="30" y="30"/>
                      <a:pt x="50" y="1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3"/>
              <p:cNvSpPr/>
              <p:nvPr/>
            </p:nvSpPr>
            <p:spPr>
              <a:xfrm>
                <a:off x="7484409" y="4434353"/>
                <a:ext cx="14617" cy="9533"/>
              </a:xfrm>
              <a:custGeom>
                <a:avLst/>
                <a:gdLst/>
                <a:ahLst/>
                <a:cxnLst/>
                <a:rect l="l" t="t" r="r" b="b"/>
                <a:pathLst>
                  <a:path w="69" h="45" extrusionOk="0">
                    <a:moveTo>
                      <a:pt x="69" y="0"/>
                    </a:moveTo>
                    <a:lnTo>
                      <a:pt x="69" y="0"/>
                    </a:lnTo>
                    <a:cubicBezTo>
                      <a:pt x="40" y="10"/>
                      <a:pt x="20" y="20"/>
                      <a:pt x="0" y="40"/>
                    </a:cubicBezTo>
                    <a:cubicBezTo>
                      <a:pt x="0" y="40"/>
                      <a:pt x="0" y="44"/>
                      <a:pt x="3" y="44"/>
                    </a:cubicBezTo>
                    <a:cubicBezTo>
                      <a:pt x="5" y="44"/>
                      <a:pt x="7" y="43"/>
                      <a:pt x="10" y="40"/>
                    </a:cubicBezTo>
                    <a:cubicBezTo>
                      <a:pt x="29" y="3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3"/>
              <p:cNvSpPr/>
              <p:nvPr/>
            </p:nvSpPr>
            <p:spPr>
              <a:xfrm>
                <a:off x="7478053" y="4469732"/>
                <a:ext cx="19066" cy="8474"/>
              </a:xfrm>
              <a:custGeom>
                <a:avLst/>
                <a:gdLst/>
                <a:ahLst/>
                <a:cxnLst/>
                <a:rect l="l" t="t" r="r" b="b"/>
                <a:pathLst>
                  <a:path w="90" h="40" extrusionOk="0">
                    <a:moveTo>
                      <a:pt x="89" y="0"/>
                    </a:moveTo>
                    <a:cubicBezTo>
                      <a:pt x="59" y="0"/>
                      <a:pt x="30" y="11"/>
                      <a:pt x="11" y="30"/>
                    </a:cubicBezTo>
                    <a:cubicBezTo>
                      <a:pt x="0" y="30"/>
                      <a:pt x="11" y="40"/>
                      <a:pt x="11" y="40"/>
                    </a:cubicBezTo>
                    <a:cubicBezTo>
                      <a:pt x="40" y="2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3"/>
              <p:cNvSpPr/>
              <p:nvPr/>
            </p:nvSpPr>
            <p:spPr>
              <a:xfrm>
                <a:off x="7482290" y="4501085"/>
                <a:ext cx="16736" cy="8474"/>
              </a:xfrm>
              <a:custGeom>
                <a:avLst/>
                <a:gdLst/>
                <a:ahLst/>
                <a:cxnLst/>
                <a:rect l="l" t="t" r="r" b="b"/>
                <a:pathLst>
                  <a:path w="79" h="40" extrusionOk="0">
                    <a:moveTo>
                      <a:pt x="79" y="0"/>
                    </a:moveTo>
                    <a:cubicBezTo>
                      <a:pt x="50" y="10"/>
                      <a:pt x="30" y="20"/>
                      <a:pt x="0" y="30"/>
                    </a:cubicBezTo>
                    <a:lnTo>
                      <a:pt x="0" y="40"/>
                    </a:lnTo>
                    <a:cubicBezTo>
                      <a:pt x="30" y="30"/>
                      <a:pt x="5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3"/>
              <p:cNvSpPr/>
              <p:nvPr/>
            </p:nvSpPr>
            <p:spPr>
              <a:xfrm>
                <a:off x="7480172" y="4538582"/>
                <a:ext cx="10592" cy="2118"/>
              </a:xfrm>
              <a:custGeom>
                <a:avLst/>
                <a:gdLst/>
                <a:ahLst/>
                <a:cxnLst/>
                <a:rect l="l" t="t" r="r" b="b"/>
                <a:pathLst>
                  <a:path w="50" h="10" extrusionOk="0">
                    <a:moveTo>
                      <a:pt x="1" y="1"/>
                    </a:moveTo>
                    <a:lnTo>
                      <a:pt x="1" y="10"/>
                    </a:lnTo>
                    <a:cubicBezTo>
                      <a:pt x="20" y="10"/>
                      <a:pt x="40" y="1"/>
                      <a:pt x="4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3"/>
              <p:cNvSpPr/>
              <p:nvPr/>
            </p:nvSpPr>
            <p:spPr>
              <a:xfrm>
                <a:off x="7467673" y="4567817"/>
                <a:ext cx="16948" cy="6355"/>
              </a:xfrm>
              <a:custGeom>
                <a:avLst/>
                <a:gdLst/>
                <a:ahLst/>
                <a:cxnLst/>
                <a:rect l="l" t="t" r="r" b="b"/>
                <a:pathLst>
                  <a:path w="80" h="30" extrusionOk="0">
                    <a:moveTo>
                      <a:pt x="79" y="0"/>
                    </a:moveTo>
                    <a:lnTo>
                      <a:pt x="79" y="0"/>
                    </a:lnTo>
                    <a:cubicBezTo>
                      <a:pt x="49" y="10"/>
                      <a:pt x="20" y="10"/>
                      <a:pt x="1" y="20"/>
                    </a:cubicBezTo>
                    <a:lnTo>
                      <a:pt x="1" y="29"/>
                    </a:lnTo>
                    <a:cubicBezTo>
                      <a:pt x="30" y="20"/>
                      <a:pt x="4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3"/>
              <p:cNvSpPr/>
              <p:nvPr/>
            </p:nvSpPr>
            <p:spPr>
              <a:xfrm>
                <a:off x="7448818" y="4597052"/>
                <a:ext cx="21185" cy="6355"/>
              </a:xfrm>
              <a:custGeom>
                <a:avLst/>
                <a:gdLst/>
                <a:ahLst/>
                <a:cxnLst/>
                <a:rect l="l" t="t" r="r" b="b"/>
                <a:pathLst>
                  <a:path w="100" h="30" extrusionOk="0">
                    <a:moveTo>
                      <a:pt x="99" y="0"/>
                    </a:moveTo>
                    <a:cubicBezTo>
                      <a:pt x="70" y="0"/>
                      <a:pt x="31" y="0"/>
                      <a:pt x="11" y="20"/>
                    </a:cubicBezTo>
                    <a:cubicBezTo>
                      <a:pt x="1" y="20"/>
                      <a:pt x="11" y="29"/>
                      <a:pt x="11" y="29"/>
                    </a:cubicBezTo>
                    <a:cubicBezTo>
                      <a:pt x="40" y="10"/>
                      <a:pt x="70"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3"/>
              <p:cNvSpPr/>
              <p:nvPr/>
            </p:nvSpPr>
            <p:spPr>
              <a:xfrm>
                <a:off x="7419584" y="4553200"/>
                <a:ext cx="10804" cy="19914"/>
              </a:xfrm>
              <a:custGeom>
                <a:avLst/>
                <a:gdLst/>
                <a:ahLst/>
                <a:cxnLst/>
                <a:rect l="l" t="t" r="r" b="b"/>
                <a:pathLst>
                  <a:path w="51" h="94" extrusionOk="0">
                    <a:moveTo>
                      <a:pt x="1" y="0"/>
                    </a:moveTo>
                    <a:lnTo>
                      <a:pt x="1" y="0"/>
                    </a:lnTo>
                    <a:cubicBezTo>
                      <a:pt x="11" y="30"/>
                      <a:pt x="21" y="69"/>
                      <a:pt x="40" y="89"/>
                    </a:cubicBezTo>
                    <a:cubicBezTo>
                      <a:pt x="40" y="92"/>
                      <a:pt x="41" y="93"/>
                      <a:pt x="43" y="93"/>
                    </a:cubicBezTo>
                    <a:cubicBezTo>
                      <a:pt x="46" y="93"/>
                      <a:pt x="50" y="89"/>
                      <a:pt x="50" y="89"/>
                    </a:cubicBezTo>
                    <a:cubicBezTo>
                      <a:pt x="40" y="59"/>
                      <a:pt x="21"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13"/>
              <p:cNvSpPr/>
              <p:nvPr/>
            </p:nvSpPr>
            <p:spPr>
              <a:xfrm>
                <a:off x="7438438" y="4357029"/>
                <a:ext cx="10592" cy="18007"/>
              </a:xfrm>
              <a:custGeom>
                <a:avLst/>
                <a:gdLst/>
                <a:ahLst/>
                <a:cxnLst/>
                <a:rect l="l" t="t" r="r" b="b"/>
                <a:pathLst>
                  <a:path w="50" h="85" extrusionOk="0">
                    <a:moveTo>
                      <a:pt x="1" y="1"/>
                    </a:moveTo>
                    <a:cubicBezTo>
                      <a:pt x="20" y="31"/>
                      <a:pt x="30" y="60"/>
                      <a:pt x="40" y="80"/>
                    </a:cubicBezTo>
                    <a:cubicBezTo>
                      <a:pt x="40" y="83"/>
                      <a:pt x="41" y="84"/>
                      <a:pt x="43" y="84"/>
                    </a:cubicBezTo>
                    <a:cubicBezTo>
                      <a:pt x="45" y="84"/>
                      <a:pt x="50" y="80"/>
                      <a:pt x="50" y="80"/>
                    </a:cubicBezTo>
                    <a:cubicBezTo>
                      <a:pt x="40" y="51"/>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3"/>
              <p:cNvSpPr/>
              <p:nvPr/>
            </p:nvSpPr>
            <p:spPr>
              <a:xfrm>
                <a:off x="7428057" y="4403000"/>
                <a:ext cx="12711" cy="12711"/>
              </a:xfrm>
              <a:custGeom>
                <a:avLst/>
                <a:gdLst/>
                <a:ahLst/>
                <a:cxnLst/>
                <a:rect l="l" t="t" r="r" b="b"/>
                <a:pathLst>
                  <a:path w="60" h="60" extrusionOk="0">
                    <a:moveTo>
                      <a:pt x="0" y="0"/>
                    </a:moveTo>
                    <a:lnTo>
                      <a:pt x="0" y="0"/>
                    </a:lnTo>
                    <a:cubicBezTo>
                      <a:pt x="20" y="20"/>
                      <a:pt x="40" y="40"/>
                      <a:pt x="50" y="60"/>
                    </a:cubicBezTo>
                    <a:cubicBezTo>
                      <a:pt x="50" y="60"/>
                      <a:pt x="59" y="60"/>
                      <a:pt x="59" y="50"/>
                    </a:cubicBezTo>
                    <a:cubicBezTo>
                      <a:pt x="50" y="3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3"/>
              <p:cNvSpPr/>
              <p:nvPr/>
            </p:nvSpPr>
            <p:spPr>
              <a:xfrm>
                <a:off x="7425939" y="4444734"/>
                <a:ext cx="14829" cy="19066"/>
              </a:xfrm>
              <a:custGeom>
                <a:avLst/>
                <a:gdLst/>
                <a:ahLst/>
                <a:cxnLst/>
                <a:rect l="l" t="t" r="r" b="b"/>
                <a:pathLst>
                  <a:path w="70" h="90" extrusionOk="0">
                    <a:moveTo>
                      <a:pt x="1" y="0"/>
                    </a:moveTo>
                    <a:lnTo>
                      <a:pt x="60" y="89"/>
                    </a:lnTo>
                    <a:cubicBezTo>
                      <a:pt x="60" y="89"/>
                      <a:pt x="69" y="89"/>
                      <a:pt x="69" y="79"/>
                    </a:cubicBezTo>
                    <a:cubicBezTo>
                      <a:pt x="50" y="50"/>
                      <a:pt x="30"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3"/>
              <p:cNvSpPr/>
              <p:nvPr/>
            </p:nvSpPr>
            <p:spPr>
              <a:xfrm>
                <a:off x="7394586" y="4334361"/>
                <a:ext cx="4449" cy="6355"/>
              </a:xfrm>
              <a:custGeom>
                <a:avLst/>
                <a:gdLst/>
                <a:ahLst/>
                <a:cxnLst/>
                <a:rect l="l" t="t" r="r" b="b"/>
                <a:pathLst>
                  <a:path w="21" h="30" extrusionOk="0">
                    <a:moveTo>
                      <a:pt x="20" y="0"/>
                    </a:moveTo>
                    <a:lnTo>
                      <a:pt x="20" y="0"/>
                    </a:lnTo>
                    <a:cubicBezTo>
                      <a:pt x="20" y="10"/>
                      <a:pt x="1" y="20"/>
                      <a:pt x="1" y="29"/>
                    </a:cubicBezTo>
                    <a:lnTo>
                      <a:pt x="11" y="29"/>
                    </a:lnTo>
                    <a:cubicBezTo>
                      <a:pt x="20" y="20"/>
                      <a:pt x="20" y="10"/>
                      <a:pt x="2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0" name="Google Shape;2250;p13"/>
            <p:cNvGrpSpPr/>
            <p:nvPr/>
          </p:nvGrpSpPr>
          <p:grpSpPr>
            <a:xfrm flipH="1">
              <a:off x="7905562" y="4183314"/>
              <a:ext cx="275402" cy="601435"/>
              <a:chOff x="963107" y="4183314"/>
              <a:chExt cx="275402" cy="601435"/>
            </a:xfrm>
          </p:grpSpPr>
          <p:sp>
            <p:nvSpPr>
              <p:cNvPr id="2251" name="Google Shape;2251;p13"/>
              <p:cNvSpPr/>
              <p:nvPr/>
            </p:nvSpPr>
            <p:spPr>
              <a:xfrm>
                <a:off x="1009078" y="4223777"/>
                <a:ext cx="60588" cy="244048"/>
              </a:xfrm>
              <a:custGeom>
                <a:avLst/>
                <a:gdLst/>
                <a:ahLst/>
                <a:cxnLst/>
                <a:rect l="l" t="t" r="r" b="b"/>
                <a:pathLst>
                  <a:path w="286" h="1152" extrusionOk="0">
                    <a:moveTo>
                      <a:pt x="0" y="0"/>
                    </a:moveTo>
                    <a:cubicBezTo>
                      <a:pt x="10" y="10"/>
                      <a:pt x="49" y="59"/>
                      <a:pt x="49" y="148"/>
                    </a:cubicBezTo>
                    <a:cubicBezTo>
                      <a:pt x="49" y="256"/>
                      <a:pt x="29" y="1034"/>
                      <a:pt x="79" y="1093"/>
                    </a:cubicBezTo>
                    <a:cubicBezTo>
                      <a:pt x="118" y="1132"/>
                      <a:pt x="217" y="1152"/>
                      <a:pt x="285" y="1152"/>
                    </a:cubicBezTo>
                    <a:lnTo>
                      <a:pt x="285" y="1102"/>
                    </a:lnTo>
                    <a:cubicBezTo>
                      <a:pt x="79" y="1102"/>
                      <a:pt x="118" y="955"/>
                      <a:pt x="118" y="492"/>
                    </a:cubicBezTo>
                    <a:cubicBezTo>
                      <a:pt x="118" y="177"/>
                      <a:pt x="128"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3"/>
              <p:cNvSpPr/>
              <p:nvPr/>
            </p:nvSpPr>
            <p:spPr>
              <a:xfrm>
                <a:off x="975606" y="4223777"/>
                <a:ext cx="94060" cy="273283"/>
              </a:xfrm>
              <a:custGeom>
                <a:avLst/>
                <a:gdLst/>
                <a:ahLst/>
                <a:cxnLst/>
                <a:rect l="l" t="t" r="r" b="b"/>
                <a:pathLst>
                  <a:path w="444" h="1290" extrusionOk="0">
                    <a:moveTo>
                      <a:pt x="109" y="0"/>
                    </a:moveTo>
                    <a:lnTo>
                      <a:pt x="109" y="0"/>
                    </a:lnTo>
                    <a:cubicBezTo>
                      <a:pt x="30" y="20"/>
                      <a:pt x="1" y="128"/>
                      <a:pt x="1" y="453"/>
                    </a:cubicBezTo>
                    <a:cubicBezTo>
                      <a:pt x="1" y="1122"/>
                      <a:pt x="89" y="1279"/>
                      <a:pt x="443" y="1290"/>
                    </a:cubicBezTo>
                    <a:lnTo>
                      <a:pt x="443" y="1231"/>
                    </a:lnTo>
                    <a:lnTo>
                      <a:pt x="237" y="1181"/>
                    </a:lnTo>
                    <a:cubicBezTo>
                      <a:pt x="60" y="1142"/>
                      <a:pt x="109" y="768"/>
                      <a:pt x="80" y="354"/>
                    </a:cubicBezTo>
                    <a:cubicBezTo>
                      <a:pt x="60" y="118"/>
                      <a:pt x="89" y="30"/>
                      <a:pt x="10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3"/>
              <p:cNvSpPr/>
              <p:nvPr/>
            </p:nvSpPr>
            <p:spPr>
              <a:xfrm>
                <a:off x="984080" y="4223777"/>
                <a:ext cx="85586" cy="260784"/>
              </a:xfrm>
              <a:custGeom>
                <a:avLst/>
                <a:gdLst/>
                <a:ahLst/>
                <a:cxnLst/>
                <a:rect l="l" t="t" r="r" b="b"/>
                <a:pathLst>
                  <a:path w="404" h="1231" extrusionOk="0">
                    <a:moveTo>
                      <a:pt x="59" y="0"/>
                    </a:moveTo>
                    <a:cubicBezTo>
                      <a:pt x="40" y="10"/>
                      <a:pt x="29" y="50"/>
                      <a:pt x="20" y="69"/>
                    </a:cubicBezTo>
                    <a:cubicBezTo>
                      <a:pt x="0" y="158"/>
                      <a:pt x="10" y="256"/>
                      <a:pt x="20" y="354"/>
                    </a:cubicBezTo>
                    <a:cubicBezTo>
                      <a:pt x="49" y="768"/>
                      <a:pt x="0" y="1142"/>
                      <a:pt x="177" y="1181"/>
                    </a:cubicBezTo>
                    <a:lnTo>
                      <a:pt x="403" y="1231"/>
                    </a:lnTo>
                    <a:lnTo>
                      <a:pt x="403" y="1152"/>
                    </a:lnTo>
                    <a:cubicBezTo>
                      <a:pt x="335" y="1152"/>
                      <a:pt x="226" y="1132"/>
                      <a:pt x="187" y="1093"/>
                    </a:cubicBezTo>
                    <a:cubicBezTo>
                      <a:pt x="128" y="1034"/>
                      <a:pt x="147" y="256"/>
                      <a:pt x="147" y="148"/>
                    </a:cubicBezTo>
                    <a:cubicBezTo>
                      <a:pt x="147" y="109"/>
                      <a:pt x="147" y="79"/>
                      <a:pt x="128" y="50"/>
                    </a:cubicBezTo>
                    <a:cubicBezTo>
                      <a:pt x="128"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13"/>
              <p:cNvSpPr/>
              <p:nvPr/>
            </p:nvSpPr>
            <p:spPr>
              <a:xfrm>
                <a:off x="992342" y="4223777"/>
                <a:ext cx="77324" cy="258666"/>
              </a:xfrm>
              <a:custGeom>
                <a:avLst/>
                <a:gdLst/>
                <a:ahLst/>
                <a:cxnLst/>
                <a:rect l="l" t="t" r="r" b="b"/>
                <a:pathLst>
                  <a:path w="365" h="1221" extrusionOk="0">
                    <a:moveTo>
                      <a:pt x="60" y="0"/>
                    </a:moveTo>
                    <a:cubicBezTo>
                      <a:pt x="40" y="10"/>
                      <a:pt x="30" y="50"/>
                      <a:pt x="20" y="69"/>
                    </a:cubicBezTo>
                    <a:cubicBezTo>
                      <a:pt x="1" y="158"/>
                      <a:pt x="10" y="256"/>
                      <a:pt x="20" y="354"/>
                    </a:cubicBezTo>
                    <a:cubicBezTo>
                      <a:pt x="49" y="768"/>
                      <a:pt x="1" y="1142"/>
                      <a:pt x="178" y="1181"/>
                    </a:cubicBezTo>
                    <a:lnTo>
                      <a:pt x="364" y="1220"/>
                    </a:lnTo>
                    <a:lnTo>
                      <a:pt x="364" y="1152"/>
                    </a:lnTo>
                    <a:cubicBezTo>
                      <a:pt x="296" y="1142"/>
                      <a:pt x="217" y="1132"/>
                      <a:pt x="178" y="1093"/>
                    </a:cubicBezTo>
                    <a:cubicBezTo>
                      <a:pt x="128" y="1034"/>
                      <a:pt x="148" y="256"/>
                      <a:pt x="148" y="148"/>
                    </a:cubicBezTo>
                    <a:cubicBezTo>
                      <a:pt x="148" y="109"/>
                      <a:pt x="138" y="79"/>
                      <a:pt x="128" y="50"/>
                    </a:cubicBezTo>
                    <a:cubicBezTo>
                      <a:pt x="119"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13"/>
              <p:cNvSpPr/>
              <p:nvPr/>
            </p:nvSpPr>
            <p:spPr>
              <a:xfrm>
                <a:off x="988105" y="4223777"/>
                <a:ext cx="81561" cy="260784"/>
              </a:xfrm>
              <a:custGeom>
                <a:avLst/>
                <a:gdLst/>
                <a:ahLst/>
                <a:cxnLst/>
                <a:rect l="l" t="t" r="r" b="b"/>
                <a:pathLst>
                  <a:path w="385" h="1231" extrusionOk="0">
                    <a:moveTo>
                      <a:pt x="60" y="0"/>
                    </a:moveTo>
                    <a:cubicBezTo>
                      <a:pt x="40" y="10"/>
                      <a:pt x="30" y="50"/>
                      <a:pt x="21" y="69"/>
                    </a:cubicBezTo>
                    <a:cubicBezTo>
                      <a:pt x="1" y="158"/>
                      <a:pt x="10" y="256"/>
                      <a:pt x="21" y="354"/>
                    </a:cubicBezTo>
                    <a:cubicBezTo>
                      <a:pt x="50" y="768"/>
                      <a:pt x="1" y="1142"/>
                      <a:pt x="178" y="1181"/>
                    </a:cubicBezTo>
                    <a:lnTo>
                      <a:pt x="384" y="1231"/>
                    </a:lnTo>
                    <a:lnTo>
                      <a:pt x="384" y="1152"/>
                    </a:lnTo>
                    <a:cubicBezTo>
                      <a:pt x="316" y="1152"/>
                      <a:pt x="217" y="1132"/>
                      <a:pt x="178" y="1093"/>
                    </a:cubicBezTo>
                    <a:cubicBezTo>
                      <a:pt x="128" y="1034"/>
                      <a:pt x="148" y="256"/>
                      <a:pt x="148" y="148"/>
                    </a:cubicBezTo>
                    <a:cubicBezTo>
                      <a:pt x="148" y="109"/>
                      <a:pt x="139" y="79"/>
                      <a:pt x="128" y="50"/>
                    </a:cubicBezTo>
                    <a:cubicBezTo>
                      <a:pt x="119" y="30"/>
                      <a:pt x="109"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13"/>
              <p:cNvSpPr/>
              <p:nvPr/>
            </p:nvSpPr>
            <p:spPr>
              <a:xfrm>
                <a:off x="988105" y="4221658"/>
                <a:ext cx="83892" cy="262479"/>
              </a:xfrm>
              <a:custGeom>
                <a:avLst/>
                <a:gdLst/>
                <a:ahLst/>
                <a:cxnLst/>
                <a:rect l="l" t="t" r="r" b="b"/>
                <a:pathLst>
                  <a:path w="396" h="1239" extrusionOk="0">
                    <a:moveTo>
                      <a:pt x="158" y="985"/>
                    </a:moveTo>
                    <a:cubicBezTo>
                      <a:pt x="158" y="1014"/>
                      <a:pt x="158" y="1034"/>
                      <a:pt x="168" y="1064"/>
                    </a:cubicBezTo>
                    <a:cubicBezTo>
                      <a:pt x="168" y="1034"/>
                      <a:pt x="158" y="1014"/>
                      <a:pt x="158" y="985"/>
                    </a:cubicBezTo>
                    <a:close/>
                    <a:moveTo>
                      <a:pt x="168" y="1064"/>
                    </a:moveTo>
                    <a:cubicBezTo>
                      <a:pt x="168" y="1083"/>
                      <a:pt x="178" y="1093"/>
                      <a:pt x="178" y="1103"/>
                    </a:cubicBezTo>
                    <a:cubicBezTo>
                      <a:pt x="188" y="1112"/>
                      <a:pt x="207" y="1123"/>
                      <a:pt x="217" y="1132"/>
                    </a:cubicBezTo>
                    <a:cubicBezTo>
                      <a:pt x="246" y="1142"/>
                      <a:pt x="276" y="1142"/>
                      <a:pt x="296" y="1152"/>
                    </a:cubicBezTo>
                    <a:lnTo>
                      <a:pt x="296" y="1152"/>
                    </a:lnTo>
                    <a:cubicBezTo>
                      <a:pt x="276" y="1142"/>
                      <a:pt x="246" y="1142"/>
                      <a:pt x="217" y="1123"/>
                    </a:cubicBezTo>
                    <a:cubicBezTo>
                      <a:pt x="207" y="1123"/>
                      <a:pt x="198" y="1112"/>
                      <a:pt x="188" y="1103"/>
                    </a:cubicBezTo>
                    <a:cubicBezTo>
                      <a:pt x="178" y="1093"/>
                      <a:pt x="178" y="1083"/>
                      <a:pt x="168" y="1064"/>
                    </a:cubicBezTo>
                    <a:close/>
                    <a:moveTo>
                      <a:pt x="296" y="1152"/>
                    </a:moveTo>
                    <a:cubicBezTo>
                      <a:pt x="325" y="1162"/>
                      <a:pt x="355" y="1162"/>
                      <a:pt x="384" y="1162"/>
                    </a:cubicBezTo>
                    <a:cubicBezTo>
                      <a:pt x="355" y="1162"/>
                      <a:pt x="325" y="1152"/>
                      <a:pt x="296" y="1152"/>
                    </a:cubicBezTo>
                    <a:close/>
                    <a:moveTo>
                      <a:pt x="80" y="1"/>
                    </a:moveTo>
                    <a:cubicBezTo>
                      <a:pt x="69" y="1"/>
                      <a:pt x="60" y="1"/>
                      <a:pt x="50" y="10"/>
                    </a:cubicBezTo>
                    <a:cubicBezTo>
                      <a:pt x="40" y="10"/>
                      <a:pt x="40" y="20"/>
                      <a:pt x="40" y="20"/>
                    </a:cubicBezTo>
                    <a:cubicBezTo>
                      <a:pt x="30" y="30"/>
                      <a:pt x="30" y="40"/>
                      <a:pt x="30" y="40"/>
                    </a:cubicBezTo>
                    <a:cubicBezTo>
                      <a:pt x="21" y="60"/>
                      <a:pt x="21" y="69"/>
                      <a:pt x="21" y="89"/>
                    </a:cubicBezTo>
                    <a:cubicBezTo>
                      <a:pt x="10" y="119"/>
                      <a:pt x="10" y="148"/>
                      <a:pt x="10" y="178"/>
                    </a:cubicBezTo>
                    <a:cubicBezTo>
                      <a:pt x="1" y="227"/>
                      <a:pt x="10" y="286"/>
                      <a:pt x="10" y="345"/>
                    </a:cubicBezTo>
                    <a:cubicBezTo>
                      <a:pt x="21" y="463"/>
                      <a:pt x="21" y="571"/>
                      <a:pt x="30" y="690"/>
                    </a:cubicBezTo>
                    <a:lnTo>
                      <a:pt x="30" y="856"/>
                    </a:lnTo>
                    <a:cubicBezTo>
                      <a:pt x="40" y="916"/>
                      <a:pt x="40" y="975"/>
                      <a:pt x="50" y="1034"/>
                    </a:cubicBezTo>
                    <a:cubicBezTo>
                      <a:pt x="60" y="1053"/>
                      <a:pt x="69" y="1083"/>
                      <a:pt x="80" y="1112"/>
                    </a:cubicBezTo>
                    <a:cubicBezTo>
                      <a:pt x="89" y="1142"/>
                      <a:pt x="109" y="1162"/>
                      <a:pt x="139" y="1182"/>
                    </a:cubicBezTo>
                    <a:cubicBezTo>
                      <a:pt x="139" y="1182"/>
                      <a:pt x="148" y="1191"/>
                      <a:pt x="158" y="1191"/>
                    </a:cubicBezTo>
                    <a:cubicBezTo>
                      <a:pt x="158" y="1191"/>
                      <a:pt x="168" y="1191"/>
                      <a:pt x="178" y="1201"/>
                    </a:cubicBezTo>
                    <a:lnTo>
                      <a:pt x="217" y="1201"/>
                    </a:lnTo>
                    <a:lnTo>
                      <a:pt x="306" y="1221"/>
                    </a:lnTo>
                    <a:cubicBezTo>
                      <a:pt x="351" y="1233"/>
                      <a:pt x="378" y="1239"/>
                      <a:pt x="385" y="1239"/>
                    </a:cubicBezTo>
                    <a:cubicBezTo>
                      <a:pt x="395" y="1239"/>
                      <a:pt x="369" y="1228"/>
                      <a:pt x="306" y="1211"/>
                    </a:cubicBezTo>
                    <a:lnTo>
                      <a:pt x="217" y="1191"/>
                    </a:lnTo>
                    <a:lnTo>
                      <a:pt x="178" y="1182"/>
                    </a:lnTo>
                    <a:lnTo>
                      <a:pt x="158" y="1182"/>
                    </a:lnTo>
                    <a:cubicBezTo>
                      <a:pt x="158" y="1171"/>
                      <a:pt x="148" y="1171"/>
                      <a:pt x="139" y="1171"/>
                    </a:cubicBezTo>
                    <a:cubicBezTo>
                      <a:pt x="119" y="1152"/>
                      <a:pt x="99" y="1132"/>
                      <a:pt x="89" y="1103"/>
                    </a:cubicBezTo>
                    <a:cubicBezTo>
                      <a:pt x="80" y="1083"/>
                      <a:pt x="69" y="1053"/>
                      <a:pt x="69" y="1024"/>
                    </a:cubicBezTo>
                    <a:cubicBezTo>
                      <a:pt x="50" y="975"/>
                      <a:pt x="50" y="916"/>
                      <a:pt x="50" y="856"/>
                    </a:cubicBezTo>
                    <a:cubicBezTo>
                      <a:pt x="40" y="797"/>
                      <a:pt x="40" y="749"/>
                      <a:pt x="40" y="690"/>
                    </a:cubicBezTo>
                    <a:cubicBezTo>
                      <a:pt x="40" y="571"/>
                      <a:pt x="30" y="453"/>
                      <a:pt x="21" y="345"/>
                    </a:cubicBezTo>
                    <a:cubicBezTo>
                      <a:pt x="21" y="286"/>
                      <a:pt x="10" y="227"/>
                      <a:pt x="21" y="178"/>
                    </a:cubicBezTo>
                    <a:cubicBezTo>
                      <a:pt x="21" y="148"/>
                      <a:pt x="21" y="119"/>
                      <a:pt x="30" y="89"/>
                    </a:cubicBezTo>
                    <a:cubicBezTo>
                      <a:pt x="30" y="79"/>
                      <a:pt x="30" y="60"/>
                      <a:pt x="40" y="50"/>
                    </a:cubicBezTo>
                    <a:cubicBezTo>
                      <a:pt x="40" y="30"/>
                      <a:pt x="50" y="20"/>
                      <a:pt x="60" y="10"/>
                    </a:cubicBezTo>
                    <a:lnTo>
                      <a:pt x="99" y="10"/>
                    </a:lnTo>
                    <a:cubicBezTo>
                      <a:pt x="99" y="10"/>
                      <a:pt x="109" y="20"/>
                      <a:pt x="109" y="30"/>
                    </a:cubicBezTo>
                    <a:lnTo>
                      <a:pt x="119" y="40"/>
                    </a:lnTo>
                    <a:cubicBezTo>
                      <a:pt x="128" y="69"/>
                      <a:pt x="139" y="99"/>
                      <a:pt x="139" y="128"/>
                    </a:cubicBezTo>
                    <a:lnTo>
                      <a:pt x="139" y="207"/>
                    </a:lnTo>
                    <a:lnTo>
                      <a:pt x="139" y="296"/>
                    </a:lnTo>
                    <a:lnTo>
                      <a:pt x="139" y="640"/>
                    </a:lnTo>
                    <a:cubicBezTo>
                      <a:pt x="139" y="758"/>
                      <a:pt x="148" y="867"/>
                      <a:pt x="158" y="985"/>
                    </a:cubicBezTo>
                    <a:cubicBezTo>
                      <a:pt x="148" y="867"/>
                      <a:pt x="148" y="758"/>
                      <a:pt x="148" y="640"/>
                    </a:cubicBezTo>
                    <a:lnTo>
                      <a:pt x="148" y="296"/>
                    </a:lnTo>
                    <a:lnTo>
                      <a:pt x="148" y="207"/>
                    </a:lnTo>
                    <a:lnTo>
                      <a:pt x="148" y="128"/>
                    </a:lnTo>
                    <a:cubicBezTo>
                      <a:pt x="148" y="99"/>
                      <a:pt x="139" y="69"/>
                      <a:pt x="128" y="40"/>
                    </a:cubicBezTo>
                    <a:cubicBezTo>
                      <a:pt x="128" y="30"/>
                      <a:pt x="119" y="30"/>
                      <a:pt x="119" y="20"/>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13"/>
              <p:cNvSpPr/>
              <p:nvPr/>
            </p:nvSpPr>
            <p:spPr>
              <a:xfrm>
                <a:off x="1127713" y="4438590"/>
                <a:ext cx="60800" cy="244048"/>
              </a:xfrm>
              <a:custGeom>
                <a:avLst/>
                <a:gdLst/>
                <a:ahLst/>
                <a:cxnLst/>
                <a:rect l="l" t="t" r="r" b="b"/>
                <a:pathLst>
                  <a:path w="287" h="1152" extrusionOk="0">
                    <a:moveTo>
                      <a:pt x="287" y="0"/>
                    </a:moveTo>
                    <a:cubicBezTo>
                      <a:pt x="169" y="0"/>
                      <a:pt x="178" y="177"/>
                      <a:pt x="178" y="492"/>
                    </a:cubicBezTo>
                    <a:cubicBezTo>
                      <a:pt x="178" y="954"/>
                      <a:pt x="217" y="1092"/>
                      <a:pt x="1" y="1102"/>
                    </a:cubicBezTo>
                    <a:lnTo>
                      <a:pt x="1" y="1151"/>
                    </a:lnTo>
                    <a:cubicBezTo>
                      <a:pt x="70" y="1151"/>
                      <a:pt x="169" y="1132"/>
                      <a:pt x="208" y="1092"/>
                    </a:cubicBezTo>
                    <a:cubicBezTo>
                      <a:pt x="267" y="1033"/>
                      <a:pt x="247" y="256"/>
                      <a:pt x="247" y="138"/>
                    </a:cubicBezTo>
                    <a:cubicBezTo>
                      <a:pt x="247" y="59"/>
                      <a:pt x="276" y="10"/>
                      <a:pt x="28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13"/>
              <p:cNvSpPr/>
              <p:nvPr/>
            </p:nvSpPr>
            <p:spPr>
              <a:xfrm>
                <a:off x="1127713" y="4438590"/>
                <a:ext cx="94272" cy="273071"/>
              </a:xfrm>
              <a:custGeom>
                <a:avLst/>
                <a:gdLst/>
                <a:ahLst/>
                <a:cxnLst/>
                <a:rect l="l" t="t" r="r" b="b"/>
                <a:pathLst>
                  <a:path w="445" h="1289" extrusionOk="0">
                    <a:moveTo>
                      <a:pt x="335" y="0"/>
                    </a:moveTo>
                    <a:lnTo>
                      <a:pt x="335" y="0"/>
                    </a:lnTo>
                    <a:cubicBezTo>
                      <a:pt x="365" y="29"/>
                      <a:pt x="385" y="118"/>
                      <a:pt x="365" y="344"/>
                    </a:cubicBezTo>
                    <a:cubicBezTo>
                      <a:pt x="335" y="768"/>
                      <a:pt x="385" y="1142"/>
                      <a:pt x="217" y="1181"/>
                    </a:cubicBezTo>
                    <a:lnTo>
                      <a:pt x="1" y="1220"/>
                    </a:lnTo>
                    <a:lnTo>
                      <a:pt x="1" y="1289"/>
                    </a:lnTo>
                    <a:cubicBezTo>
                      <a:pt x="355" y="1280"/>
                      <a:pt x="444" y="1122"/>
                      <a:pt x="444" y="453"/>
                    </a:cubicBezTo>
                    <a:cubicBezTo>
                      <a:pt x="444" y="128"/>
                      <a:pt x="424" y="2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3"/>
              <p:cNvSpPr/>
              <p:nvPr/>
            </p:nvSpPr>
            <p:spPr>
              <a:xfrm>
                <a:off x="1127713" y="4438590"/>
                <a:ext cx="87917" cy="260572"/>
              </a:xfrm>
              <a:custGeom>
                <a:avLst/>
                <a:gdLst/>
                <a:ahLst/>
                <a:cxnLst/>
                <a:rect l="l" t="t" r="r" b="b"/>
                <a:pathLst>
                  <a:path w="415" h="1230" extrusionOk="0">
                    <a:moveTo>
                      <a:pt x="316" y="0"/>
                    </a:moveTo>
                    <a:cubicBezTo>
                      <a:pt x="296" y="0"/>
                      <a:pt x="287" y="29"/>
                      <a:pt x="276" y="40"/>
                    </a:cubicBezTo>
                    <a:cubicBezTo>
                      <a:pt x="267" y="79"/>
                      <a:pt x="257" y="108"/>
                      <a:pt x="257" y="138"/>
                    </a:cubicBezTo>
                    <a:cubicBezTo>
                      <a:pt x="257" y="256"/>
                      <a:pt x="276" y="1033"/>
                      <a:pt x="217" y="1092"/>
                    </a:cubicBezTo>
                    <a:cubicBezTo>
                      <a:pt x="178" y="1132"/>
                      <a:pt x="80" y="1151"/>
                      <a:pt x="1" y="1151"/>
                    </a:cubicBezTo>
                    <a:lnTo>
                      <a:pt x="1" y="1230"/>
                    </a:lnTo>
                    <a:lnTo>
                      <a:pt x="228" y="1181"/>
                    </a:lnTo>
                    <a:cubicBezTo>
                      <a:pt x="414" y="1142"/>
                      <a:pt x="355" y="768"/>
                      <a:pt x="395" y="344"/>
                    </a:cubicBezTo>
                    <a:cubicBezTo>
                      <a:pt x="395" y="256"/>
                      <a:pt x="405" y="158"/>
                      <a:pt x="385" y="69"/>
                    </a:cubicBezTo>
                    <a:cubicBezTo>
                      <a:pt x="385" y="49"/>
                      <a:pt x="375" y="10"/>
                      <a:pt x="35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3"/>
              <p:cNvSpPr/>
              <p:nvPr/>
            </p:nvSpPr>
            <p:spPr>
              <a:xfrm>
                <a:off x="1127713" y="4438590"/>
                <a:ext cx="77536" cy="258666"/>
              </a:xfrm>
              <a:custGeom>
                <a:avLst/>
                <a:gdLst/>
                <a:ahLst/>
                <a:cxnLst/>
                <a:rect l="l" t="t" r="r" b="b"/>
                <a:pathLst>
                  <a:path w="366" h="1221" extrusionOk="0">
                    <a:moveTo>
                      <a:pt x="276" y="0"/>
                    </a:moveTo>
                    <a:cubicBezTo>
                      <a:pt x="257" y="0"/>
                      <a:pt x="247" y="29"/>
                      <a:pt x="237" y="40"/>
                    </a:cubicBezTo>
                    <a:cubicBezTo>
                      <a:pt x="228" y="79"/>
                      <a:pt x="228" y="108"/>
                      <a:pt x="228" y="138"/>
                    </a:cubicBezTo>
                    <a:cubicBezTo>
                      <a:pt x="228" y="256"/>
                      <a:pt x="247" y="1033"/>
                      <a:pt x="188" y="1092"/>
                    </a:cubicBezTo>
                    <a:cubicBezTo>
                      <a:pt x="158" y="1132"/>
                      <a:pt x="70" y="1142"/>
                      <a:pt x="1" y="1151"/>
                    </a:cubicBezTo>
                    <a:lnTo>
                      <a:pt x="1" y="1220"/>
                    </a:lnTo>
                    <a:lnTo>
                      <a:pt x="198" y="1181"/>
                    </a:lnTo>
                    <a:cubicBezTo>
                      <a:pt x="365" y="1142"/>
                      <a:pt x="316" y="768"/>
                      <a:pt x="346" y="344"/>
                    </a:cubicBezTo>
                    <a:cubicBezTo>
                      <a:pt x="355" y="256"/>
                      <a:pt x="365" y="158"/>
                      <a:pt x="346" y="69"/>
                    </a:cubicBezTo>
                    <a:cubicBezTo>
                      <a:pt x="346" y="49"/>
                      <a:pt x="335" y="10"/>
                      <a:pt x="31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13"/>
              <p:cNvSpPr/>
              <p:nvPr/>
            </p:nvSpPr>
            <p:spPr>
              <a:xfrm>
                <a:off x="1127713" y="4438590"/>
                <a:ext cx="81773" cy="258666"/>
              </a:xfrm>
              <a:custGeom>
                <a:avLst/>
                <a:gdLst/>
                <a:ahLst/>
                <a:cxnLst/>
                <a:rect l="l" t="t" r="r" b="b"/>
                <a:pathLst>
                  <a:path w="386" h="1221" extrusionOk="0">
                    <a:moveTo>
                      <a:pt x="296" y="0"/>
                    </a:moveTo>
                    <a:cubicBezTo>
                      <a:pt x="276" y="0"/>
                      <a:pt x="267" y="29"/>
                      <a:pt x="257" y="40"/>
                    </a:cubicBezTo>
                    <a:cubicBezTo>
                      <a:pt x="247" y="79"/>
                      <a:pt x="247" y="108"/>
                      <a:pt x="247" y="138"/>
                    </a:cubicBezTo>
                    <a:cubicBezTo>
                      <a:pt x="247" y="256"/>
                      <a:pt x="267" y="1033"/>
                      <a:pt x="208" y="1092"/>
                    </a:cubicBezTo>
                    <a:cubicBezTo>
                      <a:pt x="169" y="1132"/>
                      <a:pt x="70" y="1151"/>
                      <a:pt x="1" y="1151"/>
                    </a:cubicBezTo>
                    <a:lnTo>
                      <a:pt x="1" y="1220"/>
                    </a:lnTo>
                    <a:lnTo>
                      <a:pt x="217" y="1181"/>
                    </a:lnTo>
                    <a:cubicBezTo>
                      <a:pt x="385" y="1142"/>
                      <a:pt x="335" y="768"/>
                      <a:pt x="365" y="344"/>
                    </a:cubicBezTo>
                    <a:cubicBezTo>
                      <a:pt x="375" y="256"/>
                      <a:pt x="385" y="158"/>
                      <a:pt x="365" y="69"/>
                    </a:cubicBezTo>
                    <a:cubicBezTo>
                      <a:pt x="365" y="49"/>
                      <a:pt x="355" y="1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13"/>
              <p:cNvSpPr/>
              <p:nvPr/>
            </p:nvSpPr>
            <p:spPr>
              <a:xfrm>
                <a:off x="1126018" y="4436260"/>
                <a:ext cx="83468" cy="262691"/>
              </a:xfrm>
              <a:custGeom>
                <a:avLst/>
                <a:gdLst/>
                <a:ahLst/>
                <a:cxnLst/>
                <a:rect l="l" t="t" r="r" b="b"/>
                <a:pathLst>
                  <a:path w="394" h="1240" extrusionOk="0">
                    <a:moveTo>
                      <a:pt x="295" y="1"/>
                    </a:moveTo>
                    <a:cubicBezTo>
                      <a:pt x="295" y="11"/>
                      <a:pt x="284" y="11"/>
                      <a:pt x="284" y="21"/>
                    </a:cubicBezTo>
                    <a:cubicBezTo>
                      <a:pt x="275" y="31"/>
                      <a:pt x="275" y="31"/>
                      <a:pt x="275" y="40"/>
                    </a:cubicBezTo>
                    <a:cubicBezTo>
                      <a:pt x="255" y="70"/>
                      <a:pt x="255" y="99"/>
                      <a:pt x="255" y="129"/>
                    </a:cubicBezTo>
                    <a:cubicBezTo>
                      <a:pt x="265" y="99"/>
                      <a:pt x="265" y="70"/>
                      <a:pt x="284" y="40"/>
                    </a:cubicBezTo>
                    <a:lnTo>
                      <a:pt x="284" y="31"/>
                    </a:lnTo>
                    <a:cubicBezTo>
                      <a:pt x="295" y="21"/>
                      <a:pt x="295" y="11"/>
                      <a:pt x="304" y="11"/>
                    </a:cubicBezTo>
                    <a:lnTo>
                      <a:pt x="343" y="11"/>
                    </a:lnTo>
                    <a:cubicBezTo>
                      <a:pt x="334" y="1"/>
                      <a:pt x="324" y="1"/>
                      <a:pt x="324" y="1"/>
                    </a:cubicBezTo>
                    <a:close/>
                    <a:moveTo>
                      <a:pt x="255" y="129"/>
                    </a:moveTo>
                    <a:cubicBezTo>
                      <a:pt x="245" y="149"/>
                      <a:pt x="255" y="178"/>
                      <a:pt x="255" y="208"/>
                    </a:cubicBezTo>
                    <a:lnTo>
                      <a:pt x="255" y="129"/>
                    </a:lnTo>
                    <a:close/>
                    <a:moveTo>
                      <a:pt x="255" y="208"/>
                    </a:moveTo>
                    <a:lnTo>
                      <a:pt x="255" y="296"/>
                    </a:lnTo>
                    <a:lnTo>
                      <a:pt x="255" y="641"/>
                    </a:lnTo>
                    <a:cubicBezTo>
                      <a:pt x="255" y="749"/>
                      <a:pt x="255" y="867"/>
                      <a:pt x="245" y="985"/>
                    </a:cubicBezTo>
                    <a:cubicBezTo>
                      <a:pt x="255" y="867"/>
                      <a:pt x="255" y="749"/>
                      <a:pt x="265" y="641"/>
                    </a:cubicBezTo>
                    <a:lnTo>
                      <a:pt x="265" y="296"/>
                    </a:lnTo>
                    <a:lnTo>
                      <a:pt x="255" y="208"/>
                    </a:lnTo>
                    <a:close/>
                    <a:moveTo>
                      <a:pt x="245" y="985"/>
                    </a:moveTo>
                    <a:cubicBezTo>
                      <a:pt x="245" y="1005"/>
                      <a:pt x="236" y="1034"/>
                      <a:pt x="236" y="1063"/>
                    </a:cubicBezTo>
                    <a:lnTo>
                      <a:pt x="236" y="1063"/>
                    </a:lnTo>
                    <a:cubicBezTo>
                      <a:pt x="236" y="1034"/>
                      <a:pt x="245" y="1015"/>
                      <a:pt x="245" y="985"/>
                    </a:cubicBezTo>
                    <a:close/>
                    <a:moveTo>
                      <a:pt x="216" y="1103"/>
                    </a:moveTo>
                    <a:lnTo>
                      <a:pt x="216" y="1103"/>
                    </a:lnTo>
                    <a:cubicBezTo>
                      <a:pt x="206" y="1113"/>
                      <a:pt x="196" y="1123"/>
                      <a:pt x="177" y="1133"/>
                    </a:cubicBezTo>
                    <a:cubicBezTo>
                      <a:pt x="196" y="1123"/>
                      <a:pt x="206" y="1123"/>
                      <a:pt x="216" y="1103"/>
                    </a:cubicBezTo>
                    <a:close/>
                    <a:moveTo>
                      <a:pt x="97" y="1153"/>
                    </a:moveTo>
                    <a:lnTo>
                      <a:pt x="97" y="1153"/>
                    </a:lnTo>
                    <a:cubicBezTo>
                      <a:pt x="68" y="1162"/>
                      <a:pt x="39" y="1162"/>
                      <a:pt x="9" y="1162"/>
                    </a:cubicBezTo>
                    <a:cubicBezTo>
                      <a:pt x="9" y="1172"/>
                      <a:pt x="9" y="1172"/>
                      <a:pt x="19" y="1172"/>
                    </a:cubicBezTo>
                    <a:cubicBezTo>
                      <a:pt x="39" y="1162"/>
                      <a:pt x="68" y="1162"/>
                      <a:pt x="97" y="1153"/>
                    </a:cubicBezTo>
                    <a:close/>
                    <a:moveTo>
                      <a:pt x="343" y="11"/>
                    </a:moveTo>
                    <a:cubicBezTo>
                      <a:pt x="354" y="21"/>
                      <a:pt x="354" y="31"/>
                      <a:pt x="363" y="51"/>
                    </a:cubicBezTo>
                    <a:cubicBezTo>
                      <a:pt x="363" y="60"/>
                      <a:pt x="363" y="70"/>
                      <a:pt x="373" y="90"/>
                    </a:cubicBezTo>
                    <a:cubicBezTo>
                      <a:pt x="373" y="119"/>
                      <a:pt x="373" y="149"/>
                      <a:pt x="383" y="169"/>
                    </a:cubicBezTo>
                    <a:cubicBezTo>
                      <a:pt x="383" y="228"/>
                      <a:pt x="373" y="287"/>
                      <a:pt x="373" y="346"/>
                    </a:cubicBezTo>
                    <a:cubicBezTo>
                      <a:pt x="363" y="454"/>
                      <a:pt x="363" y="572"/>
                      <a:pt x="354" y="690"/>
                    </a:cubicBezTo>
                    <a:lnTo>
                      <a:pt x="354" y="858"/>
                    </a:lnTo>
                    <a:cubicBezTo>
                      <a:pt x="343" y="917"/>
                      <a:pt x="343" y="976"/>
                      <a:pt x="334" y="1024"/>
                    </a:cubicBezTo>
                    <a:cubicBezTo>
                      <a:pt x="324" y="1054"/>
                      <a:pt x="314" y="1083"/>
                      <a:pt x="304" y="1103"/>
                    </a:cubicBezTo>
                    <a:cubicBezTo>
                      <a:pt x="295" y="1133"/>
                      <a:pt x="275" y="1153"/>
                      <a:pt x="255" y="1172"/>
                    </a:cubicBezTo>
                    <a:cubicBezTo>
                      <a:pt x="245" y="1172"/>
                      <a:pt x="245" y="1172"/>
                      <a:pt x="236" y="1182"/>
                    </a:cubicBezTo>
                    <a:lnTo>
                      <a:pt x="216" y="1182"/>
                    </a:lnTo>
                    <a:lnTo>
                      <a:pt x="177" y="1192"/>
                    </a:lnTo>
                    <a:lnTo>
                      <a:pt x="98" y="1212"/>
                    </a:lnTo>
                    <a:cubicBezTo>
                      <a:pt x="29" y="1229"/>
                      <a:pt x="0" y="1239"/>
                      <a:pt x="12" y="1239"/>
                    </a:cubicBezTo>
                    <a:cubicBezTo>
                      <a:pt x="20" y="1239"/>
                      <a:pt x="48" y="1234"/>
                      <a:pt x="98" y="1221"/>
                    </a:cubicBezTo>
                    <a:lnTo>
                      <a:pt x="177" y="1202"/>
                    </a:lnTo>
                    <a:lnTo>
                      <a:pt x="225" y="1192"/>
                    </a:lnTo>
                    <a:lnTo>
                      <a:pt x="245" y="1192"/>
                    </a:lnTo>
                    <a:cubicBezTo>
                      <a:pt x="245" y="1182"/>
                      <a:pt x="255" y="1182"/>
                      <a:pt x="265" y="1182"/>
                    </a:cubicBezTo>
                    <a:cubicBezTo>
                      <a:pt x="284" y="1162"/>
                      <a:pt x="304" y="1143"/>
                      <a:pt x="314" y="1113"/>
                    </a:cubicBezTo>
                    <a:cubicBezTo>
                      <a:pt x="334" y="1083"/>
                      <a:pt x="334" y="1054"/>
                      <a:pt x="343" y="1024"/>
                    </a:cubicBezTo>
                    <a:cubicBezTo>
                      <a:pt x="354" y="976"/>
                      <a:pt x="363" y="917"/>
                      <a:pt x="363" y="858"/>
                    </a:cubicBezTo>
                    <a:cubicBezTo>
                      <a:pt x="363" y="798"/>
                      <a:pt x="363" y="739"/>
                      <a:pt x="373" y="690"/>
                    </a:cubicBezTo>
                    <a:cubicBezTo>
                      <a:pt x="373" y="572"/>
                      <a:pt x="373" y="454"/>
                      <a:pt x="383" y="346"/>
                    </a:cubicBezTo>
                    <a:cubicBezTo>
                      <a:pt x="393" y="287"/>
                      <a:pt x="393" y="228"/>
                      <a:pt x="393" y="169"/>
                    </a:cubicBezTo>
                    <a:cubicBezTo>
                      <a:pt x="383" y="139"/>
                      <a:pt x="383" y="119"/>
                      <a:pt x="383" y="90"/>
                    </a:cubicBezTo>
                    <a:cubicBezTo>
                      <a:pt x="373" y="70"/>
                      <a:pt x="373" y="60"/>
                      <a:pt x="373" y="40"/>
                    </a:cubicBezTo>
                    <a:cubicBezTo>
                      <a:pt x="363" y="40"/>
                      <a:pt x="363" y="31"/>
                      <a:pt x="363" y="21"/>
                    </a:cubicBezTo>
                    <a:cubicBezTo>
                      <a:pt x="354" y="21"/>
                      <a:pt x="354" y="11"/>
                      <a:pt x="343" y="1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13"/>
              <p:cNvSpPr/>
              <p:nvPr/>
            </p:nvSpPr>
            <p:spPr>
              <a:xfrm>
                <a:off x="1056956" y="4184161"/>
                <a:ext cx="77324" cy="600588"/>
              </a:xfrm>
              <a:custGeom>
                <a:avLst/>
                <a:gdLst/>
                <a:ahLst/>
                <a:cxnLst/>
                <a:rect l="l" t="t" r="r" b="b"/>
                <a:pathLst>
                  <a:path w="365" h="2835" extrusionOk="0">
                    <a:moveTo>
                      <a:pt x="188" y="1"/>
                    </a:moveTo>
                    <a:cubicBezTo>
                      <a:pt x="0" y="1"/>
                      <a:pt x="20" y="237"/>
                      <a:pt x="20" y="522"/>
                    </a:cubicBezTo>
                    <a:lnTo>
                      <a:pt x="20" y="2835"/>
                    </a:lnTo>
                    <a:lnTo>
                      <a:pt x="355" y="2835"/>
                    </a:lnTo>
                    <a:lnTo>
                      <a:pt x="355" y="522"/>
                    </a:lnTo>
                    <a:cubicBezTo>
                      <a:pt x="355" y="237"/>
                      <a:pt x="365" y="1"/>
                      <a:pt x="1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3"/>
              <p:cNvSpPr/>
              <p:nvPr/>
            </p:nvSpPr>
            <p:spPr>
              <a:xfrm>
                <a:off x="1069455" y="4184161"/>
                <a:ext cx="54445" cy="600588"/>
              </a:xfrm>
              <a:custGeom>
                <a:avLst/>
                <a:gdLst/>
                <a:ahLst/>
                <a:cxnLst/>
                <a:rect l="l" t="t" r="r" b="b"/>
                <a:pathLst>
                  <a:path w="257" h="2835" extrusionOk="0">
                    <a:moveTo>
                      <a:pt x="129" y="1"/>
                    </a:moveTo>
                    <a:cubicBezTo>
                      <a:pt x="0" y="1"/>
                      <a:pt x="11" y="355"/>
                      <a:pt x="20" y="748"/>
                    </a:cubicBezTo>
                    <a:cubicBezTo>
                      <a:pt x="20" y="1103"/>
                      <a:pt x="50" y="2835"/>
                      <a:pt x="50" y="2835"/>
                    </a:cubicBezTo>
                    <a:lnTo>
                      <a:pt x="207" y="2835"/>
                    </a:lnTo>
                    <a:cubicBezTo>
                      <a:pt x="207" y="2835"/>
                      <a:pt x="227" y="1103"/>
                      <a:pt x="237" y="748"/>
                    </a:cubicBezTo>
                    <a:cubicBezTo>
                      <a:pt x="237" y="355"/>
                      <a:pt x="256" y="1"/>
                      <a:pt x="12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3"/>
              <p:cNvSpPr/>
              <p:nvPr/>
            </p:nvSpPr>
            <p:spPr>
              <a:xfrm>
                <a:off x="1077717" y="4184161"/>
                <a:ext cx="35802" cy="600588"/>
              </a:xfrm>
              <a:custGeom>
                <a:avLst/>
                <a:gdLst/>
                <a:ahLst/>
                <a:cxnLst/>
                <a:rect l="l" t="t" r="r" b="b"/>
                <a:pathLst>
                  <a:path w="169" h="2835" extrusionOk="0">
                    <a:moveTo>
                      <a:pt x="90" y="1"/>
                    </a:moveTo>
                    <a:cubicBezTo>
                      <a:pt x="1" y="1"/>
                      <a:pt x="11" y="237"/>
                      <a:pt x="11" y="522"/>
                    </a:cubicBezTo>
                    <a:lnTo>
                      <a:pt x="11" y="2835"/>
                    </a:lnTo>
                    <a:lnTo>
                      <a:pt x="168" y="2835"/>
                    </a:lnTo>
                    <a:lnTo>
                      <a:pt x="168" y="522"/>
                    </a:lnTo>
                    <a:cubicBezTo>
                      <a:pt x="168" y="237"/>
                      <a:pt x="168" y="1"/>
                      <a:pt x="9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13"/>
              <p:cNvSpPr/>
              <p:nvPr/>
            </p:nvSpPr>
            <p:spPr>
              <a:xfrm>
                <a:off x="1094453" y="4183314"/>
                <a:ext cx="19066" cy="599317"/>
              </a:xfrm>
              <a:custGeom>
                <a:avLst/>
                <a:gdLst/>
                <a:ahLst/>
                <a:cxnLst/>
                <a:rect l="l" t="t" r="r" b="b"/>
                <a:pathLst>
                  <a:path w="90" h="2829" extrusionOk="0">
                    <a:moveTo>
                      <a:pt x="14" y="0"/>
                    </a:moveTo>
                    <a:cubicBezTo>
                      <a:pt x="5" y="0"/>
                      <a:pt x="0" y="5"/>
                      <a:pt x="0" y="5"/>
                    </a:cubicBezTo>
                    <a:cubicBezTo>
                      <a:pt x="0" y="5"/>
                      <a:pt x="11" y="5"/>
                      <a:pt x="20" y="14"/>
                    </a:cubicBezTo>
                    <a:cubicBezTo>
                      <a:pt x="30" y="14"/>
                      <a:pt x="30" y="24"/>
                      <a:pt x="40" y="24"/>
                    </a:cubicBezTo>
                    <a:cubicBezTo>
                      <a:pt x="50" y="34"/>
                      <a:pt x="50" y="44"/>
                      <a:pt x="59" y="64"/>
                    </a:cubicBezTo>
                    <a:cubicBezTo>
                      <a:pt x="59" y="93"/>
                      <a:pt x="70" y="112"/>
                      <a:pt x="70" y="142"/>
                    </a:cubicBezTo>
                    <a:cubicBezTo>
                      <a:pt x="79" y="171"/>
                      <a:pt x="79" y="201"/>
                      <a:pt x="79" y="231"/>
                    </a:cubicBezTo>
                    <a:lnTo>
                      <a:pt x="79" y="408"/>
                    </a:lnTo>
                    <a:lnTo>
                      <a:pt x="79" y="752"/>
                    </a:lnTo>
                    <a:lnTo>
                      <a:pt x="79" y="1451"/>
                    </a:lnTo>
                    <a:cubicBezTo>
                      <a:pt x="89" y="1914"/>
                      <a:pt x="89" y="2376"/>
                      <a:pt x="89" y="2829"/>
                    </a:cubicBezTo>
                    <a:lnTo>
                      <a:pt x="89" y="1441"/>
                    </a:lnTo>
                    <a:lnTo>
                      <a:pt x="89" y="752"/>
                    </a:lnTo>
                    <a:lnTo>
                      <a:pt x="89" y="408"/>
                    </a:lnTo>
                    <a:lnTo>
                      <a:pt x="89" y="231"/>
                    </a:lnTo>
                    <a:cubicBezTo>
                      <a:pt x="89" y="201"/>
                      <a:pt x="89" y="171"/>
                      <a:pt x="79" y="142"/>
                    </a:cubicBezTo>
                    <a:cubicBezTo>
                      <a:pt x="79" y="112"/>
                      <a:pt x="79" y="83"/>
                      <a:pt x="70" y="53"/>
                    </a:cubicBezTo>
                    <a:cubicBezTo>
                      <a:pt x="59" y="44"/>
                      <a:pt x="59" y="34"/>
                      <a:pt x="50" y="24"/>
                    </a:cubicBezTo>
                    <a:lnTo>
                      <a:pt x="30" y="5"/>
                    </a:lnTo>
                    <a:cubicBezTo>
                      <a:pt x="24" y="1"/>
                      <a:pt x="18" y="0"/>
                      <a:pt x="1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3"/>
              <p:cNvSpPr/>
              <p:nvPr/>
            </p:nvSpPr>
            <p:spPr>
              <a:xfrm>
                <a:off x="1077717" y="4183314"/>
                <a:ext cx="19066" cy="599317"/>
              </a:xfrm>
              <a:custGeom>
                <a:avLst/>
                <a:gdLst/>
                <a:ahLst/>
                <a:cxnLst/>
                <a:rect l="l" t="t" r="r" b="b"/>
                <a:pathLst>
                  <a:path w="90" h="2829" extrusionOk="0">
                    <a:moveTo>
                      <a:pt x="84" y="0"/>
                    </a:moveTo>
                    <a:cubicBezTo>
                      <a:pt x="81" y="0"/>
                      <a:pt x="77" y="1"/>
                      <a:pt x="70" y="5"/>
                    </a:cubicBezTo>
                    <a:cubicBezTo>
                      <a:pt x="60" y="5"/>
                      <a:pt x="50" y="14"/>
                      <a:pt x="50" y="24"/>
                    </a:cubicBezTo>
                    <a:cubicBezTo>
                      <a:pt x="40" y="34"/>
                      <a:pt x="31" y="44"/>
                      <a:pt x="31" y="53"/>
                    </a:cubicBezTo>
                    <a:cubicBezTo>
                      <a:pt x="20" y="83"/>
                      <a:pt x="11" y="112"/>
                      <a:pt x="11" y="142"/>
                    </a:cubicBezTo>
                    <a:cubicBezTo>
                      <a:pt x="11" y="171"/>
                      <a:pt x="11" y="201"/>
                      <a:pt x="1" y="231"/>
                    </a:cubicBezTo>
                    <a:lnTo>
                      <a:pt x="1" y="408"/>
                    </a:lnTo>
                    <a:lnTo>
                      <a:pt x="1" y="752"/>
                    </a:lnTo>
                    <a:lnTo>
                      <a:pt x="1" y="1451"/>
                    </a:lnTo>
                    <a:cubicBezTo>
                      <a:pt x="11" y="1914"/>
                      <a:pt x="11" y="2376"/>
                      <a:pt x="11" y="2829"/>
                    </a:cubicBezTo>
                    <a:lnTo>
                      <a:pt x="11" y="1441"/>
                    </a:lnTo>
                    <a:lnTo>
                      <a:pt x="11" y="752"/>
                    </a:lnTo>
                    <a:lnTo>
                      <a:pt x="11" y="408"/>
                    </a:lnTo>
                    <a:cubicBezTo>
                      <a:pt x="11" y="349"/>
                      <a:pt x="11" y="290"/>
                      <a:pt x="20" y="231"/>
                    </a:cubicBezTo>
                    <a:lnTo>
                      <a:pt x="20" y="142"/>
                    </a:lnTo>
                    <a:cubicBezTo>
                      <a:pt x="31" y="112"/>
                      <a:pt x="31" y="93"/>
                      <a:pt x="40" y="64"/>
                    </a:cubicBezTo>
                    <a:cubicBezTo>
                      <a:pt x="40" y="44"/>
                      <a:pt x="50" y="34"/>
                      <a:pt x="60" y="24"/>
                    </a:cubicBezTo>
                    <a:lnTo>
                      <a:pt x="70" y="14"/>
                    </a:lnTo>
                    <a:lnTo>
                      <a:pt x="90" y="5"/>
                    </a:lnTo>
                    <a:cubicBezTo>
                      <a:pt x="90" y="5"/>
                      <a:pt x="90" y="0"/>
                      <a:pt x="8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3"/>
              <p:cNvSpPr/>
              <p:nvPr/>
            </p:nvSpPr>
            <p:spPr>
              <a:xfrm>
                <a:off x="1050812" y="4592815"/>
                <a:ext cx="18854" cy="6355"/>
              </a:xfrm>
              <a:custGeom>
                <a:avLst/>
                <a:gdLst/>
                <a:ahLst/>
                <a:cxnLst/>
                <a:rect l="l" t="t" r="r" b="b"/>
                <a:pathLst>
                  <a:path w="89" h="30" extrusionOk="0">
                    <a:moveTo>
                      <a:pt x="0" y="0"/>
                    </a:moveTo>
                    <a:lnTo>
                      <a:pt x="88" y="30"/>
                    </a:lnTo>
                    <a:lnTo>
                      <a:pt x="88" y="10"/>
                    </a:lnTo>
                    <a:cubicBezTo>
                      <a:pt x="59" y="1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3"/>
              <p:cNvSpPr/>
              <p:nvPr/>
            </p:nvSpPr>
            <p:spPr>
              <a:xfrm>
                <a:off x="1125806" y="4655310"/>
                <a:ext cx="16948" cy="18854"/>
              </a:xfrm>
              <a:custGeom>
                <a:avLst/>
                <a:gdLst/>
                <a:ahLst/>
                <a:cxnLst/>
                <a:rect l="l" t="t" r="r" b="b"/>
                <a:pathLst>
                  <a:path w="80" h="89" extrusionOk="0">
                    <a:moveTo>
                      <a:pt x="79" y="1"/>
                    </a:moveTo>
                    <a:lnTo>
                      <a:pt x="79" y="1"/>
                    </a:lnTo>
                    <a:cubicBezTo>
                      <a:pt x="49" y="20"/>
                      <a:pt x="30" y="49"/>
                      <a:pt x="0" y="79"/>
                    </a:cubicBezTo>
                    <a:cubicBezTo>
                      <a:pt x="0" y="79"/>
                      <a:pt x="0" y="89"/>
                      <a:pt x="10" y="89"/>
                    </a:cubicBezTo>
                    <a:cubicBezTo>
                      <a:pt x="40" y="60"/>
                      <a:pt x="59" y="30"/>
                      <a:pt x="7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13"/>
              <p:cNvSpPr/>
              <p:nvPr/>
            </p:nvSpPr>
            <p:spPr>
              <a:xfrm>
                <a:off x="1121569" y="4617813"/>
                <a:ext cx="21185" cy="18854"/>
              </a:xfrm>
              <a:custGeom>
                <a:avLst/>
                <a:gdLst/>
                <a:ahLst/>
                <a:cxnLst/>
                <a:rect l="l" t="t" r="r" b="b"/>
                <a:pathLst>
                  <a:path w="100" h="89" extrusionOk="0">
                    <a:moveTo>
                      <a:pt x="99" y="1"/>
                    </a:moveTo>
                    <a:lnTo>
                      <a:pt x="99" y="1"/>
                    </a:lnTo>
                    <a:cubicBezTo>
                      <a:pt x="60" y="20"/>
                      <a:pt x="30" y="49"/>
                      <a:pt x="1" y="79"/>
                    </a:cubicBezTo>
                    <a:cubicBezTo>
                      <a:pt x="1" y="89"/>
                      <a:pt x="1" y="89"/>
                      <a:pt x="10" y="89"/>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3"/>
              <p:cNvSpPr/>
              <p:nvPr/>
            </p:nvSpPr>
            <p:spPr>
              <a:xfrm>
                <a:off x="1215418" y="4544726"/>
                <a:ext cx="23091" cy="19066"/>
              </a:xfrm>
              <a:custGeom>
                <a:avLst/>
                <a:gdLst/>
                <a:ahLst/>
                <a:cxnLst/>
                <a:rect l="l" t="t" r="r" b="b"/>
                <a:pathLst>
                  <a:path w="109" h="90" extrusionOk="0">
                    <a:moveTo>
                      <a:pt x="109" y="1"/>
                    </a:moveTo>
                    <a:lnTo>
                      <a:pt x="109" y="1"/>
                    </a:lnTo>
                    <a:cubicBezTo>
                      <a:pt x="69" y="31"/>
                      <a:pt x="40" y="50"/>
                      <a:pt x="0" y="70"/>
                    </a:cubicBezTo>
                    <a:cubicBezTo>
                      <a:pt x="0" y="79"/>
                      <a:pt x="0" y="90"/>
                      <a:pt x="10" y="90"/>
                    </a:cubicBezTo>
                    <a:cubicBezTo>
                      <a:pt x="50" y="60"/>
                      <a:pt x="79" y="31"/>
                      <a:pt x="10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3"/>
              <p:cNvSpPr/>
              <p:nvPr/>
            </p:nvSpPr>
            <p:spPr>
              <a:xfrm>
                <a:off x="1219443" y="4511466"/>
                <a:ext cx="12711" cy="10592"/>
              </a:xfrm>
              <a:custGeom>
                <a:avLst/>
                <a:gdLst/>
                <a:ahLst/>
                <a:cxnLst/>
                <a:rect l="l" t="t" r="r" b="b"/>
                <a:pathLst>
                  <a:path w="60" h="50" extrusionOk="0">
                    <a:moveTo>
                      <a:pt x="60" y="0"/>
                    </a:moveTo>
                    <a:lnTo>
                      <a:pt x="60" y="0"/>
                    </a:lnTo>
                    <a:cubicBezTo>
                      <a:pt x="40" y="10"/>
                      <a:pt x="21" y="30"/>
                      <a:pt x="1" y="40"/>
                    </a:cubicBezTo>
                    <a:cubicBezTo>
                      <a:pt x="1" y="50"/>
                      <a:pt x="1" y="50"/>
                      <a:pt x="11" y="50"/>
                    </a:cubicBezTo>
                    <a:cubicBezTo>
                      <a:pt x="31" y="40"/>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3"/>
              <p:cNvSpPr/>
              <p:nvPr/>
            </p:nvSpPr>
            <p:spPr>
              <a:xfrm>
                <a:off x="1217536" y="4473969"/>
                <a:ext cx="12711" cy="14829"/>
              </a:xfrm>
              <a:custGeom>
                <a:avLst/>
                <a:gdLst/>
                <a:ahLst/>
                <a:cxnLst/>
                <a:rect l="l" t="t" r="r" b="b"/>
                <a:pathLst>
                  <a:path w="60" h="70" extrusionOk="0">
                    <a:moveTo>
                      <a:pt x="59" y="0"/>
                    </a:moveTo>
                    <a:lnTo>
                      <a:pt x="59" y="0"/>
                    </a:lnTo>
                    <a:cubicBezTo>
                      <a:pt x="30" y="10"/>
                      <a:pt x="10" y="39"/>
                      <a:pt x="10" y="59"/>
                    </a:cubicBezTo>
                    <a:cubicBezTo>
                      <a:pt x="0" y="69"/>
                      <a:pt x="20" y="69"/>
                      <a:pt x="20" y="69"/>
                    </a:cubicBezTo>
                    <a:cubicBezTo>
                      <a:pt x="3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3"/>
              <p:cNvSpPr/>
              <p:nvPr/>
            </p:nvSpPr>
            <p:spPr>
              <a:xfrm>
                <a:off x="1209274" y="4434353"/>
                <a:ext cx="8474" cy="12711"/>
              </a:xfrm>
              <a:custGeom>
                <a:avLst/>
                <a:gdLst/>
                <a:ahLst/>
                <a:cxnLst/>
                <a:rect l="l" t="t" r="r" b="b"/>
                <a:pathLst>
                  <a:path w="40" h="60" extrusionOk="0">
                    <a:moveTo>
                      <a:pt x="39" y="0"/>
                    </a:moveTo>
                    <a:lnTo>
                      <a:pt x="39" y="0"/>
                    </a:lnTo>
                    <a:cubicBezTo>
                      <a:pt x="20" y="10"/>
                      <a:pt x="10" y="30"/>
                      <a:pt x="0" y="49"/>
                    </a:cubicBezTo>
                    <a:lnTo>
                      <a:pt x="10" y="60"/>
                    </a:lnTo>
                    <a:lnTo>
                      <a:pt x="3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13"/>
              <p:cNvSpPr/>
              <p:nvPr/>
            </p:nvSpPr>
            <p:spPr>
              <a:xfrm>
                <a:off x="1167540" y="4430116"/>
                <a:ext cx="12711" cy="25210"/>
              </a:xfrm>
              <a:custGeom>
                <a:avLst/>
                <a:gdLst/>
                <a:ahLst/>
                <a:cxnLst/>
                <a:rect l="l" t="t" r="r" b="b"/>
                <a:pathLst>
                  <a:path w="60" h="119" extrusionOk="0">
                    <a:moveTo>
                      <a:pt x="0" y="1"/>
                    </a:moveTo>
                    <a:lnTo>
                      <a:pt x="0" y="1"/>
                    </a:lnTo>
                    <a:cubicBezTo>
                      <a:pt x="10" y="40"/>
                      <a:pt x="20" y="80"/>
                      <a:pt x="49" y="119"/>
                    </a:cubicBezTo>
                    <a:lnTo>
                      <a:pt x="59" y="109"/>
                    </a:lnTo>
                    <a:cubicBezTo>
                      <a:pt x="40" y="69"/>
                      <a:pt x="20" y="4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13"/>
              <p:cNvSpPr/>
              <p:nvPr/>
            </p:nvSpPr>
            <p:spPr>
              <a:xfrm>
                <a:off x="1125806" y="4394738"/>
                <a:ext cx="12711" cy="12711"/>
              </a:xfrm>
              <a:custGeom>
                <a:avLst/>
                <a:gdLst/>
                <a:ahLst/>
                <a:cxnLst/>
                <a:rect l="l" t="t" r="r" b="b"/>
                <a:pathLst>
                  <a:path w="60" h="60" extrusionOk="0">
                    <a:moveTo>
                      <a:pt x="59" y="0"/>
                    </a:moveTo>
                    <a:lnTo>
                      <a:pt x="59" y="0"/>
                    </a:lnTo>
                    <a:cubicBezTo>
                      <a:pt x="40" y="10"/>
                      <a:pt x="10" y="30"/>
                      <a:pt x="0" y="50"/>
                    </a:cubicBezTo>
                    <a:cubicBezTo>
                      <a:pt x="0" y="50"/>
                      <a:pt x="0" y="59"/>
                      <a:pt x="10" y="59"/>
                    </a:cubicBezTo>
                    <a:cubicBezTo>
                      <a:pt x="2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3"/>
              <p:cNvSpPr/>
              <p:nvPr/>
            </p:nvSpPr>
            <p:spPr>
              <a:xfrm>
                <a:off x="1132585" y="4336268"/>
                <a:ext cx="20337" cy="19914"/>
              </a:xfrm>
              <a:custGeom>
                <a:avLst/>
                <a:gdLst/>
                <a:ahLst/>
                <a:cxnLst/>
                <a:rect l="l" t="t" r="r" b="b"/>
                <a:pathLst>
                  <a:path w="96" h="94" extrusionOk="0">
                    <a:moveTo>
                      <a:pt x="96" y="1"/>
                    </a:moveTo>
                    <a:lnTo>
                      <a:pt x="96" y="1"/>
                    </a:lnTo>
                    <a:cubicBezTo>
                      <a:pt x="67" y="31"/>
                      <a:pt x="37" y="50"/>
                      <a:pt x="8" y="79"/>
                    </a:cubicBezTo>
                    <a:cubicBezTo>
                      <a:pt x="1" y="87"/>
                      <a:pt x="4" y="93"/>
                      <a:pt x="6" y="93"/>
                    </a:cubicBezTo>
                    <a:cubicBezTo>
                      <a:pt x="7" y="93"/>
                      <a:pt x="8" y="92"/>
                      <a:pt x="8" y="90"/>
                    </a:cubicBezTo>
                    <a:cubicBezTo>
                      <a:pt x="47" y="70"/>
                      <a:pt x="67" y="31"/>
                      <a:pt x="9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3"/>
              <p:cNvSpPr/>
              <p:nvPr/>
            </p:nvSpPr>
            <p:spPr>
              <a:xfrm>
                <a:off x="1056956" y="4313388"/>
                <a:ext cx="14829" cy="14829"/>
              </a:xfrm>
              <a:custGeom>
                <a:avLst/>
                <a:gdLst/>
                <a:ahLst/>
                <a:cxnLst/>
                <a:rect l="l" t="t" r="r" b="b"/>
                <a:pathLst>
                  <a:path w="70" h="70" extrusionOk="0">
                    <a:moveTo>
                      <a:pt x="0" y="1"/>
                    </a:moveTo>
                    <a:lnTo>
                      <a:pt x="0" y="1"/>
                    </a:lnTo>
                    <a:cubicBezTo>
                      <a:pt x="20" y="30"/>
                      <a:pt x="40" y="50"/>
                      <a:pt x="59" y="69"/>
                    </a:cubicBezTo>
                    <a:lnTo>
                      <a:pt x="70" y="60"/>
                    </a:lnTo>
                    <a:cubicBezTo>
                      <a:pt x="50" y="40"/>
                      <a:pt x="3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3"/>
              <p:cNvSpPr/>
              <p:nvPr/>
            </p:nvSpPr>
            <p:spPr>
              <a:xfrm>
                <a:off x="1090216" y="4350885"/>
                <a:ext cx="6567" cy="10592"/>
              </a:xfrm>
              <a:custGeom>
                <a:avLst/>
                <a:gdLst/>
                <a:ahLst/>
                <a:cxnLst/>
                <a:rect l="l" t="t" r="r" b="b"/>
                <a:pathLst>
                  <a:path w="31" h="50" extrusionOk="0">
                    <a:moveTo>
                      <a:pt x="1" y="1"/>
                    </a:moveTo>
                    <a:cubicBezTo>
                      <a:pt x="1" y="21"/>
                      <a:pt x="11" y="30"/>
                      <a:pt x="20" y="50"/>
                    </a:cubicBezTo>
                    <a:lnTo>
                      <a:pt x="31" y="40"/>
                    </a:lnTo>
                    <a:cubicBezTo>
                      <a:pt x="31" y="30"/>
                      <a:pt x="1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3"/>
              <p:cNvSpPr/>
              <p:nvPr/>
            </p:nvSpPr>
            <p:spPr>
              <a:xfrm>
                <a:off x="1081954" y="4407237"/>
                <a:ext cx="10592" cy="6567"/>
              </a:xfrm>
              <a:custGeom>
                <a:avLst/>
                <a:gdLst/>
                <a:ahLst/>
                <a:cxnLst/>
                <a:rect l="l" t="t" r="r" b="b"/>
                <a:pathLst>
                  <a:path w="50" h="31" extrusionOk="0">
                    <a:moveTo>
                      <a:pt x="0" y="0"/>
                    </a:moveTo>
                    <a:cubicBezTo>
                      <a:pt x="11" y="10"/>
                      <a:pt x="20" y="30"/>
                      <a:pt x="40" y="30"/>
                    </a:cubicBezTo>
                    <a:cubicBezTo>
                      <a:pt x="40" y="30"/>
                      <a:pt x="50" y="20"/>
                      <a:pt x="40" y="20"/>
                    </a:cubicBezTo>
                    <a:cubicBezTo>
                      <a:pt x="30" y="10"/>
                      <a:pt x="11"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3"/>
              <p:cNvSpPr/>
              <p:nvPr/>
            </p:nvSpPr>
            <p:spPr>
              <a:xfrm>
                <a:off x="1059074" y="4442615"/>
                <a:ext cx="14829" cy="12711"/>
              </a:xfrm>
              <a:custGeom>
                <a:avLst/>
                <a:gdLst/>
                <a:ahLst/>
                <a:cxnLst/>
                <a:rect l="l" t="t" r="r" b="b"/>
                <a:pathLst>
                  <a:path w="70" h="60" extrusionOk="0">
                    <a:moveTo>
                      <a:pt x="1" y="1"/>
                    </a:moveTo>
                    <a:cubicBezTo>
                      <a:pt x="20" y="21"/>
                      <a:pt x="40" y="40"/>
                      <a:pt x="49" y="60"/>
                    </a:cubicBezTo>
                    <a:cubicBezTo>
                      <a:pt x="60" y="60"/>
                      <a:pt x="69" y="50"/>
                      <a:pt x="60" y="50"/>
                    </a:cubicBezTo>
                    <a:cubicBezTo>
                      <a:pt x="49" y="3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3"/>
              <p:cNvSpPr/>
              <p:nvPr/>
            </p:nvSpPr>
            <p:spPr>
              <a:xfrm>
                <a:off x="1123688" y="4494730"/>
                <a:ext cx="19066" cy="10804"/>
              </a:xfrm>
              <a:custGeom>
                <a:avLst/>
                <a:gdLst/>
                <a:ahLst/>
                <a:cxnLst/>
                <a:rect l="l" t="t" r="r" b="b"/>
                <a:pathLst>
                  <a:path w="90" h="51" extrusionOk="0">
                    <a:moveTo>
                      <a:pt x="89" y="0"/>
                    </a:moveTo>
                    <a:cubicBezTo>
                      <a:pt x="59" y="0"/>
                      <a:pt x="30" y="20"/>
                      <a:pt x="10" y="40"/>
                    </a:cubicBezTo>
                    <a:cubicBezTo>
                      <a:pt x="0" y="40"/>
                      <a:pt x="10" y="50"/>
                      <a:pt x="10" y="50"/>
                    </a:cubicBezTo>
                    <a:cubicBezTo>
                      <a:pt x="40" y="3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3"/>
              <p:cNvSpPr/>
              <p:nvPr/>
            </p:nvSpPr>
            <p:spPr>
              <a:xfrm>
                <a:off x="1048482" y="4540489"/>
                <a:ext cx="15041" cy="10804"/>
              </a:xfrm>
              <a:custGeom>
                <a:avLst/>
                <a:gdLst/>
                <a:ahLst/>
                <a:cxnLst/>
                <a:rect l="l" t="t" r="r" b="b"/>
                <a:pathLst>
                  <a:path w="71" h="51" extrusionOk="0">
                    <a:moveTo>
                      <a:pt x="1" y="1"/>
                    </a:moveTo>
                    <a:lnTo>
                      <a:pt x="1" y="1"/>
                    </a:lnTo>
                    <a:cubicBezTo>
                      <a:pt x="21" y="11"/>
                      <a:pt x="40" y="31"/>
                      <a:pt x="60" y="51"/>
                    </a:cubicBezTo>
                    <a:cubicBezTo>
                      <a:pt x="70" y="51"/>
                      <a:pt x="70" y="40"/>
                      <a:pt x="70" y="40"/>
                    </a:cubicBezTo>
                    <a:cubicBezTo>
                      <a:pt x="51" y="21"/>
                      <a:pt x="31"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3"/>
              <p:cNvSpPr/>
              <p:nvPr/>
            </p:nvSpPr>
            <p:spPr>
              <a:xfrm>
                <a:off x="1056956" y="4672046"/>
                <a:ext cx="8474" cy="4449"/>
              </a:xfrm>
              <a:custGeom>
                <a:avLst/>
                <a:gdLst/>
                <a:ahLst/>
                <a:cxnLst/>
                <a:rect l="l" t="t" r="r" b="b"/>
                <a:pathLst>
                  <a:path w="40" h="21" extrusionOk="0">
                    <a:moveTo>
                      <a:pt x="0" y="0"/>
                    </a:moveTo>
                    <a:lnTo>
                      <a:pt x="0" y="10"/>
                    </a:lnTo>
                    <a:cubicBezTo>
                      <a:pt x="11" y="10"/>
                      <a:pt x="20" y="20"/>
                      <a:pt x="40" y="20"/>
                    </a:cubicBezTo>
                    <a:lnTo>
                      <a:pt x="40" y="10"/>
                    </a:lnTo>
                    <a:cubicBezTo>
                      <a:pt x="35" y="5"/>
                      <a:pt x="28" y="5"/>
                      <a:pt x="20" y="5"/>
                    </a:cubicBezTo>
                    <a:cubicBezTo>
                      <a:pt x="13" y="5"/>
                      <a:pt x="5" y="5"/>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3"/>
              <p:cNvSpPr/>
              <p:nvPr/>
            </p:nvSpPr>
            <p:spPr>
              <a:xfrm>
                <a:off x="1046575" y="4722042"/>
                <a:ext cx="20973" cy="10592"/>
              </a:xfrm>
              <a:custGeom>
                <a:avLst/>
                <a:gdLst/>
                <a:ahLst/>
                <a:cxnLst/>
                <a:rect l="l" t="t" r="r" b="b"/>
                <a:pathLst>
                  <a:path w="99" h="50" extrusionOk="0">
                    <a:moveTo>
                      <a:pt x="0" y="1"/>
                    </a:moveTo>
                    <a:cubicBezTo>
                      <a:pt x="30" y="10"/>
                      <a:pt x="60" y="30"/>
                      <a:pt x="89" y="49"/>
                    </a:cubicBezTo>
                    <a:cubicBezTo>
                      <a:pt x="99" y="49"/>
                      <a:pt x="99" y="40"/>
                      <a:pt x="99" y="40"/>
                    </a:cubicBezTo>
                    <a:cubicBezTo>
                      <a:pt x="69" y="10"/>
                      <a:pt x="4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3"/>
              <p:cNvSpPr/>
              <p:nvPr/>
            </p:nvSpPr>
            <p:spPr>
              <a:xfrm>
                <a:off x="1130043" y="4747040"/>
                <a:ext cx="31353" cy="14829"/>
              </a:xfrm>
              <a:custGeom>
                <a:avLst/>
                <a:gdLst/>
                <a:ahLst/>
                <a:cxnLst/>
                <a:rect l="l" t="t" r="r" b="b"/>
                <a:pathLst>
                  <a:path w="148" h="70" extrusionOk="0">
                    <a:moveTo>
                      <a:pt x="147" y="1"/>
                    </a:moveTo>
                    <a:lnTo>
                      <a:pt x="0" y="60"/>
                    </a:lnTo>
                    <a:cubicBezTo>
                      <a:pt x="0" y="60"/>
                      <a:pt x="0" y="69"/>
                      <a:pt x="10" y="69"/>
                    </a:cubicBezTo>
                    <a:cubicBezTo>
                      <a:pt x="59" y="49"/>
                      <a:pt x="99" y="20"/>
                      <a:pt x="147"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3"/>
              <p:cNvSpPr/>
              <p:nvPr/>
            </p:nvSpPr>
            <p:spPr>
              <a:xfrm>
                <a:off x="1125806" y="4724160"/>
                <a:ext cx="20973" cy="12711"/>
              </a:xfrm>
              <a:custGeom>
                <a:avLst/>
                <a:gdLst/>
                <a:ahLst/>
                <a:cxnLst/>
                <a:rect l="l" t="t" r="r" b="b"/>
                <a:pathLst>
                  <a:path w="99" h="60" extrusionOk="0">
                    <a:moveTo>
                      <a:pt x="99" y="0"/>
                    </a:moveTo>
                    <a:cubicBezTo>
                      <a:pt x="69" y="10"/>
                      <a:pt x="30" y="30"/>
                      <a:pt x="0" y="50"/>
                    </a:cubicBezTo>
                    <a:cubicBezTo>
                      <a:pt x="0" y="50"/>
                      <a:pt x="0" y="59"/>
                      <a:pt x="10" y="59"/>
                    </a:cubicBezTo>
                    <a:cubicBezTo>
                      <a:pt x="40" y="39"/>
                      <a:pt x="69"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3"/>
              <p:cNvSpPr/>
              <p:nvPr/>
            </p:nvSpPr>
            <p:spPr>
              <a:xfrm>
                <a:off x="1205037" y="4644929"/>
                <a:ext cx="16948" cy="10592"/>
              </a:xfrm>
              <a:custGeom>
                <a:avLst/>
                <a:gdLst/>
                <a:ahLst/>
                <a:cxnLst/>
                <a:rect l="l" t="t" r="r" b="b"/>
                <a:pathLst>
                  <a:path w="80" h="50" extrusionOk="0">
                    <a:moveTo>
                      <a:pt x="79" y="0"/>
                    </a:moveTo>
                    <a:cubicBezTo>
                      <a:pt x="59" y="10"/>
                      <a:pt x="30" y="20"/>
                      <a:pt x="10" y="30"/>
                    </a:cubicBezTo>
                    <a:cubicBezTo>
                      <a:pt x="0" y="39"/>
                      <a:pt x="10" y="50"/>
                      <a:pt x="10" y="50"/>
                    </a:cubicBezTo>
                    <a:cubicBezTo>
                      <a:pt x="40" y="39"/>
                      <a:pt x="59" y="20"/>
                      <a:pt x="79" y="10"/>
                    </a:cubicBezTo>
                    <a:lnTo>
                      <a:pt x="7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3"/>
              <p:cNvSpPr/>
              <p:nvPr/>
            </p:nvSpPr>
            <p:spPr>
              <a:xfrm>
                <a:off x="1165422" y="4588578"/>
                <a:ext cx="8474" cy="7415"/>
              </a:xfrm>
              <a:custGeom>
                <a:avLst/>
                <a:gdLst/>
                <a:ahLst/>
                <a:cxnLst/>
                <a:rect l="l" t="t" r="r" b="b"/>
                <a:pathLst>
                  <a:path w="40" h="35" extrusionOk="0">
                    <a:moveTo>
                      <a:pt x="0" y="1"/>
                    </a:moveTo>
                    <a:cubicBezTo>
                      <a:pt x="10" y="20"/>
                      <a:pt x="20" y="30"/>
                      <a:pt x="30" y="30"/>
                    </a:cubicBezTo>
                    <a:cubicBezTo>
                      <a:pt x="30" y="33"/>
                      <a:pt x="31" y="34"/>
                      <a:pt x="32" y="34"/>
                    </a:cubicBezTo>
                    <a:cubicBezTo>
                      <a:pt x="35" y="34"/>
                      <a:pt x="39" y="30"/>
                      <a:pt x="39" y="30"/>
                    </a:cubicBezTo>
                    <a:lnTo>
                      <a:pt x="1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3"/>
              <p:cNvSpPr/>
              <p:nvPr/>
            </p:nvSpPr>
            <p:spPr>
              <a:xfrm>
                <a:off x="1123688" y="4290509"/>
                <a:ext cx="12711" cy="9321"/>
              </a:xfrm>
              <a:custGeom>
                <a:avLst/>
                <a:gdLst/>
                <a:ahLst/>
                <a:cxnLst/>
                <a:rect l="l" t="t" r="r" b="b"/>
                <a:pathLst>
                  <a:path w="60" h="44" extrusionOk="0">
                    <a:moveTo>
                      <a:pt x="59" y="0"/>
                    </a:moveTo>
                    <a:cubicBezTo>
                      <a:pt x="30" y="0"/>
                      <a:pt x="10" y="20"/>
                      <a:pt x="0" y="39"/>
                    </a:cubicBezTo>
                    <a:cubicBezTo>
                      <a:pt x="0" y="39"/>
                      <a:pt x="5" y="44"/>
                      <a:pt x="8" y="44"/>
                    </a:cubicBezTo>
                    <a:cubicBezTo>
                      <a:pt x="9" y="44"/>
                      <a:pt x="10" y="43"/>
                      <a:pt x="10" y="39"/>
                    </a:cubicBezTo>
                    <a:cubicBezTo>
                      <a:pt x="20" y="30"/>
                      <a:pt x="40" y="1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3"/>
              <p:cNvSpPr/>
              <p:nvPr/>
            </p:nvSpPr>
            <p:spPr>
              <a:xfrm>
                <a:off x="1073692" y="4269536"/>
                <a:ext cx="12711" cy="8686"/>
              </a:xfrm>
              <a:custGeom>
                <a:avLst/>
                <a:gdLst/>
                <a:ahLst/>
                <a:cxnLst/>
                <a:rect l="l" t="t" r="r" b="b"/>
                <a:pathLst>
                  <a:path w="60" h="41" extrusionOk="0">
                    <a:moveTo>
                      <a:pt x="0" y="1"/>
                    </a:moveTo>
                    <a:lnTo>
                      <a:pt x="0" y="1"/>
                    </a:lnTo>
                    <a:cubicBezTo>
                      <a:pt x="20" y="20"/>
                      <a:pt x="30" y="31"/>
                      <a:pt x="50" y="40"/>
                    </a:cubicBezTo>
                    <a:cubicBezTo>
                      <a:pt x="50" y="40"/>
                      <a:pt x="59" y="31"/>
                      <a:pt x="50" y="31"/>
                    </a:cubicBezTo>
                    <a:cubicBezTo>
                      <a:pt x="39" y="20"/>
                      <a:pt x="2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3"/>
              <p:cNvSpPr/>
              <p:nvPr/>
            </p:nvSpPr>
            <p:spPr>
              <a:xfrm>
                <a:off x="1069455" y="4211278"/>
                <a:ext cx="14829" cy="14829"/>
              </a:xfrm>
              <a:custGeom>
                <a:avLst/>
                <a:gdLst/>
                <a:ahLst/>
                <a:cxnLst/>
                <a:rect l="l" t="t" r="r" b="b"/>
                <a:pathLst>
                  <a:path w="70" h="70" extrusionOk="0">
                    <a:moveTo>
                      <a:pt x="0" y="0"/>
                    </a:moveTo>
                    <a:cubicBezTo>
                      <a:pt x="20" y="30"/>
                      <a:pt x="40" y="50"/>
                      <a:pt x="59" y="69"/>
                    </a:cubicBezTo>
                    <a:lnTo>
                      <a:pt x="70" y="59"/>
                    </a:ln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3"/>
              <p:cNvSpPr/>
              <p:nvPr/>
            </p:nvSpPr>
            <p:spPr>
              <a:xfrm>
                <a:off x="1044457" y="4232039"/>
                <a:ext cx="23091" cy="16948"/>
              </a:xfrm>
              <a:custGeom>
                <a:avLst/>
                <a:gdLst/>
                <a:ahLst/>
                <a:cxnLst/>
                <a:rect l="l" t="t" r="r" b="b"/>
                <a:pathLst>
                  <a:path w="109" h="80" extrusionOk="0">
                    <a:moveTo>
                      <a:pt x="0" y="1"/>
                    </a:moveTo>
                    <a:lnTo>
                      <a:pt x="0" y="1"/>
                    </a:lnTo>
                    <a:cubicBezTo>
                      <a:pt x="30" y="30"/>
                      <a:pt x="70" y="60"/>
                      <a:pt x="99" y="79"/>
                    </a:cubicBezTo>
                    <a:cubicBezTo>
                      <a:pt x="109" y="79"/>
                      <a:pt x="109" y="70"/>
                      <a:pt x="109" y="70"/>
                    </a:cubicBezTo>
                    <a:cubicBezTo>
                      <a:pt x="79" y="40"/>
                      <a:pt x="4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3"/>
              <p:cNvSpPr/>
              <p:nvPr/>
            </p:nvSpPr>
            <p:spPr>
              <a:xfrm>
                <a:off x="1127713" y="4225895"/>
                <a:ext cx="23303" cy="18854"/>
              </a:xfrm>
              <a:custGeom>
                <a:avLst/>
                <a:gdLst/>
                <a:ahLst/>
                <a:cxnLst/>
                <a:rect l="l" t="t" r="r" b="b"/>
                <a:pathLst>
                  <a:path w="110" h="89" extrusionOk="0">
                    <a:moveTo>
                      <a:pt x="110" y="0"/>
                    </a:moveTo>
                    <a:cubicBezTo>
                      <a:pt x="70" y="30"/>
                      <a:pt x="40" y="49"/>
                      <a:pt x="1" y="79"/>
                    </a:cubicBezTo>
                    <a:lnTo>
                      <a:pt x="11" y="89"/>
                    </a:lnTo>
                    <a:cubicBezTo>
                      <a:pt x="50" y="59"/>
                      <a:pt x="80" y="30"/>
                      <a:pt x="110" y="10"/>
                    </a:cubicBezTo>
                    <a:lnTo>
                      <a:pt x="11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3"/>
              <p:cNvSpPr/>
              <p:nvPr/>
            </p:nvSpPr>
            <p:spPr>
              <a:xfrm>
                <a:off x="1119451" y="4188398"/>
                <a:ext cx="8474" cy="16736"/>
              </a:xfrm>
              <a:custGeom>
                <a:avLst/>
                <a:gdLst/>
                <a:ahLst/>
                <a:cxnLst/>
                <a:rect l="l" t="t" r="r" b="b"/>
                <a:pathLst>
                  <a:path w="40" h="79" extrusionOk="0">
                    <a:moveTo>
                      <a:pt x="30" y="0"/>
                    </a:moveTo>
                    <a:cubicBezTo>
                      <a:pt x="20" y="20"/>
                      <a:pt x="11" y="49"/>
                      <a:pt x="1" y="69"/>
                    </a:cubicBezTo>
                    <a:lnTo>
                      <a:pt x="11" y="79"/>
                    </a:lnTo>
                    <a:cubicBezTo>
                      <a:pt x="20" y="49"/>
                      <a:pt x="30" y="2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3"/>
              <p:cNvSpPr/>
              <p:nvPr/>
            </p:nvSpPr>
            <p:spPr>
              <a:xfrm>
                <a:off x="1094453" y="4544726"/>
                <a:ext cx="10804" cy="12711"/>
              </a:xfrm>
              <a:custGeom>
                <a:avLst/>
                <a:gdLst/>
                <a:ahLst/>
                <a:cxnLst/>
                <a:rect l="l" t="t" r="r" b="b"/>
                <a:pathLst>
                  <a:path w="51" h="60" extrusionOk="0">
                    <a:moveTo>
                      <a:pt x="50" y="1"/>
                    </a:moveTo>
                    <a:lnTo>
                      <a:pt x="50" y="1"/>
                    </a:lnTo>
                    <a:cubicBezTo>
                      <a:pt x="30" y="11"/>
                      <a:pt x="11" y="31"/>
                      <a:pt x="11" y="50"/>
                    </a:cubicBezTo>
                    <a:cubicBezTo>
                      <a:pt x="0" y="60"/>
                      <a:pt x="11" y="60"/>
                      <a:pt x="20" y="60"/>
                    </a:cubicBezTo>
                    <a:cubicBezTo>
                      <a:pt x="30" y="40"/>
                      <a:pt x="30" y="20"/>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3"/>
              <p:cNvSpPr/>
              <p:nvPr/>
            </p:nvSpPr>
            <p:spPr>
              <a:xfrm>
                <a:off x="1079835" y="4490493"/>
                <a:ext cx="16312" cy="15889"/>
              </a:xfrm>
              <a:custGeom>
                <a:avLst/>
                <a:gdLst/>
                <a:ahLst/>
                <a:cxnLst/>
                <a:rect l="l" t="t" r="r" b="b"/>
                <a:pathLst>
                  <a:path w="77" h="75" extrusionOk="0">
                    <a:moveTo>
                      <a:pt x="1" y="1"/>
                    </a:moveTo>
                    <a:cubicBezTo>
                      <a:pt x="21" y="31"/>
                      <a:pt x="40" y="50"/>
                      <a:pt x="69" y="70"/>
                    </a:cubicBezTo>
                    <a:cubicBezTo>
                      <a:pt x="50" y="40"/>
                      <a:pt x="30" y="20"/>
                      <a:pt x="1" y="1"/>
                    </a:cubicBezTo>
                    <a:close/>
                    <a:moveTo>
                      <a:pt x="69" y="70"/>
                    </a:moveTo>
                    <a:cubicBezTo>
                      <a:pt x="69" y="73"/>
                      <a:pt x="71" y="74"/>
                      <a:pt x="72" y="74"/>
                    </a:cubicBezTo>
                    <a:cubicBezTo>
                      <a:pt x="74" y="74"/>
                      <a:pt x="76" y="70"/>
                      <a:pt x="69" y="7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3"/>
              <p:cNvSpPr/>
              <p:nvPr/>
            </p:nvSpPr>
            <p:spPr>
              <a:xfrm>
                <a:off x="1094453" y="4452996"/>
                <a:ext cx="12711" cy="14829"/>
              </a:xfrm>
              <a:custGeom>
                <a:avLst/>
                <a:gdLst/>
                <a:ahLst/>
                <a:cxnLst/>
                <a:rect l="l" t="t" r="r" b="b"/>
                <a:pathLst>
                  <a:path w="60" h="70" extrusionOk="0">
                    <a:moveTo>
                      <a:pt x="59" y="1"/>
                    </a:moveTo>
                    <a:lnTo>
                      <a:pt x="0" y="60"/>
                    </a:lnTo>
                    <a:cubicBezTo>
                      <a:pt x="0" y="70"/>
                      <a:pt x="11" y="70"/>
                      <a:pt x="11" y="70"/>
                    </a:cubicBezTo>
                    <a:cubicBezTo>
                      <a:pt x="30" y="50"/>
                      <a:pt x="50" y="31"/>
                      <a:pt x="59" y="11"/>
                    </a:cubicBezTo>
                    <a:lnTo>
                      <a:pt x="5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3"/>
              <p:cNvSpPr/>
              <p:nvPr/>
            </p:nvSpPr>
            <p:spPr>
              <a:xfrm>
                <a:off x="1092334" y="4288390"/>
                <a:ext cx="12923" cy="11440"/>
              </a:xfrm>
              <a:custGeom>
                <a:avLst/>
                <a:gdLst/>
                <a:ahLst/>
                <a:cxnLst/>
                <a:rect l="l" t="t" r="r" b="b"/>
                <a:pathLst>
                  <a:path w="61" h="54" extrusionOk="0">
                    <a:moveTo>
                      <a:pt x="50" y="1"/>
                    </a:moveTo>
                    <a:lnTo>
                      <a:pt x="1" y="49"/>
                    </a:lnTo>
                    <a:cubicBezTo>
                      <a:pt x="1" y="49"/>
                      <a:pt x="5" y="54"/>
                      <a:pt x="8" y="54"/>
                    </a:cubicBezTo>
                    <a:cubicBezTo>
                      <a:pt x="9" y="54"/>
                      <a:pt x="10" y="53"/>
                      <a:pt x="10" y="49"/>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3"/>
              <p:cNvSpPr/>
              <p:nvPr/>
            </p:nvSpPr>
            <p:spPr>
              <a:xfrm>
                <a:off x="1131950" y="4557225"/>
                <a:ext cx="12711" cy="12711"/>
              </a:xfrm>
              <a:custGeom>
                <a:avLst/>
                <a:gdLst/>
                <a:ahLst/>
                <a:cxnLst/>
                <a:rect l="l" t="t" r="r" b="b"/>
                <a:pathLst>
                  <a:path w="60" h="60" extrusionOk="0">
                    <a:moveTo>
                      <a:pt x="60" y="1"/>
                    </a:moveTo>
                    <a:lnTo>
                      <a:pt x="60" y="1"/>
                    </a:lnTo>
                    <a:cubicBezTo>
                      <a:pt x="40" y="20"/>
                      <a:pt x="20" y="31"/>
                      <a:pt x="1" y="50"/>
                    </a:cubicBezTo>
                    <a:cubicBezTo>
                      <a:pt x="1" y="50"/>
                      <a:pt x="1" y="60"/>
                      <a:pt x="11" y="60"/>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3"/>
              <p:cNvSpPr/>
              <p:nvPr/>
            </p:nvSpPr>
            <p:spPr>
              <a:xfrm>
                <a:off x="1084072" y="4619720"/>
                <a:ext cx="12711" cy="9533"/>
              </a:xfrm>
              <a:custGeom>
                <a:avLst/>
                <a:gdLst/>
                <a:ahLst/>
                <a:cxnLst/>
                <a:rect l="l" t="t" r="r" b="b"/>
                <a:pathLst>
                  <a:path w="60" h="45" extrusionOk="0">
                    <a:moveTo>
                      <a:pt x="1" y="1"/>
                    </a:moveTo>
                    <a:cubicBezTo>
                      <a:pt x="10" y="11"/>
                      <a:pt x="30" y="31"/>
                      <a:pt x="49" y="40"/>
                    </a:cubicBezTo>
                    <a:cubicBezTo>
                      <a:pt x="49" y="44"/>
                      <a:pt x="51" y="45"/>
                      <a:pt x="52" y="45"/>
                    </a:cubicBezTo>
                    <a:cubicBezTo>
                      <a:pt x="55" y="45"/>
                      <a:pt x="60" y="40"/>
                      <a:pt x="60" y="40"/>
                    </a:cubicBezTo>
                    <a:cubicBezTo>
                      <a:pt x="40" y="21"/>
                      <a:pt x="20"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3"/>
              <p:cNvSpPr/>
              <p:nvPr/>
            </p:nvSpPr>
            <p:spPr>
              <a:xfrm>
                <a:off x="1096571" y="4665691"/>
                <a:ext cx="8686" cy="10804"/>
              </a:xfrm>
              <a:custGeom>
                <a:avLst/>
                <a:gdLst/>
                <a:ahLst/>
                <a:cxnLst/>
                <a:rect l="l" t="t" r="r" b="b"/>
                <a:pathLst>
                  <a:path w="41" h="51" extrusionOk="0">
                    <a:moveTo>
                      <a:pt x="40" y="0"/>
                    </a:moveTo>
                    <a:cubicBezTo>
                      <a:pt x="20" y="0"/>
                      <a:pt x="1" y="20"/>
                      <a:pt x="1" y="40"/>
                    </a:cubicBezTo>
                    <a:cubicBezTo>
                      <a:pt x="1" y="50"/>
                      <a:pt x="10" y="50"/>
                      <a:pt x="10" y="50"/>
                    </a:cubicBezTo>
                    <a:cubicBezTo>
                      <a:pt x="20" y="40"/>
                      <a:pt x="20" y="30"/>
                      <a:pt x="20" y="20"/>
                    </a:cubicBezTo>
                    <a:cubicBezTo>
                      <a:pt x="30" y="11"/>
                      <a:pt x="30" y="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3"/>
              <p:cNvSpPr/>
              <p:nvPr/>
            </p:nvSpPr>
            <p:spPr>
              <a:xfrm>
                <a:off x="1081954" y="4736659"/>
                <a:ext cx="14829" cy="15677"/>
              </a:xfrm>
              <a:custGeom>
                <a:avLst/>
                <a:gdLst/>
                <a:ahLst/>
                <a:cxnLst/>
                <a:rect l="l" t="t" r="r" b="b"/>
                <a:pathLst>
                  <a:path w="70" h="74" extrusionOk="0">
                    <a:moveTo>
                      <a:pt x="0" y="0"/>
                    </a:moveTo>
                    <a:lnTo>
                      <a:pt x="0" y="10"/>
                    </a:lnTo>
                    <a:lnTo>
                      <a:pt x="59" y="69"/>
                    </a:lnTo>
                    <a:cubicBezTo>
                      <a:pt x="59" y="72"/>
                      <a:pt x="61" y="74"/>
                      <a:pt x="62" y="74"/>
                    </a:cubicBezTo>
                    <a:cubicBezTo>
                      <a:pt x="65" y="74"/>
                      <a:pt x="70" y="69"/>
                      <a:pt x="70" y="69"/>
                    </a:cubicBez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3"/>
              <p:cNvSpPr/>
              <p:nvPr/>
            </p:nvSpPr>
            <p:spPr>
              <a:xfrm>
                <a:off x="1048482" y="4759539"/>
                <a:ext cx="16948" cy="12711"/>
              </a:xfrm>
              <a:custGeom>
                <a:avLst/>
                <a:gdLst/>
                <a:ahLst/>
                <a:cxnLst/>
                <a:rect l="l" t="t" r="r" b="b"/>
                <a:pathLst>
                  <a:path w="80" h="60" extrusionOk="0">
                    <a:moveTo>
                      <a:pt x="1" y="1"/>
                    </a:moveTo>
                    <a:cubicBezTo>
                      <a:pt x="21" y="20"/>
                      <a:pt x="40" y="40"/>
                      <a:pt x="70" y="60"/>
                    </a:cubicBezTo>
                    <a:lnTo>
                      <a:pt x="80" y="50"/>
                    </a:lnTo>
                    <a:cubicBezTo>
                      <a:pt x="51" y="30"/>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3"/>
              <p:cNvSpPr/>
              <p:nvPr/>
            </p:nvSpPr>
            <p:spPr>
              <a:xfrm>
                <a:off x="1184064" y="4505322"/>
                <a:ext cx="8686" cy="10381"/>
              </a:xfrm>
              <a:custGeom>
                <a:avLst/>
                <a:gdLst/>
                <a:ahLst/>
                <a:cxnLst/>
                <a:rect l="l" t="t" r="r" b="b"/>
                <a:pathLst>
                  <a:path w="41" h="49" extrusionOk="0">
                    <a:moveTo>
                      <a:pt x="1" y="0"/>
                    </a:moveTo>
                    <a:lnTo>
                      <a:pt x="1" y="0"/>
                    </a:lnTo>
                    <a:cubicBezTo>
                      <a:pt x="10" y="20"/>
                      <a:pt x="21" y="29"/>
                      <a:pt x="30" y="49"/>
                    </a:cubicBezTo>
                    <a:lnTo>
                      <a:pt x="40" y="39"/>
                    </a:lnTo>
                    <a:cubicBezTo>
                      <a:pt x="30" y="29"/>
                      <a:pt x="1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3"/>
              <p:cNvSpPr/>
              <p:nvPr/>
            </p:nvSpPr>
            <p:spPr>
              <a:xfrm>
                <a:off x="1192538" y="4463588"/>
                <a:ext cx="8474" cy="17795"/>
              </a:xfrm>
              <a:custGeom>
                <a:avLst/>
                <a:gdLst/>
                <a:ahLst/>
                <a:cxnLst/>
                <a:rect l="l" t="t" r="r" b="b"/>
                <a:pathLst>
                  <a:path w="40" h="84" extrusionOk="0">
                    <a:moveTo>
                      <a:pt x="40" y="0"/>
                    </a:moveTo>
                    <a:cubicBezTo>
                      <a:pt x="29" y="20"/>
                      <a:pt x="10" y="49"/>
                      <a:pt x="0" y="79"/>
                    </a:cubicBezTo>
                    <a:cubicBezTo>
                      <a:pt x="0" y="79"/>
                      <a:pt x="5" y="83"/>
                      <a:pt x="7" y="83"/>
                    </a:cubicBezTo>
                    <a:cubicBezTo>
                      <a:pt x="9" y="83"/>
                      <a:pt x="10" y="82"/>
                      <a:pt x="10" y="79"/>
                    </a:cubicBezTo>
                    <a:cubicBezTo>
                      <a:pt x="20" y="59"/>
                      <a:pt x="29" y="29"/>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3"/>
              <p:cNvSpPr/>
              <p:nvPr/>
            </p:nvSpPr>
            <p:spPr>
              <a:xfrm>
                <a:off x="1161185" y="4486468"/>
                <a:ext cx="14829" cy="11440"/>
              </a:xfrm>
              <a:custGeom>
                <a:avLst/>
                <a:gdLst/>
                <a:ahLst/>
                <a:cxnLst/>
                <a:rect l="l" t="t" r="r" b="b"/>
                <a:pathLst>
                  <a:path w="70" h="54" extrusionOk="0">
                    <a:moveTo>
                      <a:pt x="0" y="0"/>
                    </a:moveTo>
                    <a:lnTo>
                      <a:pt x="0" y="0"/>
                    </a:lnTo>
                    <a:cubicBezTo>
                      <a:pt x="20" y="20"/>
                      <a:pt x="40" y="39"/>
                      <a:pt x="59" y="50"/>
                    </a:cubicBezTo>
                    <a:cubicBezTo>
                      <a:pt x="62" y="52"/>
                      <a:pt x="64" y="54"/>
                      <a:pt x="66" y="54"/>
                    </a:cubicBezTo>
                    <a:cubicBezTo>
                      <a:pt x="70" y="54"/>
                      <a:pt x="70" y="47"/>
                      <a:pt x="70" y="39"/>
                    </a:cubicBezTo>
                    <a:cubicBezTo>
                      <a:pt x="50"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3"/>
              <p:cNvSpPr/>
              <p:nvPr/>
            </p:nvSpPr>
            <p:spPr>
              <a:xfrm>
                <a:off x="1159066" y="4534345"/>
                <a:ext cx="10592" cy="10592"/>
              </a:xfrm>
              <a:custGeom>
                <a:avLst/>
                <a:gdLst/>
                <a:ahLst/>
                <a:cxnLst/>
                <a:rect l="l" t="t" r="r" b="b"/>
                <a:pathLst>
                  <a:path w="50" h="50" extrusionOk="0">
                    <a:moveTo>
                      <a:pt x="1" y="1"/>
                    </a:moveTo>
                    <a:lnTo>
                      <a:pt x="1" y="1"/>
                    </a:lnTo>
                    <a:cubicBezTo>
                      <a:pt x="10" y="10"/>
                      <a:pt x="30" y="30"/>
                      <a:pt x="40" y="50"/>
                    </a:cubicBezTo>
                    <a:lnTo>
                      <a:pt x="50" y="40"/>
                    </a:lnTo>
                    <a:cubicBezTo>
                      <a:pt x="40" y="21"/>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3"/>
              <p:cNvSpPr/>
              <p:nvPr/>
            </p:nvSpPr>
            <p:spPr>
              <a:xfrm>
                <a:off x="1190420" y="4594722"/>
                <a:ext cx="4237" cy="6567"/>
              </a:xfrm>
              <a:custGeom>
                <a:avLst/>
                <a:gdLst/>
                <a:ahLst/>
                <a:cxnLst/>
                <a:rect l="l" t="t" r="r" b="b"/>
                <a:pathLst>
                  <a:path w="20" h="31" extrusionOk="0">
                    <a:moveTo>
                      <a:pt x="20" y="1"/>
                    </a:moveTo>
                    <a:cubicBezTo>
                      <a:pt x="10" y="1"/>
                      <a:pt x="0" y="11"/>
                      <a:pt x="0" y="21"/>
                    </a:cubicBezTo>
                    <a:lnTo>
                      <a:pt x="0" y="31"/>
                    </a:lnTo>
                    <a:cubicBezTo>
                      <a:pt x="10" y="21"/>
                      <a:pt x="10" y="11"/>
                      <a:pt x="2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3"/>
              <p:cNvSpPr/>
              <p:nvPr/>
            </p:nvSpPr>
            <p:spPr>
              <a:xfrm>
                <a:off x="1209274" y="4598959"/>
                <a:ext cx="18854" cy="12711"/>
              </a:xfrm>
              <a:custGeom>
                <a:avLst/>
                <a:gdLst/>
                <a:ahLst/>
                <a:cxnLst/>
                <a:rect l="l" t="t" r="r" b="b"/>
                <a:pathLst>
                  <a:path w="89" h="60" extrusionOk="0">
                    <a:moveTo>
                      <a:pt x="88" y="1"/>
                    </a:moveTo>
                    <a:cubicBezTo>
                      <a:pt x="59" y="11"/>
                      <a:pt x="29" y="20"/>
                      <a:pt x="0" y="50"/>
                    </a:cubicBezTo>
                    <a:cubicBezTo>
                      <a:pt x="0" y="50"/>
                      <a:pt x="0" y="60"/>
                      <a:pt x="10" y="60"/>
                    </a:cubicBezTo>
                    <a:cubicBezTo>
                      <a:pt x="29" y="40"/>
                      <a:pt x="59" y="11"/>
                      <a:pt x="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3"/>
              <p:cNvSpPr/>
              <p:nvPr/>
            </p:nvSpPr>
            <p:spPr>
              <a:xfrm>
                <a:off x="1171565" y="4644929"/>
                <a:ext cx="12711" cy="12711"/>
              </a:xfrm>
              <a:custGeom>
                <a:avLst/>
                <a:gdLst/>
                <a:ahLst/>
                <a:cxnLst/>
                <a:rect l="l" t="t" r="r" b="b"/>
                <a:pathLst>
                  <a:path w="60" h="60" extrusionOk="0">
                    <a:moveTo>
                      <a:pt x="1" y="0"/>
                    </a:moveTo>
                    <a:cubicBezTo>
                      <a:pt x="21" y="20"/>
                      <a:pt x="30" y="39"/>
                      <a:pt x="50" y="59"/>
                    </a:cubicBezTo>
                    <a:lnTo>
                      <a:pt x="60" y="50"/>
                    </a:lnTo>
                    <a:cubicBezTo>
                      <a:pt x="40" y="3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3"/>
              <p:cNvSpPr/>
              <p:nvPr/>
            </p:nvSpPr>
            <p:spPr>
              <a:xfrm>
                <a:off x="1159066" y="4622050"/>
                <a:ext cx="12711" cy="10381"/>
              </a:xfrm>
              <a:custGeom>
                <a:avLst/>
                <a:gdLst/>
                <a:ahLst/>
                <a:cxnLst/>
                <a:rect l="l" t="t" r="r" b="b"/>
                <a:pathLst>
                  <a:path w="60" h="49" extrusionOk="0">
                    <a:moveTo>
                      <a:pt x="1" y="0"/>
                    </a:moveTo>
                    <a:lnTo>
                      <a:pt x="1" y="0"/>
                    </a:lnTo>
                    <a:cubicBezTo>
                      <a:pt x="21" y="20"/>
                      <a:pt x="30" y="40"/>
                      <a:pt x="50" y="49"/>
                    </a:cubicBezTo>
                    <a:lnTo>
                      <a:pt x="60" y="40"/>
                    </a:lnTo>
                    <a:cubicBezTo>
                      <a:pt x="40" y="2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3"/>
              <p:cNvSpPr/>
              <p:nvPr/>
            </p:nvSpPr>
            <p:spPr>
              <a:xfrm>
                <a:off x="1142542" y="4657428"/>
                <a:ext cx="16736" cy="14829"/>
              </a:xfrm>
              <a:custGeom>
                <a:avLst/>
                <a:gdLst/>
                <a:ahLst/>
                <a:cxnLst/>
                <a:rect l="l" t="t" r="r" b="b"/>
                <a:pathLst>
                  <a:path w="79" h="70" extrusionOk="0">
                    <a:moveTo>
                      <a:pt x="0" y="0"/>
                    </a:moveTo>
                    <a:lnTo>
                      <a:pt x="0" y="0"/>
                    </a:lnTo>
                    <a:cubicBezTo>
                      <a:pt x="29" y="20"/>
                      <a:pt x="49" y="39"/>
                      <a:pt x="59" y="69"/>
                    </a:cubicBezTo>
                    <a:cubicBezTo>
                      <a:pt x="69" y="69"/>
                      <a:pt x="79" y="59"/>
                      <a:pt x="69" y="59"/>
                    </a:cubicBezTo>
                    <a:cubicBezTo>
                      <a:pt x="59" y="3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3"/>
              <p:cNvSpPr/>
              <p:nvPr/>
            </p:nvSpPr>
            <p:spPr>
              <a:xfrm>
                <a:off x="1171565" y="4678190"/>
                <a:ext cx="14829" cy="4449"/>
              </a:xfrm>
              <a:custGeom>
                <a:avLst/>
                <a:gdLst/>
                <a:ahLst/>
                <a:cxnLst/>
                <a:rect l="l" t="t" r="r" b="b"/>
                <a:pathLst>
                  <a:path w="70" h="21" extrusionOk="0">
                    <a:moveTo>
                      <a:pt x="69" y="1"/>
                    </a:moveTo>
                    <a:cubicBezTo>
                      <a:pt x="50" y="1"/>
                      <a:pt x="21" y="1"/>
                      <a:pt x="1" y="11"/>
                    </a:cubicBezTo>
                    <a:lnTo>
                      <a:pt x="10" y="20"/>
                    </a:lnTo>
                    <a:cubicBezTo>
                      <a:pt x="30" y="11"/>
                      <a:pt x="50" y="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3"/>
              <p:cNvSpPr/>
              <p:nvPr/>
            </p:nvSpPr>
            <p:spPr>
              <a:xfrm>
                <a:off x="1023484" y="4401093"/>
                <a:ext cx="10804" cy="12711"/>
              </a:xfrm>
              <a:custGeom>
                <a:avLst/>
                <a:gdLst/>
                <a:ahLst/>
                <a:cxnLst/>
                <a:rect l="l" t="t" r="r" b="b"/>
                <a:pathLst>
                  <a:path w="51" h="60" extrusionOk="0">
                    <a:moveTo>
                      <a:pt x="50" y="0"/>
                    </a:moveTo>
                    <a:lnTo>
                      <a:pt x="50" y="0"/>
                    </a:lnTo>
                    <a:cubicBezTo>
                      <a:pt x="31" y="9"/>
                      <a:pt x="11" y="29"/>
                      <a:pt x="1" y="49"/>
                    </a:cubicBezTo>
                    <a:cubicBezTo>
                      <a:pt x="1" y="49"/>
                      <a:pt x="1" y="59"/>
                      <a:pt x="11" y="59"/>
                    </a:cubicBezTo>
                    <a:cubicBezTo>
                      <a:pt x="21" y="39"/>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3"/>
              <p:cNvSpPr/>
              <p:nvPr/>
            </p:nvSpPr>
            <p:spPr>
              <a:xfrm>
                <a:off x="1027721" y="4350885"/>
                <a:ext cx="10804" cy="12711"/>
              </a:xfrm>
              <a:custGeom>
                <a:avLst/>
                <a:gdLst/>
                <a:ahLst/>
                <a:cxnLst/>
                <a:rect l="l" t="t" r="r" b="b"/>
                <a:pathLst>
                  <a:path w="51" h="60" extrusionOk="0">
                    <a:moveTo>
                      <a:pt x="50" y="1"/>
                    </a:moveTo>
                    <a:cubicBezTo>
                      <a:pt x="30" y="21"/>
                      <a:pt x="20" y="40"/>
                      <a:pt x="1" y="50"/>
                    </a:cubicBezTo>
                    <a:cubicBezTo>
                      <a:pt x="1" y="60"/>
                      <a:pt x="11" y="60"/>
                      <a:pt x="11" y="60"/>
                    </a:cubicBezTo>
                    <a:cubicBezTo>
                      <a:pt x="30" y="50"/>
                      <a:pt x="40" y="2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3"/>
              <p:cNvSpPr/>
              <p:nvPr/>
            </p:nvSpPr>
            <p:spPr>
              <a:xfrm>
                <a:off x="992342" y="4325887"/>
                <a:ext cx="14829" cy="14829"/>
              </a:xfrm>
              <a:custGeom>
                <a:avLst/>
                <a:gdLst/>
                <a:ahLst/>
                <a:cxnLst/>
                <a:rect l="l" t="t" r="r" b="b"/>
                <a:pathLst>
                  <a:path w="70" h="70" extrusionOk="0">
                    <a:moveTo>
                      <a:pt x="1" y="1"/>
                    </a:moveTo>
                    <a:lnTo>
                      <a:pt x="1" y="1"/>
                    </a:lnTo>
                    <a:cubicBezTo>
                      <a:pt x="20" y="30"/>
                      <a:pt x="40" y="50"/>
                      <a:pt x="60" y="69"/>
                    </a:cubicBezTo>
                    <a:cubicBezTo>
                      <a:pt x="69" y="69"/>
                      <a:pt x="69" y="60"/>
                      <a:pt x="69" y="60"/>
                    </a:cubicBezTo>
                    <a:cubicBezTo>
                      <a:pt x="49" y="40"/>
                      <a:pt x="20"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3"/>
              <p:cNvSpPr/>
              <p:nvPr/>
            </p:nvSpPr>
            <p:spPr>
              <a:xfrm>
                <a:off x="1013315" y="4298771"/>
                <a:ext cx="14617" cy="12711"/>
              </a:xfrm>
              <a:custGeom>
                <a:avLst/>
                <a:gdLst/>
                <a:ahLst/>
                <a:cxnLst/>
                <a:rect l="l" t="t" r="r" b="b"/>
                <a:pathLst>
                  <a:path w="69" h="60" extrusionOk="0">
                    <a:moveTo>
                      <a:pt x="69" y="0"/>
                    </a:moveTo>
                    <a:lnTo>
                      <a:pt x="69" y="0"/>
                    </a:lnTo>
                    <a:cubicBezTo>
                      <a:pt x="39" y="11"/>
                      <a:pt x="20" y="30"/>
                      <a:pt x="0" y="50"/>
                    </a:cubicBezTo>
                    <a:cubicBezTo>
                      <a:pt x="0" y="59"/>
                      <a:pt x="0" y="59"/>
                      <a:pt x="9" y="59"/>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3"/>
              <p:cNvSpPr/>
              <p:nvPr/>
            </p:nvSpPr>
            <p:spPr>
              <a:xfrm>
                <a:off x="994461" y="4271654"/>
                <a:ext cx="10592" cy="13770"/>
              </a:xfrm>
              <a:custGeom>
                <a:avLst/>
                <a:gdLst/>
                <a:ahLst/>
                <a:cxnLst/>
                <a:rect l="l" t="t" r="r" b="b"/>
                <a:pathLst>
                  <a:path w="50" h="65" extrusionOk="0">
                    <a:moveTo>
                      <a:pt x="0" y="1"/>
                    </a:moveTo>
                    <a:lnTo>
                      <a:pt x="0" y="1"/>
                    </a:lnTo>
                    <a:cubicBezTo>
                      <a:pt x="10" y="21"/>
                      <a:pt x="20" y="40"/>
                      <a:pt x="39" y="60"/>
                    </a:cubicBezTo>
                    <a:cubicBezTo>
                      <a:pt x="39" y="63"/>
                      <a:pt x="41" y="64"/>
                      <a:pt x="42" y="64"/>
                    </a:cubicBezTo>
                    <a:cubicBezTo>
                      <a:pt x="45" y="64"/>
                      <a:pt x="50" y="60"/>
                      <a:pt x="50" y="60"/>
                    </a:cubicBezTo>
                    <a:cubicBezTo>
                      <a:pt x="39" y="30"/>
                      <a:pt x="20" y="2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3"/>
              <p:cNvSpPr/>
              <p:nvPr/>
            </p:nvSpPr>
            <p:spPr>
              <a:xfrm>
                <a:off x="1009078" y="4252800"/>
                <a:ext cx="14617" cy="13770"/>
              </a:xfrm>
              <a:custGeom>
                <a:avLst/>
                <a:gdLst/>
                <a:ahLst/>
                <a:cxnLst/>
                <a:rect l="l" t="t" r="r" b="b"/>
                <a:pathLst>
                  <a:path w="69" h="65" extrusionOk="0">
                    <a:moveTo>
                      <a:pt x="69" y="1"/>
                    </a:moveTo>
                    <a:cubicBezTo>
                      <a:pt x="49" y="11"/>
                      <a:pt x="20" y="31"/>
                      <a:pt x="0" y="60"/>
                    </a:cubicBezTo>
                    <a:cubicBezTo>
                      <a:pt x="0" y="60"/>
                      <a:pt x="5" y="65"/>
                      <a:pt x="7" y="65"/>
                    </a:cubicBezTo>
                    <a:cubicBezTo>
                      <a:pt x="9" y="65"/>
                      <a:pt x="10" y="63"/>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3"/>
              <p:cNvSpPr/>
              <p:nvPr/>
            </p:nvSpPr>
            <p:spPr>
              <a:xfrm>
                <a:off x="992342" y="4227802"/>
                <a:ext cx="14829" cy="15041"/>
              </a:xfrm>
              <a:custGeom>
                <a:avLst/>
                <a:gdLst/>
                <a:ahLst/>
                <a:cxnLst/>
                <a:rect l="l" t="t" r="r" b="b"/>
                <a:pathLst>
                  <a:path w="70" h="71" extrusionOk="0">
                    <a:moveTo>
                      <a:pt x="1" y="1"/>
                    </a:moveTo>
                    <a:cubicBezTo>
                      <a:pt x="20" y="21"/>
                      <a:pt x="40" y="50"/>
                      <a:pt x="60" y="70"/>
                    </a:cubicBezTo>
                    <a:lnTo>
                      <a:pt x="69" y="60"/>
                    </a:lnTo>
                    <a:cubicBezTo>
                      <a:pt x="49" y="4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3"/>
              <p:cNvSpPr/>
              <p:nvPr/>
            </p:nvSpPr>
            <p:spPr>
              <a:xfrm>
                <a:off x="965226" y="4250893"/>
                <a:ext cx="16948" cy="10592"/>
              </a:xfrm>
              <a:custGeom>
                <a:avLst/>
                <a:gdLst/>
                <a:ahLst/>
                <a:cxnLst/>
                <a:rect l="l" t="t" r="r" b="b"/>
                <a:pathLst>
                  <a:path w="80" h="50" extrusionOk="0">
                    <a:moveTo>
                      <a:pt x="0" y="0"/>
                    </a:moveTo>
                    <a:lnTo>
                      <a:pt x="0" y="0"/>
                    </a:lnTo>
                    <a:cubicBezTo>
                      <a:pt x="20" y="20"/>
                      <a:pt x="50" y="40"/>
                      <a:pt x="70" y="49"/>
                    </a:cubicBezTo>
                    <a:lnTo>
                      <a:pt x="79" y="40"/>
                    </a:lnTo>
                    <a:cubicBezTo>
                      <a:pt x="50" y="20"/>
                      <a:pt x="3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3"/>
              <p:cNvSpPr/>
              <p:nvPr/>
            </p:nvSpPr>
            <p:spPr>
              <a:xfrm>
                <a:off x="965226" y="4298771"/>
                <a:ext cx="14829" cy="10804"/>
              </a:xfrm>
              <a:custGeom>
                <a:avLst/>
                <a:gdLst/>
                <a:ahLst/>
                <a:cxnLst/>
                <a:rect l="l" t="t" r="r" b="b"/>
                <a:pathLst>
                  <a:path w="70" h="51" extrusionOk="0">
                    <a:moveTo>
                      <a:pt x="0" y="0"/>
                    </a:moveTo>
                    <a:lnTo>
                      <a:pt x="0" y="0"/>
                    </a:lnTo>
                    <a:cubicBezTo>
                      <a:pt x="20" y="20"/>
                      <a:pt x="40" y="30"/>
                      <a:pt x="59" y="50"/>
                    </a:cubicBezTo>
                    <a:cubicBezTo>
                      <a:pt x="70" y="50"/>
                      <a:pt x="70" y="40"/>
                      <a:pt x="70" y="40"/>
                    </a:cubicBezTo>
                    <a:cubicBezTo>
                      <a:pt x="50" y="2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3"/>
              <p:cNvSpPr/>
              <p:nvPr/>
            </p:nvSpPr>
            <p:spPr>
              <a:xfrm>
                <a:off x="965226" y="4336268"/>
                <a:ext cx="20973" cy="9533"/>
              </a:xfrm>
              <a:custGeom>
                <a:avLst/>
                <a:gdLst/>
                <a:ahLst/>
                <a:cxnLst/>
                <a:rect l="l" t="t" r="r" b="b"/>
                <a:pathLst>
                  <a:path w="99" h="45" extrusionOk="0">
                    <a:moveTo>
                      <a:pt x="0" y="1"/>
                    </a:moveTo>
                    <a:lnTo>
                      <a:pt x="0" y="1"/>
                    </a:lnTo>
                    <a:cubicBezTo>
                      <a:pt x="30" y="11"/>
                      <a:pt x="59" y="30"/>
                      <a:pt x="89" y="40"/>
                    </a:cubicBezTo>
                    <a:cubicBezTo>
                      <a:pt x="89" y="43"/>
                      <a:pt x="90" y="44"/>
                      <a:pt x="91" y="44"/>
                    </a:cubicBezTo>
                    <a:cubicBezTo>
                      <a:pt x="94" y="44"/>
                      <a:pt x="99" y="37"/>
                      <a:pt x="99" y="30"/>
                    </a:cubicBezTo>
                    <a:cubicBezTo>
                      <a:pt x="70" y="11"/>
                      <a:pt x="4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3"/>
              <p:cNvSpPr/>
              <p:nvPr/>
            </p:nvSpPr>
            <p:spPr>
              <a:xfrm>
                <a:off x="963107" y="4371858"/>
                <a:ext cx="21185" cy="8474"/>
              </a:xfrm>
              <a:custGeom>
                <a:avLst/>
                <a:gdLst/>
                <a:ahLst/>
                <a:cxnLst/>
                <a:rect l="l" t="t" r="r" b="b"/>
                <a:pathLst>
                  <a:path w="100" h="40" extrusionOk="0">
                    <a:moveTo>
                      <a:pt x="1" y="0"/>
                    </a:moveTo>
                    <a:cubicBezTo>
                      <a:pt x="30" y="10"/>
                      <a:pt x="60" y="29"/>
                      <a:pt x="89" y="40"/>
                    </a:cubicBezTo>
                    <a:cubicBezTo>
                      <a:pt x="89" y="40"/>
                      <a:pt x="99" y="29"/>
                      <a:pt x="89" y="29"/>
                    </a:cubicBezTo>
                    <a:cubicBezTo>
                      <a:pt x="60" y="10"/>
                      <a:pt x="3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3"/>
              <p:cNvSpPr/>
              <p:nvPr/>
            </p:nvSpPr>
            <p:spPr>
              <a:xfrm>
                <a:off x="971581" y="4411262"/>
                <a:ext cx="14617" cy="4449"/>
              </a:xfrm>
              <a:custGeom>
                <a:avLst/>
                <a:gdLst/>
                <a:ahLst/>
                <a:cxnLst/>
                <a:rect l="l" t="t" r="r" b="b"/>
                <a:pathLst>
                  <a:path w="69" h="21" extrusionOk="0">
                    <a:moveTo>
                      <a:pt x="0" y="1"/>
                    </a:moveTo>
                    <a:lnTo>
                      <a:pt x="0" y="11"/>
                    </a:lnTo>
                    <a:cubicBezTo>
                      <a:pt x="20" y="11"/>
                      <a:pt x="40" y="21"/>
                      <a:pt x="59" y="21"/>
                    </a:cubicBezTo>
                    <a:cubicBezTo>
                      <a:pt x="69" y="21"/>
                      <a:pt x="69" y="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3"/>
              <p:cNvSpPr/>
              <p:nvPr/>
            </p:nvSpPr>
            <p:spPr>
              <a:xfrm>
                <a:off x="979843" y="4444734"/>
                <a:ext cx="18854" cy="8474"/>
              </a:xfrm>
              <a:custGeom>
                <a:avLst/>
                <a:gdLst/>
                <a:ahLst/>
                <a:cxnLst/>
                <a:rect l="l" t="t" r="r" b="b"/>
                <a:pathLst>
                  <a:path w="89" h="40" extrusionOk="0">
                    <a:moveTo>
                      <a:pt x="1" y="0"/>
                    </a:moveTo>
                    <a:lnTo>
                      <a:pt x="1" y="0"/>
                    </a:lnTo>
                    <a:cubicBezTo>
                      <a:pt x="30" y="11"/>
                      <a:pt x="60" y="30"/>
                      <a:pt x="79" y="40"/>
                    </a:cubicBezTo>
                    <a:cubicBezTo>
                      <a:pt x="89" y="40"/>
                      <a:pt x="89" y="30"/>
                      <a:pt x="89" y="20"/>
                    </a:cubicBezTo>
                    <a:cubicBezTo>
                      <a:pt x="60" y="11"/>
                      <a:pt x="3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3"/>
              <p:cNvSpPr/>
              <p:nvPr/>
            </p:nvSpPr>
            <p:spPr>
              <a:xfrm>
                <a:off x="994461" y="4476087"/>
                <a:ext cx="23091" cy="6355"/>
              </a:xfrm>
              <a:custGeom>
                <a:avLst/>
                <a:gdLst/>
                <a:ahLst/>
                <a:cxnLst/>
                <a:rect l="l" t="t" r="r" b="b"/>
                <a:pathLst>
                  <a:path w="109" h="30" extrusionOk="0">
                    <a:moveTo>
                      <a:pt x="0" y="0"/>
                    </a:moveTo>
                    <a:lnTo>
                      <a:pt x="0" y="10"/>
                    </a:lnTo>
                    <a:cubicBezTo>
                      <a:pt x="39" y="10"/>
                      <a:pt x="69" y="20"/>
                      <a:pt x="109" y="29"/>
                    </a:cubicBezTo>
                    <a:lnTo>
                      <a:pt x="109" y="20"/>
                    </a:lnTo>
                    <a:cubicBezTo>
                      <a:pt x="79" y="0"/>
                      <a:pt x="39"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3"/>
              <p:cNvSpPr/>
              <p:nvPr/>
            </p:nvSpPr>
            <p:spPr>
              <a:xfrm>
                <a:off x="1038313" y="4430116"/>
                <a:ext cx="12711" cy="21185"/>
              </a:xfrm>
              <a:custGeom>
                <a:avLst/>
                <a:gdLst/>
                <a:ahLst/>
                <a:cxnLst/>
                <a:rect l="l" t="t" r="r" b="b"/>
                <a:pathLst>
                  <a:path w="60" h="100" extrusionOk="0">
                    <a:moveTo>
                      <a:pt x="59" y="1"/>
                    </a:moveTo>
                    <a:lnTo>
                      <a:pt x="59" y="1"/>
                    </a:lnTo>
                    <a:cubicBezTo>
                      <a:pt x="59" y="1"/>
                      <a:pt x="58" y="2"/>
                      <a:pt x="58" y="2"/>
                    </a:cubicBezTo>
                    <a:lnTo>
                      <a:pt x="58" y="2"/>
                    </a:lnTo>
                    <a:lnTo>
                      <a:pt x="59" y="1"/>
                    </a:lnTo>
                    <a:close/>
                    <a:moveTo>
                      <a:pt x="58" y="2"/>
                    </a:moveTo>
                    <a:lnTo>
                      <a:pt x="0" y="89"/>
                    </a:lnTo>
                    <a:lnTo>
                      <a:pt x="10" y="99"/>
                    </a:lnTo>
                    <a:cubicBezTo>
                      <a:pt x="29" y="61"/>
                      <a:pt x="39" y="31"/>
                      <a:pt x="58" y="2"/>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3"/>
              <p:cNvSpPr/>
              <p:nvPr/>
            </p:nvSpPr>
            <p:spPr>
              <a:xfrm>
                <a:off x="1019459" y="4213396"/>
                <a:ext cx="10592" cy="19914"/>
              </a:xfrm>
              <a:custGeom>
                <a:avLst/>
                <a:gdLst/>
                <a:ahLst/>
                <a:cxnLst/>
                <a:rect l="l" t="t" r="r" b="b"/>
                <a:pathLst>
                  <a:path w="50" h="94" extrusionOk="0">
                    <a:moveTo>
                      <a:pt x="50" y="0"/>
                    </a:moveTo>
                    <a:lnTo>
                      <a:pt x="50" y="0"/>
                    </a:lnTo>
                    <a:cubicBezTo>
                      <a:pt x="30" y="30"/>
                      <a:pt x="10" y="59"/>
                      <a:pt x="0" y="89"/>
                    </a:cubicBezTo>
                    <a:cubicBezTo>
                      <a:pt x="0" y="89"/>
                      <a:pt x="5" y="93"/>
                      <a:pt x="8" y="93"/>
                    </a:cubicBezTo>
                    <a:cubicBezTo>
                      <a:pt x="9" y="93"/>
                      <a:pt x="10" y="92"/>
                      <a:pt x="10" y="89"/>
                    </a:cubicBezTo>
                    <a:cubicBezTo>
                      <a:pt x="20" y="59"/>
                      <a:pt x="30" y="3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3"/>
              <p:cNvSpPr/>
              <p:nvPr/>
            </p:nvSpPr>
            <p:spPr>
              <a:xfrm>
                <a:off x="1027721" y="4265299"/>
                <a:ext cx="14829" cy="12923"/>
              </a:xfrm>
              <a:custGeom>
                <a:avLst/>
                <a:gdLst/>
                <a:ahLst/>
                <a:cxnLst/>
                <a:rect l="l" t="t" r="r" b="b"/>
                <a:pathLst>
                  <a:path w="70" h="61" extrusionOk="0">
                    <a:moveTo>
                      <a:pt x="70" y="1"/>
                    </a:moveTo>
                    <a:cubicBezTo>
                      <a:pt x="40" y="1"/>
                      <a:pt x="20" y="31"/>
                      <a:pt x="1" y="51"/>
                    </a:cubicBezTo>
                    <a:cubicBezTo>
                      <a:pt x="1" y="60"/>
                      <a:pt x="11" y="60"/>
                      <a:pt x="11" y="60"/>
                    </a:cubicBezTo>
                    <a:cubicBezTo>
                      <a:pt x="30" y="40"/>
                      <a:pt x="40" y="11"/>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3"/>
              <p:cNvSpPr/>
              <p:nvPr/>
            </p:nvSpPr>
            <p:spPr>
              <a:xfrm>
                <a:off x="1027721" y="4311270"/>
                <a:ext cx="14829" cy="19066"/>
              </a:xfrm>
              <a:custGeom>
                <a:avLst/>
                <a:gdLst/>
                <a:ahLst/>
                <a:cxnLst/>
                <a:rect l="l" t="t" r="r" b="b"/>
                <a:pathLst>
                  <a:path w="70" h="90" extrusionOk="0">
                    <a:moveTo>
                      <a:pt x="70" y="0"/>
                    </a:moveTo>
                    <a:lnTo>
                      <a:pt x="70" y="0"/>
                    </a:lnTo>
                    <a:cubicBezTo>
                      <a:pt x="50" y="20"/>
                      <a:pt x="20" y="50"/>
                      <a:pt x="1" y="79"/>
                    </a:cubicBezTo>
                    <a:cubicBezTo>
                      <a:pt x="1" y="89"/>
                      <a:pt x="11" y="89"/>
                      <a:pt x="11" y="89"/>
                    </a:cubicBezTo>
                    <a:lnTo>
                      <a:pt x="7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3"/>
              <p:cNvSpPr/>
              <p:nvPr/>
            </p:nvSpPr>
            <p:spPr>
              <a:xfrm>
                <a:off x="1071573" y="4188398"/>
                <a:ext cx="6355" cy="8474"/>
              </a:xfrm>
              <a:custGeom>
                <a:avLst/>
                <a:gdLst/>
                <a:ahLst/>
                <a:cxnLst/>
                <a:rect l="l" t="t" r="r" b="b"/>
                <a:pathLst>
                  <a:path w="30" h="40" extrusionOk="0">
                    <a:moveTo>
                      <a:pt x="1" y="0"/>
                    </a:moveTo>
                    <a:cubicBezTo>
                      <a:pt x="10" y="10"/>
                      <a:pt x="10" y="29"/>
                      <a:pt x="20" y="40"/>
                    </a:cubicBezTo>
                    <a:lnTo>
                      <a:pt x="30" y="29"/>
                    </a:lnTo>
                    <a:cubicBezTo>
                      <a:pt x="30" y="20"/>
                      <a:pt x="1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4" name="Google Shape;2334;p13"/>
            <p:cNvSpPr/>
            <p:nvPr/>
          </p:nvSpPr>
          <p:spPr>
            <a:xfrm flipH="1">
              <a:off x="49" y="4565487"/>
              <a:ext cx="9143974" cy="640415"/>
            </a:xfrm>
            <a:custGeom>
              <a:avLst/>
              <a:gdLst/>
              <a:ahLst/>
              <a:cxnLst/>
              <a:rect l="l" t="t" r="r" b="b"/>
              <a:pathLst>
                <a:path w="43163" h="3023" extrusionOk="0">
                  <a:moveTo>
                    <a:pt x="21994" y="1"/>
                  </a:moveTo>
                  <a:cubicBezTo>
                    <a:pt x="21978" y="1"/>
                    <a:pt x="21962" y="1"/>
                    <a:pt x="21946" y="1"/>
                  </a:cubicBezTo>
                  <a:cubicBezTo>
                    <a:pt x="19908" y="11"/>
                    <a:pt x="18856" y="1015"/>
                    <a:pt x="16946" y="1310"/>
                  </a:cubicBezTo>
                  <a:cubicBezTo>
                    <a:pt x="16547" y="1369"/>
                    <a:pt x="16131" y="1394"/>
                    <a:pt x="15710" y="1394"/>
                  </a:cubicBezTo>
                  <a:cubicBezTo>
                    <a:pt x="14719" y="1394"/>
                    <a:pt x="13698" y="1254"/>
                    <a:pt x="12794" y="1074"/>
                  </a:cubicBezTo>
                  <a:cubicBezTo>
                    <a:pt x="11495" y="828"/>
                    <a:pt x="10235" y="513"/>
                    <a:pt x="8808" y="454"/>
                  </a:cubicBezTo>
                  <a:cubicBezTo>
                    <a:pt x="8609" y="444"/>
                    <a:pt x="8411" y="440"/>
                    <a:pt x="8215" y="440"/>
                  </a:cubicBezTo>
                  <a:cubicBezTo>
                    <a:pt x="6398" y="440"/>
                    <a:pt x="4680" y="828"/>
                    <a:pt x="3090" y="1192"/>
                  </a:cubicBezTo>
                  <a:cubicBezTo>
                    <a:pt x="2057" y="1438"/>
                    <a:pt x="1033" y="1674"/>
                    <a:pt x="0" y="1920"/>
                  </a:cubicBezTo>
                  <a:lnTo>
                    <a:pt x="0" y="3023"/>
                  </a:lnTo>
                  <a:lnTo>
                    <a:pt x="43163" y="3023"/>
                  </a:lnTo>
                  <a:lnTo>
                    <a:pt x="43163" y="1497"/>
                  </a:lnTo>
                  <a:cubicBezTo>
                    <a:pt x="43005" y="1438"/>
                    <a:pt x="42838" y="1399"/>
                    <a:pt x="42660" y="1359"/>
                  </a:cubicBezTo>
                  <a:cubicBezTo>
                    <a:pt x="42139" y="1265"/>
                    <a:pt x="41572" y="1237"/>
                    <a:pt x="40994" y="1237"/>
                  </a:cubicBezTo>
                  <a:cubicBezTo>
                    <a:pt x="40546" y="1237"/>
                    <a:pt x="40092" y="1254"/>
                    <a:pt x="39649" y="1271"/>
                  </a:cubicBezTo>
                  <a:cubicBezTo>
                    <a:pt x="39205" y="1293"/>
                    <a:pt x="38748" y="1312"/>
                    <a:pt x="38296" y="1312"/>
                  </a:cubicBezTo>
                  <a:cubicBezTo>
                    <a:pt x="37726" y="1312"/>
                    <a:pt x="37164" y="1281"/>
                    <a:pt x="36648" y="1182"/>
                  </a:cubicBezTo>
                  <a:cubicBezTo>
                    <a:pt x="35280" y="926"/>
                    <a:pt x="34473" y="228"/>
                    <a:pt x="32957" y="198"/>
                  </a:cubicBezTo>
                  <a:cubicBezTo>
                    <a:pt x="32921" y="197"/>
                    <a:pt x="32885" y="197"/>
                    <a:pt x="32849" y="197"/>
                  </a:cubicBezTo>
                  <a:cubicBezTo>
                    <a:pt x="31057" y="197"/>
                    <a:pt x="30019" y="1145"/>
                    <a:pt x="28214" y="1241"/>
                  </a:cubicBezTo>
                  <a:cubicBezTo>
                    <a:pt x="28107" y="1247"/>
                    <a:pt x="28000" y="1250"/>
                    <a:pt x="27895" y="1250"/>
                  </a:cubicBezTo>
                  <a:cubicBezTo>
                    <a:pt x="26830" y="1250"/>
                    <a:pt x="25860" y="947"/>
                    <a:pt x="25045" y="661"/>
                  </a:cubicBezTo>
                  <a:cubicBezTo>
                    <a:pt x="24171" y="340"/>
                    <a:pt x="23183" y="1"/>
                    <a:pt x="21994"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13"/>
            <p:cNvSpPr/>
            <p:nvPr/>
          </p:nvSpPr>
          <p:spPr>
            <a:xfrm>
              <a:off x="2883275" y="4573961"/>
              <a:ext cx="803961" cy="508858"/>
            </a:xfrm>
            <a:custGeom>
              <a:avLst/>
              <a:gdLst/>
              <a:ahLst/>
              <a:cxnLst/>
              <a:rect l="l" t="t" r="r" b="b"/>
              <a:pathLst>
                <a:path w="3795" h="2402" extrusionOk="0">
                  <a:moveTo>
                    <a:pt x="1516" y="424"/>
                  </a:moveTo>
                  <a:cubicBezTo>
                    <a:pt x="1546" y="512"/>
                    <a:pt x="1575" y="601"/>
                    <a:pt x="1615" y="689"/>
                  </a:cubicBezTo>
                  <a:cubicBezTo>
                    <a:pt x="1615" y="729"/>
                    <a:pt x="1624" y="768"/>
                    <a:pt x="1624" y="798"/>
                  </a:cubicBezTo>
                  <a:cubicBezTo>
                    <a:pt x="1585" y="670"/>
                    <a:pt x="1546" y="542"/>
                    <a:pt x="1516" y="424"/>
                  </a:cubicBezTo>
                  <a:close/>
                  <a:moveTo>
                    <a:pt x="1054" y="837"/>
                  </a:moveTo>
                  <a:lnTo>
                    <a:pt x="1054" y="837"/>
                  </a:lnTo>
                  <a:cubicBezTo>
                    <a:pt x="1064" y="847"/>
                    <a:pt x="1073" y="857"/>
                    <a:pt x="1083" y="877"/>
                  </a:cubicBezTo>
                  <a:cubicBezTo>
                    <a:pt x="1093" y="886"/>
                    <a:pt x="1103" y="906"/>
                    <a:pt x="1113" y="916"/>
                  </a:cubicBezTo>
                  <a:cubicBezTo>
                    <a:pt x="1123" y="936"/>
                    <a:pt x="1123" y="945"/>
                    <a:pt x="1123" y="965"/>
                  </a:cubicBezTo>
                  <a:cubicBezTo>
                    <a:pt x="1103" y="916"/>
                    <a:pt x="1073" y="877"/>
                    <a:pt x="1054" y="837"/>
                  </a:cubicBezTo>
                  <a:close/>
                  <a:moveTo>
                    <a:pt x="1742" y="1083"/>
                  </a:moveTo>
                  <a:lnTo>
                    <a:pt x="1772" y="1172"/>
                  </a:lnTo>
                  <a:lnTo>
                    <a:pt x="1772" y="1290"/>
                  </a:lnTo>
                  <a:cubicBezTo>
                    <a:pt x="1772" y="1260"/>
                    <a:pt x="1762" y="1240"/>
                    <a:pt x="1753" y="1211"/>
                  </a:cubicBezTo>
                  <a:cubicBezTo>
                    <a:pt x="1753" y="1201"/>
                    <a:pt x="1742" y="1192"/>
                    <a:pt x="1742" y="1172"/>
                  </a:cubicBezTo>
                  <a:cubicBezTo>
                    <a:pt x="1742" y="1152"/>
                    <a:pt x="1742" y="1133"/>
                    <a:pt x="1733" y="1103"/>
                  </a:cubicBezTo>
                  <a:cubicBezTo>
                    <a:pt x="1742" y="1093"/>
                    <a:pt x="1742" y="1093"/>
                    <a:pt x="1742" y="1083"/>
                  </a:cubicBezTo>
                  <a:close/>
                  <a:moveTo>
                    <a:pt x="1290" y="995"/>
                  </a:moveTo>
                  <a:lnTo>
                    <a:pt x="1290" y="995"/>
                  </a:lnTo>
                  <a:cubicBezTo>
                    <a:pt x="1290" y="1004"/>
                    <a:pt x="1300" y="1024"/>
                    <a:pt x="1309" y="1034"/>
                  </a:cubicBezTo>
                  <a:cubicBezTo>
                    <a:pt x="1358" y="1139"/>
                    <a:pt x="1415" y="1235"/>
                    <a:pt x="1463" y="1341"/>
                  </a:cubicBezTo>
                  <a:lnTo>
                    <a:pt x="1463" y="1341"/>
                  </a:lnTo>
                  <a:cubicBezTo>
                    <a:pt x="1462" y="1340"/>
                    <a:pt x="1460" y="1339"/>
                    <a:pt x="1457" y="1339"/>
                  </a:cubicBezTo>
                  <a:cubicBezTo>
                    <a:pt x="1408" y="1260"/>
                    <a:pt x="1349" y="1192"/>
                    <a:pt x="1300" y="1113"/>
                  </a:cubicBezTo>
                  <a:cubicBezTo>
                    <a:pt x="1290" y="1074"/>
                    <a:pt x="1290" y="1034"/>
                    <a:pt x="1290" y="995"/>
                  </a:cubicBezTo>
                  <a:close/>
                  <a:moveTo>
                    <a:pt x="2205" y="119"/>
                  </a:moveTo>
                  <a:cubicBezTo>
                    <a:pt x="2156" y="433"/>
                    <a:pt x="2107" y="739"/>
                    <a:pt x="2057" y="1054"/>
                  </a:cubicBezTo>
                  <a:cubicBezTo>
                    <a:pt x="2048" y="1122"/>
                    <a:pt x="2038" y="1192"/>
                    <a:pt x="2018" y="1260"/>
                  </a:cubicBezTo>
                  <a:cubicBezTo>
                    <a:pt x="2008" y="1290"/>
                    <a:pt x="1998" y="1319"/>
                    <a:pt x="1989" y="1359"/>
                  </a:cubicBezTo>
                  <a:cubicBezTo>
                    <a:pt x="2028" y="1004"/>
                    <a:pt x="2077" y="641"/>
                    <a:pt x="2116" y="286"/>
                  </a:cubicBezTo>
                  <a:cubicBezTo>
                    <a:pt x="2146" y="237"/>
                    <a:pt x="2175" y="178"/>
                    <a:pt x="2205" y="119"/>
                  </a:cubicBezTo>
                  <a:close/>
                  <a:moveTo>
                    <a:pt x="3071" y="857"/>
                  </a:moveTo>
                  <a:lnTo>
                    <a:pt x="3071" y="857"/>
                  </a:lnTo>
                  <a:cubicBezTo>
                    <a:pt x="2923" y="1034"/>
                    <a:pt x="2766" y="1211"/>
                    <a:pt x="2608" y="1388"/>
                  </a:cubicBezTo>
                  <a:lnTo>
                    <a:pt x="2875" y="1004"/>
                  </a:lnTo>
                  <a:cubicBezTo>
                    <a:pt x="2943" y="955"/>
                    <a:pt x="3002" y="906"/>
                    <a:pt x="3071" y="857"/>
                  </a:cubicBezTo>
                  <a:close/>
                  <a:moveTo>
                    <a:pt x="2520" y="1251"/>
                  </a:moveTo>
                  <a:cubicBezTo>
                    <a:pt x="2451" y="1349"/>
                    <a:pt x="2382" y="1447"/>
                    <a:pt x="2313" y="1536"/>
                  </a:cubicBezTo>
                  <a:cubicBezTo>
                    <a:pt x="2304" y="1546"/>
                    <a:pt x="2304" y="1546"/>
                    <a:pt x="2293" y="1546"/>
                  </a:cubicBezTo>
                  <a:cubicBezTo>
                    <a:pt x="2333" y="1477"/>
                    <a:pt x="2372" y="1408"/>
                    <a:pt x="2402" y="1339"/>
                  </a:cubicBezTo>
                  <a:lnTo>
                    <a:pt x="2520" y="1251"/>
                  </a:lnTo>
                  <a:close/>
                  <a:moveTo>
                    <a:pt x="3120" y="1231"/>
                  </a:moveTo>
                  <a:lnTo>
                    <a:pt x="3120" y="1231"/>
                  </a:lnTo>
                  <a:cubicBezTo>
                    <a:pt x="2963" y="1339"/>
                    <a:pt x="2815" y="1437"/>
                    <a:pt x="2667" y="1546"/>
                  </a:cubicBezTo>
                  <a:lnTo>
                    <a:pt x="2697" y="1516"/>
                  </a:lnTo>
                  <a:cubicBezTo>
                    <a:pt x="2766" y="1447"/>
                    <a:pt x="2845" y="1378"/>
                    <a:pt x="2923" y="1310"/>
                  </a:cubicBezTo>
                  <a:cubicBezTo>
                    <a:pt x="2993" y="1290"/>
                    <a:pt x="3052" y="1260"/>
                    <a:pt x="3120" y="1231"/>
                  </a:cubicBezTo>
                  <a:close/>
                  <a:moveTo>
                    <a:pt x="876" y="1221"/>
                  </a:moveTo>
                  <a:lnTo>
                    <a:pt x="876" y="1221"/>
                  </a:lnTo>
                  <a:cubicBezTo>
                    <a:pt x="975" y="1310"/>
                    <a:pt x="1073" y="1388"/>
                    <a:pt x="1172" y="1467"/>
                  </a:cubicBezTo>
                  <a:cubicBezTo>
                    <a:pt x="1182" y="1507"/>
                    <a:pt x="1182" y="1536"/>
                    <a:pt x="1191" y="1566"/>
                  </a:cubicBezTo>
                  <a:cubicBezTo>
                    <a:pt x="1113" y="1507"/>
                    <a:pt x="1044" y="1447"/>
                    <a:pt x="965" y="1388"/>
                  </a:cubicBezTo>
                  <a:cubicBezTo>
                    <a:pt x="935" y="1329"/>
                    <a:pt x="906" y="1280"/>
                    <a:pt x="876" y="1221"/>
                  </a:cubicBezTo>
                  <a:close/>
                  <a:moveTo>
                    <a:pt x="2284" y="1428"/>
                  </a:moveTo>
                  <a:cubicBezTo>
                    <a:pt x="2254" y="1477"/>
                    <a:pt x="2225" y="1536"/>
                    <a:pt x="2195" y="1595"/>
                  </a:cubicBezTo>
                  <a:lnTo>
                    <a:pt x="2186" y="1595"/>
                  </a:lnTo>
                  <a:lnTo>
                    <a:pt x="2195" y="1585"/>
                  </a:lnTo>
                  <a:cubicBezTo>
                    <a:pt x="2215" y="1536"/>
                    <a:pt x="2245" y="1487"/>
                    <a:pt x="2264" y="1437"/>
                  </a:cubicBezTo>
                  <a:cubicBezTo>
                    <a:pt x="2274" y="1437"/>
                    <a:pt x="2274" y="1428"/>
                    <a:pt x="2284" y="1428"/>
                  </a:cubicBezTo>
                  <a:close/>
                  <a:moveTo>
                    <a:pt x="1683" y="1231"/>
                  </a:moveTo>
                  <a:cubicBezTo>
                    <a:pt x="1694" y="1349"/>
                    <a:pt x="1713" y="1457"/>
                    <a:pt x="1733" y="1566"/>
                  </a:cubicBezTo>
                  <a:cubicBezTo>
                    <a:pt x="1733" y="1585"/>
                    <a:pt x="1742" y="1605"/>
                    <a:pt x="1742" y="1614"/>
                  </a:cubicBezTo>
                  <a:lnTo>
                    <a:pt x="1654" y="1290"/>
                  </a:lnTo>
                  <a:cubicBezTo>
                    <a:pt x="1654" y="1290"/>
                    <a:pt x="1664" y="1290"/>
                    <a:pt x="1664" y="1280"/>
                  </a:cubicBezTo>
                  <a:cubicBezTo>
                    <a:pt x="1664" y="1270"/>
                    <a:pt x="1674" y="1251"/>
                    <a:pt x="1683" y="1231"/>
                  </a:cubicBezTo>
                  <a:close/>
                  <a:moveTo>
                    <a:pt x="1300" y="1181"/>
                  </a:moveTo>
                  <a:lnTo>
                    <a:pt x="1300" y="1181"/>
                  </a:lnTo>
                  <a:cubicBezTo>
                    <a:pt x="1379" y="1280"/>
                    <a:pt x="1447" y="1369"/>
                    <a:pt x="1516" y="1467"/>
                  </a:cubicBezTo>
                  <a:cubicBezTo>
                    <a:pt x="1497" y="1516"/>
                    <a:pt x="1477" y="1575"/>
                    <a:pt x="1457" y="1625"/>
                  </a:cubicBezTo>
                  <a:cubicBezTo>
                    <a:pt x="1427" y="1585"/>
                    <a:pt x="1408" y="1536"/>
                    <a:pt x="1379" y="1496"/>
                  </a:cubicBezTo>
                  <a:cubicBezTo>
                    <a:pt x="1368" y="1487"/>
                    <a:pt x="1368" y="1467"/>
                    <a:pt x="1359" y="1447"/>
                  </a:cubicBezTo>
                  <a:cubicBezTo>
                    <a:pt x="1349" y="1428"/>
                    <a:pt x="1339" y="1408"/>
                    <a:pt x="1329" y="1378"/>
                  </a:cubicBezTo>
                  <a:cubicBezTo>
                    <a:pt x="1320" y="1319"/>
                    <a:pt x="1309" y="1251"/>
                    <a:pt x="1300" y="1181"/>
                  </a:cubicBezTo>
                  <a:close/>
                  <a:moveTo>
                    <a:pt x="2146" y="1526"/>
                  </a:moveTo>
                  <a:cubicBezTo>
                    <a:pt x="2127" y="1555"/>
                    <a:pt x="2107" y="1595"/>
                    <a:pt x="2097" y="1634"/>
                  </a:cubicBezTo>
                  <a:lnTo>
                    <a:pt x="2008" y="1664"/>
                  </a:lnTo>
                  <a:cubicBezTo>
                    <a:pt x="2008" y="1654"/>
                    <a:pt x="2008" y="1644"/>
                    <a:pt x="1998" y="1634"/>
                  </a:cubicBezTo>
                  <a:cubicBezTo>
                    <a:pt x="2048" y="1595"/>
                    <a:pt x="2097" y="1555"/>
                    <a:pt x="2146" y="1526"/>
                  </a:cubicBezTo>
                  <a:close/>
                  <a:moveTo>
                    <a:pt x="1635" y="1349"/>
                  </a:moveTo>
                  <a:lnTo>
                    <a:pt x="1723" y="1703"/>
                  </a:lnTo>
                  <a:cubicBezTo>
                    <a:pt x="1703" y="1664"/>
                    <a:pt x="1694" y="1625"/>
                    <a:pt x="1674" y="1595"/>
                  </a:cubicBezTo>
                  <a:lnTo>
                    <a:pt x="1595" y="1447"/>
                  </a:lnTo>
                  <a:cubicBezTo>
                    <a:pt x="1605" y="1418"/>
                    <a:pt x="1624" y="1378"/>
                    <a:pt x="1635" y="1349"/>
                  </a:cubicBezTo>
                  <a:close/>
                  <a:moveTo>
                    <a:pt x="2068" y="1673"/>
                  </a:moveTo>
                  <a:lnTo>
                    <a:pt x="2068" y="1673"/>
                  </a:lnTo>
                  <a:cubicBezTo>
                    <a:pt x="2057" y="1693"/>
                    <a:pt x="2048" y="1723"/>
                    <a:pt x="2038" y="1743"/>
                  </a:cubicBezTo>
                  <a:cubicBezTo>
                    <a:pt x="2028" y="1723"/>
                    <a:pt x="2028" y="1713"/>
                    <a:pt x="2018" y="1693"/>
                  </a:cubicBezTo>
                  <a:cubicBezTo>
                    <a:pt x="2038" y="1684"/>
                    <a:pt x="2057" y="1684"/>
                    <a:pt x="2068" y="1673"/>
                  </a:cubicBezTo>
                  <a:close/>
                  <a:moveTo>
                    <a:pt x="1005" y="1457"/>
                  </a:moveTo>
                  <a:lnTo>
                    <a:pt x="1005" y="1457"/>
                  </a:lnTo>
                  <a:cubicBezTo>
                    <a:pt x="1044" y="1487"/>
                    <a:pt x="1073" y="1516"/>
                    <a:pt x="1103" y="1546"/>
                  </a:cubicBezTo>
                  <a:cubicBezTo>
                    <a:pt x="1132" y="1566"/>
                    <a:pt x="1162" y="1595"/>
                    <a:pt x="1191" y="1614"/>
                  </a:cubicBezTo>
                  <a:cubicBezTo>
                    <a:pt x="1202" y="1684"/>
                    <a:pt x="1211" y="1743"/>
                    <a:pt x="1221" y="1802"/>
                  </a:cubicBezTo>
                  <a:cubicBezTo>
                    <a:pt x="1202" y="1782"/>
                    <a:pt x="1172" y="1762"/>
                    <a:pt x="1152" y="1732"/>
                  </a:cubicBezTo>
                  <a:cubicBezTo>
                    <a:pt x="1103" y="1644"/>
                    <a:pt x="1054" y="1555"/>
                    <a:pt x="1005" y="1457"/>
                  </a:cubicBezTo>
                  <a:close/>
                  <a:moveTo>
                    <a:pt x="1565" y="1536"/>
                  </a:moveTo>
                  <a:cubicBezTo>
                    <a:pt x="1565" y="1546"/>
                    <a:pt x="1565" y="1546"/>
                    <a:pt x="1575" y="1555"/>
                  </a:cubicBezTo>
                  <a:lnTo>
                    <a:pt x="1703" y="1792"/>
                  </a:lnTo>
                  <a:cubicBezTo>
                    <a:pt x="1674" y="1802"/>
                    <a:pt x="1654" y="1811"/>
                    <a:pt x="1635" y="1821"/>
                  </a:cubicBezTo>
                  <a:cubicBezTo>
                    <a:pt x="1595" y="1782"/>
                    <a:pt x="1556" y="1752"/>
                    <a:pt x="1516" y="1713"/>
                  </a:cubicBezTo>
                  <a:lnTo>
                    <a:pt x="1506" y="1703"/>
                  </a:lnTo>
                  <a:cubicBezTo>
                    <a:pt x="1526" y="1644"/>
                    <a:pt x="1546" y="1595"/>
                    <a:pt x="1565" y="1536"/>
                  </a:cubicBezTo>
                  <a:close/>
                  <a:moveTo>
                    <a:pt x="1379" y="1792"/>
                  </a:moveTo>
                  <a:cubicBezTo>
                    <a:pt x="1388" y="1792"/>
                    <a:pt x="1388" y="1802"/>
                    <a:pt x="1388" y="1811"/>
                  </a:cubicBezTo>
                  <a:lnTo>
                    <a:pt x="1388" y="1831"/>
                  </a:lnTo>
                  <a:cubicBezTo>
                    <a:pt x="1379" y="1811"/>
                    <a:pt x="1379" y="1802"/>
                    <a:pt x="1379" y="1792"/>
                  </a:cubicBezTo>
                  <a:close/>
                  <a:moveTo>
                    <a:pt x="1565" y="1802"/>
                  </a:moveTo>
                  <a:cubicBezTo>
                    <a:pt x="1576" y="1811"/>
                    <a:pt x="1595" y="1821"/>
                    <a:pt x="1605" y="1831"/>
                  </a:cubicBezTo>
                  <a:cubicBezTo>
                    <a:pt x="1595" y="1841"/>
                    <a:pt x="1595" y="1841"/>
                    <a:pt x="1585" y="1841"/>
                  </a:cubicBezTo>
                  <a:cubicBezTo>
                    <a:pt x="1585" y="1831"/>
                    <a:pt x="1576" y="1811"/>
                    <a:pt x="1565" y="1802"/>
                  </a:cubicBezTo>
                  <a:close/>
                  <a:moveTo>
                    <a:pt x="1979" y="1782"/>
                  </a:moveTo>
                  <a:cubicBezTo>
                    <a:pt x="1979" y="1802"/>
                    <a:pt x="1989" y="1811"/>
                    <a:pt x="1989" y="1831"/>
                  </a:cubicBezTo>
                  <a:cubicBezTo>
                    <a:pt x="1979" y="1841"/>
                    <a:pt x="1979" y="1861"/>
                    <a:pt x="1969" y="1870"/>
                  </a:cubicBezTo>
                  <a:lnTo>
                    <a:pt x="1969" y="1851"/>
                  </a:lnTo>
                  <a:cubicBezTo>
                    <a:pt x="1969" y="1831"/>
                    <a:pt x="1969" y="1802"/>
                    <a:pt x="1979" y="1782"/>
                  </a:cubicBezTo>
                  <a:close/>
                  <a:moveTo>
                    <a:pt x="1635" y="1861"/>
                  </a:moveTo>
                  <a:cubicBezTo>
                    <a:pt x="1635" y="1870"/>
                    <a:pt x="1624" y="1880"/>
                    <a:pt x="1615" y="1880"/>
                  </a:cubicBezTo>
                  <a:lnTo>
                    <a:pt x="1605" y="1870"/>
                  </a:lnTo>
                  <a:cubicBezTo>
                    <a:pt x="1615" y="1861"/>
                    <a:pt x="1624" y="1861"/>
                    <a:pt x="1624" y="1861"/>
                  </a:cubicBezTo>
                  <a:close/>
                  <a:moveTo>
                    <a:pt x="1202" y="1831"/>
                  </a:moveTo>
                  <a:lnTo>
                    <a:pt x="1231" y="1861"/>
                  </a:lnTo>
                  <a:lnTo>
                    <a:pt x="1231" y="1890"/>
                  </a:lnTo>
                  <a:lnTo>
                    <a:pt x="1202" y="1831"/>
                  </a:lnTo>
                  <a:close/>
                  <a:moveTo>
                    <a:pt x="1438" y="1890"/>
                  </a:moveTo>
                  <a:lnTo>
                    <a:pt x="1447" y="1900"/>
                  </a:lnTo>
                  <a:lnTo>
                    <a:pt x="1438" y="1900"/>
                  </a:lnTo>
                  <a:lnTo>
                    <a:pt x="1438" y="1890"/>
                  </a:lnTo>
                  <a:close/>
                  <a:moveTo>
                    <a:pt x="1723" y="1841"/>
                  </a:moveTo>
                  <a:cubicBezTo>
                    <a:pt x="1733" y="1870"/>
                    <a:pt x="1753" y="1890"/>
                    <a:pt x="1762" y="1920"/>
                  </a:cubicBezTo>
                  <a:lnTo>
                    <a:pt x="1762" y="1929"/>
                  </a:lnTo>
                  <a:cubicBezTo>
                    <a:pt x="1733" y="1910"/>
                    <a:pt x="1713" y="1890"/>
                    <a:pt x="1694" y="1870"/>
                  </a:cubicBezTo>
                  <a:lnTo>
                    <a:pt x="1723" y="1841"/>
                  </a:lnTo>
                  <a:close/>
                  <a:moveTo>
                    <a:pt x="1457" y="1929"/>
                  </a:moveTo>
                  <a:cubicBezTo>
                    <a:pt x="1467" y="1940"/>
                    <a:pt x="1477" y="1959"/>
                    <a:pt x="1487" y="1979"/>
                  </a:cubicBezTo>
                  <a:cubicBezTo>
                    <a:pt x="1467" y="1988"/>
                    <a:pt x="1457" y="2008"/>
                    <a:pt x="1438" y="2018"/>
                  </a:cubicBezTo>
                  <a:cubicBezTo>
                    <a:pt x="1427" y="2008"/>
                    <a:pt x="1418" y="1999"/>
                    <a:pt x="1408" y="1999"/>
                  </a:cubicBezTo>
                  <a:lnTo>
                    <a:pt x="1408" y="1979"/>
                  </a:lnTo>
                  <a:cubicBezTo>
                    <a:pt x="1408" y="1969"/>
                    <a:pt x="1418" y="1959"/>
                    <a:pt x="1418" y="1940"/>
                  </a:cubicBezTo>
                  <a:cubicBezTo>
                    <a:pt x="1438" y="1940"/>
                    <a:pt x="1447" y="1929"/>
                    <a:pt x="1457" y="1929"/>
                  </a:cubicBezTo>
                  <a:close/>
                  <a:moveTo>
                    <a:pt x="1664" y="1890"/>
                  </a:moveTo>
                  <a:cubicBezTo>
                    <a:pt x="1674" y="1900"/>
                    <a:pt x="1694" y="1910"/>
                    <a:pt x="1703" y="1920"/>
                  </a:cubicBezTo>
                  <a:cubicBezTo>
                    <a:pt x="1723" y="1940"/>
                    <a:pt x="1742" y="1949"/>
                    <a:pt x="1753" y="1969"/>
                  </a:cubicBezTo>
                  <a:lnTo>
                    <a:pt x="1742" y="2047"/>
                  </a:lnTo>
                  <a:cubicBezTo>
                    <a:pt x="1723" y="2018"/>
                    <a:pt x="1694" y="1999"/>
                    <a:pt x="1664" y="1979"/>
                  </a:cubicBezTo>
                  <a:cubicBezTo>
                    <a:pt x="1654" y="1949"/>
                    <a:pt x="1644" y="1929"/>
                    <a:pt x="1635" y="1910"/>
                  </a:cubicBezTo>
                  <a:cubicBezTo>
                    <a:pt x="1644" y="1900"/>
                    <a:pt x="1654" y="1890"/>
                    <a:pt x="1664" y="1890"/>
                  </a:cubicBezTo>
                  <a:close/>
                  <a:moveTo>
                    <a:pt x="1713" y="2058"/>
                  </a:moveTo>
                  <a:lnTo>
                    <a:pt x="1742" y="2087"/>
                  </a:lnTo>
                  <a:cubicBezTo>
                    <a:pt x="1742" y="2097"/>
                    <a:pt x="1733" y="2097"/>
                    <a:pt x="1733" y="2097"/>
                  </a:cubicBezTo>
                  <a:cubicBezTo>
                    <a:pt x="1723" y="2087"/>
                    <a:pt x="1723" y="2067"/>
                    <a:pt x="1713" y="2058"/>
                  </a:cubicBezTo>
                  <a:close/>
                  <a:moveTo>
                    <a:pt x="1427" y="2058"/>
                  </a:moveTo>
                  <a:lnTo>
                    <a:pt x="1467" y="2097"/>
                  </a:lnTo>
                  <a:lnTo>
                    <a:pt x="1487" y="2117"/>
                  </a:lnTo>
                  <a:lnTo>
                    <a:pt x="1427" y="2087"/>
                  </a:lnTo>
                  <a:cubicBezTo>
                    <a:pt x="1427" y="2087"/>
                    <a:pt x="1427" y="2077"/>
                    <a:pt x="1418" y="2067"/>
                  </a:cubicBezTo>
                  <a:cubicBezTo>
                    <a:pt x="1427" y="2067"/>
                    <a:pt x="1427" y="2067"/>
                    <a:pt x="1427" y="2058"/>
                  </a:cubicBezTo>
                  <a:close/>
                  <a:moveTo>
                    <a:pt x="1506" y="2008"/>
                  </a:moveTo>
                  <a:cubicBezTo>
                    <a:pt x="1516" y="2028"/>
                    <a:pt x="1526" y="2047"/>
                    <a:pt x="1546" y="2067"/>
                  </a:cubicBezTo>
                  <a:lnTo>
                    <a:pt x="1575" y="2156"/>
                  </a:lnTo>
                  <a:lnTo>
                    <a:pt x="1575" y="2156"/>
                  </a:lnTo>
                  <a:lnTo>
                    <a:pt x="1565" y="2146"/>
                  </a:lnTo>
                  <a:cubicBezTo>
                    <a:pt x="1526" y="2117"/>
                    <a:pt x="1497" y="2077"/>
                    <a:pt x="1457" y="2038"/>
                  </a:cubicBezTo>
                  <a:cubicBezTo>
                    <a:pt x="1477" y="2028"/>
                    <a:pt x="1487" y="2018"/>
                    <a:pt x="1506" y="2008"/>
                  </a:cubicBezTo>
                  <a:close/>
                  <a:moveTo>
                    <a:pt x="2864" y="1920"/>
                  </a:moveTo>
                  <a:cubicBezTo>
                    <a:pt x="2786" y="1949"/>
                    <a:pt x="2697" y="1988"/>
                    <a:pt x="2608" y="2028"/>
                  </a:cubicBezTo>
                  <a:cubicBezTo>
                    <a:pt x="2490" y="2077"/>
                    <a:pt x="2382" y="2126"/>
                    <a:pt x="2264" y="2176"/>
                  </a:cubicBezTo>
                  <a:cubicBezTo>
                    <a:pt x="2402" y="2106"/>
                    <a:pt x="2549" y="2028"/>
                    <a:pt x="2687" y="1959"/>
                  </a:cubicBezTo>
                  <a:cubicBezTo>
                    <a:pt x="2746" y="1940"/>
                    <a:pt x="2805" y="1929"/>
                    <a:pt x="2864" y="1920"/>
                  </a:cubicBezTo>
                  <a:close/>
                  <a:moveTo>
                    <a:pt x="1516" y="2289"/>
                  </a:moveTo>
                  <a:lnTo>
                    <a:pt x="1467" y="2313"/>
                  </a:lnTo>
                  <a:lnTo>
                    <a:pt x="1457" y="2303"/>
                  </a:lnTo>
                  <a:cubicBezTo>
                    <a:pt x="1482" y="2303"/>
                    <a:pt x="1499" y="2297"/>
                    <a:pt x="1516" y="2289"/>
                  </a:cubicBezTo>
                  <a:close/>
                  <a:moveTo>
                    <a:pt x="2087" y="2284"/>
                  </a:moveTo>
                  <a:cubicBezTo>
                    <a:pt x="2087" y="2303"/>
                    <a:pt x="2077" y="2313"/>
                    <a:pt x="2068" y="2333"/>
                  </a:cubicBezTo>
                  <a:cubicBezTo>
                    <a:pt x="2057" y="2323"/>
                    <a:pt x="2057" y="2313"/>
                    <a:pt x="2048" y="2303"/>
                  </a:cubicBezTo>
                  <a:cubicBezTo>
                    <a:pt x="2057" y="2303"/>
                    <a:pt x="2077" y="2294"/>
                    <a:pt x="2087" y="2284"/>
                  </a:cubicBezTo>
                  <a:close/>
                  <a:moveTo>
                    <a:pt x="778" y="1969"/>
                  </a:moveTo>
                  <a:lnTo>
                    <a:pt x="778" y="1969"/>
                  </a:lnTo>
                  <a:cubicBezTo>
                    <a:pt x="857" y="1999"/>
                    <a:pt x="926" y="2038"/>
                    <a:pt x="1005" y="2067"/>
                  </a:cubicBezTo>
                  <a:cubicBezTo>
                    <a:pt x="1103" y="2156"/>
                    <a:pt x="1191" y="2254"/>
                    <a:pt x="1290" y="2343"/>
                  </a:cubicBezTo>
                  <a:cubicBezTo>
                    <a:pt x="1280" y="2343"/>
                    <a:pt x="1270" y="2353"/>
                    <a:pt x="1270" y="2353"/>
                  </a:cubicBezTo>
                  <a:cubicBezTo>
                    <a:pt x="1261" y="2353"/>
                    <a:pt x="1250" y="2343"/>
                    <a:pt x="1241" y="2343"/>
                  </a:cubicBezTo>
                  <a:cubicBezTo>
                    <a:pt x="1132" y="2264"/>
                    <a:pt x="1024" y="2176"/>
                    <a:pt x="916" y="2087"/>
                  </a:cubicBezTo>
                  <a:cubicBezTo>
                    <a:pt x="867" y="2047"/>
                    <a:pt x="828" y="2008"/>
                    <a:pt x="778" y="1969"/>
                  </a:cubicBezTo>
                  <a:close/>
                  <a:moveTo>
                    <a:pt x="2363" y="2323"/>
                  </a:moveTo>
                  <a:lnTo>
                    <a:pt x="2363" y="2323"/>
                  </a:lnTo>
                  <a:cubicBezTo>
                    <a:pt x="2343" y="2333"/>
                    <a:pt x="2313" y="2343"/>
                    <a:pt x="2284" y="2353"/>
                  </a:cubicBezTo>
                  <a:cubicBezTo>
                    <a:pt x="2274" y="2362"/>
                    <a:pt x="2254" y="2362"/>
                    <a:pt x="2245" y="2362"/>
                  </a:cubicBezTo>
                  <a:cubicBezTo>
                    <a:pt x="2284" y="2353"/>
                    <a:pt x="2323" y="2333"/>
                    <a:pt x="2363" y="2323"/>
                  </a:cubicBezTo>
                  <a:close/>
                  <a:moveTo>
                    <a:pt x="2127" y="2303"/>
                  </a:moveTo>
                  <a:cubicBezTo>
                    <a:pt x="2127" y="2303"/>
                    <a:pt x="2136" y="2303"/>
                    <a:pt x="2136" y="2313"/>
                  </a:cubicBezTo>
                  <a:cubicBezTo>
                    <a:pt x="2136" y="2323"/>
                    <a:pt x="2146" y="2343"/>
                    <a:pt x="2146" y="2362"/>
                  </a:cubicBezTo>
                  <a:cubicBezTo>
                    <a:pt x="2136" y="2362"/>
                    <a:pt x="2127" y="2362"/>
                    <a:pt x="2116" y="2373"/>
                  </a:cubicBezTo>
                  <a:lnTo>
                    <a:pt x="2097" y="2353"/>
                  </a:lnTo>
                  <a:cubicBezTo>
                    <a:pt x="2107" y="2333"/>
                    <a:pt x="2116" y="2313"/>
                    <a:pt x="2127" y="2303"/>
                  </a:cubicBezTo>
                  <a:close/>
                  <a:moveTo>
                    <a:pt x="1890" y="0"/>
                  </a:moveTo>
                  <a:cubicBezTo>
                    <a:pt x="1851" y="0"/>
                    <a:pt x="1812" y="0"/>
                    <a:pt x="1772" y="11"/>
                  </a:cubicBezTo>
                  <a:lnTo>
                    <a:pt x="1772" y="837"/>
                  </a:lnTo>
                  <a:cubicBezTo>
                    <a:pt x="1772" y="857"/>
                    <a:pt x="1762" y="866"/>
                    <a:pt x="1753" y="886"/>
                  </a:cubicBezTo>
                  <a:cubicBezTo>
                    <a:pt x="1733" y="818"/>
                    <a:pt x="1703" y="748"/>
                    <a:pt x="1683" y="680"/>
                  </a:cubicBezTo>
                  <a:cubicBezTo>
                    <a:pt x="1664" y="552"/>
                    <a:pt x="1654" y="424"/>
                    <a:pt x="1644" y="296"/>
                  </a:cubicBezTo>
                  <a:cubicBezTo>
                    <a:pt x="1635" y="208"/>
                    <a:pt x="1624" y="119"/>
                    <a:pt x="1615" y="20"/>
                  </a:cubicBezTo>
                  <a:cubicBezTo>
                    <a:pt x="1595" y="20"/>
                    <a:pt x="1575" y="30"/>
                    <a:pt x="1546" y="30"/>
                  </a:cubicBezTo>
                  <a:cubicBezTo>
                    <a:pt x="1555" y="144"/>
                    <a:pt x="1565" y="267"/>
                    <a:pt x="1574" y="381"/>
                  </a:cubicBezTo>
                  <a:lnTo>
                    <a:pt x="1574" y="381"/>
                  </a:lnTo>
                  <a:cubicBezTo>
                    <a:pt x="1535" y="265"/>
                    <a:pt x="1496" y="157"/>
                    <a:pt x="1457" y="50"/>
                  </a:cubicBezTo>
                  <a:cubicBezTo>
                    <a:pt x="1418" y="59"/>
                    <a:pt x="1379" y="70"/>
                    <a:pt x="1349" y="79"/>
                  </a:cubicBezTo>
                  <a:cubicBezTo>
                    <a:pt x="1398" y="286"/>
                    <a:pt x="1457" y="493"/>
                    <a:pt x="1516" y="700"/>
                  </a:cubicBezTo>
                  <a:cubicBezTo>
                    <a:pt x="1565" y="837"/>
                    <a:pt x="1605" y="985"/>
                    <a:pt x="1654" y="1122"/>
                  </a:cubicBezTo>
                  <a:lnTo>
                    <a:pt x="1624" y="1181"/>
                  </a:lnTo>
                  <a:cubicBezTo>
                    <a:pt x="1565" y="945"/>
                    <a:pt x="1497" y="709"/>
                    <a:pt x="1427" y="483"/>
                  </a:cubicBezTo>
                  <a:cubicBezTo>
                    <a:pt x="1388" y="345"/>
                    <a:pt x="1349" y="217"/>
                    <a:pt x="1309" y="89"/>
                  </a:cubicBezTo>
                  <a:cubicBezTo>
                    <a:pt x="1300" y="89"/>
                    <a:pt x="1290" y="99"/>
                    <a:pt x="1280" y="99"/>
                  </a:cubicBezTo>
                  <a:cubicBezTo>
                    <a:pt x="1368" y="404"/>
                    <a:pt x="1457" y="709"/>
                    <a:pt x="1546" y="1024"/>
                  </a:cubicBezTo>
                  <a:cubicBezTo>
                    <a:pt x="1565" y="1093"/>
                    <a:pt x="1585" y="1162"/>
                    <a:pt x="1605" y="1240"/>
                  </a:cubicBezTo>
                  <a:cubicBezTo>
                    <a:pt x="1585" y="1280"/>
                    <a:pt x="1575" y="1319"/>
                    <a:pt x="1556" y="1369"/>
                  </a:cubicBezTo>
                  <a:cubicBezTo>
                    <a:pt x="1457" y="1181"/>
                    <a:pt x="1368" y="995"/>
                    <a:pt x="1270" y="818"/>
                  </a:cubicBezTo>
                  <a:cubicBezTo>
                    <a:pt x="1250" y="581"/>
                    <a:pt x="1231" y="345"/>
                    <a:pt x="1221" y="119"/>
                  </a:cubicBezTo>
                  <a:cubicBezTo>
                    <a:pt x="1172" y="138"/>
                    <a:pt x="1123" y="158"/>
                    <a:pt x="1064" y="178"/>
                  </a:cubicBezTo>
                  <a:cubicBezTo>
                    <a:pt x="1073" y="267"/>
                    <a:pt x="1073" y="355"/>
                    <a:pt x="1083" y="453"/>
                  </a:cubicBezTo>
                  <a:cubicBezTo>
                    <a:pt x="1044" y="374"/>
                    <a:pt x="1005" y="306"/>
                    <a:pt x="965" y="227"/>
                  </a:cubicBezTo>
                  <a:lnTo>
                    <a:pt x="906" y="256"/>
                  </a:lnTo>
                  <a:cubicBezTo>
                    <a:pt x="965" y="385"/>
                    <a:pt x="1034" y="503"/>
                    <a:pt x="1093" y="621"/>
                  </a:cubicBezTo>
                  <a:cubicBezTo>
                    <a:pt x="1103" y="700"/>
                    <a:pt x="1103" y="778"/>
                    <a:pt x="1113" y="857"/>
                  </a:cubicBezTo>
                  <a:cubicBezTo>
                    <a:pt x="1054" y="768"/>
                    <a:pt x="994" y="689"/>
                    <a:pt x="935" y="601"/>
                  </a:cubicBezTo>
                  <a:cubicBezTo>
                    <a:pt x="887" y="512"/>
                    <a:pt x="828" y="424"/>
                    <a:pt x="778" y="335"/>
                  </a:cubicBezTo>
                  <a:cubicBezTo>
                    <a:pt x="758" y="355"/>
                    <a:pt x="739" y="365"/>
                    <a:pt x="719" y="374"/>
                  </a:cubicBezTo>
                  <a:cubicBezTo>
                    <a:pt x="847" y="581"/>
                    <a:pt x="955" y="798"/>
                    <a:pt x="1064" y="1004"/>
                  </a:cubicBezTo>
                  <a:cubicBezTo>
                    <a:pt x="1083" y="1044"/>
                    <a:pt x="1103" y="1074"/>
                    <a:pt x="1123" y="1113"/>
                  </a:cubicBezTo>
                  <a:cubicBezTo>
                    <a:pt x="965" y="886"/>
                    <a:pt x="798" y="670"/>
                    <a:pt x="621" y="453"/>
                  </a:cubicBezTo>
                  <a:lnTo>
                    <a:pt x="513" y="562"/>
                  </a:lnTo>
                  <a:cubicBezTo>
                    <a:pt x="729" y="827"/>
                    <a:pt x="935" y="1103"/>
                    <a:pt x="1123" y="1378"/>
                  </a:cubicBezTo>
                  <a:cubicBezTo>
                    <a:pt x="1024" y="1299"/>
                    <a:pt x="935" y="1231"/>
                    <a:pt x="837" y="1152"/>
                  </a:cubicBezTo>
                  <a:cubicBezTo>
                    <a:pt x="798" y="1074"/>
                    <a:pt x="749" y="995"/>
                    <a:pt x="709" y="916"/>
                  </a:cubicBezTo>
                  <a:lnTo>
                    <a:pt x="502" y="562"/>
                  </a:lnTo>
                  <a:cubicBezTo>
                    <a:pt x="493" y="581"/>
                    <a:pt x="473" y="601"/>
                    <a:pt x="454" y="611"/>
                  </a:cubicBezTo>
                  <a:cubicBezTo>
                    <a:pt x="542" y="759"/>
                    <a:pt x="621" y="896"/>
                    <a:pt x="699" y="1034"/>
                  </a:cubicBezTo>
                  <a:lnTo>
                    <a:pt x="463" y="857"/>
                  </a:lnTo>
                  <a:cubicBezTo>
                    <a:pt x="424" y="818"/>
                    <a:pt x="384" y="788"/>
                    <a:pt x="336" y="759"/>
                  </a:cubicBezTo>
                  <a:cubicBezTo>
                    <a:pt x="336" y="768"/>
                    <a:pt x="325" y="778"/>
                    <a:pt x="316" y="788"/>
                  </a:cubicBezTo>
                  <a:cubicBezTo>
                    <a:pt x="463" y="896"/>
                    <a:pt x="601" y="1004"/>
                    <a:pt x="739" y="1113"/>
                  </a:cubicBezTo>
                  <a:cubicBezTo>
                    <a:pt x="769" y="1172"/>
                    <a:pt x="798" y="1221"/>
                    <a:pt x="828" y="1280"/>
                  </a:cubicBezTo>
                  <a:cubicBezTo>
                    <a:pt x="808" y="1260"/>
                    <a:pt x="778" y="1240"/>
                    <a:pt x="758" y="1221"/>
                  </a:cubicBezTo>
                  <a:cubicBezTo>
                    <a:pt x="601" y="1093"/>
                    <a:pt x="443" y="965"/>
                    <a:pt x="276" y="847"/>
                  </a:cubicBezTo>
                  <a:cubicBezTo>
                    <a:pt x="276" y="847"/>
                    <a:pt x="266" y="857"/>
                    <a:pt x="266" y="866"/>
                  </a:cubicBezTo>
                  <a:cubicBezTo>
                    <a:pt x="463" y="1024"/>
                    <a:pt x="670" y="1192"/>
                    <a:pt x="867" y="1349"/>
                  </a:cubicBezTo>
                  <a:cubicBezTo>
                    <a:pt x="876" y="1359"/>
                    <a:pt x="876" y="1359"/>
                    <a:pt x="876" y="1369"/>
                  </a:cubicBezTo>
                  <a:lnTo>
                    <a:pt x="994" y="1575"/>
                  </a:lnTo>
                  <a:cubicBezTo>
                    <a:pt x="867" y="1447"/>
                    <a:pt x="739" y="1329"/>
                    <a:pt x="601" y="1201"/>
                  </a:cubicBezTo>
                  <a:cubicBezTo>
                    <a:pt x="493" y="1093"/>
                    <a:pt x="375" y="985"/>
                    <a:pt x="257" y="866"/>
                  </a:cubicBezTo>
                  <a:cubicBezTo>
                    <a:pt x="257" y="877"/>
                    <a:pt x="247" y="886"/>
                    <a:pt x="247" y="896"/>
                  </a:cubicBezTo>
                  <a:cubicBezTo>
                    <a:pt x="443" y="1093"/>
                    <a:pt x="650" y="1290"/>
                    <a:pt x="857" y="1487"/>
                  </a:cubicBezTo>
                  <a:lnTo>
                    <a:pt x="1044" y="1673"/>
                  </a:lnTo>
                  <a:cubicBezTo>
                    <a:pt x="1093" y="1782"/>
                    <a:pt x="1152" y="1890"/>
                    <a:pt x="1211" y="1999"/>
                  </a:cubicBezTo>
                  <a:cubicBezTo>
                    <a:pt x="1172" y="1988"/>
                    <a:pt x="1142" y="1979"/>
                    <a:pt x="1113" y="1959"/>
                  </a:cubicBezTo>
                  <a:cubicBezTo>
                    <a:pt x="798" y="1644"/>
                    <a:pt x="483" y="1329"/>
                    <a:pt x="178" y="1014"/>
                  </a:cubicBezTo>
                  <a:cubicBezTo>
                    <a:pt x="158" y="1063"/>
                    <a:pt x="128" y="1113"/>
                    <a:pt x="119" y="1162"/>
                  </a:cubicBezTo>
                  <a:cubicBezTo>
                    <a:pt x="325" y="1378"/>
                    <a:pt x="542" y="1595"/>
                    <a:pt x="758" y="1811"/>
                  </a:cubicBezTo>
                  <a:cubicBezTo>
                    <a:pt x="660" y="1772"/>
                    <a:pt x="561" y="1732"/>
                    <a:pt x="473" y="1693"/>
                  </a:cubicBezTo>
                  <a:cubicBezTo>
                    <a:pt x="345" y="1585"/>
                    <a:pt x="217" y="1467"/>
                    <a:pt x="99" y="1349"/>
                  </a:cubicBezTo>
                  <a:cubicBezTo>
                    <a:pt x="89" y="1339"/>
                    <a:pt x="80" y="1319"/>
                    <a:pt x="60" y="1310"/>
                  </a:cubicBezTo>
                  <a:cubicBezTo>
                    <a:pt x="60" y="1319"/>
                    <a:pt x="60" y="1339"/>
                    <a:pt x="50" y="1349"/>
                  </a:cubicBezTo>
                  <a:cubicBezTo>
                    <a:pt x="158" y="1457"/>
                    <a:pt x="276" y="1555"/>
                    <a:pt x="384" y="1664"/>
                  </a:cubicBezTo>
                  <a:cubicBezTo>
                    <a:pt x="266" y="1614"/>
                    <a:pt x="139" y="1566"/>
                    <a:pt x="21" y="1507"/>
                  </a:cubicBezTo>
                  <a:cubicBezTo>
                    <a:pt x="10" y="1555"/>
                    <a:pt x="10" y="1605"/>
                    <a:pt x="1" y="1654"/>
                  </a:cubicBezTo>
                  <a:cubicBezTo>
                    <a:pt x="227" y="1743"/>
                    <a:pt x="454" y="1841"/>
                    <a:pt x="680" y="1929"/>
                  </a:cubicBezTo>
                  <a:cubicBezTo>
                    <a:pt x="837" y="2067"/>
                    <a:pt x="994" y="2195"/>
                    <a:pt x="1152" y="2313"/>
                  </a:cubicBezTo>
                  <a:lnTo>
                    <a:pt x="1034" y="2284"/>
                  </a:lnTo>
                  <a:cubicBezTo>
                    <a:pt x="994" y="2274"/>
                    <a:pt x="955" y="2254"/>
                    <a:pt x="906" y="2244"/>
                  </a:cubicBezTo>
                  <a:cubicBezTo>
                    <a:pt x="601" y="2117"/>
                    <a:pt x="296" y="1979"/>
                    <a:pt x="1" y="1831"/>
                  </a:cubicBezTo>
                  <a:lnTo>
                    <a:pt x="1" y="1831"/>
                  </a:lnTo>
                  <a:cubicBezTo>
                    <a:pt x="1" y="1890"/>
                    <a:pt x="10" y="1940"/>
                    <a:pt x="21" y="1988"/>
                  </a:cubicBezTo>
                  <a:cubicBezTo>
                    <a:pt x="325" y="2136"/>
                    <a:pt x="631" y="2274"/>
                    <a:pt x="946" y="2402"/>
                  </a:cubicBezTo>
                  <a:lnTo>
                    <a:pt x="2697" y="2402"/>
                  </a:lnTo>
                  <a:cubicBezTo>
                    <a:pt x="2825" y="2392"/>
                    <a:pt x="2943" y="2382"/>
                    <a:pt x="3061" y="2373"/>
                  </a:cubicBezTo>
                  <a:cubicBezTo>
                    <a:pt x="3219" y="2362"/>
                    <a:pt x="3367" y="2343"/>
                    <a:pt x="3524" y="2333"/>
                  </a:cubicBezTo>
                  <a:cubicBezTo>
                    <a:pt x="3541" y="2324"/>
                    <a:pt x="3543" y="2301"/>
                    <a:pt x="3531" y="2301"/>
                  </a:cubicBezTo>
                  <a:cubicBezTo>
                    <a:pt x="3529" y="2301"/>
                    <a:pt x="3527" y="2302"/>
                    <a:pt x="3524" y="2303"/>
                  </a:cubicBezTo>
                  <a:cubicBezTo>
                    <a:pt x="3209" y="2333"/>
                    <a:pt x="2884" y="2362"/>
                    <a:pt x="2569" y="2392"/>
                  </a:cubicBezTo>
                  <a:cubicBezTo>
                    <a:pt x="2608" y="2373"/>
                    <a:pt x="2648" y="2353"/>
                    <a:pt x="2687" y="2343"/>
                  </a:cubicBezTo>
                  <a:cubicBezTo>
                    <a:pt x="2835" y="2323"/>
                    <a:pt x="2982" y="2313"/>
                    <a:pt x="3130" y="2294"/>
                  </a:cubicBezTo>
                  <a:cubicBezTo>
                    <a:pt x="3317" y="2274"/>
                    <a:pt x="3514" y="2254"/>
                    <a:pt x="3711" y="2235"/>
                  </a:cubicBezTo>
                  <a:cubicBezTo>
                    <a:pt x="3711" y="2225"/>
                    <a:pt x="3711" y="2215"/>
                    <a:pt x="3721" y="2205"/>
                  </a:cubicBezTo>
                  <a:lnTo>
                    <a:pt x="3721" y="2205"/>
                  </a:lnTo>
                  <a:cubicBezTo>
                    <a:pt x="3406" y="2235"/>
                    <a:pt x="3091" y="2264"/>
                    <a:pt x="2776" y="2303"/>
                  </a:cubicBezTo>
                  <a:cubicBezTo>
                    <a:pt x="2973" y="2225"/>
                    <a:pt x="3170" y="2136"/>
                    <a:pt x="3356" y="2058"/>
                  </a:cubicBezTo>
                  <a:cubicBezTo>
                    <a:pt x="3494" y="2028"/>
                    <a:pt x="3632" y="1988"/>
                    <a:pt x="3770" y="1959"/>
                  </a:cubicBezTo>
                  <a:lnTo>
                    <a:pt x="3770" y="1929"/>
                  </a:lnTo>
                  <a:cubicBezTo>
                    <a:pt x="3681" y="1949"/>
                    <a:pt x="3603" y="1969"/>
                    <a:pt x="3514" y="1988"/>
                  </a:cubicBezTo>
                  <a:cubicBezTo>
                    <a:pt x="3583" y="1959"/>
                    <a:pt x="3652" y="1929"/>
                    <a:pt x="3711" y="1900"/>
                  </a:cubicBezTo>
                  <a:cubicBezTo>
                    <a:pt x="3794" y="1867"/>
                    <a:pt x="3743" y="1783"/>
                    <a:pt x="3671" y="1783"/>
                  </a:cubicBezTo>
                  <a:cubicBezTo>
                    <a:pt x="3658" y="1783"/>
                    <a:pt x="3645" y="1786"/>
                    <a:pt x="3632" y="1792"/>
                  </a:cubicBezTo>
                  <a:cubicBezTo>
                    <a:pt x="3297" y="1940"/>
                    <a:pt x="2953" y="2087"/>
                    <a:pt x="2619" y="2225"/>
                  </a:cubicBezTo>
                  <a:cubicBezTo>
                    <a:pt x="2481" y="2264"/>
                    <a:pt x="2353" y="2303"/>
                    <a:pt x="2215" y="2343"/>
                  </a:cubicBezTo>
                  <a:cubicBezTo>
                    <a:pt x="2205" y="2303"/>
                    <a:pt x="2195" y="2274"/>
                    <a:pt x="2186" y="2244"/>
                  </a:cubicBezTo>
                  <a:cubicBezTo>
                    <a:pt x="2471" y="2126"/>
                    <a:pt x="2746" y="1999"/>
                    <a:pt x="3022" y="1880"/>
                  </a:cubicBezTo>
                  <a:lnTo>
                    <a:pt x="3288" y="1821"/>
                  </a:lnTo>
                  <a:cubicBezTo>
                    <a:pt x="3445" y="1782"/>
                    <a:pt x="3612" y="1732"/>
                    <a:pt x="3780" y="1693"/>
                  </a:cubicBezTo>
                  <a:lnTo>
                    <a:pt x="3780" y="1664"/>
                  </a:lnTo>
                  <a:cubicBezTo>
                    <a:pt x="3573" y="1713"/>
                    <a:pt x="3367" y="1762"/>
                    <a:pt x="3170" y="1811"/>
                  </a:cubicBezTo>
                  <a:cubicBezTo>
                    <a:pt x="3347" y="1732"/>
                    <a:pt x="3533" y="1644"/>
                    <a:pt x="3721" y="1566"/>
                  </a:cubicBezTo>
                  <a:cubicBezTo>
                    <a:pt x="3738" y="1557"/>
                    <a:pt x="3725" y="1534"/>
                    <a:pt x="3709" y="1534"/>
                  </a:cubicBezTo>
                  <a:cubicBezTo>
                    <a:pt x="3707" y="1534"/>
                    <a:pt x="3704" y="1534"/>
                    <a:pt x="3701" y="1536"/>
                  </a:cubicBezTo>
                  <a:cubicBezTo>
                    <a:pt x="3474" y="1644"/>
                    <a:pt x="3238" y="1752"/>
                    <a:pt x="3012" y="1851"/>
                  </a:cubicBezTo>
                  <a:cubicBezTo>
                    <a:pt x="2934" y="1870"/>
                    <a:pt x="2864" y="1890"/>
                    <a:pt x="2786" y="1900"/>
                  </a:cubicBezTo>
                  <a:cubicBezTo>
                    <a:pt x="3111" y="1732"/>
                    <a:pt x="3426" y="1575"/>
                    <a:pt x="3741" y="1408"/>
                  </a:cubicBezTo>
                  <a:cubicBezTo>
                    <a:pt x="3730" y="1359"/>
                    <a:pt x="3721" y="1310"/>
                    <a:pt x="3701" y="1270"/>
                  </a:cubicBezTo>
                  <a:cubicBezTo>
                    <a:pt x="3219" y="1526"/>
                    <a:pt x="2737" y="1772"/>
                    <a:pt x="2254" y="2028"/>
                  </a:cubicBezTo>
                  <a:cubicBezTo>
                    <a:pt x="2254" y="2018"/>
                    <a:pt x="2264" y="1999"/>
                    <a:pt x="2274" y="1988"/>
                  </a:cubicBezTo>
                  <a:cubicBezTo>
                    <a:pt x="2422" y="1890"/>
                    <a:pt x="2560" y="1792"/>
                    <a:pt x="2707" y="1693"/>
                  </a:cubicBezTo>
                  <a:cubicBezTo>
                    <a:pt x="2855" y="1605"/>
                    <a:pt x="3002" y="1526"/>
                    <a:pt x="3140" y="1447"/>
                  </a:cubicBezTo>
                  <a:cubicBezTo>
                    <a:pt x="3317" y="1349"/>
                    <a:pt x="3485" y="1251"/>
                    <a:pt x="3662" y="1152"/>
                  </a:cubicBezTo>
                  <a:cubicBezTo>
                    <a:pt x="3652" y="1142"/>
                    <a:pt x="3652" y="1133"/>
                    <a:pt x="3652" y="1122"/>
                  </a:cubicBezTo>
                  <a:cubicBezTo>
                    <a:pt x="3426" y="1251"/>
                    <a:pt x="3189" y="1378"/>
                    <a:pt x="2963" y="1516"/>
                  </a:cubicBezTo>
                  <a:lnTo>
                    <a:pt x="3612" y="1044"/>
                  </a:lnTo>
                  <a:lnTo>
                    <a:pt x="3553" y="926"/>
                  </a:lnTo>
                  <a:cubicBezTo>
                    <a:pt x="3445" y="995"/>
                    <a:pt x="3337" y="1074"/>
                    <a:pt x="3238" y="1152"/>
                  </a:cubicBezTo>
                  <a:cubicBezTo>
                    <a:pt x="3150" y="1181"/>
                    <a:pt x="3071" y="1221"/>
                    <a:pt x="2993" y="1251"/>
                  </a:cubicBezTo>
                  <a:cubicBezTo>
                    <a:pt x="3032" y="1211"/>
                    <a:pt x="3081" y="1172"/>
                    <a:pt x="3130" y="1122"/>
                  </a:cubicBezTo>
                  <a:cubicBezTo>
                    <a:pt x="3238" y="1014"/>
                    <a:pt x="3356" y="906"/>
                    <a:pt x="3465" y="788"/>
                  </a:cubicBezTo>
                  <a:cubicBezTo>
                    <a:pt x="3455" y="778"/>
                    <a:pt x="3445" y="768"/>
                    <a:pt x="3445" y="759"/>
                  </a:cubicBezTo>
                  <a:cubicBezTo>
                    <a:pt x="3268" y="945"/>
                    <a:pt x="3091" y="1122"/>
                    <a:pt x="2904" y="1290"/>
                  </a:cubicBezTo>
                  <a:cubicBezTo>
                    <a:pt x="2894" y="1290"/>
                    <a:pt x="2894" y="1290"/>
                    <a:pt x="2884" y="1299"/>
                  </a:cubicBezTo>
                  <a:cubicBezTo>
                    <a:pt x="3061" y="1103"/>
                    <a:pt x="3229" y="906"/>
                    <a:pt x="3396" y="700"/>
                  </a:cubicBezTo>
                  <a:cubicBezTo>
                    <a:pt x="3367" y="670"/>
                    <a:pt x="3337" y="630"/>
                    <a:pt x="3297" y="591"/>
                  </a:cubicBezTo>
                  <a:cubicBezTo>
                    <a:pt x="3248" y="650"/>
                    <a:pt x="3209" y="700"/>
                    <a:pt x="3159" y="759"/>
                  </a:cubicBezTo>
                  <a:cubicBezTo>
                    <a:pt x="3071" y="818"/>
                    <a:pt x="2993" y="877"/>
                    <a:pt x="2914" y="926"/>
                  </a:cubicBezTo>
                  <a:cubicBezTo>
                    <a:pt x="3002" y="778"/>
                    <a:pt x="3091" y="630"/>
                    <a:pt x="3179" y="473"/>
                  </a:cubicBezTo>
                  <a:cubicBezTo>
                    <a:pt x="3130" y="433"/>
                    <a:pt x="3081" y="394"/>
                    <a:pt x="3022" y="355"/>
                  </a:cubicBezTo>
                  <a:cubicBezTo>
                    <a:pt x="2934" y="542"/>
                    <a:pt x="2835" y="719"/>
                    <a:pt x="2737" y="906"/>
                  </a:cubicBezTo>
                  <a:cubicBezTo>
                    <a:pt x="2786" y="788"/>
                    <a:pt x="2835" y="670"/>
                    <a:pt x="2875" y="552"/>
                  </a:cubicBezTo>
                  <a:lnTo>
                    <a:pt x="2963" y="315"/>
                  </a:lnTo>
                  <a:cubicBezTo>
                    <a:pt x="2953" y="306"/>
                    <a:pt x="2943" y="306"/>
                    <a:pt x="2934" y="296"/>
                  </a:cubicBezTo>
                  <a:cubicBezTo>
                    <a:pt x="2845" y="552"/>
                    <a:pt x="2746" y="807"/>
                    <a:pt x="2638" y="1054"/>
                  </a:cubicBezTo>
                  <a:cubicBezTo>
                    <a:pt x="2628" y="1074"/>
                    <a:pt x="2628" y="1093"/>
                    <a:pt x="2619" y="1103"/>
                  </a:cubicBezTo>
                  <a:cubicBezTo>
                    <a:pt x="2608" y="1133"/>
                    <a:pt x="2589" y="1152"/>
                    <a:pt x="2579" y="1172"/>
                  </a:cubicBezTo>
                  <a:cubicBezTo>
                    <a:pt x="2530" y="1211"/>
                    <a:pt x="2481" y="1240"/>
                    <a:pt x="2431" y="1270"/>
                  </a:cubicBezTo>
                  <a:cubicBezTo>
                    <a:pt x="2540" y="1063"/>
                    <a:pt x="2648" y="847"/>
                    <a:pt x="2746" y="621"/>
                  </a:cubicBezTo>
                  <a:cubicBezTo>
                    <a:pt x="2796" y="512"/>
                    <a:pt x="2845" y="394"/>
                    <a:pt x="2894" y="276"/>
                  </a:cubicBezTo>
                  <a:cubicBezTo>
                    <a:pt x="2875" y="256"/>
                    <a:pt x="2855" y="247"/>
                    <a:pt x="2835" y="237"/>
                  </a:cubicBezTo>
                  <a:cubicBezTo>
                    <a:pt x="2726" y="503"/>
                    <a:pt x="2608" y="768"/>
                    <a:pt x="2481" y="1024"/>
                  </a:cubicBezTo>
                  <a:cubicBezTo>
                    <a:pt x="2422" y="1142"/>
                    <a:pt x="2372" y="1251"/>
                    <a:pt x="2313" y="1359"/>
                  </a:cubicBezTo>
                  <a:lnTo>
                    <a:pt x="2293" y="1378"/>
                  </a:lnTo>
                  <a:cubicBezTo>
                    <a:pt x="2431" y="1074"/>
                    <a:pt x="2549" y="768"/>
                    <a:pt x="2667" y="463"/>
                  </a:cubicBezTo>
                  <a:cubicBezTo>
                    <a:pt x="2697" y="374"/>
                    <a:pt x="2726" y="286"/>
                    <a:pt x="2776" y="208"/>
                  </a:cubicBezTo>
                  <a:lnTo>
                    <a:pt x="2717" y="178"/>
                  </a:lnTo>
                  <a:cubicBezTo>
                    <a:pt x="2678" y="237"/>
                    <a:pt x="2648" y="296"/>
                    <a:pt x="2628" y="365"/>
                  </a:cubicBezTo>
                  <a:cubicBezTo>
                    <a:pt x="2589" y="453"/>
                    <a:pt x="2560" y="542"/>
                    <a:pt x="2530" y="630"/>
                  </a:cubicBezTo>
                  <a:cubicBezTo>
                    <a:pt x="2490" y="719"/>
                    <a:pt x="2461" y="818"/>
                    <a:pt x="2422" y="916"/>
                  </a:cubicBezTo>
                  <a:cubicBezTo>
                    <a:pt x="2343" y="1093"/>
                    <a:pt x="2264" y="1280"/>
                    <a:pt x="2175" y="1467"/>
                  </a:cubicBezTo>
                  <a:cubicBezTo>
                    <a:pt x="2116" y="1507"/>
                    <a:pt x="2057" y="1546"/>
                    <a:pt x="2008" y="1585"/>
                  </a:cubicBezTo>
                  <a:cubicBezTo>
                    <a:pt x="2008" y="1555"/>
                    <a:pt x="2018" y="1516"/>
                    <a:pt x="2028" y="1477"/>
                  </a:cubicBezTo>
                  <a:cubicBezTo>
                    <a:pt x="2127" y="1162"/>
                    <a:pt x="2234" y="857"/>
                    <a:pt x="2363" y="542"/>
                  </a:cubicBezTo>
                  <a:cubicBezTo>
                    <a:pt x="2422" y="404"/>
                    <a:pt x="2481" y="256"/>
                    <a:pt x="2540" y="109"/>
                  </a:cubicBezTo>
                  <a:cubicBezTo>
                    <a:pt x="2510" y="99"/>
                    <a:pt x="2490" y="99"/>
                    <a:pt x="2471" y="89"/>
                  </a:cubicBezTo>
                  <a:cubicBezTo>
                    <a:pt x="2343" y="385"/>
                    <a:pt x="2225" y="689"/>
                    <a:pt x="2116" y="985"/>
                  </a:cubicBezTo>
                  <a:lnTo>
                    <a:pt x="2087" y="1074"/>
                  </a:lnTo>
                  <a:cubicBezTo>
                    <a:pt x="2116" y="906"/>
                    <a:pt x="2146" y="748"/>
                    <a:pt x="2166" y="581"/>
                  </a:cubicBezTo>
                  <a:cubicBezTo>
                    <a:pt x="2195" y="404"/>
                    <a:pt x="2225" y="217"/>
                    <a:pt x="2254" y="40"/>
                  </a:cubicBezTo>
                  <a:cubicBezTo>
                    <a:pt x="2234" y="30"/>
                    <a:pt x="2205" y="30"/>
                    <a:pt x="2186" y="20"/>
                  </a:cubicBezTo>
                  <a:cubicBezTo>
                    <a:pt x="2166" y="50"/>
                    <a:pt x="2156" y="79"/>
                    <a:pt x="2136" y="99"/>
                  </a:cubicBezTo>
                  <a:cubicBezTo>
                    <a:pt x="2146" y="70"/>
                    <a:pt x="2146" y="50"/>
                    <a:pt x="2146" y="20"/>
                  </a:cubicBezTo>
                  <a:cubicBezTo>
                    <a:pt x="2097" y="11"/>
                    <a:pt x="2048" y="11"/>
                    <a:pt x="1989" y="11"/>
                  </a:cubicBezTo>
                  <a:lnTo>
                    <a:pt x="1930" y="512"/>
                  </a:lnTo>
                  <a:cubicBezTo>
                    <a:pt x="1920" y="522"/>
                    <a:pt x="1920" y="542"/>
                    <a:pt x="1910" y="552"/>
                  </a:cubicBezTo>
                  <a:lnTo>
                    <a:pt x="1910" y="414"/>
                  </a:lnTo>
                  <a:cubicBezTo>
                    <a:pt x="1920" y="276"/>
                    <a:pt x="1920" y="138"/>
                    <a:pt x="1920"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13"/>
            <p:cNvSpPr/>
            <p:nvPr/>
          </p:nvSpPr>
          <p:spPr>
            <a:xfrm>
              <a:off x="5034604" y="5070107"/>
              <a:ext cx="73299" cy="12711"/>
            </a:xfrm>
            <a:custGeom>
              <a:avLst/>
              <a:gdLst/>
              <a:ahLst/>
              <a:cxnLst/>
              <a:rect l="l" t="t" r="r" b="b"/>
              <a:pathLst>
                <a:path w="346" h="60" extrusionOk="0">
                  <a:moveTo>
                    <a:pt x="1" y="1"/>
                  </a:moveTo>
                  <a:cubicBezTo>
                    <a:pt x="1" y="11"/>
                    <a:pt x="11" y="20"/>
                    <a:pt x="11" y="31"/>
                  </a:cubicBezTo>
                  <a:lnTo>
                    <a:pt x="188" y="60"/>
                  </a:lnTo>
                  <a:lnTo>
                    <a:pt x="346" y="60"/>
                  </a:lnTo>
                  <a:cubicBezTo>
                    <a:pt x="306" y="60"/>
                    <a:pt x="267" y="50"/>
                    <a:pt x="228" y="40"/>
                  </a:cubicBezTo>
                  <a:cubicBezTo>
                    <a:pt x="149" y="31"/>
                    <a:pt x="80" y="11"/>
                    <a:pt x="1"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3"/>
            <p:cNvSpPr/>
            <p:nvPr/>
          </p:nvSpPr>
          <p:spPr>
            <a:xfrm>
              <a:off x="8094943" y="4573961"/>
              <a:ext cx="802055" cy="508858"/>
            </a:xfrm>
            <a:custGeom>
              <a:avLst/>
              <a:gdLst/>
              <a:ahLst/>
              <a:cxnLst/>
              <a:rect l="l" t="t" r="r" b="b"/>
              <a:pathLst>
                <a:path w="3786" h="2402" extrusionOk="0">
                  <a:moveTo>
                    <a:pt x="1506" y="424"/>
                  </a:moveTo>
                  <a:cubicBezTo>
                    <a:pt x="1545" y="512"/>
                    <a:pt x="1575" y="601"/>
                    <a:pt x="1604" y="689"/>
                  </a:cubicBezTo>
                  <a:cubicBezTo>
                    <a:pt x="1614" y="728"/>
                    <a:pt x="1615" y="766"/>
                    <a:pt x="1623" y="796"/>
                  </a:cubicBezTo>
                  <a:lnTo>
                    <a:pt x="1623" y="796"/>
                  </a:lnTo>
                  <a:cubicBezTo>
                    <a:pt x="1584" y="668"/>
                    <a:pt x="1545" y="541"/>
                    <a:pt x="1506" y="424"/>
                  </a:cubicBezTo>
                  <a:close/>
                  <a:moveTo>
                    <a:pt x="1053" y="837"/>
                  </a:moveTo>
                  <a:cubicBezTo>
                    <a:pt x="1063" y="847"/>
                    <a:pt x="1073" y="857"/>
                    <a:pt x="1083" y="877"/>
                  </a:cubicBezTo>
                  <a:cubicBezTo>
                    <a:pt x="1093" y="886"/>
                    <a:pt x="1103" y="906"/>
                    <a:pt x="1112" y="916"/>
                  </a:cubicBezTo>
                  <a:cubicBezTo>
                    <a:pt x="1112" y="936"/>
                    <a:pt x="1112" y="945"/>
                    <a:pt x="1122" y="965"/>
                  </a:cubicBezTo>
                  <a:cubicBezTo>
                    <a:pt x="1093" y="916"/>
                    <a:pt x="1073" y="877"/>
                    <a:pt x="1053" y="837"/>
                  </a:cubicBezTo>
                  <a:close/>
                  <a:moveTo>
                    <a:pt x="1742" y="1083"/>
                  </a:moveTo>
                  <a:lnTo>
                    <a:pt x="1772" y="1172"/>
                  </a:lnTo>
                  <a:lnTo>
                    <a:pt x="1772" y="1290"/>
                  </a:lnTo>
                  <a:cubicBezTo>
                    <a:pt x="1762" y="1260"/>
                    <a:pt x="1752" y="1240"/>
                    <a:pt x="1742" y="1211"/>
                  </a:cubicBezTo>
                  <a:lnTo>
                    <a:pt x="1742" y="1172"/>
                  </a:lnTo>
                  <a:cubicBezTo>
                    <a:pt x="1742" y="1152"/>
                    <a:pt x="1733" y="1133"/>
                    <a:pt x="1733" y="1103"/>
                  </a:cubicBezTo>
                  <a:cubicBezTo>
                    <a:pt x="1733" y="1093"/>
                    <a:pt x="1742" y="1093"/>
                    <a:pt x="1742" y="1083"/>
                  </a:cubicBezTo>
                  <a:close/>
                  <a:moveTo>
                    <a:pt x="1280" y="995"/>
                  </a:moveTo>
                  <a:cubicBezTo>
                    <a:pt x="1289" y="1004"/>
                    <a:pt x="1300" y="1024"/>
                    <a:pt x="1300" y="1034"/>
                  </a:cubicBezTo>
                  <a:cubicBezTo>
                    <a:pt x="1359" y="1142"/>
                    <a:pt x="1407" y="1240"/>
                    <a:pt x="1466" y="1349"/>
                  </a:cubicBezTo>
                  <a:lnTo>
                    <a:pt x="1457" y="1339"/>
                  </a:lnTo>
                  <a:cubicBezTo>
                    <a:pt x="1398" y="1260"/>
                    <a:pt x="1348" y="1192"/>
                    <a:pt x="1289" y="1113"/>
                  </a:cubicBezTo>
                  <a:cubicBezTo>
                    <a:pt x="1289" y="1074"/>
                    <a:pt x="1289" y="1034"/>
                    <a:pt x="1280" y="995"/>
                  </a:cubicBezTo>
                  <a:close/>
                  <a:moveTo>
                    <a:pt x="2205" y="119"/>
                  </a:moveTo>
                  <a:lnTo>
                    <a:pt x="2205" y="119"/>
                  </a:lnTo>
                  <a:cubicBezTo>
                    <a:pt x="2155" y="433"/>
                    <a:pt x="2107" y="739"/>
                    <a:pt x="2057" y="1054"/>
                  </a:cubicBezTo>
                  <a:cubicBezTo>
                    <a:pt x="2037" y="1122"/>
                    <a:pt x="2028" y="1192"/>
                    <a:pt x="2018" y="1260"/>
                  </a:cubicBezTo>
                  <a:cubicBezTo>
                    <a:pt x="2008" y="1290"/>
                    <a:pt x="1998" y="1319"/>
                    <a:pt x="1988" y="1359"/>
                  </a:cubicBezTo>
                  <a:cubicBezTo>
                    <a:pt x="2028" y="1004"/>
                    <a:pt x="2067" y="641"/>
                    <a:pt x="2116" y="286"/>
                  </a:cubicBezTo>
                  <a:cubicBezTo>
                    <a:pt x="2146" y="237"/>
                    <a:pt x="2175" y="178"/>
                    <a:pt x="2205" y="119"/>
                  </a:cubicBezTo>
                  <a:close/>
                  <a:moveTo>
                    <a:pt x="3071" y="857"/>
                  </a:moveTo>
                  <a:cubicBezTo>
                    <a:pt x="2914" y="1034"/>
                    <a:pt x="2766" y="1211"/>
                    <a:pt x="2599" y="1388"/>
                  </a:cubicBezTo>
                  <a:cubicBezTo>
                    <a:pt x="2697" y="1260"/>
                    <a:pt x="2785" y="1133"/>
                    <a:pt x="2864" y="1004"/>
                  </a:cubicBezTo>
                  <a:lnTo>
                    <a:pt x="3071" y="857"/>
                  </a:lnTo>
                  <a:close/>
                  <a:moveTo>
                    <a:pt x="2520" y="1251"/>
                  </a:moveTo>
                  <a:lnTo>
                    <a:pt x="2520" y="1251"/>
                  </a:lnTo>
                  <a:cubicBezTo>
                    <a:pt x="2451" y="1349"/>
                    <a:pt x="2382" y="1447"/>
                    <a:pt x="2313" y="1536"/>
                  </a:cubicBezTo>
                  <a:cubicBezTo>
                    <a:pt x="2303" y="1546"/>
                    <a:pt x="2293" y="1546"/>
                    <a:pt x="2293" y="1546"/>
                  </a:cubicBezTo>
                  <a:cubicBezTo>
                    <a:pt x="2323" y="1477"/>
                    <a:pt x="2362" y="1408"/>
                    <a:pt x="2402" y="1339"/>
                  </a:cubicBezTo>
                  <a:lnTo>
                    <a:pt x="2520" y="1251"/>
                  </a:lnTo>
                  <a:close/>
                  <a:moveTo>
                    <a:pt x="3110" y="1231"/>
                  </a:moveTo>
                  <a:lnTo>
                    <a:pt x="3110" y="1231"/>
                  </a:lnTo>
                  <a:cubicBezTo>
                    <a:pt x="2962" y="1339"/>
                    <a:pt x="2815" y="1437"/>
                    <a:pt x="2667" y="1546"/>
                  </a:cubicBezTo>
                  <a:cubicBezTo>
                    <a:pt x="2677" y="1536"/>
                    <a:pt x="2677" y="1526"/>
                    <a:pt x="2687" y="1516"/>
                  </a:cubicBezTo>
                  <a:lnTo>
                    <a:pt x="2923" y="1310"/>
                  </a:lnTo>
                  <a:cubicBezTo>
                    <a:pt x="2982" y="1290"/>
                    <a:pt x="3051" y="1260"/>
                    <a:pt x="3110" y="1231"/>
                  </a:cubicBezTo>
                  <a:close/>
                  <a:moveTo>
                    <a:pt x="876" y="1221"/>
                  </a:moveTo>
                  <a:lnTo>
                    <a:pt x="876" y="1221"/>
                  </a:lnTo>
                  <a:cubicBezTo>
                    <a:pt x="974" y="1310"/>
                    <a:pt x="1073" y="1388"/>
                    <a:pt x="1171" y="1467"/>
                  </a:cubicBezTo>
                  <a:cubicBezTo>
                    <a:pt x="1182" y="1507"/>
                    <a:pt x="1182" y="1536"/>
                    <a:pt x="1182" y="1566"/>
                  </a:cubicBezTo>
                  <a:cubicBezTo>
                    <a:pt x="1112" y="1507"/>
                    <a:pt x="1044" y="1447"/>
                    <a:pt x="965" y="1388"/>
                  </a:cubicBezTo>
                  <a:cubicBezTo>
                    <a:pt x="935" y="1329"/>
                    <a:pt x="906" y="1280"/>
                    <a:pt x="876" y="1221"/>
                  </a:cubicBezTo>
                  <a:close/>
                  <a:moveTo>
                    <a:pt x="256" y="866"/>
                  </a:moveTo>
                  <a:lnTo>
                    <a:pt x="256" y="866"/>
                  </a:lnTo>
                  <a:cubicBezTo>
                    <a:pt x="463" y="1024"/>
                    <a:pt x="670" y="1192"/>
                    <a:pt x="867" y="1349"/>
                  </a:cubicBezTo>
                  <a:cubicBezTo>
                    <a:pt x="867" y="1359"/>
                    <a:pt x="876" y="1359"/>
                    <a:pt x="876" y="1369"/>
                  </a:cubicBezTo>
                  <a:cubicBezTo>
                    <a:pt x="915" y="1437"/>
                    <a:pt x="945" y="1507"/>
                    <a:pt x="985" y="1575"/>
                  </a:cubicBezTo>
                  <a:cubicBezTo>
                    <a:pt x="856" y="1447"/>
                    <a:pt x="729" y="1329"/>
                    <a:pt x="600" y="1201"/>
                  </a:cubicBezTo>
                  <a:cubicBezTo>
                    <a:pt x="493" y="1093"/>
                    <a:pt x="375" y="985"/>
                    <a:pt x="256" y="866"/>
                  </a:cubicBezTo>
                  <a:close/>
                  <a:moveTo>
                    <a:pt x="1683" y="1231"/>
                  </a:moveTo>
                  <a:cubicBezTo>
                    <a:pt x="1693" y="1349"/>
                    <a:pt x="1713" y="1457"/>
                    <a:pt x="1733" y="1566"/>
                  </a:cubicBezTo>
                  <a:cubicBezTo>
                    <a:pt x="1733" y="1570"/>
                    <a:pt x="1733" y="1575"/>
                    <a:pt x="1733" y="1580"/>
                  </a:cubicBezTo>
                  <a:lnTo>
                    <a:pt x="1733" y="1580"/>
                  </a:lnTo>
                  <a:lnTo>
                    <a:pt x="1654" y="1290"/>
                  </a:lnTo>
                  <a:lnTo>
                    <a:pt x="1654" y="1280"/>
                  </a:lnTo>
                  <a:cubicBezTo>
                    <a:pt x="1663" y="1270"/>
                    <a:pt x="1674" y="1251"/>
                    <a:pt x="1683" y="1231"/>
                  </a:cubicBezTo>
                  <a:close/>
                  <a:moveTo>
                    <a:pt x="2273" y="1428"/>
                  </a:moveTo>
                  <a:cubicBezTo>
                    <a:pt x="2244" y="1477"/>
                    <a:pt x="2214" y="1536"/>
                    <a:pt x="2195" y="1595"/>
                  </a:cubicBezTo>
                  <a:lnTo>
                    <a:pt x="2185" y="1595"/>
                  </a:lnTo>
                  <a:cubicBezTo>
                    <a:pt x="2185" y="1585"/>
                    <a:pt x="2195" y="1585"/>
                    <a:pt x="2195" y="1585"/>
                  </a:cubicBezTo>
                  <a:cubicBezTo>
                    <a:pt x="2214" y="1536"/>
                    <a:pt x="2234" y="1487"/>
                    <a:pt x="2264" y="1437"/>
                  </a:cubicBezTo>
                  <a:lnTo>
                    <a:pt x="2273" y="1428"/>
                  </a:lnTo>
                  <a:close/>
                  <a:moveTo>
                    <a:pt x="1300" y="1181"/>
                  </a:moveTo>
                  <a:lnTo>
                    <a:pt x="1300" y="1181"/>
                  </a:lnTo>
                  <a:cubicBezTo>
                    <a:pt x="1368" y="1280"/>
                    <a:pt x="1437" y="1369"/>
                    <a:pt x="1506" y="1467"/>
                  </a:cubicBezTo>
                  <a:cubicBezTo>
                    <a:pt x="1486" y="1516"/>
                    <a:pt x="1477" y="1575"/>
                    <a:pt x="1457" y="1625"/>
                  </a:cubicBezTo>
                  <a:cubicBezTo>
                    <a:pt x="1427" y="1585"/>
                    <a:pt x="1398" y="1536"/>
                    <a:pt x="1378" y="1496"/>
                  </a:cubicBezTo>
                  <a:cubicBezTo>
                    <a:pt x="1368" y="1487"/>
                    <a:pt x="1359" y="1467"/>
                    <a:pt x="1359" y="1447"/>
                  </a:cubicBezTo>
                  <a:cubicBezTo>
                    <a:pt x="1348" y="1428"/>
                    <a:pt x="1329" y="1408"/>
                    <a:pt x="1319" y="1378"/>
                  </a:cubicBezTo>
                  <a:cubicBezTo>
                    <a:pt x="1319" y="1319"/>
                    <a:pt x="1309" y="1251"/>
                    <a:pt x="1300" y="1181"/>
                  </a:cubicBezTo>
                  <a:close/>
                  <a:moveTo>
                    <a:pt x="2146" y="1526"/>
                  </a:moveTo>
                  <a:cubicBezTo>
                    <a:pt x="2126" y="1555"/>
                    <a:pt x="2107" y="1595"/>
                    <a:pt x="2087" y="1634"/>
                  </a:cubicBezTo>
                  <a:cubicBezTo>
                    <a:pt x="2067" y="1644"/>
                    <a:pt x="2037" y="1654"/>
                    <a:pt x="2008" y="1664"/>
                  </a:cubicBezTo>
                  <a:cubicBezTo>
                    <a:pt x="2008" y="1654"/>
                    <a:pt x="1998" y="1644"/>
                    <a:pt x="1998" y="1634"/>
                  </a:cubicBezTo>
                  <a:cubicBezTo>
                    <a:pt x="2048" y="1595"/>
                    <a:pt x="2096" y="1555"/>
                    <a:pt x="2146" y="1526"/>
                  </a:cubicBezTo>
                  <a:close/>
                  <a:moveTo>
                    <a:pt x="1634" y="1349"/>
                  </a:moveTo>
                  <a:lnTo>
                    <a:pt x="1722" y="1703"/>
                  </a:lnTo>
                  <a:cubicBezTo>
                    <a:pt x="1703" y="1664"/>
                    <a:pt x="1683" y="1625"/>
                    <a:pt x="1663" y="1595"/>
                  </a:cubicBezTo>
                  <a:lnTo>
                    <a:pt x="1595" y="1447"/>
                  </a:lnTo>
                  <a:cubicBezTo>
                    <a:pt x="1604" y="1418"/>
                    <a:pt x="1615" y="1378"/>
                    <a:pt x="1634" y="1349"/>
                  </a:cubicBezTo>
                  <a:close/>
                  <a:moveTo>
                    <a:pt x="2067" y="1673"/>
                  </a:moveTo>
                  <a:lnTo>
                    <a:pt x="2067" y="1673"/>
                  </a:lnTo>
                  <a:cubicBezTo>
                    <a:pt x="2057" y="1693"/>
                    <a:pt x="2048" y="1723"/>
                    <a:pt x="2037" y="1743"/>
                  </a:cubicBezTo>
                  <a:cubicBezTo>
                    <a:pt x="2028" y="1723"/>
                    <a:pt x="2018" y="1713"/>
                    <a:pt x="2018" y="1693"/>
                  </a:cubicBezTo>
                  <a:cubicBezTo>
                    <a:pt x="2037" y="1684"/>
                    <a:pt x="2048" y="1684"/>
                    <a:pt x="2067" y="1673"/>
                  </a:cubicBezTo>
                  <a:close/>
                  <a:moveTo>
                    <a:pt x="1004" y="1457"/>
                  </a:moveTo>
                  <a:cubicBezTo>
                    <a:pt x="1033" y="1487"/>
                    <a:pt x="1073" y="1516"/>
                    <a:pt x="1103" y="1546"/>
                  </a:cubicBezTo>
                  <a:cubicBezTo>
                    <a:pt x="1132" y="1566"/>
                    <a:pt x="1162" y="1595"/>
                    <a:pt x="1191" y="1614"/>
                  </a:cubicBezTo>
                  <a:cubicBezTo>
                    <a:pt x="1201" y="1684"/>
                    <a:pt x="1211" y="1743"/>
                    <a:pt x="1221" y="1802"/>
                  </a:cubicBezTo>
                  <a:cubicBezTo>
                    <a:pt x="1191" y="1782"/>
                    <a:pt x="1171" y="1762"/>
                    <a:pt x="1142" y="1732"/>
                  </a:cubicBezTo>
                  <a:cubicBezTo>
                    <a:pt x="1103" y="1644"/>
                    <a:pt x="1053" y="1555"/>
                    <a:pt x="1004" y="1457"/>
                  </a:cubicBezTo>
                  <a:close/>
                  <a:moveTo>
                    <a:pt x="1555" y="1536"/>
                  </a:moveTo>
                  <a:cubicBezTo>
                    <a:pt x="1565" y="1546"/>
                    <a:pt x="1565" y="1546"/>
                    <a:pt x="1565" y="1555"/>
                  </a:cubicBezTo>
                  <a:lnTo>
                    <a:pt x="1693" y="1792"/>
                  </a:lnTo>
                  <a:lnTo>
                    <a:pt x="1634" y="1821"/>
                  </a:lnTo>
                  <a:cubicBezTo>
                    <a:pt x="1595" y="1782"/>
                    <a:pt x="1555" y="1752"/>
                    <a:pt x="1506" y="1713"/>
                  </a:cubicBezTo>
                  <a:cubicBezTo>
                    <a:pt x="1506" y="1703"/>
                    <a:pt x="1506" y="1703"/>
                    <a:pt x="1496" y="1703"/>
                  </a:cubicBezTo>
                  <a:cubicBezTo>
                    <a:pt x="1516" y="1644"/>
                    <a:pt x="1536" y="1595"/>
                    <a:pt x="1555" y="1536"/>
                  </a:cubicBezTo>
                  <a:close/>
                  <a:moveTo>
                    <a:pt x="1378" y="1792"/>
                  </a:moveTo>
                  <a:cubicBezTo>
                    <a:pt x="1378" y="1792"/>
                    <a:pt x="1388" y="1802"/>
                    <a:pt x="1388" y="1811"/>
                  </a:cubicBezTo>
                  <a:cubicBezTo>
                    <a:pt x="1388" y="1811"/>
                    <a:pt x="1388" y="1821"/>
                    <a:pt x="1378" y="1831"/>
                  </a:cubicBezTo>
                  <a:lnTo>
                    <a:pt x="1378" y="1792"/>
                  </a:lnTo>
                  <a:close/>
                  <a:moveTo>
                    <a:pt x="1565" y="1802"/>
                  </a:moveTo>
                  <a:cubicBezTo>
                    <a:pt x="1575" y="1811"/>
                    <a:pt x="1585" y="1821"/>
                    <a:pt x="1604" y="1831"/>
                  </a:cubicBezTo>
                  <a:cubicBezTo>
                    <a:pt x="1595" y="1841"/>
                    <a:pt x="1595" y="1841"/>
                    <a:pt x="1585" y="1841"/>
                  </a:cubicBezTo>
                  <a:cubicBezTo>
                    <a:pt x="1575" y="1831"/>
                    <a:pt x="1565" y="1811"/>
                    <a:pt x="1565" y="1802"/>
                  </a:cubicBezTo>
                  <a:close/>
                  <a:moveTo>
                    <a:pt x="1969" y="1782"/>
                  </a:moveTo>
                  <a:cubicBezTo>
                    <a:pt x="1978" y="1802"/>
                    <a:pt x="1978" y="1811"/>
                    <a:pt x="1988" y="1831"/>
                  </a:cubicBezTo>
                  <a:cubicBezTo>
                    <a:pt x="1978" y="1841"/>
                    <a:pt x="1978" y="1861"/>
                    <a:pt x="1969" y="1870"/>
                  </a:cubicBezTo>
                  <a:cubicBezTo>
                    <a:pt x="1969" y="1861"/>
                    <a:pt x="1959" y="1851"/>
                    <a:pt x="1959" y="1851"/>
                  </a:cubicBezTo>
                  <a:cubicBezTo>
                    <a:pt x="1969" y="1831"/>
                    <a:pt x="1969" y="1802"/>
                    <a:pt x="1969" y="1782"/>
                  </a:cubicBezTo>
                  <a:close/>
                  <a:moveTo>
                    <a:pt x="1634" y="1861"/>
                  </a:moveTo>
                  <a:lnTo>
                    <a:pt x="1615" y="1880"/>
                  </a:lnTo>
                  <a:cubicBezTo>
                    <a:pt x="1604" y="1880"/>
                    <a:pt x="1604" y="1870"/>
                    <a:pt x="1604" y="1870"/>
                  </a:cubicBezTo>
                  <a:cubicBezTo>
                    <a:pt x="1604" y="1861"/>
                    <a:pt x="1615" y="1861"/>
                    <a:pt x="1624" y="1861"/>
                  </a:cubicBezTo>
                  <a:close/>
                  <a:moveTo>
                    <a:pt x="1191" y="1831"/>
                  </a:moveTo>
                  <a:lnTo>
                    <a:pt x="1221" y="1861"/>
                  </a:lnTo>
                  <a:cubicBezTo>
                    <a:pt x="1228" y="1868"/>
                    <a:pt x="1230" y="1877"/>
                    <a:pt x="1230" y="1890"/>
                  </a:cubicBezTo>
                  <a:lnTo>
                    <a:pt x="1230" y="1890"/>
                  </a:lnTo>
                  <a:cubicBezTo>
                    <a:pt x="1221" y="1870"/>
                    <a:pt x="1201" y="1851"/>
                    <a:pt x="1191" y="1831"/>
                  </a:cubicBezTo>
                  <a:close/>
                  <a:moveTo>
                    <a:pt x="1437" y="1890"/>
                  </a:moveTo>
                  <a:cubicBezTo>
                    <a:pt x="1437" y="1890"/>
                    <a:pt x="1437" y="1900"/>
                    <a:pt x="1447" y="1900"/>
                  </a:cubicBezTo>
                  <a:lnTo>
                    <a:pt x="1427" y="1900"/>
                  </a:lnTo>
                  <a:lnTo>
                    <a:pt x="1437" y="1890"/>
                  </a:lnTo>
                  <a:close/>
                  <a:moveTo>
                    <a:pt x="1722" y="1841"/>
                  </a:moveTo>
                  <a:cubicBezTo>
                    <a:pt x="1733" y="1870"/>
                    <a:pt x="1742" y="1890"/>
                    <a:pt x="1762" y="1920"/>
                  </a:cubicBezTo>
                  <a:lnTo>
                    <a:pt x="1762" y="1929"/>
                  </a:lnTo>
                  <a:cubicBezTo>
                    <a:pt x="1733" y="1910"/>
                    <a:pt x="1713" y="1890"/>
                    <a:pt x="1683" y="1870"/>
                  </a:cubicBezTo>
                  <a:cubicBezTo>
                    <a:pt x="1693" y="1861"/>
                    <a:pt x="1703" y="1851"/>
                    <a:pt x="1722" y="1841"/>
                  </a:cubicBezTo>
                  <a:close/>
                  <a:moveTo>
                    <a:pt x="1457" y="1929"/>
                  </a:moveTo>
                  <a:cubicBezTo>
                    <a:pt x="1466" y="1940"/>
                    <a:pt x="1477" y="1959"/>
                    <a:pt x="1486" y="1979"/>
                  </a:cubicBezTo>
                  <a:cubicBezTo>
                    <a:pt x="1466" y="1988"/>
                    <a:pt x="1447" y="2008"/>
                    <a:pt x="1427" y="2018"/>
                  </a:cubicBezTo>
                  <a:cubicBezTo>
                    <a:pt x="1427" y="2008"/>
                    <a:pt x="1418" y="1999"/>
                    <a:pt x="1407" y="1999"/>
                  </a:cubicBezTo>
                  <a:lnTo>
                    <a:pt x="1407" y="1979"/>
                  </a:lnTo>
                  <a:cubicBezTo>
                    <a:pt x="1407" y="1969"/>
                    <a:pt x="1418" y="1959"/>
                    <a:pt x="1418" y="1940"/>
                  </a:cubicBezTo>
                  <a:cubicBezTo>
                    <a:pt x="1427" y="1940"/>
                    <a:pt x="1447" y="1929"/>
                    <a:pt x="1457" y="1929"/>
                  </a:cubicBezTo>
                  <a:close/>
                  <a:moveTo>
                    <a:pt x="1663" y="1890"/>
                  </a:moveTo>
                  <a:cubicBezTo>
                    <a:pt x="1674" y="1900"/>
                    <a:pt x="1683" y="1910"/>
                    <a:pt x="1703" y="1920"/>
                  </a:cubicBezTo>
                  <a:cubicBezTo>
                    <a:pt x="1713" y="1940"/>
                    <a:pt x="1733" y="1949"/>
                    <a:pt x="1752" y="1969"/>
                  </a:cubicBezTo>
                  <a:lnTo>
                    <a:pt x="1742" y="2047"/>
                  </a:lnTo>
                  <a:cubicBezTo>
                    <a:pt x="1713" y="2018"/>
                    <a:pt x="1693" y="1999"/>
                    <a:pt x="1663" y="1979"/>
                  </a:cubicBezTo>
                  <a:cubicBezTo>
                    <a:pt x="1654" y="1949"/>
                    <a:pt x="1634" y="1929"/>
                    <a:pt x="1624" y="1910"/>
                  </a:cubicBezTo>
                  <a:cubicBezTo>
                    <a:pt x="1634" y="1900"/>
                    <a:pt x="1644" y="1890"/>
                    <a:pt x="1663" y="1890"/>
                  </a:cubicBezTo>
                  <a:close/>
                  <a:moveTo>
                    <a:pt x="1713" y="2058"/>
                  </a:moveTo>
                  <a:lnTo>
                    <a:pt x="1742" y="2087"/>
                  </a:lnTo>
                  <a:lnTo>
                    <a:pt x="1733" y="2097"/>
                  </a:lnTo>
                  <a:cubicBezTo>
                    <a:pt x="1722" y="2087"/>
                    <a:pt x="1713" y="2067"/>
                    <a:pt x="1713" y="2058"/>
                  </a:cubicBezTo>
                  <a:close/>
                  <a:moveTo>
                    <a:pt x="1427" y="2058"/>
                  </a:moveTo>
                  <a:cubicBezTo>
                    <a:pt x="1437" y="2077"/>
                    <a:pt x="1457" y="2087"/>
                    <a:pt x="1466" y="2097"/>
                  </a:cubicBezTo>
                  <a:cubicBezTo>
                    <a:pt x="1466" y="2106"/>
                    <a:pt x="1477" y="2106"/>
                    <a:pt x="1486" y="2117"/>
                  </a:cubicBezTo>
                  <a:cubicBezTo>
                    <a:pt x="1466" y="2106"/>
                    <a:pt x="1447" y="2097"/>
                    <a:pt x="1418" y="2087"/>
                  </a:cubicBezTo>
                  <a:lnTo>
                    <a:pt x="1418" y="2067"/>
                  </a:lnTo>
                  <a:cubicBezTo>
                    <a:pt x="1418" y="2067"/>
                    <a:pt x="1427" y="2067"/>
                    <a:pt x="1427" y="2058"/>
                  </a:cubicBezTo>
                  <a:close/>
                  <a:moveTo>
                    <a:pt x="1506" y="2008"/>
                  </a:moveTo>
                  <a:lnTo>
                    <a:pt x="1536" y="2067"/>
                  </a:lnTo>
                  <a:cubicBezTo>
                    <a:pt x="1545" y="2097"/>
                    <a:pt x="1565" y="2126"/>
                    <a:pt x="1575" y="2156"/>
                  </a:cubicBezTo>
                  <a:cubicBezTo>
                    <a:pt x="1565" y="2156"/>
                    <a:pt x="1565" y="2146"/>
                    <a:pt x="1555" y="2146"/>
                  </a:cubicBezTo>
                  <a:cubicBezTo>
                    <a:pt x="1526" y="2117"/>
                    <a:pt x="1486" y="2077"/>
                    <a:pt x="1457" y="2038"/>
                  </a:cubicBezTo>
                  <a:cubicBezTo>
                    <a:pt x="1466" y="2028"/>
                    <a:pt x="1486" y="2018"/>
                    <a:pt x="1506" y="2008"/>
                  </a:cubicBezTo>
                  <a:close/>
                  <a:moveTo>
                    <a:pt x="2864" y="1920"/>
                  </a:moveTo>
                  <a:lnTo>
                    <a:pt x="2864" y="1920"/>
                  </a:lnTo>
                  <a:cubicBezTo>
                    <a:pt x="2776" y="1949"/>
                    <a:pt x="2697" y="1988"/>
                    <a:pt x="2608" y="2028"/>
                  </a:cubicBezTo>
                  <a:cubicBezTo>
                    <a:pt x="2490" y="2077"/>
                    <a:pt x="2372" y="2126"/>
                    <a:pt x="2264" y="2176"/>
                  </a:cubicBezTo>
                  <a:cubicBezTo>
                    <a:pt x="2402" y="2106"/>
                    <a:pt x="2540" y="2028"/>
                    <a:pt x="2677" y="1959"/>
                  </a:cubicBezTo>
                  <a:cubicBezTo>
                    <a:pt x="2746" y="1940"/>
                    <a:pt x="2805" y="1929"/>
                    <a:pt x="2864" y="1920"/>
                  </a:cubicBezTo>
                  <a:close/>
                  <a:moveTo>
                    <a:pt x="1515" y="2289"/>
                  </a:moveTo>
                  <a:lnTo>
                    <a:pt x="1466" y="2313"/>
                  </a:lnTo>
                  <a:lnTo>
                    <a:pt x="1457" y="2313"/>
                  </a:lnTo>
                  <a:lnTo>
                    <a:pt x="1457" y="2303"/>
                  </a:lnTo>
                  <a:cubicBezTo>
                    <a:pt x="1481" y="2303"/>
                    <a:pt x="1499" y="2297"/>
                    <a:pt x="1515" y="2289"/>
                  </a:cubicBezTo>
                  <a:close/>
                  <a:moveTo>
                    <a:pt x="2087" y="2284"/>
                  </a:moveTo>
                  <a:lnTo>
                    <a:pt x="2087" y="2284"/>
                  </a:lnTo>
                  <a:cubicBezTo>
                    <a:pt x="2077" y="2303"/>
                    <a:pt x="2077" y="2313"/>
                    <a:pt x="2067" y="2333"/>
                  </a:cubicBezTo>
                  <a:lnTo>
                    <a:pt x="2037" y="2303"/>
                  </a:lnTo>
                  <a:cubicBezTo>
                    <a:pt x="2057" y="2303"/>
                    <a:pt x="2077" y="2294"/>
                    <a:pt x="2087" y="2284"/>
                  </a:cubicBezTo>
                  <a:close/>
                  <a:moveTo>
                    <a:pt x="778" y="1969"/>
                  </a:moveTo>
                  <a:lnTo>
                    <a:pt x="778" y="1969"/>
                  </a:lnTo>
                  <a:cubicBezTo>
                    <a:pt x="847" y="1999"/>
                    <a:pt x="926" y="2038"/>
                    <a:pt x="1004" y="2067"/>
                  </a:cubicBezTo>
                  <a:lnTo>
                    <a:pt x="1280" y="2343"/>
                  </a:lnTo>
                  <a:cubicBezTo>
                    <a:pt x="1280" y="2343"/>
                    <a:pt x="1270" y="2353"/>
                    <a:pt x="1260" y="2353"/>
                  </a:cubicBezTo>
                  <a:cubicBezTo>
                    <a:pt x="1250" y="2353"/>
                    <a:pt x="1241" y="2343"/>
                    <a:pt x="1241" y="2343"/>
                  </a:cubicBezTo>
                  <a:cubicBezTo>
                    <a:pt x="1122" y="2264"/>
                    <a:pt x="1014" y="2176"/>
                    <a:pt x="915" y="2087"/>
                  </a:cubicBezTo>
                  <a:cubicBezTo>
                    <a:pt x="867" y="2047"/>
                    <a:pt x="817" y="2008"/>
                    <a:pt x="778" y="1969"/>
                  </a:cubicBezTo>
                  <a:close/>
                  <a:moveTo>
                    <a:pt x="2362" y="2323"/>
                  </a:moveTo>
                  <a:lnTo>
                    <a:pt x="2362" y="2323"/>
                  </a:lnTo>
                  <a:cubicBezTo>
                    <a:pt x="2333" y="2333"/>
                    <a:pt x="2313" y="2343"/>
                    <a:pt x="2284" y="2353"/>
                  </a:cubicBezTo>
                  <a:cubicBezTo>
                    <a:pt x="2273" y="2362"/>
                    <a:pt x="2254" y="2362"/>
                    <a:pt x="2234" y="2362"/>
                  </a:cubicBezTo>
                  <a:cubicBezTo>
                    <a:pt x="2284" y="2353"/>
                    <a:pt x="2323" y="2333"/>
                    <a:pt x="2362" y="2323"/>
                  </a:cubicBezTo>
                  <a:close/>
                  <a:moveTo>
                    <a:pt x="2116" y="2303"/>
                  </a:moveTo>
                  <a:cubicBezTo>
                    <a:pt x="2126" y="2303"/>
                    <a:pt x="2126" y="2303"/>
                    <a:pt x="2136" y="2313"/>
                  </a:cubicBezTo>
                  <a:cubicBezTo>
                    <a:pt x="2136" y="2323"/>
                    <a:pt x="2146" y="2343"/>
                    <a:pt x="2146" y="2362"/>
                  </a:cubicBezTo>
                  <a:cubicBezTo>
                    <a:pt x="2136" y="2362"/>
                    <a:pt x="2126" y="2362"/>
                    <a:pt x="2116" y="2373"/>
                  </a:cubicBezTo>
                  <a:cubicBezTo>
                    <a:pt x="2107" y="2362"/>
                    <a:pt x="2096" y="2362"/>
                    <a:pt x="2096" y="2353"/>
                  </a:cubicBezTo>
                  <a:cubicBezTo>
                    <a:pt x="2107" y="2333"/>
                    <a:pt x="2116" y="2313"/>
                    <a:pt x="2116" y="2303"/>
                  </a:cubicBezTo>
                  <a:close/>
                  <a:moveTo>
                    <a:pt x="1890" y="0"/>
                  </a:moveTo>
                  <a:cubicBezTo>
                    <a:pt x="1851" y="0"/>
                    <a:pt x="1811" y="0"/>
                    <a:pt x="1772" y="11"/>
                  </a:cubicBezTo>
                  <a:lnTo>
                    <a:pt x="1772" y="837"/>
                  </a:lnTo>
                  <a:cubicBezTo>
                    <a:pt x="1762" y="857"/>
                    <a:pt x="1762" y="866"/>
                    <a:pt x="1752" y="886"/>
                  </a:cubicBezTo>
                  <a:cubicBezTo>
                    <a:pt x="1722" y="818"/>
                    <a:pt x="1703" y="748"/>
                    <a:pt x="1674" y="680"/>
                  </a:cubicBezTo>
                  <a:cubicBezTo>
                    <a:pt x="1663" y="552"/>
                    <a:pt x="1654" y="424"/>
                    <a:pt x="1634" y="296"/>
                  </a:cubicBezTo>
                  <a:cubicBezTo>
                    <a:pt x="1634" y="208"/>
                    <a:pt x="1624" y="119"/>
                    <a:pt x="1615" y="20"/>
                  </a:cubicBezTo>
                  <a:cubicBezTo>
                    <a:pt x="1595" y="20"/>
                    <a:pt x="1565" y="30"/>
                    <a:pt x="1545" y="30"/>
                  </a:cubicBezTo>
                  <a:cubicBezTo>
                    <a:pt x="1555" y="144"/>
                    <a:pt x="1564" y="267"/>
                    <a:pt x="1574" y="381"/>
                  </a:cubicBezTo>
                  <a:lnTo>
                    <a:pt x="1574" y="381"/>
                  </a:lnTo>
                  <a:cubicBezTo>
                    <a:pt x="1535" y="265"/>
                    <a:pt x="1496" y="157"/>
                    <a:pt x="1447" y="50"/>
                  </a:cubicBezTo>
                  <a:cubicBezTo>
                    <a:pt x="1418" y="59"/>
                    <a:pt x="1378" y="70"/>
                    <a:pt x="1348" y="79"/>
                  </a:cubicBezTo>
                  <a:cubicBezTo>
                    <a:pt x="1398" y="286"/>
                    <a:pt x="1457" y="493"/>
                    <a:pt x="1516" y="700"/>
                  </a:cubicBezTo>
                  <a:cubicBezTo>
                    <a:pt x="1555" y="837"/>
                    <a:pt x="1604" y="985"/>
                    <a:pt x="1644" y="1122"/>
                  </a:cubicBezTo>
                  <a:cubicBezTo>
                    <a:pt x="1644" y="1142"/>
                    <a:pt x="1634" y="1162"/>
                    <a:pt x="1624" y="1181"/>
                  </a:cubicBezTo>
                  <a:cubicBezTo>
                    <a:pt x="1555" y="945"/>
                    <a:pt x="1496" y="709"/>
                    <a:pt x="1427" y="483"/>
                  </a:cubicBezTo>
                  <a:cubicBezTo>
                    <a:pt x="1388" y="345"/>
                    <a:pt x="1348" y="217"/>
                    <a:pt x="1309" y="89"/>
                  </a:cubicBezTo>
                  <a:cubicBezTo>
                    <a:pt x="1300" y="89"/>
                    <a:pt x="1289" y="99"/>
                    <a:pt x="1270" y="99"/>
                  </a:cubicBezTo>
                  <a:cubicBezTo>
                    <a:pt x="1368" y="404"/>
                    <a:pt x="1457" y="709"/>
                    <a:pt x="1545" y="1024"/>
                  </a:cubicBezTo>
                  <a:cubicBezTo>
                    <a:pt x="1565" y="1093"/>
                    <a:pt x="1585" y="1162"/>
                    <a:pt x="1604" y="1240"/>
                  </a:cubicBezTo>
                  <a:cubicBezTo>
                    <a:pt x="1585" y="1280"/>
                    <a:pt x="1565" y="1319"/>
                    <a:pt x="1555" y="1369"/>
                  </a:cubicBezTo>
                  <a:cubicBezTo>
                    <a:pt x="1457" y="1181"/>
                    <a:pt x="1359" y="995"/>
                    <a:pt x="1270" y="818"/>
                  </a:cubicBezTo>
                  <a:cubicBezTo>
                    <a:pt x="1250" y="581"/>
                    <a:pt x="1230" y="345"/>
                    <a:pt x="1221" y="119"/>
                  </a:cubicBezTo>
                  <a:cubicBezTo>
                    <a:pt x="1171" y="138"/>
                    <a:pt x="1112" y="158"/>
                    <a:pt x="1063" y="178"/>
                  </a:cubicBezTo>
                  <a:cubicBezTo>
                    <a:pt x="1063" y="267"/>
                    <a:pt x="1073" y="355"/>
                    <a:pt x="1083" y="453"/>
                  </a:cubicBezTo>
                  <a:cubicBezTo>
                    <a:pt x="1044" y="374"/>
                    <a:pt x="1004" y="306"/>
                    <a:pt x="965" y="227"/>
                  </a:cubicBezTo>
                  <a:lnTo>
                    <a:pt x="906" y="256"/>
                  </a:lnTo>
                  <a:cubicBezTo>
                    <a:pt x="965" y="385"/>
                    <a:pt x="1024" y="503"/>
                    <a:pt x="1093" y="621"/>
                  </a:cubicBezTo>
                  <a:cubicBezTo>
                    <a:pt x="1093" y="700"/>
                    <a:pt x="1103" y="778"/>
                    <a:pt x="1112" y="857"/>
                  </a:cubicBezTo>
                  <a:cubicBezTo>
                    <a:pt x="1044" y="768"/>
                    <a:pt x="985" y="689"/>
                    <a:pt x="926" y="601"/>
                  </a:cubicBezTo>
                  <a:lnTo>
                    <a:pt x="778" y="335"/>
                  </a:lnTo>
                  <a:cubicBezTo>
                    <a:pt x="758" y="355"/>
                    <a:pt x="738" y="365"/>
                    <a:pt x="719" y="374"/>
                  </a:cubicBezTo>
                  <a:cubicBezTo>
                    <a:pt x="837" y="581"/>
                    <a:pt x="955" y="798"/>
                    <a:pt x="1063" y="1004"/>
                  </a:cubicBezTo>
                  <a:cubicBezTo>
                    <a:pt x="1083" y="1044"/>
                    <a:pt x="1103" y="1074"/>
                    <a:pt x="1112" y="1113"/>
                  </a:cubicBezTo>
                  <a:cubicBezTo>
                    <a:pt x="955" y="886"/>
                    <a:pt x="797" y="670"/>
                    <a:pt x="620" y="453"/>
                  </a:cubicBezTo>
                  <a:cubicBezTo>
                    <a:pt x="581" y="493"/>
                    <a:pt x="541" y="522"/>
                    <a:pt x="512" y="562"/>
                  </a:cubicBezTo>
                  <a:cubicBezTo>
                    <a:pt x="729" y="827"/>
                    <a:pt x="926" y="1103"/>
                    <a:pt x="1112" y="1378"/>
                  </a:cubicBezTo>
                  <a:cubicBezTo>
                    <a:pt x="1024" y="1299"/>
                    <a:pt x="926" y="1231"/>
                    <a:pt x="837" y="1152"/>
                  </a:cubicBezTo>
                  <a:cubicBezTo>
                    <a:pt x="797" y="1074"/>
                    <a:pt x="749" y="995"/>
                    <a:pt x="709" y="916"/>
                  </a:cubicBezTo>
                  <a:lnTo>
                    <a:pt x="502" y="562"/>
                  </a:lnTo>
                  <a:cubicBezTo>
                    <a:pt x="482" y="581"/>
                    <a:pt x="473" y="601"/>
                    <a:pt x="453" y="611"/>
                  </a:cubicBezTo>
                  <a:cubicBezTo>
                    <a:pt x="532" y="759"/>
                    <a:pt x="620" y="896"/>
                    <a:pt x="699" y="1034"/>
                  </a:cubicBezTo>
                  <a:lnTo>
                    <a:pt x="463" y="857"/>
                  </a:lnTo>
                  <a:cubicBezTo>
                    <a:pt x="423" y="818"/>
                    <a:pt x="375" y="788"/>
                    <a:pt x="335" y="759"/>
                  </a:cubicBezTo>
                  <a:cubicBezTo>
                    <a:pt x="325" y="768"/>
                    <a:pt x="325" y="778"/>
                    <a:pt x="316" y="788"/>
                  </a:cubicBezTo>
                  <a:cubicBezTo>
                    <a:pt x="453" y="896"/>
                    <a:pt x="600" y="1004"/>
                    <a:pt x="738" y="1113"/>
                  </a:cubicBezTo>
                  <a:cubicBezTo>
                    <a:pt x="768" y="1172"/>
                    <a:pt x="797" y="1221"/>
                    <a:pt x="827" y="1280"/>
                  </a:cubicBezTo>
                  <a:cubicBezTo>
                    <a:pt x="797" y="1260"/>
                    <a:pt x="778" y="1240"/>
                    <a:pt x="749" y="1221"/>
                  </a:cubicBezTo>
                  <a:cubicBezTo>
                    <a:pt x="591" y="1093"/>
                    <a:pt x="434" y="965"/>
                    <a:pt x="276" y="847"/>
                  </a:cubicBezTo>
                  <a:cubicBezTo>
                    <a:pt x="266" y="847"/>
                    <a:pt x="266" y="857"/>
                    <a:pt x="256" y="866"/>
                  </a:cubicBezTo>
                  <a:cubicBezTo>
                    <a:pt x="246" y="877"/>
                    <a:pt x="246" y="886"/>
                    <a:pt x="237" y="896"/>
                  </a:cubicBezTo>
                  <a:cubicBezTo>
                    <a:pt x="443" y="1093"/>
                    <a:pt x="650" y="1290"/>
                    <a:pt x="847" y="1487"/>
                  </a:cubicBezTo>
                  <a:cubicBezTo>
                    <a:pt x="915" y="1546"/>
                    <a:pt x="974" y="1605"/>
                    <a:pt x="1033" y="1673"/>
                  </a:cubicBezTo>
                  <a:lnTo>
                    <a:pt x="1211" y="1999"/>
                  </a:lnTo>
                  <a:cubicBezTo>
                    <a:pt x="1171" y="1988"/>
                    <a:pt x="1142" y="1979"/>
                    <a:pt x="1103" y="1959"/>
                  </a:cubicBezTo>
                  <a:cubicBezTo>
                    <a:pt x="788" y="1644"/>
                    <a:pt x="482" y="1329"/>
                    <a:pt x="178" y="1014"/>
                  </a:cubicBezTo>
                  <a:cubicBezTo>
                    <a:pt x="148" y="1063"/>
                    <a:pt x="128" y="1113"/>
                    <a:pt x="108" y="1162"/>
                  </a:cubicBezTo>
                  <a:lnTo>
                    <a:pt x="758" y="1811"/>
                  </a:lnTo>
                  <a:lnTo>
                    <a:pt x="463" y="1693"/>
                  </a:lnTo>
                  <a:cubicBezTo>
                    <a:pt x="335" y="1585"/>
                    <a:pt x="217" y="1467"/>
                    <a:pt x="99" y="1349"/>
                  </a:cubicBezTo>
                  <a:cubicBezTo>
                    <a:pt x="79" y="1339"/>
                    <a:pt x="69" y="1319"/>
                    <a:pt x="60" y="1310"/>
                  </a:cubicBezTo>
                  <a:cubicBezTo>
                    <a:pt x="60" y="1319"/>
                    <a:pt x="49" y="1339"/>
                    <a:pt x="49" y="1349"/>
                  </a:cubicBezTo>
                  <a:cubicBezTo>
                    <a:pt x="158" y="1457"/>
                    <a:pt x="266" y="1555"/>
                    <a:pt x="384" y="1664"/>
                  </a:cubicBezTo>
                  <a:cubicBezTo>
                    <a:pt x="256" y="1614"/>
                    <a:pt x="138" y="1566"/>
                    <a:pt x="20" y="1507"/>
                  </a:cubicBezTo>
                  <a:cubicBezTo>
                    <a:pt x="10" y="1555"/>
                    <a:pt x="1" y="1605"/>
                    <a:pt x="1" y="1654"/>
                  </a:cubicBezTo>
                  <a:cubicBezTo>
                    <a:pt x="227" y="1743"/>
                    <a:pt x="453" y="1841"/>
                    <a:pt x="679" y="1929"/>
                  </a:cubicBezTo>
                  <a:cubicBezTo>
                    <a:pt x="837" y="2067"/>
                    <a:pt x="994" y="2195"/>
                    <a:pt x="1152" y="2313"/>
                  </a:cubicBezTo>
                  <a:lnTo>
                    <a:pt x="1033" y="2284"/>
                  </a:lnTo>
                  <a:cubicBezTo>
                    <a:pt x="994" y="2274"/>
                    <a:pt x="945" y="2254"/>
                    <a:pt x="906" y="2244"/>
                  </a:cubicBezTo>
                  <a:cubicBezTo>
                    <a:pt x="600" y="2117"/>
                    <a:pt x="296" y="1979"/>
                    <a:pt x="1" y="1831"/>
                  </a:cubicBezTo>
                  <a:lnTo>
                    <a:pt x="1" y="1831"/>
                  </a:lnTo>
                  <a:cubicBezTo>
                    <a:pt x="1" y="1890"/>
                    <a:pt x="10" y="1940"/>
                    <a:pt x="10" y="1988"/>
                  </a:cubicBezTo>
                  <a:cubicBezTo>
                    <a:pt x="316" y="2136"/>
                    <a:pt x="630" y="2274"/>
                    <a:pt x="945" y="2402"/>
                  </a:cubicBezTo>
                  <a:lnTo>
                    <a:pt x="2697" y="2402"/>
                  </a:lnTo>
                  <a:cubicBezTo>
                    <a:pt x="2815" y="2392"/>
                    <a:pt x="2943" y="2382"/>
                    <a:pt x="3061" y="2373"/>
                  </a:cubicBezTo>
                  <a:cubicBezTo>
                    <a:pt x="3218" y="2362"/>
                    <a:pt x="3366" y="2343"/>
                    <a:pt x="3524" y="2333"/>
                  </a:cubicBezTo>
                  <a:cubicBezTo>
                    <a:pt x="3541" y="2324"/>
                    <a:pt x="3543" y="2301"/>
                    <a:pt x="3531" y="2301"/>
                  </a:cubicBezTo>
                  <a:cubicBezTo>
                    <a:pt x="3529" y="2301"/>
                    <a:pt x="3526" y="2302"/>
                    <a:pt x="3524" y="2303"/>
                  </a:cubicBezTo>
                  <a:cubicBezTo>
                    <a:pt x="3199" y="2333"/>
                    <a:pt x="2884" y="2362"/>
                    <a:pt x="2569" y="2392"/>
                  </a:cubicBezTo>
                  <a:cubicBezTo>
                    <a:pt x="2608" y="2373"/>
                    <a:pt x="2647" y="2353"/>
                    <a:pt x="2677" y="2343"/>
                  </a:cubicBezTo>
                  <a:cubicBezTo>
                    <a:pt x="2825" y="2323"/>
                    <a:pt x="2973" y="2313"/>
                    <a:pt x="3120" y="2294"/>
                  </a:cubicBezTo>
                  <a:cubicBezTo>
                    <a:pt x="3317" y="2274"/>
                    <a:pt x="3513" y="2254"/>
                    <a:pt x="3701" y="2235"/>
                  </a:cubicBezTo>
                  <a:cubicBezTo>
                    <a:pt x="3710" y="2225"/>
                    <a:pt x="3710" y="2215"/>
                    <a:pt x="3710" y="2205"/>
                  </a:cubicBezTo>
                  <a:lnTo>
                    <a:pt x="3710" y="2205"/>
                  </a:lnTo>
                  <a:cubicBezTo>
                    <a:pt x="3406" y="2235"/>
                    <a:pt x="3091" y="2264"/>
                    <a:pt x="2776" y="2303"/>
                  </a:cubicBezTo>
                  <a:cubicBezTo>
                    <a:pt x="2973" y="2225"/>
                    <a:pt x="3159" y="2136"/>
                    <a:pt x="3356" y="2058"/>
                  </a:cubicBezTo>
                  <a:cubicBezTo>
                    <a:pt x="3494" y="2028"/>
                    <a:pt x="3622" y="1988"/>
                    <a:pt x="3760" y="1959"/>
                  </a:cubicBezTo>
                  <a:cubicBezTo>
                    <a:pt x="3760" y="1949"/>
                    <a:pt x="3769" y="1940"/>
                    <a:pt x="3769" y="1929"/>
                  </a:cubicBezTo>
                  <a:lnTo>
                    <a:pt x="3769" y="1929"/>
                  </a:lnTo>
                  <a:cubicBezTo>
                    <a:pt x="3681" y="1949"/>
                    <a:pt x="3602" y="1969"/>
                    <a:pt x="3513" y="1988"/>
                  </a:cubicBezTo>
                  <a:cubicBezTo>
                    <a:pt x="3583" y="1959"/>
                    <a:pt x="3651" y="1929"/>
                    <a:pt x="3710" y="1900"/>
                  </a:cubicBezTo>
                  <a:cubicBezTo>
                    <a:pt x="3786" y="1867"/>
                    <a:pt x="3740" y="1783"/>
                    <a:pt x="3670" y="1783"/>
                  </a:cubicBezTo>
                  <a:cubicBezTo>
                    <a:pt x="3658" y="1783"/>
                    <a:pt x="3645" y="1786"/>
                    <a:pt x="3632" y="1792"/>
                  </a:cubicBezTo>
                  <a:cubicBezTo>
                    <a:pt x="3297" y="1940"/>
                    <a:pt x="2953" y="2087"/>
                    <a:pt x="2608" y="2225"/>
                  </a:cubicBezTo>
                  <a:cubicBezTo>
                    <a:pt x="2481" y="2264"/>
                    <a:pt x="2343" y="2303"/>
                    <a:pt x="2214" y="2343"/>
                  </a:cubicBezTo>
                  <a:cubicBezTo>
                    <a:pt x="2205" y="2303"/>
                    <a:pt x="2195" y="2274"/>
                    <a:pt x="2185" y="2244"/>
                  </a:cubicBezTo>
                  <a:cubicBezTo>
                    <a:pt x="2470" y="2126"/>
                    <a:pt x="2746" y="1999"/>
                    <a:pt x="3021" y="1880"/>
                  </a:cubicBezTo>
                  <a:cubicBezTo>
                    <a:pt x="3110" y="1861"/>
                    <a:pt x="3199" y="1841"/>
                    <a:pt x="3277" y="1821"/>
                  </a:cubicBezTo>
                  <a:cubicBezTo>
                    <a:pt x="3445" y="1782"/>
                    <a:pt x="3612" y="1732"/>
                    <a:pt x="3769" y="1693"/>
                  </a:cubicBezTo>
                  <a:lnTo>
                    <a:pt x="3769" y="1664"/>
                  </a:lnTo>
                  <a:cubicBezTo>
                    <a:pt x="3572" y="1713"/>
                    <a:pt x="3366" y="1762"/>
                    <a:pt x="3159" y="1811"/>
                  </a:cubicBezTo>
                  <a:cubicBezTo>
                    <a:pt x="3347" y="1732"/>
                    <a:pt x="3533" y="1644"/>
                    <a:pt x="3710" y="1566"/>
                  </a:cubicBezTo>
                  <a:cubicBezTo>
                    <a:pt x="3727" y="1557"/>
                    <a:pt x="3715" y="1534"/>
                    <a:pt x="3699" y="1534"/>
                  </a:cubicBezTo>
                  <a:cubicBezTo>
                    <a:pt x="3696" y="1534"/>
                    <a:pt x="3693" y="1534"/>
                    <a:pt x="3691" y="1536"/>
                  </a:cubicBezTo>
                  <a:cubicBezTo>
                    <a:pt x="3465" y="1644"/>
                    <a:pt x="3238" y="1752"/>
                    <a:pt x="3002" y="1851"/>
                  </a:cubicBezTo>
                  <a:cubicBezTo>
                    <a:pt x="2933" y="1870"/>
                    <a:pt x="2864" y="1890"/>
                    <a:pt x="2785" y="1900"/>
                  </a:cubicBezTo>
                  <a:cubicBezTo>
                    <a:pt x="3100" y="1732"/>
                    <a:pt x="3415" y="1575"/>
                    <a:pt x="3740" y="1408"/>
                  </a:cubicBezTo>
                  <a:cubicBezTo>
                    <a:pt x="3730" y="1359"/>
                    <a:pt x="3710" y="1310"/>
                    <a:pt x="3701" y="1270"/>
                  </a:cubicBezTo>
                  <a:cubicBezTo>
                    <a:pt x="3218" y="1526"/>
                    <a:pt x="2736" y="1772"/>
                    <a:pt x="2244" y="2028"/>
                  </a:cubicBezTo>
                  <a:cubicBezTo>
                    <a:pt x="2254" y="2018"/>
                    <a:pt x="2264" y="1999"/>
                    <a:pt x="2264" y="1988"/>
                  </a:cubicBezTo>
                  <a:lnTo>
                    <a:pt x="2706" y="1693"/>
                  </a:lnTo>
                  <a:cubicBezTo>
                    <a:pt x="2854" y="1605"/>
                    <a:pt x="2992" y="1526"/>
                    <a:pt x="3139" y="1447"/>
                  </a:cubicBezTo>
                  <a:cubicBezTo>
                    <a:pt x="3317" y="1349"/>
                    <a:pt x="3484" y="1251"/>
                    <a:pt x="3651" y="1152"/>
                  </a:cubicBezTo>
                  <a:cubicBezTo>
                    <a:pt x="3651" y="1142"/>
                    <a:pt x="3651" y="1133"/>
                    <a:pt x="3642" y="1122"/>
                  </a:cubicBezTo>
                  <a:cubicBezTo>
                    <a:pt x="3415" y="1251"/>
                    <a:pt x="3189" y="1378"/>
                    <a:pt x="2962" y="1516"/>
                  </a:cubicBezTo>
                  <a:lnTo>
                    <a:pt x="3612" y="1044"/>
                  </a:lnTo>
                  <a:cubicBezTo>
                    <a:pt x="3592" y="1004"/>
                    <a:pt x="3572" y="965"/>
                    <a:pt x="3543" y="926"/>
                  </a:cubicBezTo>
                  <a:cubicBezTo>
                    <a:pt x="3445" y="995"/>
                    <a:pt x="3336" y="1074"/>
                    <a:pt x="3228" y="1152"/>
                  </a:cubicBezTo>
                  <a:cubicBezTo>
                    <a:pt x="3150" y="1181"/>
                    <a:pt x="3071" y="1221"/>
                    <a:pt x="2982" y="1251"/>
                  </a:cubicBezTo>
                  <a:cubicBezTo>
                    <a:pt x="3032" y="1211"/>
                    <a:pt x="3080" y="1172"/>
                    <a:pt x="3120" y="1122"/>
                  </a:cubicBezTo>
                  <a:cubicBezTo>
                    <a:pt x="3238" y="1014"/>
                    <a:pt x="3347" y="906"/>
                    <a:pt x="3454" y="788"/>
                  </a:cubicBezTo>
                  <a:cubicBezTo>
                    <a:pt x="3454" y="778"/>
                    <a:pt x="3445" y="768"/>
                    <a:pt x="3435" y="759"/>
                  </a:cubicBezTo>
                  <a:cubicBezTo>
                    <a:pt x="3268" y="945"/>
                    <a:pt x="3091" y="1122"/>
                    <a:pt x="2894" y="1290"/>
                  </a:cubicBezTo>
                  <a:lnTo>
                    <a:pt x="2884" y="1299"/>
                  </a:lnTo>
                  <a:cubicBezTo>
                    <a:pt x="3061" y="1103"/>
                    <a:pt x="3228" y="906"/>
                    <a:pt x="3395" y="700"/>
                  </a:cubicBezTo>
                  <a:cubicBezTo>
                    <a:pt x="3366" y="670"/>
                    <a:pt x="3327" y="630"/>
                    <a:pt x="3297" y="591"/>
                  </a:cubicBezTo>
                  <a:cubicBezTo>
                    <a:pt x="3248" y="650"/>
                    <a:pt x="3199" y="700"/>
                    <a:pt x="3150" y="759"/>
                  </a:cubicBezTo>
                  <a:cubicBezTo>
                    <a:pt x="3071" y="818"/>
                    <a:pt x="2992" y="877"/>
                    <a:pt x="2914" y="926"/>
                  </a:cubicBezTo>
                  <a:cubicBezTo>
                    <a:pt x="3002" y="778"/>
                    <a:pt x="3091" y="630"/>
                    <a:pt x="3179" y="473"/>
                  </a:cubicBezTo>
                  <a:cubicBezTo>
                    <a:pt x="3130" y="433"/>
                    <a:pt x="3071" y="394"/>
                    <a:pt x="3021" y="355"/>
                  </a:cubicBezTo>
                  <a:cubicBezTo>
                    <a:pt x="2923" y="542"/>
                    <a:pt x="2835" y="719"/>
                    <a:pt x="2736" y="906"/>
                  </a:cubicBezTo>
                  <a:cubicBezTo>
                    <a:pt x="2785" y="788"/>
                    <a:pt x="2825" y="670"/>
                    <a:pt x="2874" y="552"/>
                  </a:cubicBezTo>
                  <a:lnTo>
                    <a:pt x="2962" y="315"/>
                  </a:lnTo>
                  <a:cubicBezTo>
                    <a:pt x="2953" y="306"/>
                    <a:pt x="2943" y="306"/>
                    <a:pt x="2933" y="296"/>
                  </a:cubicBezTo>
                  <a:cubicBezTo>
                    <a:pt x="2835" y="552"/>
                    <a:pt x="2736" y="807"/>
                    <a:pt x="2638" y="1054"/>
                  </a:cubicBezTo>
                  <a:cubicBezTo>
                    <a:pt x="2628" y="1074"/>
                    <a:pt x="2618" y="1093"/>
                    <a:pt x="2618" y="1103"/>
                  </a:cubicBezTo>
                  <a:cubicBezTo>
                    <a:pt x="2599" y="1133"/>
                    <a:pt x="2588" y="1152"/>
                    <a:pt x="2569" y="1172"/>
                  </a:cubicBezTo>
                  <a:cubicBezTo>
                    <a:pt x="2520" y="1211"/>
                    <a:pt x="2481" y="1240"/>
                    <a:pt x="2431" y="1270"/>
                  </a:cubicBezTo>
                  <a:cubicBezTo>
                    <a:pt x="2540" y="1063"/>
                    <a:pt x="2638" y="847"/>
                    <a:pt x="2736" y="621"/>
                  </a:cubicBezTo>
                  <a:cubicBezTo>
                    <a:pt x="2795" y="512"/>
                    <a:pt x="2844" y="394"/>
                    <a:pt x="2894" y="276"/>
                  </a:cubicBezTo>
                  <a:cubicBezTo>
                    <a:pt x="2874" y="256"/>
                    <a:pt x="2854" y="247"/>
                    <a:pt x="2835" y="237"/>
                  </a:cubicBezTo>
                  <a:cubicBezTo>
                    <a:pt x="2717" y="503"/>
                    <a:pt x="2599" y="768"/>
                    <a:pt x="2481" y="1024"/>
                  </a:cubicBezTo>
                  <a:cubicBezTo>
                    <a:pt x="2421" y="1142"/>
                    <a:pt x="2362" y="1251"/>
                    <a:pt x="2313" y="1359"/>
                  </a:cubicBezTo>
                  <a:cubicBezTo>
                    <a:pt x="2307" y="1365"/>
                    <a:pt x="2300" y="1367"/>
                    <a:pt x="2296" y="1371"/>
                  </a:cubicBezTo>
                  <a:lnTo>
                    <a:pt x="2296" y="1371"/>
                  </a:lnTo>
                  <a:cubicBezTo>
                    <a:pt x="2433" y="1069"/>
                    <a:pt x="2550" y="766"/>
                    <a:pt x="2658" y="463"/>
                  </a:cubicBezTo>
                  <a:cubicBezTo>
                    <a:pt x="2697" y="374"/>
                    <a:pt x="2726" y="286"/>
                    <a:pt x="2776" y="208"/>
                  </a:cubicBezTo>
                  <a:cubicBezTo>
                    <a:pt x="2746" y="197"/>
                    <a:pt x="2726" y="188"/>
                    <a:pt x="2706" y="178"/>
                  </a:cubicBezTo>
                  <a:cubicBezTo>
                    <a:pt x="2677" y="237"/>
                    <a:pt x="2647" y="296"/>
                    <a:pt x="2618" y="365"/>
                  </a:cubicBezTo>
                  <a:lnTo>
                    <a:pt x="2529" y="630"/>
                  </a:lnTo>
                  <a:cubicBezTo>
                    <a:pt x="2490" y="719"/>
                    <a:pt x="2451" y="818"/>
                    <a:pt x="2421" y="916"/>
                  </a:cubicBezTo>
                  <a:cubicBezTo>
                    <a:pt x="2343" y="1093"/>
                    <a:pt x="2264" y="1280"/>
                    <a:pt x="2175" y="1467"/>
                  </a:cubicBezTo>
                  <a:lnTo>
                    <a:pt x="1998" y="1585"/>
                  </a:lnTo>
                  <a:cubicBezTo>
                    <a:pt x="2008" y="1555"/>
                    <a:pt x="2018" y="1516"/>
                    <a:pt x="2018" y="1477"/>
                  </a:cubicBezTo>
                  <a:cubicBezTo>
                    <a:pt x="2126" y="1162"/>
                    <a:pt x="2234" y="857"/>
                    <a:pt x="2352" y="542"/>
                  </a:cubicBezTo>
                  <a:cubicBezTo>
                    <a:pt x="2411" y="404"/>
                    <a:pt x="2470" y="256"/>
                    <a:pt x="2529" y="109"/>
                  </a:cubicBezTo>
                  <a:cubicBezTo>
                    <a:pt x="2510" y="99"/>
                    <a:pt x="2490" y="99"/>
                    <a:pt x="2470" y="89"/>
                  </a:cubicBezTo>
                  <a:cubicBezTo>
                    <a:pt x="2343" y="385"/>
                    <a:pt x="2225" y="689"/>
                    <a:pt x="2116" y="985"/>
                  </a:cubicBezTo>
                  <a:lnTo>
                    <a:pt x="2087" y="1074"/>
                  </a:lnTo>
                  <a:cubicBezTo>
                    <a:pt x="2116" y="906"/>
                    <a:pt x="2136" y="748"/>
                    <a:pt x="2166" y="581"/>
                  </a:cubicBezTo>
                  <a:cubicBezTo>
                    <a:pt x="2195" y="404"/>
                    <a:pt x="2225" y="217"/>
                    <a:pt x="2254" y="40"/>
                  </a:cubicBezTo>
                  <a:cubicBezTo>
                    <a:pt x="2225" y="30"/>
                    <a:pt x="2205" y="30"/>
                    <a:pt x="2175" y="20"/>
                  </a:cubicBezTo>
                  <a:cubicBezTo>
                    <a:pt x="2166" y="50"/>
                    <a:pt x="2146" y="79"/>
                    <a:pt x="2136" y="99"/>
                  </a:cubicBezTo>
                  <a:cubicBezTo>
                    <a:pt x="2136" y="70"/>
                    <a:pt x="2146" y="50"/>
                    <a:pt x="2146" y="20"/>
                  </a:cubicBezTo>
                  <a:cubicBezTo>
                    <a:pt x="2096" y="11"/>
                    <a:pt x="2037" y="11"/>
                    <a:pt x="1988" y="11"/>
                  </a:cubicBezTo>
                  <a:lnTo>
                    <a:pt x="1929" y="512"/>
                  </a:lnTo>
                  <a:cubicBezTo>
                    <a:pt x="1919" y="522"/>
                    <a:pt x="1910" y="542"/>
                    <a:pt x="1910" y="552"/>
                  </a:cubicBezTo>
                  <a:lnTo>
                    <a:pt x="1910" y="414"/>
                  </a:lnTo>
                  <a:cubicBezTo>
                    <a:pt x="1910" y="276"/>
                    <a:pt x="1919" y="138"/>
                    <a:pt x="1919"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3"/>
            <p:cNvSpPr/>
            <p:nvPr/>
          </p:nvSpPr>
          <p:spPr>
            <a:xfrm>
              <a:off x="97922" y="5070107"/>
              <a:ext cx="73299" cy="12711"/>
            </a:xfrm>
            <a:custGeom>
              <a:avLst/>
              <a:gdLst/>
              <a:ahLst/>
              <a:cxnLst/>
              <a:rect l="l" t="t" r="r" b="b"/>
              <a:pathLst>
                <a:path w="346" h="60" extrusionOk="0">
                  <a:moveTo>
                    <a:pt x="0" y="1"/>
                  </a:moveTo>
                  <a:cubicBezTo>
                    <a:pt x="0" y="11"/>
                    <a:pt x="0" y="20"/>
                    <a:pt x="11" y="31"/>
                  </a:cubicBezTo>
                  <a:lnTo>
                    <a:pt x="188" y="60"/>
                  </a:lnTo>
                  <a:lnTo>
                    <a:pt x="345" y="60"/>
                  </a:lnTo>
                  <a:cubicBezTo>
                    <a:pt x="306" y="60"/>
                    <a:pt x="267" y="50"/>
                    <a:pt x="227" y="40"/>
                  </a:cubicBezTo>
                  <a:cubicBezTo>
                    <a:pt x="148" y="31"/>
                    <a:pt x="70" y="11"/>
                    <a:pt x="0"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3"/>
            <p:cNvSpPr/>
            <p:nvPr/>
          </p:nvSpPr>
          <p:spPr>
            <a:xfrm>
              <a:off x="49" y="5082606"/>
              <a:ext cx="9143974" cy="123295"/>
            </a:xfrm>
            <a:custGeom>
              <a:avLst/>
              <a:gdLst/>
              <a:ahLst/>
              <a:cxnLst/>
              <a:rect l="l" t="t" r="r" b="b"/>
              <a:pathLst>
                <a:path w="43163" h="582" extrusionOk="0">
                  <a:moveTo>
                    <a:pt x="0" y="1"/>
                  </a:moveTo>
                  <a:lnTo>
                    <a:pt x="0" y="582"/>
                  </a:lnTo>
                  <a:lnTo>
                    <a:pt x="43163" y="582"/>
                  </a:lnTo>
                  <a:lnTo>
                    <a:pt x="43163"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3"/>
            <p:cNvSpPr/>
            <p:nvPr/>
          </p:nvSpPr>
          <p:spPr>
            <a:xfrm>
              <a:off x="458932" y="4559343"/>
              <a:ext cx="823875" cy="523475"/>
            </a:xfrm>
            <a:custGeom>
              <a:avLst/>
              <a:gdLst/>
              <a:ahLst/>
              <a:cxnLst/>
              <a:rect l="l" t="t" r="r" b="b"/>
              <a:pathLst>
                <a:path w="3889" h="2471" extrusionOk="0">
                  <a:moveTo>
                    <a:pt x="1999" y="1"/>
                  </a:moveTo>
                  <a:cubicBezTo>
                    <a:pt x="1890" y="1"/>
                    <a:pt x="1782" y="60"/>
                    <a:pt x="1713" y="148"/>
                  </a:cubicBezTo>
                  <a:cubicBezTo>
                    <a:pt x="1634" y="247"/>
                    <a:pt x="1605" y="375"/>
                    <a:pt x="1585" y="493"/>
                  </a:cubicBezTo>
                  <a:cubicBezTo>
                    <a:pt x="1546" y="749"/>
                    <a:pt x="1536" y="1005"/>
                    <a:pt x="1566" y="1250"/>
                  </a:cubicBezTo>
                  <a:cubicBezTo>
                    <a:pt x="1477" y="1005"/>
                    <a:pt x="1319" y="778"/>
                    <a:pt x="1133" y="601"/>
                  </a:cubicBezTo>
                  <a:cubicBezTo>
                    <a:pt x="1054" y="532"/>
                    <a:pt x="965" y="463"/>
                    <a:pt x="866" y="434"/>
                  </a:cubicBezTo>
                  <a:cubicBezTo>
                    <a:pt x="832" y="422"/>
                    <a:pt x="797" y="417"/>
                    <a:pt x="763" y="417"/>
                  </a:cubicBezTo>
                  <a:cubicBezTo>
                    <a:pt x="711" y="417"/>
                    <a:pt x="662" y="430"/>
                    <a:pt x="621" y="454"/>
                  </a:cubicBezTo>
                  <a:cubicBezTo>
                    <a:pt x="601" y="463"/>
                    <a:pt x="581" y="473"/>
                    <a:pt x="571" y="483"/>
                  </a:cubicBezTo>
                  <a:lnTo>
                    <a:pt x="562" y="483"/>
                  </a:lnTo>
                  <a:cubicBezTo>
                    <a:pt x="453" y="591"/>
                    <a:pt x="463" y="769"/>
                    <a:pt x="503" y="926"/>
                  </a:cubicBezTo>
                  <a:cubicBezTo>
                    <a:pt x="571" y="1270"/>
                    <a:pt x="739" y="1595"/>
                    <a:pt x="945" y="1880"/>
                  </a:cubicBezTo>
                  <a:cubicBezTo>
                    <a:pt x="798" y="1683"/>
                    <a:pt x="611" y="1526"/>
                    <a:pt x="404" y="1398"/>
                  </a:cubicBezTo>
                  <a:cubicBezTo>
                    <a:pt x="341" y="1363"/>
                    <a:pt x="269" y="1329"/>
                    <a:pt x="197" y="1329"/>
                  </a:cubicBezTo>
                  <a:cubicBezTo>
                    <a:pt x="167" y="1329"/>
                    <a:pt x="138" y="1335"/>
                    <a:pt x="109" y="1349"/>
                  </a:cubicBezTo>
                  <a:cubicBezTo>
                    <a:pt x="89" y="1359"/>
                    <a:pt x="70" y="1379"/>
                    <a:pt x="50" y="1398"/>
                  </a:cubicBezTo>
                  <a:cubicBezTo>
                    <a:pt x="40" y="1408"/>
                    <a:pt x="30" y="1428"/>
                    <a:pt x="20" y="1447"/>
                  </a:cubicBezTo>
                  <a:cubicBezTo>
                    <a:pt x="11" y="1477"/>
                    <a:pt x="11" y="1506"/>
                    <a:pt x="0" y="1536"/>
                  </a:cubicBezTo>
                  <a:cubicBezTo>
                    <a:pt x="0" y="1605"/>
                    <a:pt x="20" y="1683"/>
                    <a:pt x="50" y="1753"/>
                  </a:cubicBezTo>
                  <a:cubicBezTo>
                    <a:pt x="148" y="2028"/>
                    <a:pt x="326" y="2284"/>
                    <a:pt x="562" y="2471"/>
                  </a:cubicBezTo>
                  <a:lnTo>
                    <a:pt x="3298" y="2471"/>
                  </a:lnTo>
                  <a:cubicBezTo>
                    <a:pt x="3435" y="2382"/>
                    <a:pt x="3563" y="2284"/>
                    <a:pt x="3672" y="2175"/>
                  </a:cubicBezTo>
                  <a:cubicBezTo>
                    <a:pt x="3750" y="2087"/>
                    <a:pt x="3829" y="1998"/>
                    <a:pt x="3858" y="1890"/>
                  </a:cubicBezTo>
                  <a:cubicBezTo>
                    <a:pt x="3888" y="1782"/>
                    <a:pt x="3858" y="1644"/>
                    <a:pt x="3760" y="1585"/>
                  </a:cubicBezTo>
                  <a:cubicBezTo>
                    <a:pt x="3740" y="1576"/>
                    <a:pt x="3720" y="1565"/>
                    <a:pt x="3701" y="1565"/>
                  </a:cubicBezTo>
                  <a:cubicBezTo>
                    <a:pt x="3683" y="1561"/>
                    <a:pt x="3666" y="1559"/>
                    <a:pt x="3649" y="1559"/>
                  </a:cubicBezTo>
                  <a:cubicBezTo>
                    <a:pt x="3546" y="1559"/>
                    <a:pt x="3441" y="1626"/>
                    <a:pt x="3357" y="1694"/>
                  </a:cubicBezTo>
                  <a:cubicBezTo>
                    <a:pt x="3287" y="1742"/>
                    <a:pt x="3228" y="1801"/>
                    <a:pt x="3179" y="1861"/>
                  </a:cubicBezTo>
                  <a:cubicBezTo>
                    <a:pt x="3346" y="1546"/>
                    <a:pt x="3396" y="1162"/>
                    <a:pt x="3307" y="817"/>
                  </a:cubicBezTo>
                  <a:cubicBezTo>
                    <a:pt x="3278" y="710"/>
                    <a:pt x="3228" y="601"/>
                    <a:pt x="3150" y="552"/>
                  </a:cubicBezTo>
                  <a:cubicBezTo>
                    <a:pt x="3130" y="542"/>
                    <a:pt x="3120" y="532"/>
                    <a:pt x="3101" y="522"/>
                  </a:cubicBezTo>
                  <a:lnTo>
                    <a:pt x="3091" y="522"/>
                  </a:lnTo>
                  <a:cubicBezTo>
                    <a:pt x="3068" y="514"/>
                    <a:pt x="3045" y="510"/>
                    <a:pt x="3022" y="510"/>
                  </a:cubicBezTo>
                  <a:cubicBezTo>
                    <a:pt x="2963" y="510"/>
                    <a:pt x="2904" y="533"/>
                    <a:pt x="2854" y="562"/>
                  </a:cubicBezTo>
                  <a:cubicBezTo>
                    <a:pt x="2786" y="611"/>
                    <a:pt x="2736" y="680"/>
                    <a:pt x="2687" y="749"/>
                  </a:cubicBezTo>
                  <a:cubicBezTo>
                    <a:pt x="2559" y="946"/>
                    <a:pt x="2451" y="1143"/>
                    <a:pt x="2392" y="1359"/>
                  </a:cubicBezTo>
                  <a:cubicBezTo>
                    <a:pt x="2421" y="1034"/>
                    <a:pt x="2402" y="719"/>
                    <a:pt x="2323" y="404"/>
                  </a:cubicBezTo>
                  <a:cubicBezTo>
                    <a:pt x="2284" y="247"/>
                    <a:pt x="2205" y="60"/>
                    <a:pt x="2047" y="10"/>
                  </a:cubicBezTo>
                  <a:lnTo>
                    <a:pt x="2038" y="10"/>
                  </a:lnTo>
                  <a:cubicBezTo>
                    <a:pt x="2018" y="1"/>
                    <a:pt x="2008" y="1"/>
                    <a:pt x="1999"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3"/>
            <p:cNvSpPr/>
            <p:nvPr/>
          </p:nvSpPr>
          <p:spPr>
            <a:xfrm>
              <a:off x="463169" y="4855506"/>
              <a:ext cx="194052" cy="227312"/>
            </a:xfrm>
            <a:custGeom>
              <a:avLst/>
              <a:gdLst/>
              <a:ahLst/>
              <a:cxnLst/>
              <a:rect l="l" t="t" r="r" b="b"/>
              <a:pathLst>
                <a:path w="916" h="1073" extrusionOk="0">
                  <a:moveTo>
                    <a:pt x="30" y="0"/>
                  </a:moveTo>
                  <a:cubicBezTo>
                    <a:pt x="20" y="10"/>
                    <a:pt x="10" y="30"/>
                    <a:pt x="0" y="49"/>
                  </a:cubicBezTo>
                  <a:cubicBezTo>
                    <a:pt x="306" y="374"/>
                    <a:pt x="591" y="718"/>
                    <a:pt x="846" y="1073"/>
                  </a:cubicBezTo>
                  <a:lnTo>
                    <a:pt x="916" y="1073"/>
                  </a:lnTo>
                  <a:cubicBezTo>
                    <a:pt x="689" y="758"/>
                    <a:pt x="443" y="443"/>
                    <a:pt x="177" y="158"/>
                  </a:cubicBezTo>
                  <a:cubicBezTo>
                    <a:pt x="12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3"/>
            <p:cNvSpPr/>
            <p:nvPr/>
          </p:nvSpPr>
          <p:spPr>
            <a:xfrm>
              <a:off x="579897" y="4655310"/>
              <a:ext cx="223287" cy="427508"/>
            </a:xfrm>
            <a:custGeom>
              <a:avLst/>
              <a:gdLst/>
              <a:ahLst/>
              <a:cxnLst/>
              <a:rect l="l" t="t" r="r" b="b"/>
              <a:pathLst>
                <a:path w="1054" h="2018" extrusionOk="0">
                  <a:moveTo>
                    <a:pt x="50" y="1"/>
                  </a:moveTo>
                  <a:cubicBezTo>
                    <a:pt x="30" y="10"/>
                    <a:pt x="10" y="20"/>
                    <a:pt x="0" y="30"/>
                  </a:cubicBezTo>
                  <a:cubicBezTo>
                    <a:pt x="384" y="640"/>
                    <a:pt x="709" y="1280"/>
                    <a:pt x="965" y="1949"/>
                  </a:cubicBezTo>
                  <a:cubicBezTo>
                    <a:pt x="975" y="1978"/>
                    <a:pt x="984" y="1998"/>
                    <a:pt x="995" y="2018"/>
                  </a:cubicBezTo>
                  <a:lnTo>
                    <a:pt x="1054" y="2018"/>
                  </a:lnTo>
                  <a:cubicBezTo>
                    <a:pt x="837" y="1447"/>
                    <a:pt x="571" y="876"/>
                    <a:pt x="256" y="345"/>
                  </a:cubicBezTo>
                  <a:cubicBezTo>
                    <a:pt x="188" y="227"/>
                    <a:pt x="118" y="10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3"/>
            <p:cNvSpPr/>
            <p:nvPr/>
          </p:nvSpPr>
          <p:spPr>
            <a:xfrm>
              <a:off x="861442" y="4559343"/>
              <a:ext cx="31353" cy="523475"/>
            </a:xfrm>
            <a:custGeom>
              <a:avLst/>
              <a:gdLst/>
              <a:ahLst/>
              <a:cxnLst/>
              <a:rect l="l" t="t" r="r" b="b"/>
              <a:pathLst>
                <a:path w="148" h="2471" extrusionOk="0">
                  <a:moveTo>
                    <a:pt x="99" y="1"/>
                  </a:moveTo>
                  <a:cubicBezTo>
                    <a:pt x="88" y="699"/>
                    <a:pt x="69" y="1388"/>
                    <a:pt x="20" y="2077"/>
                  </a:cubicBezTo>
                  <a:cubicBezTo>
                    <a:pt x="10" y="2215"/>
                    <a:pt x="10" y="2343"/>
                    <a:pt x="0" y="2471"/>
                  </a:cubicBezTo>
                  <a:lnTo>
                    <a:pt x="49" y="2471"/>
                  </a:lnTo>
                  <a:cubicBezTo>
                    <a:pt x="108" y="1703"/>
                    <a:pt x="138" y="926"/>
                    <a:pt x="147" y="148"/>
                  </a:cubicBezTo>
                  <a:lnTo>
                    <a:pt x="147" y="10"/>
                  </a:lnTo>
                  <a:lnTo>
                    <a:pt x="138" y="10"/>
                  </a:lnTo>
                  <a:cubicBezTo>
                    <a:pt x="118" y="1"/>
                    <a:pt x="108"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3"/>
            <p:cNvSpPr/>
            <p:nvPr/>
          </p:nvSpPr>
          <p:spPr>
            <a:xfrm>
              <a:off x="969696" y="4669927"/>
              <a:ext cx="156555" cy="412891"/>
            </a:xfrm>
            <a:custGeom>
              <a:avLst/>
              <a:gdLst/>
              <a:ahLst/>
              <a:cxnLst/>
              <a:rect l="l" t="t" r="r" b="b"/>
              <a:pathLst>
                <a:path w="739" h="1949" extrusionOk="0">
                  <a:moveTo>
                    <a:pt x="690" y="0"/>
                  </a:moveTo>
                  <a:cubicBezTo>
                    <a:pt x="650" y="99"/>
                    <a:pt x="611" y="207"/>
                    <a:pt x="572" y="306"/>
                  </a:cubicBezTo>
                  <a:cubicBezTo>
                    <a:pt x="404" y="758"/>
                    <a:pt x="247" y="1220"/>
                    <a:pt x="89" y="1683"/>
                  </a:cubicBezTo>
                  <a:lnTo>
                    <a:pt x="1" y="1949"/>
                  </a:lnTo>
                  <a:lnTo>
                    <a:pt x="60" y="1949"/>
                  </a:lnTo>
                  <a:cubicBezTo>
                    <a:pt x="148" y="1673"/>
                    <a:pt x="247" y="1388"/>
                    <a:pt x="345" y="1102"/>
                  </a:cubicBezTo>
                  <a:cubicBezTo>
                    <a:pt x="424" y="876"/>
                    <a:pt x="513" y="640"/>
                    <a:pt x="591" y="413"/>
                  </a:cubicBezTo>
                  <a:lnTo>
                    <a:pt x="739" y="30"/>
                  </a:lnTo>
                  <a:cubicBezTo>
                    <a:pt x="71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3"/>
            <p:cNvSpPr/>
            <p:nvPr/>
          </p:nvSpPr>
          <p:spPr>
            <a:xfrm>
              <a:off x="1101042" y="4890884"/>
              <a:ext cx="154437" cy="191934"/>
            </a:xfrm>
            <a:custGeom>
              <a:avLst/>
              <a:gdLst/>
              <a:ahLst/>
              <a:cxnLst/>
              <a:rect l="l" t="t" r="r" b="b"/>
              <a:pathLst>
                <a:path w="729" h="906" extrusionOk="0">
                  <a:moveTo>
                    <a:pt x="670" y="0"/>
                  </a:moveTo>
                  <a:cubicBezTo>
                    <a:pt x="571" y="118"/>
                    <a:pt x="483" y="247"/>
                    <a:pt x="385" y="374"/>
                  </a:cubicBezTo>
                  <a:lnTo>
                    <a:pt x="0" y="906"/>
                  </a:lnTo>
                  <a:lnTo>
                    <a:pt x="70" y="906"/>
                  </a:lnTo>
                  <a:cubicBezTo>
                    <a:pt x="79" y="896"/>
                    <a:pt x="89" y="886"/>
                    <a:pt x="89" y="877"/>
                  </a:cubicBezTo>
                  <a:cubicBezTo>
                    <a:pt x="286" y="610"/>
                    <a:pt x="473" y="345"/>
                    <a:pt x="670" y="89"/>
                  </a:cubicBezTo>
                  <a:cubicBezTo>
                    <a:pt x="689" y="70"/>
                    <a:pt x="709" y="40"/>
                    <a:pt x="729" y="20"/>
                  </a:cubicBezTo>
                  <a:cubicBezTo>
                    <a:pt x="709" y="11"/>
                    <a:pt x="689" y="0"/>
                    <a:pt x="67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3"/>
            <p:cNvSpPr/>
            <p:nvPr/>
          </p:nvSpPr>
          <p:spPr>
            <a:xfrm>
              <a:off x="6744265" y="4559343"/>
              <a:ext cx="825782" cy="523475"/>
            </a:xfrm>
            <a:custGeom>
              <a:avLst/>
              <a:gdLst/>
              <a:ahLst/>
              <a:cxnLst/>
              <a:rect l="l" t="t" r="r" b="b"/>
              <a:pathLst>
                <a:path w="3898" h="2471" extrusionOk="0">
                  <a:moveTo>
                    <a:pt x="1997" y="1"/>
                  </a:moveTo>
                  <a:cubicBezTo>
                    <a:pt x="1889" y="1"/>
                    <a:pt x="1781" y="60"/>
                    <a:pt x="1712" y="148"/>
                  </a:cubicBezTo>
                  <a:cubicBezTo>
                    <a:pt x="1643" y="247"/>
                    <a:pt x="1614" y="375"/>
                    <a:pt x="1594" y="493"/>
                  </a:cubicBezTo>
                  <a:cubicBezTo>
                    <a:pt x="1545" y="749"/>
                    <a:pt x="1545" y="1005"/>
                    <a:pt x="1575" y="1250"/>
                  </a:cubicBezTo>
                  <a:cubicBezTo>
                    <a:pt x="1476" y="1005"/>
                    <a:pt x="1328" y="778"/>
                    <a:pt x="1131" y="601"/>
                  </a:cubicBezTo>
                  <a:cubicBezTo>
                    <a:pt x="1053" y="532"/>
                    <a:pt x="964" y="463"/>
                    <a:pt x="866" y="434"/>
                  </a:cubicBezTo>
                  <a:cubicBezTo>
                    <a:pt x="835" y="422"/>
                    <a:pt x="801" y="417"/>
                    <a:pt x="767" y="417"/>
                  </a:cubicBezTo>
                  <a:cubicBezTo>
                    <a:pt x="714" y="417"/>
                    <a:pt x="662" y="430"/>
                    <a:pt x="620" y="454"/>
                  </a:cubicBezTo>
                  <a:cubicBezTo>
                    <a:pt x="600" y="463"/>
                    <a:pt x="590" y="473"/>
                    <a:pt x="571" y="483"/>
                  </a:cubicBezTo>
                  <a:cubicBezTo>
                    <a:pt x="453" y="591"/>
                    <a:pt x="462" y="769"/>
                    <a:pt x="502" y="926"/>
                  </a:cubicBezTo>
                  <a:cubicBezTo>
                    <a:pt x="580" y="1270"/>
                    <a:pt x="738" y="1595"/>
                    <a:pt x="945" y="1880"/>
                  </a:cubicBezTo>
                  <a:cubicBezTo>
                    <a:pt x="797" y="1683"/>
                    <a:pt x="620" y="1526"/>
                    <a:pt x="413" y="1398"/>
                  </a:cubicBezTo>
                  <a:cubicBezTo>
                    <a:pt x="344" y="1363"/>
                    <a:pt x="269" y="1329"/>
                    <a:pt x="200" y="1329"/>
                  </a:cubicBezTo>
                  <a:cubicBezTo>
                    <a:pt x="171" y="1329"/>
                    <a:pt x="144" y="1335"/>
                    <a:pt x="118" y="1349"/>
                  </a:cubicBezTo>
                  <a:cubicBezTo>
                    <a:pt x="88" y="1359"/>
                    <a:pt x="69" y="1379"/>
                    <a:pt x="59" y="1398"/>
                  </a:cubicBezTo>
                  <a:cubicBezTo>
                    <a:pt x="49" y="1408"/>
                    <a:pt x="39" y="1428"/>
                    <a:pt x="29" y="1447"/>
                  </a:cubicBezTo>
                  <a:cubicBezTo>
                    <a:pt x="20" y="1477"/>
                    <a:pt x="9" y="1506"/>
                    <a:pt x="9" y="1536"/>
                  </a:cubicBezTo>
                  <a:cubicBezTo>
                    <a:pt x="0" y="1605"/>
                    <a:pt x="20" y="1683"/>
                    <a:pt x="49" y="1753"/>
                  </a:cubicBezTo>
                  <a:cubicBezTo>
                    <a:pt x="147" y="2028"/>
                    <a:pt x="335" y="2284"/>
                    <a:pt x="561" y="2471"/>
                  </a:cubicBezTo>
                  <a:lnTo>
                    <a:pt x="3296" y="2471"/>
                  </a:lnTo>
                  <a:cubicBezTo>
                    <a:pt x="3434" y="2382"/>
                    <a:pt x="3562" y="2284"/>
                    <a:pt x="3670" y="2175"/>
                  </a:cubicBezTo>
                  <a:cubicBezTo>
                    <a:pt x="3759" y="2087"/>
                    <a:pt x="3838" y="1998"/>
                    <a:pt x="3867" y="1890"/>
                  </a:cubicBezTo>
                  <a:cubicBezTo>
                    <a:pt x="3897" y="1782"/>
                    <a:pt x="3858" y="1644"/>
                    <a:pt x="3759" y="1585"/>
                  </a:cubicBezTo>
                  <a:cubicBezTo>
                    <a:pt x="3740" y="1576"/>
                    <a:pt x="3729" y="1565"/>
                    <a:pt x="3710" y="1565"/>
                  </a:cubicBezTo>
                  <a:cubicBezTo>
                    <a:pt x="3692" y="1561"/>
                    <a:pt x="3675" y="1559"/>
                    <a:pt x="3657" y="1559"/>
                  </a:cubicBezTo>
                  <a:cubicBezTo>
                    <a:pt x="3552" y="1559"/>
                    <a:pt x="3439" y="1626"/>
                    <a:pt x="3355" y="1694"/>
                  </a:cubicBezTo>
                  <a:cubicBezTo>
                    <a:pt x="3296" y="1742"/>
                    <a:pt x="3237" y="1801"/>
                    <a:pt x="3178" y="1861"/>
                  </a:cubicBezTo>
                  <a:cubicBezTo>
                    <a:pt x="3346" y="1546"/>
                    <a:pt x="3395" y="1162"/>
                    <a:pt x="3307" y="817"/>
                  </a:cubicBezTo>
                  <a:cubicBezTo>
                    <a:pt x="3287" y="710"/>
                    <a:pt x="3237" y="601"/>
                    <a:pt x="3149" y="552"/>
                  </a:cubicBezTo>
                  <a:cubicBezTo>
                    <a:pt x="3139" y="542"/>
                    <a:pt x="3119" y="532"/>
                    <a:pt x="3100" y="522"/>
                  </a:cubicBezTo>
                  <a:lnTo>
                    <a:pt x="3090" y="522"/>
                  </a:lnTo>
                  <a:cubicBezTo>
                    <a:pt x="3068" y="514"/>
                    <a:pt x="3045" y="510"/>
                    <a:pt x="3021" y="510"/>
                  </a:cubicBezTo>
                  <a:cubicBezTo>
                    <a:pt x="2963" y="510"/>
                    <a:pt x="2903" y="533"/>
                    <a:pt x="2854" y="562"/>
                  </a:cubicBezTo>
                  <a:cubicBezTo>
                    <a:pt x="2795" y="611"/>
                    <a:pt x="2736" y="680"/>
                    <a:pt x="2696" y="749"/>
                  </a:cubicBezTo>
                  <a:cubicBezTo>
                    <a:pt x="2559" y="946"/>
                    <a:pt x="2450" y="1143"/>
                    <a:pt x="2391" y="1359"/>
                  </a:cubicBezTo>
                  <a:cubicBezTo>
                    <a:pt x="2421" y="1034"/>
                    <a:pt x="2401" y="719"/>
                    <a:pt x="2322" y="404"/>
                  </a:cubicBezTo>
                  <a:cubicBezTo>
                    <a:pt x="2283" y="247"/>
                    <a:pt x="2214" y="60"/>
                    <a:pt x="2056" y="10"/>
                  </a:cubicBezTo>
                  <a:lnTo>
                    <a:pt x="2037" y="10"/>
                  </a:lnTo>
                  <a:cubicBezTo>
                    <a:pt x="2027" y="1"/>
                    <a:pt x="2008" y="1"/>
                    <a:pt x="1997"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3"/>
            <p:cNvSpPr/>
            <p:nvPr/>
          </p:nvSpPr>
          <p:spPr>
            <a:xfrm>
              <a:off x="6750408" y="4855506"/>
              <a:ext cx="191934" cy="227312"/>
            </a:xfrm>
            <a:custGeom>
              <a:avLst/>
              <a:gdLst/>
              <a:ahLst/>
              <a:cxnLst/>
              <a:rect l="l" t="t" r="r" b="b"/>
              <a:pathLst>
                <a:path w="906" h="1073" extrusionOk="0">
                  <a:moveTo>
                    <a:pt x="30" y="0"/>
                  </a:moveTo>
                  <a:cubicBezTo>
                    <a:pt x="20" y="10"/>
                    <a:pt x="10" y="30"/>
                    <a:pt x="0" y="49"/>
                  </a:cubicBezTo>
                  <a:cubicBezTo>
                    <a:pt x="306" y="374"/>
                    <a:pt x="581" y="718"/>
                    <a:pt x="837" y="1073"/>
                  </a:cubicBezTo>
                  <a:lnTo>
                    <a:pt x="906" y="1073"/>
                  </a:lnTo>
                  <a:cubicBezTo>
                    <a:pt x="680" y="758"/>
                    <a:pt x="433" y="443"/>
                    <a:pt x="168" y="158"/>
                  </a:cubicBezTo>
                  <a:cubicBezTo>
                    <a:pt x="11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3"/>
            <p:cNvSpPr/>
            <p:nvPr/>
          </p:nvSpPr>
          <p:spPr>
            <a:xfrm>
              <a:off x="6865018" y="4655310"/>
              <a:ext cx="223287" cy="427508"/>
            </a:xfrm>
            <a:custGeom>
              <a:avLst/>
              <a:gdLst/>
              <a:ahLst/>
              <a:cxnLst/>
              <a:rect l="l" t="t" r="r" b="b"/>
              <a:pathLst>
                <a:path w="1054" h="2018" extrusionOk="0">
                  <a:moveTo>
                    <a:pt x="50" y="1"/>
                  </a:moveTo>
                  <a:cubicBezTo>
                    <a:pt x="30" y="10"/>
                    <a:pt x="20" y="20"/>
                    <a:pt x="1" y="30"/>
                  </a:cubicBezTo>
                  <a:cubicBezTo>
                    <a:pt x="394" y="640"/>
                    <a:pt x="719" y="1280"/>
                    <a:pt x="975" y="1959"/>
                  </a:cubicBezTo>
                  <a:cubicBezTo>
                    <a:pt x="975" y="1978"/>
                    <a:pt x="985" y="1998"/>
                    <a:pt x="994" y="2018"/>
                  </a:cubicBezTo>
                  <a:lnTo>
                    <a:pt x="1053" y="2018"/>
                  </a:lnTo>
                  <a:cubicBezTo>
                    <a:pt x="837" y="1447"/>
                    <a:pt x="572" y="876"/>
                    <a:pt x="266" y="345"/>
                  </a:cubicBezTo>
                  <a:cubicBezTo>
                    <a:pt x="198" y="227"/>
                    <a:pt x="119" y="11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3"/>
            <p:cNvSpPr/>
            <p:nvPr/>
          </p:nvSpPr>
          <p:spPr>
            <a:xfrm>
              <a:off x="7146351" y="4559343"/>
              <a:ext cx="33684" cy="523475"/>
            </a:xfrm>
            <a:custGeom>
              <a:avLst/>
              <a:gdLst/>
              <a:ahLst/>
              <a:cxnLst/>
              <a:rect l="l" t="t" r="r" b="b"/>
              <a:pathLst>
                <a:path w="159" h="2471" extrusionOk="0">
                  <a:moveTo>
                    <a:pt x="99" y="1"/>
                  </a:moveTo>
                  <a:cubicBezTo>
                    <a:pt x="90" y="699"/>
                    <a:pt x="70" y="1388"/>
                    <a:pt x="31" y="2077"/>
                  </a:cubicBezTo>
                  <a:cubicBezTo>
                    <a:pt x="21" y="2215"/>
                    <a:pt x="11" y="2343"/>
                    <a:pt x="1" y="2471"/>
                  </a:cubicBezTo>
                  <a:lnTo>
                    <a:pt x="60" y="2471"/>
                  </a:lnTo>
                  <a:cubicBezTo>
                    <a:pt x="110" y="1703"/>
                    <a:pt x="149" y="926"/>
                    <a:pt x="149" y="148"/>
                  </a:cubicBezTo>
                  <a:cubicBezTo>
                    <a:pt x="149" y="109"/>
                    <a:pt x="158" y="60"/>
                    <a:pt x="158" y="10"/>
                  </a:cubicBezTo>
                  <a:lnTo>
                    <a:pt x="139" y="10"/>
                  </a:lnTo>
                  <a:cubicBezTo>
                    <a:pt x="129" y="1"/>
                    <a:pt x="110"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3"/>
            <p:cNvSpPr/>
            <p:nvPr/>
          </p:nvSpPr>
          <p:spPr>
            <a:xfrm>
              <a:off x="7254817" y="4669927"/>
              <a:ext cx="156767" cy="412891"/>
            </a:xfrm>
            <a:custGeom>
              <a:avLst/>
              <a:gdLst/>
              <a:ahLst/>
              <a:cxnLst/>
              <a:rect l="l" t="t" r="r" b="b"/>
              <a:pathLst>
                <a:path w="740" h="1949" extrusionOk="0">
                  <a:moveTo>
                    <a:pt x="690" y="0"/>
                  </a:moveTo>
                  <a:cubicBezTo>
                    <a:pt x="650" y="99"/>
                    <a:pt x="611" y="207"/>
                    <a:pt x="582" y="306"/>
                  </a:cubicBezTo>
                  <a:cubicBezTo>
                    <a:pt x="405" y="758"/>
                    <a:pt x="247" y="1220"/>
                    <a:pt x="90" y="1683"/>
                  </a:cubicBezTo>
                  <a:lnTo>
                    <a:pt x="1" y="1949"/>
                  </a:lnTo>
                  <a:lnTo>
                    <a:pt x="60" y="1949"/>
                  </a:lnTo>
                  <a:cubicBezTo>
                    <a:pt x="158" y="1673"/>
                    <a:pt x="247" y="1388"/>
                    <a:pt x="345" y="1102"/>
                  </a:cubicBezTo>
                  <a:cubicBezTo>
                    <a:pt x="434" y="876"/>
                    <a:pt x="512" y="650"/>
                    <a:pt x="591" y="413"/>
                  </a:cubicBezTo>
                  <a:lnTo>
                    <a:pt x="739" y="30"/>
                  </a:lnTo>
                  <a:cubicBezTo>
                    <a:pt x="72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3"/>
            <p:cNvSpPr/>
            <p:nvPr/>
          </p:nvSpPr>
          <p:spPr>
            <a:xfrm>
              <a:off x="7386375" y="4890884"/>
              <a:ext cx="154437" cy="191934"/>
            </a:xfrm>
            <a:custGeom>
              <a:avLst/>
              <a:gdLst/>
              <a:ahLst/>
              <a:cxnLst/>
              <a:rect l="l" t="t" r="r" b="b"/>
              <a:pathLst>
                <a:path w="729" h="906" extrusionOk="0">
                  <a:moveTo>
                    <a:pt x="679" y="0"/>
                  </a:moveTo>
                  <a:cubicBezTo>
                    <a:pt x="580" y="118"/>
                    <a:pt x="482" y="247"/>
                    <a:pt x="394" y="374"/>
                  </a:cubicBezTo>
                  <a:cubicBezTo>
                    <a:pt x="265" y="551"/>
                    <a:pt x="128" y="729"/>
                    <a:pt x="0" y="906"/>
                  </a:cubicBezTo>
                  <a:lnTo>
                    <a:pt x="69" y="906"/>
                  </a:lnTo>
                  <a:lnTo>
                    <a:pt x="98" y="877"/>
                  </a:lnTo>
                  <a:cubicBezTo>
                    <a:pt x="285" y="610"/>
                    <a:pt x="472" y="345"/>
                    <a:pt x="679" y="89"/>
                  </a:cubicBezTo>
                  <a:cubicBezTo>
                    <a:pt x="698" y="70"/>
                    <a:pt x="709" y="40"/>
                    <a:pt x="728" y="20"/>
                  </a:cubicBezTo>
                  <a:cubicBezTo>
                    <a:pt x="709" y="11"/>
                    <a:pt x="698" y="0"/>
                    <a:pt x="679"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3"/>
            <p:cNvSpPr/>
            <p:nvPr/>
          </p:nvSpPr>
          <p:spPr>
            <a:xfrm>
              <a:off x="49" y="5030704"/>
              <a:ext cx="9143974" cy="52114"/>
            </a:xfrm>
            <a:custGeom>
              <a:avLst/>
              <a:gdLst/>
              <a:ahLst/>
              <a:cxnLst/>
              <a:rect l="l" t="t" r="r" b="b"/>
              <a:pathLst>
                <a:path w="43163" h="246" extrusionOk="0">
                  <a:moveTo>
                    <a:pt x="0" y="0"/>
                  </a:moveTo>
                  <a:lnTo>
                    <a:pt x="0" y="246"/>
                  </a:lnTo>
                  <a:lnTo>
                    <a:pt x="43163" y="246"/>
                  </a:lnTo>
                  <a:lnTo>
                    <a:pt x="43163"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3"/>
            <p:cNvSpPr/>
            <p:nvPr/>
          </p:nvSpPr>
          <p:spPr>
            <a:xfrm>
              <a:off x="719998" y="28840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3"/>
            <p:cNvSpPr/>
            <p:nvPr/>
          </p:nvSpPr>
          <p:spPr>
            <a:xfrm>
              <a:off x="166987" y="671727"/>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3"/>
            <p:cNvSpPr/>
            <p:nvPr/>
          </p:nvSpPr>
          <p:spPr>
            <a:xfrm flipH="1">
              <a:off x="7761987" y="28840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3"/>
            <p:cNvSpPr/>
            <p:nvPr/>
          </p:nvSpPr>
          <p:spPr>
            <a:xfrm flipH="1">
              <a:off x="7972072" y="671727"/>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2357"/>
        <p:cNvGrpSpPr/>
        <p:nvPr/>
      </p:nvGrpSpPr>
      <p:grpSpPr>
        <a:xfrm>
          <a:off x="0" y="0"/>
          <a:ext cx="0" cy="0"/>
          <a:chOff x="0" y="0"/>
          <a:chExt cx="0" cy="0"/>
        </a:xfrm>
      </p:grpSpPr>
      <p:sp>
        <p:nvSpPr>
          <p:cNvPr id="2358" name="Google Shape;2358;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59" name="Google Shape;2359;p14"/>
          <p:cNvSpPr txBox="1">
            <a:spLocks noGrp="1"/>
          </p:cNvSpPr>
          <p:nvPr>
            <p:ph type="subTitle" idx="1"/>
          </p:nvPr>
        </p:nvSpPr>
        <p:spPr>
          <a:xfrm>
            <a:off x="1218575" y="2611400"/>
            <a:ext cx="1724100" cy="49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nton"/>
              <a:buNone/>
              <a:defRPr sz="2200">
                <a:latin typeface="Anton"/>
                <a:ea typeface="Anton"/>
                <a:cs typeface="Anton"/>
                <a:sym typeface="Anton"/>
              </a:defRPr>
            </a:lvl1pPr>
            <a:lvl2pPr lvl="1" algn="ctr" rtl="0">
              <a:spcBef>
                <a:spcPts val="0"/>
              </a:spcBef>
              <a:spcAft>
                <a:spcPts val="0"/>
              </a:spcAft>
              <a:buSzPts val="2200"/>
              <a:buFont typeface="Anton"/>
              <a:buNone/>
              <a:defRPr sz="2200">
                <a:latin typeface="Anton"/>
                <a:ea typeface="Anton"/>
                <a:cs typeface="Anton"/>
                <a:sym typeface="Anton"/>
              </a:defRPr>
            </a:lvl2pPr>
            <a:lvl3pPr lvl="2" algn="ctr" rtl="0">
              <a:spcBef>
                <a:spcPts val="0"/>
              </a:spcBef>
              <a:spcAft>
                <a:spcPts val="0"/>
              </a:spcAft>
              <a:buSzPts val="2200"/>
              <a:buFont typeface="Anton"/>
              <a:buNone/>
              <a:defRPr sz="2200">
                <a:latin typeface="Anton"/>
                <a:ea typeface="Anton"/>
                <a:cs typeface="Anton"/>
                <a:sym typeface="Anton"/>
              </a:defRPr>
            </a:lvl3pPr>
            <a:lvl4pPr lvl="3" algn="ctr" rtl="0">
              <a:spcBef>
                <a:spcPts val="0"/>
              </a:spcBef>
              <a:spcAft>
                <a:spcPts val="0"/>
              </a:spcAft>
              <a:buSzPts val="2200"/>
              <a:buFont typeface="Anton"/>
              <a:buNone/>
              <a:defRPr sz="2200">
                <a:latin typeface="Anton"/>
                <a:ea typeface="Anton"/>
                <a:cs typeface="Anton"/>
                <a:sym typeface="Anton"/>
              </a:defRPr>
            </a:lvl4pPr>
            <a:lvl5pPr lvl="4" algn="ctr" rtl="0">
              <a:spcBef>
                <a:spcPts val="0"/>
              </a:spcBef>
              <a:spcAft>
                <a:spcPts val="0"/>
              </a:spcAft>
              <a:buSzPts val="2200"/>
              <a:buFont typeface="Anton"/>
              <a:buNone/>
              <a:defRPr sz="2200">
                <a:latin typeface="Anton"/>
                <a:ea typeface="Anton"/>
                <a:cs typeface="Anton"/>
                <a:sym typeface="Anton"/>
              </a:defRPr>
            </a:lvl5pPr>
            <a:lvl6pPr lvl="5" algn="ctr" rtl="0">
              <a:spcBef>
                <a:spcPts val="0"/>
              </a:spcBef>
              <a:spcAft>
                <a:spcPts val="0"/>
              </a:spcAft>
              <a:buSzPts val="2200"/>
              <a:buFont typeface="Anton"/>
              <a:buNone/>
              <a:defRPr sz="2200">
                <a:latin typeface="Anton"/>
                <a:ea typeface="Anton"/>
                <a:cs typeface="Anton"/>
                <a:sym typeface="Anton"/>
              </a:defRPr>
            </a:lvl6pPr>
            <a:lvl7pPr lvl="6" algn="ctr" rtl="0">
              <a:spcBef>
                <a:spcPts val="0"/>
              </a:spcBef>
              <a:spcAft>
                <a:spcPts val="0"/>
              </a:spcAft>
              <a:buSzPts val="2200"/>
              <a:buFont typeface="Anton"/>
              <a:buNone/>
              <a:defRPr sz="2200">
                <a:latin typeface="Anton"/>
                <a:ea typeface="Anton"/>
                <a:cs typeface="Anton"/>
                <a:sym typeface="Anton"/>
              </a:defRPr>
            </a:lvl7pPr>
            <a:lvl8pPr lvl="7" algn="ctr" rtl="0">
              <a:spcBef>
                <a:spcPts val="0"/>
              </a:spcBef>
              <a:spcAft>
                <a:spcPts val="0"/>
              </a:spcAft>
              <a:buSzPts val="2200"/>
              <a:buFont typeface="Anton"/>
              <a:buNone/>
              <a:defRPr sz="2200">
                <a:latin typeface="Anton"/>
                <a:ea typeface="Anton"/>
                <a:cs typeface="Anton"/>
                <a:sym typeface="Anton"/>
              </a:defRPr>
            </a:lvl8pPr>
            <a:lvl9pPr lvl="8" algn="ctr" rtl="0">
              <a:spcBef>
                <a:spcPts val="0"/>
              </a:spcBef>
              <a:spcAft>
                <a:spcPts val="0"/>
              </a:spcAft>
              <a:buSzPts val="2200"/>
              <a:buFont typeface="Anton"/>
              <a:buNone/>
              <a:defRPr sz="2200">
                <a:latin typeface="Anton"/>
                <a:ea typeface="Anton"/>
                <a:cs typeface="Anton"/>
                <a:sym typeface="Anton"/>
              </a:defRPr>
            </a:lvl9pPr>
          </a:lstStyle>
          <a:p>
            <a:endParaRPr/>
          </a:p>
        </p:txBody>
      </p:sp>
      <p:sp>
        <p:nvSpPr>
          <p:cNvPr id="2360" name="Google Shape;2360;p14"/>
          <p:cNvSpPr txBox="1">
            <a:spLocks noGrp="1"/>
          </p:cNvSpPr>
          <p:nvPr>
            <p:ph type="subTitle" idx="2"/>
          </p:nvPr>
        </p:nvSpPr>
        <p:spPr>
          <a:xfrm>
            <a:off x="1039825" y="3079600"/>
            <a:ext cx="2081700" cy="954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2361" name="Google Shape;2361;p14"/>
          <p:cNvGrpSpPr/>
          <p:nvPr/>
        </p:nvGrpSpPr>
        <p:grpSpPr>
          <a:xfrm>
            <a:off x="49" y="288402"/>
            <a:ext cx="9143974" cy="4917500"/>
            <a:chOff x="49" y="288402"/>
            <a:chExt cx="9143974" cy="4917500"/>
          </a:xfrm>
        </p:grpSpPr>
        <p:grpSp>
          <p:nvGrpSpPr>
            <p:cNvPr id="2362" name="Google Shape;2362;p14"/>
            <p:cNvGrpSpPr/>
            <p:nvPr/>
          </p:nvGrpSpPr>
          <p:grpSpPr>
            <a:xfrm>
              <a:off x="7248623" y="4329065"/>
              <a:ext cx="250404" cy="549532"/>
              <a:chOff x="7248623" y="4329065"/>
              <a:chExt cx="250404" cy="549532"/>
            </a:xfrm>
          </p:grpSpPr>
          <p:sp>
            <p:nvSpPr>
              <p:cNvPr id="2363" name="Google Shape;2363;p14"/>
              <p:cNvSpPr/>
              <p:nvPr/>
            </p:nvSpPr>
            <p:spPr>
              <a:xfrm>
                <a:off x="7403059" y="4365503"/>
                <a:ext cx="54233" cy="223287"/>
              </a:xfrm>
              <a:custGeom>
                <a:avLst/>
                <a:gdLst/>
                <a:ahLst/>
                <a:cxnLst/>
                <a:rect l="l" t="t" r="r" b="b"/>
                <a:pathLst>
                  <a:path w="256" h="1054" extrusionOk="0">
                    <a:moveTo>
                      <a:pt x="256" y="0"/>
                    </a:moveTo>
                    <a:cubicBezTo>
                      <a:pt x="148" y="11"/>
                      <a:pt x="158" y="168"/>
                      <a:pt x="158" y="453"/>
                    </a:cubicBezTo>
                    <a:cubicBezTo>
                      <a:pt x="158" y="877"/>
                      <a:pt x="187" y="1004"/>
                      <a:pt x="0" y="1014"/>
                    </a:cubicBezTo>
                    <a:lnTo>
                      <a:pt x="0" y="1054"/>
                    </a:lnTo>
                    <a:cubicBezTo>
                      <a:pt x="59" y="1054"/>
                      <a:pt x="148" y="1034"/>
                      <a:pt x="187" y="1004"/>
                    </a:cubicBezTo>
                    <a:cubicBezTo>
                      <a:pt x="236" y="955"/>
                      <a:pt x="217" y="237"/>
                      <a:pt x="217" y="138"/>
                    </a:cubicBezTo>
                    <a:cubicBezTo>
                      <a:pt x="217" y="59"/>
                      <a:pt x="247" y="20"/>
                      <a:pt x="25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64" name="Google Shape;2364;p14"/>
              <p:cNvSpPr/>
              <p:nvPr/>
            </p:nvSpPr>
            <p:spPr>
              <a:xfrm>
                <a:off x="7403059" y="4367621"/>
                <a:ext cx="83468" cy="248285"/>
              </a:xfrm>
              <a:custGeom>
                <a:avLst/>
                <a:gdLst/>
                <a:ahLst/>
                <a:cxnLst/>
                <a:rect l="l" t="t" r="r" b="b"/>
                <a:pathLst>
                  <a:path w="394" h="1172" extrusionOk="0">
                    <a:moveTo>
                      <a:pt x="306" y="1"/>
                    </a:moveTo>
                    <a:cubicBezTo>
                      <a:pt x="325" y="20"/>
                      <a:pt x="345" y="99"/>
                      <a:pt x="335" y="315"/>
                    </a:cubicBezTo>
                    <a:cubicBezTo>
                      <a:pt x="295" y="699"/>
                      <a:pt x="345" y="1033"/>
                      <a:pt x="187" y="1073"/>
                    </a:cubicBezTo>
                    <a:lnTo>
                      <a:pt x="0" y="1112"/>
                    </a:lnTo>
                    <a:lnTo>
                      <a:pt x="0" y="1171"/>
                    </a:lnTo>
                    <a:cubicBezTo>
                      <a:pt x="315" y="1162"/>
                      <a:pt x="394" y="1014"/>
                      <a:pt x="394" y="404"/>
                    </a:cubicBezTo>
                    <a:cubicBezTo>
                      <a:pt x="394" y="108"/>
                      <a:pt x="374" y="20"/>
                      <a:pt x="3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65" name="Google Shape;2365;p14"/>
              <p:cNvSpPr/>
              <p:nvPr/>
            </p:nvSpPr>
            <p:spPr>
              <a:xfrm>
                <a:off x="7403059" y="4365503"/>
                <a:ext cx="79443" cy="237905"/>
              </a:xfrm>
              <a:custGeom>
                <a:avLst/>
                <a:gdLst/>
                <a:ahLst/>
                <a:cxnLst/>
                <a:rect l="l" t="t" r="r" b="b"/>
                <a:pathLst>
                  <a:path w="375" h="1123" extrusionOk="0">
                    <a:moveTo>
                      <a:pt x="276" y="0"/>
                    </a:moveTo>
                    <a:cubicBezTo>
                      <a:pt x="266" y="0"/>
                      <a:pt x="256" y="30"/>
                      <a:pt x="247" y="50"/>
                    </a:cubicBezTo>
                    <a:cubicBezTo>
                      <a:pt x="236" y="70"/>
                      <a:pt x="227" y="109"/>
                      <a:pt x="227" y="138"/>
                    </a:cubicBezTo>
                    <a:cubicBezTo>
                      <a:pt x="227" y="237"/>
                      <a:pt x="247" y="955"/>
                      <a:pt x="197" y="1004"/>
                    </a:cubicBezTo>
                    <a:cubicBezTo>
                      <a:pt x="158" y="1034"/>
                      <a:pt x="59" y="1054"/>
                      <a:pt x="0" y="1063"/>
                    </a:cubicBezTo>
                    <a:lnTo>
                      <a:pt x="0" y="1122"/>
                    </a:lnTo>
                    <a:lnTo>
                      <a:pt x="197" y="1083"/>
                    </a:lnTo>
                    <a:cubicBezTo>
                      <a:pt x="374" y="1043"/>
                      <a:pt x="315" y="709"/>
                      <a:pt x="354" y="325"/>
                    </a:cubicBezTo>
                    <a:cubicBezTo>
                      <a:pt x="354" y="237"/>
                      <a:pt x="365" y="148"/>
                      <a:pt x="345" y="70"/>
                    </a:cubicBezTo>
                    <a:cubicBezTo>
                      <a:pt x="345" y="50"/>
                      <a:pt x="335" y="11"/>
                      <a:pt x="31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66" name="Google Shape;2366;p14"/>
              <p:cNvSpPr/>
              <p:nvPr/>
            </p:nvSpPr>
            <p:spPr>
              <a:xfrm>
                <a:off x="7403059" y="4365503"/>
                <a:ext cx="70969" cy="237905"/>
              </a:xfrm>
              <a:custGeom>
                <a:avLst/>
                <a:gdLst/>
                <a:ahLst/>
                <a:cxnLst/>
                <a:rect l="l" t="t" r="r" b="b"/>
                <a:pathLst>
                  <a:path w="335" h="1123" extrusionOk="0">
                    <a:moveTo>
                      <a:pt x="247" y="0"/>
                    </a:moveTo>
                    <a:cubicBezTo>
                      <a:pt x="227" y="0"/>
                      <a:pt x="217" y="30"/>
                      <a:pt x="217" y="50"/>
                    </a:cubicBezTo>
                    <a:cubicBezTo>
                      <a:pt x="207" y="70"/>
                      <a:pt x="197" y="109"/>
                      <a:pt x="197" y="138"/>
                    </a:cubicBezTo>
                    <a:cubicBezTo>
                      <a:pt x="197" y="237"/>
                      <a:pt x="217" y="955"/>
                      <a:pt x="168" y="1004"/>
                    </a:cubicBezTo>
                    <a:cubicBezTo>
                      <a:pt x="138" y="1034"/>
                      <a:pt x="59" y="1054"/>
                      <a:pt x="0" y="1054"/>
                    </a:cubicBezTo>
                    <a:lnTo>
                      <a:pt x="0" y="1122"/>
                    </a:lnTo>
                    <a:lnTo>
                      <a:pt x="168" y="1083"/>
                    </a:lnTo>
                    <a:cubicBezTo>
                      <a:pt x="335" y="1043"/>
                      <a:pt x="286" y="709"/>
                      <a:pt x="315" y="325"/>
                    </a:cubicBezTo>
                    <a:cubicBezTo>
                      <a:pt x="315" y="237"/>
                      <a:pt x="325" y="148"/>
                      <a:pt x="306" y="70"/>
                    </a:cubicBezTo>
                    <a:cubicBezTo>
                      <a:pt x="306" y="50"/>
                      <a:pt x="295" y="11"/>
                      <a:pt x="27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67" name="Google Shape;2367;p14"/>
              <p:cNvSpPr/>
              <p:nvPr/>
            </p:nvSpPr>
            <p:spPr>
              <a:xfrm>
                <a:off x="7403059" y="4365503"/>
                <a:ext cx="73087" cy="237905"/>
              </a:xfrm>
              <a:custGeom>
                <a:avLst/>
                <a:gdLst/>
                <a:ahLst/>
                <a:cxnLst/>
                <a:rect l="l" t="t" r="r" b="b"/>
                <a:pathLst>
                  <a:path w="345" h="1123" extrusionOk="0">
                    <a:moveTo>
                      <a:pt x="266" y="0"/>
                    </a:moveTo>
                    <a:cubicBezTo>
                      <a:pt x="247" y="0"/>
                      <a:pt x="236" y="30"/>
                      <a:pt x="236" y="50"/>
                    </a:cubicBezTo>
                    <a:cubicBezTo>
                      <a:pt x="217" y="70"/>
                      <a:pt x="217" y="109"/>
                      <a:pt x="217" y="138"/>
                    </a:cubicBezTo>
                    <a:cubicBezTo>
                      <a:pt x="217" y="237"/>
                      <a:pt x="236" y="955"/>
                      <a:pt x="187" y="1004"/>
                    </a:cubicBezTo>
                    <a:cubicBezTo>
                      <a:pt x="148" y="1034"/>
                      <a:pt x="59" y="1054"/>
                      <a:pt x="0" y="1054"/>
                    </a:cubicBezTo>
                    <a:lnTo>
                      <a:pt x="0" y="1122"/>
                    </a:lnTo>
                    <a:lnTo>
                      <a:pt x="187" y="1083"/>
                    </a:lnTo>
                    <a:cubicBezTo>
                      <a:pt x="345" y="1043"/>
                      <a:pt x="295" y="709"/>
                      <a:pt x="335" y="325"/>
                    </a:cubicBezTo>
                    <a:cubicBezTo>
                      <a:pt x="335" y="237"/>
                      <a:pt x="345" y="148"/>
                      <a:pt x="325" y="70"/>
                    </a:cubicBezTo>
                    <a:cubicBezTo>
                      <a:pt x="325" y="50"/>
                      <a:pt x="315" y="11"/>
                      <a:pt x="29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68" name="Google Shape;2368;p14"/>
              <p:cNvSpPr/>
              <p:nvPr/>
            </p:nvSpPr>
            <p:spPr>
              <a:xfrm>
                <a:off x="7399882" y="4365503"/>
                <a:ext cx="76265" cy="238117"/>
              </a:xfrm>
              <a:custGeom>
                <a:avLst/>
                <a:gdLst/>
                <a:ahLst/>
                <a:cxnLst/>
                <a:rect l="l" t="t" r="r" b="b"/>
                <a:pathLst>
                  <a:path w="360" h="1124" extrusionOk="0">
                    <a:moveTo>
                      <a:pt x="232" y="109"/>
                    </a:moveTo>
                    <a:cubicBezTo>
                      <a:pt x="222" y="138"/>
                      <a:pt x="232" y="158"/>
                      <a:pt x="232" y="188"/>
                    </a:cubicBezTo>
                    <a:lnTo>
                      <a:pt x="232" y="109"/>
                    </a:lnTo>
                    <a:close/>
                    <a:moveTo>
                      <a:pt x="232" y="266"/>
                    </a:moveTo>
                    <a:lnTo>
                      <a:pt x="232" y="581"/>
                    </a:lnTo>
                    <a:cubicBezTo>
                      <a:pt x="242" y="473"/>
                      <a:pt x="242" y="374"/>
                      <a:pt x="232" y="266"/>
                    </a:cubicBezTo>
                    <a:close/>
                    <a:moveTo>
                      <a:pt x="212" y="965"/>
                    </a:moveTo>
                    <a:lnTo>
                      <a:pt x="212" y="965"/>
                    </a:lnTo>
                    <a:cubicBezTo>
                      <a:pt x="202" y="975"/>
                      <a:pt x="202" y="995"/>
                      <a:pt x="192" y="1004"/>
                    </a:cubicBezTo>
                    <a:cubicBezTo>
                      <a:pt x="202" y="995"/>
                      <a:pt x="212" y="975"/>
                      <a:pt x="212" y="965"/>
                    </a:cubicBezTo>
                    <a:close/>
                    <a:moveTo>
                      <a:pt x="271" y="0"/>
                    </a:moveTo>
                    <a:cubicBezTo>
                      <a:pt x="262" y="0"/>
                      <a:pt x="262" y="11"/>
                      <a:pt x="262" y="11"/>
                    </a:cubicBezTo>
                    <a:cubicBezTo>
                      <a:pt x="251" y="20"/>
                      <a:pt x="251" y="30"/>
                      <a:pt x="251" y="30"/>
                    </a:cubicBezTo>
                    <a:cubicBezTo>
                      <a:pt x="232" y="59"/>
                      <a:pt x="232" y="79"/>
                      <a:pt x="232" y="109"/>
                    </a:cubicBezTo>
                    <a:cubicBezTo>
                      <a:pt x="242" y="79"/>
                      <a:pt x="242" y="59"/>
                      <a:pt x="251" y="40"/>
                    </a:cubicBezTo>
                    <a:cubicBezTo>
                      <a:pt x="262" y="30"/>
                      <a:pt x="262" y="20"/>
                      <a:pt x="262" y="20"/>
                    </a:cubicBezTo>
                    <a:lnTo>
                      <a:pt x="271" y="11"/>
                    </a:lnTo>
                    <a:lnTo>
                      <a:pt x="310" y="11"/>
                    </a:lnTo>
                    <a:cubicBezTo>
                      <a:pt x="321" y="11"/>
                      <a:pt x="330" y="30"/>
                      <a:pt x="330" y="40"/>
                    </a:cubicBezTo>
                    <a:cubicBezTo>
                      <a:pt x="330" y="50"/>
                      <a:pt x="340" y="59"/>
                      <a:pt x="340" y="79"/>
                    </a:cubicBezTo>
                    <a:cubicBezTo>
                      <a:pt x="340" y="99"/>
                      <a:pt x="350" y="129"/>
                      <a:pt x="350" y="148"/>
                    </a:cubicBezTo>
                    <a:cubicBezTo>
                      <a:pt x="350" y="207"/>
                      <a:pt x="350" y="256"/>
                      <a:pt x="340" y="306"/>
                    </a:cubicBezTo>
                    <a:cubicBezTo>
                      <a:pt x="330" y="414"/>
                      <a:pt x="330" y="512"/>
                      <a:pt x="330" y="621"/>
                    </a:cubicBezTo>
                    <a:cubicBezTo>
                      <a:pt x="330" y="670"/>
                      <a:pt x="321" y="729"/>
                      <a:pt x="321" y="778"/>
                    </a:cubicBezTo>
                    <a:cubicBezTo>
                      <a:pt x="321" y="827"/>
                      <a:pt x="310" y="877"/>
                      <a:pt x="301" y="936"/>
                    </a:cubicBezTo>
                    <a:cubicBezTo>
                      <a:pt x="301" y="955"/>
                      <a:pt x="291" y="984"/>
                      <a:pt x="281" y="1004"/>
                    </a:cubicBezTo>
                    <a:cubicBezTo>
                      <a:pt x="271" y="1024"/>
                      <a:pt x="251" y="1054"/>
                      <a:pt x="232" y="1063"/>
                    </a:cubicBezTo>
                    <a:cubicBezTo>
                      <a:pt x="232" y="1063"/>
                      <a:pt x="222" y="1063"/>
                      <a:pt x="222" y="1073"/>
                    </a:cubicBezTo>
                    <a:lnTo>
                      <a:pt x="202" y="1073"/>
                    </a:lnTo>
                    <a:lnTo>
                      <a:pt x="163" y="1083"/>
                    </a:lnTo>
                    <a:lnTo>
                      <a:pt x="84" y="1103"/>
                    </a:lnTo>
                    <a:cubicBezTo>
                      <a:pt x="23" y="1115"/>
                      <a:pt x="0" y="1123"/>
                      <a:pt x="15" y="1123"/>
                    </a:cubicBezTo>
                    <a:cubicBezTo>
                      <a:pt x="24" y="1123"/>
                      <a:pt x="47" y="1120"/>
                      <a:pt x="84" y="1113"/>
                    </a:cubicBezTo>
                    <a:lnTo>
                      <a:pt x="163" y="1093"/>
                    </a:lnTo>
                    <a:lnTo>
                      <a:pt x="202" y="1083"/>
                    </a:lnTo>
                    <a:lnTo>
                      <a:pt x="222" y="1083"/>
                    </a:lnTo>
                    <a:cubicBezTo>
                      <a:pt x="232" y="1073"/>
                      <a:pt x="232" y="1073"/>
                      <a:pt x="242" y="1073"/>
                    </a:cubicBezTo>
                    <a:cubicBezTo>
                      <a:pt x="262" y="1054"/>
                      <a:pt x="281" y="1034"/>
                      <a:pt x="291" y="1014"/>
                    </a:cubicBezTo>
                    <a:cubicBezTo>
                      <a:pt x="301" y="984"/>
                      <a:pt x="310" y="955"/>
                      <a:pt x="310" y="936"/>
                    </a:cubicBezTo>
                    <a:cubicBezTo>
                      <a:pt x="330" y="886"/>
                      <a:pt x="330" y="827"/>
                      <a:pt x="330" y="778"/>
                    </a:cubicBezTo>
                    <a:cubicBezTo>
                      <a:pt x="340" y="729"/>
                      <a:pt x="340" y="670"/>
                      <a:pt x="340" y="621"/>
                    </a:cubicBezTo>
                    <a:cubicBezTo>
                      <a:pt x="340" y="522"/>
                      <a:pt x="340" y="414"/>
                      <a:pt x="350" y="306"/>
                    </a:cubicBezTo>
                    <a:cubicBezTo>
                      <a:pt x="360" y="256"/>
                      <a:pt x="360" y="207"/>
                      <a:pt x="360" y="148"/>
                    </a:cubicBezTo>
                    <a:cubicBezTo>
                      <a:pt x="360" y="129"/>
                      <a:pt x="350" y="99"/>
                      <a:pt x="350" y="79"/>
                    </a:cubicBezTo>
                    <a:cubicBezTo>
                      <a:pt x="350" y="59"/>
                      <a:pt x="340" y="50"/>
                      <a:pt x="340" y="40"/>
                    </a:cubicBezTo>
                    <a:cubicBezTo>
                      <a:pt x="340" y="30"/>
                      <a:pt x="330" y="20"/>
                      <a:pt x="330" y="20"/>
                    </a:cubicBezTo>
                    <a:cubicBezTo>
                      <a:pt x="330" y="11"/>
                      <a:pt x="321" y="0"/>
                      <a:pt x="32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69" name="Google Shape;2369;p14"/>
              <p:cNvSpPr/>
              <p:nvPr/>
            </p:nvSpPr>
            <p:spPr>
              <a:xfrm>
                <a:off x="7294594" y="4561462"/>
                <a:ext cx="54445" cy="223287"/>
              </a:xfrm>
              <a:custGeom>
                <a:avLst/>
                <a:gdLst/>
                <a:ahLst/>
                <a:cxnLst/>
                <a:rect l="l" t="t" r="r" b="b"/>
                <a:pathLst>
                  <a:path w="257" h="1054" extrusionOk="0">
                    <a:moveTo>
                      <a:pt x="0" y="0"/>
                    </a:moveTo>
                    <a:lnTo>
                      <a:pt x="0" y="0"/>
                    </a:lnTo>
                    <a:cubicBezTo>
                      <a:pt x="11" y="11"/>
                      <a:pt x="40" y="50"/>
                      <a:pt x="40" y="129"/>
                    </a:cubicBezTo>
                    <a:cubicBezTo>
                      <a:pt x="40" y="237"/>
                      <a:pt x="20" y="945"/>
                      <a:pt x="70" y="1004"/>
                    </a:cubicBezTo>
                    <a:cubicBezTo>
                      <a:pt x="109" y="1034"/>
                      <a:pt x="197" y="1054"/>
                      <a:pt x="256" y="1054"/>
                    </a:cubicBezTo>
                    <a:lnTo>
                      <a:pt x="256" y="1014"/>
                    </a:lnTo>
                    <a:cubicBezTo>
                      <a:pt x="70" y="1004"/>
                      <a:pt x="99" y="866"/>
                      <a:pt x="99" y="453"/>
                    </a:cubicBezTo>
                    <a:cubicBezTo>
                      <a:pt x="99" y="158"/>
                      <a:pt x="109"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70" name="Google Shape;2370;p14"/>
              <p:cNvSpPr/>
              <p:nvPr/>
            </p:nvSpPr>
            <p:spPr>
              <a:xfrm>
                <a:off x="7263452" y="4561462"/>
                <a:ext cx="85586" cy="250404"/>
              </a:xfrm>
              <a:custGeom>
                <a:avLst/>
                <a:gdLst/>
                <a:ahLst/>
                <a:cxnLst/>
                <a:rect l="l" t="t" r="r" b="b"/>
                <a:pathLst>
                  <a:path w="404" h="1182" extrusionOk="0">
                    <a:moveTo>
                      <a:pt x="99" y="0"/>
                    </a:moveTo>
                    <a:lnTo>
                      <a:pt x="99" y="0"/>
                    </a:lnTo>
                    <a:cubicBezTo>
                      <a:pt x="20" y="20"/>
                      <a:pt x="0" y="118"/>
                      <a:pt x="0" y="414"/>
                    </a:cubicBezTo>
                    <a:cubicBezTo>
                      <a:pt x="0" y="1024"/>
                      <a:pt x="79" y="1172"/>
                      <a:pt x="403" y="1181"/>
                    </a:cubicBezTo>
                    <a:lnTo>
                      <a:pt x="403" y="1122"/>
                    </a:lnTo>
                    <a:lnTo>
                      <a:pt x="206" y="1073"/>
                    </a:lnTo>
                    <a:cubicBezTo>
                      <a:pt x="49" y="1044"/>
                      <a:pt x="99" y="709"/>
                      <a:pt x="69" y="326"/>
                    </a:cubicBezTo>
                    <a:cubicBezTo>
                      <a:pt x="49" y="109"/>
                      <a:pt x="79" y="3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71" name="Google Shape;2371;p14"/>
              <p:cNvSpPr/>
              <p:nvPr/>
            </p:nvSpPr>
            <p:spPr>
              <a:xfrm>
                <a:off x="7269595" y="4561462"/>
                <a:ext cx="79443" cy="237905"/>
              </a:xfrm>
              <a:custGeom>
                <a:avLst/>
                <a:gdLst/>
                <a:ahLst/>
                <a:cxnLst/>
                <a:rect l="l" t="t" r="r" b="b"/>
                <a:pathLst>
                  <a:path w="375" h="1123" extrusionOk="0">
                    <a:moveTo>
                      <a:pt x="59" y="0"/>
                    </a:moveTo>
                    <a:cubicBezTo>
                      <a:pt x="40" y="11"/>
                      <a:pt x="30" y="50"/>
                      <a:pt x="30" y="59"/>
                    </a:cubicBezTo>
                    <a:cubicBezTo>
                      <a:pt x="11" y="148"/>
                      <a:pt x="11" y="237"/>
                      <a:pt x="20" y="326"/>
                    </a:cubicBezTo>
                    <a:cubicBezTo>
                      <a:pt x="50" y="709"/>
                      <a:pt x="0" y="1044"/>
                      <a:pt x="168" y="1073"/>
                    </a:cubicBezTo>
                    <a:lnTo>
                      <a:pt x="374" y="1122"/>
                    </a:lnTo>
                    <a:lnTo>
                      <a:pt x="374" y="1054"/>
                    </a:lnTo>
                    <a:cubicBezTo>
                      <a:pt x="306" y="1054"/>
                      <a:pt x="217" y="1034"/>
                      <a:pt x="177" y="1004"/>
                    </a:cubicBezTo>
                    <a:cubicBezTo>
                      <a:pt x="118" y="945"/>
                      <a:pt x="138" y="237"/>
                      <a:pt x="138" y="129"/>
                    </a:cubicBezTo>
                    <a:cubicBezTo>
                      <a:pt x="138" y="99"/>
                      <a:pt x="138" y="70"/>
                      <a:pt x="129" y="40"/>
                    </a:cubicBezTo>
                    <a:cubicBezTo>
                      <a:pt x="118" y="30"/>
                      <a:pt x="109" y="0"/>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72" name="Google Shape;2372;p14"/>
              <p:cNvSpPr/>
              <p:nvPr/>
            </p:nvSpPr>
            <p:spPr>
              <a:xfrm>
                <a:off x="7277858" y="4561462"/>
                <a:ext cx="71181" cy="235786"/>
              </a:xfrm>
              <a:custGeom>
                <a:avLst/>
                <a:gdLst/>
                <a:ahLst/>
                <a:cxnLst/>
                <a:rect l="l" t="t" r="r" b="b"/>
                <a:pathLst>
                  <a:path w="336" h="1113" extrusionOk="0">
                    <a:moveTo>
                      <a:pt x="50" y="0"/>
                    </a:moveTo>
                    <a:cubicBezTo>
                      <a:pt x="40" y="11"/>
                      <a:pt x="31" y="50"/>
                      <a:pt x="20" y="59"/>
                    </a:cubicBezTo>
                    <a:cubicBezTo>
                      <a:pt x="11" y="148"/>
                      <a:pt x="11" y="237"/>
                      <a:pt x="20" y="326"/>
                    </a:cubicBezTo>
                    <a:cubicBezTo>
                      <a:pt x="50" y="709"/>
                      <a:pt x="1" y="1044"/>
                      <a:pt x="158" y="1073"/>
                    </a:cubicBezTo>
                    <a:lnTo>
                      <a:pt x="335" y="1113"/>
                    </a:lnTo>
                    <a:lnTo>
                      <a:pt x="335" y="1054"/>
                    </a:lnTo>
                    <a:cubicBezTo>
                      <a:pt x="276" y="1044"/>
                      <a:pt x="197" y="1034"/>
                      <a:pt x="168" y="1004"/>
                    </a:cubicBezTo>
                    <a:cubicBezTo>
                      <a:pt x="119" y="945"/>
                      <a:pt x="129" y="237"/>
                      <a:pt x="129" y="129"/>
                    </a:cubicBezTo>
                    <a:cubicBezTo>
                      <a:pt x="129" y="99"/>
                      <a:pt x="129" y="70"/>
                      <a:pt x="119" y="40"/>
                    </a:cubicBezTo>
                    <a:cubicBezTo>
                      <a:pt x="109" y="30"/>
                      <a:pt x="99"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73" name="Google Shape;2373;p14"/>
              <p:cNvSpPr/>
              <p:nvPr/>
            </p:nvSpPr>
            <p:spPr>
              <a:xfrm>
                <a:off x="7273621" y="4561462"/>
                <a:ext cx="75418" cy="237905"/>
              </a:xfrm>
              <a:custGeom>
                <a:avLst/>
                <a:gdLst/>
                <a:ahLst/>
                <a:cxnLst/>
                <a:rect l="l" t="t" r="r" b="b"/>
                <a:pathLst>
                  <a:path w="356" h="1123" extrusionOk="0">
                    <a:moveTo>
                      <a:pt x="60" y="0"/>
                    </a:moveTo>
                    <a:cubicBezTo>
                      <a:pt x="40" y="11"/>
                      <a:pt x="31" y="50"/>
                      <a:pt x="31" y="59"/>
                    </a:cubicBezTo>
                    <a:cubicBezTo>
                      <a:pt x="11" y="148"/>
                      <a:pt x="11" y="237"/>
                      <a:pt x="21" y="326"/>
                    </a:cubicBezTo>
                    <a:cubicBezTo>
                      <a:pt x="51" y="709"/>
                      <a:pt x="1" y="1044"/>
                      <a:pt x="158" y="1073"/>
                    </a:cubicBezTo>
                    <a:lnTo>
                      <a:pt x="355" y="1122"/>
                    </a:lnTo>
                    <a:lnTo>
                      <a:pt x="355" y="1054"/>
                    </a:lnTo>
                    <a:cubicBezTo>
                      <a:pt x="296" y="1054"/>
                      <a:pt x="208" y="1034"/>
                      <a:pt x="169" y="1004"/>
                    </a:cubicBezTo>
                    <a:cubicBezTo>
                      <a:pt x="119" y="945"/>
                      <a:pt x="139" y="237"/>
                      <a:pt x="139" y="129"/>
                    </a:cubicBezTo>
                    <a:cubicBezTo>
                      <a:pt x="139" y="99"/>
                      <a:pt x="129" y="70"/>
                      <a:pt x="119" y="40"/>
                    </a:cubicBezTo>
                    <a:cubicBezTo>
                      <a:pt x="119" y="30"/>
                      <a:pt x="110"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74" name="Google Shape;2374;p14"/>
              <p:cNvSpPr/>
              <p:nvPr/>
            </p:nvSpPr>
            <p:spPr>
              <a:xfrm>
                <a:off x="7275951" y="4561462"/>
                <a:ext cx="76477" cy="238117"/>
              </a:xfrm>
              <a:custGeom>
                <a:avLst/>
                <a:gdLst/>
                <a:ahLst/>
                <a:cxnLst/>
                <a:rect l="l" t="t" r="r" b="b"/>
                <a:pathLst>
                  <a:path w="361" h="1124" extrusionOk="0">
                    <a:moveTo>
                      <a:pt x="118" y="581"/>
                    </a:moveTo>
                    <a:cubicBezTo>
                      <a:pt x="118" y="680"/>
                      <a:pt x="118" y="788"/>
                      <a:pt x="128" y="886"/>
                    </a:cubicBezTo>
                    <a:cubicBezTo>
                      <a:pt x="138" y="916"/>
                      <a:pt x="138" y="945"/>
                      <a:pt x="138" y="965"/>
                    </a:cubicBezTo>
                    <a:cubicBezTo>
                      <a:pt x="147" y="975"/>
                      <a:pt x="147" y="995"/>
                      <a:pt x="158" y="1004"/>
                    </a:cubicBezTo>
                    <a:cubicBezTo>
                      <a:pt x="147" y="995"/>
                      <a:pt x="147" y="975"/>
                      <a:pt x="147" y="965"/>
                    </a:cubicBezTo>
                    <a:cubicBezTo>
                      <a:pt x="138" y="936"/>
                      <a:pt x="138" y="916"/>
                      <a:pt x="138" y="886"/>
                    </a:cubicBezTo>
                    <a:cubicBezTo>
                      <a:pt x="128" y="788"/>
                      <a:pt x="128" y="680"/>
                      <a:pt x="118" y="581"/>
                    </a:cubicBezTo>
                    <a:close/>
                    <a:moveTo>
                      <a:pt x="158" y="1004"/>
                    </a:moveTo>
                    <a:cubicBezTo>
                      <a:pt x="167" y="1014"/>
                      <a:pt x="177" y="1024"/>
                      <a:pt x="187" y="1024"/>
                    </a:cubicBezTo>
                    <a:cubicBezTo>
                      <a:pt x="177" y="1014"/>
                      <a:pt x="167" y="1014"/>
                      <a:pt x="158" y="1004"/>
                    </a:cubicBezTo>
                    <a:close/>
                    <a:moveTo>
                      <a:pt x="40" y="0"/>
                    </a:moveTo>
                    <a:cubicBezTo>
                      <a:pt x="40" y="0"/>
                      <a:pt x="29" y="11"/>
                      <a:pt x="29" y="20"/>
                    </a:cubicBezTo>
                    <a:cubicBezTo>
                      <a:pt x="20" y="20"/>
                      <a:pt x="20" y="30"/>
                      <a:pt x="20" y="30"/>
                    </a:cubicBezTo>
                    <a:cubicBezTo>
                      <a:pt x="20" y="50"/>
                      <a:pt x="10" y="59"/>
                      <a:pt x="10" y="70"/>
                    </a:cubicBezTo>
                    <a:cubicBezTo>
                      <a:pt x="0" y="99"/>
                      <a:pt x="0" y="129"/>
                      <a:pt x="0" y="148"/>
                    </a:cubicBezTo>
                    <a:cubicBezTo>
                      <a:pt x="0" y="207"/>
                      <a:pt x="0" y="256"/>
                      <a:pt x="10" y="306"/>
                    </a:cubicBezTo>
                    <a:cubicBezTo>
                      <a:pt x="10" y="414"/>
                      <a:pt x="20" y="512"/>
                      <a:pt x="20" y="621"/>
                    </a:cubicBezTo>
                    <a:lnTo>
                      <a:pt x="20" y="778"/>
                    </a:lnTo>
                    <a:cubicBezTo>
                      <a:pt x="29" y="827"/>
                      <a:pt x="29" y="877"/>
                      <a:pt x="40" y="936"/>
                    </a:cubicBezTo>
                    <a:cubicBezTo>
                      <a:pt x="49" y="955"/>
                      <a:pt x="49" y="985"/>
                      <a:pt x="69" y="1004"/>
                    </a:cubicBezTo>
                    <a:cubicBezTo>
                      <a:pt x="79" y="1034"/>
                      <a:pt x="88" y="1054"/>
                      <a:pt x="118" y="1073"/>
                    </a:cubicBezTo>
                    <a:cubicBezTo>
                      <a:pt x="118" y="1073"/>
                      <a:pt x="128" y="1073"/>
                      <a:pt x="138" y="1083"/>
                    </a:cubicBezTo>
                    <a:lnTo>
                      <a:pt x="158" y="1083"/>
                    </a:lnTo>
                    <a:lnTo>
                      <a:pt x="197" y="1093"/>
                    </a:lnTo>
                    <a:lnTo>
                      <a:pt x="266" y="1113"/>
                    </a:lnTo>
                    <a:cubicBezTo>
                      <a:pt x="307" y="1120"/>
                      <a:pt x="332" y="1123"/>
                      <a:pt x="343" y="1123"/>
                    </a:cubicBezTo>
                    <a:cubicBezTo>
                      <a:pt x="360" y="1123"/>
                      <a:pt x="337" y="1115"/>
                      <a:pt x="276" y="1103"/>
                    </a:cubicBezTo>
                    <a:lnTo>
                      <a:pt x="197" y="1083"/>
                    </a:lnTo>
                    <a:lnTo>
                      <a:pt x="158" y="1073"/>
                    </a:lnTo>
                    <a:lnTo>
                      <a:pt x="138" y="1073"/>
                    </a:lnTo>
                    <a:cubicBezTo>
                      <a:pt x="138" y="1063"/>
                      <a:pt x="128" y="1063"/>
                      <a:pt x="118" y="1063"/>
                    </a:cubicBezTo>
                    <a:cubicBezTo>
                      <a:pt x="99" y="1044"/>
                      <a:pt x="88" y="1024"/>
                      <a:pt x="79" y="1004"/>
                    </a:cubicBezTo>
                    <a:cubicBezTo>
                      <a:pt x="69" y="985"/>
                      <a:pt x="59" y="955"/>
                      <a:pt x="49" y="925"/>
                    </a:cubicBezTo>
                    <a:cubicBezTo>
                      <a:pt x="40" y="877"/>
                      <a:pt x="40" y="827"/>
                      <a:pt x="40" y="778"/>
                    </a:cubicBezTo>
                    <a:cubicBezTo>
                      <a:pt x="29" y="719"/>
                      <a:pt x="29" y="670"/>
                      <a:pt x="29" y="621"/>
                    </a:cubicBezTo>
                    <a:cubicBezTo>
                      <a:pt x="29" y="512"/>
                      <a:pt x="20" y="414"/>
                      <a:pt x="20" y="306"/>
                    </a:cubicBezTo>
                    <a:cubicBezTo>
                      <a:pt x="10" y="256"/>
                      <a:pt x="10" y="207"/>
                      <a:pt x="10" y="148"/>
                    </a:cubicBezTo>
                    <a:cubicBezTo>
                      <a:pt x="10" y="129"/>
                      <a:pt x="10" y="99"/>
                      <a:pt x="20" y="79"/>
                    </a:cubicBezTo>
                    <a:cubicBezTo>
                      <a:pt x="20" y="59"/>
                      <a:pt x="20" y="50"/>
                      <a:pt x="29" y="40"/>
                    </a:cubicBezTo>
                    <a:cubicBezTo>
                      <a:pt x="29" y="30"/>
                      <a:pt x="40" y="11"/>
                      <a:pt x="49" y="11"/>
                    </a:cubicBezTo>
                    <a:lnTo>
                      <a:pt x="79" y="11"/>
                    </a:lnTo>
                    <a:cubicBezTo>
                      <a:pt x="88" y="11"/>
                      <a:pt x="88" y="11"/>
                      <a:pt x="88" y="20"/>
                    </a:cubicBezTo>
                    <a:cubicBezTo>
                      <a:pt x="99" y="20"/>
                      <a:pt x="99" y="30"/>
                      <a:pt x="99" y="30"/>
                    </a:cubicBezTo>
                    <a:cubicBezTo>
                      <a:pt x="108" y="59"/>
                      <a:pt x="118" y="79"/>
                      <a:pt x="118" y="109"/>
                    </a:cubicBezTo>
                    <a:lnTo>
                      <a:pt x="118" y="188"/>
                    </a:lnTo>
                    <a:lnTo>
                      <a:pt x="118" y="267"/>
                    </a:lnTo>
                    <a:lnTo>
                      <a:pt x="118" y="581"/>
                    </a:lnTo>
                    <a:cubicBezTo>
                      <a:pt x="118" y="473"/>
                      <a:pt x="128" y="365"/>
                      <a:pt x="128" y="267"/>
                    </a:cubicBezTo>
                    <a:lnTo>
                      <a:pt x="128" y="188"/>
                    </a:lnTo>
                    <a:lnTo>
                      <a:pt x="128" y="109"/>
                    </a:lnTo>
                    <a:cubicBezTo>
                      <a:pt x="128" y="79"/>
                      <a:pt x="118" y="59"/>
                      <a:pt x="108" y="30"/>
                    </a:cubicBezTo>
                    <a:cubicBezTo>
                      <a:pt x="108" y="20"/>
                      <a:pt x="99" y="20"/>
                      <a:pt x="99" y="11"/>
                    </a:cubicBezTo>
                    <a:cubicBezTo>
                      <a:pt x="99" y="11"/>
                      <a:pt x="8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75" name="Google Shape;2375;p14"/>
              <p:cNvSpPr/>
              <p:nvPr/>
            </p:nvSpPr>
            <p:spPr>
              <a:xfrm>
                <a:off x="7342683" y="4330124"/>
                <a:ext cx="70969" cy="548473"/>
              </a:xfrm>
              <a:custGeom>
                <a:avLst/>
                <a:gdLst/>
                <a:ahLst/>
                <a:cxnLst/>
                <a:rect l="l" t="t" r="r" b="b"/>
                <a:pathLst>
                  <a:path w="335" h="2589" extrusionOk="0">
                    <a:moveTo>
                      <a:pt x="167" y="0"/>
                    </a:moveTo>
                    <a:cubicBezTo>
                      <a:pt x="0" y="0"/>
                      <a:pt x="20" y="217"/>
                      <a:pt x="20" y="482"/>
                    </a:cubicBezTo>
                    <a:lnTo>
                      <a:pt x="20" y="2588"/>
                    </a:lnTo>
                    <a:lnTo>
                      <a:pt x="324" y="2588"/>
                    </a:lnTo>
                    <a:lnTo>
                      <a:pt x="324" y="482"/>
                    </a:lnTo>
                    <a:cubicBezTo>
                      <a:pt x="324" y="217"/>
                      <a:pt x="335" y="0"/>
                      <a:pt x="16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76" name="Google Shape;2376;p14"/>
              <p:cNvSpPr/>
              <p:nvPr/>
            </p:nvSpPr>
            <p:spPr>
              <a:xfrm>
                <a:off x="7352852" y="4330124"/>
                <a:ext cx="50420" cy="548473"/>
              </a:xfrm>
              <a:custGeom>
                <a:avLst/>
                <a:gdLst/>
                <a:ahLst/>
                <a:cxnLst/>
                <a:rect l="l" t="t" r="r" b="b"/>
                <a:pathLst>
                  <a:path w="238" h="2589" extrusionOk="0">
                    <a:moveTo>
                      <a:pt x="119" y="0"/>
                    </a:moveTo>
                    <a:cubicBezTo>
                      <a:pt x="1" y="0"/>
                      <a:pt x="11" y="325"/>
                      <a:pt x="21" y="689"/>
                    </a:cubicBezTo>
                    <a:cubicBezTo>
                      <a:pt x="31" y="1014"/>
                      <a:pt x="51" y="2588"/>
                      <a:pt x="51" y="2588"/>
                    </a:cubicBezTo>
                    <a:lnTo>
                      <a:pt x="188" y="2588"/>
                    </a:lnTo>
                    <a:cubicBezTo>
                      <a:pt x="188" y="2588"/>
                      <a:pt x="217" y="1014"/>
                      <a:pt x="217" y="689"/>
                    </a:cubicBezTo>
                    <a:cubicBezTo>
                      <a:pt x="228" y="325"/>
                      <a:pt x="237" y="0"/>
                      <a:pt x="11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77" name="Google Shape;2377;p14"/>
              <p:cNvSpPr/>
              <p:nvPr/>
            </p:nvSpPr>
            <p:spPr>
              <a:xfrm>
                <a:off x="7361325" y="4330124"/>
                <a:ext cx="33472" cy="548473"/>
              </a:xfrm>
              <a:custGeom>
                <a:avLst/>
                <a:gdLst/>
                <a:ahLst/>
                <a:cxnLst/>
                <a:rect l="l" t="t" r="r" b="b"/>
                <a:pathLst>
                  <a:path w="158" h="2589" extrusionOk="0">
                    <a:moveTo>
                      <a:pt x="79" y="0"/>
                    </a:moveTo>
                    <a:cubicBezTo>
                      <a:pt x="0" y="0"/>
                      <a:pt x="11" y="217"/>
                      <a:pt x="11" y="482"/>
                    </a:cubicBezTo>
                    <a:lnTo>
                      <a:pt x="11" y="2588"/>
                    </a:lnTo>
                    <a:lnTo>
                      <a:pt x="148" y="2588"/>
                    </a:lnTo>
                    <a:lnTo>
                      <a:pt x="148" y="482"/>
                    </a:lnTo>
                    <a:cubicBezTo>
                      <a:pt x="148" y="217"/>
                      <a:pt x="15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78" name="Google Shape;2378;p14"/>
              <p:cNvSpPr/>
              <p:nvPr/>
            </p:nvSpPr>
            <p:spPr>
              <a:xfrm>
                <a:off x="7361325" y="4329065"/>
                <a:ext cx="19066" cy="547414"/>
              </a:xfrm>
              <a:custGeom>
                <a:avLst/>
                <a:gdLst/>
                <a:ahLst/>
                <a:cxnLst/>
                <a:rect l="l" t="t" r="r" b="b"/>
                <a:pathLst>
                  <a:path w="90" h="2584" extrusionOk="0">
                    <a:moveTo>
                      <a:pt x="76" y="1"/>
                    </a:moveTo>
                    <a:cubicBezTo>
                      <a:pt x="71" y="1"/>
                      <a:pt x="66" y="2"/>
                      <a:pt x="59" y="5"/>
                    </a:cubicBezTo>
                    <a:lnTo>
                      <a:pt x="40" y="25"/>
                    </a:lnTo>
                    <a:cubicBezTo>
                      <a:pt x="40" y="35"/>
                      <a:pt x="30" y="45"/>
                      <a:pt x="30" y="54"/>
                    </a:cubicBezTo>
                    <a:cubicBezTo>
                      <a:pt x="20" y="84"/>
                      <a:pt x="11" y="104"/>
                      <a:pt x="11" y="133"/>
                    </a:cubicBezTo>
                    <a:cubicBezTo>
                      <a:pt x="11" y="163"/>
                      <a:pt x="11" y="183"/>
                      <a:pt x="0" y="212"/>
                    </a:cubicBezTo>
                    <a:lnTo>
                      <a:pt x="0" y="369"/>
                    </a:lnTo>
                    <a:lnTo>
                      <a:pt x="0" y="684"/>
                    </a:lnTo>
                    <a:lnTo>
                      <a:pt x="0" y="1324"/>
                    </a:lnTo>
                    <a:cubicBezTo>
                      <a:pt x="0" y="1747"/>
                      <a:pt x="0" y="2160"/>
                      <a:pt x="11" y="2584"/>
                    </a:cubicBezTo>
                    <a:lnTo>
                      <a:pt x="11" y="1324"/>
                    </a:lnTo>
                    <a:lnTo>
                      <a:pt x="11" y="684"/>
                    </a:lnTo>
                    <a:lnTo>
                      <a:pt x="11" y="369"/>
                    </a:lnTo>
                    <a:cubicBezTo>
                      <a:pt x="11" y="320"/>
                      <a:pt x="11" y="261"/>
                      <a:pt x="20" y="212"/>
                    </a:cubicBezTo>
                    <a:lnTo>
                      <a:pt x="20" y="133"/>
                    </a:lnTo>
                    <a:cubicBezTo>
                      <a:pt x="30" y="104"/>
                      <a:pt x="30" y="84"/>
                      <a:pt x="40" y="54"/>
                    </a:cubicBezTo>
                    <a:cubicBezTo>
                      <a:pt x="40" y="45"/>
                      <a:pt x="50" y="35"/>
                      <a:pt x="50" y="25"/>
                    </a:cubicBezTo>
                    <a:cubicBezTo>
                      <a:pt x="59" y="25"/>
                      <a:pt x="59" y="15"/>
                      <a:pt x="70" y="15"/>
                    </a:cubicBezTo>
                    <a:cubicBezTo>
                      <a:pt x="79" y="5"/>
                      <a:pt x="89" y="5"/>
                      <a:pt x="89" y="5"/>
                    </a:cubicBezTo>
                    <a:cubicBezTo>
                      <a:pt x="89" y="5"/>
                      <a:pt x="85" y="1"/>
                      <a:pt x="7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79" name="Google Shape;2379;p14"/>
              <p:cNvSpPr/>
              <p:nvPr/>
            </p:nvSpPr>
            <p:spPr>
              <a:xfrm>
                <a:off x="7378061" y="4329065"/>
                <a:ext cx="16736" cy="547414"/>
              </a:xfrm>
              <a:custGeom>
                <a:avLst/>
                <a:gdLst/>
                <a:ahLst/>
                <a:cxnLst/>
                <a:rect l="l" t="t" r="r" b="b"/>
                <a:pathLst>
                  <a:path w="79" h="2584" extrusionOk="0">
                    <a:moveTo>
                      <a:pt x="6" y="1"/>
                    </a:moveTo>
                    <a:cubicBezTo>
                      <a:pt x="0" y="1"/>
                      <a:pt x="0" y="5"/>
                      <a:pt x="0" y="5"/>
                    </a:cubicBezTo>
                    <a:lnTo>
                      <a:pt x="10" y="15"/>
                    </a:lnTo>
                    <a:cubicBezTo>
                      <a:pt x="20" y="15"/>
                      <a:pt x="30" y="25"/>
                      <a:pt x="30" y="25"/>
                    </a:cubicBezTo>
                    <a:cubicBezTo>
                      <a:pt x="39" y="35"/>
                      <a:pt x="39" y="45"/>
                      <a:pt x="39" y="54"/>
                    </a:cubicBezTo>
                    <a:cubicBezTo>
                      <a:pt x="50" y="84"/>
                      <a:pt x="59" y="104"/>
                      <a:pt x="59" y="133"/>
                    </a:cubicBezTo>
                    <a:cubicBezTo>
                      <a:pt x="59" y="163"/>
                      <a:pt x="59" y="183"/>
                      <a:pt x="69" y="212"/>
                    </a:cubicBezTo>
                    <a:lnTo>
                      <a:pt x="69" y="369"/>
                    </a:lnTo>
                    <a:lnTo>
                      <a:pt x="69" y="684"/>
                    </a:lnTo>
                    <a:lnTo>
                      <a:pt x="69" y="1324"/>
                    </a:lnTo>
                    <a:lnTo>
                      <a:pt x="69" y="2584"/>
                    </a:lnTo>
                    <a:cubicBezTo>
                      <a:pt x="69" y="2160"/>
                      <a:pt x="79" y="1747"/>
                      <a:pt x="79" y="1324"/>
                    </a:cubicBezTo>
                    <a:lnTo>
                      <a:pt x="79" y="684"/>
                    </a:lnTo>
                    <a:lnTo>
                      <a:pt x="79" y="369"/>
                    </a:lnTo>
                    <a:lnTo>
                      <a:pt x="79" y="212"/>
                    </a:lnTo>
                    <a:cubicBezTo>
                      <a:pt x="79" y="183"/>
                      <a:pt x="69" y="163"/>
                      <a:pt x="69" y="133"/>
                    </a:cubicBezTo>
                    <a:cubicBezTo>
                      <a:pt x="69" y="104"/>
                      <a:pt x="59" y="84"/>
                      <a:pt x="59" y="54"/>
                    </a:cubicBezTo>
                    <a:cubicBezTo>
                      <a:pt x="50" y="45"/>
                      <a:pt x="50" y="35"/>
                      <a:pt x="39" y="25"/>
                    </a:cubicBezTo>
                    <a:lnTo>
                      <a:pt x="20" y="5"/>
                    </a:lnTo>
                    <a:cubicBezTo>
                      <a:pt x="13" y="2"/>
                      <a:pt x="9" y="1"/>
                      <a:pt x="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80" name="Google Shape;2380;p14"/>
              <p:cNvSpPr/>
              <p:nvPr/>
            </p:nvSpPr>
            <p:spPr>
              <a:xfrm>
                <a:off x="7400941" y="4703188"/>
                <a:ext cx="18854" cy="4449"/>
              </a:xfrm>
              <a:custGeom>
                <a:avLst/>
                <a:gdLst/>
                <a:ahLst/>
                <a:cxnLst/>
                <a:rect l="l" t="t" r="r" b="b"/>
                <a:pathLst>
                  <a:path w="89" h="21" extrusionOk="0">
                    <a:moveTo>
                      <a:pt x="89" y="1"/>
                    </a:moveTo>
                    <a:cubicBezTo>
                      <a:pt x="60" y="1"/>
                      <a:pt x="30" y="1"/>
                      <a:pt x="10" y="11"/>
                    </a:cubicBezTo>
                    <a:cubicBezTo>
                      <a:pt x="1" y="11"/>
                      <a:pt x="10" y="20"/>
                      <a:pt x="10" y="20"/>
                    </a:cubicBezTo>
                    <a:cubicBezTo>
                      <a:pt x="40" y="20"/>
                      <a:pt x="60" y="11"/>
                      <a:pt x="8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81" name="Google Shape;2381;p14"/>
              <p:cNvSpPr/>
              <p:nvPr/>
            </p:nvSpPr>
            <p:spPr>
              <a:xfrm>
                <a:off x="7336327" y="4759539"/>
                <a:ext cx="16736" cy="16948"/>
              </a:xfrm>
              <a:custGeom>
                <a:avLst/>
                <a:gdLst/>
                <a:ahLst/>
                <a:cxnLst/>
                <a:rect l="l" t="t" r="r" b="b"/>
                <a:pathLst>
                  <a:path w="79" h="80" extrusionOk="0">
                    <a:moveTo>
                      <a:pt x="0" y="1"/>
                    </a:moveTo>
                    <a:lnTo>
                      <a:pt x="0" y="1"/>
                    </a:lnTo>
                    <a:cubicBezTo>
                      <a:pt x="20" y="30"/>
                      <a:pt x="40" y="60"/>
                      <a:pt x="59" y="79"/>
                    </a:cubicBezTo>
                    <a:cubicBezTo>
                      <a:pt x="69" y="79"/>
                      <a:pt x="79" y="79"/>
                      <a:pt x="69" y="69"/>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82" name="Google Shape;2382;p14"/>
              <p:cNvSpPr/>
              <p:nvPr/>
            </p:nvSpPr>
            <p:spPr>
              <a:xfrm>
                <a:off x="7336327" y="4724160"/>
                <a:ext cx="19066" cy="18854"/>
              </a:xfrm>
              <a:custGeom>
                <a:avLst/>
                <a:gdLst/>
                <a:ahLst/>
                <a:cxnLst/>
                <a:rect l="l" t="t" r="r" b="b"/>
                <a:pathLst>
                  <a:path w="90" h="89" extrusionOk="0">
                    <a:moveTo>
                      <a:pt x="0" y="0"/>
                    </a:moveTo>
                    <a:cubicBezTo>
                      <a:pt x="30" y="30"/>
                      <a:pt x="50" y="59"/>
                      <a:pt x="79" y="89"/>
                    </a:cubicBezTo>
                    <a:cubicBezTo>
                      <a:pt x="89" y="89"/>
                      <a:pt x="89" y="89"/>
                      <a:pt x="89" y="79"/>
                    </a:cubicBezTo>
                    <a:cubicBezTo>
                      <a:pt x="59" y="50"/>
                      <a:pt x="30" y="3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83" name="Google Shape;2383;p14"/>
              <p:cNvSpPr/>
              <p:nvPr/>
            </p:nvSpPr>
            <p:spPr>
              <a:xfrm>
                <a:off x="7248623" y="4659547"/>
                <a:ext cx="21185" cy="16948"/>
              </a:xfrm>
              <a:custGeom>
                <a:avLst/>
                <a:gdLst/>
                <a:ahLst/>
                <a:cxnLst/>
                <a:rect l="l" t="t" r="r" b="b"/>
                <a:pathLst>
                  <a:path w="100" h="80" extrusionOk="0">
                    <a:moveTo>
                      <a:pt x="1" y="0"/>
                    </a:moveTo>
                    <a:lnTo>
                      <a:pt x="1" y="0"/>
                    </a:lnTo>
                    <a:cubicBezTo>
                      <a:pt x="31" y="29"/>
                      <a:pt x="60" y="59"/>
                      <a:pt x="90" y="79"/>
                    </a:cubicBezTo>
                    <a:cubicBezTo>
                      <a:pt x="99" y="79"/>
                      <a:pt x="99" y="69"/>
                      <a:pt x="99" y="69"/>
                    </a:cubicBezTo>
                    <a:cubicBezTo>
                      <a:pt x="70" y="40"/>
                      <a:pt x="31"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84" name="Google Shape;2384;p14"/>
              <p:cNvSpPr/>
              <p:nvPr/>
            </p:nvSpPr>
            <p:spPr>
              <a:xfrm>
                <a:off x="7254978" y="4628194"/>
                <a:ext cx="12711" cy="10592"/>
              </a:xfrm>
              <a:custGeom>
                <a:avLst/>
                <a:gdLst/>
                <a:ahLst/>
                <a:cxnLst/>
                <a:rect l="l" t="t" r="r" b="b"/>
                <a:pathLst>
                  <a:path w="60" h="50" extrusionOk="0">
                    <a:moveTo>
                      <a:pt x="1" y="0"/>
                    </a:moveTo>
                    <a:lnTo>
                      <a:pt x="1" y="0"/>
                    </a:lnTo>
                    <a:cubicBezTo>
                      <a:pt x="10" y="20"/>
                      <a:pt x="30" y="40"/>
                      <a:pt x="50" y="50"/>
                    </a:cubicBezTo>
                    <a:cubicBezTo>
                      <a:pt x="50" y="50"/>
                      <a:pt x="60" y="40"/>
                      <a:pt x="50" y="40"/>
                    </a:cubicBezTo>
                    <a:cubicBezTo>
                      <a:pt x="40" y="30"/>
                      <a:pt x="2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85" name="Google Shape;2385;p14"/>
              <p:cNvSpPr/>
              <p:nvPr/>
            </p:nvSpPr>
            <p:spPr>
              <a:xfrm>
                <a:off x="7257096" y="4592815"/>
                <a:ext cx="10592" cy="14617"/>
              </a:xfrm>
              <a:custGeom>
                <a:avLst/>
                <a:gdLst/>
                <a:ahLst/>
                <a:cxnLst/>
                <a:rect l="l" t="t" r="r" b="b"/>
                <a:pathLst>
                  <a:path w="50" h="69" extrusionOk="0">
                    <a:moveTo>
                      <a:pt x="0" y="0"/>
                    </a:moveTo>
                    <a:lnTo>
                      <a:pt x="0" y="10"/>
                    </a:lnTo>
                    <a:cubicBezTo>
                      <a:pt x="20" y="20"/>
                      <a:pt x="30" y="49"/>
                      <a:pt x="40" y="69"/>
                    </a:cubicBezTo>
                    <a:lnTo>
                      <a:pt x="50" y="69"/>
                    </a:lnTo>
                    <a:cubicBezTo>
                      <a:pt x="40" y="40"/>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86" name="Google Shape;2386;p14"/>
              <p:cNvSpPr/>
              <p:nvPr/>
            </p:nvSpPr>
            <p:spPr>
              <a:xfrm>
                <a:off x="7267477" y="4557225"/>
                <a:ext cx="8686" cy="12711"/>
              </a:xfrm>
              <a:custGeom>
                <a:avLst/>
                <a:gdLst/>
                <a:ahLst/>
                <a:cxnLst/>
                <a:rect l="l" t="t" r="r" b="b"/>
                <a:pathLst>
                  <a:path w="41" h="60" extrusionOk="0">
                    <a:moveTo>
                      <a:pt x="1" y="1"/>
                    </a:moveTo>
                    <a:lnTo>
                      <a:pt x="30" y="60"/>
                    </a:lnTo>
                    <a:lnTo>
                      <a:pt x="40" y="50"/>
                    </a:lnTo>
                    <a:cubicBezTo>
                      <a:pt x="30" y="31"/>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87" name="Google Shape;2387;p14"/>
              <p:cNvSpPr/>
              <p:nvPr/>
            </p:nvSpPr>
            <p:spPr>
              <a:xfrm>
                <a:off x="7302856" y="4553200"/>
                <a:ext cx="10804" cy="23939"/>
              </a:xfrm>
              <a:custGeom>
                <a:avLst/>
                <a:gdLst/>
                <a:ahLst/>
                <a:cxnLst/>
                <a:rect l="l" t="t" r="r" b="b"/>
                <a:pathLst>
                  <a:path w="51" h="113" extrusionOk="0">
                    <a:moveTo>
                      <a:pt x="50" y="0"/>
                    </a:moveTo>
                    <a:cubicBezTo>
                      <a:pt x="31" y="39"/>
                      <a:pt x="11" y="69"/>
                      <a:pt x="1" y="109"/>
                    </a:cubicBezTo>
                    <a:cubicBezTo>
                      <a:pt x="1" y="109"/>
                      <a:pt x="5" y="113"/>
                      <a:pt x="8" y="113"/>
                    </a:cubicBezTo>
                    <a:cubicBezTo>
                      <a:pt x="10" y="113"/>
                      <a:pt x="11" y="112"/>
                      <a:pt x="11" y="109"/>
                    </a:cubicBezTo>
                    <a:cubicBezTo>
                      <a:pt x="31" y="79"/>
                      <a:pt x="40" y="39"/>
                      <a:pt x="50" y="10"/>
                    </a:cubicBezTo>
                    <a:lnTo>
                      <a:pt x="5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88" name="Google Shape;2388;p14"/>
              <p:cNvSpPr/>
              <p:nvPr/>
            </p:nvSpPr>
            <p:spPr>
              <a:xfrm>
                <a:off x="7340353" y="4521846"/>
                <a:ext cx="12075" cy="11652"/>
              </a:xfrm>
              <a:custGeom>
                <a:avLst/>
                <a:gdLst/>
                <a:ahLst/>
                <a:cxnLst/>
                <a:rect l="l" t="t" r="r" b="b"/>
                <a:pathLst>
                  <a:path w="57" h="55" extrusionOk="0">
                    <a:moveTo>
                      <a:pt x="1" y="1"/>
                    </a:moveTo>
                    <a:lnTo>
                      <a:pt x="1" y="1"/>
                    </a:lnTo>
                    <a:cubicBezTo>
                      <a:pt x="21" y="21"/>
                      <a:pt x="31" y="40"/>
                      <a:pt x="50" y="50"/>
                    </a:cubicBezTo>
                    <a:cubicBezTo>
                      <a:pt x="40" y="30"/>
                      <a:pt x="21" y="10"/>
                      <a:pt x="1" y="1"/>
                    </a:cubicBezTo>
                    <a:close/>
                    <a:moveTo>
                      <a:pt x="50" y="50"/>
                    </a:moveTo>
                    <a:cubicBezTo>
                      <a:pt x="50" y="53"/>
                      <a:pt x="52" y="54"/>
                      <a:pt x="53" y="54"/>
                    </a:cubicBezTo>
                    <a:cubicBezTo>
                      <a:pt x="55" y="54"/>
                      <a:pt x="57" y="50"/>
                      <a:pt x="50" y="5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89" name="Google Shape;2389;p14"/>
              <p:cNvSpPr/>
              <p:nvPr/>
            </p:nvSpPr>
            <p:spPr>
              <a:xfrm>
                <a:off x="7325947" y="4469732"/>
                <a:ext cx="18854" cy="16948"/>
              </a:xfrm>
              <a:custGeom>
                <a:avLst/>
                <a:gdLst/>
                <a:ahLst/>
                <a:cxnLst/>
                <a:rect l="l" t="t" r="r" b="b"/>
                <a:pathLst>
                  <a:path w="89" h="80" extrusionOk="0">
                    <a:moveTo>
                      <a:pt x="0" y="0"/>
                    </a:moveTo>
                    <a:lnTo>
                      <a:pt x="0" y="0"/>
                    </a:lnTo>
                    <a:cubicBezTo>
                      <a:pt x="30" y="30"/>
                      <a:pt x="49" y="59"/>
                      <a:pt x="79" y="79"/>
                    </a:cubicBezTo>
                    <a:cubicBezTo>
                      <a:pt x="89" y="79"/>
                      <a:pt x="89" y="79"/>
                      <a:pt x="89" y="70"/>
                    </a:cubicBezTo>
                    <a:cubicBezTo>
                      <a:pt x="59" y="5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90" name="Google Shape;2390;p14"/>
              <p:cNvSpPr/>
              <p:nvPr/>
            </p:nvSpPr>
            <p:spPr>
              <a:xfrm>
                <a:off x="7400941" y="4448971"/>
                <a:ext cx="12711" cy="12711"/>
              </a:xfrm>
              <a:custGeom>
                <a:avLst/>
                <a:gdLst/>
                <a:ahLst/>
                <a:cxnLst/>
                <a:rect l="l" t="t" r="r" b="b"/>
                <a:pathLst>
                  <a:path w="60" h="60" extrusionOk="0">
                    <a:moveTo>
                      <a:pt x="60" y="0"/>
                    </a:moveTo>
                    <a:lnTo>
                      <a:pt x="60" y="0"/>
                    </a:lnTo>
                    <a:cubicBezTo>
                      <a:pt x="40" y="20"/>
                      <a:pt x="20" y="30"/>
                      <a:pt x="1" y="50"/>
                    </a:cubicBezTo>
                    <a:lnTo>
                      <a:pt x="10" y="59"/>
                    </a:lnTo>
                    <a:cubicBezTo>
                      <a:pt x="30" y="39"/>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91" name="Google Shape;2391;p14"/>
              <p:cNvSpPr/>
              <p:nvPr/>
            </p:nvSpPr>
            <p:spPr>
              <a:xfrm>
                <a:off x="7376578" y="4482231"/>
                <a:ext cx="7838" cy="9533"/>
              </a:xfrm>
              <a:custGeom>
                <a:avLst/>
                <a:gdLst/>
                <a:ahLst/>
                <a:cxnLst/>
                <a:rect l="l" t="t" r="r" b="b"/>
                <a:pathLst>
                  <a:path w="37" h="45" extrusionOk="0">
                    <a:moveTo>
                      <a:pt x="37" y="0"/>
                    </a:moveTo>
                    <a:cubicBezTo>
                      <a:pt x="27" y="11"/>
                      <a:pt x="7" y="20"/>
                      <a:pt x="7" y="40"/>
                    </a:cubicBezTo>
                    <a:cubicBezTo>
                      <a:pt x="1" y="40"/>
                      <a:pt x="3" y="44"/>
                      <a:pt x="8" y="44"/>
                    </a:cubicBezTo>
                    <a:cubicBezTo>
                      <a:pt x="11" y="44"/>
                      <a:pt x="14" y="43"/>
                      <a:pt x="17" y="40"/>
                    </a:cubicBezTo>
                    <a:cubicBezTo>
                      <a:pt x="27" y="30"/>
                      <a:pt x="27" y="20"/>
                      <a:pt x="3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92" name="Google Shape;2392;p14"/>
              <p:cNvSpPr/>
              <p:nvPr/>
            </p:nvSpPr>
            <p:spPr>
              <a:xfrm>
                <a:off x="7382087" y="4534345"/>
                <a:ext cx="8686" cy="6355"/>
              </a:xfrm>
              <a:custGeom>
                <a:avLst/>
                <a:gdLst/>
                <a:ahLst/>
                <a:cxnLst/>
                <a:rect l="l" t="t" r="r" b="b"/>
                <a:pathLst>
                  <a:path w="41" h="30" extrusionOk="0">
                    <a:moveTo>
                      <a:pt x="40" y="1"/>
                    </a:moveTo>
                    <a:cubicBezTo>
                      <a:pt x="31" y="1"/>
                      <a:pt x="11" y="10"/>
                      <a:pt x="1" y="21"/>
                    </a:cubicBezTo>
                    <a:lnTo>
                      <a:pt x="11" y="30"/>
                    </a:lnTo>
                    <a:lnTo>
                      <a:pt x="4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93" name="Google Shape;2393;p14"/>
              <p:cNvSpPr/>
              <p:nvPr/>
            </p:nvSpPr>
            <p:spPr>
              <a:xfrm>
                <a:off x="7398822" y="4565699"/>
                <a:ext cx="12711" cy="12711"/>
              </a:xfrm>
              <a:custGeom>
                <a:avLst/>
                <a:gdLst/>
                <a:ahLst/>
                <a:cxnLst/>
                <a:rect l="l" t="t" r="r" b="b"/>
                <a:pathLst>
                  <a:path w="60" h="60" extrusionOk="0">
                    <a:moveTo>
                      <a:pt x="59" y="0"/>
                    </a:moveTo>
                    <a:lnTo>
                      <a:pt x="59" y="0"/>
                    </a:lnTo>
                    <a:cubicBezTo>
                      <a:pt x="40" y="20"/>
                      <a:pt x="20" y="30"/>
                      <a:pt x="11" y="50"/>
                    </a:cubicBezTo>
                    <a:cubicBezTo>
                      <a:pt x="0" y="50"/>
                      <a:pt x="11" y="59"/>
                      <a:pt x="11" y="59"/>
                    </a:cubicBezTo>
                    <a:cubicBezTo>
                      <a:pt x="30" y="39"/>
                      <a:pt x="5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94" name="Google Shape;2394;p14"/>
              <p:cNvSpPr/>
              <p:nvPr/>
            </p:nvSpPr>
            <p:spPr>
              <a:xfrm>
                <a:off x="7336327" y="4613576"/>
                <a:ext cx="16736" cy="8686"/>
              </a:xfrm>
              <a:custGeom>
                <a:avLst/>
                <a:gdLst/>
                <a:ahLst/>
                <a:cxnLst/>
                <a:rect l="l" t="t" r="r" b="b"/>
                <a:pathLst>
                  <a:path w="79" h="41" extrusionOk="0">
                    <a:moveTo>
                      <a:pt x="0" y="1"/>
                    </a:moveTo>
                    <a:cubicBezTo>
                      <a:pt x="30" y="10"/>
                      <a:pt x="50" y="30"/>
                      <a:pt x="69" y="40"/>
                    </a:cubicBezTo>
                    <a:cubicBezTo>
                      <a:pt x="69" y="40"/>
                      <a:pt x="79" y="40"/>
                      <a:pt x="69" y="30"/>
                    </a:cubicBezTo>
                    <a:cubicBezTo>
                      <a:pt x="50" y="21"/>
                      <a:pt x="3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95" name="Google Shape;2395;p14"/>
              <p:cNvSpPr/>
              <p:nvPr/>
            </p:nvSpPr>
            <p:spPr>
              <a:xfrm>
                <a:off x="7407085" y="4655310"/>
                <a:ext cx="15041" cy="8474"/>
              </a:xfrm>
              <a:custGeom>
                <a:avLst/>
                <a:gdLst/>
                <a:ahLst/>
                <a:cxnLst/>
                <a:rect l="l" t="t" r="r" b="b"/>
                <a:pathLst>
                  <a:path w="71" h="40" extrusionOk="0">
                    <a:moveTo>
                      <a:pt x="70" y="1"/>
                    </a:moveTo>
                    <a:cubicBezTo>
                      <a:pt x="50" y="10"/>
                      <a:pt x="20" y="20"/>
                      <a:pt x="1" y="30"/>
                    </a:cubicBezTo>
                    <a:lnTo>
                      <a:pt x="11" y="40"/>
                    </a:lnTo>
                    <a:cubicBezTo>
                      <a:pt x="31" y="30"/>
                      <a:pt x="50" y="10"/>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96" name="Google Shape;2396;p14"/>
              <p:cNvSpPr/>
              <p:nvPr/>
            </p:nvSpPr>
            <p:spPr>
              <a:xfrm>
                <a:off x="7405178" y="4776275"/>
                <a:ext cx="8474" cy="2118"/>
              </a:xfrm>
              <a:custGeom>
                <a:avLst/>
                <a:gdLst/>
                <a:ahLst/>
                <a:cxnLst/>
                <a:rect l="l" t="t" r="r" b="b"/>
                <a:pathLst>
                  <a:path w="40" h="10" extrusionOk="0">
                    <a:moveTo>
                      <a:pt x="0" y="0"/>
                    </a:moveTo>
                    <a:lnTo>
                      <a:pt x="10" y="10"/>
                    </a:lnTo>
                    <a:cubicBezTo>
                      <a:pt x="20" y="10"/>
                      <a:pt x="29" y="1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97" name="Google Shape;2397;p14"/>
              <p:cNvSpPr/>
              <p:nvPr/>
            </p:nvSpPr>
            <p:spPr>
              <a:xfrm>
                <a:off x="7403059" y="4819916"/>
                <a:ext cx="20973" cy="10804"/>
              </a:xfrm>
              <a:custGeom>
                <a:avLst/>
                <a:gdLst/>
                <a:ahLst/>
                <a:cxnLst/>
                <a:rect l="l" t="t" r="r" b="b"/>
                <a:pathLst>
                  <a:path w="99" h="51" extrusionOk="0">
                    <a:moveTo>
                      <a:pt x="98" y="1"/>
                    </a:moveTo>
                    <a:lnTo>
                      <a:pt x="98" y="1"/>
                    </a:lnTo>
                    <a:cubicBezTo>
                      <a:pt x="69" y="11"/>
                      <a:pt x="30" y="20"/>
                      <a:pt x="10" y="40"/>
                    </a:cubicBezTo>
                    <a:cubicBezTo>
                      <a:pt x="0" y="40"/>
                      <a:pt x="10" y="50"/>
                      <a:pt x="10" y="50"/>
                    </a:cubicBezTo>
                    <a:cubicBezTo>
                      <a:pt x="39" y="31"/>
                      <a:pt x="69" y="11"/>
                      <a:pt x="9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98" name="Google Shape;2398;p14"/>
              <p:cNvSpPr/>
              <p:nvPr/>
            </p:nvSpPr>
            <p:spPr>
              <a:xfrm>
                <a:off x="7319592" y="4843007"/>
                <a:ext cx="29447" cy="14617"/>
              </a:xfrm>
              <a:custGeom>
                <a:avLst/>
                <a:gdLst/>
                <a:ahLst/>
                <a:cxnLst/>
                <a:rect l="l" t="t" r="r" b="b"/>
                <a:pathLst>
                  <a:path w="139" h="69" extrusionOk="0">
                    <a:moveTo>
                      <a:pt x="1" y="0"/>
                    </a:moveTo>
                    <a:lnTo>
                      <a:pt x="1" y="0"/>
                    </a:lnTo>
                    <a:cubicBezTo>
                      <a:pt x="40" y="20"/>
                      <a:pt x="79" y="49"/>
                      <a:pt x="129" y="69"/>
                    </a:cubicBezTo>
                    <a:cubicBezTo>
                      <a:pt x="129" y="69"/>
                      <a:pt x="138" y="59"/>
                      <a:pt x="129" y="59"/>
                    </a:cubicBezTo>
                    <a:cubicBezTo>
                      <a:pt x="89" y="40"/>
                      <a:pt x="4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399" name="Google Shape;2399;p14"/>
              <p:cNvSpPr/>
              <p:nvPr/>
            </p:nvSpPr>
            <p:spPr>
              <a:xfrm>
                <a:off x="7332091" y="4822034"/>
                <a:ext cx="20973" cy="12711"/>
              </a:xfrm>
              <a:custGeom>
                <a:avLst/>
                <a:gdLst/>
                <a:ahLst/>
                <a:cxnLst/>
                <a:rect l="l" t="t" r="r" b="b"/>
                <a:pathLst>
                  <a:path w="99" h="60" extrusionOk="0">
                    <a:moveTo>
                      <a:pt x="1" y="1"/>
                    </a:moveTo>
                    <a:lnTo>
                      <a:pt x="89" y="60"/>
                    </a:lnTo>
                    <a:cubicBezTo>
                      <a:pt x="89" y="60"/>
                      <a:pt x="99" y="50"/>
                      <a:pt x="89" y="50"/>
                    </a:cubicBezTo>
                    <a:cubicBezTo>
                      <a:pt x="60" y="30"/>
                      <a:pt x="30"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00" name="Google Shape;2400;p14"/>
              <p:cNvSpPr/>
              <p:nvPr/>
            </p:nvSpPr>
            <p:spPr>
              <a:xfrm>
                <a:off x="7263452" y="4751277"/>
                <a:ext cx="14617" cy="8474"/>
              </a:xfrm>
              <a:custGeom>
                <a:avLst/>
                <a:gdLst/>
                <a:ahLst/>
                <a:cxnLst/>
                <a:rect l="l" t="t" r="r" b="b"/>
                <a:pathLst>
                  <a:path w="69" h="40" extrusionOk="0">
                    <a:moveTo>
                      <a:pt x="0" y="0"/>
                    </a:moveTo>
                    <a:cubicBezTo>
                      <a:pt x="20" y="10"/>
                      <a:pt x="40" y="29"/>
                      <a:pt x="69" y="40"/>
                    </a:cubicBezTo>
                    <a:lnTo>
                      <a:pt x="69" y="29"/>
                    </a:lnTo>
                    <a:cubicBezTo>
                      <a:pt x="4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01" name="Google Shape;2401;p14"/>
              <p:cNvSpPr/>
              <p:nvPr/>
            </p:nvSpPr>
            <p:spPr>
              <a:xfrm>
                <a:off x="7307093" y="4698951"/>
                <a:ext cx="6567" cy="6567"/>
              </a:xfrm>
              <a:custGeom>
                <a:avLst/>
                <a:gdLst/>
                <a:ahLst/>
                <a:cxnLst/>
                <a:rect l="l" t="t" r="r" b="b"/>
                <a:pathLst>
                  <a:path w="31" h="31" extrusionOk="0">
                    <a:moveTo>
                      <a:pt x="30" y="1"/>
                    </a:moveTo>
                    <a:cubicBezTo>
                      <a:pt x="20" y="11"/>
                      <a:pt x="11" y="11"/>
                      <a:pt x="0" y="21"/>
                    </a:cubicBezTo>
                    <a:lnTo>
                      <a:pt x="11" y="31"/>
                    </a:lnTo>
                    <a:cubicBezTo>
                      <a:pt x="20" y="21"/>
                      <a:pt x="30" y="11"/>
                      <a:pt x="3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02" name="Google Shape;2402;p14"/>
              <p:cNvSpPr/>
              <p:nvPr/>
            </p:nvSpPr>
            <p:spPr>
              <a:xfrm>
                <a:off x="7342683" y="4426091"/>
                <a:ext cx="10381" cy="10381"/>
              </a:xfrm>
              <a:custGeom>
                <a:avLst/>
                <a:gdLst/>
                <a:ahLst/>
                <a:cxnLst/>
                <a:rect l="l" t="t" r="r" b="b"/>
                <a:pathLst>
                  <a:path w="49" h="49" extrusionOk="0">
                    <a:moveTo>
                      <a:pt x="0" y="0"/>
                    </a:moveTo>
                    <a:lnTo>
                      <a:pt x="0" y="0"/>
                    </a:lnTo>
                    <a:cubicBezTo>
                      <a:pt x="20" y="10"/>
                      <a:pt x="29" y="29"/>
                      <a:pt x="39" y="49"/>
                    </a:cubicBezTo>
                    <a:lnTo>
                      <a:pt x="49" y="39"/>
                    </a:lnTo>
                    <a:cubicBezTo>
                      <a:pt x="3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03" name="Google Shape;2403;p14"/>
              <p:cNvSpPr/>
              <p:nvPr/>
            </p:nvSpPr>
            <p:spPr>
              <a:xfrm>
                <a:off x="7388442" y="4409355"/>
                <a:ext cx="10592" cy="6355"/>
              </a:xfrm>
              <a:custGeom>
                <a:avLst/>
                <a:gdLst/>
                <a:ahLst/>
                <a:cxnLst/>
                <a:rect l="l" t="t" r="r" b="b"/>
                <a:pathLst>
                  <a:path w="50" h="30" extrusionOk="0">
                    <a:moveTo>
                      <a:pt x="49" y="0"/>
                    </a:moveTo>
                    <a:cubicBezTo>
                      <a:pt x="30" y="10"/>
                      <a:pt x="10" y="10"/>
                      <a:pt x="1" y="20"/>
                    </a:cubicBezTo>
                    <a:cubicBezTo>
                      <a:pt x="1" y="30"/>
                      <a:pt x="1" y="30"/>
                      <a:pt x="10" y="30"/>
                    </a:cubicBezTo>
                    <a:cubicBezTo>
                      <a:pt x="20" y="20"/>
                      <a:pt x="30" y="10"/>
                      <a:pt x="4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04" name="Google Shape;2404;p14"/>
              <p:cNvSpPr/>
              <p:nvPr/>
            </p:nvSpPr>
            <p:spPr>
              <a:xfrm>
                <a:off x="7388442" y="4355122"/>
                <a:ext cx="14829" cy="12711"/>
              </a:xfrm>
              <a:custGeom>
                <a:avLst/>
                <a:gdLst/>
                <a:ahLst/>
                <a:cxnLst/>
                <a:rect l="l" t="t" r="r" b="b"/>
                <a:pathLst>
                  <a:path w="70" h="60" extrusionOk="0">
                    <a:moveTo>
                      <a:pt x="69" y="1"/>
                    </a:moveTo>
                    <a:cubicBezTo>
                      <a:pt x="49" y="20"/>
                      <a:pt x="20" y="30"/>
                      <a:pt x="10" y="49"/>
                    </a:cubicBezTo>
                    <a:cubicBezTo>
                      <a:pt x="1" y="49"/>
                      <a:pt x="10" y="60"/>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05" name="Google Shape;2405;p14"/>
              <p:cNvSpPr/>
              <p:nvPr/>
            </p:nvSpPr>
            <p:spPr>
              <a:xfrm>
                <a:off x="7403695" y="4373765"/>
                <a:ext cx="22456" cy="15677"/>
              </a:xfrm>
              <a:custGeom>
                <a:avLst/>
                <a:gdLst/>
                <a:ahLst/>
                <a:cxnLst/>
                <a:rect l="l" t="t" r="r" b="b"/>
                <a:pathLst>
                  <a:path w="106" h="74" extrusionOk="0">
                    <a:moveTo>
                      <a:pt x="106" y="1"/>
                    </a:moveTo>
                    <a:cubicBezTo>
                      <a:pt x="66" y="20"/>
                      <a:pt x="36" y="40"/>
                      <a:pt x="7" y="60"/>
                    </a:cubicBezTo>
                    <a:cubicBezTo>
                      <a:pt x="0" y="67"/>
                      <a:pt x="3" y="74"/>
                      <a:pt x="6" y="74"/>
                    </a:cubicBezTo>
                    <a:cubicBezTo>
                      <a:pt x="6" y="74"/>
                      <a:pt x="7" y="73"/>
                      <a:pt x="7" y="70"/>
                    </a:cubicBezTo>
                    <a:cubicBezTo>
                      <a:pt x="47" y="50"/>
                      <a:pt x="76" y="31"/>
                      <a:pt x="1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06" name="Google Shape;2406;p14"/>
              <p:cNvSpPr/>
              <p:nvPr/>
            </p:nvSpPr>
            <p:spPr>
              <a:xfrm>
                <a:off x="7327854" y="4369740"/>
                <a:ext cx="21185" cy="15677"/>
              </a:xfrm>
              <a:custGeom>
                <a:avLst/>
                <a:gdLst/>
                <a:ahLst/>
                <a:cxnLst/>
                <a:rect l="l" t="t" r="r" b="b"/>
                <a:pathLst>
                  <a:path w="100" h="74" extrusionOk="0">
                    <a:moveTo>
                      <a:pt x="1" y="0"/>
                    </a:moveTo>
                    <a:cubicBezTo>
                      <a:pt x="31" y="20"/>
                      <a:pt x="60" y="50"/>
                      <a:pt x="90" y="69"/>
                    </a:cubicBezTo>
                    <a:cubicBezTo>
                      <a:pt x="93" y="72"/>
                      <a:pt x="94" y="73"/>
                      <a:pt x="96" y="73"/>
                    </a:cubicBezTo>
                    <a:cubicBezTo>
                      <a:pt x="99" y="73"/>
                      <a:pt x="99" y="66"/>
                      <a:pt x="99" y="59"/>
                    </a:cubicBezTo>
                    <a:lnTo>
                      <a:pt x="11"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07" name="Google Shape;2407;p14"/>
              <p:cNvSpPr/>
              <p:nvPr/>
            </p:nvSpPr>
            <p:spPr>
              <a:xfrm>
                <a:off x="7350945" y="4334361"/>
                <a:ext cx="6355" cy="14617"/>
              </a:xfrm>
              <a:custGeom>
                <a:avLst/>
                <a:gdLst/>
                <a:ahLst/>
                <a:cxnLst/>
                <a:rect l="l" t="t" r="r" b="b"/>
                <a:pathLst>
                  <a:path w="30" h="69" extrusionOk="0">
                    <a:moveTo>
                      <a:pt x="0" y="0"/>
                    </a:moveTo>
                    <a:cubicBezTo>
                      <a:pt x="0" y="20"/>
                      <a:pt x="10" y="49"/>
                      <a:pt x="20" y="69"/>
                    </a:cubicBezTo>
                    <a:cubicBezTo>
                      <a:pt x="20" y="69"/>
                      <a:pt x="30" y="69"/>
                      <a:pt x="30" y="59"/>
                    </a:cubicBez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08" name="Google Shape;2408;p14"/>
              <p:cNvSpPr/>
              <p:nvPr/>
            </p:nvSpPr>
            <p:spPr>
              <a:xfrm>
                <a:off x="7369588" y="4659547"/>
                <a:ext cx="8686" cy="10592"/>
              </a:xfrm>
              <a:custGeom>
                <a:avLst/>
                <a:gdLst/>
                <a:ahLst/>
                <a:cxnLst/>
                <a:rect l="l" t="t" r="r" b="b"/>
                <a:pathLst>
                  <a:path w="41" h="50" extrusionOk="0">
                    <a:moveTo>
                      <a:pt x="1" y="0"/>
                    </a:moveTo>
                    <a:cubicBezTo>
                      <a:pt x="20" y="20"/>
                      <a:pt x="20" y="2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09" name="Google Shape;2409;p14"/>
              <p:cNvSpPr/>
              <p:nvPr/>
            </p:nvSpPr>
            <p:spPr>
              <a:xfrm>
                <a:off x="7378061" y="4609551"/>
                <a:ext cx="14829" cy="14617"/>
              </a:xfrm>
              <a:custGeom>
                <a:avLst/>
                <a:gdLst/>
                <a:ahLst/>
                <a:cxnLst/>
                <a:rect l="l" t="t" r="r" b="b"/>
                <a:pathLst>
                  <a:path w="70" h="69" extrusionOk="0">
                    <a:moveTo>
                      <a:pt x="69" y="0"/>
                    </a:moveTo>
                    <a:cubicBezTo>
                      <a:pt x="50" y="20"/>
                      <a:pt x="20" y="40"/>
                      <a:pt x="0" y="59"/>
                    </a:cubicBezTo>
                    <a:lnTo>
                      <a:pt x="10" y="69"/>
                    </a:lnTo>
                    <a:lnTo>
                      <a:pt x="69" y="10"/>
                    </a:ln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10" name="Google Shape;2410;p14"/>
              <p:cNvSpPr/>
              <p:nvPr/>
            </p:nvSpPr>
            <p:spPr>
              <a:xfrm>
                <a:off x="7367681" y="4576079"/>
                <a:ext cx="12711" cy="13558"/>
              </a:xfrm>
              <a:custGeom>
                <a:avLst/>
                <a:gdLst/>
                <a:ahLst/>
                <a:cxnLst/>
                <a:rect l="l" t="t" r="r" b="b"/>
                <a:pathLst>
                  <a:path w="60" h="64" extrusionOk="0">
                    <a:moveTo>
                      <a:pt x="0" y="1"/>
                    </a:moveTo>
                    <a:cubicBezTo>
                      <a:pt x="20" y="20"/>
                      <a:pt x="29" y="50"/>
                      <a:pt x="49" y="60"/>
                    </a:cubicBezTo>
                    <a:cubicBezTo>
                      <a:pt x="49" y="63"/>
                      <a:pt x="50" y="64"/>
                      <a:pt x="52" y="64"/>
                    </a:cubicBezTo>
                    <a:cubicBezTo>
                      <a:pt x="55" y="64"/>
                      <a:pt x="59" y="60"/>
                      <a:pt x="59" y="60"/>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11" name="Google Shape;2411;p14"/>
              <p:cNvSpPr/>
              <p:nvPr/>
            </p:nvSpPr>
            <p:spPr>
              <a:xfrm>
                <a:off x="7371706" y="4423761"/>
                <a:ext cx="10592" cy="12711"/>
              </a:xfrm>
              <a:custGeom>
                <a:avLst/>
                <a:gdLst/>
                <a:ahLst/>
                <a:cxnLst/>
                <a:rect l="l" t="t" r="r" b="b"/>
                <a:pathLst>
                  <a:path w="50" h="60" extrusionOk="0">
                    <a:moveTo>
                      <a:pt x="1" y="1"/>
                    </a:moveTo>
                    <a:lnTo>
                      <a:pt x="1" y="1"/>
                    </a:lnTo>
                    <a:cubicBezTo>
                      <a:pt x="10" y="21"/>
                      <a:pt x="21" y="40"/>
                      <a:pt x="40" y="60"/>
                    </a:cubicBezTo>
                    <a:lnTo>
                      <a:pt x="50" y="50"/>
                    </a:lnTo>
                    <a:cubicBezTo>
                      <a:pt x="30" y="31"/>
                      <a:pt x="1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12" name="Google Shape;2412;p14"/>
              <p:cNvSpPr/>
              <p:nvPr/>
            </p:nvSpPr>
            <p:spPr>
              <a:xfrm>
                <a:off x="7334209" y="4672046"/>
                <a:ext cx="12711" cy="10592"/>
              </a:xfrm>
              <a:custGeom>
                <a:avLst/>
                <a:gdLst/>
                <a:ahLst/>
                <a:cxnLst/>
                <a:rect l="l" t="t" r="r" b="b"/>
                <a:pathLst>
                  <a:path w="60" h="50" extrusionOk="0">
                    <a:moveTo>
                      <a:pt x="1" y="0"/>
                    </a:moveTo>
                    <a:cubicBezTo>
                      <a:pt x="20" y="10"/>
                      <a:pt x="30" y="30"/>
                      <a:pt x="50" y="49"/>
                    </a:cubicBezTo>
                    <a:lnTo>
                      <a:pt x="60" y="40"/>
                    </a:lnTo>
                    <a:cubicBezTo>
                      <a:pt x="40" y="20"/>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13" name="Google Shape;2413;p14"/>
              <p:cNvSpPr/>
              <p:nvPr/>
            </p:nvSpPr>
            <p:spPr>
              <a:xfrm>
                <a:off x="7378061" y="4728186"/>
                <a:ext cx="12711" cy="8686"/>
              </a:xfrm>
              <a:custGeom>
                <a:avLst/>
                <a:gdLst/>
                <a:ahLst/>
                <a:cxnLst/>
                <a:rect l="l" t="t" r="r" b="b"/>
                <a:pathLst>
                  <a:path w="60" h="41" extrusionOk="0">
                    <a:moveTo>
                      <a:pt x="59" y="1"/>
                    </a:moveTo>
                    <a:cubicBezTo>
                      <a:pt x="39" y="1"/>
                      <a:pt x="20" y="11"/>
                      <a:pt x="0" y="31"/>
                    </a:cubicBezTo>
                    <a:lnTo>
                      <a:pt x="10" y="40"/>
                    </a:lnTo>
                    <a:cubicBezTo>
                      <a:pt x="30" y="20"/>
                      <a:pt x="39"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14" name="Google Shape;2414;p14"/>
              <p:cNvSpPr/>
              <p:nvPr/>
            </p:nvSpPr>
            <p:spPr>
              <a:xfrm>
                <a:off x="7369588" y="4768013"/>
                <a:ext cx="8686" cy="10381"/>
              </a:xfrm>
              <a:custGeom>
                <a:avLst/>
                <a:gdLst/>
                <a:ahLst/>
                <a:cxnLst/>
                <a:rect l="l" t="t" r="r" b="b"/>
                <a:pathLst>
                  <a:path w="41" h="49" extrusionOk="0">
                    <a:moveTo>
                      <a:pt x="1" y="0"/>
                    </a:moveTo>
                    <a:lnTo>
                      <a:pt x="1" y="0"/>
                    </a:lnTo>
                    <a:cubicBezTo>
                      <a:pt x="11" y="10"/>
                      <a:pt x="20" y="20"/>
                      <a:pt x="20" y="29"/>
                    </a:cubicBezTo>
                    <a:cubicBezTo>
                      <a:pt x="20" y="29"/>
                      <a:pt x="31" y="3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15" name="Google Shape;2415;p14"/>
              <p:cNvSpPr/>
              <p:nvPr/>
            </p:nvSpPr>
            <p:spPr>
              <a:xfrm>
                <a:off x="7378061" y="4834533"/>
                <a:ext cx="14829" cy="13770"/>
              </a:xfrm>
              <a:custGeom>
                <a:avLst/>
                <a:gdLst/>
                <a:ahLst/>
                <a:cxnLst/>
                <a:rect l="l" t="t" r="r" b="b"/>
                <a:pathLst>
                  <a:path w="70" h="65" extrusionOk="0">
                    <a:moveTo>
                      <a:pt x="69" y="1"/>
                    </a:moveTo>
                    <a:lnTo>
                      <a:pt x="69" y="1"/>
                    </a:lnTo>
                    <a:cubicBezTo>
                      <a:pt x="39" y="10"/>
                      <a:pt x="20" y="30"/>
                      <a:pt x="0" y="60"/>
                    </a:cubicBezTo>
                    <a:cubicBezTo>
                      <a:pt x="0" y="60"/>
                      <a:pt x="5" y="64"/>
                      <a:pt x="8" y="64"/>
                    </a:cubicBezTo>
                    <a:cubicBezTo>
                      <a:pt x="9" y="64"/>
                      <a:pt x="10" y="63"/>
                      <a:pt x="10" y="60"/>
                    </a:cubicBezTo>
                    <a:cubicBezTo>
                      <a:pt x="30" y="40"/>
                      <a:pt x="39" y="2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16" name="Google Shape;2416;p14"/>
              <p:cNvSpPr/>
              <p:nvPr/>
            </p:nvSpPr>
            <p:spPr>
              <a:xfrm>
                <a:off x="7407085" y="4855506"/>
                <a:ext cx="15041" cy="10592"/>
              </a:xfrm>
              <a:custGeom>
                <a:avLst/>
                <a:gdLst/>
                <a:ahLst/>
                <a:cxnLst/>
                <a:rect l="l" t="t" r="r" b="b"/>
                <a:pathLst>
                  <a:path w="71" h="50" extrusionOk="0">
                    <a:moveTo>
                      <a:pt x="70" y="0"/>
                    </a:moveTo>
                    <a:lnTo>
                      <a:pt x="70" y="0"/>
                    </a:lnTo>
                    <a:cubicBezTo>
                      <a:pt x="50" y="10"/>
                      <a:pt x="20" y="20"/>
                      <a:pt x="1" y="40"/>
                    </a:cubicBezTo>
                    <a:cubicBezTo>
                      <a:pt x="1" y="40"/>
                      <a:pt x="1" y="49"/>
                      <a:pt x="11" y="49"/>
                    </a:cubicBezTo>
                    <a:cubicBezTo>
                      <a:pt x="31" y="30"/>
                      <a:pt x="50" y="20"/>
                      <a:pt x="7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17" name="Google Shape;2417;p14"/>
              <p:cNvSpPr/>
              <p:nvPr/>
            </p:nvSpPr>
            <p:spPr>
              <a:xfrm>
                <a:off x="7290357" y="4623957"/>
                <a:ext cx="8686" cy="8474"/>
              </a:xfrm>
              <a:custGeom>
                <a:avLst/>
                <a:gdLst/>
                <a:ahLst/>
                <a:cxnLst/>
                <a:rect l="l" t="t" r="r" b="b"/>
                <a:pathLst>
                  <a:path w="41" h="40" extrusionOk="0">
                    <a:moveTo>
                      <a:pt x="40" y="1"/>
                    </a:moveTo>
                    <a:lnTo>
                      <a:pt x="40" y="1"/>
                    </a:lnTo>
                    <a:cubicBezTo>
                      <a:pt x="20" y="11"/>
                      <a:pt x="11" y="20"/>
                      <a:pt x="1" y="31"/>
                    </a:cubicBezTo>
                    <a:lnTo>
                      <a:pt x="11" y="40"/>
                    </a:lnTo>
                    <a:cubicBezTo>
                      <a:pt x="20" y="31"/>
                      <a:pt x="31" y="11"/>
                      <a:pt x="4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18" name="Google Shape;2418;p14"/>
              <p:cNvSpPr/>
              <p:nvPr/>
            </p:nvSpPr>
            <p:spPr>
              <a:xfrm>
                <a:off x="7282094" y="4584553"/>
                <a:ext cx="8474" cy="16736"/>
              </a:xfrm>
              <a:custGeom>
                <a:avLst/>
                <a:gdLst/>
                <a:ahLst/>
                <a:cxnLst/>
                <a:rect l="l" t="t" r="r" b="b"/>
                <a:pathLst>
                  <a:path w="40" h="79" extrusionOk="0">
                    <a:moveTo>
                      <a:pt x="0" y="0"/>
                    </a:moveTo>
                    <a:lnTo>
                      <a:pt x="0" y="0"/>
                    </a:lnTo>
                    <a:cubicBezTo>
                      <a:pt x="11" y="29"/>
                      <a:pt x="20" y="49"/>
                      <a:pt x="30" y="79"/>
                    </a:cubicBezTo>
                    <a:cubicBezTo>
                      <a:pt x="30" y="79"/>
                      <a:pt x="40" y="79"/>
                      <a:pt x="40" y="69"/>
                    </a:cubicBezTo>
                    <a:cubicBezTo>
                      <a:pt x="30" y="4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19" name="Google Shape;2419;p14"/>
              <p:cNvSpPr/>
              <p:nvPr/>
            </p:nvSpPr>
            <p:spPr>
              <a:xfrm>
                <a:off x="7304974" y="4605314"/>
                <a:ext cx="14829" cy="10592"/>
              </a:xfrm>
              <a:custGeom>
                <a:avLst/>
                <a:gdLst/>
                <a:ahLst/>
                <a:cxnLst/>
                <a:rect l="l" t="t" r="r" b="b"/>
                <a:pathLst>
                  <a:path w="70" h="50" extrusionOk="0">
                    <a:moveTo>
                      <a:pt x="69" y="0"/>
                    </a:moveTo>
                    <a:cubicBezTo>
                      <a:pt x="50" y="10"/>
                      <a:pt x="21" y="20"/>
                      <a:pt x="1" y="40"/>
                    </a:cubicBezTo>
                    <a:cubicBezTo>
                      <a:pt x="1" y="49"/>
                      <a:pt x="10" y="49"/>
                      <a:pt x="10" y="49"/>
                    </a:cubicBezTo>
                    <a:cubicBezTo>
                      <a:pt x="30" y="40"/>
                      <a:pt x="50" y="20"/>
                      <a:pt x="69" y="10"/>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20" name="Google Shape;2420;p14"/>
              <p:cNvSpPr/>
              <p:nvPr/>
            </p:nvSpPr>
            <p:spPr>
              <a:xfrm>
                <a:off x="7311329" y="4648955"/>
                <a:ext cx="10592" cy="9533"/>
              </a:xfrm>
              <a:custGeom>
                <a:avLst/>
                <a:gdLst/>
                <a:ahLst/>
                <a:cxnLst/>
                <a:rect l="l" t="t" r="r" b="b"/>
                <a:pathLst>
                  <a:path w="50" h="45" extrusionOk="0">
                    <a:moveTo>
                      <a:pt x="50" y="1"/>
                    </a:moveTo>
                    <a:cubicBezTo>
                      <a:pt x="30" y="11"/>
                      <a:pt x="10" y="20"/>
                      <a:pt x="0" y="40"/>
                    </a:cubicBezTo>
                    <a:cubicBezTo>
                      <a:pt x="0" y="40"/>
                      <a:pt x="5" y="45"/>
                      <a:pt x="8" y="45"/>
                    </a:cubicBezTo>
                    <a:cubicBezTo>
                      <a:pt x="9" y="45"/>
                      <a:pt x="10" y="44"/>
                      <a:pt x="10" y="40"/>
                    </a:cubicBezTo>
                    <a:cubicBezTo>
                      <a:pt x="20" y="31"/>
                      <a:pt x="30" y="1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21" name="Google Shape;2421;p14"/>
              <p:cNvSpPr/>
              <p:nvPr/>
            </p:nvSpPr>
            <p:spPr>
              <a:xfrm>
                <a:off x="7288450" y="4705306"/>
                <a:ext cx="4237" cy="4449"/>
              </a:xfrm>
              <a:custGeom>
                <a:avLst/>
                <a:gdLst/>
                <a:ahLst/>
                <a:cxnLst/>
                <a:rect l="l" t="t" r="r" b="b"/>
                <a:pathLst>
                  <a:path w="20" h="21" extrusionOk="0">
                    <a:moveTo>
                      <a:pt x="0" y="1"/>
                    </a:moveTo>
                    <a:cubicBezTo>
                      <a:pt x="10" y="1"/>
                      <a:pt x="10" y="21"/>
                      <a:pt x="20" y="21"/>
                    </a:cubicBezTo>
                    <a:lnTo>
                      <a:pt x="20" y="10"/>
                    </a:lnTo>
                    <a:cubicBezTo>
                      <a:pt x="20" y="10"/>
                      <a:pt x="1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22" name="Google Shape;2422;p14"/>
              <p:cNvSpPr/>
              <p:nvPr/>
            </p:nvSpPr>
            <p:spPr>
              <a:xfrm>
                <a:off x="7257096" y="4707425"/>
                <a:ext cx="19066" cy="12711"/>
              </a:xfrm>
              <a:custGeom>
                <a:avLst/>
                <a:gdLst/>
                <a:ahLst/>
                <a:cxnLst/>
                <a:rect l="l" t="t" r="r" b="b"/>
                <a:pathLst>
                  <a:path w="90" h="60" extrusionOk="0">
                    <a:moveTo>
                      <a:pt x="0" y="0"/>
                    </a:moveTo>
                    <a:lnTo>
                      <a:pt x="0" y="0"/>
                    </a:lnTo>
                    <a:cubicBezTo>
                      <a:pt x="30" y="20"/>
                      <a:pt x="59" y="40"/>
                      <a:pt x="79" y="59"/>
                    </a:cubicBezTo>
                    <a:lnTo>
                      <a:pt x="89" y="50"/>
                    </a:lnTo>
                    <a:cubicBezTo>
                      <a:pt x="59" y="30"/>
                      <a:pt x="3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23" name="Google Shape;2423;p14"/>
              <p:cNvSpPr/>
              <p:nvPr/>
            </p:nvSpPr>
            <p:spPr>
              <a:xfrm>
                <a:off x="7298830" y="4751277"/>
                <a:ext cx="10592" cy="10592"/>
              </a:xfrm>
              <a:custGeom>
                <a:avLst/>
                <a:gdLst/>
                <a:ahLst/>
                <a:cxnLst/>
                <a:rect l="l" t="t" r="r" b="b"/>
                <a:pathLst>
                  <a:path w="50" h="50" extrusionOk="0">
                    <a:moveTo>
                      <a:pt x="50" y="0"/>
                    </a:moveTo>
                    <a:lnTo>
                      <a:pt x="50" y="0"/>
                    </a:lnTo>
                    <a:cubicBezTo>
                      <a:pt x="30" y="10"/>
                      <a:pt x="10" y="20"/>
                      <a:pt x="0" y="40"/>
                    </a:cubicBezTo>
                    <a:lnTo>
                      <a:pt x="10" y="49"/>
                    </a:lnTo>
                    <a:cubicBezTo>
                      <a:pt x="20" y="29"/>
                      <a:pt x="39" y="1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24" name="Google Shape;2424;p14"/>
              <p:cNvSpPr/>
              <p:nvPr/>
            </p:nvSpPr>
            <p:spPr>
              <a:xfrm>
                <a:off x="7309211" y="4730304"/>
                <a:ext cx="12711" cy="8686"/>
              </a:xfrm>
              <a:custGeom>
                <a:avLst/>
                <a:gdLst/>
                <a:ahLst/>
                <a:cxnLst/>
                <a:rect l="l" t="t" r="r" b="b"/>
                <a:pathLst>
                  <a:path w="60" h="41" extrusionOk="0">
                    <a:moveTo>
                      <a:pt x="60" y="1"/>
                    </a:moveTo>
                    <a:cubicBezTo>
                      <a:pt x="59" y="1"/>
                      <a:pt x="59" y="1"/>
                      <a:pt x="59" y="1"/>
                    </a:cubicBezTo>
                    <a:lnTo>
                      <a:pt x="59" y="1"/>
                    </a:lnTo>
                    <a:lnTo>
                      <a:pt x="60" y="1"/>
                    </a:lnTo>
                    <a:close/>
                    <a:moveTo>
                      <a:pt x="59" y="1"/>
                    </a:moveTo>
                    <a:lnTo>
                      <a:pt x="1" y="30"/>
                    </a:lnTo>
                    <a:cubicBezTo>
                      <a:pt x="1" y="40"/>
                      <a:pt x="10" y="40"/>
                      <a:pt x="10" y="40"/>
                    </a:cubicBezTo>
                    <a:cubicBezTo>
                      <a:pt x="29" y="30"/>
                      <a:pt x="40"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25" name="Google Shape;2425;p14"/>
              <p:cNvSpPr/>
              <p:nvPr/>
            </p:nvSpPr>
            <p:spPr>
              <a:xfrm>
                <a:off x="7321710" y="4761657"/>
                <a:ext cx="14829" cy="12711"/>
              </a:xfrm>
              <a:custGeom>
                <a:avLst/>
                <a:gdLst/>
                <a:ahLst/>
                <a:cxnLst/>
                <a:rect l="l" t="t" r="r" b="b"/>
                <a:pathLst>
                  <a:path w="70" h="60" extrusionOk="0">
                    <a:moveTo>
                      <a:pt x="69" y="0"/>
                    </a:moveTo>
                    <a:lnTo>
                      <a:pt x="69" y="0"/>
                    </a:lnTo>
                    <a:cubicBezTo>
                      <a:pt x="40" y="10"/>
                      <a:pt x="10" y="30"/>
                      <a:pt x="1" y="50"/>
                    </a:cubicBezTo>
                    <a:cubicBezTo>
                      <a:pt x="1" y="59"/>
                      <a:pt x="10" y="59"/>
                      <a:pt x="10" y="59"/>
                    </a:cubicBezTo>
                    <a:cubicBezTo>
                      <a:pt x="20" y="40"/>
                      <a:pt x="40"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26" name="Google Shape;2426;p14"/>
              <p:cNvSpPr/>
              <p:nvPr/>
            </p:nvSpPr>
            <p:spPr>
              <a:xfrm>
                <a:off x="7296712" y="4780512"/>
                <a:ext cx="12711" cy="4237"/>
              </a:xfrm>
              <a:custGeom>
                <a:avLst/>
                <a:gdLst/>
                <a:ahLst/>
                <a:cxnLst/>
                <a:rect l="l" t="t" r="r" b="b"/>
                <a:pathLst>
                  <a:path w="60" h="20" extrusionOk="0">
                    <a:moveTo>
                      <a:pt x="1" y="0"/>
                    </a:moveTo>
                    <a:cubicBezTo>
                      <a:pt x="20" y="0"/>
                      <a:pt x="40" y="10"/>
                      <a:pt x="49" y="20"/>
                    </a:cubicBezTo>
                    <a:cubicBezTo>
                      <a:pt x="60" y="20"/>
                      <a:pt x="60" y="10"/>
                      <a:pt x="60" y="10"/>
                    </a:cubicBezTo>
                    <a:cubicBezTo>
                      <a:pt x="40" y="0"/>
                      <a:pt x="20" y="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27" name="Google Shape;2427;p14"/>
              <p:cNvSpPr/>
              <p:nvPr/>
            </p:nvSpPr>
            <p:spPr>
              <a:xfrm>
                <a:off x="7436319" y="4526083"/>
                <a:ext cx="8474" cy="12711"/>
              </a:xfrm>
              <a:custGeom>
                <a:avLst/>
                <a:gdLst/>
                <a:ahLst/>
                <a:cxnLst/>
                <a:rect l="l" t="t" r="r" b="b"/>
                <a:pathLst>
                  <a:path w="40" h="60" extrusionOk="0">
                    <a:moveTo>
                      <a:pt x="1" y="1"/>
                    </a:moveTo>
                    <a:lnTo>
                      <a:pt x="1" y="10"/>
                    </a:lnTo>
                    <a:cubicBezTo>
                      <a:pt x="11" y="20"/>
                      <a:pt x="20" y="49"/>
                      <a:pt x="30" y="60"/>
                    </a:cubicBezTo>
                    <a:cubicBezTo>
                      <a:pt x="40" y="60"/>
                      <a:pt x="40" y="60"/>
                      <a:pt x="40" y="49"/>
                    </a:cubicBezTo>
                    <a:cubicBezTo>
                      <a:pt x="30" y="40"/>
                      <a:pt x="1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28" name="Google Shape;2428;p14"/>
              <p:cNvSpPr/>
              <p:nvPr/>
            </p:nvSpPr>
            <p:spPr>
              <a:xfrm>
                <a:off x="7430176" y="4482231"/>
                <a:ext cx="10592" cy="12711"/>
              </a:xfrm>
              <a:custGeom>
                <a:avLst/>
                <a:gdLst/>
                <a:ahLst/>
                <a:cxnLst/>
                <a:rect l="l" t="t" r="r" b="b"/>
                <a:pathLst>
                  <a:path w="50" h="60" extrusionOk="0">
                    <a:moveTo>
                      <a:pt x="0" y="0"/>
                    </a:moveTo>
                    <a:cubicBezTo>
                      <a:pt x="10" y="20"/>
                      <a:pt x="20" y="40"/>
                      <a:pt x="40" y="59"/>
                    </a:cubicBezTo>
                    <a:lnTo>
                      <a:pt x="49" y="50"/>
                    </a:ln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29" name="Google Shape;2429;p14"/>
              <p:cNvSpPr/>
              <p:nvPr/>
            </p:nvSpPr>
            <p:spPr>
              <a:xfrm>
                <a:off x="7459411" y="4459351"/>
                <a:ext cx="14617" cy="12711"/>
              </a:xfrm>
              <a:custGeom>
                <a:avLst/>
                <a:gdLst/>
                <a:ahLst/>
                <a:cxnLst/>
                <a:rect l="l" t="t" r="r" b="b"/>
                <a:pathLst>
                  <a:path w="69" h="60" extrusionOk="0">
                    <a:moveTo>
                      <a:pt x="69" y="1"/>
                    </a:moveTo>
                    <a:cubicBezTo>
                      <a:pt x="49" y="20"/>
                      <a:pt x="20" y="30"/>
                      <a:pt x="0" y="49"/>
                    </a:cubicBezTo>
                    <a:cubicBezTo>
                      <a:pt x="0" y="49"/>
                      <a:pt x="0" y="60"/>
                      <a:pt x="10" y="60"/>
                    </a:cubicBezTo>
                    <a:cubicBezTo>
                      <a:pt x="29" y="49"/>
                      <a:pt x="49" y="2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30" name="Google Shape;2430;p14"/>
              <p:cNvSpPr/>
              <p:nvPr/>
            </p:nvSpPr>
            <p:spPr>
              <a:xfrm>
                <a:off x="7440556" y="4434353"/>
                <a:ext cx="14829" cy="12711"/>
              </a:xfrm>
              <a:custGeom>
                <a:avLst/>
                <a:gdLst/>
                <a:ahLst/>
                <a:cxnLst/>
                <a:rect l="l" t="t" r="r" b="b"/>
                <a:pathLst>
                  <a:path w="70" h="60" extrusionOk="0">
                    <a:moveTo>
                      <a:pt x="0" y="0"/>
                    </a:moveTo>
                    <a:lnTo>
                      <a:pt x="59" y="60"/>
                    </a:lnTo>
                    <a:lnTo>
                      <a:pt x="70" y="49"/>
                    </a:lnTo>
                    <a:cubicBezTo>
                      <a:pt x="50" y="3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31" name="Google Shape;2431;p14"/>
              <p:cNvSpPr/>
              <p:nvPr/>
            </p:nvSpPr>
            <p:spPr>
              <a:xfrm>
                <a:off x="7461317" y="4409355"/>
                <a:ext cx="10804" cy="12711"/>
              </a:xfrm>
              <a:custGeom>
                <a:avLst/>
                <a:gdLst/>
                <a:ahLst/>
                <a:cxnLst/>
                <a:rect l="l" t="t" r="r" b="b"/>
                <a:pathLst>
                  <a:path w="51" h="60" extrusionOk="0">
                    <a:moveTo>
                      <a:pt x="50" y="0"/>
                    </a:moveTo>
                    <a:lnTo>
                      <a:pt x="1" y="49"/>
                    </a:lnTo>
                    <a:cubicBezTo>
                      <a:pt x="1" y="59"/>
                      <a:pt x="11" y="59"/>
                      <a:pt x="11" y="59"/>
                    </a:cubicBezTo>
                    <a:cubicBezTo>
                      <a:pt x="20" y="40"/>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32" name="Google Shape;2432;p14"/>
              <p:cNvSpPr/>
              <p:nvPr/>
            </p:nvSpPr>
            <p:spPr>
              <a:xfrm>
                <a:off x="7444582" y="4392619"/>
                <a:ext cx="12711" cy="12711"/>
              </a:xfrm>
              <a:custGeom>
                <a:avLst/>
                <a:gdLst/>
                <a:ahLst/>
                <a:cxnLst/>
                <a:rect l="l" t="t" r="r" b="b"/>
                <a:pathLst>
                  <a:path w="60" h="60" extrusionOk="0">
                    <a:moveTo>
                      <a:pt x="1" y="1"/>
                    </a:moveTo>
                    <a:lnTo>
                      <a:pt x="1" y="1"/>
                    </a:lnTo>
                    <a:cubicBezTo>
                      <a:pt x="21" y="20"/>
                      <a:pt x="31" y="40"/>
                      <a:pt x="51" y="60"/>
                    </a:cubicBezTo>
                    <a:cubicBezTo>
                      <a:pt x="51" y="60"/>
                      <a:pt x="60" y="60"/>
                      <a:pt x="60" y="49"/>
                    </a:cubicBezTo>
                    <a:cubicBezTo>
                      <a:pt x="40" y="30"/>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33" name="Google Shape;2433;p14"/>
              <p:cNvSpPr/>
              <p:nvPr/>
            </p:nvSpPr>
            <p:spPr>
              <a:xfrm>
                <a:off x="7459411" y="4369740"/>
                <a:ext cx="14617" cy="14829"/>
              </a:xfrm>
              <a:custGeom>
                <a:avLst/>
                <a:gdLst/>
                <a:ahLst/>
                <a:cxnLst/>
                <a:rect l="l" t="t" r="r" b="b"/>
                <a:pathLst>
                  <a:path w="69" h="70" extrusionOk="0">
                    <a:moveTo>
                      <a:pt x="69" y="0"/>
                    </a:moveTo>
                    <a:lnTo>
                      <a:pt x="69" y="0"/>
                    </a:lnTo>
                    <a:cubicBezTo>
                      <a:pt x="40" y="20"/>
                      <a:pt x="20" y="39"/>
                      <a:pt x="0" y="59"/>
                    </a:cubicBezTo>
                    <a:lnTo>
                      <a:pt x="10" y="69"/>
                    </a:lnTo>
                    <a:cubicBezTo>
                      <a:pt x="29" y="5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34" name="Google Shape;2434;p14"/>
              <p:cNvSpPr/>
              <p:nvPr/>
            </p:nvSpPr>
            <p:spPr>
              <a:xfrm>
                <a:off x="7482290" y="4392619"/>
                <a:ext cx="14829" cy="8686"/>
              </a:xfrm>
              <a:custGeom>
                <a:avLst/>
                <a:gdLst/>
                <a:ahLst/>
                <a:cxnLst/>
                <a:rect l="l" t="t" r="r" b="b"/>
                <a:pathLst>
                  <a:path w="70" h="41" extrusionOk="0">
                    <a:moveTo>
                      <a:pt x="69" y="1"/>
                    </a:moveTo>
                    <a:cubicBezTo>
                      <a:pt x="50" y="10"/>
                      <a:pt x="20" y="20"/>
                      <a:pt x="0" y="30"/>
                    </a:cubicBezTo>
                    <a:lnTo>
                      <a:pt x="10" y="40"/>
                    </a:lnTo>
                    <a:cubicBezTo>
                      <a:pt x="30" y="30"/>
                      <a:pt x="50" y="1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35" name="Google Shape;2435;p14"/>
              <p:cNvSpPr/>
              <p:nvPr/>
            </p:nvSpPr>
            <p:spPr>
              <a:xfrm>
                <a:off x="7484409" y="4434353"/>
                <a:ext cx="14617" cy="9533"/>
              </a:xfrm>
              <a:custGeom>
                <a:avLst/>
                <a:gdLst/>
                <a:ahLst/>
                <a:cxnLst/>
                <a:rect l="l" t="t" r="r" b="b"/>
                <a:pathLst>
                  <a:path w="69" h="45" extrusionOk="0">
                    <a:moveTo>
                      <a:pt x="69" y="0"/>
                    </a:moveTo>
                    <a:lnTo>
                      <a:pt x="69" y="0"/>
                    </a:lnTo>
                    <a:cubicBezTo>
                      <a:pt x="40" y="10"/>
                      <a:pt x="20" y="20"/>
                      <a:pt x="0" y="40"/>
                    </a:cubicBezTo>
                    <a:cubicBezTo>
                      <a:pt x="0" y="40"/>
                      <a:pt x="0" y="44"/>
                      <a:pt x="3" y="44"/>
                    </a:cubicBezTo>
                    <a:cubicBezTo>
                      <a:pt x="5" y="44"/>
                      <a:pt x="7" y="43"/>
                      <a:pt x="10" y="40"/>
                    </a:cubicBezTo>
                    <a:cubicBezTo>
                      <a:pt x="29" y="3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36" name="Google Shape;2436;p14"/>
              <p:cNvSpPr/>
              <p:nvPr/>
            </p:nvSpPr>
            <p:spPr>
              <a:xfrm>
                <a:off x="7478053" y="4469732"/>
                <a:ext cx="19066" cy="8474"/>
              </a:xfrm>
              <a:custGeom>
                <a:avLst/>
                <a:gdLst/>
                <a:ahLst/>
                <a:cxnLst/>
                <a:rect l="l" t="t" r="r" b="b"/>
                <a:pathLst>
                  <a:path w="90" h="40" extrusionOk="0">
                    <a:moveTo>
                      <a:pt x="89" y="0"/>
                    </a:moveTo>
                    <a:cubicBezTo>
                      <a:pt x="59" y="0"/>
                      <a:pt x="30" y="11"/>
                      <a:pt x="11" y="30"/>
                    </a:cubicBezTo>
                    <a:cubicBezTo>
                      <a:pt x="0" y="30"/>
                      <a:pt x="11" y="40"/>
                      <a:pt x="11" y="40"/>
                    </a:cubicBezTo>
                    <a:cubicBezTo>
                      <a:pt x="40" y="2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37" name="Google Shape;2437;p14"/>
              <p:cNvSpPr/>
              <p:nvPr/>
            </p:nvSpPr>
            <p:spPr>
              <a:xfrm>
                <a:off x="7482290" y="4501085"/>
                <a:ext cx="16736" cy="8474"/>
              </a:xfrm>
              <a:custGeom>
                <a:avLst/>
                <a:gdLst/>
                <a:ahLst/>
                <a:cxnLst/>
                <a:rect l="l" t="t" r="r" b="b"/>
                <a:pathLst>
                  <a:path w="79" h="40" extrusionOk="0">
                    <a:moveTo>
                      <a:pt x="79" y="0"/>
                    </a:moveTo>
                    <a:cubicBezTo>
                      <a:pt x="50" y="10"/>
                      <a:pt x="30" y="20"/>
                      <a:pt x="0" y="30"/>
                    </a:cubicBezTo>
                    <a:lnTo>
                      <a:pt x="0" y="40"/>
                    </a:lnTo>
                    <a:cubicBezTo>
                      <a:pt x="30" y="30"/>
                      <a:pt x="5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38" name="Google Shape;2438;p14"/>
              <p:cNvSpPr/>
              <p:nvPr/>
            </p:nvSpPr>
            <p:spPr>
              <a:xfrm>
                <a:off x="7480172" y="4538582"/>
                <a:ext cx="10592" cy="2118"/>
              </a:xfrm>
              <a:custGeom>
                <a:avLst/>
                <a:gdLst/>
                <a:ahLst/>
                <a:cxnLst/>
                <a:rect l="l" t="t" r="r" b="b"/>
                <a:pathLst>
                  <a:path w="50" h="10" extrusionOk="0">
                    <a:moveTo>
                      <a:pt x="1" y="1"/>
                    </a:moveTo>
                    <a:lnTo>
                      <a:pt x="1" y="10"/>
                    </a:lnTo>
                    <a:cubicBezTo>
                      <a:pt x="20" y="10"/>
                      <a:pt x="40" y="1"/>
                      <a:pt x="4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39" name="Google Shape;2439;p14"/>
              <p:cNvSpPr/>
              <p:nvPr/>
            </p:nvSpPr>
            <p:spPr>
              <a:xfrm>
                <a:off x="7467673" y="4567817"/>
                <a:ext cx="16948" cy="6355"/>
              </a:xfrm>
              <a:custGeom>
                <a:avLst/>
                <a:gdLst/>
                <a:ahLst/>
                <a:cxnLst/>
                <a:rect l="l" t="t" r="r" b="b"/>
                <a:pathLst>
                  <a:path w="80" h="30" extrusionOk="0">
                    <a:moveTo>
                      <a:pt x="79" y="0"/>
                    </a:moveTo>
                    <a:lnTo>
                      <a:pt x="79" y="0"/>
                    </a:lnTo>
                    <a:cubicBezTo>
                      <a:pt x="49" y="10"/>
                      <a:pt x="20" y="10"/>
                      <a:pt x="1" y="20"/>
                    </a:cubicBezTo>
                    <a:lnTo>
                      <a:pt x="1" y="29"/>
                    </a:lnTo>
                    <a:cubicBezTo>
                      <a:pt x="30" y="20"/>
                      <a:pt x="4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40" name="Google Shape;2440;p14"/>
              <p:cNvSpPr/>
              <p:nvPr/>
            </p:nvSpPr>
            <p:spPr>
              <a:xfrm>
                <a:off x="7448818" y="4597052"/>
                <a:ext cx="21185" cy="6355"/>
              </a:xfrm>
              <a:custGeom>
                <a:avLst/>
                <a:gdLst/>
                <a:ahLst/>
                <a:cxnLst/>
                <a:rect l="l" t="t" r="r" b="b"/>
                <a:pathLst>
                  <a:path w="100" h="30" extrusionOk="0">
                    <a:moveTo>
                      <a:pt x="99" y="0"/>
                    </a:moveTo>
                    <a:cubicBezTo>
                      <a:pt x="70" y="0"/>
                      <a:pt x="31" y="0"/>
                      <a:pt x="11" y="20"/>
                    </a:cubicBezTo>
                    <a:cubicBezTo>
                      <a:pt x="1" y="20"/>
                      <a:pt x="11" y="29"/>
                      <a:pt x="11" y="29"/>
                    </a:cubicBezTo>
                    <a:cubicBezTo>
                      <a:pt x="40" y="10"/>
                      <a:pt x="70"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41" name="Google Shape;2441;p14"/>
              <p:cNvSpPr/>
              <p:nvPr/>
            </p:nvSpPr>
            <p:spPr>
              <a:xfrm>
                <a:off x="7419584" y="4553200"/>
                <a:ext cx="10804" cy="19914"/>
              </a:xfrm>
              <a:custGeom>
                <a:avLst/>
                <a:gdLst/>
                <a:ahLst/>
                <a:cxnLst/>
                <a:rect l="l" t="t" r="r" b="b"/>
                <a:pathLst>
                  <a:path w="51" h="94" extrusionOk="0">
                    <a:moveTo>
                      <a:pt x="1" y="0"/>
                    </a:moveTo>
                    <a:lnTo>
                      <a:pt x="1" y="0"/>
                    </a:lnTo>
                    <a:cubicBezTo>
                      <a:pt x="11" y="30"/>
                      <a:pt x="21" y="69"/>
                      <a:pt x="40" y="89"/>
                    </a:cubicBezTo>
                    <a:cubicBezTo>
                      <a:pt x="40" y="92"/>
                      <a:pt x="41" y="93"/>
                      <a:pt x="43" y="93"/>
                    </a:cubicBezTo>
                    <a:cubicBezTo>
                      <a:pt x="46" y="93"/>
                      <a:pt x="50" y="89"/>
                      <a:pt x="50" y="89"/>
                    </a:cubicBezTo>
                    <a:cubicBezTo>
                      <a:pt x="40" y="59"/>
                      <a:pt x="21"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42" name="Google Shape;2442;p14"/>
              <p:cNvSpPr/>
              <p:nvPr/>
            </p:nvSpPr>
            <p:spPr>
              <a:xfrm>
                <a:off x="7438438" y="4357029"/>
                <a:ext cx="10592" cy="18007"/>
              </a:xfrm>
              <a:custGeom>
                <a:avLst/>
                <a:gdLst/>
                <a:ahLst/>
                <a:cxnLst/>
                <a:rect l="l" t="t" r="r" b="b"/>
                <a:pathLst>
                  <a:path w="50" h="85" extrusionOk="0">
                    <a:moveTo>
                      <a:pt x="1" y="1"/>
                    </a:moveTo>
                    <a:cubicBezTo>
                      <a:pt x="20" y="31"/>
                      <a:pt x="30" y="60"/>
                      <a:pt x="40" y="80"/>
                    </a:cubicBezTo>
                    <a:cubicBezTo>
                      <a:pt x="40" y="83"/>
                      <a:pt x="41" y="84"/>
                      <a:pt x="43" y="84"/>
                    </a:cubicBezTo>
                    <a:cubicBezTo>
                      <a:pt x="45" y="84"/>
                      <a:pt x="50" y="80"/>
                      <a:pt x="50" y="80"/>
                    </a:cubicBezTo>
                    <a:cubicBezTo>
                      <a:pt x="40" y="51"/>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43" name="Google Shape;2443;p14"/>
              <p:cNvSpPr/>
              <p:nvPr/>
            </p:nvSpPr>
            <p:spPr>
              <a:xfrm>
                <a:off x="7428057" y="4403000"/>
                <a:ext cx="12711" cy="12711"/>
              </a:xfrm>
              <a:custGeom>
                <a:avLst/>
                <a:gdLst/>
                <a:ahLst/>
                <a:cxnLst/>
                <a:rect l="l" t="t" r="r" b="b"/>
                <a:pathLst>
                  <a:path w="60" h="60" extrusionOk="0">
                    <a:moveTo>
                      <a:pt x="0" y="0"/>
                    </a:moveTo>
                    <a:lnTo>
                      <a:pt x="0" y="0"/>
                    </a:lnTo>
                    <a:cubicBezTo>
                      <a:pt x="20" y="20"/>
                      <a:pt x="40" y="40"/>
                      <a:pt x="50" y="60"/>
                    </a:cubicBezTo>
                    <a:cubicBezTo>
                      <a:pt x="50" y="60"/>
                      <a:pt x="59" y="60"/>
                      <a:pt x="59" y="50"/>
                    </a:cubicBezTo>
                    <a:cubicBezTo>
                      <a:pt x="50" y="3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44" name="Google Shape;2444;p14"/>
              <p:cNvSpPr/>
              <p:nvPr/>
            </p:nvSpPr>
            <p:spPr>
              <a:xfrm>
                <a:off x="7425939" y="4444734"/>
                <a:ext cx="14829" cy="19066"/>
              </a:xfrm>
              <a:custGeom>
                <a:avLst/>
                <a:gdLst/>
                <a:ahLst/>
                <a:cxnLst/>
                <a:rect l="l" t="t" r="r" b="b"/>
                <a:pathLst>
                  <a:path w="70" h="90" extrusionOk="0">
                    <a:moveTo>
                      <a:pt x="1" y="0"/>
                    </a:moveTo>
                    <a:lnTo>
                      <a:pt x="60" y="89"/>
                    </a:lnTo>
                    <a:cubicBezTo>
                      <a:pt x="60" y="89"/>
                      <a:pt x="69" y="89"/>
                      <a:pt x="69" y="79"/>
                    </a:cubicBezTo>
                    <a:cubicBezTo>
                      <a:pt x="50" y="50"/>
                      <a:pt x="30"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45" name="Google Shape;2445;p14"/>
              <p:cNvSpPr/>
              <p:nvPr/>
            </p:nvSpPr>
            <p:spPr>
              <a:xfrm>
                <a:off x="7394586" y="4334361"/>
                <a:ext cx="4449" cy="6355"/>
              </a:xfrm>
              <a:custGeom>
                <a:avLst/>
                <a:gdLst/>
                <a:ahLst/>
                <a:cxnLst/>
                <a:rect l="l" t="t" r="r" b="b"/>
                <a:pathLst>
                  <a:path w="21" h="30" extrusionOk="0">
                    <a:moveTo>
                      <a:pt x="20" y="0"/>
                    </a:moveTo>
                    <a:lnTo>
                      <a:pt x="20" y="0"/>
                    </a:lnTo>
                    <a:cubicBezTo>
                      <a:pt x="20" y="10"/>
                      <a:pt x="1" y="20"/>
                      <a:pt x="1" y="29"/>
                    </a:cubicBezTo>
                    <a:lnTo>
                      <a:pt x="11" y="29"/>
                    </a:lnTo>
                    <a:cubicBezTo>
                      <a:pt x="20" y="20"/>
                      <a:pt x="20" y="10"/>
                      <a:pt x="2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grpSp>
          <p:nvGrpSpPr>
            <p:cNvPr id="2446" name="Google Shape;2446;p14"/>
            <p:cNvGrpSpPr/>
            <p:nvPr/>
          </p:nvGrpSpPr>
          <p:grpSpPr>
            <a:xfrm>
              <a:off x="963107" y="4183314"/>
              <a:ext cx="275402" cy="601435"/>
              <a:chOff x="963107" y="4183314"/>
              <a:chExt cx="275402" cy="601435"/>
            </a:xfrm>
          </p:grpSpPr>
          <p:sp>
            <p:nvSpPr>
              <p:cNvPr id="2447" name="Google Shape;2447;p14"/>
              <p:cNvSpPr/>
              <p:nvPr/>
            </p:nvSpPr>
            <p:spPr>
              <a:xfrm>
                <a:off x="1009078" y="4223777"/>
                <a:ext cx="60588" cy="244048"/>
              </a:xfrm>
              <a:custGeom>
                <a:avLst/>
                <a:gdLst/>
                <a:ahLst/>
                <a:cxnLst/>
                <a:rect l="l" t="t" r="r" b="b"/>
                <a:pathLst>
                  <a:path w="286" h="1152" extrusionOk="0">
                    <a:moveTo>
                      <a:pt x="0" y="0"/>
                    </a:moveTo>
                    <a:cubicBezTo>
                      <a:pt x="10" y="10"/>
                      <a:pt x="49" y="59"/>
                      <a:pt x="49" y="148"/>
                    </a:cubicBezTo>
                    <a:cubicBezTo>
                      <a:pt x="49" y="256"/>
                      <a:pt x="29" y="1034"/>
                      <a:pt x="79" y="1093"/>
                    </a:cubicBezTo>
                    <a:cubicBezTo>
                      <a:pt x="118" y="1132"/>
                      <a:pt x="217" y="1152"/>
                      <a:pt x="285" y="1152"/>
                    </a:cubicBezTo>
                    <a:lnTo>
                      <a:pt x="285" y="1102"/>
                    </a:lnTo>
                    <a:cubicBezTo>
                      <a:pt x="79" y="1102"/>
                      <a:pt x="118" y="955"/>
                      <a:pt x="118" y="492"/>
                    </a:cubicBezTo>
                    <a:cubicBezTo>
                      <a:pt x="118" y="177"/>
                      <a:pt x="128"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48" name="Google Shape;2448;p14"/>
              <p:cNvSpPr/>
              <p:nvPr/>
            </p:nvSpPr>
            <p:spPr>
              <a:xfrm>
                <a:off x="975606" y="4223777"/>
                <a:ext cx="94060" cy="273283"/>
              </a:xfrm>
              <a:custGeom>
                <a:avLst/>
                <a:gdLst/>
                <a:ahLst/>
                <a:cxnLst/>
                <a:rect l="l" t="t" r="r" b="b"/>
                <a:pathLst>
                  <a:path w="444" h="1290" extrusionOk="0">
                    <a:moveTo>
                      <a:pt x="109" y="0"/>
                    </a:moveTo>
                    <a:lnTo>
                      <a:pt x="109" y="0"/>
                    </a:lnTo>
                    <a:cubicBezTo>
                      <a:pt x="30" y="20"/>
                      <a:pt x="1" y="128"/>
                      <a:pt x="1" y="453"/>
                    </a:cubicBezTo>
                    <a:cubicBezTo>
                      <a:pt x="1" y="1122"/>
                      <a:pt x="89" y="1279"/>
                      <a:pt x="443" y="1290"/>
                    </a:cubicBezTo>
                    <a:lnTo>
                      <a:pt x="443" y="1231"/>
                    </a:lnTo>
                    <a:lnTo>
                      <a:pt x="237" y="1181"/>
                    </a:lnTo>
                    <a:cubicBezTo>
                      <a:pt x="60" y="1142"/>
                      <a:pt x="109" y="768"/>
                      <a:pt x="80" y="354"/>
                    </a:cubicBezTo>
                    <a:cubicBezTo>
                      <a:pt x="60" y="118"/>
                      <a:pt x="89" y="30"/>
                      <a:pt x="10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49" name="Google Shape;2449;p14"/>
              <p:cNvSpPr/>
              <p:nvPr/>
            </p:nvSpPr>
            <p:spPr>
              <a:xfrm>
                <a:off x="984080" y="4223777"/>
                <a:ext cx="85586" cy="260784"/>
              </a:xfrm>
              <a:custGeom>
                <a:avLst/>
                <a:gdLst/>
                <a:ahLst/>
                <a:cxnLst/>
                <a:rect l="l" t="t" r="r" b="b"/>
                <a:pathLst>
                  <a:path w="404" h="1231" extrusionOk="0">
                    <a:moveTo>
                      <a:pt x="59" y="0"/>
                    </a:moveTo>
                    <a:cubicBezTo>
                      <a:pt x="40" y="10"/>
                      <a:pt x="29" y="50"/>
                      <a:pt x="20" y="69"/>
                    </a:cubicBezTo>
                    <a:cubicBezTo>
                      <a:pt x="0" y="158"/>
                      <a:pt x="10" y="256"/>
                      <a:pt x="20" y="354"/>
                    </a:cubicBezTo>
                    <a:cubicBezTo>
                      <a:pt x="49" y="768"/>
                      <a:pt x="0" y="1142"/>
                      <a:pt x="177" y="1181"/>
                    </a:cubicBezTo>
                    <a:lnTo>
                      <a:pt x="403" y="1231"/>
                    </a:lnTo>
                    <a:lnTo>
                      <a:pt x="403" y="1152"/>
                    </a:lnTo>
                    <a:cubicBezTo>
                      <a:pt x="335" y="1152"/>
                      <a:pt x="226" y="1132"/>
                      <a:pt x="187" y="1093"/>
                    </a:cubicBezTo>
                    <a:cubicBezTo>
                      <a:pt x="128" y="1034"/>
                      <a:pt x="147" y="256"/>
                      <a:pt x="147" y="148"/>
                    </a:cubicBezTo>
                    <a:cubicBezTo>
                      <a:pt x="147" y="109"/>
                      <a:pt x="147" y="79"/>
                      <a:pt x="128" y="50"/>
                    </a:cubicBezTo>
                    <a:cubicBezTo>
                      <a:pt x="128"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50" name="Google Shape;2450;p14"/>
              <p:cNvSpPr/>
              <p:nvPr/>
            </p:nvSpPr>
            <p:spPr>
              <a:xfrm>
                <a:off x="992342" y="4223777"/>
                <a:ext cx="77324" cy="258666"/>
              </a:xfrm>
              <a:custGeom>
                <a:avLst/>
                <a:gdLst/>
                <a:ahLst/>
                <a:cxnLst/>
                <a:rect l="l" t="t" r="r" b="b"/>
                <a:pathLst>
                  <a:path w="365" h="1221" extrusionOk="0">
                    <a:moveTo>
                      <a:pt x="60" y="0"/>
                    </a:moveTo>
                    <a:cubicBezTo>
                      <a:pt x="40" y="10"/>
                      <a:pt x="30" y="50"/>
                      <a:pt x="20" y="69"/>
                    </a:cubicBezTo>
                    <a:cubicBezTo>
                      <a:pt x="1" y="158"/>
                      <a:pt x="10" y="256"/>
                      <a:pt x="20" y="354"/>
                    </a:cubicBezTo>
                    <a:cubicBezTo>
                      <a:pt x="49" y="768"/>
                      <a:pt x="1" y="1142"/>
                      <a:pt x="178" y="1181"/>
                    </a:cubicBezTo>
                    <a:lnTo>
                      <a:pt x="364" y="1220"/>
                    </a:lnTo>
                    <a:lnTo>
                      <a:pt x="364" y="1152"/>
                    </a:lnTo>
                    <a:cubicBezTo>
                      <a:pt x="296" y="1142"/>
                      <a:pt x="217" y="1132"/>
                      <a:pt x="178" y="1093"/>
                    </a:cubicBezTo>
                    <a:cubicBezTo>
                      <a:pt x="128" y="1034"/>
                      <a:pt x="148" y="256"/>
                      <a:pt x="148" y="148"/>
                    </a:cubicBezTo>
                    <a:cubicBezTo>
                      <a:pt x="148" y="109"/>
                      <a:pt x="138" y="79"/>
                      <a:pt x="128" y="50"/>
                    </a:cubicBezTo>
                    <a:cubicBezTo>
                      <a:pt x="119"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51" name="Google Shape;2451;p14"/>
              <p:cNvSpPr/>
              <p:nvPr/>
            </p:nvSpPr>
            <p:spPr>
              <a:xfrm>
                <a:off x="988105" y="4223777"/>
                <a:ext cx="81561" cy="260784"/>
              </a:xfrm>
              <a:custGeom>
                <a:avLst/>
                <a:gdLst/>
                <a:ahLst/>
                <a:cxnLst/>
                <a:rect l="l" t="t" r="r" b="b"/>
                <a:pathLst>
                  <a:path w="385" h="1231" extrusionOk="0">
                    <a:moveTo>
                      <a:pt x="60" y="0"/>
                    </a:moveTo>
                    <a:cubicBezTo>
                      <a:pt x="40" y="10"/>
                      <a:pt x="30" y="50"/>
                      <a:pt x="21" y="69"/>
                    </a:cubicBezTo>
                    <a:cubicBezTo>
                      <a:pt x="1" y="158"/>
                      <a:pt x="10" y="256"/>
                      <a:pt x="21" y="354"/>
                    </a:cubicBezTo>
                    <a:cubicBezTo>
                      <a:pt x="50" y="768"/>
                      <a:pt x="1" y="1142"/>
                      <a:pt x="178" y="1181"/>
                    </a:cubicBezTo>
                    <a:lnTo>
                      <a:pt x="384" y="1231"/>
                    </a:lnTo>
                    <a:lnTo>
                      <a:pt x="384" y="1152"/>
                    </a:lnTo>
                    <a:cubicBezTo>
                      <a:pt x="316" y="1152"/>
                      <a:pt x="217" y="1132"/>
                      <a:pt x="178" y="1093"/>
                    </a:cubicBezTo>
                    <a:cubicBezTo>
                      <a:pt x="128" y="1034"/>
                      <a:pt x="148" y="256"/>
                      <a:pt x="148" y="148"/>
                    </a:cubicBezTo>
                    <a:cubicBezTo>
                      <a:pt x="148" y="109"/>
                      <a:pt x="139" y="79"/>
                      <a:pt x="128" y="50"/>
                    </a:cubicBezTo>
                    <a:cubicBezTo>
                      <a:pt x="119" y="30"/>
                      <a:pt x="109"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52" name="Google Shape;2452;p14"/>
              <p:cNvSpPr/>
              <p:nvPr/>
            </p:nvSpPr>
            <p:spPr>
              <a:xfrm>
                <a:off x="988105" y="4221658"/>
                <a:ext cx="83892" cy="262479"/>
              </a:xfrm>
              <a:custGeom>
                <a:avLst/>
                <a:gdLst/>
                <a:ahLst/>
                <a:cxnLst/>
                <a:rect l="l" t="t" r="r" b="b"/>
                <a:pathLst>
                  <a:path w="396" h="1239" extrusionOk="0">
                    <a:moveTo>
                      <a:pt x="158" y="985"/>
                    </a:moveTo>
                    <a:cubicBezTo>
                      <a:pt x="158" y="1014"/>
                      <a:pt x="158" y="1034"/>
                      <a:pt x="168" y="1064"/>
                    </a:cubicBezTo>
                    <a:cubicBezTo>
                      <a:pt x="168" y="1034"/>
                      <a:pt x="158" y="1014"/>
                      <a:pt x="158" y="985"/>
                    </a:cubicBezTo>
                    <a:close/>
                    <a:moveTo>
                      <a:pt x="168" y="1064"/>
                    </a:moveTo>
                    <a:cubicBezTo>
                      <a:pt x="168" y="1083"/>
                      <a:pt x="178" y="1093"/>
                      <a:pt x="178" y="1103"/>
                    </a:cubicBezTo>
                    <a:cubicBezTo>
                      <a:pt x="188" y="1112"/>
                      <a:pt x="207" y="1123"/>
                      <a:pt x="217" y="1132"/>
                    </a:cubicBezTo>
                    <a:cubicBezTo>
                      <a:pt x="246" y="1142"/>
                      <a:pt x="276" y="1142"/>
                      <a:pt x="296" y="1152"/>
                    </a:cubicBezTo>
                    <a:lnTo>
                      <a:pt x="296" y="1152"/>
                    </a:lnTo>
                    <a:cubicBezTo>
                      <a:pt x="276" y="1142"/>
                      <a:pt x="246" y="1142"/>
                      <a:pt x="217" y="1123"/>
                    </a:cubicBezTo>
                    <a:cubicBezTo>
                      <a:pt x="207" y="1123"/>
                      <a:pt x="198" y="1112"/>
                      <a:pt x="188" y="1103"/>
                    </a:cubicBezTo>
                    <a:cubicBezTo>
                      <a:pt x="178" y="1093"/>
                      <a:pt x="178" y="1083"/>
                      <a:pt x="168" y="1064"/>
                    </a:cubicBezTo>
                    <a:close/>
                    <a:moveTo>
                      <a:pt x="296" y="1152"/>
                    </a:moveTo>
                    <a:cubicBezTo>
                      <a:pt x="325" y="1162"/>
                      <a:pt x="355" y="1162"/>
                      <a:pt x="384" y="1162"/>
                    </a:cubicBezTo>
                    <a:cubicBezTo>
                      <a:pt x="355" y="1162"/>
                      <a:pt x="325" y="1152"/>
                      <a:pt x="296" y="1152"/>
                    </a:cubicBezTo>
                    <a:close/>
                    <a:moveTo>
                      <a:pt x="80" y="1"/>
                    </a:moveTo>
                    <a:cubicBezTo>
                      <a:pt x="69" y="1"/>
                      <a:pt x="60" y="1"/>
                      <a:pt x="50" y="10"/>
                    </a:cubicBezTo>
                    <a:cubicBezTo>
                      <a:pt x="40" y="10"/>
                      <a:pt x="40" y="20"/>
                      <a:pt x="40" y="20"/>
                    </a:cubicBezTo>
                    <a:cubicBezTo>
                      <a:pt x="30" y="30"/>
                      <a:pt x="30" y="40"/>
                      <a:pt x="30" y="40"/>
                    </a:cubicBezTo>
                    <a:cubicBezTo>
                      <a:pt x="21" y="60"/>
                      <a:pt x="21" y="69"/>
                      <a:pt x="21" y="89"/>
                    </a:cubicBezTo>
                    <a:cubicBezTo>
                      <a:pt x="10" y="119"/>
                      <a:pt x="10" y="148"/>
                      <a:pt x="10" y="178"/>
                    </a:cubicBezTo>
                    <a:cubicBezTo>
                      <a:pt x="1" y="227"/>
                      <a:pt x="10" y="286"/>
                      <a:pt x="10" y="345"/>
                    </a:cubicBezTo>
                    <a:cubicBezTo>
                      <a:pt x="21" y="463"/>
                      <a:pt x="21" y="571"/>
                      <a:pt x="30" y="690"/>
                    </a:cubicBezTo>
                    <a:lnTo>
                      <a:pt x="30" y="856"/>
                    </a:lnTo>
                    <a:cubicBezTo>
                      <a:pt x="40" y="916"/>
                      <a:pt x="40" y="975"/>
                      <a:pt x="50" y="1034"/>
                    </a:cubicBezTo>
                    <a:cubicBezTo>
                      <a:pt x="60" y="1053"/>
                      <a:pt x="69" y="1083"/>
                      <a:pt x="80" y="1112"/>
                    </a:cubicBezTo>
                    <a:cubicBezTo>
                      <a:pt x="89" y="1142"/>
                      <a:pt x="109" y="1162"/>
                      <a:pt x="139" y="1182"/>
                    </a:cubicBezTo>
                    <a:cubicBezTo>
                      <a:pt x="139" y="1182"/>
                      <a:pt x="148" y="1191"/>
                      <a:pt x="158" y="1191"/>
                    </a:cubicBezTo>
                    <a:cubicBezTo>
                      <a:pt x="158" y="1191"/>
                      <a:pt x="168" y="1191"/>
                      <a:pt x="178" y="1201"/>
                    </a:cubicBezTo>
                    <a:lnTo>
                      <a:pt x="217" y="1201"/>
                    </a:lnTo>
                    <a:lnTo>
                      <a:pt x="306" y="1221"/>
                    </a:lnTo>
                    <a:cubicBezTo>
                      <a:pt x="351" y="1233"/>
                      <a:pt x="378" y="1239"/>
                      <a:pt x="385" y="1239"/>
                    </a:cubicBezTo>
                    <a:cubicBezTo>
                      <a:pt x="395" y="1239"/>
                      <a:pt x="369" y="1228"/>
                      <a:pt x="306" y="1211"/>
                    </a:cubicBezTo>
                    <a:lnTo>
                      <a:pt x="217" y="1191"/>
                    </a:lnTo>
                    <a:lnTo>
                      <a:pt x="178" y="1182"/>
                    </a:lnTo>
                    <a:lnTo>
                      <a:pt x="158" y="1182"/>
                    </a:lnTo>
                    <a:cubicBezTo>
                      <a:pt x="158" y="1171"/>
                      <a:pt x="148" y="1171"/>
                      <a:pt x="139" y="1171"/>
                    </a:cubicBezTo>
                    <a:cubicBezTo>
                      <a:pt x="119" y="1152"/>
                      <a:pt x="99" y="1132"/>
                      <a:pt x="89" y="1103"/>
                    </a:cubicBezTo>
                    <a:cubicBezTo>
                      <a:pt x="80" y="1083"/>
                      <a:pt x="69" y="1053"/>
                      <a:pt x="69" y="1024"/>
                    </a:cubicBezTo>
                    <a:cubicBezTo>
                      <a:pt x="50" y="975"/>
                      <a:pt x="50" y="916"/>
                      <a:pt x="50" y="856"/>
                    </a:cubicBezTo>
                    <a:cubicBezTo>
                      <a:pt x="40" y="797"/>
                      <a:pt x="40" y="749"/>
                      <a:pt x="40" y="690"/>
                    </a:cubicBezTo>
                    <a:cubicBezTo>
                      <a:pt x="40" y="571"/>
                      <a:pt x="30" y="453"/>
                      <a:pt x="21" y="345"/>
                    </a:cubicBezTo>
                    <a:cubicBezTo>
                      <a:pt x="21" y="286"/>
                      <a:pt x="10" y="227"/>
                      <a:pt x="21" y="178"/>
                    </a:cubicBezTo>
                    <a:cubicBezTo>
                      <a:pt x="21" y="148"/>
                      <a:pt x="21" y="119"/>
                      <a:pt x="30" y="89"/>
                    </a:cubicBezTo>
                    <a:cubicBezTo>
                      <a:pt x="30" y="79"/>
                      <a:pt x="30" y="60"/>
                      <a:pt x="40" y="50"/>
                    </a:cubicBezTo>
                    <a:cubicBezTo>
                      <a:pt x="40" y="30"/>
                      <a:pt x="50" y="20"/>
                      <a:pt x="60" y="10"/>
                    </a:cubicBezTo>
                    <a:lnTo>
                      <a:pt x="99" y="10"/>
                    </a:lnTo>
                    <a:cubicBezTo>
                      <a:pt x="99" y="10"/>
                      <a:pt x="109" y="20"/>
                      <a:pt x="109" y="30"/>
                    </a:cubicBezTo>
                    <a:lnTo>
                      <a:pt x="119" y="40"/>
                    </a:lnTo>
                    <a:cubicBezTo>
                      <a:pt x="128" y="69"/>
                      <a:pt x="139" y="99"/>
                      <a:pt x="139" y="128"/>
                    </a:cubicBezTo>
                    <a:lnTo>
                      <a:pt x="139" y="207"/>
                    </a:lnTo>
                    <a:lnTo>
                      <a:pt x="139" y="296"/>
                    </a:lnTo>
                    <a:lnTo>
                      <a:pt x="139" y="640"/>
                    </a:lnTo>
                    <a:cubicBezTo>
                      <a:pt x="139" y="758"/>
                      <a:pt x="148" y="867"/>
                      <a:pt x="158" y="985"/>
                    </a:cubicBezTo>
                    <a:cubicBezTo>
                      <a:pt x="148" y="867"/>
                      <a:pt x="148" y="758"/>
                      <a:pt x="148" y="640"/>
                    </a:cubicBezTo>
                    <a:lnTo>
                      <a:pt x="148" y="296"/>
                    </a:lnTo>
                    <a:lnTo>
                      <a:pt x="148" y="207"/>
                    </a:lnTo>
                    <a:lnTo>
                      <a:pt x="148" y="128"/>
                    </a:lnTo>
                    <a:cubicBezTo>
                      <a:pt x="148" y="99"/>
                      <a:pt x="139" y="69"/>
                      <a:pt x="128" y="40"/>
                    </a:cubicBezTo>
                    <a:cubicBezTo>
                      <a:pt x="128" y="30"/>
                      <a:pt x="119" y="30"/>
                      <a:pt x="119" y="20"/>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53" name="Google Shape;2453;p14"/>
              <p:cNvSpPr/>
              <p:nvPr/>
            </p:nvSpPr>
            <p:spPr>
              <a:xfrm>
                <a:off x="1127713" y="4438590"/>
                <a:ext cx="60800" cy="244048"/>
              </a:xfrm>
              <a:custGeom>
                <a:avLst/>
                <a:gdLst/>
                <a:ahLst/>
                <a:cxnLst/>
                <a:rect l="l" t="t" r="r" b="b"/>
                <a:pathLst>
                  <a:path w="287" h="1152" extrusionOk="0">
                    <a:moveTo>
                      <a:pt x="287" y="0"/>
                    </a:moveTo>
                    <a:cubicBezTo>
                      <a:pt x="169" y="0"/>
                      <a:pt x="178" y="177"/>
                      <a:pt x="178" y="492"/>
                    </a:cubicBezTo>
                    <a:cubicBezTo>
                      <a:pt x="178" y="954"/>
                      <a:pt x="217" y="1092"/>
                      <a:pt x="1" y="1102"/>
                    </a:cubicBezTo>
                    <a:lnTo>
                      <a:pt x="1" y="1151"/>
                    </a:lnTo>
                    <a:cubicBezTo>
                      <a:pt x="70" y="1151"/>
                      <a:pt x="169" y="1132"/>
                      <a:pt x="208" y="1092"/>
                    </a:cubicBezTo>
                    <a:cubicBezTo>
                      <a:pt x="267" y="1033"/>
                      <a:pt x="247" y="256"/>
                      <a:pt x="247" y="138"/>
                    </a:cubicBezTo>
                    <a:cubicBezTo>
                      <a:pt x="247" y="59"/>
                      <a:pt x="276" y="10"/>
                      <a:pt x="28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54" name="Google Shape;2454;p14"/>
              <p:cNvSpPr/>
              <p:nvPr/>
            </p:nvSpPr>
            <p:spPr>
              <a:xfrm>
                <a:off x="1127713" y="4438590"/>
                <a:ext cx="94272" cy="273071"/>
              </a:xfrm>
              <a:custGeom>
                <a:avLst/>
                <a:gdLst/>
                <a:ahLst/>
                <a:cxnLst/>
                <a:rect l="l" t="t" r="r" b="b"/>
                <a:pathLst>
                  <a:path w="445" h="1289" extrusionOk="0">
                    <a:moveTo>
                      <a:pt x="335" y="0"/>
                    </a:moveTo>
                    <a:lnTo>
                      <a:pt x="335" y="0"/>
                    </a:lnTo>
                    <a:cubicBezTo>
                      <a:pt x="365" y="29"/>
                      <a:pt x="385" y="118"/>
                      <a:pt x="365" y="344"/>
                    </a:cubicBezTo>
                    <a:cubicBezTo>
                      <a:pt x="335" y="768"/>
                      <a:pt x="385" y="1142"/>
                      <a:pt x="217" y="1181"/>
                    </a:cubicBezTo>
                    <a:lnTo>
                      <a:pt x="1" y="1220"/>
                    </a:lnTo>
                    <a:lnTo>
                      <a:pt x="1" y="1289"/>
                    </a:lnTo>
                    <a:cubicBezTo>
                      <a:pt x="355" y="1280"/>
                      <a:pt x="444" y="1122"/>
                      <a:pt x="444" y="453"/>
                    </a:cubicBezTo>
                    <a:cubicBezTo>
                      <a:pt x="444" y="128"/>
                      <a:pt x="424" y="2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55" name="Google Shape;2455;p14"/>
              <p:cNvSpPr/>
              <p:nvPr/>
            </p:nvSpPr>
            <p:spPr>
              <a:xfrm>
                <a:off x="1127713" y="4438590"/>
                <a:ext cx="87917" cy="260572"/>
              </a:xfrm>
              <a:custGeom>
                <a:avLst/>
                <a:gdLst/>
                <a:ahLst/>
                <a:cxnLst/>
                <a:rect l="l" t="t" r="r" b="b"/>
                <a:pathLst>
                  <a:path w="415" h="1230" extrusionOk="0">
                    <a:moveTo>
                      <a:pt x="316" y="0"/>
                    </a:moveTo>
                    <a:cubicBezTo>
                      <a:pt x="296" y="0"/>
                      <a:pt x="287" y="29"/>
                      <a:pt x="276" y="40"/>
                    </a:cubicBezTo>
                    <a:cubicBezTo>
                      <a:pt x="267" y="79"/>
                      <a:pt x="257" y="108"/>
                      <a:pt x="257" y="138"/>
                    </a:cubicBezTo>
                    <a:cubicBezTo>
                      <a:pt x="257" y="256"/>
                      <a:pt x="276" y="1033"/>
                      <a:pt x="217" y="1092"/>
                    </a:cubicBezTo>
                    <a:cubicBezTo>
                      <a:pt x="178" y="1132"/>
                      <a:pt x="80" y="1151"/>
                      <a:pt x="1" y="1151"/>
                    </a:cubicBezTo>
                    <a:lnTo>
                      <a:pt x="1" y="1230"/>
                    </a:lnTo>
                    <a:lnTo>
                      <a:pt x="228" y="1181"/>
                    </a:lnTo>
                    <a:cubicBezTo>
                      <a:pt x="414" y="1142"/>
                      <a:pt x="355" y="768"/>
                      <a:pt x="395" y="344"/>
                    </a:cubicBezTo>
                    <a:cubicBezTo>
                      <a:pt x="395" y="256"/>
                      <a:pt x="405" y="158"/>
                      <a:pt x="385" y="69"/>
                    </a:cubicBezTo>
                    <a:cubicBezTo>
                      <a:pt x="385" y="49"/>
                      <a:pt x="375" y="10"/>
                      <a:pt x="35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56" name="Google Shape;2456;p14"/>
              <p:cNvSpPr/>
              <p:nvPr/>
            </p:nvSpPr>
            <p:spPr>
              <a:xfrm>
                <a:off x="1127713" y="4438590"/>
                <a:ext cx="77536" cy="258666"/>
              </a:xfrm>
              <a:custGeom>
                <a:avLst/>
                <a:gdLst/>
                <a:ahLst/>
                <a:cxnLst/>
                <a:rect l="l" t="t" r="r" b="b"/>
                <a:pathLst>
                  <a:path w="366" h="1221" extrusionOk="0">
                    <a:moveTo>
                      <a:pt x="276" y="0"/>
                    </a:moveTo>
                    <a:cubicBezTo>
                      <a:pt x="257" y="0"/>
                      <a:pt x="247" y="29"/>
                      <a:pt x="237" y="40"/>
                    </a:cubicBezTo>
                    <a:cubicBezTo>
                      <a:pt x="228" y="79"/>
                      <a:pt x="228" y="108"/>
                      <a:pt x="228" y="138"/>
                    </a:cubicBezTo>
                    <a:cubicBezTo>
                      <a:pt x="228" y="256"/>
                      <a:pt x="247" y="1033"/>
                      <a:pt x="188" y="1092"/>
                    </a:cubicBezTo>
                    <a:cubicBezTo>
                      <a:pt x="158" y="1132"/>
                      <a:pt x="70" y="1142"/>
                      <a:pt x="1" y="1151"/>
                    </a:cubicBezTo>
                    <a:lnTo>
                      <a:pt x="1" y="1220"/>
                    </a:lnTo>
                    <a:lnTo>
                      <a:pt x="198" y="1181"/>
                    </a:lnTo>
                    <a:cubicBezTo>
                      <a:pt x="365" y="1142"/>
                      <a:pt x="316" y="768"/>
                      <a:pt x="346" y="344"/>
                    </a:cubicBezTo>
                    <a:cubicBezTo>
                      <a:pt x="355" y="256"/>
                      <a:pt x="365" y="158"/>
                      <a:pt x="346" y="69"/>
                    </a:cubicBezTo>
                    <a:cubicBezTo>
                      <a:pt x="346" y="49"/>
                      <a:pt x="335" y="10"/>
                      <a:pt x="31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57" name="Google Shape;2457;p14"/>
              <p:cNvSpPr/>
              <p:nvPr/>
            </p:nvSpPr>
            <p:spPr>
              <a:xfrm>
                <a:off x="1127713" y="4438590"/>
                <a:ext cx="81773" cy="258666"/>
              </a:xfrm>
              <a:custGeom>
                <a:avLst/>
                <a:gdLst/>
                <a:ahLst/>
                <a:cxnLst/>
                <a:rect l="l" t="t" r="r" b="b"/>
                <a:pathLst>
                  <a:path w="386" h="1221" extrusionOk="0">
                    <a:moveTo>
                      <a:pt x="296" y="0"/>
                    </a:moveTo>
                    <a:cubicBezTo>
                      <a:pt x="276" y="0"/>
                      <a:pt x="267" y="29"/>
                      <a:pt x="257" y="40"/>
                    </a:cubicBezTo>
                    <a:cubicBezTo>
                      <a:pt x="247" y="79"/>
                      <a:pt x="247" y="108"/>
                      <a:pt x="247" y="138"/>
                    </a:cubicBezTo>
                    <a:cubicBezTo>
                      <a:pt x="247" y="256"/>
                      <a:pt x="267" y="1033"/>
                      <a:pt x="208" y="1092"/>
                    </a:cubicBezTo>
                    <a:cubicBezTo>
                      <a:pt x="169" y="1132"/>
                      <a:pt x="70" y="1151"/>
                      <a:pt x="1" y="1151"/>
                    </a:cubicBezTo>
                    <a:lnTo>
                      <a:pt x="1" y="1220"/>
                    </a:lnTo>
                    <a:lnTo>
                      <a:pt x="217" y="1181"/>
                    </a:lnTo>
                    <a:cubicBezTo>
                      <a:pt x="385" y="1142"/>
                      <a:pt x="335" y="768"/>
                      <a:pt x="365" y="344"/>
                    </a:cubicBezTo>
                    <a:cubicBezTo>
                      <a:pt x="375" y="256"/>
                      <a:pt x="385" y="158"/>
                      <a:pt x="365" y="69"/>
                    </a:cubicBezTo>
                    <a:cubicBezTo>
                      <a:pt x="365" y="49"/>
                      <a:pt x="355" y="1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58" name="Google Shape;2458;p14"/>
              <p:cNvSpPr/>
              <p:nvPr/>
            </p:nvSpPr>
            <p:spPr>
              <a:xfrm>
                <a:off x="1126018" y="4436260"/>
                <a:ext cx="83468" cy="262691"/>
              </a:xfrm>
              <a:custGeom>
                <a:avLst/>
                <a:gdLst/>
                <a:ahLst/>
                <a:cxnLst/>
                <a:rect l="l" t="t" r="r" b="b"/>
                <a:pathLst>
                  <a:path w="394" h="1240" extrusionOk="0">
                    <a:moveTo>
                      <a:pt x="295" y="1"/>
                    </a:moveTo>
                    <a:cubicBezTo>
                      <a:pt x="295" y="11"/>
                      <a:pt x="284" y="11"/>
                      <a:pt x="284" y="21"/>
                    </a:cubicBezTo>
                    <a:cubicBezTo>
                      <a:pt x="275" y="31"/>
                      <a:pt x="275" y="31"/>
                      <a:pt x="275" y="40"/>
                    </a:cubicBezTo>
                    <a:cubicBezTo>
                      <a:pt x="255" y="70"/>
                      <a:pt x="255" y="99"/>
                      <a:pt x="255" y="129"/>
                    </a:cubicBezTo>
                    <a:cubicBezTo>
                      <a:pt x="265" y="99"/>
                      <a:pt x="265" y="70"/>
                      <a:pt x="284" y="40"/>
                    </a:cubicBezTo>
                    <a:lnTo>
                      <a:pt x="284" y="31"/>
                    </a:lnTo>
                    <a:cubicBezTo>
                      <a:pt x="295" y="21"/>
                      <a:pt x="295" y="11"/>
                      <a:pt x="304" y="11"/>
                    </a:cubicBezTo>
                    <a:lnTo>
                      <a:pt x="343" y="11"/>
                    </a:lnTo>
                    <a:cubicBezTo>
                      <a:pt x="334" y="1"/>
                      <a:pt x="324" y="1"/>
                      <a:pt x="324" y="1"/>
                    </a:cubicBezTo>
                    <a:close/>
                    <a:moveTo>
                      <a:pt x="255" y="129"/>
                    </a:moveTo>
                    <a:cubicBezTo>
                      <a:pt x="245" y="149"/>
                      <a:pt x="255" y="178"/>
                      <a:pt x="255" y="208"/>
                    </a:cubicBezTo>
                    <a:lnTo>
                      <a:pt x="255" y="129"/>
                    </a:lnTo>
                    <a:close/>
                    <a:moveTo>
                      <a:pt x="255" y="208"/>
                    </a:moveTo>
                    <a:lnTo>
                      <a:pt x="255" y="296"/>
                    </a:lnTo>
                    <a:lnTo>
                      <a:pt x="255" y="641"/>
                    </a:lnTo>
                    <a:cubicBezTo>
                      <a:pt x="255" y="749"/>
                      <a:pt x="255" y="867"/>
                      <a:pt x="245" y="985"/>
                    </a:cubicBezTo>
                    <a:cubicBezTo>
                      <a:pt x="255" y="867"/>
                      <a:pt x="255" y="749"/>
                      <a:pt x="265" y="641"/>
                    </a:cubicBezTo>
                    <a:lnTo>
                      <a:pt x="265" y="296"/>
                    </a:lnTo>
                    <a:lnTo>
                      <a:pt x="255" y="208"/>
                    </a:lnTo>
                    <a:close/>
                    <a:moveTo>
                      <a:pt x="245" y="985"/>
                    </a:moveTo>
                    <a:cubicBezTo>
                      <a:pt x="245" y="1005"/>
                      <a:pt x="236" y="1034"/>
                      <a:pt x="236" y="1063"/>
                    </a:cubicBezTo>
                    <a:lnTo>
                      <a:pt x="236" y="1063"/>
                    </a:lnTo>
                    <a:cubicBezTo>
                      <a:pt x="236" y="1034"/>
                      <a:pt x="245" y="1015"/>
                      <a:pt x="245" y="985"/>
                    </a:cubicBezTo>
                    <a:close/>
                    <a:moveTo>
                      <a:pt x="216" y="1103"/>
                    </a:moveTo>
                    <a:lnTo>
                      <a:pt x="216" y="1103"/>
                    </a:lnTo>
                    <a:cubicBezTo>
                      <a:pt x="206" y="1113"/>
                      <a:pt x="196" y="1123"/>
                      <a:pt x="177" y="1133"/>
                    </a:cubicBezTo>
                    <a:cubicBezTo>
                      <a:pt x="196" y="1123"/>
                      <a:pt x="206" y="1123"/>
                      <a:pt x="216" y="1103"/>
                    </a:cubicBezTo>
                    <a:close/>
                    <a:moveTo>
                      <a:pt x="97" y="1153"/>
                    </a:moveTo>
                    <a:lnTo>
                      <a:pt x="97" y="1153"/>
                    </a:lnTo>
                    <a:cubicBezTo>
                      <a:pt x="68" y="1162"/>
                      <a:pt x="39" y="1162"/>
                      <a:pt x="9" y="1162"/>
                    </a:cubicBezTo>
                    <a:cubicBezTo>
                      <a:pt x="9" y="1172"/>
                      <a:pt x="9" y="1172"/>
                      <a:pt x="19" y="1172"/>
                    </a:cubicBezTo>
                    <a:cubicBezTo>
                      <a:pt x="39" y="1162"/>
                      <a:pt x="68" y="1162"/>
                      <a:pt x="97" y="1153"/>
                    </a:cubicBezTo>
                    <a:close/>
                    <a:moveTo>
                      <a:pt x="343" y="11"/>
                    </a:moveTo>
                    <a:cubicBezTo>
                      <a:pt x="354" y="21"/>
                      <a:pt x="354" y="31"/>
                      <a:pt x="363" y="51"/>
                    </a:cubicBezTo>
                    <a:cubicBezTo>
                      <a:pt x="363" y="60"/>
                      <a:pt x="363" y="70"/>
                      <a:pt x="373" y="90"/>
                    </a:cubicBezTo>
                    <a:cubicBezTo>
                      <a:pt x="373" y="119"/>
                      <a:pt x="373" y="149"/>
                      <a:pt x="383" y="169"/>
                    </a:cubicBezTo>
                    <a:cubicBezTo>
                      <a:pt x="383" y="228"/>
                      <a:pt x="373" y="287"/>
                      <a:pt x="373" y="346"/>
                    </a:cubicBezTo>
                    <a:cubicBezTo>
                      <a:pt x="363" y="454"/>
                      <a:pt x="363" y="572"/>
                      <a:pt x="354" y="690"/>
                    </a:cubicBezTo>
                    <a:lnTo>
                      <a:pt x="354" y="858"/>
                    </a:lnTo>
                    <a:cubicBezTo>
                      <a:pt x="343" y="917"/>
                      <a:pt x="343" y="976"/>
                      <a:pt x="334" y="1024"/>
                    </a:cubicBezTo>
                    <a:cubicBezTo>
                      <a:pt x="324" y="1054"/>
                      <a:pt x="314" y="1083"/>
                      <a:pt x="304" y="1103"/>
                    </a:cubicBezTo>
                    <a:cubicBezTo>
                      <a:pt x="295" y="1133"/>
                      <a:pt x="275" y="1153"/>
                      <a:pt x="255" y="1172"/>
                    </a:cubicBezTo>
                    <a:cubicBezTo>
                      <a:pt x="245" y="1172"/>
                      <a:pt x="245" y="1172"/>
                      <a:pt x="236" y="1182"/>
                    </a:cubicBezTo>
                    <a:lnTo>
                      <a:pt x="216" y="1182"/>
                    </a:lnTo>
                    <a:lnTo>
                      <a:pt x="177" y="1192"/>
                    </a:lnTo>
                    <a:lnTo>
                      <a:pt x="98" y="1212"/>
                    </a:lnTo>
                    <a:cubicBezTo>
                      <a:pt x="29" y="1229"/>
                      <a:pt x="0" y="1239"/>
                      <a:pt x="12" y="1239"/>
                    </a:cubicBezTo>
                    <a:cubicBezTo>
                      <a:pt x="20" y="1239"/>
                      <a:pt x="48" y="1234"/>
                      <a:pt x="98" y="1221"/>
                    </a:cubicBezTo>
                    <a:lnTo>
                      <a:pt x="177" y="1202"/>
                    </a:lnTo>
                    <a:lnTo>
                      <a:pt x="225" y="1192"/>
                    </a:lnTo>
                    <a:lnTo>
                      <a:pt x="245" y="1192"/>
                    </a:lnTo>
                    <a:cubicBezTo>
                      <a:pt x="245" y="1182"/>
                      <a:pt x="255" y="1182"/>
                      <a:pt x="265" y="1182"/>
                    </a:cubicBezTo>
                    <a:cubicBezTo>
                      <a:pt x="284" y="1162"/>
                      <a:pt x="304" y="1143"/>
                      <a:pt x="314" y="1113"/>
                    </a:cubicBezTo>
                    <a:cubicBezTo>
                      <a:pt x="334" y="1083"/>
                      <a:pt x="334" y="1054"/>
                      <a:pt x="343" y="1024"/>
                    </a:cubicBezTo>
                    <a:cubicBezTo>
                      <a:pt x="354" y="976"/>
                      <a:pt x="363" y="917"/>
                      <a:pt x="363" y="858"/>
                    </a:cubicBezTo>
                    <a:cubicBezTo>
                      <a:pt x="363" y="798"/>
                      <a:pt x="363" y="739"/>
                      <a:pt x="373" y="690"/>
                    </a:cubicBezTo>
                    <a:cubicBezTo>
                      <a:pt x="373" y="572"/>
                      <a:pt x="373" y="454"/>
                      <a:pt x="383" y="346"/>
                    </a:cubicBezTo>
                    <a:cubicBezTo>
                      <a:pt x="393" y="287"/>
                      <a:pt x="393" y="228"/>
                      <a:pt x="393" y="169"/>
                    </a:cubicBezTo>
                    <a:cubicBezTo>
                      <a:pt x="383" y="139"/>
                      <a:pt x="383" y="119"/>
                      <a:pt x="383" y="90"/>
                    </a:cubicBezTo>
                    <a:cubicBezTo>
                      <a:pt x="373" y="70"/>
                      <a:pt x="373" y="60"/>
                      <a:pt x="373" y="40"/>
                    </a:cubicBezTo>
                    <a:cubicBezTo>
                      <a:pt x="363" y="40"/>
                      <a:pt x="363" y="31"/>
                      <a:pt x="363" y="21"/>
                    </a:cubicBezTo>
                    <a:cubicBezTo>
                      <a:pt x="354" y="21"/>
                      <a:pt x="354" y="11"/>
                      <a:pt x="343" y="1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59" name="Google Shape;2459;p14"/>
              <p:cNvSpPr/>
              <p:nvPr/>
            </p:nvSpPr>
            <p:spPr>
              <a:xfrm>
                <a:off x="1056956" y="4184161"/>
                <a:ext cx="77324" cy="600588"/>
              </a:xfrm>
              <a:custGeom>
                <a:avLst/>
                <a:gdLst/>
                <a:ahLst/>
                <a:cxnLst/>
                <a:rect l="l" t="t" r="r" b="b"/>
                <a:pathLst>
                  <a:path w="365" h="2835" extrusionOk="0">
                    <a:moveTo>
                      <a:pt x="188" y="1"/>
                    </a:moveTo>
                    <a:cubicBezTo>
                      <a:pt x="0" y="1"/>
                      <a:pt x="20" y="237"/>
                      <a:pt x="20" y="522"/>
                    </a:cubicBezTo>
                    <a:lnTo>
                      <a:pt x="20" y="2835"/>
                    </a:lnTo>
                    <a:lnTo>
                      <a:pt x="355" y="2835"/>
                    </a:lnTo>
                    <a:lnTo>
                      <a:pt x="355" y="522"/>
                    </a:lnTo>
                    <a:cubicBezTo>
                      <a:pt x="355" y="237"/>
                      <a:pt x="365" y="1"/>
                      <a:pt x="1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60" name="Google Shape;2460;p14"/>
              <p:cNvSpPr/>
              <p:nvPr/>
            </p:nvSpPr>
            <p:spPr>
              <a:xfrm>
                <a:off x="1069455" y="4184161"/>
                <a:ext cx="54445" cy="600588"/>
              </a:xfrm>
              <a:custGeom>
                <a:avLst/>
                <a:gdLst/>
                <a:ahLst/>
                <a:cxnLst/>
                <a:rect l="l" t="t" r="r" b="b"/>
                <a:pathLst>
                  <a:path w="257" h="2835" extrusionOk="0">
                    <a:moveTo>
                      <a:pt x="129" y="1"/>
                    </a:moveTo>
                    <a:cubicBezTo>
                      <a:pt x="0" y="1"/>
                      <a:pt x="11" y="355"/>
                      <a:pt x="20" y="748"/>
                    </a:cubicBezTo>
                    <a:cubicBezTo>
                      <a:pt x="20" y="1103"/>
                      <a:pt x="50" y="2835"/>
                      <a:pt x="50" y="2835"/>
                    </a:cubicBezTo>
                    <a:lnTo>
                      <a:pt x="207" y="2835"/>
                    </a:lnTo>
                    <a:cubicBezTo>
                      <a:pt x="207" y="2835"/>
                      <a:pt x="227" y="1103"/>
                      <a:pt x="237" y="748"/>
                    </a:cubicBezTo>
                    <a:cubicBezTo>
                      <a:pt x="237" y="355"/>
                      <a:pt x="256" y="1"/>
                      <a:pt x="12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61" name="Google Shape;2461;p14"/>
              <p:cNvSpPr/>
              <p:nvPr/>
            </p:nvSpPr>
            <p:spPr>
              <a:xfrm>
                <a:off x="1077717" y="4184161"/>
                <a:ext cx="35802" cy="600588"/>
              </a:xfrm>
              <a:custGeom>
                <a:avLst/>
                <a:gdLst/>
                <a:ahLst/>
                <a:cxnLst/>
                <a:rect l="l" t="t" r="r" b="b"/>
                <a:pathLst>
                  <a:path w="169" h="2835" extrusionOk="0">
                    <a:moveTo>
                      <a:pt x="90" y="1"/>
                    </a:moveTo>
                    <a:cubicBezTo>
                      <a:pt x="1" y="1"/>
                      <a:pt x="11" y="237"/>
                      <a:pt x="11" y="522"/>
                    </a:cubicBezTo>
                    <a:lnTo>
                      <a:pt x="11" y="2835"/>
                    </a:lnTo>
                    <a:lnTo>
                      <a:pt x="168" y="2835"/>
                    </a:lnTo>
                    <a:lnTo>
                      <a:pt x="168" y="522"/>
                    </a:lnTo>
                    <a:cubicBezTo>
                      <a:pt x="168" y="237"/>
                      <a:pt x="168" y="1"/>
                      <a:pt x="9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62" name="Google Shape;2462;p14"/>
              <p:cNvSpPr/>
              <p:nvPr/>
            </p:nvSpPr>
            <p:spPr>
              <a:xfrm>
                <a:off x="1094453" y="4183314"/>
                <a:ext cx="19066" cy="599317"/>
              </a:xfrm>
              <a:custGeom>
                <a:avLst/>
                <a:gdLst/>
                <a:ahLst/>
                <a:cxnLst/>
                <a:rect l="l" t="t" r="r" b="b"/>
                <a:pathLst>
                  <a:path w="90" h="2829" extrusionOk="0">
                    <a:moveTo>
                      <a:pt x="14" y="0"/>
                    </a:moveTo>
                    <a:cubicBezTo>
                      <a:pt x="5" y="0"/>
                      <a:pt x="0" y="5"/>
                      <a:pt x="0" y="5"/>
                    </a:cubicBezTo>
                    <a:cubicBezTo>
                      <a:pt x="0" y="5"/>
                      <a:pt x="11" y="5"/>
                      <a:pt x="20" y="14"/>
                    </a:cubicBezTo>
                    <a:cubicBezTo>
                      <a:pt x="30" y="14"/>
                      <a:pt x="30" y="24"/>
                      <a:pt x="40" y="24"/>
                    </a:cubicBezTo>
                    <a:cubicBezTo>
                      <a:pt x="50" y="34"/>
                      <a:pt x="50" y="44"/>
                      <a:pt x="59" y="64"/>
                    </a:cubicBezTo>
                    <a:cubicBezTo>
                      <a:pt x="59" y="93"/>
                      <a:pt x="70" y="112"/>
                      <a:pt x="70" y="142"/>
                    </a:cubicBezTo>
                    <a:cubicBezTo>
                      <a:pt x="79" y="171"/>
                      <a:pt x="79" y="201"/>
                      <a:pt x="79" y="231"/>
                    </a:cubicBezTo>
                    <a:lnTo>
                      <a:pt x="79" y="408"/>
                    </a:lnTo>
                    <a:lnTo>
                      <a:pt x="79" y="752"/>
                    </a:lnTo>
                    <a:lnTo>
                      <a:pt x="79" y="1451"/>
                    </a:lnTo>
                    <a:cubicBezTo>
                      <a:pt x="89" y="1914"/>
                      <a:pt x="89" y="2376"/>
                      <a:pt x="89" y="2829"/>
                    </a:cubicBezTo>
                    <a:lnTo>
                      <a:pt x="89" y="1441"/>
                    </a:lnTo>
                    <a:lnTo>
                      <a:pt x="89" y="752"/>
                    </a:lnTo>
                    <a:lnTo>
                      <a:pt x="89" y="408"/>
                    </a:lnTo>
                    <a:lnTo>
                      <a:pt x="89" y="231"/>
                    </a:lnTo>
                    <a:cubicBezTo>
                      <a:pt x="89" y="201"/>
                      <a:pt x="89" y="171"/>
                      <a:pt x="79" y="142"/>
                    </a:cubicBezTo>
                    <a:cubicBezTo>
                      <a:pt x="79" y="112"/>
                      <a:pt x="79" y="83"/>
                      <a:pt x="70" y="53"/>
                    </a:cubicBezTo>
                    <a:cubicBezTo>
                      <a:pt x="59" y="44"/>
                      <a:pt x="59" y="34"/>
                      <a:pt x="50" y="24"/>
                    </a:cubicBezTo>
                    <a:lnTo>
                      <a:pt x="30" y="5"/>
                    </a:lnTo>
                    <a:cubicBezTo>
                      <a:pt x="24" y="1"/>
                      <a:pt x="18" y="0"/>
                      <a:pt x="1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63" name="Google Shape;2463;p14"/>
              <p:cNvSpPr/>
              <p:nvPr/>
            </p:nvSpPr>
            <p:spPr>
              <a:xfrm>
                <a:off x="1077717" y="4183314"/>
                <a:ext cx="19066" cy="599317"/>
              </a:xfrm>
              <a:custGeom>
                <a:avLst/>
                <a:gdLst/>
                <a:ahLst/>
                <a:cxnLst/>
                <a:rect l="l" t="t" r="r" b="b"/>
                <a:pathLst>
                  <a:path w="90" h="2829" extrusionOk="0">
                    <a:moveTo>
                      <a:pt x="84" y="0"/>
                    </a:moveTo>
                    <a:cubicBezTo>
                      <a:pt x="81" y="0"/>
                      <a:pt x="77" y="1"/>
                      <a:pt x="70" y="5"/>
                    </a:cubicBezTo>
                    <a:cubicBezTo>
                      <a:pt x="60" y="5"/>
                      <a:pt x="50" y="14"/>
                      <a:pt x="50" y="24"/>
                    </a:cubicBezTo>
                    <a:cubicBezTo>
                      <a:pt x="40" y="34"/>
                      <a:pt x="31" y="44"/>
                      <a:pt x="31" y="53"/>
                    </a:cubicBezTo>
                    <a:cubicBezTo>
                      <a:pt x="20" y="83"/>
                      <a:pt x="11" y="112"/>
                      <a:pt x="11" y="142"/>
                    </a:cubicBezTo>
                    <a:cubicBezTo>
                      <a:pt x="11" y="171"/>
                      <a:pt x="11" y="201"/>
                      <a:pt x="1" y="231"/>
                    </a:cubicBezTo>
                    <a:lnTo>
                      <a:pt x="1" y="408"/>
                    </a:lnTo>
                    <a:lnTo>
                      <a:pt x="1" y="752"/>
                    </a:lnTo>
                    <a:lnTo>
                      <a:pt x="1" y="1451"/>
                    </a:lnTo>
                    <a:cubicBezTo>
                      <a:pt x="11" y="1914"/>
                      <a:pt x="11" y="2376"/>
                      <a:pt x="11" y="2829"/>
                    </a:cubicBezTo>
                    <a:lnTo>
                      <a:pt x="11" y="1441"/>
                    </a:lnTo>
                    <a:lnTo>
                      <a:pt x="11" y="752"/>
                    </a:lnTo>
                    <a:lnTo>
                      <a:pt x="11" y="408"/>
                    </a:lnTo>
                    <a:cubicBezTo>
                      <a:pt x="11" y="349"/>
                      <a:pt x="11" y="290"/>
                      <a:pt x="20" y="231"/>
                    </a:cubicBezTo>
                    <a:lnTo>
                      <a:pt x="20" y="142"/>
                    </a:lnTo>
                    <a:cubicBezTo>
                      <a:pt x="31" y="112"/>
                      <a:pt x="31" y="93"/>
                      <a:pt x="40" y="64"/>
                    </a:cubicBezTo>
                    <a:cubicBezTo>
                      <a:pt x="40" y="44"/>
                      <a:pt x="50" y="34"/>
                      <a:pt x="60" y="24"/>
                    </a:cubicBezTo>
                    <a:lnTo>
                      <a:pt x="70" y="14"/>
                    </a:lnTo>
                    <a:lnTo>
                      <a:pt x="90" y="5"/>
                    </a:lnTo>
                    <a:cubicBezTo>
                      <a:pt x="90" y="5"/>
                      <a:pt x="90" y="0"/>
                      <a:pt x="8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64" name="Google Shape;2464;p14"/>
              <p:cNvSpPr/>
              <p:nvPr/>
            </p:nvSpPr>
            <p:spPr>
              <a:xfrm>
                <a:off x="1050812" y="4592815"/>
                <a:ext cx="18854" cy="6355"/>
              </a:xfrm>
              <a:custGeom>
                <a:avLst/>
                <a:gdLst/>
                <a:ahLst/>
                <a:cxnLst/>
                <a:rect l="l" t="t" r="r" b="b"/>
                <a:pathLst>
                  <a:path w="89" h="30" extrusionOk="0">
                    <a:moveTo>
                      <a:pt x="0" y="0"/>
                    </a:moveTo>
                    <a:lnTo>
                      <a:pt x="88" y="30"/>
                    </a:lnTo>
                    <a:lnTo>
                      <a:pt x="88" y="10"/>
                    </a:lnTo>
                    <a:cubicBezTo>
                      <a:pt x="59" y="1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65" name="Google Shape;2465;p14"/>
              <p:cNvSpPr/>
              <p:nvPr/>
            </p:nvSpPr>
            <p:spPr>
              <a:xfrm>
                <a:off x="1125806" y="4655310"/>
                <a:ext cx="16948" cy="18854"/>
              </a:xfrm>
              <a:custGeom>
                <a:avLst/>
                <a:gdLst/>
                <a:ahLst/>
                <a:cxnLst/>
                <a:rect l="l" t="t" r="r" b="b"/>
                <a:pathLst>
                  <a:path w="80" h="89" extrusionOk="0">
                    <a:moveTo>
                      <a:pt x="79" y="1"/>
                    </a:moveTo>
                    <a:lnTo>
                      <a:pt x="79" y="1"/>
                    </a:lnTo>
                    <a:cubicBezTo>
                      <a:pt x="49" y="20"/>
                      <a:pt x="30" y="49"/>
                      <a:pt x="0" y="79"/>
                    </a:cubicBezTo>
                    <a:cubicBezTo>
                      <a:pt x="0" y="79"/>
                      <a:pt x="0" y="89"/>
                      <a:pt x="10" y="89"/>
                    </a:cubicBezTo>
                    <a:cubicBezTo>
                      <a:pt x="40" y="60"/>
                      <a:pt x="59" y="30"/>
                      <a:pt x="7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66" name="Google Shape;2466;p14"/>
              <p:cNvSpPr/>
              <p:nvPr/>
            </p:nvSpPr>
            <p:spPr>
              <a:xfrm>
                <a:off x="1121569" y="4617813"/>
                <a:ext cx="21185" cy="18854"/>
              </a:xfrm>
              <a:custGeom>
                <a:avLst/>
                <a:gdLst/>
                <a:ahLst/>
                <a:cxnLst/>
                <a:rect l="l" t="t" r="r" b="b"/>
                <a:pathLst>
                  <a:path w="100" h="89" extrusionOk="0">
                    <a:moveTo>
                      <a:pt x="99" y="1"/>
                    </a:moveTo>
                    <a:lnTo>
                      <a:pt x="99" y="1"/>
                    </a:lnTo>
                    <a:cubicBezTo>
                      <a:pt x="60" y="20"/>
                      <a:pt x="30" y="49"/>
                      <a:pt x="1" y="79"/>
                    </a:cubicBezTo>
                    <a:cubicBezTo>
                      <a:pt x="1" y="89"/>
                      <a:pt x="1" y="89"/>
                      <a:pt x="10" y="89"/>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67" name="Google Shape;2467;p14"/>
              <p:cNvSpPr/>
              <p:nvPr/>
            </p:nvSpPr>
            <p:spPr>
              <a:xfrm>
                <a:off x="1215418" y="4544726"/>
                <a:ext cx="23091" cy="19066"/>
              </a:xfrm>
              <a:custGeom>
                <a:avLst/>
                <a:gdLst/>
                <a:ahLst/>
                <a:cxnLst/>
                <a:rect l="l" t="t" r="r" b="b"/>
                <a:pathLst>
                  <a:path w="109" h="90" extrusionOk="0">
                    <a:moveTo>
                      <a:pt x="109" y="1"/>
                    </a:moveTo>
                    <a:lnTo>
                      <a:pt x="109" y="1"/>
                    </a:lnTo>
                    <a:cubicBezTo>
                      <a:pt x="69" y="31"/>
                      <a:pt x="40" y="50"/>
                      <a:pt x="0" y="70"/>
                    </a:cubicBezTo>
                    <a:cubicBezTo>
                      <a:pt x="0" y="79"/>
                      <a:pt x="0" y="90"/>
                      <a:pt x="10" y="90"/>
                    </a:cubicBezTo>
                    <a:cubicBezTo>
                      <a:pt x="50" y="60"/>
                      <a:pt x="79" y="31"/>
                      <a:pt x="10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68" name="Google Shape;2468;p14"/>
              <p:cNvSpPr/>
              <p:nvPr/>
            </p:nvSpPr>
            <p:spPr>
              <a:xfrm>
                <a:off x="1219443" y="4511466"/>
                <a:ext cx="12711" cy="10592"/>
              </a:xfrm>
              <a:custGeom>
                <a:avLst/>
                <a:gdLst/>
                <a:ahLst/>
                <a:cxnLst/>
                <a:rect l="l" t="t" r="r" b="b"/>
                <a:pathLst>
                  <a:path w="60" h="50" extrusionOk="0">
                    <a:moveTo>
                      <a:pt x="60" y="0"/>
                    </a:moveTo>
                    <a:lnTo>
                      <a:pt x="60" y="0"/>
                    </a:lnTo>
                    <a:cubicBezTo>
                      <a:pt x="40" y="10"/>
                      <a:pt x="21" y="30"/>
                      <a:pt x="1" y="40"/>
                    </a:cubicBezTo>
                    <a:cubicBezTo>
                      <a:pt x="1" y="50"/>
                      <a:pt x="1" y="50"/>
                      <a:pt x="11" y="50"/>
                    </a:cubicBezTo>
                    <a:cubicBezTo>
                      <a:pt x="31" y="40"/>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69" name="Google Shape;2469;p14"/>
              <p:cNvSpPr/>
              <p:nvPr/>
            </p:nvSpPr>
            <p:spPr>
              <a:xfrm>
                <a:off x="1217536" y="4473969"/>
                <a:ext cx="12711" cy="14829"/>
              </a:xfrm>
              <a:custGeom>
                <a:avLst/>
                <a:gdLst/>
                <a:ahLst/>
                <a:cxnLst/>
                <a:rect l="l" t="t" r="r" b="b"/>
                <a:pathLst>
                  <a:path w="60" h="70" extrusionOk="0">
                    <a:moveTo>
                      <a:pt x="59" y="0"/>
                    </a:moveTo>
                    <a:lnTo>
                      <a:pt x="59" y="0"/>
                    </a:lnTo>
                    <a:cubicBezTo>
                      <a:pt x="30" y="10"/>
                      <a:pt x="10" y="39"/>
                      <a:pt x="10" y="59"/>
                    </a:cubicBezTo>
                    <a:cubicBezTo>
                      <a:pt x="0" y="69"/>
                      <a:pt x="20" y="69"/>
                      <a:pt x="20" y="69"/>
                    </a:cubicBezTo>
                    <a:cubicBezTo>
                      <a:pt x="3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70" name="Google Shape;2470;p14"/>
              <p:cNvSpPr/>
              <p:nvPr/>
            </p:nvSpPr>
            <p:spPr>
              <a:xfrm>
                <a:off x="1209274" y="4434353"/>
                <a:ext cx="8474" cy="12711"/>
              </a:xfrm>
              <a:custGeom>
                <a:avLst/>
                <a:gdLst/>
                <a:ahLst/>
                <a:cxnLst/>
                <a:rect l="l" t="t" r="r" b="b"/>
                <a:pathLst>
                  <a:path w="40" h="60" extrusionOk="0">
                    <a:moveTo>
                      <a:pt x="39" y="0"/>
                    </a:moveTo>
                    <a:lnTo>
                      <a:pt x="39" y="0"/>
                    </a:lnTo>
                    <a:cubicBezTo>
                      <a:pt x="20" y="10"/>
                      <a:pt x="10" y="30"/>
                      <a:pt x="0" y="49"/>
                    </a:cubicBezTo>
                    <a:lnTo>
                      <a:pt x="10" y="60"/>
                    </a:lnTo>
                    <a:lnTo>
                      <a:pt x="3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71" name="Google Shape;2471;p14"/>
              <p:cNvSpPr/>
              <p:nvPr/>
            </p:nvSpPr>
            <p:spPr>
              <a:xfrm>
                <a:off x="1167540" y="4430116"/>
                <a:ext cx="12711" cy="25210"/>
              </a:xfrm>
              <a:custGeom>
                <a:avLst/>
                <a:gdLst/>
                <a:ahLst/>
                <a:cxnLst/>
                <a:rect l="l" t="t" r="r" b="b"/>
                <a:pathLst>
                  <a:path w="60" h="119" extrusionOk="0">
                    <a:moveTo>
                      <a:pt x="0" y="1"/>
                    </a:moveTo>
                    <a:lnTo>
                      <a:pt x="0" y="1"/>
                    </a:lnTo>
                    <a:cubicBezTo>
                      <a:pt x="10" y="40"/>
                      <a:pt x="20" y="80"/>
                      <a:pt x="49" y="119"/>
                    </a:cubicBezTo>
                    <a:lnTo>
                      <a:pt x="59" y="109"/>
                    </a:lnTo>
                    <a:cubicBezTo>
                      <a:pt x="40" y="69"/>
                      <a:pt x="20" y="4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72" name="Google Shape;2472;p14"/>
              <p:cNvSpPr/>
              <p:nvPr/>
            </p:nvSpPr>
            <p:spPr>
              <a:xfrm>
                <a:off x="1125806" y="4394738"/>
                <a:ext cx="12711" cy="12711"/>
              </a:xfrm>
              <a:custGeom>
                <a:avLst/>
                <a:gdLst/>
                <a:ahLst/>
                <a:cxnLst/>
                <a:rect l="l" t="t" r="r" b="b"/>
                <a:pathLst>
                  <a:path w="60" h="60" extrusionOk="0">
                    <a:moveTo>
                      <a:pt x="59" y="0"/>
                    </a:moveTo>
                    <a:lnTo>
                      <a:pt x="59" y="0"/>
                    </a:lnTo>
                    <a:cubicBezTo>
                      <a:pt x="40" y="10"/>
                      <a:pt x="10" y="30"/>
                      <a:pt x="0" y="50"/>
                    </a:cubicBezTo>
                    <a:cubicBezTo>
                      <a:pt x="0" y="50"/>
                      <a:pt x="0" y="59"/>
                      <a:pt x="10" y="59"/>
                    </a:cubicBezTo>
                    <a:cubicBezTo>
                      <a:pt x="2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73" name="Google Shape;2473;p14"/>
              <p:cNvSpPr/>
              <p:nvPr/>
            </p:nvSpPr>
            <p:spPr>
              <a:xfrm>
                <a:off x="1132585" y="4336268"/>
                <a:ext cx="20337" cy="19914"/>
              </a:xfrm>
              <a:custGeom>
                <a:avLst/>
                <a:gdLst/>
                <a:ahLst/>
                <a:cxnLst/>
                <a:rect l="l" t="t" r="r" b="b"/>
                <a:pathLst>
                  <a:path w="96" h="94" extrusionOk="0">
                    <a:moveTo>
                      <a:pt x="96" y="1"/>
                    </a:moveTo>
                    <a:lnTo>
                      <a:pt x="96" y="1"/>
                    </a:lnTo>
                    <a:cubicBezTo>
                      <a:pt x="67" y="31"/>
                      <a:pt x="37" y="50"/>
                      <a:pt x="8" y="79"/>
                    </a:cubicBezTo>
                    <a:cubicBezTo>
                      <a:pt x="1" y="87"/>
                      <a:pt x="4" y="93"/>
                      <a:pt x="6" y="93"/>
                    </a:cubicBezTo>
                    <a:cubicBezTo>
                      <a:pt x="7" y="93"/>
                      <a:pt x="8" y="92"/>
                      <a:pt x="8" y="90"/>
                    </a:cubicBezTo>
                    <a:cubicBezTo>
                      <a:pt x="47" y="70"/>
                      <a:pt x="67" y="31"/>
                      <a:pt x="9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74" name="Google Shape;2474;p14"/>
              <p:cNvSpPr/>
              <p:nvPr/>
            </p:nvSpPr>
            <p:spPr>
              <a:xfrm>
                <a:off x="1056956" y="4313388"/>
                <a:ext cx="14829" cy="14829"/>
              </a:xfrm>
              <a:custGeom>
                <a:avLst/>
                <a:gdLst/>
                <a:ahLst/>
                <a:cxnLst/>
                <a:rect l="l" t="t" r="r" b="b"/>
                <a:pathLst>
                  <a:path w="70" h="70" extrusionOk="0">
                    <a:moveTo>
                      <a:pt x="0" y="1"/>
                    </a:moveTo>
                    <a:lnTo>
                      <a:pt x="0" y="1"/>
                    </a:lnTo>
                    <a:cubicBezTo>
                      <a:pt x="20" y="30"/>
                      <a:pt x="40" y="50"/>
                      <a:pt x="59" y="69"/>
                    </a:cubicBezTo>
                    <a:lnTo>
                      <a:pt x="70" y="60"/>
                    </a:lnTo>
                    <a:cubicBezTo>
                      <a:pt x="50" y="40"/>
                      <a:pt x="3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75" name="Google Shape;2475;p14"/>
              <p:cNvSpPr/>
              <p:nvPr/>
            </p:nvSpPr>
            <p:spPr>
              <a:xfrm>
                <a:off x="1090216" y="4350885"/>
                <a:ext cx="6567" cy="10592"/>
              </a:xfrm>
              <a:custGeom>
                <a:avLst/>
                <a:gdLst/>
                <a:ahLst/>
                <a:cxnLst/>
                <a:rect l="l" t="t" r="r" b="b"/>
                <a:pathLst>
                  <a:path w="31" h="50" extrusionOk="0">
                    <a:moveTo>
                      <a:pt x="1" y="1"/>
                    </a:moveTo>
                    <a:cubicBezTo>
                      <a:pt x="1" y="21"/>
                      <a:pt x="11" y="30"/>
                      <a:pt x="20" y="50"/>
                    </a:cubicBezTo>
                    <a:lnTo>
                      <a:pt x="31" y="40"/>
                    </a:lnTo>
                    <a:cubicBezTo>
                      <a:pt x="31" y="30"/>
                      <a:pt x="1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76" name="Google Shape;2476;p14"/>
              <p:cNvSpPr/>
              <p:nvPr/>
            </p:nvSpPr>
            <p:spPr>
              <a:xfrm>
                <a:off x="1081954" y="4407237"/>
                <a:ext cx="10592" cy="6567"/>
              </a:xfrm>
              <a:custGeom>
                <a:avLst/>
                <a:gdLst/>
                <a:ahLst/>
                <a:cxnLst/>
                <a:rect l="l" t="t" r="r" b="b"/>
                <a:pathLst>
                  <a:path w="50" h="31" extrusionOk="0">
                    <a:moveTo>
                      <a:pt x="0" y="0"/>
                    </a:moveTo>
                    <a:cubicBezTo>
                      <a:pt x="11" y="10"/>
                      <a:pt x="20" y="30"/>
                      <a:pt x="40" y="30"/>
                    </a:cubicBezTo>
                    <a:cubicBezTo>
                      <a:pt x="40" y="30"/>
                      <a:pt x="50" y="20"/>
                      <a:pt x="40" y="20"/>
                    </a:cubicBezTo>
                    <a:cubicBezTo>
                      <a:pt x="30" y="10"/>
                      <a:pt x="11"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77" name="Google Shape;2477;p14"/>
              <p:cNvSpPr/>
              <p:nvPr/>
            </p:nvSpPr>
            <p:spPr>
              <a:xfrm>
                <a:off x="1059074" y="4442615"/>
                <a:ext cx="14829" cy="12711"/>
              </a:xfrm>
              <a:custGeom>
                <a:avLst/>
                <a:gdLst/>
                <a:ahLst/>
                <a:cxnLst/>
                <a:rect l="l" t="t" r="r" b="b"/>
                <a:pathLst>
                  <a:path w="70" h="60" extrusionOk="0">
                    <a:moveTo>
                      <a:pt x="1" y="1"/>
                    </a:moveTo>
                    <a:cubicBezTo>
                      <a:pt x="20" y="21"/>
                      <a:pt x="40" y="40"/>
                      <a:pt x="49" y="60"/>
                    </a:cubicBezTo>
                    <a:cubicBezTo>
                      <a:pt x="60" y="60"/>
                      <a:pt x="69" y="50"/>
                      <a:pt x="60" y="50"/>
                    </a:cubicBezTo>
                    <a:cubicBezTo>
                      <a:pt x="49" y="3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78" name="Google Shape;2478;p14"/>
              <p:cNvSpPr/>
              <p:nvPr/>
            </p:nvSpPr>
            <p:spPr>
              <a:xfrm>
                <a:off x="1123688" y="4494730"/>
                <a:ext cx="19066" cy="10804"/>
              </a:xfrm>
              <a:custGeom>
                <a:avLst/>
                <a:gdLst/>
                <a:ahLst/>
                <a:cxnLst/>
                <a:rect l="l" t="t" r="r" b="b"/>
                <a:pathLst>
                  <a:path w="90" h="51" extrusionOk="0">
                    <a:moveTo>
                      <a:pt x="89" y="0"/>
                    </a:moveTo>
                    <a:cubicBezTo>
                      <a:pt x="59" y="0"/>
                      <a:pt x="30" y="20"/>
                      <a:pt x="10" y="40"/>
                    </a:cubicBezTo>
                    <a:cubicBezTo>
                      <a:pt x="0" y="40"/>
                      <a:pt x="10" y="50"/>
                      <a:pt x="10" y="50"/>
                    </a:cubicBezTo>
                    <a:cubicBezTo>
                      <a:pt x="40" y="3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79" name="Google Shape;2479;p14"/>
              <p:cNvSpPr/>
              <p:nvPr/>
            </p:nvSpPr>
            <p:spPr>
              <a:xfrm>
                <a:off x="1048482" y="4540489"/>
                <a:ext cx="15041" cy="10804"/>
              </a:xfrm>
              <a:custGeom>
                <a:avLst/>
                <a:gdLst/>
                <a:ahLst/>
                <a:cxnLst/>
                <a:rect l="l" t="t" r="r" b="b"/>
                <a:pathLst>
                  <a:path w="71" h="51" extrusionOk="0">
                    <a:moveTo>
                      <a:pt x="1" y="1"/>
                    </a:moveTo>
                    <a:lnTo>
                      <a:pt x="1" y="1"/>
                    </a:lnTo>
                    <a:cubicBezTo>
                      <a:pt x="21" y="11"/>
                      <a:pt x="40" y="31"/>
                      <a:pt x="60" y="51"/>
                    </a:cubicBezTo>
                    <a:cubicBezTo>
                      <a:pt x="70" y="51"/>
                      <a:pt x="70" y="40"/>
                      <a:pt x="70" y="40"/>
                    </a:cubicBezTo>
                    <a:cubicBezTo>
                      <a:pt x="51" y="21"/>
                      <a:pt x="31"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80" name="Google Shape;2480;p14"/>
              <p:cNvSpPr/>
              <p:nvPr/>
            </p:nvSpPr>
            <p:spPr>
              <a:xfrm>
                <a:off x="1056956" y="4672046"/>
                <a:ext cx="8474" cy="4449"/>
              </a:xfrm>
              <a:custGeom>
                <a:avLst/>
                <a:gdLst/>
                <a:ahLst/>
                <a:cxnLst/>
                <a:rect l="l" t="t" r="r" b="b"/>
                <a:pathLst>
                  <a:path w="40" h="21" extrusionOk="0">
                    <a:moveTo>
                      <a:pt x="0" y="0"/>
                    </a:moveTo>
                    <a:lnTo>
                      <a:pt x="0" y="10"/>
                    </a:lnTo>
                    <a:cubicBezTo>
                      <a:pt x="11" y="10"/>
                      <a:pt x="20" y="20"/>
                      <a:pt x="40" y="20"/>
                    </a:cubicBezTo>
                    <a:lnTo>
                      <a:pt x="40" y="10"/>
                    </a:lnTo>
                    <a:cubicBezTo>
                      <a:pt x="35" y="5"/>
                      <a:pt x="28" y="5"/>
                      <a:pt x="20" y="5"/>
                    </a:cubicBezTo>
                    <a:cubicBezTo>
                      <a:pt x="13" y="5"/>
                      <a:pt x="5" y="5"/>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81" name="Google Shape;2481;p14"/>
              <p:cNvSpPr/>
              <p:nvPr/>
            </p:nvSpPr>
            <p:spPr>
              <a:xfrm>
                <a:off x="1046575" y="4722042"/>
                <a:ext cx="20973" cy="10592"/>
              </a:xfrm>
              <a:custGeom>
                <a:avLst/>
                <a:gdLst/>
                <a:ahLst/>
                <a:cxnLst/>
                <a:rect l="l" t="t" r="r" b="b"/>
                <a:pathLst>
                  <a:path w="99" h="50" extrusionOk="0">
                    <a:moveTo>
                      <a:pt x="0" y="1"/>
                    </a:moveTo>
                    <a:cubicBezTo>
                      <a:pt x="30" y="10"/>
                      <a:pt x="60" y="30"/>
                      <a:pt x="89" y="49"/>
                    </a:cubicBezTo>
                    <a:cubicBezTo>
                      <a:pt x="99" y="49"/>
                      <a:pt x="99" y="40"/>
                      <a:pt x="99" y="40"/>
                    </a:cubicBezTo>
                    <a:cubicBezTo>
                      <a:pt x="69" y="10"/>
                      <a:pt x="4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82" name="Google Shape;2482;p14"/>
              <p:cNvSpPr/>
              <p:nvPr/>
            </p:nvSpPr>
            <p:spPr>
              <a:xfrm>
                <a:off x="1130043" y="4747040"/>
                <a:ext cx="31353" cy="14829"/>
              </a:xfrm>
              <a:custGeom>
                <a:avLst/>
                <a:gdLst/>
                <a:ahLst/>
                <a:cxnLst/>
                <a:rect l="l" t="t" r="r" b="b"/>
                <a:pathLst>
                  <a:path w="148" h="70" extrusionOk="0">
                    <a:moveTo>
                      <a:pt x="147" y="1"/>
                    </a:moveTo>
                    <a:lnTo>
                      <a:pt x="0" y="60"/>
                    </a:lnTo>
                    <a:cubicBezTo>
                      <a:pt x="0" y="60"/>
                      <a:pt x="0" y="69"/>
                      <a:pt x="10" y="69"/>
                    </a:cubicBezTo>
                    <a:cubicBezTo>
                      <a:pt x="59" y="49"/>
                      <a:pt x="99" y="20"/>
                      <a:pt x="147"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83" name="Google Shape;2483;p14"/>
              <p:cNvSpPr/>
              <p:nvPr/>
            </p:nvSpPr>
            <p:spPr>
              <a:xfrm>
                <a:off x="1125806" y="4724160"/>
                <a:ext cx="20973" cy="12711"/>
              </a:xfrm>
              <a:custGeom>
                <a:avLst/>
                <a:gdLst/>
                <a:ahLst/>
                <a:cxnLst/>
                <a:rect l="l" t="t" r="r" b="b"/>
                <a:pathLst>
                  <a:path w="99" h="60" extrusionOk="0">
                    <a:moveTo>
                      <a:pt x="99" y="0"/>
                    </a:moveTo>
                    <a:cubicBezTo>
                      <a:pt x="69" y="10"/>
                      <a:pt x="30" y="30"/>
                      <a:pt x="0" y="50"/>
                    </a:cubicBezTo>
                    <a:cubicBezTo>
                      <a:pt x="0" y="50"/>
                      <a:pt x="0" y="59"/>
                      <a:pt x="10" y="59"/>
                    </a:cubicBezTo>
                    <a:cubicBezTo>
                      <a:pt x="40" y="39"/>
                      <a:pt x="69"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84" name="Google Shape;2484;p14"/>
              <p:cNvSpPr/>
              <p:nvPr/>
            </p:nvSpPr>
            <p:spPr>
              <a:xfrm>
                <a:off x="1205037" y="4644929"/>
                <a:ext cx="16948" cy="10592"/>
              </a:xfrm>
              <a:custGeom>
                <a:avLst/>
                <a:gdLst/>
                <a:ahLst/>
                <a:cxnLst/>
                <a:rect l="l" t="t" r="r" b="b"/>
                <a:pathLst>
                  <a:path w="80" h="50" extrusionOk="0">
                    <a:moveTo>
                      <a:pt x="79" y="0"/>
                    </a:moveTo>
                    <a:cubicBezTo>
                      <a:pt x="59" y="10"/>
                      <a:pt x="30" y="20"/>
                      <a:pt x="10" y="30"/>
                    </a:cubicBezTo>
                    <a:cubicBezTo>
                      <a:pt x="0" y="39"/>
                      <a:pt x="10" y="50"/>
                      <a:pt x="10" y="50"/>
                    </a:cubicBezTo>
                    <a:cubicBezTo>
                      <a:pt x="40" y="39"/>
                      <a:pt x="59" y="20"/>
                      <a:pt x="79" y="10"/>
                    </a:cubicBezTo>
                    <a:lnTo>
                      <a:pt x="7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85" name="Google Shape;2485;p14"/>
              <p:cNvSpPr/>
              <p:nvPr/>
            </p:nvSpPr>
            <p:spPr>
              <a:xfrm>
                <a:off x="1165422" y="4588578"/>
                <a:ext cx="8474" cy="7415"/>
              </a:xfrm>
              <a:custGeom>
                <a:avLst/>
                <a:gdLst/>
                <a:ahLst/>
                <a:cxnLst/>
                <a:rect l="l" t="t" r="r" b="b"/>
                <a:pathLst>
                  <a:path w="40" h="35" extrusionOk="0">
                    <a:moveTo>
                      <a:pt x="0" y="1"/>
                    </a:moveTo>
                    <a:cubicBezTo>
                      <a:pt x="10" y="20"/>
                      <a:pt x="20" y="30"/>
                      <a:pt x="30" y="30"/>
                    </a:cubicBezTo>
                    <a:cubicBezTo>
                      <a:pt x="30" y="33"/>
                      <a:pt x="31" y="34"/>
                      <a:pt x="32" y="34"/>
                    </a:cubicBezTo>
                    <a:cubicBezTo>
                      <a:pt x="35" y="34"/>
                      <a:pt x="39" y="30"/>
                      <a:pt x="39" y="30"/>
                    </a:cubicBezTo>
                    <a:lnTo>
                      <a:pt x="1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86" name="Google Shape;2486;p14"/>
              <p:cNvSpPr/>
              <p:nvPr/>
            </p:nvSpPr>
            <p:spPr>
              <a:xfrm>
                <a:off x="1123688" y="4290509"/>
                <a:ext cx="12711" cy="9321"/>
              </a:xfrm>
              <a:custGeom>
                <a:avLst/>
                <a:gdLst/>
                <a:ahLst/>
                <a:cxnLst/>
                <a:rect l="l" t="t" r="r" b="b"/>
                <a:pathLst>
                  <a:path w="60" h="44" extrusionOk="0">
                    <a:moveTo>
                      <a:pt x="59" y="0"/>
                    </a:moveTo>
                    <a:cubicBezTo>
                      <a:pt x="30" y="0"/>
                      <a:pt x="10" y="20"/>
                      <a:pt x="0" y="39"/>
                    </a:cubicBezTo>
                    <a:cubicBezTo>
                      <a:pt x="0" y="39"/>
                      <a:pt x="5" y="44"/>
                      <a:pt x="8" y="44"/>
                    </a:cubicBezTo>
                    <a:cubicBezTo>
                      <a:pt x="9" y="44"/>
                      <a:pt x="10" y="43"/>
                      <a:pt x="10" y="39"/>
                    </a:cubicBezTo>
                    <a:cubicBezTo>
                      <a:pt x="20" y="30"/>
                      <a:pt x="40" y="1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87" name="Google Shape;2487;p14"/>
              <p:cNvSpPr/>
              <p:nvPr/>
            </p:nvSpPr>
            <p:spPr>
              <a:xfrm>
                <a:off x="1073692" y="4269536"/>
                <a:ext cx="12711" cy="8686"/>
              </a:xfrm>
              <a:custGeom>
                <a:avLst/>
                <a:gdLst/>
                <a:ahLst/>
                <a:cxnLst/>
                <a:rect l="l" t="t" r="r" b="b"/>
                <a:pathLst>
                  <a:path w="60" h="41" extrusionOk="0">
                    <a:moveTo>
                      <a:pt x="0" y="1"/>
                    </a:moveTo>
                    <a:lnTo>
                      <a:pt x="0" y="1"/>
                    </a:lnTo>
                    <a:cubicBezTo>
                      <a:pt x="20" y="20"/>
                      <a:pt x="30" y="31"/>
                      <a:pt x="50" y="40"/>
                    </a:cubicBezTo>
                    <a:cubicBezTo>
                      <a:pt x="50" y="40"/>
                      <a:pt x="59" y="31"/>
                      <a:pt x="50" y="31"/>
                    </a:cubicBezTo>
                    <a:cubicBezTo>
                      <a:pt x="39" y="20"/>
                      <a:pt x="2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88" name="Google Shape;2488;p14"/>
              <p:cNvSpPr/>
              <p:nvPr/>
            </p:nvSpPr>
            <p:spPr>
              <a:xfrm>
                <a:off x="1069455" y="4211278"/>
                <a:ext cx="14829" cy="14829"/>
              </a:xfrm>
              <a:custGeom>
                <a:avLst/>
                <a:gdLst/>
                <a:ahLst/>
                <a:cxnLst/>
                <a:rect l="l" t="t" r="r" b="b"/>
                <a:pathLst>
                  <a:path w="70" h="70" extrusionOk="0">
                    <a:moveTo>
                      <a:pt x="0" y="0"/>
                    </a:moveTo>
                    <a:cubicBezTo>
                      <a:pt x="20" y="30"/>
                      <a:pt x="40" y="50"/>
                      <a:pt x="59" y="69"/>
                    </a:cubicBezTo>
                    <a:lnTo>
                      <a:pt x="70" y="59"/>
                    </a:ln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89" name="Google Shape;2489;p14"/>
              <p:cNvSpPr/>
              <p:nvPr/>
            </p:nvSpPr>
            <p:spPr>
              <a:xfrm>
                <a:off x="1044457" y="4232039"/>
                <a:ext cx="23091" cy="16948"/>
              </a:xfrm>
              <a:custGeom>
                <a:avLst/>
                <a:gdLst/>
                <a:ahLst/>
                <a:cxnLst/>
                <a:rect l="l" t="t" r="r" b="b"/>
                <a:pathLst>
                  <a:path w="109" h="80" extrusionOk="0">
                    <a:moveTo>
                      <a:pt x="0" y="1"/>
                    </a:moveTo>
                    <a:lnTo>
                      <a:pt x="0" y="1"/>
                    </a:lnTo>
                    <a:cubicBezTo>
                      <a:pt x="30" y="30"/>
                      <a:pt x="70" y="60"/>
                      <a:pt x="99" y="79"/>
                    </a:cubicBezTo>
                    <a:cubicBezTo>
                      <a:pt x="109" y="79"/>
                      <a:pt x="109" y="70"/>
                      <a:pt x="109" y="70"/>
                    </a:cubicBezTo>
                    <a:cubicBezTo>
                      <a:pt x="79" y="40"/>
                      <a:pt x="4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90" name="Google Shape;2490;p14"/>
              <p:cNvSpPr/>
              <p:nvPr/>
            </p:nvSpPr>
            <p:spPr>
              <a:xfrm>
                <a:off x="1127713" y="4225895"/>
                <a:ext cx="23303" cy="18854"/>
              </a:xfrm>
              <a:custGeom>
                <a:avLst/>
                <a:gdLst/>
                <a:ahLst/>
                <a:cxnLst/>
                <a:rect l="l" t="t" r="r" b="b"/>
                <a:pathLst>
                  <a:path w="110" h="89" extrusionOk="0">
                    <a:moveTo>
                      <a:pt x="110" y="0"/>
                    </a:moveTo>
                    <a:cubicBezTo>
                      <a:pt x="70" y="30"/>
                      <a:pt x="40" y="49"/>
                      <a:pt x="1" y="79"/>
                    </a:cubicBezTo>
                    <a:lnTo>
                      <a:pt x="11" y="89"/>
                    </a:lnTo>
                    <a:cubicBezTo>
                      <a:pt x="50" y="59"/>
                      <a:pt x="80" y="30"/>
                      <a:pt x="110" y="10"/>
                    </a:cubicBezTo>
                    <a:lnTo>
                      <a:pt x="11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91" name="Google Shape;2491;p14"/>
              <p:cNvSpPr/>
              <p:nvPr/>
            </p:nvSpPr>
            <p:spPr>
              <a:xfrm>
                <a:off x="1119451" y="4188398"/>
                <a:ext cx="8474" cy="16736"/>
              </a:xfrm>
              <a:custGeom>
                <a:avLst/>
                <a:gdLst/>
                <a:ahLst/>
                <a:cxnLst/>
                <a:rect l="l" t="t" r="r" b="b"/>
                <a:pathLst>
                  <a:path w="40" h="79" extrusionOk="0">
                    <a:moveTo>
                      <a:pt x="30" y="0"/>
                    </a:moveTo>
                    <a:cubicBezTo>
                      <a:pt x="20" y="20"/>
                      <a:pt x="11" y="49"/>
                      <a:pt x="1" y="69"/>
                    </a:cubicBezTo>
                    <a:lnTo>
                      <a:pt x="11" y="79"/>
                    </a:lnTo>
                    <a:cubicBezTo>
                      <a:pt x="20" y="49"/>
                      <a:pt x="30" y="2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92" name="Google Shape;2492;p14"/>
              <p:cNvSpPr/>
              <p:nvPr/>
            </p:nvSpPr>
            <p:spPr>
              <a:xfrm>
                <a:off x="1094453" y="4544726"/>
                <a:ext cx="10804" cy="12711"/>
              </a:xfrm>
              <a:custGeom>
                <a:avLst/>
                <a:gdLst/>
                <a:ahLst/>
                <a:cxnLst/>
                <a:rect l="l" t="t" r="r" b="b"/>
                <a:pathLst>
                  <a:path w="51" h="60" extrusionOk="0">
                    <a:moveTo>
                      <a:pt x="50" y="1"/>
                    </a:moveTo>
                    <a:lnTo>
                      <a:pt x="50" y="1"/>
                    </a:lnTo>
                    <a:cubicBezTo>
                      <a:pt x="30" y="11"/>
                      <a:pt x="11" y="31"/>
                      <a:pt x="11" y="50"/>
                    </a:cubicBezTo>
                    <a:cubicBezTo>
                      <a:pt x="0" y="60"/>
                      <a:pt x="11" y="60"/>
                      <a:pt x="20" y="60"/>
                    </a:cubicBezTo>
                    <a:cubicBezTo>
                      <a:pt x="30" y="40"/>
                      <a:pt x="30" y="20"/>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93" name="Google Shape;2493;p14"/>
              <p:cNvSpPr/>
              <p:nvPr/>
            </p:nvSpPr>
            <p:spPr>
              <a:xfrm>
                <a:off x="1079835" y="4490493"/>
                <a:ext cx="16312" cy="15889"/>
              </a:xfrm>
              <a:custGeom>
                <a:avLst/>
                <a:gdLst/>
                <a:ahLst/>
                <a:cxnLst/>
                <a:rect l="l" t="t" r="r" b="b"/>
                <a:pathLst>
                  <a:path w="77" h="75" extrusionOk="0">
                    <a:moveTo>
                      <a:pt x="1" y="1"/>
                    </a:moveTo>
                    <a:cubicBezTo>
                      <a:pt x="21" y="31"/>
                      <a:pt x="40" y="50"/>
                      <a:pt x="69" y="70"/>
                    </a:cubicBezTo>
                    <a:cubicBezTo>
                      <a:pt x="50" y="40"/>
                      <a:pt x="30" y="20"/>
                      <a:pt x="1" y="1"/>
                    </a:cubicBezTo>
                    <a:close/>
                    <a:moveTo>
                      <a:pt x="69" y="70"/>
                    </a:moveTo>
                    <a:cubicBezTo>
                      <a:pt x="69" y="73"/>
                      <a:pt x="71" y="74"/>
                      <a:pt x="72" y="74"/>
                    </a:cubicBezTo>
                    <a:cubicBezTo>
                      <a:pt x="74" y="74"/>
                      <a:pt x="76" y="70"/>
                      <a:pt x="69" y="7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94" name="Google Shape;2494;p14"/>
              <p:cNvSpPr/>
              <p:nvPr/>
            </p:nvSpPr>
            <p:spPr>
              <a:xfrm>
                <a:off x="1094453" y="4452996"/>
                <a:ext cx="12711" cy="14829"/>
              </a:xfrm>
              <a:custGeom>
                <a:avLst/>
                <a:gdLst/>
                <a:ahLst/>
                <a:cxnLst/>
                <a:rect l="l" t="t" r="r" b="b"/>
                <a:pathLst>
                  <a:path w="60" h="70" extrusionOk="0">
                    <a:moveTo>
                      <a:pt x="59" y="1"/>
                    </a:moveTo>
                    <a:lnTo>
                      <a:pt x="0" y="60"/>
                    </a:lnTo>
                    <a:cubicBezTo>
                      <a:pt x="0" y="70"/>
                      <a:pt x="11" y="70"/>
                      <a:pt x="11" y="70"/>
                    </a:cubicBezTo>
                    <a:cubicBezTo>
                      <a:pt x="30" y="50"/>
                      <a:pt x="50" y="31"/>
                      <a:pt x="59" y="11"/>
                    </a:cubicBezTo>
                    <a:lnTo>
                      <a:pt x="5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95" name="Google Shape;2495;p14"/>
              <p:cNvSpPr/>
              <p:nvPr/>
            </p:nvSpPr>
            <p:spPr>
              <a:xfrm>
                <a:off x="1092334" y="4288390"/>
                <a:ext cx="12923" cy="11440"/>
              </a:xfrm>
              <a:custGeom>
                <a:avLst/>
                <a:gdLst/>
                <a:ahLst/>
                <a:cxnLst/>
                <a:rect l="l" t="t" r="r" b="b"/>
                <a:pathLst>
                  <a:path w="61" h="54" extrusionOk="0">
                    <a:moveTo>
                      <a:pt x="50" y="1"/>
                    </a:moveTo>
                    <a:lnTo>
                      <a:pt x="1" y="49"/>
                    </a:lnTo>
                    <a:cubicBezTo>
                      <a:pt x="1" y="49"/>
                      <a:pt x="5" y="54"/>
                      <a:pt x="8" y="54"/>
                    </a:cubicBezTo>
                    <a:cubicBezTo>
                      <a:pt x="9" y="54"/>
                      <a:pt x="10" y="53"/>
                      <a:pt x="10" y="49"/>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96" name="Google Shape;2496;p14"/>
              <p:cNvSpPr/>
              <p:nvPr/>
            </p:nvSpPr>
            <p:spPr>
              <a:xfrm>
                <a:off x="1131950" y="4557225"/>
                <a:ext cx="12711" cy="12711"/>
              </a:xfrm>
              <a:custGeom>
                <a:avLst/>
                <a:gdLst/>
                <a:ahLst/>
                <a:cxnLst/>
                <a:rect l="l" t="t" r="r" b="b"/>
                <a:pathLst>
                  <a:path w="60" h="60" extrusionOk="0">
                    <a:moveTo>
                      <a:pt x="60" y="1"/>
                    </a:moveTo>
                    <a:lnTo>
                      <a:pt x="60" y="1"/>
                    </a:lnTo>
                    <a:cubicBezTo>
                      <a:pt x="40" y="20"/>
                      <a:pt x="20" y="31"/>
                      <a:pt x="1" y="50"/>
                    </a:cubicBezTo>
                    <a:cubicBezTo>
                      <a:pt x="1" y="50"/>
                      <a:pt x="1" y="60"/>
                      <a:pt x="11" y="60"/>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97" name="Google Shape;2497;p14"/>
              <p:cNvSpPr/>
              <p:nvPr/>
            </p:nvSpPr>
            <p:spPr>
              <a:xfrm>
                <a:off x="1084072" y="4619720"/>
                <a:ext cx="12711" cy="9533"/>
              </a:xfrm>
              <a:custGeom>
                <a:avLst/>
                <a:gdLst/>
                <a:ahLst/>
                <a:cxnLst/>
                <a:rect l="l" t="t" r="r" b="b"/>
                <a:pathLst>
                  <a:path w="60" h="45" extrusionOk="0">
                    <a:moveTo>
                      <a:pt x="1" y="1"/>
                    </a:moveTo>
                    <a:cubicBezTo>
                      <a:pt x="10" y="11"/>
                      <a:pt x="30" y="31"/>
                      <a:pt x="49" y="40"/>
                    </a:cubicBezTo>
                    <a:cubicBezTo>
                      <a:pt x="49" y="44"/>
                      <a:pt x="51" y="45"/>
                      <a:pt x="52" y="45"/>
                    </a:cubicBezTo>
                    <a:cubicBezTo>
                      <a:pt x="55" y="45"/>
                      <a:pt x="60" y="40"/>
                      <a:pt x="60" y="40"/>
                    </a:cubicBezTo>
                    <a:cubicBezTo>
                      <a:pt x="40" y="21"/>
                      <a:pt x="20"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98" name="Google Shape;2498;p14"/>
              <p:cNvSpPr/>
              <p:nvPr/>
            </p:nvSpPr>
            <p:spPr>
              <a:xfrm>
                <a:off x="1096571" y="4665691"/>
                <a:ext cx="8686" cy="10804"/>
              </a:xfrm>
              <a:custGeom>
                <a:avLst/>
                <a:gdLst/>
                <a:ahLst/>
                <a:cxnLst/>
                <a:rect l="l" t="t" r="r" b="b"/>
                <a:pathLst>
                  <a:path w="41" h="51" extrusionOk="0">
                    <a:moveTo>
                      <a:pt x="40" y="0"/>
                    </a:moveTo>
                    <a:cubicBezTo>
                      <a:pt x="20" y="0"/>
                      <a:pt x="1" y="20"/>
                      <a:pt x="1" y="40"/>
                    </a:cubicBezTo>
                    <a:cubicBezTo>
                      <a:pt x="1" y="50"/>
                      <a:pt x="10" y="50"/>
                      <a:pt x="10" y="50"/>
                    </a:cubicBezTo>
                    <a:cubicBezTo>
                      <a:pt x="20" y="40"/>
                      <a:pt x="20" y="30"/>
                      <a:pt x="20" y="20"/>
                    </a:cubicBezTo>
                    <a:cubicBezTo>
                      <a:pt x="30" y="11"/>
                      <a:pt x="30" y="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499" name="Google Shape;2499;p14"/>
              <p:cNvSpPr/>
              <p:nvPr/>
            </p:nvSpPr>
            <p:spPr>
              <a:xfrm>
                <a:off x="1081954" y="4736659"/>
                <a:ext cx="14829" cy="15677"/>
              </a:xfrm>
              <a:custGeom>
                <a:avLst/>
                <a:gdLst/>
                <a:ahLst/>
                <a:cxnLst/>
                <a:rect l="l" t="t" r="r" b="b"/>
                <a:pathLst>
                  <a:path w="70" h="74" extrusionOk="0">
                    <a:moveTo>
                      <a:pt x="0" y="0"/>
                    </a:moveTo>
                    <a:lnTo>
                      <a:pt x="0" y="10"/>
                    </a:lnTo>
                    <a:lnTo>
                      <a:pt x="59" y="69"/>
                    </a:lnTo>
                    <a:cubicBezTo>
                      <a:pt x="59" y="72"/>
                      <a:pt x="61" y="74"/>
                      <a:pt x="62" y="74"/>
                    </a:cubicBezTo>
                    <a:cubicBezTo>
                      <a:pt x="65" y="74"/>
                      <a:pt x="70" y="69"/>
                      <a:pt x="70" y="69"/>
                    </a:cubicBez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00" name="Google Shape;2500;p14"/>
              <p:cNvSpPr/>
              <p:nvPr/>
            </p:nvSpPr>
            <p:spPr>
              <a:xfrm>
                <a:off x="1048482" y="4759539"/>
                <a:ext cx="16948" cy="12711"/>
              </a:xfrm>
              <a:custGeom>
                <a:avLst/>
                <a:gdLst/>
                <a:ahLst/>
                <a:cxnLst/>
                <a:rect l="l" t="t" r="r" b="b"/>
                <a:pathLst>
                  <a:path w="80" h="60" extrusionOk="0">
                    <a:moveTo>
                      <a:pt x="1" y="1"/>
                    </a:moveTo>
                    <a:cubicBezTo>
                      <a:pt x="21" y="20"/>
                      <a:pt x="40" y="40"/>
                      <a:pt x="70" y="60"/>
                    </a:cubicBezTo>
                    <a:lnTo>
                      <a:pt x="80" y="50"/>
                    </a:lnTo>
                    <a:cubicBezTo>
                      <a:pt x="51" y="30"/>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01" name="Google Shape;2501;p14"/>
              <p:cNvSpPr/>
              <p:nvPr/>
            </p:nvSpPr>
            <p:spPr>
              <a:xfrm>
                <a:off x="1184064" y="4505322"/>
                <a:ext cx="8686" cy="10381"/>
              </a:xfrm>
              <a:custGeom>
                <a:avLst/>
                <a:gdLst/>
                <a:ahLst/>
                <a:cxnLst/>
                <a:rect l="l" t="t" r="r" b="b"/>
                <a:pathLst>
                  <a:path w="41" h="49" extrusionOk="0">
                    <a:moveTo>
                      <a:pt x="1" y="0"/>
                    </a:moveTo>
                    <a:lnTo>
                      <a:pt x="1" y="0"/>
                    </a:lnTo>
                    <a:cubicBezTo>
                      <a:pt x="10" y="20"/>
                      <a:pt x="21" y="29"/>
                      <a:pt x="30" y="49"/>
                    </a:cubicBezTo>
                    <a:lnTo>
                      <a:pt x="40" y="39"/>
                    </a:lnTo>
                    <a:cubicBezTo>
                      <a:pt x="30" y="29"/>
                      <a:pt x="1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02" name="Google Shape;2502;p14"/>
              <p:cNvSpPr/>
              <p:nvPr/>
            </p:nvSpPr>
            <p:spPr>
              <a:xfrm>
                <a:off x="1192538" y="4463588"/>
                <a:ext cx="8474" cy="17795"/>
              </a:xfrm>
              <a:custGeom>
                <a:avLst/>
                <a:gdLst/>
                <a:ahLst/>
                <a:cxnLst/>
                <a:rect l="l" t="t" r="r" b="b"/>
                <a:pathLst>
                  <a:path w="40" h="84" extrusionOk="0">
                    <a:moveTo>
                      <a:pt x="40" y="0"/>
                    </a:moveTo>
                    <a:cubicBezTo>
                      <a:pt x="29" y="20"/>
                      <a:pt x="10" y="49"/>
                      <a:pt x="0" y="79"/>
                    </a:cubicBezTo>
                    <a:cubicBezTo>
                      <a:pt x="0" y="79"/>
                      <a:pt x="5" y="83"/>
                      <a:pt x="7" y="83"/>
                    </a:cubicBezTo>
                    <a:cubicBezTo>
                      <a:pt x="9" y="83"/>
                      <a:pt x="10" y="82"/>
                      <a:pt x="10" y="79"/>
                    </a:cubicBezTo>
                    <a:cubicBezTo>
                      <a:pt x="20" y="59"/>
                      <a:pt x="29" y="29"/>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03" name="Google Shape;2503;p14"/>
              <p:cNvSpPr/>
              <p:nvPr/>
            </p:nvSpPr>
            <p:spPr>
              <a:xfrm>
                <a:off x="1161185" y="4486468"/>
                <a:ext cx="14829" cy="11440"/>
              </a:xfrm>
              <a:custGeom>
                <a:avLst/>
                <a:gdLst/>
                <a:ahLst/>
                <a:cxnLst/>
                <a:rect l="l" t="t" r="r" b="b"/>
                <a:pathLst>
                  <a:path w="70" h="54" extrusionOk="0">
                    <a:moveTo>
                      <a:pt x="0" y="0"/>
                    </a:moveTo>
                    <a:lnTo>
                      <a:pt x="0" y="0"/>
                    </a:lnTo>
                    <a:cubicBezTo>
                      <a:pt x="20" y="20"/>
                      <a:pt x="40" y="39"/>
                      <a:pt x="59" y="50"/>
                    </a:cubicBezTo>
                    <a:cubicBezTo>
                      <a:pt x="62" y="52"/>
                      <a:pt x="64" y="54"/>
                      <a:pt x="66" y="54"/>
                    </a:cubicBezTo>
                    <a:cubicBezTo>
                      <a:pt x="70" y="54"/>
                      <a:pt x="70" y="47"/>
                      <a:pt x="70" y="39"/>
                    </a:cubicBezTo>
                    <a:cubicBezTo>
                      <a:pt x="50"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04" name="Google Shape;2504;p14"/>
              <p:cNvSpPr/>
              <p:nvPr/>
            </p:nvSpPr>
            <p:spPr>
              <a:xfrm>
                <a:off x="1159066" y="4534345"/>
                <a:ext cx="10592" cy="10592"/>
              </a:xfrm>
              <a:custGeom>
                <a:avLst/>
                <a:gdLst/>
                <a:ahLst/>
                <a:cxnLst/>
                <a:rect l="l" t="t" r="r" b="b"/>
                <a:pathLst>
                  <a:path w="50" h="50" extrusionOk="0">
                    <a:moveTo>
                      <a:pt x="1" y="1"/>
                    </a:moveTo>
                    <a:lnTo>
                      <a:pt x="1" y="1"/>
                    </a:lnTo>
                    <a:cubicBezTo>
                      <a:pt x="10" y="10"/>
                      <a:pt x="30" y="30"/>
                      <a:pt x="40" y="50"/>
                    </a:cubicBezTo>
                    <a:lnTo>
                      <a:pt x="50" y="40"/>
                    </a:lnTo>
                    <a:cubicBezTo>
                      <a:pt x="40" y="21"/>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05" name="Google Shape;2505;p14"/>
              <p:cNvSpPr/>
              <p:nvPr/>
            </p:nvSpPr>
            <p:spPr>
              <a:xfrm>
                <a:off x="1190420" y="4594722"/>
                <a:ext cx="4237" cy="6567"/>
              </a:xfrm>
              <a:custGeom>
                <a:avLst/>
                <a:gdLst/>
                <a:ahLst/>
                <a:cxnLst/>
                <a:rect l="l" t="t" r="r" b="b"/>
                <a:pathLst>
                  <a:path w="20" h="31" extrusionOk="0">
                    <a:moveTo>
                      <a:pt x="20" y="1"/>
                    </a:moveTo>
                    <a:cubicBezTo>
                      <a:pt x="10" y="1"/>
                      <a:pt x="0" y="11"/>
                      <a:pt x="0" y="21"/>
                    </a:cubicBezTo>
                    <a:lnTo>
                      <a:pt x="0" y="31"/>
                    </a:lnTo>
                    <a:cubicBezTo>
                      <a:pt x="10" y="21"/>
                      <a:pt x="10" y="11"/>
                      <a:pt x="2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06" name="Google Shape;2506;p14"/>
              <p:cNvSpPr/>
              <p:nvPr/>
            </p:nvSpPr>
            <p:spPr>
              <a:xfrm>
                <a:off x="1209274" y="4598959"/>
                <a:ext cx="18854" cy="12711"/>
              </a:xfrm>
              <a:custGeom>
                <a:avLst/>
                <a:gdLst/>
                <a:ahLst/>
                <a:cxnLst/>
                <a:rect l="l" t="t" r="r" b="b"/>
                <a:pathLst>
                  <a:path w="89" h="60" extrusionOk="0">
                    <a:moveTo>
                      <a:pt x="88" y="1"/>
                    </a:moveTo>
                    <a:cubicBezTo>
                      <a:pt x="59" y="11"/>
                      <a:pt x="29" y="20"/>
                      <a:pt x="0" y="50"/>
                    </a:cubicBezTo>
                    <a:cubicBezTo>
                      <a:pt x="0" y="50"/>
                      <a:pt x="0" y="60"/>
                      <a:pt x="10" y="60"/>
                    </a:cubicBezTo>
                    <a:cubicBezTo>
                      <a:pt x="29" y="40"/>
                      <a:pt x="59" y="11"/>
                      <a:pt x="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07" name="Google Shape;2507;p14"/>
              <p:cNvSpPr/>
              <p:nvPr/>
            </p:nvSpPr>
            <p:spPr>
              <a:xfrm>
                <a:off x="1171565" y="4644929"/>
                <a:ext cx="12711" cy="12711"/>
              </a:xfrm>
              <a:custGeom>
                <a:avLst/>
                <a:gdLst/>
                <a:ahLst/>
                <a:cxnLst/>
                <a:rect l="l" t="t" r="r" b="b"/>
                <a:pathLst>
                  <a:path w="60" h="60" extrusionOk="0">
                    <a:moveTo>
                      <a:pt x="1" y="0"/>
                    </a:moveTo>
                    <a:cubicBezTo>
                      <a:pt x="21" y="20"/>
                      <a:pt x="30" y="39"/>
                      <a:pt x="50" y="59"/>
                    </a:cubicBezTo>
                    <a:lnTo>
                      <a:pt x="60" y="50"/>
                    </a:lnTo>
                    <a:cubicBezTo>
                      <a:pt x="40" y="3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08" name="Google Shape;2508;p14"/>
              <p:cNvSpPr/>
              <p:nvPr/>
            </p:nvSpPr>
            <p:spPr>
              <a:xfrm>
                <a:off x="1159066" y="4622050"/>
                <a:ext cx="12711" cy="10381"/>
              </a:xfrm>
              <a:custGeom>
                <a:avLst/>
                <a:gdLst/>
                <a:ahLst/>
                <a:cxnLst/>
                <a:rect l="l" t="t" r="r" b="b"/>
                <a:pathLst>
                  <a:path w="60" h="49" extrusionOk="0">
                    <a:moveTo>
                      <a:pt x="1" y="0"/>
                    </a:moveTo>
                    <a:lnTo>
                      <a:pt x="1" y="0"/>
                    </a:lnTo>
                    <a:cubicBezTo>
                      <a:pt x="21" y="20"/>
                      <a:pt x="30" y="40"/>
                      <a:pt x="50" y="49"/>
                    </a:cubicBezTo>
                    <a:lnTo>
                      <a:pt x="60" y="40"/>
                    </a:lnTo>
                    <a:cubicBezTo>
                      <a:pt x="40" y="2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09" name="Google Shape;2509;p14"/>
              <p:cNvSpPr/>
              <p:nvPr/>
            </p:nvSpPr>
            <p:spPr>
              <a:xfrm>
                <a:off x="1142542" y="4657428"/>
                <a:ext cx="16736" cy="14829"/>
              </a:xfrm>
              <a:custGeom>
                <a:avLst/>
                <a:gdLst/>
                <a:ahLst/>
                <a:cxnLst/>
                <a:rect l="l" t="t" r="r" b="b"/>
                <a:pathLst>
                  <a:path w="79" h="70" extrusionOk="0">
                    <a:moveTo>
                      <a:pt x="0" y="0"/>
                    </a:moveTo>
                    <a:lnTo>
                      <a:pt x="0" y="0"/>
                    </a:lnTo>
                    <a:cubicBezTo>
                      <a:pt x="29" y="20"/>
                      <a:pt x="49" y="39"/>
                      <a:pt x="59" y="69"/>
                    </a:cubicBezTo>
                    <a:cubicBezTo>
                      <a:pt x="69" y="69"/>
                      <a:pt x="79" y="59"/>
                      <a:pt x="69" y="59"/>
                    </a:cubicBezTo>
                    <a:cubicBezTo>
                      <a:pt x="59" y="3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10" name="Google Shape;2510;p14"/>
              <p:cNvSpPr/>
              <p:nvPr/>
            </p:nvSpPr>
            <p:spPr>
              <a:xfrm>
                <a:off x="1171565" y="4678190"/>
                <a:ext cx="14829" cy="4449"/>
              </a:xfrm>
              <a:custGeom>
                <a:avLst/>
                <a:gdLst/>
                <a:ahLst/>
                <a:cxnLst/>
                <a:rect l="l" t="t" r="r" b="b"/>
                <a:pathLst>
                  <a:path w="70" h="21" extrusionOk="0">
                    <a:moveTo>
                      <a:pt x="69" y="1"/>
                    </a:moveTo>
                    <a:cubicBezTo>
                      <a:pt x="50" y="1"/>
                      <a:pt x="21" y="1"/>
                      <a:pt x="1" y="11"/>
                    </a:cubicBezTo>
                    <a:lnTo>
                      <a:pt x="10" y="20"/>
                    </a:lnTo>
                    <a:cubicBezTo>
                      <a:pt x="30" y="11"/>
                      <a:pt x="50" y="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11" name="Google Shape;2511;p14"/>
              <p:cNvSpPr/>
              <p:nvPr/>
            </p:nvSpPr>
            <p:spPr>
              <a:xfrm>
                <a:off x="1023484" y="4401093"/>
                <a:ext cx="10804" cy="12711"/>
              </a:xfrm>
              <a:custGeom>
                <a:avLst/>
                <a:gdLst/>
                <a:ahLst/>
                <a:cxnLst/>
                <a:rect l="l" t="t" r="r" b="b"/>
                <a:pathLst>
                  <a:path w="51" h="60" extrusionOk="0">
                    <a:moveTo>
                      <a:pt x="50" y="0"/>
                    </a:moveTo>
                    <a:lnTo>
                      <a:pt x="50" y="0"/>
                    </a:lnTo>
                    <a:cubicBezTo>
                      <a:pt x="31" y="9"/>
                      <a:pt x="11" y="29"/>
                      <a:pt x="1" y="49"/>
                    </a:cubicBezTo>
                    <a:cubicBezTo>
                      <a:pt x="1" y="49"/>
                      <a:pt x="1" y="59"/>
                      <a:pt x="11" y="59"/>
                    </a:cubicBezTo>
                    <a:cubicBezTo>
                      <a:pt x="21" y="39"/>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12" name="Google Shape;2512;p14"/>
              <p:cNvSpPr/>
              <p:nvPr/>
            </p:nvSpPr>
            <p:spPr>
              <a:xfrm>
                <a:off x="1027721" y="4350885"/>
                <a:ext cx="10804" cy="12711"/>
              </a:xfrm>
              <a:custGeom>
                <a:avLst/>
                <a:gdLst/>
                <a:ahLst/>
                <a:cxnLst/>
                <a:rect l="l" t="t" r="r" b="b"/>
                <a:pathLst>
                  <a:path w="51" h="60" extrusionOk="0">
                    <a:moveTo>
                      <a:pt x="50" y="1"/>
                    </a:moveTo>
                    <a:cubicBezTo>
                      <a:pt x="30" y="21"/>
                      <a:pt x="20" y="40"/>
                      <a:pt x="1" y="50"/>
                    </a:cubicBezTo>
                    <a:cubicBezTo>
                      <a:pt x="1" y="60"/>
                      <a:pt x="11" y="60"/>
                      <a:pt x="11" y="60"/>
                    </a:cubicBezTo>
                    <a:cubicBezTo>
                      <a:pt x="30" y="50"/>
                      <a:pt x="40" y="2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13" name="Google Shape;2513;p14"/>
              <p:cNvSpPr/>
              <p:nvPr/>
            </p:nvSpPr>
            <p:spPr>
              <a:xfrm>
                <a:off x="992342" y="4325887"/>
                <a:ext cx="14829" cy="14829"/>
              </a:xfrm>
              <a:custGeom>
                <a:avLst/>
                <a:gdLst/>
                <a:ahLst/>
                <a:cxnLst/>
                <a:rect l="l" t="t" r="r" b="b"/>
                <a:pathLst>
                  <a:path w="70" h="70" extrusionOk="0">
                    <a:moveTo>
                      <a:pt x="1" y="1"/>
                    </a:moveTo>
                    <a:lnTo>
                      <a:pt x="1" y="1"/>
                    </a:lnTo>
                    <a:cubicBezTo>
                      <a:pt x="20" y="30"/>
                      <a:pt x="40" y="50"/>
                      <a:pt x="60" y="69"/>
                    </a:cubicBezTo>
                    <a:cubicBezTo>
                      <a:pt x="69" y="69"/>
                      <a:pt x="69" y="60"/>
                      <a:pt x="69" y="60"/>
                    </a:cubicBezTo>
                    <a:cubicBezTo>
                      <a:pt x="49" y="40"/>
                      <a:pt x="20"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14" name="Google Shape;2514;p14"/>
              <p:cNvSpPr/>
              <p:nvPr/>
            </p:nvSpPr>
            <p:spPr>
              <a:xfrm>
                <a:off x="1013315" y="4298771"/>
                <a:ext cx="14617" cy="12711"/>
              </a:xfrm>
              <a:custGeom>
                <a:avLst/>
                <a:gdLst/>
                <a:ahLst/>
                <a:cxnLst/>
                <a:rect l="l" t="t" r="r" b="b"/>
                <a:pathLst>
                  <a:path w="69" h="60" extrusionOk="0">
                    <a:moveTo>
                      <a:pt x="69" y="0"/>
                    </a:moveTo>
                    <a:lnTo>
                      <a:pt x="69" y="0"/>
                    </a:lnTo>
                    <a:cubicBezTo>
                      <a:pt x="39" y="11"/>
                      <a:pt x="20" y="30"/>
                      <a:pt x="0" y="50"/>
                    </a:cubicBezTo>
                    <a:cubicBezTo>
                      <a:pt x="0" y="59"/>
                      <a:pt x="0" y="59"/>
                      <a:pt x="9" y="59"/>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15" name="Google Shape;2515;p14"/>
              <p:cNvSpPr/>
              <p:nvPr/>
            </p:nvSpPr>
            <p:spPr>
              <a:xfrm>
                <a:off x="994461" y="4271654"/>
                <a:ext cx="10592" cy="13770"/>
              </a:xfrm>
              <a:custGeom>
                <a:avLst/>
                <a:gdLst/>
                <a:ahLst/>
                <a:cxnLst/>
                <a:rect l="l" t="t" r="r" b="b"/>
                <a:pathLst>
                  <a:path w="50" h="65" extrusionOk="0">
                    <a:moveTo>
                      <a:pt x="0" y="1"/>
                    </a:moveTo>
                    <a:lnTo>
                      <a:pt x="0" y="1"/>
                    </a:lnTo>
                    <a:cubicBezTo>
                      <a:pt x="10" y="21"/>
                      <a:pt x="20" y="40"/>
                      <a:pt x="39" y="60"/>
                    </a:cubicBezTo>
                    <a:cubicBezTo>
                      <a:pt x="39" y="63"/>
                      <a:pt x="41" y="64"/>
                      <a:pt x="42" y="64"/>
                    </a:cubicBezTo>
                    <a:cubicBezTo>
                      <a:pt x="45" y="64"/>
                      <a:pt x="50" y="60"/>
                      <a:pt x="50" y="60"/>
                    </a:cubicBezTo>
                    <a:cubicBezTo>
                      <a:pt x="39" y="30"/>
                      <a:pt x="20" y="2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16" name="Google Shape;2516;p14"/>
              <p:cNvSpPr/>
              <p:nvPr/>
            </p:nvSpPr>
            <p:spPr>
              <a:xfrm>
                <a:off x="1009078" y="4252800"/>
                <a:ext cx="14617" cy="13770"/>
              </a:xfrm>
              <a:custGeom>
                <a:avLst/>
                <a:gdLst/>
                <a:ahLst/>
                <a:cxnLst/>
                <a:rect l="l" t="t" r="r" b="b"/>
                <a:pathLst>
                  <a:path w="69" h="65" extrusionOk="0">
                    <a:moveTo>
                      <a:pt x="69" y="1"/>
                    </a:moveTo>
                    <a:cubicBezTo>
                      <a:pt x="49" y="11"/>
                      <a:pt x="20" y="31"/>
                      <a:pt x="0" y="60"/>
                    </a:cubicBezTo>
                    <a:cubicBezTo>
                      <a:pt x="0" y="60"/>
                      <a:pt x="5" y="65"/>
                      <a:pt x="7" y="65"/>
                    </a:cubicBezTo>
                    <a:cubicBezTo>
                      <a:pt x="9" y="65"/>
                      <a:pt x="10" y="63"/>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17" name="Google Shape;2517;p14"/>
              <p:cNvSpPr/>
              <p:nvPr/>
            </p:nvSpPr>
            <p:spPr>
              <a:xfrm>
                <a:off x="992342" y="4227802"/>
                <a:ext cx="14829" cy="15041"/>
              </a:xfrm>
              <a:custGeom>
                <a:avLst/>
                <a:gdLst/>
                <a:ahLst/>
                <a:cxnLst/>
                <a:rect l="l" t="t" r="r" b="b"/>
                <a:pathLst>
                  <a:path w="70" h="71" extrusionOk="0">
                    <a:moveTo>
                      <a:pt x="1" y="1"/>
                    </a:moveTo>
                    <a:cubicBezTo>
                      <a:pt x="20" y="21"/>
                      <a:pt x="40" y="50"/>
                      <a:pt x="60" y="70"/>
                    </a:cubicBezTo>
                    <a:lnTo>
                      <a:pt x="69" y="60"/>
                    </a:lnTo>
                    <a:cubicBezTo>
                      <a:pt x="49" y="4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18" name="Google Shape;2518;p14"/>
              <p:cNvSpPr/>
              <p:nvPr/>
            </p:nvSpPr>
            <p:spPr>
              <a:xfrm>
                <a:off x="965226" y="4250893"/>
                <a:ext cx="16948" cy="10592"/>
              </a:xfrm>
              <a:custGeom>
                <a:avLst/>
                <a:gdLst/>
                <a:ahLst/>
                <a:cxnLst/>
                <a:rect l="l" t="t" r="r" b="b"/>
                <a:pathLst>
                  <a:path w="80" h="50" extrusionOk="0">
                    <a:moveTo>
                      <a:pt x="0" y="0"/>
                    </a:moveTo>
                    <a:lnTo>
                      <a:pt x="0" y="0"/>
                    </a:lnTo>
                    <a:cubicBezTo>
                      <a:pt x="20" y="20"/>
                      <a:pt x="50" y="40"/>
                      <a:pt x="70" y="49"/>
                    </a:cubicBezTo>
                    <a:lnTo>
                      <a:pt x="79" y="40"/>
                    </a:lnTo>
                    <a:cubicBezTo>
                      <a:pt x="50" y="20"/>
                      <a:pt x="3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19" name="Google Shape;2519;p14"/>
              <p:cNvSpPr/>
              <p:nvPr/>
            </p:nvSpPr>
            <p:spPr>
              <a:xfrm>
                <a:off x="965226" y="4298771"/>
                <a:ext cx="14829" cy="10804"/>
              </a:xfrm>
              <a:custGeom>
                <a:avLst/>
                <a:gdLst/>
                <a:ahLst/>
                <a:cxnLst/>
                <a:rect l="l" t="t" r="r" b="b"/>
                <a:pathLst>
                  <a:path w="70" h="51" extrusionOk="0">
                    <a:moveTo>
                      <a:pt x="0" y="0"/>
                    </a:moveTo>
                    <a:lnTo>
                      <a:pt x="0" y="0"/>
                    </a:lnTo>
                    <a:cubicBezTo>
                      <a:pt x="20" y="20"/>
                      <a:pt x="40" y="30"/>
                      <a:pt x="59" y="50"/>
                    </a:cubicBezTo>
                    <a:cubicBezTo>
                      <a:pt x="70" y="50"/>
                      <a:pt x="70" y="40"/>
                      <a:pt x="70" y="40"/>
                    </a:cubicBezTo>
                    <a:cubicBezTo>
                      <a:pt x="50" y="2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20" name="Google Shape;2520;p14"/>
              <p:cNvSpPr/>
              <p:nvPr/>
            </p:nvSpPr>
            <p:spPr>
              <a:xfrm>
                <a:off x="965226" y="4336268"/>
                <a:ext cx="20973" cy="9533"/>
              </a:xfrm>
              <a:custGeom>
                <a:avLst/>
                <a:gdLst/>
                <a:ahLst/>
                <a:cxnLst/>
                <a:rect l="l" t="t" r="r" b="b"/>
                <a:pathLst>
                  <a:path w="99" h="45" extrusionOk="0">
                    <a:moveTo>
                      <a:pt x="0" y="1"/>
                    </a:moveTo>
                    <a:lnTo>
                      <a:pt x="0" y="1"/>
                    </a:lnTo>
                    <a:cubicBezTo>
                      <a:pt x="30" y="11"/>
                      <a:pt x="59" y="30"/>
                      <a:pt x="89" y="40"/>
                    </a:cubicBezTo>
                    <a:cubicBezTo>
                      <a:pt x="89" y="43"/>
                      <a:pt x="90" y="44"/>
                      <a:pt x="91" y="44"/>
                    </a:cubicBezTo>
                    <a:cubicBezTo>
                      <a:pt x="94" y="44"/>
                      <a:pt x="99" y="37"/>
                      <a:pt x="99" y="30"/>
                    </a:cubicBezTo>
                    <a:cubicBezTo>
                      <a:pt x="70" y="11"/>
                      <a:pt x="4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21" name="Google Shape;2521;p14"/>
              <p:cNvSpPr/>
              <p:nvPr/>
            </p:nvSpPr>
            <p:spPr>
              <a:xfrm>
                <a:off x="963107" y="4371858"/>
                <a:ext cx="21185" cy="8474"/>
              </a:xfrm>
              <a:custGeom>
                <a:avLst/>
                <a:gdLst/>
                <a:ahLst/>
                <a:cxnLst/>
                <a:rect l="l" t="t" r="r" b="b"/>
                <a:pathLst>
                  <a:path w="100" h="40" extrusionOk="0">
                    <a:moveTo>
                      <a:pt x="1" y="0"/>
                    </a:moveTo>
                    <a:cubicBezTo>
                      <a:pt x="30" y="10"/>
                      <a:pt x="60" y="29"/>
                      <a:pt x="89" y="40"/>
                    </a:cubicBezTo>
                    <a:cubicBezTo>
                      <a:pt x="89" y="40"/>
                      <a:pt x="99" y="29"/>
                      <a:pt x="89" y="29"/>
                    </a:cubicBezTo>
                    <a:cubicBezTo>
                      <a:pt x="60" y="10"/>
                      <a:pt x="3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22" name="Google Shape;2522;p14"/>
              <p:cNvSpPr/>
              <p:nvPr/>
            </p:nvSpPr>
            <p:spPr>
              <a:xfrm>
                <a:off x="971581" y="4411262"/>
                <a:ext cx="14617" cy="4449"/>
              </a:xfrm>
              <a:custGeom>
                <a:avLst/>
                <a:gdLst/>
                <a:ahLst/>
                <a:cxnLst/>
                <a:rect l="l" t="t" r="r" b="b"/>
                <a:pathLst>
                  <a:path w="69" h="21" extrusionOk="0">
                    <a:moveTo>
                      <a:pt x="0" y="1"/>
                    </a:moveTo>
                    <a:lnTo>
                      <a:pt x="0" y="11"/>
                    </a:lnTo>
                    <a:cubicBezTo>
                      <a:pt x="20" y="11"/>
                      <a:pt x="40" y="21"/>
                      <a:pt x="59" y="21"/>
                    </a:cubicBezTo>
                    <a:cubicBezTo>
                      <a:pt x="69" y="21"/>
                      <a:pt x="69" y="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23" name="Google Shape;2523;p14"/>
              <p:cNvSpPr/>
              <p:nvPr/>
            </p:nvSpPr>
            <p:spPr>
              <a:xfrm>
                <a:off x="979843" y="4444734"/>
                <a:ext cx="18854" cy="8474"/>
              </a:xfrm>
              <a:custGeom>
                <a:avLst/>
                <a:gdLst/>
                <a:ahLst/>
                <a:cxnLst/>
                <a:rect l="l" t="t" r="r" b="b"/>
                <a:pathLst>
                  <a:path w="89" h="40" extrusionOk="0">
                    <a:moveTo>
                      <a:pt x="1" y="0"/>
                    </a:moveTo>
                    <a:lnTo>
                      <a:pt x="1" y="0"/>
                    </a:lnTo>
                    <a:cubicBezTo>
                      <a:pt x="30" y="11"/>
                      <a:pt x="60" y="30"/>
                      <a:pt x="79" y="40"/>
                    </a:cubicBezTo>
                    <a:cubicBezTo>
                      <a:pt x="89" y="40"/>
                      <a:pt x="89" y="30"/>
                      <a:pt x="89" y="20"/>
                    </a:cubicBezTo>
                    <a:cubicBezTo>
                      <a:pt x="60" y="11"/>
                      <a:pt x="3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24" name="Google Shape;2524;p14"/>
              <p:cNvSpPr/>
              <p:nvPr/>
            </p:nvSpPr>
            <p:spPr>
              <a:xfrm>
                <a:off x="994461" y="4476087"/>
                <a:ext cx="23091" cy="6355"/>
              </a:xfrm>
              <a:custGeom>
                <a:avLst/>
                <a:gdLst/>
                <a:ahLst/>
                <a:cxnLst/>
                <a:rect l="l" t="t" r="r" b="b"/>
                <a:pathLst>
                  <a:path w="109" h="30" extrusionOk="0">
                    <a:moveTo>
                      <a:pt x="0" y="0"/>
                    </a:moveTo>
                    <a:lnTo>
                      <a:pt x="0" y="10"/>
                    </a:lnTo>
                    <a:cubicBezTo>
                      <a:pt x="39" y="10"/>
                      <a:pt x="69" y="20"/>
                      <a:pt x="109" y="29"/>
                    </a:cubicBezTo>
                    <a:lnTo>
                      <a:pt x="109" y="20"/>
                    </a:lnTo>
                    <a:cubicBezTo>
                      <a:pt x="79" y="0"/>
                      <a:pt x="39"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25" name="Google Shape;2525;p14"/>
              <p:cNvSpPr/>
              <p:nvPr/>
            </p:nvSpPr>
            <p:spPr>
              <a:xfrm>
                <a:off x="1038313" y="4430116"/>
                <a:ext cx="12711" cy="21185"/>
              </a:xfrm>
              <a:custGeom>
                <a:avLst/>
                <a:gdLst/>
                <a:ahLst/>
                <a:cxnLst/>
                <a:rect l="l" t="t" r="r" b="b"/>
                <a:pathLst>
                  <a:path w="60" h="100" extrusionOk="0">
                    <a:moveTo>
                      <a:pt x="59" y="1"/>
                    </a:moveTo>
                    <a:lnTo>
                      <a:pt x="59" y="1"/>
                    </a:lnTo>
                    <a:cubicBezTo>
                      <a:pt x="59" y="1"/>
                      <a:pt x="58" y="2"/>
                      <a:pt x="58" y="2"/>
                    </a:cubicBezTo>
                    <a:lnTo>
                      <a:pt x="58" y="2"/>
                    </a:lnTo>
                    <a:lnTo>
                      <a:pt x="59" y="1"/>
                    </a:lnTo>
                    <a:close/>
                    <a:moveTo>
                      <a:pt x="58" y="2"/>
                    </a:moveTo>
                    <a:lnTo>
                      <a:pt x="0" y="89"/>
                    </a:lnTo>
                    <a:lnTo>
                      <a:pt x="10" y="99"/>
                    </a:lnTo>
                    <a:cubicBezTo>
                      <a:pt x="29" y="61"/>
                      <a:pt x="39" y="31"/>
                      <a:pt x="58" y="2"/>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26" name="Google Shape;2526;p14"/>
              <p:cNvSpPr/>
              <p:nvPr/>
            </p:nvSpPr>
            <p:spPr>
              <a:xfrm>
                <a:off x="1019459" y="4213396"/>
                <a:ext cx="10592" cy="19914"/>
              </a:xfrm>
              <a:custGeom>
                <a:avLst/>
                <a:gdLst/>
                <a:ahLst/>
                <a:cxnLst/>
                <a:rect l="l" t="t" r="r" b="b"/>
                <a:pathLst>
                  <a:path w="50" h="94" extrusionOk="0">
                    <a:moveTo>
                      <a:pt x="50" y="0"/>
                    </a:moveTo>
                    <a:lnTo>
                      <a:pt x="50" y="0"/>
                    </a:lnTo>
                    <a:cubicBezTo>
                      <a:pt x="30" y="30"/>
                      <a:pt x="10" y="59"/>
                      <a:pt x="0" y="89"/>
                    </a:cubicBezTo>
                    <a:cubicBezTo>
                      <a:pt x="0" y="89"/>
                      <a:pt x="5" y="93"/>
                      <a:pt x="8" y="93"/>
                    </a:cubicBezTo>
                    <a:cubicBezTo>
                      <a:pt x="9" y="93"/>
                      <a:pt x="10" y="92"/>
                      <a:pt x="10" y="89"/>
                    </a:cubicBezTo>
                    <a:cubicBezTo>
                      <a:pt x="20" y="59"/>
                      <a:pt x="30" y="3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27" name="Google Shape;2527;p14"/>
              <p:cNvSpPr/>
              <p:nvPr/>
            </p:nvSpPr>
            <p:spPr>
              <a:xfrm>
                <a:off x="1027721" y="4265299"/>
                <a:ext cx="14829" cy="12923"/>
              </a:xfrm>
              <a:custGeom>
                <a:avLst/>
                <a:gdLst/>
                <a:ahLst/>
                <a:cxnLst/>
                <a:rect l="l" t="t" r="r" b="b"/>
                <a:pathLst>
                  <a:path w="70" h="61" extrusionOk="0">
                    <a:moveTo>
                      <a:pt x="70" y="1"/>
                    </a:moveTo>
                    <a:cubicBezTo>
                      <a:pt x="40" y="1"/>
                      <a:pt x="20" y="31"/>
                      <a:pt x="1" y="51"/>
                    </a:cubicBezTo>
                    <a:cubicBezTo>
                      <a:pt x="1" y="60"/>
                      <a:pt x="11" y="60"/>
                      <a:pt x="11" y="60"/>
                    </a:cubicBezTo>
                    <a:cubicBezTo>
                      <a:pt x="30" y="40"/>
                      <a:pt x="40" y="11"/>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28" name="Google Shape;2528;p14"/>
              <p:cNvSpPr/>
              <p:nvPr/>
            </p:nvSpPr>
            <p:spPr>
              <a:xfrm>
                <a:off x="1027721" y="4311270"/>
                <a:ext cx="14829" cy="19066"/>
              </a:xfrm>
              <a:custGeom>
                <a:avLst/>
                <a:gdLst/>
                <a:ahLst/>
                <a:cxnLst/>
                <a:rect l="l" t="t" r="r" b="b"/>
                <a:pathLst>
                  <a:path w="70" h="90" extrusionOk="0">
                    <a:moveTo>
                      <a:pt x="70" y="0"/>
                    </a:moveTo>
                    <a:lnTo>
                      <a:pt x="70" y="0"/>
                    </a:lnTo>
                    <a:cubicBezTo>
                      <a:pt x="50" y="20"/>
                      <a:pt x="20" y="50"/>
                      <a:pt x="1" y="79"/>
                    </a:cubicBezTo>
                    <a:cubicBezTo>
                      <a:pt x="1" y="89"/>
                      <a:pt x="11" y="89"/>
                      <a:pt x="11" y="89"/>
                    </a:cubicBezTo>
                    <a:lnTo>
                      <a:pt x="7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29" name="Google Shape;2529;p14"/>
              <p:cNvSpPr/>
              <p:nvPr/>
            </p:nvSpPr>
            <p:spPr>
              <a:xfrm>
                <a:off x="1071573" y="4188398"/>
                <a:ext cx="6355" cy="8474"/>
              </a:xfrm>
              <a:custGeom>
                <a:avLst/>
                <a:gdLst/>
                <a:ahLst/>
                <a:cxnLst/>
                <a:rect l="l" t="t" r="r" b="b"/>
                <a:pathLst>
                  <a:path w="30" h="40" extrusionOk="0">
                    <a:moveTo>
                      <a:pt x="1" y="0"/>
                    </a:moveTo>
                    <a:cubicBezTo>
                      <a:pt x="10" y="10"/>
                      <a:pt x="10" y="29"/>
                      <a:pt x="20" y="40"/>
                    </a:cubicBezTo>
                    <a:lnTo>
                      <a:pt x="30" y="29"/>
                    </a:lnTo>
                    <a:cubicBezTo>
                      <a:pt x="30" y="20"/>
                      <a:pt x="1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sp>
          <p:nvSpPr>
            <p:cNvPr id="2530" name="Google Shape;2530;p14"/>
            <p:cNvSpPr/>
            <p:nvPr/>
          </p:nvSpPr>
          <p:spPr>
            <a:xfrm>
              <a:off x="49" y="4565487"/>
              <a:ext cx="9143974" cy="640415"/>
            </a:xfrm>
            <a:custGeom>
              <a:avLst/>
              <a:gdLst/>
              <a:ahLst/>
              <a:cxnLst/>
              <a:rect l="l" t="t" r="r" b="b"/>
              <a:pathLst>
                <a:path w="43163" h="3023" extrusionOk="0">
                  <a:moveTo>
                    <a:pt x="21994" y="1"/>
                  </a:moveTo>
                  <a:cubicBezTo>
                    <a:pt x="21978" y="1"/>
                    <a:pt x="21962" y="1"/>
                    <a:pt x="21946" y="1"/>
                  </a:cubicBezTo>
                  <a:cubicBezTo>
                    <a:pt x="19908" y="11"/>
                    <a:pt x="18856" y="1015"/>
                    <a:pt x="16946" y="1310"/>
                  </a:cubicBezTo>
                  <a:cubicBezTo>
                    <a:pt x="16547" y="1369"/>
                    <a:pt x="16131" y="1394"/>
                    <a:pt x="15710" y="1394"/>
                  </a:cubicBezTo>
                  <a:cubicBezTo>
                    <a:pt x="14719" y="1394"/>
                    <a:pt x="13698" y="1254"/>
                    <a:pt x="12794" y="1074"/>
                  </a:cubicBezTo>
                  <a:cubicBezTo>
                    <a:pt x="11495" y="828"/>
                    <a:pt x="10235" y="513"/>
                    <a:pt x="8808" y="454"/>
                  </a:cubicBezTo>
                  <a:cubicBezTo>
                    <a:pt x="8609" y="444"/>
                    <a:pt x="8411" y="440"/>
                    <a:pt x="8215" y="440"/>
                  </a:cubicBezTo>
                  <a:cubicBezTo>
                    <a:pt x="6398" y="440"/>
                    <a:pt x="4680" y="828"/>
                    <a:pt x="3090" y="1192"/>
                  </a:cubicBezTo>
                  <a:cubicBezTo>
                    <a:pt x="2057" y="1438"/>
                    <a:pt x="1033" y="1674"/>
                    <a:pt x="0" y="1920"/>
                  </a:cubicBezTo>
                  <a:lnTo>
                    <a:pt x="0" y="3023"/>
                  </a:lnTo>
                  <a:lnTo>
                    <a:pt x="43163" y="3023"/>
                  </a:lnTo>
                  <a:lnTo>
                    <a:pt x="43163" y="1497"/>
                  </a:lnTo>
                  <a:cubicBezTo>
                    <a:pt x="43005" y="1438"/>
                    <a:pt x="42838" y="1399"/>
                    <a:pt x="42660" y="1359"/>
                  </a:cubicBezTo>
                  <a:cubicBezTo>
                    <a:pt x="42139" y="1265"/>
                    <a:pt x="41572" y="1237"/>
                    <a:pt x="40994" y="1237"/>
                  </a:cubicBezTo>
                  <a:cubicBezTo>
                    <a:pt x="40546" y="1237"/>
                    <a:pt x="40092" y="1254"/>
                    <a:pt x="39649" y="1271"/>
                  </a:cubicBezTo>
                  <a:cubicBezTo>
                    <a:pt x="39205" y="1293"/>
                    <a:pt x="38748" y="1312"/>
                    <a:pt x="38296" y="1312"/>
                  </a:cubicBezTo>
                  <a:cubicBezTo>
                    <a:pt x="37726" y="1312"/>
                    <a:pt x="37164" y="1281"/>
                    <a:pt x="36648" y="1182"/>
                  </a:cubicBezTo>
                  <a:cubicBezTo>
                    <a:pt x="35280" y="926"/>
                    <a:pt x="34473" y="228"/>
                    <a:pt x="32957" y="198"/>
                  </a:cubicBezTo>
                  <a:cubicBezTo>
                    <a:pt x="32921" y="197"/>
                    <a:pt x="32885" y="197"/>
                    <a:pt x="32849" y="197"/>
                  </a:cubicBezTo>
                  <a:cubicBezTo>
                    <a:pt x="31057" y="197"/>
                    <a:pt x="30019" y="1145"/>
                    <a:pt x="28214" y="1241"/>
                  </a:cubicBezTo>
                  <a:cubicBezTo>
                    <a:pt x="28107" y="1247"/>
                    <a:pt x="28000" y="1250"/>
                    <a:pt x="27895" y="1250"/>
                  </a:cubicBezTo>
                  <a:cubicBezTo>
                    <a:pt x="26830" y="1250"/>
                    <a:pt x="25860" y="947"/>
                    <a:pt x="25045" y="661"/>
                  </a:cubicBezTo>
                  <a:cubicBezTo>
                    <a:pt x="24171" y="340"/>
                    <a:pt x="23183" y="1"/>
                    <a:pt x="21994"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31" name="Google Shape;2531;p14"/>
            <p:cNvSpPr/>
            <p:nvPr/>
          </p:nvSpPr>
          <p:spPr>
            <a:xfrm>
              <a:off x="8643720" y="2833210"/>
              <a:ext cx="37709" cy="2249609"/>
            </a:xfrm>
            <a:custGeom>
              <a:avLst/>
              <a:gdLst/>
              <a:ahLst/>
              <a:cxnLst/>
              <a:rect l="l" t="t" r="r" b="b"/>
              <a:pathLst>
                <a:path w="178" h="10619" extrusionOk="0">
                  <a:moveTo>
                    <a:pt x="0" y="1"/>
                  </a:moveTo>
                  <a:lnTo>
                    <a:pt x="0" y="10619"/>
                  </a:lnTo>
                  <a:lnTo>
                    <a:pt x="177" y="10619"/>
                  </a:lnTo>
                  <a:lnTo>
                    <a:pt x="177"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32" name="Google Shape;2532;p14"/>
            <p:cNvSpPr/>
            <p:nvPr/>
          </p:nvSpPr>
          <p:spPr>
            <a:xfrm>
              <a:off x="8278919" y="2927058"/>
              <a:ext cx="767312" cy="256547"/>
            </a:xfrm>
            <a:custGeom>
              <a:avLst/>
              <a:gdLst/>
              <a:ahLst/>
              <a:cxnLst/>
              <a:rect l="l" t="t" r="r" b="b"/>
              <a:pathLst>
                <a:path w="3622" h="1211" extrusionOk="0">
                  <a:moveTo>
                    <a:pt x="0" y="0"/>
                  </a:moveTo>
                  <a:lnTo>
                    <a:pt x="0" y="1211"/>
                  </a:lnTo>
                  <a:lnTo>
                    <a:pt x="3149" y="1211"/>
                  </a:lnTo>
                  <a:lnTo>
                    <a:pt x="3622" y="591"/>
                  </a:lnTo>
                  <a:lnTo>
                    <a:pt x="31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33" name="Google Shape;2533;p14"/>
            <p:cNvSpPr/>
            <p:nvPr/>
          </p:nvSpPr>
          <p:spPr>
            <a:xfrm>
              <a:off x="8274682" y="3179368"/>
              <a:ext cx="775786" cy="406535"/>
            </a:xfrm>
            <a:custGeom>
              <a:avLst/>
              <a:gdLst/>
              <a:ahLst/>
              <a:cxnLst/>
              <a:rect l="l" t="t" r="r" b="b"/>
              <a:pathLst>
                <a:path w="3662" h="1919" extrusionOk="0">
                  <a:moveTo>
                    <a:pt x="591" y="0"/>
                  </a:moveTo>
                  <a:lnTo>
                    <a:pt x="1" y="462"/>
                  </a:lnTo>
                  <a:lnTo>
                    <a:pt x="305" y="1171"/>
                  </a:lnTo>
                  <a:lnTo>
                    <a:pt x="3376" y="1919"/>
                  </a:lnTo>
                  <a:lnTo>
                    <a:pt x="3661" y="738"/>
                  </a:lnTo>
                  <a:lnTo>
                    <a:pt x="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34" name="Google Shape;2534;p14"/>
            <p:cNvSpPr/>
            <p:nvPr/>
          </p:nvSpPr>
          <p:spPr>
            <a:xfrm>
              <a:off x="5011725" y="4573961"/>
              <a:ext cx="803961" cy="508858"/>
            </a:xfrm>
            <a:custGeom>
              <a:avLst/>
              <a:gdLst/>
              <a:ahLst/>
              <a:cxnLst/>
              <a:rect l="l" t="t" r="r" b="b"/>
              <a:pathLst>
                <a:path w="3795" h="2402" extrusionOk="0">
                  <a:moveTo>
                    <a:pt x="1516" y="424"/>
                  </a:moveTo>
                  <a:cubicBezTo>
                    <a:pt x="1546" y="512"/>
                    <a:pt x="1575" y="601"/>
                    <a:pt x="1615" y="689"/>
                  </a:cubicBezTo>
                  <a:cubicBezTo>
                    <a:pt x="1615" y="729"/>
                    <a:pt x="1624" y="768"/>
                    <a:pt x="1624" y="798"/>
                  </a:cubicBezTo>
                  <a:cubicBezTo>
                    <a:pt x="1585" y="670"/>
                    <a:pt x="1546" y="542"/>
                    <a:pt x="1516" y="424"/>
                  </a:cubicBezTo>
                  <a:close/>
                  <a:moveTo>
                    <a:pt x="1054" y="837"/>
                  </a:moveTo>
                  <a:lnTo>
                    <a:pt x="1054" y="837"/>
                  </a:lnTo>
                  <a:cubicBezTo>
                    <a:pt x="1064" y="847"/>
                    <a:pt x="1073" y="857"/>
                    <a:pt x="1083" y="877"/>
                  </a:cubicBezTo>
                  <a:cubicBezTo>
                    <a:pt x="1093" y="886"/>
                    <a:pt x="1103" y="906"/>
                    <a:pt x="1113" y="916"/>
                  </a:cubicBezTo>
                  <a:cubicBezTo>
                    <a:pt x="1123" y="936"/>
                    <a:pt x="1123" y="945"/>
                    <a:pt x="1123" y="965"/>
                  </a:cubicBezTo>
                  <a:cubicBezTo>
                    <a:pt x="1103" y="916"/>
                    <a:pt x="1073" y="877"/>
                    <a:pt x="1054" y="837"/>
                  </a:cubicBezTo>
                  <a:close/>
                  <a:moveTo>
                    <a:pt x="1742" y="1083"/>
                  </a:moveTo>
                  <a:lnTo>
                    <a:pt x="1772" y="1172"/>
                  </a:lnTo>
                  <a:lnTo>
                    <a:pt x="1772" y="1290"/>
                  </a:lnTo>
                  <a:cubicBezTo>
                    <a:pt x="1772" y="1260"/>
                    <a:pt x="1762" y="1240"/>
                    <a:pt x="1753" y="1211"/>
                  </a:cubicBezTo>
                  <a:cubicBezTo>
                    <a:pt x="1753" y="1201"/>
                    <a:pt x="1742" y="1192"/>
                    <a:pt x="1742" y="1172"/>
                  </a:cubicBezTo>
                  <a:cubicBezTo>
                    <a:pt x="1742" y="1152"/>
                    <a:pt x="1742" y="1133"/>
                    <a:pt x="1733" y="1103"/>
                  </a:cubicBezTo>
                  <a:cubicBezTo>
                    <a:pt x="1742" y="1093"/>
                    <a:pt x="1742" y="1093"/>
                    <a:pt x="1742" y="1083"/>
                  </a:cubicBezTo>
                  <a:close/>
                  <a:moveTo>
                    <a:pt x="1290" y="995"/>
                  </a:moveTo>
                  <a:lnTo>
                    <a:pt x="1290" y="995"/>
                  </a:lnTo>
                  <a:cubicBezTo>
                    <a:pt x="1290" y="1004"/>
                    <a:pt x="1300" y="1024"/>
                    <a:pt x="1309" y="1034"/>
                  </a:cubicBezTo>
                  <a:cubicBezTo>
                    <a:pt x="1358" y="1139"/>
                    <a:pt x="1415" y="1235"/>
                    <a:pt x="1463" y="1341"/>
                  </a:cubicBezTo>
                  <a:lnTo>
                    <a:pt x="1463" y="1341"/>
                  </a:lnTo>
                  <a:cubicBezTo>
                    <a:pt x="1462" y="1340"/>
                    <a:pt x="1460" y="1339"/>
                    <a:pt x="1457" y="1339"/>
                  </a:cubicBezTo>
                  <a:cubicBezTo>
                    <a:pt x="1408" y="1260"/>
                    <a:pt x="1349" y="1192"/>
                    <a:pt x="1300" y="1113"/>
                  </a:cubicBezTo>
                  <a:cubicBezTo>
                    <a:pt x="1290" y="1074"/>
                    <a:pt x="1290" y="1034"/>
                    <a:pt x="1290" y="995"/>
                  </a:cubicBezTo>
                  <a:close/>
                  <a:moveTo>
                    <a:pt x="2205" y="119"/>
                  </a:moveTo>
                  <a:cubicBezTo>
                    <a:pt x="2156" y="433"/>
                    <a:pt x="2107" y="739"/>
                    <a:pt x="2057" y="1054"/>
                  </a:cubicBezTo>
                  <a:cubicBezTo>
                    <a:pt x="2048" y="1122"/>
                    <a:pt x="2038" y="1192"/>
                    <a:pt x="2018" y="1260"/>
                  </a:cubicBezTo>
                  <a:cubicBezTo>
                    <a:pt x="2008" y="1290"/>
                    <a:pt x="1998" y="1319"/>
                    <a:pt x="1989" y="1359"/>
                  </a:cubicBezTo>
                  <a:cubicBezTo>
                    <a:pt x="2028" y="1004"/>
                    <a:pt x="2077" y="641"/>
                    <a:pt x="2116" y="286"/>
                  </a:cubicBezTo>
                  <a:cubicBezTo>
                    <a:pt x="2146" y="237"/>
                    <a:pt x="2175" y="178"/>
                    <a:pt x="2205" y="119"/>
                  </a:cubicBezTo>
                  <a:close/>
                  <a:moveTo>
                    <a:pt x="3071" y="857"/>
                  </a:moveTo>
                  <a:lnTo>
                    <a:pt x="3071" y="857"/>
                  </a:lnTo>
                  <a:cubicBezTo>
                    <a:pt x="2923" y="1034"/>
                    <a:pt x="2766" y="1211"/>
                    <a:pt x="2608" y="1388"/>
                  </a:cubicBezTo>
                  <a:lnTo>
                    <a:pt x="2875" y="1004"/>
                  </a:lnTo>
                  <a:cubicBezTo>
                    <a:pt x="2943" y="955"/>
                    <a:pt x="3002" y="906"/>
                    <a:pt x="3071" y="857"/>
                  </a:cubicBezTo>
                  <a:close/>
                  <a:moveTo>
                    <a:pt x="2520" y="1251"/>
                  </a:moveTo>
                  <a:cubicBezTo>
                    <a:pt x="2451" y="1349"/>
                    <a:pt x="2382" y="1447"/>
                    <a:pt x="2313" y="1536"/>
                  </a:cubicBezTo>
                  <a:cubicBezTo>
                    <a:pt x="2304" y="1546"/>
                    <a:pt x="2304" y="1546"/>
                    <a:pt x="2293" y="1546"/>
                  </a:cubicBezTo>
                  <a:cubicBezTo>
                    <a:pt x="2333" y="1477"/>
                    <a:pt x="2372" y="1408"/>
                    <a:pt x="2402" y="1339"/>
                  </a:cubicBezTo>
                  <a:lnTo>
                    <a:pt x="2520" y="1251"/>
                  </a:lnTo>
                  <a:close/>
                  <a:moveTo>
                    <a:pt x="3120" y="1231"/>
                  </a:moveTo>
                  <a:lnTo>
                    <a:pt x="3120" y="1231"/>
                  </a:lnTo>
                  <a:cubicBezTo>
                    <a:pt x="2963" y="1339"/>
                    <a:pt x="2815" y="1437"/>
                    <a:pt x="2667" y="1546"/>
                  </a:cubicBezTo>
                  <a:lnTo>
                    <a:pt x="2697" y="1516"/>
                  </a:lnTo>
                  <a:cubicBezTo>
                    <a:pt x="2766" y="1447"/>
                    <a:pt x="2845" y="1378"/>
                    <a:pt x="2923" y="1310"/>
                  </a:cubicBezTo>
                  <a:cubicBezTo>
                    <a:pt x="2993" y="1290"/>
                    <a:pt x="3052" y="1260"/>
                    <a:pt x="3120" y="1231"/>
                  </a:cubicBezTo>
                  <a:close/>
                  <a:moveTo>
                    <a:pt x="876" y="1221"/>
                  </a:moveTo>
                  <a:lnTo>
                    <a:pt x="876" y="1221"/>
                  </a:lnTo>
                  <a:cubicBezTo>
                    <a:pt x="975" y="1310"/>
                    <a:pt x="1073" y="1388"/>
                    <a:pt x="1172" y="1467"/>
                  </a:cubicBezTo>
                  <a:cubicBezTo>
                    <a:pt x="1182" y="1507"/>
                    <a:pt x="1182" y="1536"/>
                    <a:pt x="1191" y="1566"/>
                  </a:cubicBezTo>
                  <a:cubicBezTo>
                    <a:pt x="1113" y="1507"/>
                    <a:pt x="1044" y="1447"/>
                    <a:pt x="965" y="1388"/>
                  </a:cubicBezTo>
                  <a:cubicBezTo>
                    <a:pt x="935" y="1329"/>
                    <a:pt x="906" y="1280"/>
                    <a:pt x="876" y="1221"/>
                  </a:cubicBezTo>
                  <a:close/>
                  <a:moveTo>
                    <a:pt x="2284" y="1428"/>
                  </a:moveTo>
                  <a:cubicBezTo>
                    <a:pt x="2254" y="1477"/>
                    <a:pt x="2225" y="1536"/>
                    <a:pt x="2195" y="1595"/>
                  </a:cubicBezTo>
                  <a:lnTo>
                    <a:pt x="2186" y="1595"/>
                  </a:lnTo>
                  <a:lnTo>
                    <a:pt x="2195" y="1585"/>
                  </a:lnTo>
                  <a:cubicBezTo>
                    <a:pt x="2215" y="1536"/>
                    <a:pt x="2245" y="1487"/>
                    <a:pt x="2264" y="1437"/>
                  </a:cubicBezTo>
                  <a:cubicBezTo>
                    <a:pt x="2274" y="1437"/>
                    <a:pt x="2274" y="1428"/>
                    <a:pt x="2284" y="1428"/>
                  </a:cubicBezTo>
                  <a:close/>
                  <a:moveTo>
                    <a:pt x="1683" y="1231"/>
                  </a:moveTo>
                  <a:cubicBezTo>
                    <a:pt x="1694" y="1349"/>
                    <a:pt x="1713" y="1457"/>
                    <a:pt x="1733" y="1566"/>
                  </a:cubicBezTo>
                  <a:cubicBezTo>
                    <a:pt x="1733" y="1585"/>
                    <a:pt x="1742" y="1605"/>
                    <a:pt x="1742" y="1614"/>
                  </a:cubicBezTo>
                  <a:lnTo>
                    <a:pt x="1654" y="1290"/>
                  </a:lnTo>
                  <a:cubicBezTo>
                    <a:pt x="1654" y="1290"/>
                    <a:pt x="1664" y="1290"/>
                    <a:pt x="1664" y="1280"/>
                  </a:cubicBezTo>
                  <a:cubicBezTo>
                    <a:pt x="1664" y="1270"/>
                    <a:pt x="1674" y="1251"/>
                    <a:pt x="1683" y="1231"/>
                  </a:cubicBezTo>
                  <a:close/>
                  <a:moveTo>
                    <a:pt x="1300" y="1181"/>
                  </a:moveTo>
                  <a:lnTo>
                    <a:pt x="1300" y="1181"/>
                  </a:lnTo>
                  <a:cubicBezTo>
                    <a:pt x="1379" y="1280"/>
                    <a:pt x="1447" y="1369"/>
                    <a:pt x="1516" y="1467"/>
                  </a:cubicBezTo>
                  <a:cubicBezTo>
                    <a:pt x="1497" y="1516"/>
                    <a:pt x="1477" y="1575"/>
                    <a:pt x="1457" y="1625"/>
                  </a:cubicBezTo>
                  <a:cubicBezTo>
                    <a:pt x="1427" y="1585"/>
                    <a:pt x="1408" y="1536"/>
                    <a:pt x="1379" y="1496"/>
                  </a:cubicBezTo>
                  <a:cubicBezTo>
                    <a:pt x="1368" y="1487"/>
                    <a:pt x="1368" y="1467"/>
                    <a:pt x="1359" y="1447"/>
                  </a:cubicBezTo>
                  <a:cubicBezTo>
                    <a:pt x="1349" y="1428"/>
                    <a:pt x="1339" y="1408"/>
                    <a:pt x="1329" y="1378"/>
                  </a:cubicBezTo>
                  <a:cubicBezTo>
                    <a:pt x="1320" y="1319"/>
                    <a:pt x="1309" y="1251"/>
                    <a:pt x="1300" y="1181"/>
                  </a:cubicBezTo>
                  <a:close/>
                  <a:moveTo>
                    <a:pt x="2146" y="1526"/>
                  </a:moveTo>
                  <a:cubicBezTo>
                    <a:pt x="2127" y="1555"/>
                    <a:pt x="2107" y="1595"/>
                    <a:pt x="2097" y="1634"/>
                  </a:cubicBezTo>
                  <a:lnTo>
                    <a:pt x="2008" y="1664"/>
                  </a:lnTo>
                  <a:cubicBezTo>
                    <a:pt x="2008" y="1654"/>
                    <a:pt x="2008" y="1644"/>
                    <a:pt x="1998" y="1634"/>
                  </a:cubicBezTo>
                  <a:cubicBezTo>
                    <a:pt x="2048" y="1595"/>
                    <a:pt x="2097" y="1555"/>
                    <a:pt x="2146" y="1526"/>
                  </a:cubicBezTo>
                  <a:close/>
                  <a:moveTo>
                    <a:pt x="1635" y="1349"/>
                  </a:moveTo>
                  <a:lnTo>
                    <a:pt x="1723" y="1703"/>
                  </a:lnTo>
                  <a:cubicBezTo>
                    <a:pt x="1703" y="1664"/>
                    <a:pt x="1694" y="1625"/>
                    <a:pt x="1674" y="1595"/>
                  </a:cubicBezTo>
                  <a:lnTo>
                    <a:pt x="1595" y="1447"/>
                  </a:lnTo>
                  <a:cubicBezTo>
                    <a:pt x="1605" y="1418"/>
                    <a:pt x="1624" y="1378"/>
                    <a:pt x="1635" y="1349"/>
                  </a:cubicBezTo>
                  <a:close/>
                  <a:moveTo>
                    <a:pt x="2068" y="1673"/>
                  </a:moveTo>
                  <a:lnTo>
                    <a:pt x="2068" y="1673"/>
                  </a:lnTo>
                  <a:cubicBezTo>
                    <a:pt x="2057" y="1693"/>
                    <a:pt x="2048" y="1723"/>
                    <a:pt x="2038" y="1743"/>
                  </a:cubicBezTo>
                  <a:cubicBezTo>
                    <a:pt x="2028" y="1723"/>
                    <a:pt x="2028" y="1713"/>
                    <a:pt x="2018" y="1693"/>
                  </a:cubicBezTo>
                  <a:cubicBezTo>
                    <a:pt x="2038" y="1684"/>
                    <a:pt x="2057" y="1684"/>
                    <a:pt x="2068" y="1673"/>
                  </a:cubicBezTo>
                  <a:close/>
                  <a:moveTo>
                    <a:pt x="1005" y="1457"/>
                  </a:moveTo>
                  <a:lnTo>
                    <a:pt x="1005" y="1457"/>
                  </a:lnTo>
                  <a:cubicBezTo>
                    <a:pt x="1044" y="1487"/>
                    <a:pt x="1073" y="1516"/>
                    <a:pt x="1103" y="1546"/>
                  </a:cubicBezTo>
                  <a:cubicBezTo>
                    <a:pt x="1132" y="1566"/>
                    <a:pt x="1162" y="1595"/>
                    <a:pt x="1191" y="1614"/>
                  </a:cubicBezTo>
                  <a:cubicBezTo>
                    <a:pt x="1202" y="1684"/>
                    <a:pt x="1211" y="1743"/>
                    <a:pt x="1221" y="1802"/>
                  </a:cubicBezTo>
                  <a:cubicBezTo>
                    <a:pt x="1202" y="1782"/>
                    <a:pt x="1172" y="1762"/>
                    <a:pt x="1152" y="1732"/>
                  </a:cubicBezTo>
                  <a:cubicBezTo>
                    <a:pt x="1103" y="1644"/>
                    <a:pt x="1054" y="1555"/>
                    <a:pt x="1005" y="1457"/>
                  </a:cubicBezTo>
                  <a:close/>
                  <a:moveTo>
                    <a:pt x="1565" y="1536"/>
                  </a:moveTo>
                  <a:cubicBezTo>
                    <a:pt x="1565" y="1546"/>
                    <a:pt x="1565" y="1546"/>
                    <a:pt x="1575" y="1555"/>
                  </a:cubicBezTo>
                  <a:lnTo>
                    <a:pt x="1703" y="1792"/>
                  </a:lnTo>
                  <a:cubicBezTo>
                    <a:pt x="1674" y="1802"/>
                    <a:pt x="1654" y="1811"/>
                    <a:pt x="1635" y="1821"/>
                  </a:cubicBezTo>
                  <a:cubicBezTo>
                    <a:pt x="1595" y="1782"/>
                    <a:pt x="1556" y="1752"/>
                    <a:pt x="1516" y="1713"/>
                  </a:cubicBezTo>
                  <a:lnTo>
                    <a:pt x="1506" y="1703"/>
                  </a:lnTo>
                  <a:cubicBezTo>
                    <a:pt x="1526" y="1644"/>
                    <a:pt x="1546" y="1595"/>
                    <a:pt x="1565" y="1536"/>
                  </a:cubicBezTo>
                  <a:close/>
                  <a:moveTo>
                    <a:pt x="1379" y="1792"/>
                  </a:moveTo>
                  <a:cubicBezTo>
                    <a:pt x="1388" y="1792"/>
                    <a:pt x="1388" y="1802"/>
                    <a:pt x="1388" y="1811"/>
                  </a:cubicBezTo>
                  <a:lnTo>
                    <a:pt x="1388" y="1831"/>
                  </a:lnTo>
                  <a:cubicBezTo>
                    <a:pt x="1379" y="1811"/>
                    <a:pt x="1379" y="1802"/>
                    <a:pt x="1379" y="1792"/>
                  </a:cubicBezTo>
                  <a:close/>
                  <a:moveTo>
                    <a:pt x="1565" y="1802"/>
                  </a:moveTo>
                  <a:cubicBezTo>
                    <a:pt x="1576" y="1811"/>
                    <a:pt x="1595" y="1821"/>
                    <a:pt x="1605" y="1831"/>
                  </a:cubicBezTo>
                  <a:cubicBezTo>
                    <a:pt x="1595" y="1841"/>
                    <a:pt x="1595" y="1841"/>
                    <a:pt x="1585" y="1841"/>
                  </a:cubicBezTo>
                  <a:cubicBezTo>
                    <a:pt x="1585" y="1831"/>
                    <a:pt x="1576" y="1811"/>
                    <a:pt x="1565" y="1802"/>
                  </a:cubicBezTo>
                  <a:close/>
                  <a:moveTo>
                    <a:pt x="1979" y="1782"/>
                  </a:moveTo>
                  <a:cubicBezTo>
                    <a:pt x="1979" y="1802"/>
                    <a:pt x="1989" y="1811"/>
                    <a:pt x="1989" y="1831"/>
                  </a:cubicBezTo>
                  <a:cubicBezTo>
                    <a:pt x="1979" y="1841"/>
                    <a:pt x="1979" y="1861"/>
                    <a:pt x="1969" y="1870"/>
                  </a:cubicBezTo>
                  <a:lnTo>
                    <a:pt x="1969" y="1851"/>
                  </a:lnTo>
                  <a:cubicBezTo>
                    <a:pt x="1969" y="1831"/>
                    <a:pt x="1969" y="1802"/>
                    <a:pt x="1979" y="1782"/>
                  </a:cubicBezTo>
                  <a:close/>
                  <a:moveTo>
                    <a:pt x="1635" y="1861"/>
                  </a:moveTo>
                  <a:cubicBezTo>
                    <a:pt x="1635" y="1870"/>
                    <a:pt x="1624" y="1880"/>
                    <a:pt x="1615" y="1880"/>
                  </a:cubicBezTo>
                  <a:lnTo>
                    <a:pt x="1605" y="1870"/>
                  </a:lnTo>
                  <a:cubicBezTo>
                    <a:pt x="1615" y="1861"/>
                    <a:pt x="1624" y="1861"/>
                    <a:pt x="1624" y="1861"/>
                  </a:cubicBezTo>
                  <a:close/>
                  <a:moveTo>
                    <a:pt x="1202" y="1831"/>
                  </a:moveTo>
                  <a:lnTo>
                    <a:pt x="1231" y="1861"/>
                  </a:lnTo>
                  <a:lnTo>
                    <a:pt x="1231" y="1890"/>
                  </a:lnTo>
                  <a:lnTo>
                    <a:pt x="1202" y="1831"/>
                  </a:lnTo>
                  <a:close/>
                  <a:moveTo>
                    <a:pt x="1438" y="1890"/>
                  </a:moveTo>
                  <a:lnTo>
                    <a:pt x="1447" y="1900"/>
                  </a:lnTo>
                  <a:lnTo>
                    <a:pt x="1438" y="1900"/>
                  </a:lnTo>
                  <a:lnTo>
                    <a:pt x="1438" y="1890"/>
                  </a:lnTo>
                  <a:close/>
                  <a:moveTo>
                    <a:pt x="1723" y="1841"/>
                  </a:moveTo>
                  <a:cubicBezTo>
                    <a:pt x="1733" y="1870"/>
                    <a:pt x="1753" y="1890"/>
                    <a:pt x="1762" y="1920"/>
                  </a:cubicBezTo>
                  <a:lnTo>
                    <a:pt x="1762" y="1929"/>
                  </a:lnTo>
                  <a:cubicBezTo>
                    <a:pt x="1733" y="1910"/>
                    <a:pt x="1713" y="1890"/>
                    <a:pt x="1694" y="1870"/>
                  </a:cubicBezTo>
                  <a:lnTo>
                    <a:pt x="1723" y="1841"/>
                  </a:lnTo>
                  <a:close/>
                  <a:moveTo>
                    <a:pt x="1457" y="1929"/>
                  </a:moveTo>
                  <a:cubicBezTo>
                    <a:pt x="1467" y="1940"/>
                    <a:pt x="1477" y="1959"/>
                    <a:pt x="1487" y="1979"/>
                  </a:cubicBezTo>
                  <a:cubicBezTo>
                    <a:pt x="1467" y="1988"/>
                    <a:pt x="1457" y="2008"/>
                    <a:pt x="1438" y="2018"/>
                  </a:cubicBezTo>
                  <a:cubicBezTo>
                    <a:pt x="1427" y="2008"/>
                    <a:pt x="1418" y="1999"/>
                    <a:pt x="1408" y="1999"/>
                  </a:cubicBezTo>
                  <a:lnTo>
                    <a:pt x="1408" y="1979"/>
                  </a:lnTo>
                  <a:cubicBezTo>
                    <a:pt x="1408" y="1969"/>
                    <a:pt x="1418" y="1959"/>
                    <a:pt x="1418" y="1940"/>
                  </a:cubicBezTo>
                  <a:cubicBezTo>
                    <a:pt x="1438" y="1940"/>
                    <a:pt x="1447" y="1929"/>
                    <a:pt x="1457" y="1929"/>
                  </a:cubicBezTo>
                  <a:close/>
                  <a:moveTo>
                    <a:pt x="1664" y="1890"/>
                  </a:moveTo>
                  <a:cubicBezTo>
                    <a:pt x="1674" y="1900"/>
                    <a:pt x="1694" y="1910"/>
                    <a:pt x="1703" y="1920"/>
                  </a:cubicBezTo>
                  <a:cubicBezTo>
                    <a:pt x="1723" y="1940"/>
                    <a:pt x="1742" y="1949"/>
                    <a:pt x="1753" y="1969"/>
                  </a:cubicBezTo>
                  <a:lnTo>
                    <a:pt x="1742" y="2047"/>
                  </a:lnTo>
                  <a:cubicBezTo>
                    <a:pt x="1723" y="2018"/>
                    <a:pt x="1694" y="1999"/>
                    <a:pt x="1664" y="1979"/>
                  </a:cubicBezTo>
                  <a:cubicBezTo>
                    <a:pt x="1654" y="1949"/>
                    <a:pt x="1644" y="1929"/>
                    <a:pt x="1635" y="1910"/>
                  </a:cubicBezTo>
                  <a:cubicBezTo>
                    <a:pt x="1644" y="1900"/>
                    <a:pt x="1654" y="1890"/>
                    <a:pt x="1664" y="1890"/>
                  </a:cubicBezTo>
                  <a:close/>
                  <a:moveTo>
                    <a:pt x="1713" y="2058"/>
                  </a:moveTo>
                  <a:lnTo>
                    <a:pt x="1742" y="2087"/>
                  </a:lnTo>
                  <a:cubicBezTo>
                    <a:pt x="1742" y="2097"/>
                    <a:pt x="1733" y="2097"/>
                    <a:pt x="1733" y="2097"/>
                  </a:cubicBezTo>
                  <a:cubicBezTo>
                    <a:pt x="1723" y="2087"/>
                    <a:pt x="1723" y="2067"/>
                    <a:pt x="1713" y="2058"/>
                  </a:cubicBezTo>
                  <a:close/>
                  <a:moveTo>
                    <a:pt x="1427" y="2058"/>
                  </a:moveTo>
                  <a:lnTo>
                    <a:pt x="1467" y="2097"/>
                  </a:lnTo>
                  <a:lnTo>
                    <a:pt x="1487" y="2117"/>
                  </a:lnTo>
                  <a:lnTo>
                    <a:pt x="1427" y="2087"/>
                  </a:lnTo>
                  <a:cubicBezTo>
                    <a:pt x="1427" y="2087"/>
                    <a:pt x="1427" y="2077"/>
                    <a:pt x="1418" y="2067"/>
                  </a:cubicBezTo>
                  <a:cubicBezTo>
                    <a:pt x="1427" y="2067"/>
                    <a:pt x="1427" y="2067"/>
                    <a:pt x="1427" y="2058"/>
                  </a:cubicBezTo>
                  <a:close/>
                  <a:moveTo>
                    <a:pt x="1506" y="2008"/>
                  </a:moveTo>
                  <a:cubicBezTo>
                    <a:pt x="1516" y="2028"/>
                    <a:pt x="1526" y="2047"/>
                    <a:pt x="1546" y="2067"/>
                  </a:cubicBezTo>
                  <a:lnTo>
                    <a:pt x="1575" y="2156"/>
                  </a:lnTo>
                  <a:lnTo>
                    <a:pt x="1575" y="2156"/>
                  </a:lnTo>
                  <a:lnTo>
                    <a:pt x="1565" y="2146"/>
                  </a:lnTo>
                  <a:cubicBezTo>
                    <a:pt x="1526" y="2117"/>
                    <a:pt x="1497" y="2077"/>
                    <a:pt x="1457" y="2038"/>
                  </a:cubicBezTo>
                  <a:cubicBezTo>
                    <a:pt x="1477" y="2028"/>
                    <a:pt x="1487" y="2018"/>
                    <a:pt x="1506" y="2008"/>
                  </a:cubicBezTo>
                  <a:close/>
                  <a:moveTo>
                    <a:pt x="2864" y="1920"/>
                  </a:moveTo>
                  <a:cubicBezTo>
                    <a:pt x="2786" y="1949"/>
                    <a:pt x="2697" y="1988"/>
                    <a:pt x="2608" y="2028"/>
                  </a:cubicBezTo>
                  <a:cubicBezTo>
                    <a:pt x="2490" y="2077"/>
                    <a:pt x="2382" y="2126"/>
                    <a:pt x="2264" y="2176"/>
                  </a:cubicBezTo>
                  <a:cubicBezTo>
                    <a:pt x="2402" y="2106"/>
                    <a:pt x="2549" y="2028"/>
                    <a:pt x="2687" y="1959"/>
                  </a:cubicBezTo>
                  <a:cubicBezTo>
                    <a:pt x="2746" y="1940"/>
                    <a:pt x="2805" y="1929"/>
                    <a:pt x="2864" y="1920"/>
                  </a:cubicBezTo>
                  <a:close/>
                  <a:moveTo>
                    <a:pt x="1516" y="2289"/>
                  </a:moveTo>
                  <a:lnTo>
                    <a:pt x="1467" y="2313"/>
                  </a:lnTo>
                  <a:lnTo>
                    <a:pt x="1457" y="2303"/>
                  </a:lnTo>
                  <a:cubicBezTo>
                    <a:pt x="1482" y="2303"/>
                    <a:pt x="1499" y="2297"/>
                    <a:pt x="1516" y="2289"/>
                  </a:cubicBezTo>
                  <a:close/>
                  <a:moveTo>
                    <a:pt x="2087" y="2284"/>
                  </a:moveTo>
                  <a:cubicBezTo>
                    <a:pt x="2087" y="2303"/>
                    <a:pt x="2077" y="2313"/>
                    <a:pt x="2068" y="2333"/>
                  </a:cubicBezTo>
                  <a:cubicBezTo>
                    <a:pt x="2057" y="2323"/>
                    <a:pt x="2057" y="2313"/>
                    <a:pt x="2048" y="2303"/>
                  </a:cubicBezTo>
                  <a:cubicBezTo>
                    <a:pt x="2057" y="2303"/>
                    <a:pt x="2077" y="2294"/>
                    <a:pt x="2087" y="2284"/>
                  </a:cubicBezTo>
                  <a:close/>
                  <a:moveTo>
                    <a:pt x="778" y="1969"/>
                  </a:moveTo>
                  <a:lnTo>
                    <a:pt x="778" y="1969"/>
                  </a:lnTo>
                  <a:cubicBezTo>
                    <a:pt x="857" y="1999"/>
                    <a:pt x="926" y="2038"/>
                    <a:pt x="1005" y="2067"/>
                  </a:cubicBezTo>
                  <a:cubicBezTo>
                    <a:pt x="1103" y="2156"/>
                    <a:pt x="1191" y="2254"/>
                    <a:pt x="1290" y="2343"/>
                  </a:cubicBezTo>
                  <a:cubicBezTo>
                    <a:pt x="1280" y="2343"/>
                    <a:pt x="1270" y="2353"/>
                    <a:pt x="1270" y="2353"/>
                  </a:cubicBezTo>
                  <a:cubicBezTo>
                    <a:pt x="1261" y="2353"/>
                    <a:pt x="1250" y="2343"/>
                    <a:pt x="1241" y="2343"/>
                  </a:cubicBezTo>
                  <a:cubicBezTo>
                    <a:pt x="1132" y="2264"/>
                    <a:pt x="1024" y="2176"/>
                    <a:pt x="916" y="2087"/>
                  </a:cubicBezTo>
                  <a:cubicBezTo>
                    <a:pt x="867" y="2047"/>
                    <a:pt x="828" y="2008"/>
                    <a:pt x="778" y="1969"/>
                  </a:cubicBezTo>
                  <a:close/>
                  <a:moveTo>
                    <a:pt x="2363" y="2323"/>
                  </a:moveTo>
                  <a:lnTo>
                    <a:pt x="2363" y="2323"/>
                  </a:lnTo>
                  <a:cubicBezTo>
                    <a:pt x="2343" y="2333"/>
                    <a:pt x="2313" y="2343"/>
                    <a:pt x="2284" y="2353"/>
                  </a:cubicBezTo>
                  <a:cubicBezTo>
                    <a:pt x="2274" y="2362"/>
                    <a:pt x="2254" y="2362"/>
                    <a:pt x="2245" y="2362"/>
                  </a:cubicBezTo>
                  <a:cubicBezTo>
                    <a:pt x="2284" y="2353"/>
                    <a:pt x="2323" y="2333"/>
                    <a:pt x="2363" y="2323"/>
                  </a:cubicBezTo>
                  <a:close/>
                  <a:moveTo>
                    <a:pt x="2127" y="2303"/>
                  </a:moveTo>
                  <a:cubicBezTo>
                    <a:pt x="2127" y="2303"/>
                    <a:pt x="2136" y="2303"/>
                    <a:pt x="2136" y="2313"/>
                  </a:cubicBezTo>
                  <a:cubicBezTo>
                    <a:pt x="2136" y="2323"/>
                    <a:pt x="2146" y="2343"/>
                    <a:pt x="2146" y="2362"/>
                  </a:cubicBezTo>
                  <a:cubicBezTo>
                    <a:pt x="2136" y="2362"/>
                    <a:pt x="2127" y="2362"/>
                    <a:pt x="2116" y="2373"/>
                  </a:cubicBezTo>
                  <a:lnTo>
                    <a:pt x="2097" y="2353"/>
                  </a:lnTo>
                  <a:cubicBezTo>
                    <a:pt x="2107" y="2333"/>
                    <a:pt x="2116" y="2313"/>
                    <a:pt x="2127" y="2303"/>
                  </a:cubicBezTo>
                  <a:close/>
                  <a:moveTo>
                    <a:pt x="1890" y="0"/>
                  </a:moveTo>
                  <a:cubicBezTo>
                    <a:pt x="1851" y="0"/>
                    <a:pt x="1812" y="0"/>
                    <a:pt x="1772" y="11"/>
                  </a:cubicBezTo>
                  <a:lnTo>
                    <a:pt x="1772" y="837"/>
                  </a:lnTo>
                  <a:cubicBezTo>
                    <a:pt x="1772" y="857"/>
                    <a:pt x="1762" y="866"/>
                    <a:pt x="1753" y="886"/>
                  </a:cubicBezTo>
                  <a:cubicBezTo>
                    <a:pt x="1733" y="818"/>
                    <a:pt x="1703" y="748"/>
                    <a:pt x="1683" y="680"/>
                  </a:cubicBezTo>
                  <a:cubicBezTo>
                    <a:pt x="1664" y="552"/>
                    <a:pt x="1654" y="424"/>
                    <a:pt x="1644" y="296"/>
                  </a:cubicBezTo>
                  <a:cubicBezTo>
                    <a:pt x="1635" y="208"/>
                    <a:pt x="1624" y="119"/>
                    <a:pt x="1615" y="20"/>
                  </a:cubicBezTo>
                  <a:cubicBezTo>
                    <a:pt x="1595" y="20"/>
                    <a:pt x="1575" y="30"/>
                    <a:pt x="1546" y="30"/>
                  </a:cubicBezTo>
                  <a:cubicBezTo>
                    <a:pt x="1555" y="144"/>
                    <a:pt x="1565" y="267"/>
                    <a:pt x="1574" y="381"/>
                  </a:cubicBezTo>
                  <a:lnTo>
                    <a:pt x="1574" y="381"/>
                  </a:lnTo>
                  <a:cubicBezTo>
                    <a:pt x="1535" y="265"/>
                    <a:pt x="1496" y="157"/>
                    <a:pt x="1457" y="50"/>
                  </a:cubicBezTo>
                  <a:cubicBezTo>
                    <a:pt x="1418" y="59"/>
                    <a:pt x="1379" y="70"/>
                    <a:pt x="1349" y="79"/>
                  </a:cubicBezTo>
                  <a:cubicBezTo>
                    <a:pt x="1398" y="286"/>
                    <a:pt x="1457" y="493"/>
                    <a:pt x="1516" y="700"/>
                  </a:cubicBezTo>
                  <a:cubicBezTo>
                    <a:pt x="1565" y="837"/>
                    <a:pt x="1605" y="985"/>
                    <a:pt x="1654" y="1122"/>
                  </a:cubicBezTo>
                  <a:lnTo>
                    <a:pt x="1624" y="1181"/>
                  </a:lnTo>
                  <a:cubicBezTo>
                    <a:pt x="1565" y="945"/>
                    <a:pt x="1497" y="709"/>
                    <a:pt x="1427" y="483"/>
                  </a:cubicBezTo>
                  <a:cubicBezTo>
                    <a:pt x="1388" y="345"/>
                    <a:pt x="1349" y="217"/>
                    <a:pt x="1309" y="89"/>
                  </a:cubicBezTo>
                  <a:cubicBezTo>
                    <a:pt x="1300" y="89"/>
                    <a:pt x="1290" y="99"/>
                    <a:pt x="1280" y="99"/>
                  </a:cubicBezTo>
                  <a:cubicBezTo>
                    <a:pt x="1368" y="404"/>
                    <a:pt x="1457" y="709"/>
                    <a:pt x="1546" y="1024"/>
                  </a:cubicBezTo>
                  <a:cubicBezTo>
                    <a:pt x="1565" y="1093"/>
                    <a:pt x="1585" y="1162"/>
                    <a:pt x="1605" y="1240"/>
                  </a:cubicBezTo>
                  <a:cubicBezTo>
                    <a:pt x="1585" y="1280"/>
                    <a:pt x="1575" y="1319"/>
                    <a:pt x="1556" y="1369"/>
                  </a:cubicBezTo>
                  <a:cubicBezTo>
                    <a:pt x="1457" y="1181"/>
                    <a:pt x="1368" y="995"/>
                    <a:pt x="1270" y="818"/>
                  </a:cubicBezTo>
                  <a:cubicBezTo>
                    <a:pt x="1250" y="581"/>
                    <a:pt x="1231" y="345"/>
                    <a:pt x="1221" y="119"/>
                  </a:cubicBezTo>
                  <a:cubicBezTo>
                    <a:pt x="1172" y="138"/>
                    <a:pt x="1123" y="158"/>
                    <a:pt x="1064" y="178"/>
                  </a:cubicBezTo>
                  <a:cubicBezTo>
                    <a:pt x="1073" y="267"/>
                    <a:pt x="1073" y="355"/>
                    <a:pt x="1083" y="453"/>
                  </a:cubicBezTo>
                  <a:cubicBezTo>
                    <a:pt x="1044" y="374"/>
                    <a:pt x="1005" y="306"/>
                    <a:pt x="965" y="227"/>
                  </a:cubicBezTo>
                  <a:lnTo>
                    <a:pt x="906" y="256"/>
                  </a:lnTo>
                  <a:cubicBezTo>
                    <a:pt x="965" y="385"/>
                    <a:pt x="1034" y="503"/>
                    <a:pt x="1093" y="621"/>
                  </a:cubicBezTo>
                  <a:cubicBezTo>
                    <a:pt x="1103" y="700"/>
                    <a:pt x="1103" y="778"/>
                    <a:pt x="1113" y="857"/>
                  </a:cubicBezTo>
                  <a:cubicBezTo>
                    <a:pt x="1054" y="768"/>
                    <a:pt x="994" y="689"/>
                    <a:pt x="935" y="601"/>
                  </a:cubicBezTo>
                  <a:cubicBezTo>
                    <a:pt x="887" y="512"/>
                    <a:pt x="828" y="424"/>
                    <a:pt x="778" y="335"/>
                  </a:cubicBezTo>
                  <a:cubicBezTo>
                    <a:pt x="758" y="355"/>
                    <a:pt x="739" y="365"/>
                    <a:pt x="719" y="374"/>
                  </a:cubicBezTo>
                  <a:cubicBezTo>
                    <a:pt x="847" y="581"/>
                    <a:pt x="955" y="798"/>
                    <a:pt x="1064" y="1004"/>
                  </a:cubicBezTo>
                  <a:cubicBezTo>
                    <a:pt x="1083" y="1044"/>
                    <a:pt x="1103" y="1074"/>
                    <a:pt x="1123" y="1113"/>
                  </a:cubicBezTo>
                  <a:cubicBezTo>
                    <a:pt x="965" y="886"/>
                    <a:pt x="798" y="670"/>
                    <a:pt x="621" y="453"/>
                  </a:cubicBezTo>
                  <a:lnTo>
                    <a:pt x="513" y="562"/>
                  </a:lnTo>
                  <a:cubicBezTo>
                    <a:pt x="729" y="827"/>
                    <a:pt x="935" y="1103"/>
                    <a:pt x="1123" y="1378"/>
                  </a:cubicBezTo>
                  <a:cubicBezTo>
                    <a:pt x="1024" y="1299"/>
                    <a:pt x="935" y="1231"/>
                    <a:pt x="837" y="1152"/>
                  </a:cubicBezTo>
                  <a:cubicBezTo>
                    <a:pt x="798" y="1074"/>
                    <a:pt x="749" y="995"/>
                    <a:pt x="709" y="916"/>
                  </a:cubicBezTo>
                  <a:lnTo>
                    <a:pt x="502" y="562"/>
                  </a:lnTo>
                  <a:cubicBezTo>
                    <a:pt x="493" y="581"/>
                    <a:pt x="473" y="601"/>
                    <a:pt x="454" y="611"/>
                  </a:cubicBezTo>
                  <a:cubicBezTo>
                    <a:pt x="542" y="759"/>
                    <a:pt x="621" y="896"/>
                    <a:pt x="699" y="1034"/>
                  </a:cubicBezTo>
                  <a:lnTo>
                    <a:pt x="463" y="857"/>
                  </a:lnTo>
                  <a:cubicBezTo>
                    <a:pt x="424" y="818"/>
                    <a:pt x="384" y="788"/>
                    <a:pt x="336" y="759"/>
                  </a:cubicBezTo>
                  <a:cubicBezTo>
                    <a:pt x="336" y="768"/>
                    <a:pt x="325" y="778"/>
                    <a:pt x="316" y="788"/>
                  </a:cubicBezTo>
                  <a:cubicBezTo>
                    <a:pt x="463" y="896"/>
                    <a:pt x="601" y="1004"/>
                    <a:pt x="739" y="1113"/>
                  </a:cubicBezTo>
                  <a:cubicBezTo>
                    <a:pt x="769" y="1172"/>
                    <a:pt x="798" y="1221"/>
                    <a:pt x="828" y="1280"/>
                  </a:cubicBezTo>
                  <a:cubicBezTo>
                    <a:pt x="808" y="1260"/>
                    <a:pt x="778" y="1240"/>
                    <a:pt x="758" y="1221"/>
                  </a:cubicBezTo>
                  <a:cubicBezTo>
                    <a:pt x="601" y="1093"/>
                    <a:pt x="443" y="965"/>
                    <a:pt x="276" y="847"/>
                  </a:cubicBezTo>
                  <a:cubicBezTo>
                    <a:pt x="276" y="847"/>
                    <a:pt x="266" y="857"/>
                    <a:pt x="266" y="866"/>
                  </a:cubicBezTo>
                  <a:cubicBezTo>
                    <a:pt x="463" y="1024"/>
                    <a:pt x="670" y="1192"/>
                    <a:pt x="867" y="1349"/>
                  </a:cubicBezTo>
                  <a:cubicBezTo>
                    <a:pt x="876" y="1359"/>
                    <a:pt x="876" y="1359"/>
                    <a:pt x="876" y="1369"/>
                  </a:cubicBezTo>
                  <a:lnTo>
                    <a:pt x="994" y="1575"/>
                  </a:lnTo>
                  <a:cubicBezTo>
                    <a:pt x="867" y="1447"/>
                    <a:pt x="739" y="1329"/>
                    <a:pt x="601" y="1201"/>
                  </a:cubicBezTo>
                  <a:cubicBezTo>
                    <a:pt x="493" y="1093"/>
                    <a:pt x="375" y="985"/>
                    <a:pt x="257" y="866"/>
                  </a:cubicBezTo>
                  <a:cubicBezTo>
                    <a:pt x="257" y="877"/>
                    <a:pt x="247" y="886"/>
                    <a:pt x="247" y="896"/>
                  </a:cubicBezTo>
                  <a:cubicBezTo>
                    <a:pt x="443" y="1093"/>
                    <a:pt x="650" y="1290"/>
                    <a:pt x="857" y="1487"/>
                  </a:cubicBezTo>
                  <a:lnTo>
                    <a:pt x="1044" y="1673"/>
                  </a:lnTo>
                  <a:cubicBezTo>
                    <a:pt x="1093" y="1782"/>
                    <a:pt x="1152" y="1890"/>
                    <a:pt x="1211" y="1999"/>
                  </a:cubicBezTo>
                  <a:cubicBezTo>
                    <a:pt x="1172" y="1988"/>
                    <a:pt x="1142" y="1979"/>
                    <a:pt x="1113" y="1959"/>
                  </a:cubicBezTo>
                  <a:cubicBezTo>
                    <a:pt x="798" y="1644"/>
                    <a:pt x="483" y="1329"/>
                    <a:pt x="178" y="1014"/>
                  </a:cubicBezTo>
                  <a:cubicBezTo>
                    <a:pt x="158" y="1063"/>
                    <a:pt x="128" y="1113"/>
                    <a:pt x="119" y="1162"/>
                  </a:cubicBezTo>
                  <a:cubicBezTo>
                    <a:pt x="325" y="1378"/>
                    <a:pt x="542" y="1595"/>
                    <a:pt x="758" y="1811"/>
                  </a:cubicBezTo>
                  <a:cubicBezTo>
                    <a:pt x="660" y="1772"/>
                    <a:pt x="561" y="1732"/>
                    <a:pt x="473" y="1693"/>
                  </a:cubicBezTo>
                  <a:cubicBezTo>
                    <a:pt x="345" y="1585"/>
                    <a:pt x="217" y="1467"/>
                    <a:pt x="99" y="1349"/>
                  </a:cubicBezTo>
                  <a:cubicBezTo>
                    <a:pt x="89" y="1339"/>
                    <a:pt x="80" y="1319"/>
                    <a:pt x="60" y="1310"/>
                  </a:cubicBezTo>
                  <a:cubicBezTo>
                    <a:pt x="60" y="1319"/>
                    <a:pt x="60" y="1339"/>
                    <a:pt x="50" y="1349"/>
                  </a:cubicBezTo>
                  <a:cubicBezTo>
                    <a:pt x="158" y="1457"/>
                    <a:pt x="276" y="1555"/>
                    <a:pt x="384" y="1664"/>
                  </a:cubicBezTo>
                  <a:cubicBezTo>
                    <a:pt x="266" y="1614"/>
                    <a:pt x="139" y="1566"/>
                    <a:pt x="21" y="1507"/>
                  </a:cubicBezTo>
                  <a:cubicBezTo>
                    <a:pt x="10" y="1555"/>
                    <a:pt x="10" y="1605"/>
                    <a:pt x="1" y="1654"/>
                  </a:cubicBezTo>
                  <a:cubicBezTo>
                    <a:pt x="227" y="1743"/>
                    <a:pt x="454" y="1841"/>
                    <a:pt x="680" y="1929"/>
                  </a:cubicBezTo>
                  <a:cubicBezTo>
                    <a:pt x="837" y="2067"/>
                    <a:pt x="994" y="2195"/>
                    <a:pt x="1152" y="2313"/>
                  </a:cubicBezTo>
                  <a:lnTo>
                    <a:pt x="1034" y="2284"/>
                  </a:lnTo>
                  <a:cubicBezTo>
                    <a:pt x="994" y="2274"/>
                    <a:pt x="955" y="2254"/>
                    <a:pt x="906" y="2244"/>
                  </a:cubicBezTo>
                  <a:cubicBezTo>
                    <a:pt x="601" y="2117"/>
                    <a:pt x="296" y="1979"/>
                    <a:pt x="1" y="1831"/>
                  </a:cubicBezTo>
                  <a:lnTo>
                    <a:pt x="1" y="1831"/>
                  </a:lnTo>
                  <a:cubicBezTo>
                    <a:pt x="1" y="1890"/>
                    <a:pt x="10" y="1940"/>
                    <a:pt x="21" y="1988"/>
                  </a:cubicBezTo>
                  <a:cubicBezTo>
                    <a:pt x="325" y="2136"/>
                    <a:pt x="631" y="2274"/>
                    <a:pt x="946" y="2402"/>
                  </a:cubicBezTo>
                  <a:lnTo>
                    <a:pt x="2697" y="2402"/>
                  </a:lnTo>
                  <a:cubicBezTo>
                    <a:pt x="2825" y="2392"/>
                    <a:pt x="2943" y="2382"/>
                    <a:pt x="3061" y="2373"/>
                  </a:cubicBezTo>
                  <a:cubicBezTo>
                    <a:pt x="3219" y="2362"/>
                    <a:pt x="3367" y="2343"/>
                    <a:pt x="3524" y="2333"/>
                  </a:cubicBezTo>
                  <a:cubicBezTo>
                    <a:pt x="3541" y="2324"/>
                    <a:pt x="3543" y="2301"/>
                    <a:pt x="3531" y="2301"/>
                  </a:cubicBezTo>
                  <a:cubicBezTo>
                    <a:pt x="3529" y="2301"/>
                    <a:pt x="3527" y="2302"/>
                    <a:pt x="3524" y="2303"/>
                  </a:cubicBezTo>
                  <a:cubicBezTo>
                    <a:pt x="3209" y="2333"/>
                    <a:pt x="2884" y="2362"/>
                    <a:pt x="2569" y="2392"/>
                  </a:cubicBezTo>
                  <a:cubicBezTo>
                    <a:pt x="2608" y="2373"/>
                    <a:pt x="2648" y="2353"/>
                    <a:pt x="2687" y="2343"/>
                  </a:cubicBezTo>
                  <a:cubicBezTo>
                    <a:pt x="2835" y="2323"/>
                    <a:pt x="2982" y="2313"/>
                    <a:pt x="3130" y="2294"/>
                  </a:cubicBezTo>
                  <a:cubicBezTo>
                    <a:pt x="3317" y="2274"/>
                    <a:pt x="3514" y="2254"/>
                    <a:pt x="3711" y="2235"/>
                  </a:cubicBezTo>
                  <a:cubicBezTo>
                    <a:pt x="3711" y="2225"/>
                    <a:pt x="3711" y="2215"/>
                    <a:pt x="3721" y="2205"/>
                  </a:cubicBezTo>
                  <a:lnTo>
                    <a:pt x="3721" y="2205"/>
                  </a:lnTo>
                  <a:cubicBezTo>
                    <a:pt x="3406" y="2235"/>
                    <a:pt x="3091" y="2264"/>
                    <a:pt x="2776" y="2303"/>
                  </a:cubicBezTo>
                  <a:cubicBezTo>
                    <a:pt x="2973" y="2225"/>
                    <a:pt x="3170" y="2136"/>
                    <a:pt x="3356" y="2058"/>
                  </a:cubicBezTo>
                  <a:cubicBezTo>
                    <a:pt x="3494" y="2028"/>
                    <a:pt x="3632" y="1988"/>
                    <a:pt x="3770" y="1959"/>
                  </a:cubicBezTo>
                  <a:lnTo>
                    <a:pt x="3770" y="1929"/>
                  </a:lnTo>
                  <a:cubicBezTo>
                    <a:pt x="3681" y="1949"/>
                    <a:pt x="3603" y="1969"/>
                    <a:pt x="3514" y="1988"/>
                  </a:cubicBezTo>
                  <a:cubicBezTo>
                    <a:pt x="3583" y="1959"/>
                    <a:pt x="3652" y="1929"/>
                    <a:pt x="3711" y="1900"/>
                  </a:cubicBezTo>
                  <a:cubicBezTo>
                    <a:pt x="3794" y="1867"/>
                    <a:pt x="3743" y="1783"/>
                    <a:pt x="3671" y="1783"/>
                  </a:cubicBezTo>
                  <a:cubicBezTo>
                    <a:pt x="3658" y="1783"/>
                    <a:pt x="3645" y="1786"/>
                    <a:pt x="3632" y="1792"/>
                  </a:cubicBezTo>
                  <a:cubicBezTo>
                    <a:pt x="3297" y="1940"/>
                    <a:pt x="2953" y="2087"/>
                    <a:pt x="2619" y="2225"/>
                  </a:cubicBezTo>
                  <a:cubicBezTo>
                    <a:pt x="2481" y="2264"/>
                    <a:pt x="2353" y="2303"/>
                    <a:pt x="2215" y="2343"/>
                  </a:cubicBezTo>
                  <a:cubicBezTo>
                    <a:pt x="2205" y="2303"/>
                    <a:pt x="2195" y="2274"/>
                    <a:pt x="2186" y="2244"/>
                  </a:cubicBezTo>
                  <a:cubicBezTo>
                    <a:pt x="2471" y="2126"/>
                    <a:pt x="2746" y="1999"/>
                    <a:pt x="3022" y="1880"/>
                  </a:cubicBezTo>
                  <a:lnTo>
                    <a:pt x="3288" y="1821"/>
                  </a:lnTo>
                  <a:cubicBezTo>
                    <a:pt x="3445" y="1782"/>
                    <a:pt x="3612" y="1732"/>
                    <a:pt x="3780" y="1693"/>
                  </a:cubicBezTo>
                  <a:lnTo>
                    <a:pt x="3780" y="1664"/>
                  </a:lnTo>
                  <a:cubicBezTo>
                    <a:pt x="3573" y="1713"/>
                    <a:pt x="3367" y="1762"/>
                    <a:pt x="3170" y="1811"/>
                  </a:cubicBezTo>
                  <a:cubicBezTo>
                    <a:pt x="3347" y="1732"/>
                    <a:pt x="3533" y="1644"/>
                    <a:pt x="3721" y="1566"/>
                  </a:cubicBezTo>
                  <a:cubicBezTo>
                    <a:pt x="3738" y="1557"/>
                    <a:pt x="3725" y="1534"/>
                    <a:pt x="3709" y="1534"/>
                  </a:cubicBezTo>
                  <a:cubicBezTo>
                    <a:pt x="3707" y="1534"/>
                    <a:pt x="3704" y="1534"/>
                    <a:pt x="3701" y="1536"/>
                  </a:cubicBezTo>
                  <a:cubicBezTo>
                    <a:pt x="3474" y="1644"/>
                    <a:pt x="3238" y="1752"/>
                    <a:pt x="3012" y="1851"/>
                  </a:cubicBezTo>
                  <a:cubicBezTo>
                    <a:pt x="2934" y="1870"/>
                    <a:pt x="2864" y="1890"/>
                    <a:pt x="2786" y="1900"/>
                  </a:cubicBezTo>
                  <a:cubicBezTo>
                    <a:pt x="3111" y="1732"/>
                    <a:pt x="3426" y="1575"/>
                    <a:pt x="3741" y="1408"/>
                  </a:cubicBezTo>
                  <a:cubicBezTo>
                    <a:pt x="3730" y="1359"/>
                    <a:pt x="3721" y="1310"/>
                    <a:pt x="3701" y="1270"/>
                  </a:cubicBezTo>
                  <a:cubicBezTo>
                    <a:pt x="3219" y="1526"/>
                    <a:pt x="2737" y="1772"/>
                    <a:pt x="2254" y="2028"/>
                  </a:cubicBezTo>
                  <a:cubicBezTo>
                    <a:pt x="2254" y="2018"/>
                    <a:pt x="2264" y="1999"/>
                    <a:pt x="2274" y="1988"/>
                  </a:cubicBezTo>
                  <a:cubicBezTo>
                    <a:pt x="2422" y="1890"/>
                    <a:pt x="2560" y="1792"/>
                    <a:pt x="2707" y="1693"/>
                  </a:cubicBezTo>
                  <a:cubicBezTo>
                    <a:pt x="2855" y="1605"/>
                    <a:pt x="3002" y="1526"/>
                    <a:pt x="3140" y="1447"/>
                  </a:cubicBezTo>
                  <a:cubicBezTo>
                    <a:pt x="3317" y="1349"/>
                    <a:pt x="3485" y="1251"/>
                    <a:pt x="3662" y="1152"/>
                  </a:cubicBezTo>
                  <a:cubicBezTo>
                    <a:pt x="3652" y="1142"/>
                    <a:pt x="3652" y="1133"/>
                    <a:pt x="3652" y="1122"/>
                  </a:cubicBezTo>
                  <a:cubicBezTo>
                    <a:pt x="3426" y="1251"/>
                    <a:pt x="3189" y="1378"/>
                    <a:pt x="2963" y="1516"/>
                  </a:cubicBezTo>
                  <a:lnTo>
                    <a:pt x="3612" y="1044"/>
                  </a:lnTo>
                  <a:lnTo>
                    <a:pt x="3553" y="926"/>
                  </a:lnTo>
                  <a:cubicBezTo>
                    <a:pt x="3445" y="995"/>
                    <a:pt x="3337" y="1074"/>
                    <a:pt x="3238" y="1152"/>
                  </a:cubicBezTo>
                  <a:cubicBezTo>
                    <a:pt x="3150" y="1181"/>
                    <a:pt x="3071" y="1221"/>
                    <a:pt x="2993" y="1251"/>
                  </a:cubicBezTo>
                  <a:cubicBezTo>
                    <a:pt x="3032" y="1211"/>
                    <a:pt x="3081" y="1172"/>
                    <a:pt x="3130" y="1122"/>
                  </a:cubicBezTo>
                  <a:cubicBezTo>
                    <a:pt x="3238" y="1014"/>
                    <a:pt x="3356" y="906"/>
                    <a:pt x="3465" y="788"/>
                  </a:cubicBezTo>
                  <a:cubicBezTo>
                    <a:pt x="3455" y="778"/>
                    <a:pt x="3445" y="768"/>
                    <a:pt x="3445" y="759"/>
                  </a:cubicBezTo>
                  <a:cubicBezTo>
                    <a:pt x="3268" y="945"/>
                    <a:pt x="3091" y="1122"/>
                    <a:pt x="2904" y="1290"/>
                  </a:cubicBezTo>
                  <a:cubicBezTo>
                    <a:pt x="2894" y="1290"/>
                    <a:pt x="2894" y="1290"/>
                    <a:pt x="2884" y="1299"/>
                  </a:cubicBezTo>
                  <a:cubicBezTo>
                    <a:pt x="3061" y="1103"/>
                    <a:pt x="3229" y="906"/>
                    <a:pt x="3396" y="700"/>
                  </a:cubicBezTo>
                  <a:cubicBezTo>
                    <a:pt x="3367" y="670"/>
                    <a:pt x="3337" y="630"/>
                    <a:pt x="3297" y="591"/>
                  </a:cubicBezTo>
                  <a:cubicBezTo>
                    <a:pt x="3248" y="650"/>
                    <a:pt x="3209" y="700"/>
                    <a:pt x="3159" y="759"/>
                  </a:cubicBezTo>
                  <a:cubicBezTo>
                    <a:pt x="3071" y="818"/>
                    <a:pt x="2993" y="877"/>
                    <a:pt x="2914" y="926"/>
                  </a:cubicBezTo>
                  <a:cubicBezTo>
                    <a:pt x="3002" y="778"/>
                    <a:pt x="3091" y="630"/>
                    <a:pt x="3179" y="473"/>
                  </a:cubicBezTo>
                  <a:cubicBezTo>
                    <a:pt x="3130" y="433"/>
                    <a:pt x="3081" y="394"/>
                    <a:pt x="3022" y="355"/>
                  </a:cubicBezTo>
                  <a:cubicBezTo>
                    <a:pt x="2934" y="542"/>
                    <a:pt x="2835" y="719"/>
                    <a:pt x="2737" y="906"/>
                  </a:cubicBezTo>
                  <a:cubicBezTo>
                    <a:pt x="2786" y="788"/>
                    <a:pt x="2835" y="670"/>
                    <a:pt x="2875" y="552"/>
                  </a:cubicBezTo>
                  <a:lnTo>
                    <a:pt x="2963" y="315"/>
                  </a:lnTo>
                  <a:cubicBezTo>
                    <a:pt x="2953" y="306"/>
                    <a:pt x="2943" y="306"/>
                    <a:pt x="2934" y="296"/>
                  </a:cubicBezTo>
                  <a:cubicBezTo>
                    <a:pt x="2845" y="552"/>
                    <a:pt x="2746" y="807"/>
                    <a:pt x="2638" y="1054"/>
                  </a:cubicBezTo>
                  <a:cubicBezTo>
                    <a:pt x="2628" y="1074"/>
                    <a:pt x="2628" y="1093"/>
                    <a:pt x="2619" y="1103"/>
                  </a:cubicBezTo>
                  <a:cubicBezTo>
                    <a:pt x="2608" y="1133"/>
                    <a:pt x="2589" y="1152"/>
                    <a:pt x="2579" y="1172"/>
                  </a:cubicBezTo>
                  <a:cubicBezTo>
                    <a:pt x="2530" y="1211"/>
                    <a:pt x="2481" y="1240"/>
                    <a:pt x="2431" y="1270"/>
                  </a:cubicBezTo>
                  <a:cubicBezTo>
                    <a:pt x="2540" y="1063"/>
                    <a:pt x="2648" y="847"/>
                    <a:pt x="2746" y="621"/>
                  </a:cubicBezTo>
                  <a:cubicBezTo>
                    <a:pt x="2796" y="512"/>
                    <a:pt x="2845" y="394"/>
                    <a:pt x="2894" y="276"/>
                  </a:cubicBezTo>
                  <a:cubicBezTo>
                    <a:pt x="2875" y="256"/>
                    <a:pt x="2855" y="247"/>
                    <a:pt x="2835" y="237"/>
                  </a:cubicBezTo>
                  <a:cubicBezTo>
                    <a:pt x="2726" y="503"/>
                    <a:pt x="2608" y="768"/>
                    <a:pt x="2481" y="1024"/>
                  </a:cubicBezTo>
                  <a:cubicBezTo>
                    <a:pt x="2422" y="1142"/>
                    <a:pt x="2372" y="1251"/>
                    <a:pt x="2313" y="1359"/>
                  </a:cubicBezTo>
                  <a:lnTo>
                    <a:pt x="2293" y="1378"/>
                  </a:lnTo>
                  <a:cubicBezTo>
                    <a:pt x="2431" y="1074"/>
                    <a:pt x="2549" y="768"/>
                    <a:pt x="2667" y="463"/>
                  </a:cubicBezTo>
                  <a:cubicBezTo>
                    <a:pt x="2697" y="374"/>
                    <a:pt x="2726" y="286"/>
                    <a:pt x="2776" y="208"/>
                  </a:cubicBezTo>
                  <a:lnTo>
                    <a:pt x="2717" y="178"/>
                  </a:lnTo>
                  <a:cubicBezTo>
                    <a:pt x="2678" y="237"/>
                    <a:pt x="2648" y="296"/>
                    <a:pt x="2628" y="365"/>
                  </a:cubicBezTo>
                  <a:cubicBezTo>
                    <a:pt x="2589" y="453"/>
                    <a:pt x="2560" y="542"/>
                    <a:pt x="2530" y="630"/>
                  </a:cubicBezTo>
                  <a:cubicBezTo>
                    <a:pt x="2490" y="719"/>
                    <a:pt x="2461" y="818"/>
                    <a:pt x="2422" y="916"/>
                  </a:cubicBezTo>
                  <a:cubicBezTo>
                    <a:pt x="2343" y="1093"/>
                    <a:pt x="2264" y="1280"/>
                    <a:pt x="2175" y="1467"/>
                  </a:cubicBezTo>
                  <a:cubicBezTo>
                    <a:pt x="2116" y="1507"/>
                    <a:pt x="2057" y="1546"/>
                    <a:pt x="2008" y="1585"/>
                  </a:cubicBezTo>
                  <a:cubicBezTo>
                    <a:pt x="2008" y="1555"/>
                    <a:pt x="2018" y="1516"/>
                    <a:pt x="2028" y="1477"/>
                  </a:cubicBezTo>
                  <a:cubicBezTo>
                    <a:pt x="2127" y="1162"/>
                    <a:pt x="2234" y="857"/>
                    <a:pt x="2363" y="542"/>
                  </a:cubicBezTo>
                  <a:cubicBezTo>
                    <a:pt x="2422" y="404"/>
                    <a:pt x="2481" y="256"/>
                    <a:pt x="2540" y="109"/>
                  </a:cubicBezTo>
                  <a:cubicBezTo>
                    <a:pt x="2510" y="99"/>
                    <a:pt x="2490" y="99"/>
                    <a:pt x="2471" y="89"/>
                  </a:cubicBezTo>
                  <a:cubicBezTo>
                    <a:pt x="2343" y="385"/>
                    <a:pt x="2225" y="689"/>
                    <a:pt x="2116" y="985"/>
                  </a:cubicBezTo>
                  <a:lnTo>
                    <a:pt x="2087" y="1074"/>
                  </a:lnTo>
                  <a:cubicBezTo>
                    <a:pt x="2116" y="906"/>
                    <a:pt x="2146" y="748"/>
                    <a:pt x="2166" y="581"/>
                  </a:cubicBezTo>
                  <a:cubicBezTo>
                    <a:pt x="2195" y="404"/>
                    <a:pt x="2225" y="217"/>
                    <a:pt x="2254" y="40"/>
                  </a:cubicBezTo>
                  <a:cubicBezTo>
                    <a:pt x="2234" y="30"/>
                    <a:pt x="2205" y="30"/>
                    <a:pt x="2186" y="20"/>
                  </a:cubicBezTo>
                  <a:cubicBezTo>
                    <a:pt x="2166" y="50"/>
                    <a:pt x="2156" y="79"/>
                    <a:pt x="2136" y="99"/>
                  </a:cubicBezTo>
                  <a:cubicBezTo>
                    <a:pt x="2146" y="70"/>
                    <a:pt x="2146" y="50"/>
                    <a:pt x="2146" y="20"/>
                  </a:cubicBezTo>
                  <a:cubicBezTo>
                    <a:pt x="2097" y="11"/>
                    <a:pt x="2048" y="11"/>
                    <a:pt x="1989" y="11"/>
                  </a:cubicBezTo>
                  <a:lnTo>
                    <a:pt x="1930" y="512"/>
                  </a:lnTo>
                  <a:cubicBezTo>
                    <a:pt x="1920" y="522"/>
                    <a:pt x="1920" y="542"/>
                    <a:pt x="1910" y="552"/>
                  </a:cubicBezTo>
                  <a:lnTo>
                    <a:pt x="1910" y="414"/>
                  </a:lnTo>
                  <a:cubicBezTo>
                    <a:pt x="1920" y="276"/>
                    <a:pt x="1920" y="138"/>
                    <a:pt x="1920"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35" name="Google Shape;2535;p14"/>
            <p:cNvSpPr/>
            <p:nvPr/>
          </p:nvSpPr>
          <p:spPr>
            <a:xfrm>
              <a:off x="5034604" y="5070107"/>
              <a:ext cx="73299" cy="12711"/>
            </a:xfrm>
            <a:custGeom>
              <a:avLst/>
              <a:gdLst/>
              <a:ahLst/>
              <a:cxnLst/>
              <a:rect l="l" t="t" r="r" b="b"/>
              <a:pathLst>
                <a:path w="346" h="60" extrusionOk="0">
                  <a:moveTo>
                    <a:pt x="1" y="1"/>
                  </a:moveTo>
                  <a:cubicBezTo>
                    <a:pt x="1" y="11"/>
                    <a:pt x="11" y="20"/>
                    <a:pt x="11" y="31"/>
                  </a:cubicBezTo>
                  <a:lnTo>
                    <a:pt x="188" y="60"/>
                  </a:lnTo>
                  <a:lnTo>
                    <a:pt x="346" y="60"/>
                  </a:lnTo>
                  <a:cubicBezTo>
                    <a:pt x="306" y="60"/>
                    <a:pt x="267" y="50"/>
                    <a:pt x="228" y="40"/>
                  </a:cubicBezTo>
                  <a:cubicBezTo>
                    <a:pt x="149" y="31"/>
                    <a:pt x="80" y="11"/>
                    <a:pt x="1"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36" name="Google Shape;2536;p14"/>
            <p:cNvSpPr/>
            <p:nvPr/>
          </p:nvSpPr>
          <p:spPr>
            <a:xfrm>
              <a:off x="75043" y="4573961"/>
              <a:ext cx="802055" cy="508858"/>
            </a:xfrm>
            <a:custGeom>
              <a:avLst/>
              <a:gdLst/>
              <a:ahLst/>
              <a:cxnLst/>
              <a:rect l="l" t="t" r="r" b="b"/>
              <a:pathLst>
                <a:path w="3786" h="2402" extrusionOk="0">
                  <a:moveTo>
                    <a:pt x="1506" y="424"/>
                  </a:moveTo>
                  <a:cubicBezTo>
                    <a:pt x="1545" y="512"/>
                    <a:pt x="1575" y="601"/>
                    <a:pt x="1604" y="689"/>
                  </a:cubicBezTo>
                  <a:cubicBezTo>
                    <a:pt x="1614" y="728"/>
                    <a:pt x="1615" y="766"/>
                    <a:pt x="1623" y="796"/>
                  </a:cubicBezTo>
                  <a:lnTo>
                    <a:pt x="1623" y="796"/>
                  </a:lnTo>
                  <a:cubicBezTo>
                    <a:pt x="1584" y="668"/>
                    <a:pt x="1545" y="541"/>
                    <a:pt x="1506" y="424"/>
                  </a:cubicBezTo>
                  <a:close/>
                  <a:moveTo>
                    <a:pt x="1053" y="837"/>
                  </a:moveTo>
                  <a:cubicBezTo>
                    <a:pt x="1063" y="847"/>
                    <a:pt x="1073" y="857"/>
                    <a:pt x="1083" y="877"/>
                  </a:cubicBezTo>
                  <a:cubicBezTo>
                    <a:pt x="1093" y="886"/>
                    <a:pt x="1103" y="906"/>
                    <a:pt x="1112" y="916"/>
                  </a:cubicBezTo>
                  <a:cubicBezTo>
                    <a:pt x="1112" y="936"/>
                    <a:pt x="1112" y="945"/>
                    <a:pt x="1122" y="965"/>
                  </a:cubicBezTo>
                  <a:cubicBezTo>
                    <a:pt x="1093" y="916"/>
                    <a:pt x="1073" y="877"/>
                    <a:pt x="1053" y="837"/>
                  </a:cubicBezTo>
                  <a:close/>
                  <a:moveTo>
                    <a:pt x="1742" y="1083"/>
                  </a:moveTo>
                  <a:lnTo>
                    <a:pt x="1772" y="1172"/>
                  </a:lnTo>
                  <a:lnTo>
                    <a:pt x="1772" y="1290"/>
                  </a:lnTo>
                  <a:cubicBezTo>
                    <a:pt x="1762" y="1260"/>
                    <a:pt x="1752" y="1240"/>
                    <a:pt x="1742" y="1211"/>
                  </a:cubicBezTo>
                  <a:lnTo>
                    <a:pt x="1742" y="1172"/>
                  </a:lnTo>
                  <a:cubicBezTo>
                    <a:pt x="1742" y="1152"/>
                    <a:pt x="1733" y="1133"/>
                    <a:pt x="1733" y="1103"/>
                  </a:cubicBezTo>
                  <a:cubicBezTo>
                    <a:pt x="1733" y="1093"/>
                    <a:pt x="1742" y="1093"/>
                    <a:pt x="1742" y="1083"/>
                  </a:cubicBezTo>
                  <a:close/>
                  <a:moveTo>
                    <a:pt x="1280" y="995"/>
                  </a:moveTo>
                  <a:cubicBezTo>
                    <a:pt x="1289" y="1004"/>
                    <a:pt x="1300" y="1024"/>
                    <a:pt x="1300" y="1034"/>
                  </a:cubicBezTo>
                  <a:cubicBezTo>
                    <a:pt x="1359" y="1142"/>
                    <a:pt x="1407" y="1240"/>
                    <a:pt x="1466" y="1349"/>
                  </a:cubicBezTo>
                  <a:lnTo>
                    <a:pt x="1457" y="1339"/>
                  </a:lnTo>
                  <a:cubicBezTo>
                    <a:pt x="1398" y="1260"/>
                    <a:pt x="1348" y="1192"/>
                    <a:pt x="1289" y="1113"/>
                  </a:cubicBezTo>
                  <a:cubicBezTo>
                    <a:pt x="1289" y="1074"/>
                    <a:pt x="1289" y="1034"/>
                    <a:pt x="1280" y="995"/>
                  </a:cubicBezTo>
                  <a:close/>
                  <a:moveTo>
                    <a:pt x="2205" y="119"/>
                  </a:moveTo>
                  <a:lnTo>
                    <a:pt x="2205" y="119"/>
                  </a:lnTo>
                  <a:cubicBezTo>
                    <a:pt x="2155" y="433"/>
                    <a:pt x="2107" y="739"/>
                    <a:pt x="2057" y="1054"/>
                  </a:cubicBezTo>
                  <a:cubicBezTo>
                    <a:pt x="2037" y="1122"/>
                    <a:pt x="2028" y="1192"/>
                    <a:pt x="2018" y="1260"/>
                  </a:cubicBezTo>
                  <a:cubicBezTo>
                    <a:pt x="2008" y="1290"/>
                    <a:pt x="1998" y="1319"/>
                    <a:pt x="1988" y="1359"/>
                  </a:cubicBezTo>
                  <a:cubicBezTo>
                    <a:pt x="2028" y="1004"/>
                    <a:pt x="2067" y="641"/>
                    <a:pt x="2116" y="286"/>
                  </a:cubicBezTo>
                  <a:cubicBezTo>
                    <a:pt x="2146" y="237"/>
                    <a:pt x="2175" y="178"/>
                    <a:pt x="2205" y="119"/>
                  </a:cubicBezTo>
                  <a:close/>
                  <a:moveTo>
                    <a:pt x="3071" y="857"/>
                  </a:moveTo>
                  <a:cubicBezTo>
                    <a:pt x="2914" y="1034"/>
                    <a:pt x="2766" y="1211"/>
                    <a:pt x="2599" y="1388"/>
                  </a:cubicBezTo>
                  <a:cubicBezTo>
                    <a:pt x="2697" y="1260"/>
                    <a:pt x="2785" y="1133"/>
                    <a:pt x="2864" y="1004"/>
                  </a:cubicBezTo>
                  <a:lnTo>
                    <a:pt x="3071" y="857"/>
                  </a:lnTo>
                  <a:close/>
                  <a:moveTo>
                    <a:pt x="2520" y="1251"/>
                  </a:moveTo>
                  <a:lnTo>
                    <a:pt x="2520" y="1251"/>
                  </a:lnTo>
                  <a:cubicBezTo>
                    <a:pt x="2451" y="1349"/>
                    <a:pt x="2382" y="1447"/>
                    <a:pt x="2313" y="1536"/>
                  </a:cubicBezTo>
                  <a:cubicBezTo>
                    <a:pt x="2303" y="1546"/>
                    <a:pt x="2293" y="1546"/>
                    <a:pt x="2293" y="1546"/>
                  </a:cubicBezTo>
                  <a:cubicBezTo>
                    <a:pt x="2323" y="1477"/>
                    <a:pt x="2362" y="1408"/>
                    <a:pt x="2402" y="1339"/>
                  </a:cubicBezTo>
                  <a:lnTo>
                    <a:pt x="2520" y="1251"/>
                  </a:lnTo>
                  <a:close/>
                  <a:moveTo>
                    <a:pt x="3110" y="1231"/>
                  </a:moveTo>
                  <a:lnTo>
                    <a:pt x="3110" y="1231"/>
                  </a:lnTo>
                  <a:cubicBezTo>
                    <a:pt x="2962" y="1339"/>
                    <a:pt x="2815" y="1437"/>
                    <a:pt x="2667" y="1546"/>
                  </a:cubicBezTo>
                  <a:cubicBezTo>
                    <a:pt x="2677" y="1536"/>
                    <a:pt x="2677" y="1526"/>
                    <a:pt x="2687" y="1516"/>
                  </a:cubicBezTo>
                  <a:lnTo>
                    <a:pt x="2923" y="1310"/>
                  </a:lnTo>
                  <a:cubicBezTo>
                    <a:pt x="2982" y="1290"/>
                    <a:pt x="3051" y="1260"/>
                    <a:pt x="3110" y="1231"/>
                  </a:cubicBezTo>
                  <a:close/>
                  <a:moveTo>
                    <a:pt x="876" y="1221"/>
                  </a:moveTo>
                  <a:lnTo>
                    <a:pt x="876" y="1221"/>
                  </a:lnTo>
                  <a:cubicBezTo>
                    <a:pt x="974" y="1310"/>
                    <a:pt x="1073" y="1388"/>
                    <a:pt x="1171" y="1467"/>
                  </a:cubicBezTo>
                  <a:cubicBezTo>
                    <a:pt x="1182" y="1507"/>
                    <a:pt x="1182" y="1536"/>
                    <a:pt x="1182" y="1566"/>
                  </a:cubicBezTo>
                  <a:cubicBezTo>
                    <a:pt x="1112" y="1507"/>
                    <a:pt x="1044" y="1447"/>
                    <a:pt x="965" y="1388"/>
                  </a:cubicBezTo>
                  <a:cubicBezTo>
                    <a:pt x="935" y="1329"/>
                    <a:pt x="906" y="1280"/>
                    <a:pt x="876" y="1221"/>
                  </a:cubicBezTo>
                  <a:close/>
                  <a:moveTo>
                    <a:pt x="256" y="866"/>
                  </a:moveTo>
                  <a:lnTo>
                    <a:pt x="256" y="866"/>
                  </a:lnTo>
                  <a:cubicBezTo>
                    <a:pt x="463" y="1024"/>
                    <a:pt x="670" y="1192"/>
                    <a:pt x="867" y="1349"/>
                  </a:cubicBezTo>
                  <a:cubicBezTo>
                    <a:pt x="867" y="1359"/>
                    <a:pt x="876" y="1359"/>
                    <a:pt x="876" y="1369"/>
                  </a:cubicBezTo>
                  <a:cubicBezTo>
                    <a:pt x="915" y="1437"/>
                    <a:pt x="945" y="1507"/>
                    <a:pt x="985" y="1575"/>
                  </a:cubicBezTo>
                  <a:cubicBezTo>
                    <a:pt x="856" y="1447"/>
                    <a:pt x="729" y="1329"/>
                    <a:pt x="600" y="1201"/>
                  </a:cubicBezTo>
                  <a:cubicBezTo>
                    <a:pt x="493" y="1093"/>
                    <a:pt x="375" y="985"/>
                    <a:pt x="256" y="866"/>
                  </a:cubicBezTo>
                  <a:close/>
                  <a:moveTo>
                    <a:pt x="1683" y="1231"/>
                  </a:moveTo>
                  <a:cubicBezTo>
                    <a:pt x="1693" y="1349"/>
                    <a:pt x="1713" y="1457"/>
                    <a:pt x="1733" y="1566"/>
                  </a:cubicBezTo>
                  <a:cubicBezTo>
                    <a:pt x="1733" y="1570"/>
                    <a:pt x="1733" y="1575"/>
                    <a:pt x="1733" y="1580"/>
                  </a:cubicBezTo>
                  <a:lnTo>
                    <a:pt x="1733" y="1580"/>
                  </a:lnTo>
                  <a:lnTo>
                    <a:pt x="1654" y="1290"/>
                  </a:lnTo>
                  <a:lnTo>
                    <a:pt x="1654" y="1280"/>
                  </a:lnTo>
                  <a:cubicBezTo>
                    <a:pt x="1663" y="1270"/>
                    <a:pt x="1674" y="1251"/>
                    <a:pt x="1683" y="1231"/>
                  </a:cubicBezTo>
                  <a:close/>
                  <a:moveTo>
                    <a:pt x="2273" y="1428"/>
                  </a:moveTo>
                  <a:cubicBezTo>
                    <a:pt x="2244" y="1477"/>
                    <a:pt x="2214" y="1536"/>
                    <a:pt x="2195" y="1595"/>
                  </a:cubicBezTo>
                  <a:lnTo>
                    <a:pt x="2185" y="1595"/>
                  </a:lnTo>
                  <a:cubicBezTo>
                    <a:pt x="2185" y="1585"/>
                    <a:pt x="2195" y="1585"/>
                    <a:pt x="2195" y="1585"/>
                  </a:cubicBezTo>
                  <a:cubicBezTo>
                    <a:pt x="2214" y="1536"/>
                    <a:pt x="2234" y="1487"/>
                    <a:pt x="2264" y="1437"/>
                  </a:cubicBezTo>
                  <a:lnTo>
                    <a:pt x="2273" y="1428"/>
                  </a:lnTo>
                  <a:close/>
                  <a:moveTo>
                    <a:pt x="1300" y="1181"/>
                  </a:moveTo>
                  <a:lnTo>
                    <a:pt x="1300" y="1181"/>
                  </a:lnTo>
                  <a:cubicBezTo>
                    <a:pt x="1368" y="1280"/>
                    <a:pt x="1437" y="1369"/>
                    <a:pt x="1506" y="1467"/>
                  </a:cubicBezTo>
                  <a:cubicBezTo>
                    <a:pt x="1486" y="1516"/>
                    <a:pt x="1477" y="1575"/>
                    <a:pt x="1457" y="1625"/>
                  </a:cubicBezTo>
                  <a:cubicBezTo>
                    <a:pt x="1427" y="1585"/>
                    <a:pt x="1398" y="1536"/>
                    <a:pt x="1378" y="1496"/>
                  </a:cubicBezTo>
                  <a:cubicBezTo>
                    <a:pt x="1368" y="1487"/>
                    <a:pt x="1359" y="1467"/>
                    <a:pt x="1359" y="1447"/>
                  </a:cubicBezTo>
                  <a:cubicBezTo>
                    <a:pt x="1348" y="1428"/>
                    <a:pt x="1329" y="1408"/>
                    <a:pt x="1319" y="1378"/>
                  </a:cubicBezTo>
                  <a:cubicBezTo>
                    <a:pt x="1319" y="1319"/>
                    <a:pt x="1309" y="1251"/>
                    <a:pt x="1300" y="1181"/>
                  </a:cubicBezTo>
                  <a:close/>
                  <a:moveTo>
                    <a:pt x="2146" y="1526"/>
                  </a:moveTo>
                  <a:cubicBezTo>
                    <a:pt x="2126" y="1555"/>
                    <a:pt x="2107" y="1595"/>
                    <a:pt x="2087" y="1634"/>
                  </a:cubicBezTo>
                  <a:cubicBezTo>
                    <a:pt x="2067" y="1644"/>
                    <a:pt x="2037" y="1654"/>
                    <a:pt x="2008" y="1664"/>
                  </a:cubicBezTo>
                  <a:cubicBezTo>
                    <a:pt x="2008" y="1654"/>
                    <a:pt x="1998" y="1644"/>
                    <a:pt x="1998" y="1634"/>
                  </a:cubicBezTo>
                  <a:cubicBezTo>
                    <a:pt x="2048" y="1595"/>
                    <a:pt x="2096" y="1555"/>
                    <a:pt x="2146" y="1526"/>
                  </a:cubicBezTo>
                  <a:close/>
                  <a:moveTo>
                    <a:pt x="1634" y="1349"/>
                  </a:moveTo>
                  <a:lnTo>
                    <a:pt x="1722" y="1703"/>
                  </a:lnTo>
                  <a:cubicBezTo>
                    <a:pt x="1703" y="1664"/>
                    <a:pt x="1683" y="1625"/>
                    <a:pt x="1663" y="1595"/>
                  </a:cubicBezTo>
                  <a:lnTo>
                    <a:pt x="1595" y="1447"/>
                  </a:lnTo>
                  <a:cubicBezTo>
                    <a:pt x="1604" y="1418"/>
                    <a:pt x="1615" y="1378"/>
                    <a:pt x="1634" y="1349"/>
                  </a:cubicBezTo>
                  <a:close/>
                  <a:moveTo>
                    <a:pt x="2067" y="1673"/>
                  </a:moveTo>
                  <a:lnTo>
                    <a:pt x="2067" y="1673"/>
                  </a:lnTo>
                  <a:cubicBezTo>
                    <a:pt x="2057" y="1693"/>
                    <a:pt x="2048" y="1723"/>
                    <a:pt x="2037" y="1743"/>
                  </a:cubicBezTo>
                  <a:cubicBezTo>
                    <a:pt x="2028" y="1723"/>
                    <a:pt x="2018" y="1713"/>
                    <a:pt x="2018" y="1693"/>
                  </a:cubicBezTo>
                  <a:cubicBezTo>
                    <a:pt x="2037" y="1684"/>
                    <a:pt x="2048" y="1684"/>
                    <a:pt x="2067" y="1673"/>
                  </a:cubicBezTo>
                  <a:close/>
                  <a:moveTo>
                    <a:pt x="1004" y="1457"/>
                  </a:moveTo>
                  <a:cubicBezTo>
                    <a:pt x="1033" y="1487"/>
                    <a:pt x="1073" y="1516"/>
                    <a:pt x="1103" y="1546"/>
                  </a:cubicBezTo>
                  <a:cubicBezTo>
                    <a:pt x="1132" y="1566"/>
                    <a:pt x="1162" y="1595"/>
                    <a:pt x="1191" y="1614"/>
                  </a:cubicBezTo>
                  <a:cubicBezTo>
                    <a:pt x="1201" y="1684"/>
                    <a:pt x="1211" y="1743"/>
                    <a:pt x="1221" y="1802"/>
                  </a:cubicBezTo>
                  <a:cubicBezTo>
                    <a:pt x="1191" y="1782"/>
                    <a:pt x="1171" y="1762"/>
                    <a:pt x="1142" y="1732"/>
                  </a:cubicBezTo>
                  <a:cubicBezTo>
                    <a:pt x="1103" y="1644"/>
                    <a:pt x="1053" y="1555"/>
                    <a:pt x="1004" y="1457"/>
                  </a:cubicBezTo>
                  <a:close/>
                  <a:moveTo>
                    <a:pt x="1555" y="1536"/>
                  </a:moveTo>
                  <a:cubicBezTo>
                    <a:pt x="1565" y="1546"/>
                    <a:pt x="1565" y="1546"/>
                    <a:pt x="1565" y="1555"/>
                  </a:cubicBezTo>
                  <a:lnTo>
                    <a:pt x="1693" y="1792"/>
                  </a:lnTo>
                  <a:lnTo>
                    <a:pt x="1634" y="1821"/>
                  </a:lnTo>
                  <a:cubicBezTo>
                    <a:pt x="1595" y="1782"/>
                    <a:pt x="1555" y="1752"/>
                    <a:pt x="1506" y="1713"/>
                  </a:cubicBezTo>
                  <a:cubicBezTo>
                    <a:pt x="1506" y="1703"/>
                    <a:pt x="1506" y="1703"/>
                    <a:pt x="1496" y="1703"/>
                  </a:cubicBezTo>
                  <a:cubicBezTo>
                    <a:pt x="1516" y="1644"/>
                    <a:pt x="1536" y="1595"/>
                    <a:pt x="1555" y="1536"/>
                  </a:cubicBezTo>
                  <a:close/>
                  <a:moveTo>
                    <a:pt x="1378" y="1792"/>
                  </a:moveTo>
                  <a:cubicBezTo>
                    <a:pt x="1378" y="1792"/>
                    <a:pt x="1388" y="1802"/>
                    <a:pt x="1388" y="1811"/>
                  </a:cubicBezTo>
                  <a:cubicBezTo>
                    <a:pt x="1388" y="1811"/>
                    <a:pt x="1388" y="1821"/>
                    <a:pt x="1378" y="1831"/>
                  </a:cubicBezTo>
                  <a:lnTo>
                    <a:pt x="1378" y="1792"/>
                  </a:lnTo>
                  <a:close/>
                  <a:moveTo>
                    <a:pt x="1565" y="1802"/>
                  </a:moveTo>
                  <a:cubicBezTo>
                    <a:pt x="1575" y="1811"/>
                    <a:pt x="1585" y="1821"/>
                    <a:pt x="1604" y="1831"/>
                  </a:cubicBezTo>
                  <a:cubicBezTo>
                    <a:pt x="1595" y="1841"/>
                    <a:pt x="1595" y="1841"/>
                    <a:pt x="1585" y="1841"/>
                  </a:cubicBezTo>
                  <a:cubicBezTo>
                    <a:pt x="1575" y="1831"/>
                    <a:pt x="1565" y="1811"/>
                    <a:pt x="1565" y="1802"/>
                  </a:cubicBezTo>
                  <a:close/>
                  <a:moveTo>
                    <a:pt x="1969" y="1782"/>
                  </a:moveTo>
                  <a:cubicBezTo>
                    <a:pt x="1978" y="1802"/>
                    <a:pt x="1978" y="1811"/>
                    <a:pt x="1988" y="1831"/>
                  </a:cubicBezTo>
                  <a:cubicBezTo>
                    <a:pt x="1978" y="1841"/>
                    <a:pt x="1978" y="1861"/>
                    <a:pt x="1969" y="1870"/>
                  </a:cubicBezTo>
                  <a:cubicBezTo>
                    <a:pt x="1969" y="1861"/>
                    <a:pt x="1959" y="1851"/>
                    <a:pt x="1959" y="1851"/>
                  </a:cubicBezTo>
                  <a:cubicBezTo>
                    <a:pt x="1969" y="1831"/>
                    <a:pt x="1969" y="1802"/>
                    <a:pt x="1969" y="1782"/>
                  </a:cubicBezTo>
                  <a:close/>
                  <a:moveTo>
                    <a:pt x="1634" y="1861"/>
                  </a:moveTo>
                  <a:lnTo>
                    <a:pt x="1615" y="1880"/>
                  </a:lnTo>
                  <a:cubicBezTo>
                    <a:pt x="1604" y="1880"/>
                    <a:pt x="1604" y="1870"/>
                    <a:pt x="1604" y="1870"/>
                  </a:cubicBezTo>
                  <a:cubicBezTo>
                    <a:pt x="1604" y="1861"/>
                    <a:pt x="1615" y="1861"/>
                    <a:pt x="1624" y="1861"/>
                  </a:cubicBezTo>
                  <a:close/>
                  <a:moveTo>
                    <a:pt x="1191" y="1831"/>
                  </a:moveTo>
                  <a:lnTo>
                    <a:pt x="1221" y="1861"/>
                  </a:lnTo>
                  <a:cubicBezTo>
                    <a:pt x="1228" y="1868"/>
                    <a:pt x="1230" y="1877"/>
                    <a:pt x="1230" y="1890"/>
                  </a:cubicBezTo>
                  <a:lnTo>
                    <a:pt x="1230" y="1890"/>
                  </a:lnTo>
                  <a:cubicBezTo>
                    <a:pt x="1221" y="1870"/>
                    <a:pt x="1201" y="1851"/>
                    <a:pt x="1191" y="1831"/>
                  </a:cubicBezTo>
                  <a:close/>
                  <a:moveTo>
                    <a:pt x="1437" y="1890"/>
                  </a:moveTo>
                  <a:cubicBezTo>
                    <a:pt x="1437" y="1890"/>
                    <a:pt x="1437" y="1900"/>
                    <a:pt x="1447" y="1900"/>
                  </a:cubicBezTo>
                  <a:lnTo>
                    <a:pt x="1427" y="1900"/>
                  </a:lnTo>
                  <a:lnTo>
                    <a:pt x="1437" y="1890"/>
                  </a:lnTo>
                  <a:close/>
                  <a:moveTo>
                    <a:pt x="1722" y="1841"/>
                  </a:moveTo>
                  <a:cubicBezTo>
                    <a:pt x="1733" y="1870"/>
                    <a:pt x="1742" y="1890"/>
                    <a:pt x="1762" y="1920"/>
                  </a:cubicBezTo>
                  <a:lnTo>
                    <a:pt x="1762" y="1929"/>
                  </a:lnTo>
                  <a:cubicBezTo>
                    <a:pt x="1733" y="1910"/>
                    <a:pt x="1713" y="1890"/>
                    <a:pt x="1683" y="1870"/>
                  </a:cubicBezTo>
                  <a:cubicBezTo>
                    <a:pt x="1693" y="1861"/>
                    <a:pt x="1703" y="1851"/>
                    <a:pt x="1722" y="1841"/>
                  </a:cubicBezTo>
                  <a:close/>
                  <a:moveTo>
                    <a:pt x="1457" y="1929"/>
                  </a:moveTo>
                  <a:cubicBezTo>
                    <a:pt x="1466" y="1940"/>
                    <a:pt x="1477" y="1959"/>
                    <a:pt x="1486" y="1979"/>
                  </a:cubicBezTo>
                  <a:cubicBezTo>
                    <a:pt x="1466" y="1988"/>
                    <a:pt x="1447" y="2008"/>
                    <a:pt x="1427" y="2018"/>
                  </a:cubicBezTo>
                  <a:cubicBezTo>
                    <a:pt x="1427" y="2008"/>
                    <a:pt x="1418" y="1999"/>
                    <a:pt x="1407" y="1999"/>
                  </a:cubicBezTo>
                  <a:lnTo>
                    <a:pt x="1407" y="1979"/>
                  </a:lnTo>
                  <a:cubicBezTo>
                    <a:pt x="1407" y="1969"/>
                    <a:pt x="1418" y="1959"/>
                    <a:pt x="1418" y="1940"/>
                  </a:cubicBezTo>
                  <a:cubicBezTo>
                    <a:pt x="1427" y="1940"/>
                    <a:pt x="1447" y="1929"/>
                    <a:pt x="1457" y="1929"/>
                  </a:cubicBezTo>
                  <a:close/>
                  <a:moveTo>
                    <a:pt x="1663" y="1890"/>
                  </a:moveTo>
                  <a:cubicBezTo>
                    <a:pt x="1674" y="1900"/>
                    <a:pt x="1683" y="1910"/>
                    <a:pt x="1703" y="1920"/>
                  </a:cubicBezTo>
                  <a:cubicBezTo>
                    <a:pt x="1713" y="1940"/>
                    <a:pt x="1733" y="1949"/>
                    <a:pt x="1752" y="1969"/>
                  </a:cubicBezTo>
                  <a:lnTo>
                    <a:pt x="1742" y="2047"/>
                  </a:lnTo>
                  <a:cubicBezTo>
                    <a:pt x="1713" y="2018"/>
                    <a:pt x="1693" y="1999"/>
                    <a:pt x="1663" y="1979"/>
                  </a:cubicBezTo>
                  <a:cubicBezTo>
                    <a:pt x="1654" y="1949"/>
                    <a:pt x="1634" y="1929"/>
                    <a:pt x="1624" y="1910"/>
                  </a:cubicBezTo>
                  <a:cubicBezTo>
                    <a:pt x="1634" y="1900"/>
                    <a:pt x="1644" y="1890"/>
                    <a:pt x="1663" y="1890"/>
                  </a:cubicBezTo>
                  <a:close/>
                  <a:moveTo>
                    <a:pt x="1713" y="2058"/>
                  </a:moveTo>
                  <a:lnTo>
                    <a:pt x="1742" y="2087"/>
                  </a:lnTo>
                  <a:lnTo>
                    <a:pt x="1733" y="2097"/>
                  </a:lnTo>
                  <a:cubicBezTo>
                    <a:pt x="1722" y="2087"/>
                    <a:pt x="1713" y="2067"/>
                    <a:pt x="1713" y="2058"/>
                  </a:cubicBezTo>
                  <a:close/>
                  <a:moveTo>
                    <a:pt x="1427" y="2058"/>
                  </a:moveTo>
                  <a:cubicBezTo>
                    <a:pt x="1437" y="2077"/>
                    <a:pt x="1457" y="2087"/>
                    <a:pt x="1466" y="2097"/>
                  </a:cubicBezTo>
                  <a:cubicBezTo>
                    <a:pt x="1466" y="2106"/>
                    <a:pt x="1477" y="2106"/>
                    <a:pt x="1486" y="2117"/>
                  </a:cubicBezTo>
                  <a:cubicBezTo>
                    <a:pt x="1466" y="2106"/>
                    <a:pt x="1447" y="2097"/>
                    <a:pt x="1418" y="2087"/>
                  </a:cubicBezTo>
                  <a:lnTo>
                    <a:pt x="1418" y="2067"/>
                  </a:lnTo>
                  <a:cubicBezTo>
                    <a:pt x="1418" y="2067"/>
                    <a:pt x="1427" y="2067"/>
                    <a:pt x="1427" y="2058"/>
                  </a:cubicBezTo>
                  <a:close/>
                  <a:moveTo>
                    <a:pt x="1506" y="2008"/>
                  </a:moveTo>
                  <a:lnTo>
                    <a:pt x="1536" y="2067"/>
                  </a:lnTo>
                  <a:cubicBezTo>
                    <a:pt x="1545" y="2097"/>
                    <a:pt x="1565" y="2126"/>
                    <a:pt x="1575" y="2156"/>
                  </a:cubicBezTo>
                  <a:cubicBezTo>
                    <a:pt x="1565" y="2156"/>
                    <a:pt x="1565" y="2146"/>
                    <a:pt x="1555" y="2146"/>
                  </a:cubicBezTo>
                  <a:cubicBezTo>
                    <a:pt x="1526" y="2117"/>
                    <a:pt x="1486" y="2077"/>
                    <a:pt x="1457" y="2038"/>
                  </a:cubicBezTo>
                  <a:cubicBezTo>
                    <a:pt x="1466" y="2028"/>
                    <a:pt x="1486" y="2018"/>
                    <a:pt x="1506" y="2008"/>
                  </a:cubicBezTo>
                  <a:close/>
                  <a:moveTo>
                    <a:pt x="2864" y="1920"/>
                  </a:moveTo>
                  <a:lnTo>
                    <a:pt x="2864" y="1920"/>
                  </a:lnTo>
                  <a:cubicBezTo>
                    <a:pt x="2776" y="1949"/>
                    <a:pt x="2697" y="1988"/>
                    <a:pt x="2608" y="2028"/>
                  </a:cubicBezTo>
                  <a:cubicBezTo>
                    <a:pt x="2490" y="2077"/>
                    <a:pt x="2372" y="2126"/>
                    <a:pt x="2264" y="2176"/>
                  </a:cubicBezTo>
                  <a:cubicBezTo>
                    <a:pt x="2402" y="2106"/>
                    <a:pt x="2540" y="2028"/>
                    <a:pt x="2677" y="1959"/>
                  </a:cubicBezTo>
                  <a:cubicBezTo>
                    <a:pt x="2746" y="1940"/>
                    <a:pt x="2805" y="1929"/>
                    <a:pt x="2864" y="1920"/>
                  </a:cubicBezTo>
                  <a:close/>
                  <a:moveTo>
                    <a:pt x="1515" y="2289"/>
                  </a:moveTo>
                  <a:lnTo>
                    <a:pt x="1466" y="2313"/>
                  </a:lnTo>
                  <a:lnTo>
                    <a:pt x="1457" y="2313"/>
                  </a:lnTo>
                  <a:lnTo>
                    <a:pt x="1457" y="2303"/>
                  </a:lnTo>
                  <a:cubicBezTo>
                    <a:pt x="1481" y="2303"/>
                    <a:pt x="1499" y="2297"/>
                    <a:pt x="1515" y="2289"/>
                  </a:cubicBezTo>
                  <a:close/>
                  <a:moveTo>
                    <a:pt x="2087" y="2284"/>
                  </a:moveTo>
                  <a:lnTo>
                    <a:pt x="2087" y="2284"/>
                  </a:lnTo>
                  <a:cubicBezTo>
                    <a:pt x="2077" y="2303"/>
                    <a:pt x="2077" y="2313"/>
                    <a:pt x="2067" y="2333"/>
                  </a:cubicBezTo>
                  <a:lnTo>
                    <a:pt x="2037" y="2303"/>
                  </a:lnTo>
                  <a:cubicBezTo>
                    <a:pt x="2057" y="2303"/>
                    <a:pt x="2077" y="2294"/>
                    <a:pt x="2087" y="2284"/>
                  </a:cubicBezTo>
                  <a:close/>
                  <a:moveTo>
                    <a:pt x="778" y="1969"/>
                  </a:moveTo>
                  <a:lnTo>
                    <a:pt x="778" y="1969"/>
                  </a:lnTo>
                  <a:cubicBezTo>
                    <a:pt x="847" y="1999"/>
                    <a:pt x="926" y="2038"/>
                    <a:pt x="1004" y="2067"/>
                  </a:cubicBezTo>
                  <a:lnTo>
                    <a:pt x="1280" y="2343"/>
                  </a:lnTo>
                  <a:cubicBezTo>
                    <a:pt x="1280" y="2343"/>
                    <a:pt x="1270" y="2353"/>
                    <a:pt x="1260" y="2353"/>
                  </a:cubicBezTo>
                  <a:cubicBezTo>
                    <a:pt x="1250" y="2353"/>
                    <a:pt x="1241" y="2343"/>
                    <a:pt x="1241" y="2343"/>
                  </a:cubicBezTo>
                  <a:cubicBezTo>
                    <a:pt x="1122" y="2264"/>
                    <a:pt x="1014" y="2176"/>
                    <a:pt x="915" y="2087"/>
                  </a:cubicBezTo>
                  <a:cubicBezTo>
                    <a:pt x="867" y="2047"/>
                    <a:pt x="817" y="2008"/>
                    <a:pt x="778" y="1969"/>
                  </a:cubicBezTo>
                  <a:close/>
                  <a:moveTo>
                    <a:pt x="2362" y="2323"/>
                  </a:moveTo>
                  <a:lnTo>
                    <a:pt x="2362" y="2323"/>
                  </a:lnTo>
                  <a:cubicBezTo>
                    <a:pt x="2333" y="2333"/>
                    <a:pt x="2313" y="2343"/>
                    <a:pt x="2284" y="2353"/>
                  </a:cubicBezTo>
                  <a:cubicBezTo>
                    <a:pt x="2273" y="2362"/>
                    <a:pt x="2254" y="2362"/>
                    <a:pt x="2234" y="2362"/>
                  </a:cubicBezTo>
                  <a:cubicBezTo>
                    <a:pt x="2284" y="2353"/>
                    <a:pt x="2323" y="2333"/>
                    <a:pt x="2362" y="2323"/>
                  </a:cubicBezTo>
                  <a:close/>
                  <a:moveTo>
                    <a:pt x="2116" y="2303"/>
                  </a:moveTo>
                  <a:cubicBezTo>
                    <a:pt x="2126" y="2303"/>
                    <a:pt x="2126" y="2303"/>
                    <a:pt x="2136" y="2313"/>
                  </a:cubicBezTo>
                  <a:cubicBezTo>
                    <a:pt x="2136" y="2323"/>
                    <a:pt x="2146" y="2343"/>
                    <a:pt x="2146" y="2362"/>
                  </a:cubicBezTo>
                  <a:cubicBezTo>
                    <a:pt x="2136" y="2362"/>
                    <a:pt x="2126" y="2362"/>
                    <a:pt x="2116" y="2373"/>
                  </a:cubicBezTo>
                  <a:cubicBezTo>
                    <a:pt x="2107" y="2362"/>
                    <a:pt x="2096" y="2362"/>
                    <a:pt x="2096" y="2353"/>
                  </a:cubicBezTo>
                  <a:cubicBezTo>
                    <a:pt x="2107" y="2333"/>
                    <a:pt x="2116" y="2313"/>
                    <a:pt x="2116" y="2303"/>
                  </a:cubicBezTo>
                  <a:close/>
                  <a:moveTo>
                    <a:pt x="1890" y="0"/>
                  </a:moveTo>
                  <a:cubicBezTo>
                    <a:pt x="1851" y="0"/>
                    <a:pt x="1811" y="0"/>
                    <a:pt x="1772" y="11"/>
                  </a:cubicBezTo>
                  <a:lnTo>
                    <a:pt x="1772" y="837"/>
                  </a:lnTo>
                  <a:cubicBezTo>
                    <a:pt x="1762" y="857"/>
                    <a:pt x="1762" y="866"/>
                    <a:pt x="1752" y="886"/>
                  </a:cubicBezTo>
                  <a:cubicBezTo>
                    <a:pt x="1722" y="818"/>
                    <a:pt x="1703" y="748"/>
                    <a:pt x="1674" y="680"/>
                  </a:cubicBezTo>
                  <a:cubicBezTo>
                    <a:pt x="1663" y="552"/>
                    <a:pt x="1654" y="424"/>
                    <a:pt x="1634" y="296"/>
                  </a:cubicBezTo>
                  <a:cubicBezTo>
                    <a:pt x="1634" y="208"/>
                    <a:pt x="1624" y="119"/>
                    <a:pt x="1615" y="20"/>
                  </a:cubicBezTo>
                  <a:cubicBezTo>
                    <a:pt x="1595" y="20"/>
                    <a:pt x="1565" y="30"/>
                    <a:pt x="1545" y="30"/>
                  </a:cubicBezTo>
                  <a:cubicBezTo>
                    <a:pt x="1555" y="144"/>
                    <a:pt x="1564" y="267"/>
                    <a:pt x="1574" y="381"/>
                  </a:cubicBezTo>
                  <a:lnTo>
                    <a:pt x="1574" y="381"/>
                  </a:lnTo>
                  <a:cubicBezTo>
                    <a:pt x="1535" y="265"/>
                    <a:pt x="1496" y="157"/>
                    <a:pt x="1447" y="50"/>
                  </a:cubicBezTo>
                  <a:cubicBezTo>
                    <a:pt x="1418" y="59"/>
                    <a:pt x="1378" y="70"/>
                    <a:pt x="1348" y="79"/>
                  </a:cubicBezTo>
                  <a:cubicBezTo>
                    <a:pt x="1398" y="286"/>
                    <a:pt x="1457" y="493"/>
                    <a:pt x="1516" y="700"/>
                  </a:cubicBezTo>
                  <a:cubicBezTo>
                    <a:pt x="1555" y="837"/>
                    <a:pt x="1604" y="985"/>
                    <a:pt x="1644" y="1122"/>
                  </a:cubicBezTo>
                  <a:cubicBezTo>
                    <a:pt x="1644" y="1142"/>
                    <a:pt x="1634" y="1162"/>
                    <a:pt x="1624" y="1181"/>
                  </a:cubicBezTo>
                  <a:cubicBezTo>
                    <a:pt x="1555" y="945"/>
                    <a:pt x="1496" y="709"/>
                    <a:pt x="1427" y="483"/>
                  </a:cubicBezTo>
                  <a:cubicBezTo>
                    <a:pt x="1388" y="345"/>
                    <a:pt x="1348" y="217"/>
                    <a:pt x="1309" y="89"/>
                  </a:cubicBezTo>
                  <a:cubicBezTo>
                    <a:pt x="1300" y="89"/>
                    <a:pt x="1289" y="99"/>
                    <a:pt x="1270" y="99"/>
                  </a:cubicBezTo>
                  <a:cubicBezTo>
                    <a:pt x="1368" y="404"/>
                    <a:pt x="1457" y="709"/>
                    <a:pt x="1545" y="1024"/>
                  </a:cubicBezTo>
                  <a:cubicBezTo>
                    <a:pt x="1565" y="1093"/>
                    <a:pt x="1585" y="1162"/>
                    <a:pt x="1604" y="1240"/>
                  </a:cubicBezTo>
                  <a:cubicBezTo>
                    <a:pt x="1585" y="1280"/>
                    <a:pt x="1565" y="1319"/>
                    <a:pt x="1555" y="1369"/>
                  </a:cubicBezTo>
                  <a:cubicBezTo>
                    <a:pt x="1457" y="1181"/>
                    <a:pt x="1359" y="995"/>
                    <a:pt x="1270" y="818"/>
                  </a:cubicBezTo>
                  <a:cubicBezTo>
                    <a:pt x="1250" y="581"/>
                    <a:pt x="1230" y="345"/>
                    <a:pt x="1221" y="119"/>
                  </a:cubicBezTo>
                  <a:cubicBezTo>
                    <a:pt x="1171" y="138"/>
                    <a:pt x="1112" y="158"/>
                    <a:pt x="1063" y="178"/>
                  </a:cubicBezTo>
                  <a:cubicBezTo>
                    <a:pt x="1063" y="267"/>
                    <a:pt x="1073" y="355"/>
                    <a:pt x="1083" y="453"/>
                  </a:cubicBezTo>
                  <a:cubicBezTo>
                    <a:pt x="1044" y="374"/>
                    <a:pt x="1004" y="306"/>
                    <a:pt x="965" y="227"/>
                  </a:cubicBezTo>
                  <a:lnTo>
                    <a:pt x="906" y="256"/>
                  </a:lnTo>
                  <a:cubicBezTo>
                    <a:pt x="965" y="385"/>
                    <a:pt x="1024" y="503"/>
                    <a:pt x="1093" y="621"/>
                  </a:cubicBezTo>
                  <a:cubicBezTo>
                    <a:pt x="1093" y="700"/>
                    <a:pt x="1103" y="778"/>
                    <a:pt x="1112" y="857"/>
                  </a:cubicBezTo>
                  <a:cubicBezTo>
                    <a:pt x="1044" y="768"/>
                    <a:pt x="985" y="689"/>
                    <a:pt x="926" y="601"/>
                  </a:cubicBezTo>
                  <a:lnTo>
                    <a:pt x="778" y="335"/>
                  </a:lnTo>
                  <a:cubicBezTo>
                    <a:pt x="758" y="355"/>
                    <a:pt x="738" y="365"/>
                    <a:pt x="719" y="374"/>
                  </a:cubicBezTo>
                  <a:cubicBezTo>
                    <a:pt x="837" y="581"/>
                    <a:pt x="955" y="798"/>
                    <a:pt x="1063" y="1004"/>
                  </a:cubicBezTo>
                  <a:cubicBezTo>
                    <a:pt x="1083" y="1044"/>
                    <a:pt x="1103" y="1074"/>
                    <a:pt x="1112" y="1113"/>
                  </a:cubicBezTo>
                  <a:cubicBezTo>
                    <a:pt x="955" y="886"/>
                    <a:pt x="797" y="670"/>
                    <a:pt x="620" y="453"/>
                  </a:cubicBezTo>
                  <a:cubicBezTo>
                    <a:pt x="581" y="493"/>
                    <a:pt x="541" y="522"/>
                    <a:pt x="512" y="562"/>
                  </a:cubicBezTo>
                  <a:cubicBezTo>
                    <a:pt x="729" y="827"/>
                    <a:pt x="926" y="1103"/>
                    <a:pt x="1112" y="1378"/>
                  </a:cubicBezTo>
                  <a:cubicBezTo>
                    <a:pt x="1024" y="1299"/>
                    <a:pt x="926" y="1231"/>
                    <a:pt x="837" y="1152"/>
                  </a:cubicBezTo>
                  <a:cubicBezTo>
                    <a:pt x="797" y="1074"/>
                    <a:pt x="749" y="995"/>
                    <a:pt x="709" y="916"/>
                  </a:cubicBezTo>
                  <a:lnTo>
                    <a:pt x="502" y="562"/>
                  </a:lnTo>
                  <a:cubicBezTo>
                    <a:pt x="482" y="581"/>
                    <a:pt x="473" y="601"/>
                    <a:pt x="453" y="611"/>
                  </a:cubicBezTo>
                  <a:cubicBezTo>
                    <a:pt x="532" y="759"/>
                    <a:pt x="620" y="896"/>
                    <a:pt x="699" y="1034"/>
                  </a:cubicBezTo>
                  <a:lnTo>
                    <a:pt x="463" y="857"/>
                  </a:lnTo>
                  <a:cubicBezTo>
                    <a:pt x="423" y="818"/>
                    <a:pt x="375" y="788"/>
                    <a:pt x="335" y="759"/>
                  </a:cubicBezTo>
                  <a:cubicBezTo>
                    <a:pt x="325" y="768"/>
                    <a:pt x="325" y="778"/>
                    <a:pt x="316" y="788"/>
                  </a:cubicBezTo>
                  <a:cubicBezTo>
                    <a:pt x="453" y="896"/>
                    <a:pt x="600" y="1004"/>
                    <a:pt x="738" y="1113"/>
                  </a:cubicBezTo>
                  <a:cubicBezTo>
                    <a:pt x="768" y="1172"/>
                    <a:pt x="797" y="1221"/>
                    <a:pt x="827" y="1280"/>
                  </a:cubicBezTo>
                  <a:cubicBezTo>
                    <a:pt x="797" y="1260"/>
                    <a:pt x="778" y="1240"/>
                    <a:pt x="749" y="1221"/>
                  </a:cubicBezTo>
                  <a:cubicBezTo>
                    <a:pt x="591" y="1093"/>
                    <a:pt x="434" y="965"/>
                    <a:pt x="276" y="847"/>
                  </a:cubicBezTo>
                  <a:cubicBezTo>
                    <a:pt x="266" y="847"/>
                    <a:pt x="266" y="857"/>
                    <a:pt x="256" y="866"/>
                  </a:cubicBezTo>
                  <a:cubicBezTo>
                    <a:pt x="246" y="877"/>
                    <a:pt x="246" y="886"/>
                    <a:pt x="237" y="896"/>
                  </a:cubicBezTo>
                  <a:cubicBezTo>
                    <a:pt x="443" y="1093"/>
                    <a:pt x="650" y="1290"/>
                    <a:pt x="847" y="1487"/>
                  </a:cubicBezTo>
                  <a:cubicBezTo>
                    <a:pt x="915" y="1546"/>
                    <a:pt x="974" y="1605"/>
                    <a:pt x="1033" y="1673"/>
                  </a:cubicBezTo>
                  <a:lnTo>
                    <a:pt x="1211" y="1999"/>
                  </a:lnTo>
                  <a:cubicBezTo>
                    <a:pt x="1171" y="1988"/>
                    <a:pt x="1142" y="1979"/>
                    <a:pt x="1103" y="1959"/>
                  </a:cubicBezTo>
                  <a:cubicBezTo>
                    <a:pt x="788" y="1644"/>
                    <a:pt x="482" y="1329"/>
                    <a:pt x="178" y="1014"/>
                  </a:cubicBezTo>
                  <a:cubicBezTo>
                    <a:pt x="148" y="1063"/>
                    <a:pt x="128" y="1113"/>
                    <a:pt x="108" y="1162"/>
                  </a:cubicBezTo>
                  <a:lnTo>
                    <a:pt x="758" y="1811"/>
                  </a:lnTo>
                  <a:lnTo>
                    <a:pt x="463" y="1693"/>
                  </a:lnTo>
                  <a:cubicBezTo>
                    <a:pt x="335" y="1585"/>
                    <a:pt x="217" y="1467"/>
                    <a:pt x="99" y="1349"/>
                  </a:cubicBezTo>
                  <a:cubicBezTo>
                    <a:pt x="79" y="1339"/>
                    <a:pt x="69" y="1319"/>
                    <a:pt x="60" y="1310"/>
                  </a:cubicBezTo>
                  <a:cubicBezTo>
                    <a:pt x="60" y="1319"/>
                    <a:pt x="49" y="1339"/>
                    <a:pt x="49" y="1349"/>
                  </a:cubicBezTo>
                  <a:cubicBezTo>
                    <a:pt x="158" y="1457"/>
                    <a:pt x="266" y="1555"/>
                    <a:pt x="384" y="1664"/>
                  </a:cubicBezTo>
                  <a:cubicBezTo>
                    <a:pt x="256" y="1614"/>
                    <a:pt x="138" y="1566"/>
                    <a:pt x="20" y="1507"/>
                  </a:cubicBezTo>
                  <a:cubicBezTo>
                    <a:pt x="10" y="1555"/>
                    <a:pt x="1" y="1605"/>
                    <a:pt x="1" y="1654"/>
                  </a:cubicBezTo>
                  <a:cubicBezTo>
                    <a:pt x="227" y="1743"/>
                    <a:pt x="453" y="1841"/>
                    <a:pt x="679" y="1929"/>
                  </a:cubicBezTo>
                  <a:cubicBezTo>
                    <a:pt x="837" y="2067"/>
                    <a:pt x="994" y="2195"/>
                    <a:pt x="1152" y="2313"/>
                  </a:cubicBezTo>
                  <a:lnTo>
                    <a:pt x="1033" y="2284"/>
                  </a:lnTo>
                  <a:cubicBezTo>
                    <a:pt x="994" y="2274"/>
                    <a:pt x="945" y="2254"/>
                    <a:pt x="906" y="2244"/>
                  </a:cubicBezTo>
                  <a:cubicBezTo>
                    <a:pt x="600" y="2117"/>
                    <a:pt x="296" y="1979"/>
                    <a:pt x="1" y="1831"/>
                  </a:cubicBezTo>
                  <a:lnTo>
                    <a:pt x="1" y="1831"/>
                  </a:lnTo>
                  <a:cubicBezTo>
                    <a:pt x="1" y="1890"/>
                    <a:pt x="10" y="1940"/>
                    <a:pt x="10" y="1988"/>
                  </a:cubicBezTo>
                  <a:cubicBezTo>
                    <a:pt x="316" y="2136"/>
                    <a:pt x="630" y="2274"/>
                    <a:pt x="945" y="2402"/>
                  </a:cubicBezTo>
                  <a:lnTo>
                    <a:pt x="2697" y="2402"/>
                  </a:lnTo>
                  <a:cubicBezTo>
                    <a:pt x="2815" y="2392"/>
                    <a:pt x="2943" y="2382"/>
                    <a:pt x="3061" y="2373"/>
                  </a:cubicBezTo>
                  <a:cubicBezTo>
                    <a:pt x="3218" y="2362"/>
                    <a:pt x="3366" y="2343"/>
                    <a:pt x="3524" y="2333"/>
                  </a:cubicBezTo>
                  <a:cubicBezTo>
                    <a:pt x="3541" y="2324"/>
                    <a:pt x="3543" y="2301"/>
                    <a:pt x="3531" y="2301"/>
                  </a:cubicBezTo>
                  <a:cubicBezTo>
                    <a:pt x="3529" y="2301"/>
                    <a:pt x="3526" y="2302"/>
                    <a:pt x="3524" y="2303"/>
                  </a:cubicBezTo>
                  <a:cubicBezTo>
                    <a:pt x="3199" y="2333"/>
                    <a:pt x="2884" y="2362"/>
                    <a:pt x="2569" y="2392"/>
                  </a:cubicBezTo>
                  <a:cubicBezTo>
                    <a:pt x="2608" y="2373"/>
                    <a:pt x="2647" y="2353"/>
                    <a:pt x="2677" y="2343"/>
                  </a:cubicBezTo>
                  <a:cubicBezTo>
                    <a:pt x="2825" y="2323"/>
                    <a:pt x="2973" y="2313"/>
                    <a:pt x="3120" y="2294"/>
                  </a:cubicBezTo>
                  <a:cubicBezTo>
                    <a:pt x="3317" y="2274"/>
                    <a:pt x="3513" y="2254"/>
                    <a:pt x="3701" y="2235"/>
                  </a:cubicBezTo>
                  <a:cubicBezTo>
                    <a:pt x="3710" y="2225"/>
                    <a:pt x="3710" y="2215"/>
                    <a:pt x="3710" y="2205"/>
                  </a:cubicBezTo>
                  <a:lnTo>
                    <a:pt x="3710" y="2205"/>
                  </a:lnTo>
                  <a:cubicBezTo>
                    <a:pt x="3406" y="2235"/>
                    <a:pt x="3091" y="2264"/>
                    <a:pt x="2776" y="2303"/>
                  </a:cubicBezTo>
                  <a:cubicBezTo>
                    <a:pt x="2973" y="2225"/>
                    <a:pt x="3159" y="2136"/>
                    <a:pt x="3356" y="2058"/>
                  </a:cubicBezTo>
                  <a:cubicBezTo>
                    <a:pt x="3494" y="2028"/>
                    <a:pt x="3622" y="1988"/>
                    <a:pt x="3760" y="1959"/>
                  </a:cubicBezTo>
                  <a:cubicBezTo>
                    <a:pt x="3760" y="1949"/>
                    <a:pt x="3769" y="1940"/>
                    <a:pt x="3769" y="1929"/>
                  </a:cubicBezTo>
                  <a:lnTo>
                    <a:pt x="3769" y="1929"/>
                  </a:lnTo>
                  <a:cubicBezTo>
                    <a:pt x="3681" y="1949"/>
                    <a:pt x="3602" y="1969"/>
                    <a:pt x="3513" y="1988"/>
                  </a:cubicBezTo>
                  <a:cubicBezTo>
                    <a:pt x="3583" y="1959"/>
                    <a:pt x="3651" y="1929"/>
                    <a:pt x="3710" y="1900"/>
                  </a:cubicBezTo>
                  <a:cubicBezTo>
                    <a:pt x="3786" y="1867"/>
                    <a:pt x="3740" y="1783"/>
                    <a:pt x="3670" y="1783"/>
                  </a:cubicBezTo>
                  <a:cubicBezTo>
                    <a:pt x="3658" y="1783"/>
                    <a:pt x="3645" y="1786"/>
                    <a:pt x="3632" y="1792"/>
                  </a:cubicBezTo>
                  <a:cubicBezTo>
                    <a:pt x="3297" y="1940"/>
                    <a:pt x="2953" y="2087"/>
                    <a:pt x="2608" y="2225"/>
                  </a:cubicBezTo>
                  <a:cubicBezTo>
                    <a:pt x="2481" y="2264"/>
                    <a:pt x="2343" y="2303"/>
                    <a:pt x="2214" y="2343"/>
                  </a:cubicBezTo>
                  <a:cubicBezTo>
                    <a:pt x="2205" y="2303"/>
                    <a:pt x="2195" y="2274"/>
                    <a:pt x="2185" y="2244"/>
                  </a:cubicBezTo>
                  <a:cubicBezTo>
                    <a:pt x="2470" y="2126"/>
                    <a:pt x="2746" y="1999"/>
                    <a:pt x="3021" y="1880"/>
                  </a:cubicBezTo>
                  <a:cubicBezTo>
                    <a:pt x="3110" y="1861"/>
                    <a:pt x="3199" y="1841"/>
                    <a:pt x="3277" y="1821"/>
                  </a:cubicBezTo>
                  <a:cubicBezTo>
                    <a:pt x="3445" y="1782"/>
                    <a:pt x="3612" y="1732"/>
                    <a:pt x="3769" y="1693"/>
                  </a:cubicBezTo>
                  <a:lnTo>
                    <a:pt x="3769" y="1664"/>
                  </a:lnTo>
                  <a:cubicBezTo>
                    <a:pt x="3572" y="1713"/>
                    <a:pt x="3366" y="1762"/>
                    <a:pt x="3159" y="1811"/>
                  </a:cubicBezTo>
                  <a:cubicBezTo>
                    <a:pt x="3347" y="1732"/>
                    <a:pt x="3533" y="1644"/>
                    <a:pt x="3710" y="1566"/>
                  </a:cubicBezTo>
                  <a:cubicBezTo>
                    <a:pt x="3727" y="1557"/>
                    <a:pt x="3715" y="1534"/>
                    <a:pt x="3699" y="1534"/>
                  </a:cubicBezTo>
                  <a:cubicBezTo>
                    <a:pt x="3696" y="1534"/>
                    <a:pt x="3693" y="1534"/>
                    <a:pt x="3691" y="1536"/>
                  </a:cubicBezTo>
                  <a:cubicBezTo>
                    <a:pt x="3465" y="1644"/>
                    <a:pt x="3238" y="1752"/>
                    <a:pt x="3002" y="1851"/>
                  </a:cubicBezTo>
                  <a:cubicBezTo>
                    <a:pt x="2933" y="1870"/>
                    <a:pt x="2864" y="1890"/>
                    <a:pt x="2785" y="1900"/>
                  </a:cubicBezTo>
                  <a:cubicBezTo>
                    <a:pt x="3100" y="1732"/>
                    <a:pt x="3415" y="1575"/>
                    <a:pt x="3740" y="1408"/>
                  </a:cubicBezTo>
                  <a:cubicBezTo>
                    <a:pt x="3730" y="1359"/>
                    <a:pt x="3710" y="1310"/>
                    <a:pt x="3701" y="1270"/>
                  </a:cubicBezTo>
                  <a:cubicBezTo>
                    <a:pt x="3218" y="1526"/>
                    <a:pt x="2736" y="1772"/>
                    <a:pt x="2244" y="2028"/>
                  </a:cubicBezTo>
                  <a:cubicBezTo>
                    <a:pt x="2254" y="2018"/>
                    <a:pt x="2264" y="1999"/>
                    <a:pt x="2264" y="1988"/>
                  </a:cubicBezTo>
                  <a:lnTo>
                    <a:pt x="2706" y="1693"/>
                  </a:lnTo>
                  <a:cubicBezTo>
                    <a:pt x="2854" y="1605"/>
                    <a:pt x="2992" y="1526"/>
                    <a:pt x="3139" y="1447"/>
                  </a:cubicBezTo>
                  <a:cubicBezTo>
                    <a:pt x="3317" y="1349"/>
                    <a:pt x="3484" y="1251"/>
                    <a:pt x="3651" y="1152"/>
                  </a:cubicBezTo>
                  <a:cubicBezTo>
                    <a:pt x="3651" y="1142"/>
                    <a:pt x="3651" y="1133"/>
                    <a:pt x="3642" y="1122"/>
                  </a:cubicBezTo>
                  <a:cubicBezTo>
                    <a:pt x="3415" y="1251"/>
                    <a:pt x="3189" y="1378"/>
                    <a:pt x="2962" y="1516"/>
                  </a:cubicBezTo>
                  <a:lnTo>
                    <a:pt x="3612" y="1044"/>
                  </a:lnTo>
                  <a:cubicBezTo>
                    <a:pt x="3592" y="1004"/>
                    <a:pt x="3572" y="965"/>
                    <a:pt x="3543" y="926"/>
                  </a:cubicBezTo>
                  <a:cubicBezTo>
                    <a:pt x="3445" y="995"/>
                    <a:pt x="3336" y="1074"/>
                    <a:pt x="3228" y="1152"/>
                  </a:cubicBezTo>
                  <a:cubicBezTo>
                    <a:pt x="3150" y="1181"/>
                    <a:pt x="3071" y="1221"/>
                    <a:pt x="2982" y="1251"/>
                  </a:cubicBezTo>
                  <a:cubicBezTo>
                    <a:pt x="3032" y="1211"/>
                    <a:pt x="3080" y="1172"/>
                    <a:pt x="3120" y="1122"/>
                  </a:cubicBezTo>
                  <a:cubicBezTo>
                    <a:pt x="3238" y="1014"/>
                    <a:pt x="3347" y="906"/>
                    <a:pt x="3454" y="788"/>
                  </a:cubicBezTo>
                  <a:cubicBezTo>
                    <a:pt x="3454" y="778"/>
                    <a:pt x="3445" y="768"/>
                    <a:pt x="3435" y="759"/>
                  </a:cubicBezTo>
                  <a:cubicBezTo>
                    <a:pt x="3268" y="945"/>
                    <a:pt x="3091" y="1122"/>
                    <a:pt x="2894" y="1290"/>
                  </a:cubicBezTo>
                  <a:lnTo>
                    <a:pt x="2884" y="1299"/>
                  </a:lnTo>
                  <a:cubicBezTo>
                    <a:pt x="3061" y="1103"/>
                    <a:pt x="3228" y="906"/>
                    <a:pt x="3395" y="700"/>
                  </a:cubicBezTo>
                  <a:cubicBezTo>
                    <a:pt x="3366" y="670"/>
                    <a:pt x="3327" y="630"/>
                    <a:pt x="3297" y="591"/>
                  </a:cubicBezTo>
                  <a:cubicBezTo>
                    <a:pt x="3248" y="650"/>
                    <a:pt x="3199" y="700"/>
                    <a:pt x="3150" y="759"/>
                  </a:cubicBezTo>
                  <a:cubicBezTo>
                    <a:pt x="3071" y="818"/>
                    <a:pt x="2992" y="877"/>
                    <a:pt x="2914" y="926"/>
                  </a:cubicBezTo>
                  <a:cubicBezTo>
                    <a:pt x="3002" y="778"/>
                    <a:pt x="3091" y="630"/>
                    <a:pt x="3179" y="473"/>
                  </a:cubicBezTo>
                  <a:cubicBezTo>
                    <a:pt x="3130" y="433"/>
                    <a:pt x="3071" y="394"/>
                    <a:pt x="3021" y="355"/>
                  </a:cubicBezTo>
                  <a:cubicBezTo>
                    <a:pt x="2923" y="542"/>
                    <a:pt x="2835" y="719"/>
                    <a:pt x="2736" y="906"/>
                  </a:cubicBezTo>
                  <a:cubicBezTo>
                    <a:pt x="2785" y="788"/>
                    <a:pt x="2825" y="670"/>
                    <a:pt x="2874" y="552"/>
                  </a:cubicBezTo>
                  <a:lnTo>
                    <a:pt x="2962" y="315"/>
                  </a:lnTo>
                  <a:cubicBezTo>
                    <a:pt x="2953" y="306"/>
                    <a:pt x="2943" y="306"/>
                    <a:pt x="2933" y="296"/>
                  </a:cubicBezTo>
                  <a:cubicBezTo>
                    <a:pt x="2835" y="552"/>
                    <a:pt x="2736" y="807"/>
                    <a:pt x="2638" y="1054"/>
                  </a:cubicBezTo>
                  <a:cubicBezTo>
                    <a:pt x="2628" y="1074"/>
                    <a:pt x="2618" y="1093"/>
                    <a:pt x="2618" y="1103"/>
                  </a:cubicBezTo>
                  <a:cubicBezTo>
                    <a:pt x="2599" y="1133"/>
                    <a:pt x="2588" y="1152"/>
                    <a:pt x="2569" y="1172"/>
                  </a:cubicBezTo>
                  <a:cubicBezTo>
                    <a:pt x="2520" y="1211"/>
                    <a:pt x="2481" y="1240"/>
                    <a:pt x="2431" y="1270"/>
                  </a:cubicBezTo>
                  <a:cubicBezTo>
                    <a:pt x="2540" y="1063"/>
                    <a:pt x="2638" y="847"/>
                    <a:pt x="2736" y="621"/>
                  </a:cubicBezTo>
                  <a:cubicBezTo>
                    <a:pt x="2795" y="512"/>
                    <a:pt x="2844" y="394"/>
                    <a:pt x="2894" y="276"/>
                  </a:cubicBezTo>
                  <a:cubicBezTo>
                    <a:pt x="2874" y="256"/>
                    <a:pt x="2854" y="247"/>
                    <a:pt x="2835" y="237"/>
                  </a:cubicBezTo>
                  <a:cubicBezTo>
                    <a:pt x="2717" y="503"/>
                    <a:pt x="2599" y="768"/>
                    <a:pt x="2481" y="1024"/>
                  </a:cubicBezTo>
                  <a:cubicBezTo>
                    <a:pt x="2421" y="1142"/>
                    <a:pt x="2362" y="1251"/>
                    <a:pt x="2313" y="1359"/>
                  </a:cubicBezTo>
                  <a:cubicBezTo>
                    <a:pt x="2307" y="1365"/>
                    <a:pt x="2300" y="1367"/>
                    <a:pt x="2296" y="1371"/>
                  </a:cubicBezTo>
                  <a:lnTo>
                    <a:pt x="2296" y="1371"/>
                  </a:lnTo>
                  <a:cubicBezTo>
                    <a:pt x="2433" y="1069"/>
                    <a:pt x="2550" y="766"/>
                    <a:pt x="2658" y="463"/>
                  </a:cubicBezTo>
                  <a:cubicBezTo>
                    <a:pt x="2697" y="374"/>
                    <a:pt x="2726" y="286"/>
                    <a:pt x="2776" y="208"/>
                  </a:cubicBezTo>
                  <a:cubicBezTo>
                    <a:pt x="2746" y="197"/>
                    <a:pt x="2726" y="188"/>
                    <a:pt x="2706" y="178"/>
                  </a:cubicBezTo>
                  <a:cubicBezTo>
                    <a:pt x="2677" y="237"/>
                    <a:pt x="2647" y="296"/>
                    <a:pt x="2618" y="365"/>
                  </a:cubicBezTo>
                  <a:lnTo>
                    <a:pt x="2529" y="630"/>
                  </a:lnTo>
                  <a:cubicBezTo>
                    <a:pt x="2490" y="719"/>
                    <a:pt x="2451" y="818"/>
                    <a:pt x="2421" y="916"/>
                  </a:cubicBezTo>
                  <a:cubicBezTo>
                    <a:pt x="2343" y="1093"/>
                    <a:pt x="2264" y="1280"/>
                    <a:pt x="2175" y="1467"/>
                  </a:cubicBezTo>
                  <a:lnTo>
                    <a:pt x="1998" y="1585"/>
                  </a:lnTo>
                  <a:cubicBezTo>
                    <a:pt x="2008" y="1555"/>
                    <a:pt x="2018" y="1516"/>
                    <a:pt x="2018" y="1477"/>
                  </a:cubicBezTo>
                  <a:cubicBezTo>
                    <a:pt x="2126" y="1162"/>
                    <a:pt x="2234" y="857"/>
                    <a:pt x="2352" y="542"/>
                  </a:cubicBezTo>
                  <a:cubicBezTo>
                    <a:pt x="2411" y="404"/>
                    <a:pt x="2470" y="256"/>
                    <a:pt x="2529" y="109"/>
                  </a:cubicBezTo>
                  <a:cubicBezTo>
                    <a:pt x="2510" y="99"/>
                    <a:pt x="2490" y="99"/>
                    <a:pt x="2470" y="89"/>
                  </a:cubicBezTo>
                  <a:cubicBezTo>
                    <a:pt x="2343" y="385"/>
                    <a:pt x="2225" y="689"/>
                    <a:pt x="2116" y="985"/>
                  </a:cubicBezTo>
                  <a:lnTo>
                    <a:pt x="2087" y="1074"/>
                  </a:lnTo>
                  <a:cubicBezTo>
                    <a:pt x="2116" y="906"/>
                    <a:pt x="2136" y="748"/>
                    <a:pt x="2166" y="581"/>
                  </a:cubicBezTo>
                  <a:cubicBezTo>
                    <a:pt x="2195" y="404"/>
                    <a:pt x="2225" y="217"/>
                    <a:pt x="2254" y="40"/>
                  </a:cubicBezTo>
                  <a:cubicBezTo>
                    <a:pt x="2225" y="30"/>
                    <a:pt x="2205" y="30"/>
                    <a:pt x="2175" y="20"/>
                  </a:cubicBezTo>
                  <a:cubicBezTo>
                    <a:pt x="2166" y="50"/>
                    <a:pt x="2146" y="79"/>
                    <a:pt x="2136" y="99"/>
                  </a:cubicBezTo>
                  <a:cubicBezTo>
                    <a:pt x="2136" y="70"/>
                    <a:pt x="2146" y="50"/>
                    <a:pt x="2146" y="20"/>
                  </a:cubicBezTo>
                  <a:cubicBezTo>
                    <a:pt x="2096" y="11"/>
                    <a:pt x="2037" y="11"/>
                    <a:pt x="1988" y="11"/>
                  </a:cubicBezTo>
                  <a:lnTo>
                    <a:pt x="1929" y="512"/>
                  </a:lnTo>
                  <a:cubicBezTo>
                    <a:pt x="1919" y="522"/>
                    <a:pt x="1910" y="542"/>
                    <a:pt x="1910" y="552"/>
                  </a:cubicBezTo>
                  <a:lnTo>
                    <a:pt x="1910" y="414"/>
                  </a:lnTo>
                  <a:cubicBezTo>
                    <a:pt x="1910" y="276"/>
                    <a:pt x="1919" y="138"/>
                    <a:pt x="1919"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37" name="Google Shape;2537;p14"/>
            <p:cNvSpPr/>
            <p:nvPr/>
          </p:nvSpPr>
          <p:spPr>
            <a:xfrm>
              <a:off x="97922" y="5070107"/>
              <a:ext cx="73299" cy="12711"/>
            </a:xfrm>
            <a:custGeom>
              <a:avLst/>
              <a:gdLst/>
              <a:ahLst/>
              <a:cxnLst/>
              <a:rect l="l" t="t" r="r" b="b"/>
              <a:pathLst>
                <a:path w="346" h="60" extrusionOk="0">
                  <a:moveTo>
                    <a:pt x="0" y="1"/>
                  </a:moveTo>
                  <a:cubicBezTo>
                    <a:pt x="0" y="11"/>
                    <a:pt x="0" y="20"/>
                    <a:pt x="11" y="31"/>
                  </a:cubicBezTo>
                  <a:lnTo>
                    <a:pt x="188" y="60"/>
                  </a:lnTo>
                  <a:lnTo>
                    <a:pt x="345" y="60"/>
                  </a:lnTo>
                  <a:cubicBezTo>
                    <a:pt x="306" y="60"/>
                    <a:pt x="267" y="50"/>
                    <a:pt x="227" y="40"/>
                  </a:cubicBezTo>
                  <a:cubicBezTo>
                    <a:pt x="148" y="31"/>
                    <a:pt x="70" y="11"/>
                    <a:pt x="0"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38" name="Google Shape;2538;p14"/>
            <p:cNvSpPr/>
            <p:nvPr/>
          </p:nvSpPr>
          <p:spPr>
            <a:xfrm>
              <a:off x="49" y="5082606"/>
              <a:ext cx="9143974" cy="123295"/>
            </a:xfrm>
            <a:custGeom>
              <a:avLst/>
              <a:gdLst/>
              <a:ahLst/>
              <a:cxnLst/>
              <a:rect l="l" t="t" r="r" b="b"/>
              <a:pathLst>
                <a:path w="43163" h="582" extrusionOk="0">
                  <a:moveTo>
                    <a:pt x="0" y="1"/>
                  </a:moveTo>
                  <a:lnTo>
                    <a:pt x="0" y="582"/>
                  </a:lnTo>
                  <a:lnTo>
                    <a:pt x="43163" y="582"/>
                  </a:lnTo>
                  <a:lnTo>
                    <a:pt x="43163"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39" name="Google Shape;2539;p14"/>
            <p:cNvSpPr/>
            <p:nvPr/>
          </p:nvSpPr>
          <p:spPr>
            <a:xfrm>
              <a:off x="6218832" y="4559343"/>
              <a:ext cx="823875" cy="523475"/>
            </a:xfrm>
            <a:custGeom>
              <a:avLst/>
              <a:gdLst/>
              <a:ahLst/>
              <a:cxnLst/>
              <a:rect l="l" t="t" r="r" b="b"/>
              <a:pathLst>
                <a:path w="3889" h="2471" extrusionOk="0">
                  <a:moveTo>
                    <a:pt x="1999" y="1"/>
                  </a:moveTo>
                  <a:cubicBezTo>
                    <a:pt x="1890" y="1"/>
                    <a:pt x="1782" y="60"/>
                    <a:pt x="1713" y="148"/>
                  </a:cubicBezTo>
                  <a:cubicBezTo>
                    <a:pt x="1634" y="247"/>
                    <a:pt x="1605" y="375"/>
                    <a:pt x="1585" y="493"/>
                  </a:cubicBezTo>
                  <a:cubicBezTo>
                    <a:pt x="1546" y="749"/>
                    <a:pt x="1536" y="1005"/>
                    <a:pt x="1566" y="1250"/>
                  </a:cubicBezTo>
                  <a:cubicBezTo>
                    <a:pt x="1477" y="1005"/>
                    <a:pt x="1319" y="778"/>
                    <a:pt x="1133" y="601"/>
                  </a:cubicBezTo>
                  <a:cubicBezTo>
                    <a:pt x="1054" y="532"/>
                    <a:pt x="965" y="463"/>
                    <a:pt x="866" y="434"/>
                  </a:cubicBezTo>
                  <a:cubicBezTo>
                    <a:pt x="832" y="422"/>
                    <a:pt x="797" y="417"/>
                    <a:pt x="763" y="417"/>
                  </a:cubicBezTo>
                  <a:cubicBezTo>
                    <a:pt x="711" y="417"/>
                    <a:pt x="662" y="430"/>
                    <a:pt x="621" y="454"/>
                  </a:cubicBezTo>
                  <a:cubicBezTo>
                    <a:pt x="601" y="463"/>
                    <a:pt x="581" y="473"/>
                    <a:pt x="571" y="483"/>
                  </a:cubicBezTo>
                  <a:lnTo>
                    <a:pt x="562" y="483"/>
                  </a:lnTo>
                  <a:cubicBezTo>
                    <a:pt x="453" y="591"/>
                    <a:pt x="463" y="769"/>
                    <a:pt x="503" y="926"/>
                  </a:cubicBezTo>
                  <a:cubicBezTo>
                    <a:pt x="571" y="1270"/>
                    <a:pt x="739" y="1595"/>
                    <a:pt x="945" y="1880"/>
                  </a:cubicBezTo>
                  <a:cubicBezTo>
                    <a:pt x="798" y="1683"/>
                    <a:pt x="611" y="1526"/>
                    <a:pt x="404" y="1398"/>
                  </a:cubicBezTo>
                  <a:cubicBezTo>
                    <a:pt x="341" y="1363"/>
                    <a:pt x="269" y="1329"/>
                    <a:pt x="197" y="1329"/>
                  </a:cubicBezTo>
                  <a:cubicBezTo>
                    <a:pt x="167" y="1329"/>
                    <a:pt x="138" y="1335"/>
                    <a:pt x="109" y="1349"/>
                  </a:cubicBezTo>
                  <a:cubicBezTo>
                    <a:pt x="89" y="1359"/>
                    <a:pt x="70" y="1379"/>
                    <a:pt x="50" y="1398"/>
                  </a:cubicBezTo>
                  <a:cubicBezTo>
                    <a:pt x="40" y="1408"/>
                    <a:pt x="30" y="1428"/>
                    <a:pt x="20" y="1447"/>
                  </a:cubicBezTo>
                  <a:cubicBezTo>
                    <a:pt x="11" y="1477"/>
                    <a:pt x="11" y="1506"/>
                    <a:pt x="0" y="1536"/>
                  </a:cubicBezTo>
                  <a:cubicBezTo>
                    <a:pt x="0" y="1605"/>
                    <a:pt x="20" y="1683"/>
                    <a:pt x="50" y="1753"/>
                  </a:cubicBezTo>
                  <a:cubicBezTo>
                    <a:pt x="148" y="2028"/>
                    <a:pt x="326" y="2284"/>
                    <a:pt x="562" y="2471"/>
                  </a:cubicBezTo>
                  <a:lnTo>
                    <a:pt x="3298" y="2471"/>
                  </a:lnTo>
                  <a:cubicBezTo>
                    <a:pt x="3435" y="2382"/>
                    <a:pt x="3563" y="2284"/>
                    <a:pt x="3672" y="2175"/>
                  </a:cubicBezTo>
                  <a:cubicBezTo>
                    <a:pt x="3750" y="2087"/>
                    <a:pt x="3829" y="1998"/>
                    <a:pt x="3858" y="1890"/>
                  </a:cubicBezTo>
                  <a:cubicBezTo>
                    <a:pt x="3888" y="1782"/>
                    <a:pt x="3858" y="1644"/>
                    <a:pt x="3760" y="1585"/>
                  </a:cubicBezTo>
                  <a:cubicBezTo>
                    <a:pt x="3740" y="1576"/>
                    <a:pt x="3720" y="1565"/>
                    <a:pt x="3701" y="1565"/>
                  </a:cubicBezTo>
                  <a:cubicBezTo>
                    <a:pt x="3683" y="1561"/>
                    <a:pt x="3666" y="1559"/>
                    <a:pt x="3649" y="1559"/>
                  </a:cubicBezTo>
                  <a:cubicBezTo>
                    <a:pt x="3546" y="1559"/>
                    <a:pt x="3441" y="1626"/>
                    <a:pt x="3357" y="1694"/>
                  </a:cubicBezTo>
                  <a:cubicBezTo>
                    <a:pt x="3287" y="1742"/>
                    <a:pt x="3228" y="1801"/>
                    <a:pt x="3179" y="1861"/>
                  </a:cubicBezTo>
                  <a:cubicBezTo>
                    <a:pt x="3346" y="1546"/>
                    <a:pt x="3396" y="1162"/>
                    <a:pt x="3307" y="817"/>
                  </a:cubicBezTo>
                  <a:cubicBezTo>
                    <a:pt x="3278" y="710"/>
                    <a:pt x="3228" y="601"/>
                    <a:pt x="3150" y="552"/>
                  </a:cubicBezTo>
                  <a:cubicBezTo>
                    <a:pt x="3130" y="542"/>
                    <a:pt x="3120" y="532"/>
                    <a:pt x="3101" y="522"/>
                  </a:cubicBezTo>
                  <a:lnTo>
                    <a:pt x="3091" y="522"/>
                  </a:lnTo>
                  <a:cubicBezTo>
                    <a:pt x="3068" y="514"/>
                    <a:pt x="3045" y="510"/>
                    <a:pt x="3022" y="510"/>
                  </a:cubicBezTo>
                  <a:cubicBezTo>
                    <a:pt x="2963" y="510"/>
                    <a:pt x="2904" y="533"/>
                    <a:pt x="2854" y="562"/>
                  </a:cubicBezTo>
                  <a:cubicBezTo>
                    <a:pt x="2786" y="611"/>
                    <a:pt x="2736" y="680"/>
                    <a:pt x="2687" y="749"/>
                  </a:cubicBezTo>
                  <a:cubicBezTo>
                    <a:pt x="2559" y="946"/>
                    <a:pt x="2451" y="1143"/>
                    <a:pt x="2392" y="1359"/>
                  </a:cubicBezTo>
                  <a:cubicBezTo>
                    <a:pt x="2421" y="1034"/>
                    <a:pt x="2402" y="719"/>
                    <a:pt x="2323" y="404"/>
                  </a:cubicBezTo>
                  <a:cubicBezTo>
                    <a:pt x="2284" y="247"/>
                    <a:pt x="2205" y="60"/>
                    <a:pt x="2047" y="10"/>
                  </a:cubicBezTo>
                  <a:lnTo>
                    <a:pt x="2038" y="10"/>
                  </a:lnTo>
                  <a:cubicBezTo>
                    <a:pt x="2018" y="1"/>
                    <a:pt x="2008" y="1"/>
                    <a:pt x="1999"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40" name="Google Shape;2540;p14"/>
            <p:cNvSpPr/>
            <p:nvPr/>
          </p:nvSpPr>
          <p:spPr>
            <a:xfrm>
              <a:off x="6223069" y="4855506"/>
              <a:ext cx="194052" cy="227312"/>
            </a:xfrm>
            <a:custGeom>
              <a:avLst/>
              <a:gdLst/>
              <a:ahLst/>
              <a:cxnLst/>
              <a:rect l="l" t="t" r="r" b="b"/>
              <a:pathLst>
                <a:path w="916" h="1073" extrusionOk="0">
                  <a:moveTo>
                    <a:pt x="30" y="0"/>
                  </a:moveTo>
                  <a:cubicBezTo>
                    <a:pt x="20" y="10"/>
                    <a:pt x="10" y="30"/>
                    <a:pt x="0" y="49"/>
                  </a:cubicBezTo>
                  <a:cubicBezTo>
                    <a:pt x="306" y="374"/>
                    <a:pt x="591" y="718"/>
                    <a:pt x="846" y="1073"/>
                  </a:cubicBezTo>
                  <a:lnTo>
                    <a:pt x="916" y="1073"/>
                  </a:lnTo>
                  <a:cubicBezTo>
                    <a:pt x="689" y="758"/>
                    <a:pt x="443" y="443"/>
                    <a:pt x="177" y="158"/>
                  </a:cubicBezTo>
                  <a:cubicBezTo>
                    <a:pt x="12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41" name="Google Shape;2541;p14"/>
            <p:cNvSpPr/>
            <p:nvPr/>
          </p:nvSpPr>
          <p:spPr>
            <a:xfrm>
              <a:off x="6339797" y="4655310"/>
              <a:ext cx="223287" cy="427508"/>
            </a:xfrm>
            <a:custGeom>
              <a:avLst/>
              <a:gdLst/>
              <a:ahLst/>
              <a:cxnLst/>
              <a:rect l="l" t="t" r="r" b="b"/>
              <a:pathLst>
                <a:path w="1054" h="2018" extrusionOk="0">
                  <a:moveTo>
                    <a:pt x="50" y="1"/>
                  </a:moveTo>
                  <a:cubicBezTo>
                    <a:pt x="30" y="10"/>
                    <a:pt x="10" y="20"/>
                    <a:pt x="0" y="30"/>
                  </a:cubicBezTo>
                  <a:cubicBezTo>
                    <a:pt x="384" y="640"/>
                    <a:pt x="709" y="1280"/>
                    <a:pt x="965" y="1949"/>
                  </a:cubicBezTo>
                  <a:cubicBezTo>
                    <a:pt x="975" y="1978"/>
                    <a:pt x="984" y="1998"/>
                    <a:pt x="995" y="2018"/>
                  </a:cubicBezTo>
                  <a:lnTo>
                    <a:pt x="1054" y="2018"/>
                  </a:lnTo>
                  <a:cubicBezTo>
                    <a:pt x="837" y="1447"/>
                    <a:pt x="571" y="876"/>
                    <a:pt x="256" y="345"/>
                  </a:cubicBezTo>
                  <a:cubicBezTo>
                    <a:pt x="188" y="227"/>
                    <a:pt x="118" y="10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42" name="Google Shape;2542;p14"/>
            <p:cNvSpPr/>
            <p:nvPr/>
          </p:nvSpPr>
          <p:spPr>
            <a:xfrm>
              <a:off x="6621342" y="4559343"/>
              <a:ext cx="31353" cy="523475"/>
            </a:xfrm>
            <a:custGeom>
              <a:avLst/>
              <a:gdLst/>
              <a:ahLst/>
              <a:cxnLst/>
              <a:rect l="l" t="t" r="r" b="b"/>
              <a:pathLst>
                <a:path w="148" h="2471" extrusionOk="0">
                  <a:moveTo>
                    <a:pt x="99" y="1"/>
                  </a:moveTo>
                  <a:cubicBezTo>
                    <a:pt x="88" y="699"/>
                    <a:pt x="69" y="1388"/>
                    <a:pt x="20" y="2077"/>
                  </a:cubicBezTo>
                  <a:cubicBezTo>
                    <a:pt x="10" y="2215"/>
                    <a:pt x="10" y="2343"/>
                    <a:pt x="0" y="2471"/>
                  </a:cubicBezTo>
                  <a:lnTo>
                    <a:pt x="49" y="2471"/>
                  </a:lnTo>
                  <a:cubicBezTo>
                    <a:pt x="108" y="1703"/>
                    <a:pt x="138" y="926"/>
                    <a:pt x="147" y="148"/>
                  </a:cubicBezTo>
                  <a:lnTo>
                    <a:pt x="147" y="10"/>
                  </a:lnTo>
                  <a:lnTo>
                    <a:pt x="138" y="10"/>
                  </a:lnTo>
                  <a:cubicBezTo>
                    <a:pt x="118" y="1"/>
                    <a:pt x="108"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43" name="Google Shape;2543;p14"/>
            <p:cNvSpPr/>
            <p:nvPr/>
          </p:nvSpPr>
          <p:spPr>
            <a:xfrm>
              <a:off x="6729596" y="4669927"/>
              <a:ext cx="156555" cy="412891"/>
            </a:xfrm>
            <a:custGeom>
              <a:avLst/>
              <a:gdLst/>
              <a:ahLst/>
              <a:cxnLst/>
              <a:rect l="l" t="t" r="r" b="b"/>
              <a:pathLst>
                <a:path w="739" h="1949" extrusionOk="0">
                  <a:moveTo>
                    <a:pt x="690" y="0"/>
                  </a:moveTo>
                  <a:cubicBezTo>
                    <a:pt x="650" y="99"/>
                    <a:pt x="611" y="207"/>
                    <a:pt x="572" y="306"/>
                  </a:cubicBezTo>
                  <a:cubicBezTo>
                    <a:pt x="404" y="758"/>
                    <a:pt x="247" y="1220"/>
                    <a:pt x="89" y="1683"/>
                  </a:cubicBezTo>
                  <a:lnTo>
                    <a:pt x="1" y="1949"/>
                  </a:lnTo>
                  <a:lnTo>
                    <a:pt x="60" y="1949"/>
                  </a:lnTo>
                  <a:cubicBezTo>
                    <a:pt x="148" y="1673"/>
                    <a:pt x="247" y="1388"/>
                    <a:pt x="345" y="1102"/>
                  </a:cubicBezTo>
                  <a:cubicBezTo>
                    <a:pt x="424" y="876"/>
                    <a:pt x="513" y="640"/>
                    <a:pt x="591" y="413"/>
                  </a:cubicBezTo>
                  <a:lnTo>
                    <a:pt x="739" y="30"/>
                  </a:lnTo>
                  <a:cubicBezTo>
                    <a:pt x="71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44" name="Google Shape;2544;p14"/>
            <p:cNvSpPr/>
            <p:nvPr/>
          </p:nvSpPr>
          <p:spPr>
            <a:xfrm>
              <a:off x="6860942" y="4890884"/>
              <a:ext cx="154437" cy="191934"/>
            </a:xfrm>
            <a:custGeom>
              <a:avLst/>
              <a:gdLst/>
              <a:ahLst/>
              <a:cxnLst/>
              <a:rect l="l" t="t" r="r" b="b"/>
              <a:pathLst>
                <a:path w="729" h="906" extrusionOk="0">
                  <a:moveTo>
                    <a:pt x="670" y="0"/>
                  </a:moveTo>
                  <a:cubicBezTo>
                    <a:pt x="571" y="118"/>
                    <a:pt x="483" y="247"/>
                    <a:pt x="385" y="374"/>
                  </a:cubicBezTo>
                  <a:lnTo>
                    <a:pt x="0" y="906"/>
                  </a:lnTo>
                  <a:lnTo>
                    <a:pt x="70" y="906"/>
                  </a:lnTo>
                  <a:cubicBezTo>
                    <a:pt x="79" y="896"/>
                    <a:pt x="89" y="886"/>
                    <a:pt x="89" y="877"/>
                  </a:cubicBezTo>
                  <a:cubicBezTo>
                    <a:pt x="286" y="610"/>
                    <a:pt x="473" y="345"/>
                    <a:pt x="670" y="89"/>
                  </a:cubicBezTo>
                  <a:cubicBezTo>
                    <a:pt x="689" y="70"/>
                    <a:pt x="709" y="40"/>
                    <a:pt x="729" y="20"/>
                  </a:cubicBezTo>
                  <a:cubicBezTo>
                    <a:pt x="709" y="11"/>
                    <a:pt x="689" y="0"/>
                    <a:pt x="67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45" name="Google Shape;2545;p14"/>
            <p:cNvSpPr/>
            <p:nvPr/>
          </p:nvSpPr>
          <p:spPr>
            <a:xfrm>
              <a:off x="1930615" y="4559343"/>
              <a:ext cx="825782" cy="523475"/>
            </a:xfrm>
            <a:custGeom>
              <a:avLst/>
              <a:gdLst/>
              <a:ahLst/>
              <a:cxnLst/>
              <a:rect l="l" t="t" r="r" b="b"/>
              <a:pathLst>
                <a:path w="3898" h="2471" extrusionOk="0">
                  <a:moveTo>
                    <a:pt x="1997" y="1"/>
                  </a:moveTo>
                  <a:cubicBezTo>
                    <a:pt x="1889" y="1"/>
                    <a:pt x="1781" y="60"/>
                    <a:pt x="1712" y="148"/>
                  </a:cubicBezTo>
                  <a:cubicBezTo>
                    <a:pt x="1643" y="247"/>
                    <a:pt x="1614" y="375"/>
                    <a:pt x="1594" y="493"/>
                  </a:cubicBezTo>
                  <a:cubicBezTo>
                    <a:pt x="1545" y="749"/>
                    <a:pt x="1545" y="1005"/>
                    <a:pt x="1575" y="1250"/>
                  </a:cubicBezTo>
                  <a:cubicBezTo>
                    <a:pt x="1476" y="1005"/>
                    <a:pt x="1328" y="778"/>
                    <a:pt x="1131" y="601"/>
                  </a:cubicBezTo>
                  <a:cubicBezTo>
                    <a:pt x="1053" y="532"/>
                    <a:pt x="964" y="463"/>
                    <a:pt x="866" y="434"/>
                  </a:cubicBezTo>
                  <a:cubicBezTo>
                    <a:pt x="835" y="422"/>
                    <a:pt x="801" y="417"/>
                    <a:pt x="767" y="417"/>
                  </a:cubicBezTo>
                  <a:cubicBezTo>
                    <a:pt x="714" y="417"/>
                    <a:pt x="662" y="430"/>
                    <a:pt x="620" y="454"/>
                  </a:cubicBezTo>
                  <a:cubicBezTo>
                    <a:pt x="600" y="463"/>
                    <a:pt x="590" y="473"/>
                    <a:pt x="571" y="483"/>
                  </a:cubicBezTo>
                  <a:cubicBezTo>
                    <a:pt x="453" y="591"/>
                    <a:pt x="462" y="769"/>
                    <a:pt x="502" y="926"/>
                  </a:cubicBezTo>
                  <a:cubicBezTo>
                    <a:pt x="580" y="1270"/>
                    <a:pt x="738" y="1595"/>
                    <a:pt x="945" y="1880"/>
                  </a:cubicBezTo>
                  <a:cubicBezTo>
                    <a:pt x="797" y="1683"/>
                    <a:pt x="620" y="1526"/>
                    <a:pt x="413" y="1398"/>
                  </a:cubicBezTo>
                  <a:cubicBezTo>
                    <a:pt x="344" y="1363"/>
                    <a:pt x="269" y="1329"/>
                    <a:pt x="200" y="1329"/>
                  </a:cubicBezTo>
                  <a:cubicBezTo>
                    <a:pt x="171" y="1329"/>
                    <a:pt x="144" y="1335"/>
                    <a:pt x="118" y="1349"/>
                  </a:cubicBezTo>
                  <a:cubicBezTo>
                    <a:pt x="88" y="1359"/>
                    <a:pt x="69" y="1379"/>
                    <a:pt x="59" y="1398"/>
                  </a:cubicBezTo>
                  <a:cubicBezTo>
                    <a:pt x="49" y="1408"/>
                    <a:pt x="39" y="1428"/>
                    <a:pt x="29" y="1447"/>
                  </a:cubicBezTo>
                  <a:cubicBezTo>
                    <a:pt x="20" y="1477"/>
                    <a:pt x="9" y="1506"/>
                    <a:pt x="9" y="1536"/>
                  </a:cubicBezTo>
                  <a:cubicBezTo>
                    <a:pt x="0" y="1605"/>
                    <a:pt x="20" y="1683"/>
                    <a:pt x="49" y="1753"/>
                  </a:cubicBezTo>
                  <a:cubicBezTo>
                    <a:pt x="147" y="2028"/>
                    <a:pt x="335" y="2284"/>
                    <a:pt x="561" y="2471"/>
                  </a:cubicBezTo>
                  <a:lnTo>
                    <a:pt x="3296" y="2471"/>
                  </a:lnTo>
                  <a:cubicBezTo>
                    <a:pt x="3434" y="2382"/>
                    <a:pt x="3562" y="2284"/>
                    <a:pt x="3670" y="2175"/>
                  </a:cubicBezTo>
                  <a:cubicBezTo>
                    <a:pt x="3759" y="2087"/>
                    <a:pt x="3838" y="1998"/>
                    <a:pt x="3867" y="1890"/>
                  </a:cubicBezTo>
                  <a:cubicBezTo>
                    <a:pt x="3897" y="1782"/>
                    <a:pt x="3858" y="1644"/>
                    <a:pt x="3759" y="1585"/>
                  </a:cubicBezTo>
                  <a:cubicBezTo>
                    <a:pt x="3740" y="1576"/>
                    <a:pt x="3729" y="1565"/>
                    <a:pt x="3710" y="1565"/>
                  </a:cubicBezTo>
                  <a:cubicBezTo>
                    <a:pt x="3692" y="1561"/>
                    <a:pt x="3675" y="1559"/>
                    <a:pt x="3657" y="1559"/>
                  </a:cubicBezTo>
                  <a:cubicBezTo>
                    <a:pt x="3552" y="1559"/>
                    <a:pt x="3439" y="1626"/>
                    <a:pt x="3355" y="1694"/>
                  </a:cubicBezTo>
                  <a:cubicBezTo>
                    <a:pt x="3296" y="1742"/>
                    <a:pt x="3237" y="1801"/>
                    <a:pt x="3178" y="1861"/>
                  </a:cubicBezTo>
                  <a:cubicBezTo>
                    <a:pt x="3346" y="1546"/>
                    <a:pt x="3395" y="1162"/>
                    <a:pt x="3307" y="817"/>
                  </a:cubicBezTo>
                  <a:cubicBezTo>
                    <a:pt x="3287" y="710"/>
                    <a:pt x="3237" y="601"/>
                    <a:pt x="3149" y="552"/>
                  </a:cubicBezTo>
                  <a:cubicBezTo>
                    <a:pt x="3139" y="542"/>
                    <a:pt x="3119" y="532"/>
                    <a:pt x="3100" y="522"/>
                  </a:cubicBezTo>
                  <a:lnTo>
                    <a:pt x="3090" y="522"/>
                  </a:lnTo>
                  <a:cubicBezTo>
                    <a:pt x="3068" y="514"/>
                    <a:pt x="3045" y="510"/>
                    <a:pt x="3021" y="510"/>
                  </a:cubicBezTo>
                  <a:cubicBezTo>
                    <a:pt x="2963" y="510"/>
                    <a:pt x="2903" y="533"/>
                    <a:pt x="2854" y="562"/>
                  </a:cubicBezTo>
                  <a:cubicBezTo>
                    <a:pt x="2795" y="611"/>
                    <a:pt x="2736" y="680"/>
                    <a:pt x="2696" y="749"/>
                  </a:cubicBezTo>
                  <a:cubicBezTo>
                    <a:pt x="2559" y="946"/>
                    <a:pt x="2450" y="1143"/>
                    <a:pt x="2391" y="1359"/>
                  </a:cubicBezTo>
                  <a:cubicBezTo>
                    <a:pt x="2421" y="1034"/>
                    <a:pt x="2401" y="719"/>
                    <a:pt x="2322" y="404"/>
                  </a:cubicBezTo>
                  <a:cubicBezTo>
                    <a:pt x="2283" y="247"/>
                    <a:pt x="2214" y="60"/>
                    <a:pt x="2056" y="10"/>
                  </a:cubicBezTo>
                  <a:lnTo>
                    <a:pt x="2037" y="10"/>
                  </a:lnTo>
                  <a:cubicBezTo>
                    <a:pt x="2027" y="1"/>
                    <a:pt x="2008" y="1"/>
                    <a:pt x="1997"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46" name="Google Shape;2546;p14"/>
            <p:cNvSpPr/>
            <p:nvPr/>
          </p:nvSpPr>
          <p:spPr>
            <a:xfrm>
              <a:off x="1936758" y="4855506"/>
              <a:ext cx="191934" cy="227312"/>
            </a:xfrm>
            <a:custGeom>
              <a:avLst/>
              <a:gdLst/>
              <a:ahLst/>
              <a:cxnLst/>
              <a:rect l="l" t="t" r="r" b="b"/>
              <a:pathLst>
                <a:path w="906" h="1073" extrusionOk="0">
                  <a:moveTo>
                    <a:pt x="30" y="0"/>
                  </a:moveTo>
                  <a:cubicBezTo>
                    <a:pt x="20" y="10"/>
                    <a:pt x="10" y="30"/>
                    <a:pt x="0" y="49"/>
                  </a:cubicBezTo>
                  <a:cubicBezTo>
                    <a:pt x="306" y="374"/>
                    <a:pt x="581" y="718"/>
                    <a:pt x="837" y="1073"/>
                  </a:cubicBezTo>
                  <a:lnTo>
                    <a:pt x="906" y="1073"/>
                  </a:lnTo>
                  <a:cubicBezTo>
                    <a:pt x="680" y="758"/>
                    <a:pt x="433" y="443"/>
                    <a:pt x="168" y="158"/>
                  </a:cubicBezTo>
                  <a:cubicBezTo>
                    <a:pt x="11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47" name="Google Shape;2547;p14"/>
            <p:cNvSpPr/>
            <p:nvPr/>
          </p:nvSpPr>
          <p:spPr>
            <a:xfrm>
              <a:off x="2051368" y="4655310"/>
              <a:ext cx="223287" cy="427508"/>
            </a:xfrm>
            <a:custGeom>
              <a:avLst/>
              <a:gdLst/>
              <a:ahLst/>
              <a:cxnLst/>
              <a:rect l="l" t="t" r="r" b="b"/>
              <a:pathLst>
                <a:path w="1054" h="2018" extrusionOk="0">
                  <a:moveTo>
                    <a:pt x="50" y="1"/>
                  </a:moveTo>
                  <a:cubicBezTo>
                    <a:pt x="30" y="10"/>
                    <a:pt x="20" y="20"/>
                    <a:pt x="1" y="30"/>
                  </a:cubicBezTo>
                  <a:cubicBezTo>
                    <a:pt x="394" y="640"/>
                    <a:pt x="719" y="1280"/>
                    <a:pt x="975" y="1959"/>
                  </a:cubicBezTo>
                  <a:cubicBezTo>
                    <a:pt x="975" y="1978"/>
                    <a:pt x="985" y="1998"/>
                    <a:pt x="994" y="2018"/>
                  </a:cubicBezTo>
                  <a:lnTo>
                    <a:pt x="1053" y="2018"/>
                  </a:lnTo>
                  <a:cubicBezTo>
                    <a:pt x="837" y="1447"/>
                    <a:pt x="572" y="876"/>
                    <a:pt x="266" y="345"/>
                  </a:cubicBezTo>
                  <a:cubicBezTo>
                    <a:pt x="198" y="227"/>
                    <a:pt x="119" y="11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48" name="Google Shape;2548;p14"/>
            <p:cNvSpPr/>
            <p:nvPr/>
          </p:nvSpPr>
          <p:spPr>
            <a:xfrm>
              <a:off x="2332701" y="4559343"/>
              <a:ext cx="33684" cy="523475"/>
            </a:xfrm>
            <a:custGeom>
              <a:avLst/>
              <a:gdLst/>
              <a:ahLst/>
              <a:cxnLst/>
              <a:rect l="l" t="t" r="r" b="b"/>
              <a:pathLst>
                <a:path w="159" h="2471" extrusionOk="0">
                  <a:moveTo>
                    <a:pt x="99" y="1"/>
                  </a:moveTo>
                  <a:cubicBezTo>
                    <a:pt x="90" y="699"/>
                    <a:pt x="70" y="1388"/>
                    <a:pt x="31" y="2077"/>
                  </a:cubicBezTo>
                  <a:cubicBezTo>
                    <a:pt x="21" y="2215"/>
                    <a:pt x="11" y="2343"/>
                    <a:pt x="1" y="2471"/>
                  </a:cubicBezTo>
                  <a:lnTo>
                    <a:pt x="60" y="2471"/>
                  </a:lnTo>
                  <a:cubicBezTo>
                    <a:pt x="110" y="1703"/>
                    <a:pt x="149" y="926"/>
                    <a:pt x="149" y="148"/>
                  </a:cubicBezTo>
                  <a:cubicBezTo>
                    <a:pt x="149" y="109"/>
                    <a:pt x="158" y="60"/>
                    <a:pt x="158" y="10"/>
                  </a:cubicBezTo>
                  <a:lnTo>
                    <a:pt x="139" y="10"/>
                  </a:lnTo>
                  <a:cubicBezTo>
                    <a:pt x="129" y="1"/>
                    <a:pt x="110"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49" name="Google Shape;2549;p14"/>
            <p:cNvSpPr/>
            <p:nvPr/>
          </p:nvSpPr>
          <p:spPr>
            <a:xfrm>
              <a:off x="2441167" y="4669927"/>
              <a:ext cx="156767" cy="412891"/>
            </a:xfrm>
            <a:custGeom>
              <a:avLst/>
              <a:gdLst/>
              <a:ahLst/>
              <a:cxnLst/>
              <a:rect l="l" t="t" r="r" b="b"/>
              <a:pathLst>
                <a:path w="740" h="1949" extrusionOk="0">
                  <a:moveTo>
                    <a:pt x="690" y="0"/>
                  </a:moveTo>
                  <a:cubicBezTo>
                    <a:pt x="650" y="99"/>
                    <a:pt x="611" y="207"/>
                    <a:pt x="582" y="306"/>
                  </a:cubicBezTo>
                  <a:cubicBezTo>
                    <a:pt x="405" y="758"/>
                    <a:pt x="247" y="1220"/>
                    <a:pt x="90" y="1683"/>
                  </a:cubicBezTo>
                  <a:lnTo>
                    <a:pt x="1" y="1949"/>
                  </a:lnTo>
                  <a:lnTo>
                    <a:pt x="60" y="1949"/>
                  </a:lnTo>
                  <a:cubicBezTo>
                    <a:pt x="158" y="1673"/>
                    <a:pt x="247" y="1388"/>
                    <a:pt x="345" y="1102"/>
                  </a:cubicBezTo>
                  <a:cubicBezTo>
                    <a:pt x="434" y="876"/>
                    <a:pt x="512" y="650"/>
                    <a:pt x="591" y="413"/>
                  </a:cubicBezTo>
                  <a:lnTo>
                    <a:pt x="739" y="30"/>
                  </a:lnTo>
                  <a:cubicBezTo>
                    <a:pt x="72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50" name="Google Shape;2550;p14"/>
            <p:cNvSpPr/>
            <p:nvPr/>
          </p:nvSpPr>
          <p:spPr>
            <a:xfrm>
              <a:off x="2572725" y="4890884"/>
              <a:ext cx="154437" cy="191934"/>
            </a:xfrm>
            <a:custGeom>
              <a:avLst/>
              <a:gdLst/>
              <a:ahLst/>
              <a:cxnLst/>
              <a:rect l="l" t="t" r="r" b="b"/>
              <a:pathLst>
                <a:path w="729" h="906" extrusionOk="0">
                  <a:moveTo>
                    <a:pt x="679" y="0"/>
                  </a:moveTo>
                  <a:cubicBezTo>
                    <a:pt x="580" y="118"/>
                    <a:pt x="482" y="247"/>
                    <a:pt x="394" y="374"/>
                  </a:cubicBezTo>
                  <a:cubicBezTo>
                    <a:pt x="265" y="551"/>
                    <a:pt x="128" y="729"/>
                    <a:pt x="0" y="906"/>
                  </a:cubicBezTo>
                  <a:lnTo>
                    <a:pt x="69" y="906"/>
                  </a:lnTo>
                  <a:lnTo>
                    <a:pt x="98" y="877"/>
                  </a:lnTo>
                  <a:cubicBezTo>
                    <a:pt x="285" y="610"/>
                    <a:pt x="472" y="345"/>
                    <a:pt x="679" y="89"/>
                  </a:cubicBezTo>
                  <a:cubicBezTo>
                    <a:pt x="698" y="70"/>
                    <a:pt x="709" y="40"/>
                    <a:pt x="728" y="20"/>
                  </a:cubicBezTo>
                  <a:cubicBezTo>
                    <a:pt x="709" y="11"/>
                    <a:pt x="698" y="0"/>
                    <a:pt x="679"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51" name="Google Shape;2551;p14"/>
            <p:cNvSpPr/>
            <p:nvPr/>
          </p:nvSpPr>
          <p:spPr>
            <a:xfrm>
              <a:off x="49" y="5030704"/>
              <a:ext cx="9143974" cy="52114"/>
            </a:xfrm>
            <a:custGeom>
              <a:avLst/>
              <a:gdLst/>
              <a:ahLst/>
              <a:cxnLst/>
              <a:rect l="l" t="t" r="r" b="b"/>
              <a:pathLst>
                <a:path w="43163" h="246" extrusionOk="0">
                  <a:moveTo>
                    <a:pt x="0" y="0"/>
                  </a:moveTo>
                  <a:lnTo>
                    <a:pt x="0" y="246"/>
                  </a:lnTo>
                  <a:lnTo>
                    <a:pt x="43163" y="246"/>
                  </a:lnTo>
                  <a:lnTo>
                    <a:pt x="43163"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52" name="Google Shape;2552;p14"/>
            <p:cNvSpPr/>
            <p:nvPr/>
          </p:nvSpPr>
          <p:spPr>
            <a:xfrm>
              <a:off x="166973" y="77935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53" name="Google Shape;2553;p14"/>
            <p:cNvSpPr/>
            <p:nvPr/>
          </p:nvSpPr>
          <p:spPr>
            <a:xfrm>
              <a:off x="630000" y="288402"/>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54" name="Google Shape;2554;p14"/>
            <p:cNvSpPr/>
            <p:nvPr/>
          </p:nvSpPr>
          <p:spPr>
            <a:xfrm flipH="1">
              <a:off x="8304976" y="77935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555" name="Google Shape;2555;p14"/>
            <p:cNvSpPr/>
            <p:nvPr/>
          </p:nvSpPr>
          <p:spPr>
            <a:xfrm flipH="1">
              <a:off x="7499023" y="288402"/>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sp>
        <p:nvSpPr>
          <p:cNvPr id="2556" name="Google Shape;2556;p14"/>
          <p:cNvSpPr txBox="1">
            <a:spLocks noGrp="1"/>
          </p:cNvSpPr>
          <p:nvPr>
            <p:ph type="subTitle" idx="3"/>
          </p:nvPr>
        </p:nvSpPr>
        <p:spPr>
          <a:xfrm>
            <a:off x="3710000" y="2611400"/>
            <a:ext cx="1724100" cy="49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nton"/>
              <a:buNone/>
              <a:defRPr sz="2200">
                <a:latin typeface="Anton"/>
                <a:ea typeface="Anton"/>
                <a:cs typeface="Anton"/>
                <a:sym typeface="Anton"/>
              </a:defRPr>
            </a:lvl1pPr>
            <a:lvl2pPr lvl="1" algn="ctr" rtl="0">
              <a:spcBef>
                <a:spcPts val="0"/>
              </a:spcBef>
              <a:spcAft>
                <a:spcPts val="0"/>
              </a:spcAft>
              <a:buSzPts val="2200"/>
              <a:buFont typeface="Anton"/>
              <a:buNone/>
              <a:defRPr sz="2200">
                <a:latin typeface="Anton"/>
                <a:ea typeface="Anton"/>
                <a:cs typeface="Anton"/>
                <a:sym typeface="Anton"/>
              </a:defRPr>
            </a:lvl2pPr>
            <a:lvl3pPr lvl="2" algn="ctr" rtl="0">
              <a:spcBef>
                <a:spcPts val="0"/>
              </a:spcBef>
              <a:spcAft>
                <a:spcPts val="0"/>
              </a:spcAft>
              <a:buSzPts val="2200"/>
              <a:buFont typeface="Anton"/>
              <a:buNone/>
              <a:defRPr sz="2200">
                <a:latin typeface="Anton"/>
                <a:ea typeface="Anton"/>
                <a:cs typeface="Anton"/>
                <a:sym typeface="Anton"/>
              </a:defRPr>
            </a:lvl3pPr>
            <a:lvl4pPr lvl="3" algn="ctr" rtl="0">
              <a:spcBef>
                <a:spcPts val="0"/>
              </a:spcBef>
              <a:spcAft>
                <a:spcPts val="0"/>
              </a:spcAft>
              <a:buSzPts val="2200"/>
              <a:buFont typeface="Anton"/>
              <a:buNone/>
              <a:defRPr sz="2200">
                <a:latin typeface="Anton"/>
                <a:ea typeface="Anton"/>
                <a:cs typeface="Anton"/>
                <a:sym typeface="Anton"/>
              </a:defRPr>
            </a:lvl4pPr>
            <a:lvl5pPr lvl="4" algn="ctr" rtl="0">
              <a:spcBef>
                <a:spcPts val="0"/>
              </a:spcBef>
              <a:spcAft>
                <a:spcPts val="0"/>
              </a:spcAft>
              <a:buSzPts val="2200"/>
              <a:buFont typeface="Anton"/>
              <a:buNone/>
              <a:defRPr sz="2200">
                <a:latin typeface="Anton"/>
                <a:ea typeface="Anton"/>
                <a:cs typeface="Anton"/>
                <a:sym typeface="Anton"/>
              </a:defRPr>
            </a:lvl5pPr>
            <a:lvl6pPr lvl="5" algn="ctr" rtl="0">
              <a:spcBef>
                <a:spcPts val="0"/>
              </a:spcBef>
              <a:spcAft>
                <a:spcPts val="0"/>
              </a:spcAft>
              <a:buSzPts val="2200"/>
              <a:buFont typeface="Anton"/>
              <a:buNone/>
              <a:defRPr sz="2200">
                <a:latin typeface="Anton"/>
                <a:ea typeface="Anton"/>
                <a:cs typeface="Anton"/>
                <a:sym typeface="Anton"/>
              </a:defRPr>
            </a:lvl6pPr>
            <a:lvl7pPr lvl="6" algn="ctr" rtl="0">
              <a:spcBef>
                <a:spcPts val="0"/>
              </a:spcBef>
              <a:spcAft>
                <a:spcPts val="0"/>
              </a:spcAft>
              <a:buSzPts val="2200"/>
              <a:buFont typeface="Anton"/>
              <a:buNone/>
              <a:defRPr sz="2200">
                <a:latin typeface="Anton"/>
                <a:ea typeface="Anton"/>
                <a:cs typeface="Anton"/>
                <a:sym typeface="Anton"/>
              </a:defRPr>
            </a:lvl7pPr>
            <a:lvl8pPr lvl="7" algn="ctr" rtl="0">
              <a:spcBef>
                <a:spcPts val="0"/>
              </a:spcBef>
              <a:spcAft>
                <a:spcPts val="0"/>
              </a:spcAft>
              <a:buSzPts val="2200"/>
              <a:buFont typeface="Anton"/>
              <a:buNone/>
              <a:defRPr sz="2200">
                <a:latin typeface="Anton"/>
                <a:ea typeface="Anton"/>
                <a:cs typeface="Anton"/>
                <a:sym typeface="Anton"/>
              </a:defRPr>
            </a:lvl8pPr>
            <a:lvl9pPr lvl="8" algn="ctr" rtl="0">
              <a:spcBef>
                <a:spcPts val="0"/>
              </a:spcBef>
              <a:spcAft>
                <a:spcPts val="0"/>
              </a:spcAft>
              <a:buSzPts val="2200"/>
              <a:buFont typeface="Anton"/>
              <a:buNone/>
              <a:defRPr sz="2200">
                <a:latin typeface="Anton"/>
                <a:ea typeface="Anton"/>
                <a:cs typeface="Anton"/>
                <a:sym typeface="Anton"/>
              </a:defRPr>
            </a:lvl9pPr>
          </a:lstStyle>
          <a:p>
            <a:endParaRPr/>
          </a:p>
        </p:txBody>
      </p:sp>
      <p:sp>
        <p:nvSpPr>
          <p:cNvPr id="2557" name="Google Shape;2557;p14"/>
          <p:cNvSpPr txBox="1">
            <a:spLocks noGrp="1"/>
          </p:cNvSpPr>
          <p:nvPr>
            <p:ph type="subTitle" idx="4"/>
          </p:nvPr>
        </p:nvSpPr>
        <p:spPr>
          <a:xfrm>
            <a:off x="3531200" y="3079600"/>
            <a:ext cx="2081700" cy="954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558" name="Google Shape;2558;p14"/>
          <p:cNvSpPr txBox="1">
            <a:spLocks noGrp="1"/>
          </p:cNvSpPr>
          <p:nvPr>
            <p:ph type="subTitle" idx="5"/>
          </p:nvPr>
        </p:nvSpPr>
        <p:spPr>
          <a:xfrm>
            <a:off x="6201375" y="2611400"/>
            <a:ext cx="1724100" cy="49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nton"/>
              <a:buNone/>
              <a:defRPr sz="2200">
                <a:latin typeface="Anton"/>
                <a:ea typeface="Anton"/>
                <a:cs typeface="Anton"/>
                <a:sym typeface="Anton"/>
              </a:defRPr>
            </a:lvl1pPr>
            <a:lvl2pPr lvl="1" algn="ctr" rtl="0">
              <a:spcBef>
                <a:spcPts val="0"/>
              </a:spcBef>
              <a:spcAft>
                <a:spcPts val="0"/>
              </a:spcAft>
              <a:buSzPts val="2200"/>
              <a:buFont typeface="Anton"/>
              <a:buNone/>
              <a:defRPr sz="2200">
                <a:latin typeface="Anton"/>
                <a:ea typeface="Anton"/>
                <a:cs typeface="Anton"/>
                <a:sym typeface="Anton"/>
              </a:defRPr>
            </a:lvl2pPr>
            <a:lvl3pPr lvl="2" algn="ctr" rtl="0">
              <a:spcBef>
                <a:spcPts val="0"/>
              </a:spcBef>
              <a:spcAft>
                <a:spcPts val="0"/>
              </a:spcAft>
              <a:buSzPts val="2200"/>
              <a:buFont typeface="Anton"/>
              <a:buNone/>
              <a:defRPr sz="2200">
                <a:latin typeface="Anton"/>
                <a:ea typeface="Anton"/>
                <a:cs typeface="Anton"/>
                <a:sym typeface="Anton"/>
              </a:defRPr>
            </a:lvl3pPr>
            <a:lvl4pPr lvl="3" algn="ctr" rtl="0">
              <a:spcBef>
                <a:spcPts val="0"/>
              </a:spcBef>
              <a:spcAft>
                <a:spcPts val="0"/>
              </a:spcAft>
              <a:buSzPts val="2200"/>
              <a:buFont typeface="Anton"/>
              <a:buNone/>
              <a:defRPr sz="2200">
                <a:latin typeface="Anton"/>
                <a:ea typeface="Anton"/>
                <a:cs typeface="Anton"/>
                <a:sym typeface="Anton"/>
              </a:defRPr>
            </a:lvl4pPr>
            <a:lvl5pPr lvl="4" algn="ctr" rtl="0">
              <a:spcBef>
                <a:spcPts val="0"/>
              </a:spcBef>
              <a:spcAft>
                <a:spcPts val="0"/>
              </a:spcAft>
              <a:buSzPts val="2200"/>
              <a:buFont typeface="Anton"/>
              <a:buNone/>
              <a:defRPr sz="2200">
                <a:latin typeface="Anton"/>
                <a:ea typeface="Anton"/>
                <a:cs typeface="Anton"/>
                <a:sym typeface="Anton"/>
              </a:defRPr>
            </a:lvl5pPr>
            <a:lvl6pPr lvl="5" algn="ctr" rtl="0">
              <a:spcBef>
                <a:spcPts val="0"/>
              </a:spcBef>
              <a:spcAft>
                <a:spcPts val="0"/>
              </a:spcAft>
              <a:buSzPts val="2200"/>
              <a:buFont typeface="Anton"/>
              <a:buNone/>
              <a:defRPr sz="2200">
                <a:latin typeface="Anton"/>
                <a:ea typeface="Anton"/>
                <a:cs typeface="Anton"/>
                <a:sym typeface="Anton"/>
              </a:defRPr>
            </a:lvl6pPr>
            <a:lvl7pPr lvl="6" algn="ctr" rtl="0">
              <a:spcBef>
                <a:spcPts val="0"/>
              </a:spcBef>
              <a:spcAft>
                <a:spcPts val="0"/>
              </a:spcAft>
              <a:buSzPts val="2200"/>
              <a:buFont typeface="Anton"/>
              <a:buNone/>
              <a:defRPr sz="2200">
                <a:latin typeface="Anton"/>
                <a:ea typeface="Anton"/>
                <a:cs typeface="Anton"/>
                <a:sym typeface="Anton"/>
              </a:defRPr>
            </a:lvl7pPr>
            <a:lvl8pPr lvl="7" algn="ctr" rtl="0">
              <a:spcBef>
                <a:spcPts val="0"/>
              </a:spcBef>
              <a:spcAft>
                <a:spcPts val="0"/>
              </a:spcAft>
              <a:buSzPts val="2200"/>
              <a:buFont typeface="Anton"/>
              <a:buNone/>
              <a:defRPr sz="2200">
                <a:latin typeface="Anton"/>
                <a:ea typeface="Anton"/>
                <a:cs typeface="Anton"/>
                <a:sym typeface="Anton"/>
              </a:defRPr>
            </a:lvl8pPr>
            <a:lvl9pPr lvl="8" algn="ctr" rtl="0">
              <a:spcBef>
                <a:spcPts val="0"/>
              </a:spcBef>
              <a:spcAft>
                <a:spcPts val="0"/>
              </a:spcAft>
              <a:buSzPts val="2200"/>
              <a:buFont typeface="Anton"/>
              <a:buNone/>
              <a:defRPr sz="2200">
                <a:latin typeface="Anton"/>
                <a:ea typeface="Anton"/>
                <a:cs typeface="Anton"/>
                <a:sym typeface="Anton"/>
              </a:defRPr>
            </a:lvl9pPr>
          </a:lstStyle>
          <a:p>
            <a:endParaRPr/>
          </a:p>
        </p:txBody>
      </p:sp>
      <p:sp>
        <p:nvSpPr>
          <p:cNvPr id="2559" name="Google Shape;2559;p14"/>
          <p:cNvSpPr txBox="1">
            <a:spLocks noGrp="1"/>
          </p:cNvSpPr>
          <p:nvPr>
            <p:ph type="subTitle" idx="6"/>
          </p:nvPr>
        </p:nvSpPr>
        <p:spPr>
          <a:xfrm>
            <a:off x="6022575" y="3079600"/>
            <a:ext cx="2081700" cy="954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ONE_COLUMN_TEXT_1">
    <p:spTree>
      <p:nvGrpSpPr>
        <p:cNvPr id="1" name="Shape 2560"/>
        <p:cNvGrpSpPr/>
        <p:nvPr/>
      </p:nvGrpSpPr>
      <p:grpSpPr>
        <a:xfrm>
          <a:off x="0" y="0"/>
          <a:ext cx="0" cy="0"/>
          <a:chOff x="0" y="0"/>
          <a:chExt cx="0" cy="0"/>
        </a:xfrm>
      </p:grpSpPr>
      <p:grpSp>
        <p:nvGrpSpPr>
          <p:cNvPr id="2561" name="Google Shape;2561;p15"/>
          <p:cNvGrpSpPr/>
          <p:nvPr/>
        </p:nvGrpSpPr>
        <p:grpSpPr>
          <a:xfrm>
            <a:off x="49" y="288406"/>
            <a:ext cx="9143974" cy="4917495"/>
            <a:chOff x="49" y="288406"/>
            <a:chExt cx="9143974" cy="4917495"/>
          </a:xfrm>
        </p:grpSpPr>
        <p:grpSp>
          <p:nvGrpSpPr>
            <p:cNvPr id="2562" name="Google Shape;2562;p15"/>
            <p:cNvGrpSpPr/>
            <p:nvPr/>
          </p:nvGrpSpPr>
          <p:grpSpPr>
            <a:xfrm flipH="1">
              <a:off x="1645044" y="4329065"/>
              <a:ext cx="250404" cy="549532"/>
              <a:chOff x="7248623" y="4329065"/>
              <a:chExt cx="250404" cy="549532"/>
            </a:xfrm>
          </p:grpSpPr>
          <p:sp>
            <p:nvSpPr>
              <p:cNvPr id="2563" name="Google Shape;2563;p15"/>
              <p:cNvSpPr/>
              <p:nvPr/>
            </p:nvSpPr>
            <p:spPr>
              <a:xfrm>
                <a:off x="7403059" y="4365503"/>
                <a:ext cx="54233" cy="223287"/>
              </a:xfrm>
              <a:custGeom>
                <a:avLst/>
                <a:gdLst/>
                <a:ahLst/>
                <a:cxnLst/>
                <a:rect l="l" t="t" r="r" b="b"/>
                <a:pathLst>
                  <a:path w="256" h="1054" extrusionOk="0">
                    <a:moveTo>
                      <a:pt x="256" y="0"/>
                    </a:moveTo>
                    <a:cubicBezTo>
                      <a:pt x="148" y="11"/>
                      <a:pt x="158" y="168"/>
                      <a:pt x="158" y="453"/>
                    </a:cubicBezTo>
                    <a:cubicBezTo>
                      <a:pt x="158" y="877"/>
                      <a:pt x="187" y="1004"/>
                      <a:pt x="0" y="1014"/>
                    </a:cubicBezTo>
                    <a:lnTo>
                      <a:pt x="0" y="1054"/>
                    </a:lnTo>
                    <a:cubicBezTo>
                      <a:pt x="59" y="1054"/>
                      <a:pt x="148" y="1034"/>
                      <a:pt x="187" y="1004"/>
                    </a:cubicBezTo>
                    <a:cubicBezTo>
                      <a:pt x="236" y="955"/>
                      <a:pt x="217" y="237"/>
                      <a:pt x="217" y="138"/>
                    </a:cubicBezTo>
                    <a:cubicBezTo>
                      <a:pt x="217" y="59"/>
                      <a:pt x="247" y="20"/>
                      <a:pt x="25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5"/>
              <p:cNvSpPr/>
              <p:nvPr/>
            </p:nvSpPr>
            <p:spPr>
              <a:xfrm>
                <a:off x="7403059" y="4367621"/>
                <a:ext cx="83468" cy="248285"/>
              </a:xfrm>
              <a:custGeom>
                <a:avLst/>
                <a:gdLst/>
                <a:ahLst/>
                <a:cxnLst/>
                <a:rect l="l" t="t" r="r" b="b"/>
                <a:pathLst>
                  <a:path w="394" h="1172" extrusionOk="0">
                    <a:moveTo>
                      <a:pt x="306" y="1"/>
                    </a:moveTo>
                    <a:cubicBezTo>
                      <a:pt x="325" y="20"/>
                      <a:pt x="345" y="99"/>
                      <a:pt x="335" y="315"/>
                    </a:cubicBezTo>
                    <a:cubicBezTo>
                      <a:pt x="295" y="699"/>
                      <a:pt x="345" y="1033"/>
                      <a:pt x="187" y="1073"/>
                    </a:cubicBezTo>
                    <a:lnTo>
                      <a:pt x="0" y="1112"/>
                    </a:lnTo>
                    <a:lnTo>
                      <a:pt x="0" y="1171"/>
                    </a:lnTo>
                    <a:cubicBezTo>
                      <a:pt x="315" y="1162"/>
                      <a:pt x="394" y="1014"/>
                      <a:pt x="394" y="404"/>
                    </a:cubicBezTo>
                    <a:cubicBezTo>
                      <a:pt x="394" y="108"/>
                      <a:pt x="374" y="20"/>
                      <a:pt x="3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5"/>
              <p:cNvSpPr/>
              <p:nvPr/>
            </p:nvSpPr>
            <p:spPr>
              <a:xfrm>
                <a:off x="7403059" y="4365503"/>
                <a:ext cx="79443" cy="237905"/>
              </a:xfrm>
              <a:custGeom>
                <a:avLst/>
                <a:gdLst/>
                <a:ahLst/>
                <a:cxnLst/>
                <a:rect l="l" t="t" r="r" b="b"/>
                <a:pathLst>
                  <a:path w="375" h="1123" extrusionOk="0">
                    <a:moveTo>
                      <a:pt x="276" y="0"/>
                    </a:moveTo>
                    <a:cubicBezTo>
                      <a:pt x="266" y="0"/>
                      <a:pt x="256" y="30"/>
                      <a:pt x="247" y="50"/>
                    </a:cubicBezTo>
                    <a:cubicBezTo>
                      <a:pt x="236" y="70"/>
                      <a:pt x="227" y="109"/>
                      <a:pt x="227" y="138"/>
                    </a:cubicBezTo>
                    <a:cubicBezTo>
                      <a:pt x="227" y="237"/>
                      <a:pt x="247" y="955"/>
                      <a:pt x="197" y="1004"/>
                    </a:cubicBezTo>
                    <a:cubicBezTo>
                      <a:pt x="158" y="1034"/>
                      <a:pt x="59" y="1054"/>
                      <a:pt x="0" y="1063"/>
                    </a:cubicBezTo>
                    <a:lnTo>
                      <a:pt x="0" y="1122"/>
                    </a:lnTo>
                    <a:lnTo>
                      <a:pt x="197" y="1083"/>
                    </a:lnTo>
                    <a:cubicBezTo>
                      <a:pt x="374" y="1043"/>
                      <a:pt x="315" y="709"/>
                      <a:pt x="354" y="325"/>
                    </a:cubicBezTo>
                    <a:cubicBezTo>
                      <a:pt x="354" y="237"/>
                      <a:pt x="365" y="148"/>
                      <a:pt x="345" y="70"/>
                    </a:cubicBezTo>
                    <a:cubicBezTo>
                      <a:pt x="345" y="50"/>
                      <a:pt x="335" y="11"/>
                      <a:pt x="31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5"/>
              <p:cNvSpPr/>
              <p:nvPr/>
            </p:nvSpPr>
            <p:spPr>
              <a:xfrm>
                <a:off x="7403059" y="4365503"/>
                <a:ext cx="70969" cy="237905"/>
              </a:xfrm>
              <a:custGeom>
                <a:avLst/>
                <a:gdLst/>
                <a:ahLst/>
                <a:cxnLst/>
                <a:rect l="l" t="t" r="r" b="b"/>
                <a:pathLst>
                  <a:path w="335" h="1123" extrusionOk="0">
                    <a:moveTo>
                      <a:pt x="247" y="0"/>
                    </a:moveTo>
                    <a:cubicBezTo>
                      <a:pt x="227" y="0"/>
                      <a:pt x="217" y="30"/>
                      <a:pt x="217" y="50"/>
                    </a:cubicBezTo>
                    <a:cubicBezTo>
                      <a:pt x="207" y="70"/>
                      <a:pt x="197" y="109"/>
                      <a:pt x="197" y="138"/>
                    </a:cubicBezTo>
                    <a:cubicBezTo>
                      <a:pt x="197" y="237"/>
                      <a:pt x="217" y="955"/>
                      <a:pt x="168" y="1004"/>
                    </a:cubicBezTo>
                    <a:cubicBezTo>
                      <a:pt x="138" y="1034"/>
                      <a:pt x="59" y="1054"/>
                      <a:pt x="0" y="1054"/>
                    </a:cubicBezTo>
                    <a:lnTo>
                      <a:pt x="0" y="1122"/>
                    </a:lnTo>
                    <a:lnTo>
                      <a:pt x="168" y="1083"/>
                    </a:lnTo>
                    <a:cubicBezTo>
                      <a:pt x="335" y="1043"/>
                      <a:pt x="286" y="709"/>
                      <a:pt x="315" y="325"/>
                    </a:cubicBezTo>
                    <a:cubicBezTo>
                      <a:pt x="315" y="237"/>
                      <a:pt x="325" y="148"/>
                      <a:pt x="306" y="70"/>
                    </a:cubicBezTo>
                    <a:cubicBezTo>
                      <a:pt x="306" y="50"/>
                      <a:pt x="295" y="11"/>
                      <a:pt x="27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5"/>
              <p:cNvSpPr/>
              <p:nvPr/>
            </p:nvSpPr>
            <p:spPr>
              <a:xfrm>
                <a:off x="7403059" y="4365503"/>
                <a:ext cx="73087" cy="237905"/>
              </a:xfrm>
              <a:custGeom>
                <a:avLst/>
                <a:gdLst/>
                <a:ahLst/>
                <a:cxnLst/>
                <a:rect l="l" t="t" r="r" b="b"/>
                <a:pathLst>
                  <a:path w="345" h="1123" extrusionOk="0">
                    <a:moveTo>
                      <a:pt x="266" y="0"/>
                    </a:moveTo>
                    <a:cubicBezTo>
                      <a:pt x="247" y="0"/>
                      <a:pt x="236" y="30"/>
                      <a:pt x="236" y="50"/>
                    </a:cubicBezTo>
                    <a:cubicBezTo>
                      <a:pt x="217" y="70"/>
                      <a:pt x="217" y="109"/>
                      <a:pt x="217" y="138"/>
                    </a:cubicBezTo>
                    <a:cubicBezTo>
                      <a:pt x="217" y="237"/>
                      <a:pt x="236" y="955"/>
                      <a:pt x="187" y="1004"/>
                    </a:cubicBezTo>
                    <a:cubicBezTo>
                      <a:pt x="148" y="1034"/>
                      <a:pt x="59" y="1054"/>
                      <a:pt x="0" y="1054"/>
                    </a:cubicBezTo>
                    <a:lnTo>
                      <a:pt x="0" y="1122"/>
                    </a:lnTo>
                    <a:lnTo>
                      <a:pt x="187" y="1083"/>
                    </a:lnTo>
                    <a:cubicBezTo>
                      <a:pt x="345" y="1043"/>
                      <a:pt x="295" y="709"/>
                      <a:pt x="335" y="325"/>
                    </a:cubicBezTo>
                    <a:cubicBezTo>
                      <a:pt x="335" y="237"/>
                      <a:pt x="345" y="148"/>
                      <a:pt x="325" y="70"/>
                    </a:cubicBezTo>
                    <a:cubicBezTo>
                      <a:pt x="325" y="50"/>
                      <a:pt x="315" y="11"/>
                      <a:pt x="29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5"/>
              <p:cNvSpPr/>
              <p:nvPr/>
            </p:nvSpPr>
            <p:spPr>
              <a:xfrm>
                <a:off x="7399882" y="4365503"/>
                <a:ext cx="76265" cy="238117"/>
              </a:xfrm>
              <a:custGeom>
                <a:avLst/>
                <a:gdLst/>
                <a:ahLst/>
                <a:cxnLst/>
                <a:rect l="l" t="t" r="r" b="b"/>
                <a:pathLst>
                  <a:path w="360" h="1124" extrusionOk="0">
                    <a:moveTo>
                      <a:pt x="232" y="109"/>
                    </a:moveTo>
                    <a:cubicBezTo>
                      <a:pt x="222" y="138"/>
                      <a:pt x="232" y="158"/>
                      <a:pt x="232" y="188"/>
                    </a:cubicBezTo>
                    <a:lnTo>
                      <a:pt x="232" y="109"/>
                    </a:lnTo>
                    <a:close/>
                    <a:moveTo>
                      <a:pt x="232" y="266"/>
                    </a:moveTo>
                    <a:lnTo>
                      <a:pt x="232" y="581"/>
                    </a:lnTo>
                    <a:cubicBezTo>
                      <a:pt x="242" y="473"/>
                      <a:pt x="242" y="374"/>
                      <a:pt x="232" y="266"/>
                    </a:cubicBezTo>
                    <a:close/>
                    <a:moveTo>
                      <a:pt x="212" y="965"/>
                    </a:moveTo>
                    <a:lnTo>
                      <a:pt x="212" y="965"/>
                    </a:lnTo>
                    <a:cubicBezTo>
                      <a:pt x="202" y="975"/>
                      <a:pt x="202" y="995"/>
                      <a:pt x="192" y="1004"/>
                    </a:cubicBezTo>
                    <a:cubicBezTo>
                      <a:pt x="202" y="995"/>
                      <a:pt x="212" y="975"/>
                      <a:pt x="212" y="965"/>
                    </a:cubicBezTo>
                    <a:close/>
                    <a:moveTo>
                      <a:pt x="271" y="0"/>
                    </a:moveTo>
                    <a:cubicBezTo>
                      <a:pt x="262" y="0"/>
                      <a:pt x="262" y="11"/>
                      <a:pt x="262" y="11"/>
                    </a:cubicBezTo>
                    <a:cubicBezTo>
                      <a:pt x="251" y="20"/>
                      <a:pt x="251" y="30"/>
                      <a:pt x="251" y="30"/>
                    </a:cubicBezTo>
                    <a:cubicBezTo>
                      <a:pt x="232" y="59"/>
                      <a:pt x="232" y="79"/>
                      <a:pt x="232" y="109"/>
                    </a:cubicBezTo>
                    <a:cubicBezTo>
                      <a:pt x="242" y="79"/>
                      <a:pt x="242" y="59"/>
                      <a:pt x="251" y="40"/>
                    </a:cubicBezTo>
                    <a:cubicBezTo>
                      <a:pt x="262" y="30"/>
                      <a:pt x="262" y="20"/>
                      <a:pt x="262" y="20"/>
                    </a:cubicBezTo>
                    <a:lnTo>
                      <a:pt x="271" y="11"/>
                    </a:lnTo>
                    <a:lnTo>
                      <a:pt x="310" y="11"/>
                    </a:lnTo>
                    <a:cubicBezTo>
                      <a:pt x="321" y="11"/>
                      <a:pt x="330" y="30"/>
                      <a:pt x="330" y="40"/>
                    </a:cubicBezTo>
                    <a:cubicBezTo>
                      <a:pt x="330" y="50"/>
                      <a:pt x="340" y="59"/>
                      <a:pt x="340" y="79"/>
                    </a:cubicBezTo>
                    <a:cubicBezTo>
                      <a:pt x="340" y="99"/>
                      <a:pt x="350" y="129"/>
                      <a:pt x="350" y="148"/>
                    </a:cubicBezTo>
                    <a:cubicBezTo>
                      <a:pt x="350" y="207"/>
                      <a:pt x="350" y="256"/>
                      <a:pt x="340" y="306"/>
                    </a:cubicBezTo>
                    <a:cubicBezTo>
                      <a:pt x="330" y="414"/>
                      <a:pt x="330" y="512"/>
                      <a:pt x="330" y="621"/>
                    </a:cubicBezTo>
                    <a:cubicBezTo>
                      <a:pt x="330" y="670"/>
                      <a:pt x="321" y="729"/>
                      <a:pt x="321" y="778"/>
                    </a:cubicBezTo>
                    <a:cubicBezTo>
                      <a:pt x="321" y="827"/>
                      <a:pt x="310" y="877"/>
                      <a:pt x="301" y="936"/>
                    </a:cubicBezTo>
                    <a:cubicBezTo>
                      <a:pt x="301" y="955"/>
                      <a:pt x="291" y="984"/>
                      <a:pt x="281" y="1004"/>
                    </a:cubicBezTo>
                    <a:cubicBezTo>
                      <a:pt x="271" y="1024"/>
                      <a:pt x="251" y="1054"/>
                      <a:pt x="232" y="1063"/>
                    </a:cubicBezTo>
                    <a:cubicBezTo>
                      <a:pt x="232" y="1063"/>
                      <a:pt x="222" y="1063"/>
                      <a:pt x="222" y="1073"/>
                    </a:cubicBezTo>
                    <a:lnTo>
                      <a:pt x="202" y="1073"/>
                    </a:lnTo>
                    <a:lnTo>
                      <a:pt x="163" y="1083"/>
                    </a:lnTo>
                    <a:lnTo>
                      <a:pt x="84" y="1103"/>
                    </a:lnTo>
                    <a:cubicBezTo>
                      <a:pt x="23" y="1115"/>
                      <a:pt x="0" y="1123"/>
                      <a:pt x="15" y="1123"/>
                    </a:cubicBezTo>
                    <a:cubicBezTo>
                      <a:pt x="24" y="1123"/>
                      <a:pt x="47" y="1120"/>
                      <a:pt x="84" y="1113"/>
                    </a:cubicBezTo>
                    <a:lnTo>
                      <a:pt x="163" y="1093"/>
                    </a:lnTo>
                    <a:lnTo>
                      <a:pt x="202" y="1083"/>
                    </a:lnTo>
                    <a:lnTo>
                      <a:pt x="222" y="1083"/>
                    </a:lnTo>
                    <a:cubicBezTo>
                      <a:pt x="232" y="1073"/>
                      <a:pt x="232" y="1073"/>
                      <a:pt x="242" y="1073"/>
                    </a:cubicBezTo>
                    <a:cubicBezTo>
                      <a:pt x="262" y="1054"/>
                      <a:pt x="281" y="1034"/>
                      <a:pt x="291" y="1014"/>
                    </a:cubicBezTo>
                    <a:cubicBezTo>
                      <a:pt x="301" y="984"/>
                      <a:pt x="310" y="955"/>
                      <a:pt x="310" y="936"/>
                    </a:cubicBezTo>
                    <a:cubicBezTo>
                      <a:pt x="330" y="886"/>
                      <a:pt x="330" y="827"/>
                      <a:pt x="330" y="778"/>
                    </a:cubicBezTo>
                    <a:cubicBezTo>
                      <a:pt x="340" y="729"/>
                      <a:pt x="340" y="670"/>
                      <a:pt x="340" y="621"/>
                    </a:cubicBezTo>
                    <a:cubicBezTo>
                      <a:pt x="340" y="522"/>
                      <a:pt x="340" y="414"/>
                      <a:pt x="350" y="306"/>
                    </a:cubicBezTo>
                    <a:cubicBezTo>
                      <a:pt x="360" y="256"/>
                      <a:pt x="360" y="207"/>
                      <a:pt x="360" y="148"/>
                    </a:cubicBezTo>
                    <a:cubicBezTo>
                      <a:pt x="360" y="129"/>
                      <a:pt x="350" y="99"/>
                      <a:pt x="350" y="79"/>
                    </a:cubicBezTo>
                    <a:cubicBezTo>
                      <a:pt x="350" y="59"/>
                      <a:pt x="340" y="50"/>
                      <a:pt x="340" y="40"/>
                    </a:cubicBezTo>
                    <a:cubicBezTo>
                      <a:pt x="340" y="30"/>
                      <a:pt x="330" y="20"/>
                      <a:pt x="330" y="20"/>
                    </a:cubicBezTo>
                    <a:cubicBezTo>
                      <a:pt x="330" y="11"/>
                      <a:pt x="321" y="0"/>
                      <a:pt x="32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5"/>
              <p:cNvSpPr/>
              <p:nvPr/>
            </p:nvSpPr>
            <p:spPr>
              <a:xfrm>
                <a:off x="7294594" y="4561462"/>
                <a:ext cx="54445" cy="223287"/>
              </a:xfrm>
              <a:custGeom>
                <a:avLst/>
                <a:gdLst/>
                <a:ahLst/>
                <a:cxnLst/>
                <a:rect l="l" t="t" r="r" b="b"/>
                <a:pathLst>
                  <a:path w="257" h="1054" extrusionOk="0">
                    <a:moveTo>
                      <a:pt x="0" y="0"/>
                    </a:moveTo>
                    <a:lnTo>
                      <a:pt x="0" y="0"/>
                    </a:lnTo>
                    <a:cubicBezTo>
                      <a:pt x="11" y="11"/>
                      <a:pt x="40" y="50"/>
                      <a:pt x="40" y="129"/>
                    </a:cubicBezTo>
                    <a:cubicBezTo>
                      <a:pt x="40" y="237"/>
                      <a:pt x="20" y="945"/>
                      <a:pt x="70" y="1004"/>
                    </a:cubicBezTo>
                    <a:cubicBezTo>
                      <a:pt x="109" y="1034"/>
                      <a:pt x="197" y="1054"/>
                      <a:pt x="256" y="1054"/>
                    </a:cubicBezTo>
                    <a:lnTo>
                      <a:pt x="256" y="1014"/>
                    </a:lnTo>
                    <a:cubicBezTo>
                      <a:pt x="70" y="1004"/>
                      <a:pt x="99" y="866"/>
                      <a:pt x="99" y="453"/>
                    </a:cubicBezTo>
                    <a:cubicBezTo>
                      <a:pt x="99" y="158"/>
                      <a:pt x="109"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5"/>
              <p:cNvSpPr/>
              <p:nvPr/>
            </p:nvSpPr>
            <p:spPr>
              <a:xfrm>
                <a:off x="7263452" y="4561462"/>
                <a:ext cx="85586" cy="250404"/>
              </a:xfrm>
              <a:custGeom>
                <a:avLst/>
                <a:gdLst/>
                <a:ahLst/>
                <a:cxnLst/>
                <a:rect l="l" t="t" r="r" b="b"/>
                <a:pathLst>
                  <a:path w="404" h="1182" extrusionOk="0">
                    <a:moveTo>
                      <a:pt x="99" y="0"/>
                    </a:moveTo>
                    <a:lnTo>
                      <a:pt x="99" y="0"/>
                    </a:lnTo>
                    <a:cubicBezTo>
                      <a:pt x="20" y="20"/>
                      <a:pt x="0" y="118"/>
                      <a:pt x="0" y="414"/>
                    </a:cubicBezTo>
                    <a:cubicBezTo>
                      <a:pt x="0" y="1024"/>
                      <a:pt x="79" y="1172"/>
                      <a:pt x="403" y="1181"/>
                    </a:cubicBezTo>
                    <a:lnTo>
                      <a:pt x="403" y="1122"/>
                    </a:lnTo>
                    <a:lnTo>
                      <a:pt x="206" y="1073"/>
                    </a:lnTo>
                    <a:cubicBezTo>
                      <a:pt x="49" y="1044"/>
                      <a:pt x="99" y="709"/>
                      <a:pt x="69" y="326"/>
                    </a:cubicBezTo>
                    <a:cubicBezTo>
                      <a:pt x="49" y="109"/>
                      <a:pt x="79" y="3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5"/>
              <p:cNvSpPr/>
              <p:nvPr/>
            </p:nvSpPr>
            <p:spPr>
              <a:xfrm>
                <a:off x="7269595" y="4561462"/>
                <a:ext cx="79443" cy="237905"/>
              </a:xfrm>
              <a:custGeom>
                <a:avLst/>
                <a:gdLst/>
                <a:ahLst/>
                <a:cxnLst/>
                <a:rect l="l" t="t" r="r" b="b"/>
                <a:pathLst>
                  <a:path w="375" h="1123" extrusionOk="0">
                    <a:moveTo>
                      <a:pt x="59" y="0"/>
                    </a:moveTo>
                    <a:cubicBezTo>
                      <a:pt x="40" y="11"/>
                      <a:pt x="30" y="50"/>
                      <a:pt x="30" y="59"/>
                    </a:cubicBezTo>
                    <a:cubicBezTo>
                      <a:pt x="11" y="148"/>
                      <a:pt x="11" y="237"/>
                      <a:pt x="20" y="326"/>
                    </a:cubicBezTo>
                    <a:cubicBezTo>
                      <a:pt x="50" y="709"/>
                      <a:pt x="0" y="1044"/>
                      <a:pt x="168" y="1073"/>
                    </a:cubicBezTo>
                    <a:lnTo>
                      <a:pt x="374" y="1122"/>
                    </a:lnTo>
                    <a:lnTo>
                      <a:pt x="374" y="1054"/>
                    </a:lnTo>
                    <a:cubicBezTo>
                      <a:pt x="306" y="1054"/>
                      <a:pt x="217" y="1034"/>
                      <a:pt x="177" y="1004"/>
                    </a:cubicBezTo>
                    <a:cubicBezTo>
                      <a:pt x="118" y="945"/>
                      <a:pt x="138" y="237"/>
                      <a:pt x="138" y="129"/>
                    </a:cubicBezTo>
                    <a:cubicBezTo>
                      <a:pt x="138" y="99"/>
                      <a:pt x="138" y="70"/>
                      <a:pt x="129" y="40"/>
                    </a:cubicBezTo>
                    <a:cubicBezTo>
                      <a:pt x="118" y="30"/>
                      <a:pt x="109" y="0"/>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5"/>
              <p:cNvSpPr/>
              <p:nvPr/>
            </p:nvSpPr>
            <p:spPr>
              <a:xfrm>
                <a:off x="7277858" y="4561462"/>
                <a:ext cx="71181" cy="235786"/>
              </a:xfrm>
              <a:custGeom>
                <a:avLst/>
                <a:gdLst/>
                <a:ahLst/>
                <a:cxnLst/>
                <a:rect l="l" t="t" r="r" b="b"/>
                <a:pathLst>
                  <a:path w="336" h="1113" extrusionOk="0">
                    <a:moveTo>
                      <a:pt x="50" y="0"/>
                    </a:moveTo>
                    <a:cubicBezTo>
                      <a:pt x="40" y="11"/>
                      <a:pt x="31" y="50"/>
                      <a:pt x="20" y="59"/>
                    </a:cubicBezTo>
                    <a:cubicBezTo>
                      <a:pt x="11" y="148"/>
                      <a:pt x="11" y="237"/>
                      <a:pt x="20" y="326"/>
                    </a:cubicBezTo>
                    <a:cubicBezTo>
                      <a:pt x="50" y="709"/>
                      <a:pt x="1" y="1044"/>
                      <a:pt x="158" y="1073"/>
                    </a:cubicBezTo>
                    <a:lnTo>
                      <a:pt x="335" y="1113"/>
                    </a:lnTo>
                    <a:lnTo>
                      <a:pt x="335" y="1054"/>
                    </a:lnTo>
                    <a:cubicBezTo>
                      <a:pt x="276" y="1044"/>
                      <a:pt x="197" y="1034"/>
                      <a:pt x="168" y="1004"/>
                    </a:cubicBezTo>
                    <a:cubicBezTo>
                      <a:pt x="119" y="945"/>
                      <a:pt x="129" y="237"/>
                      <a:pt x="129" y="129"/>
                    </a:cubicBezTo>
                    <a:cubicBezTo>
                      <a:pt x="129" y="99"/>
                      <a:pt x="129" y="70"/>
                      <a:pt x="119" y="40"/>
                    </a:cubicBezTo>
                    <a:cubicBezTo>
                      <a:pt x="109" y="30"/>
                      <a:pt x="99"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5"/>
              <p:cNvSpPr/>
              <p:nvPr/>
            </p:nvSpPr>
            <p:spPr>
              <a:xfrm>
                <a:off x="7273621" y="4561462"/>
                <a:ext cx="75418" cy="237905"/>
              </a:xfrm>
              <a:custGeom>
                <a:avLst/>
                <a:gdLst/>
                <a:ahLst/>
                <a:cxnLst/>
                <a:rect l="l" t="t" r="r" b="b"/>
                <a:pathLst>
                  <a:path w="356" h="1123" extrusionOk="0">
                    <a:moveTo>
                      <a:pt x="60" y="0"/>
                    </a:moveTo>
                    <a:cubicBezTo>
                      <a:pt x="40" y="11"/>
                      <a:pt x="31" y="50"/>
                      <a:pt x="31" y="59"/>
                    </a:cubicBezTo>
                    <a:cubicBezTo>
                      <a:pt x="11" y="148"/>
                      <a:pt x="11" y="237"/>
                      <a:pt x="21" y="326"/>
                    </a:cubicBezTo>
                    <a:cubicBezTo>
                      <a:pt x="51" y="709"/>
                      <a:pt x="1" y="1044"/>
                      <a:pt x="158" y="1073"/>
                    </a:cubicBezTo>
                    <a:lnTo>
                      <a:pt x="355" y="1122"/>
                    </a:lnTo>
                    <a:lnTo>
                      <a:pt x="355" y="1054"/>
                    </a:lnTo>
                    <a:cubicBezTo>
                      <a:pt x="296" y="1054"/>
                      <a:pt x="208" y="1034"/>
                      <a:pt x="169" y="1004"/>
                    </a:cubicBezTo>
                    <a:cubicBezTo>
                      <a:pt x="119" y="945"/>
                      <a:pt x="139" y="237"/>
                      <a:pt x="139" y="129"/>
                    </a:cubicBezTo>
                    <a:cubicBezTo>
                      <a:pt x="139" y="99"/>
                      <a:pt x="129" y="70"/>
                      <a:pt x="119" y="40"/>
                    </a:cubicBezTo>
                    <a:cubicBezTo>
                      <a:pt x="119" y="30"/>
                      <a:pt x="110"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5"/>
              <p:cNvSpPr/>
              <p:nvPr/>
            </p:nvSpPr>
            <p:spPr>
              <a:xfrm>
                <a:off x="7275951" y="4561462"/>
                <a:ext cx="76477" cy="238117"/>
              </a:xfrm>
              <a:custGeom>
                <a:avLst/>
                <a:gdLst/>
                <a:ahLst/>
                <a:cxnLst/>
                <a:rect l="l" t="t" r="r" b="b"/>
                <a:pathLst>
                  <a:path w="361" h="1124" extrusionOk="0">
                    <a:moveTo>
                      <a:pt x="118" y="581"/>
                    </a:moveTo>
                    <a:cubicBezTo>
                      <a:pt x="118" y="680"/>
                      <a:pt x="118" y="788"/>
                      <a:pt x="128" y="886"/>
                    </a:cubicBezTo>
                    <a:cubicBezTo>
                      <a:pt x="138" y="916"/>
                      <a:pt x="138" y="945"/>
                      <a:pt x="138" y="965"/>
                    </a:cubicBezTo>
                    <a:cubicBezTo>
                      <a:pt x="147" y="975"/>
                      <a:pt x="147" y="995"/>
                      <a:pt x="158" y="1004"/>
                    </a:cubicBezTo>
                    <a:cubicBezTo>
                      <a:pt x="147" y="995"/>
                      <a:pt x="147" y="975"/>
                      <a:pt x="147" y="965"/>
                    </a:cubicBezTo>
                    <a:cubicBezTo>
                      <a:pt x="138" y="936"/>
                      <a:pt x="138" y="916"/>
                      <a:pt x="138" y="886"/>
                    </a:cubicBezTo>
                    <a:cubicBezTo>
                      <a:pt x="128" y="788"/>
                      <a:pt x="128" y="680"/>
                      <a:pt x="118" y="581"/>
                    </a:cubicBezTo>
                    <a:close/>
                    <a:moveTo>
                      <a:pt x="158" y="1004"/>
                    </a:moveTo>
                    <a:cubicBezTo>
                      <a:pt x="167" y="1014"/>
                      <a:pt x="177" y="1024"/>
                      <a:pt x="187" y="1024"/>
                    </a:cubicBezTo>
                    <a:cubicBezTo>
                      <a:pt x="177" y="1014"/>
                      <a:pt x="167" y="1014"/>
                      <a:pt x="158" y="1004"/>
                    </a:cubicBezTo>
                    <a:close/>
                    <a:moveTo>
                      <a:pt x="40" y="0"/>
                    </a:moveTo>
                    <a:cubicBezTo>
                      <a:pt x="40" y="0"/>
                      <a:pt x="29" y="11"/>
                      <a:pt x="29" y="20"/>
                    </a:cubicBezTo>
                    <a:cubicBezTo>
                      <a:pt x="20" y="20"/>
                      <a:pt x="20" y="30"/>
                      <a:pt x="20" y="30"/>
                    </a:cubicBezTo>
                    <a:cubicBezTo>
                      <a:pt x="20" y="50"/>
                      <a:pt x="10" y="59"/>
                      <a:pt x="10" y="70"/>
                    </a:cubicBezTo>
                    <a:cubicBezTo>
                      <a:pt x="0" y="99"/>
                      <a:pt x="0" y="129"/>
                      <a:pt x="0" y="148"/>
                    </a:cubicBezTo>
                    <a:cubicBezTo>
                      <a:pt x="0" y="207"/>
                      <a:pt x="0" y="256"/>
                      <a:pt x="10" y="306"/>
                    </a:cubicBezTo>
                    <a:cubicBezTo>
                      <a:pt x="10" y="414"/>
                      <a:pt x="20" y="512"/>
                      <a:pt x="20" y="621"/>
                    </a:cubicBezTo>
                    <a:lnTo>
                      <a:pt x="20" y="778"/>
                    </a:lnTo>
                    <a:cubicBezTo>
                      <a:pt x="29" y="827"/>
                      <a:pt x="29" y="877"/>
                      <a:pt x="40" y="936"/>
                    </a:cubicBezTo>
                    <a:cubicBezTo>
                      <a:pt x="49" y="955"/>
                      <a:pt x="49" y="985"/>
                      <a:pt x="69" y="1004"/>
                    </a:cubicBezTo>
                    <a:cubicBezTo>
                      <a:pt x="79" y="1034"/>
                      <a:pt x="88" y="1054"/>
                      <a:pt x="118" y="1073"/>
                    </a:cubicBezTo>
                    <a:cubicBezTo>
                      <a:pt x="118" y="1073"/>
                      <a:pt x="128" y="1073"/>
                      <a:pt x="138" y="1083"/>
                    </a:cubicBezTo>
                    <a:lnTo>
                      <a:pt x="158" y="1083"/>
                    </a:lnTo>
                    <a:lnTo>
                      <a:pt x="197" y="1093"/>
                    </a:lnTo>
                    <a:lnTo>
                      <a:pt x="266" y="1113"/>
                    </a:lnTo>
                    <a:cubicBezTo>
                      <a:pt x="307" y="1120"/>
                      <a:pt x="332" y="1123"/>
                      <a:pt x="343" y="1123"/>
                    </a:cubicBezTo>
                    <a:cubicBezTo>
                      <a:pt x="360" y="1123"/>
                      <a:pt x="337" y="1115"/>
                      <a:pt x="276" y="1103"/>
                    </a:cubicBezTo>
                    <a:lnTo>
                      <a:pt x="197" y="1083"/>
                    </a:lnTo>
                    <a:lnTo>
                      <a:pt x="158" y="1073"/>
                    </a:lnTo>
                    <a:lnTo>
                      <a:pt x="138" y="1073"/>
                    </a:lnTo>
                    <a:cubicBezTo>
                      <a:pt x="138" y="1063"/>
                      <a:pt x="128" y="1063"/>
                      <a:pt x="118" y="1063"/>
                    </a:cubicBezTo>
                    <a:cubicBezTo>
                      <a:pt x="99" y="1044"/>
                      <a:pt x="88" y="1024"/>
                      <a:pt x="79" y="1004"/>
                    </a:cubicBezTo>
                    <a:cubicBezTo>
                      <a:pt x="69" y="985"/>
                      <a:pt x="59" y="955"/>
                      <a:pt x="49" y="925"/>
                    </a:cubicBezTo>
                    <a:cubicBezTo>
                      <a:pt x="40" y="877"/>
                      <a:pt x="40" y="827"/>
                      <a:pt x="40" y="778"/>
                    </a:cubicBezTo>
                    <a:cubicBezTo>
                      <a:pt x="29" y="719"/>
                      <a:pt x="29" y="670"/>
                      <a:pt x="29" y="621"/>
                    </a:cubicBezTo>
                    <a:cubicBezTo>
                      <a:pt x="29" y="512"/>
                      <a:pt x="20" y="414"/>
                      <a:pt x="20" y="306"/>
                    </a:cubicBezTo>
                    <a:cubicBezTo>
                      <a:pt x="10" y="256"/>
                      <a:pt x="10" y="207"/>
                      <a:pt x="10" y="148"/>
                    </a:cubicBezTo>
                    <a:cubicBezTo>
                      <a:pt x="10" y="129"/>
                      <a:pt x="10" y="99"/>
                      <a:pt x="20" y="79"/>
                    </a:cubicBezTo>
                    <a:cubicBezTo>
                      <a:pt x="20" y="59"/>
                      <a:pt x="20" y="50"/>
                      <a:pt x="29" y="40"/>
                    </a:cubicBezTo>
                    <a:cubicBezTo>
                      <a:pt x="29" y="30"/>
                      <a:pt x="40" y="11"/>
                      <a:pt x="49" y="11"/>
                    </a:cubicBezTo>
                    <a:lnTo>
                      <a:pt x="79" y="11"/>
                    </a:lnTo>
                    <a:cubicBezTo>
                      <a:pt x="88" y="11"/>
                      <a:pt x="88" y="11"/>
                      <a:pt x="88" y="20"/>
                    </a:cubicBezTo>
                    <a:cubicBezTo>
                      <a:pt x="99" y="20"/>
                      <a:pt x="99" y="30"/>
                      <a:pt x="99" y="30"/>
                    </a:cubicBezTo>
                    <a:cubicBezTo>
                      <a:pt x="108" y="59"/>
                      <a:pt x="118" y="79"/>
                      <a:pt x="118" y="109"/>
                    </a:cubicBezTo>
                    <a:lnTo>
                      <a:pt x="118" y="188"/>
                    </a:lnTo>
                    <a:lnTo>
                      <a:pt x="118" y="267"/>
                    </a:lnTo>
                    <a:lnTo>
                      <a:pt x="118" y="581"/>
                    </a:lnTo>
                    <a:cubicBezTo>
                      <a:pt x="118" y="473"/>
                      <a:pt x="128" y="365"/>
                      <a:pt x="128" y="267"/>
                    </a:cubicBezTo>
                    <a:lnTo>
                      <a:pt x="128" y="188"/>
                    </a:lnTo>
                    <a:lnTo>
                      <a:pt x="128" y="109"/>
                    </a:lnTo>
                    <a:cubicBezTo>
                      <a:pt x="128" y="79"/>
                      <a:pt x="118" y="59"/>
                      <a:pt x="108" y="30"/>
                    </a:cubicBezTo>
                    <a:cubicBezTo>
                      <a:pt x="108" y="20"/>
                      <a:pt x="99" y="20"/>
                      <a:pt x="99" y="11"/>
                    </a:cubicBezTo>
                    <a:cubicBezTo>
                      <a:pt x="99" y="11"/>
                      <a:pt x="8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5"/>
              <p:cNvSpPr/>
              <p:nvPr/>
            </p:nvSpPr>
            <p:spPr>
              <a:xfrm>
                <a:off x="7342683" y="4330124"/>
                <a:ext cx="70969" cy="548473"/>
              </a:xfrm>
              <a:custGeom>
                <a:avLst/>
                <a:gdLst/>
                <a:ahLst/>
                <a:cxnLst/>
                <a:rect l="l" t="t" r="r" b="b"/>
                <a:pathLst>
                  <a:path w="335" h="2589" extrusionOk="0">
                    <a:moveTo>
                      <a:pt x="167" y="0"/>
                    </a:moveTo>
                    <a:cubicBezTo>
                      <a:pt x="0" y="0"/>
                      <a:pt x="20" y="217"/>
                      <a:pt x="20" y="482"/>
                    </a:cubicBezTo>
                    <a:lnTo>
                      <a:pt x="20" y="2588"/>
                    </a:lnTo>
                    <a:lnTo>
                      <a:pt x="324" y="2588"/>
                    </a:lnTo>
                    <a:lnTo>
                      <a:pt x="324" y="482"/>
                    </a:lnTo>
                    <a:cubicBezTo>
                      <a:pt x="324" y="217"/>
                      <a:pt x="335" y="0"/>
                      <a:pt x="16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5"/>
              <p:cNvSpPr/>
              <p:nvPr/>
            </p:nvSpPr>
            <p:spPr>
              <a:xfrm>
                <a:off x="7352852" y="4330124"/>
                <a:ext cx="50420" cy="548473"/>
              </a:xfrm>
              <a:custGeom>
                <a:avLst/>
                <a:gdLst/>
                <a:ahLst/>
                <a:cxnLst/>
                <a:rect l="l" t="t" r="r" b="b"/>
                <a:pathLst>
                  <a:path w="238" h="2589" extrusionOk="0">
                    <a:moveTo>
                      <a:pt x="119" y="0"/>
                    </a:moveTo>
                    <a:cubicBezTo>
                      <a:pt x="1" y="0"/>
                      <a:pt x="11" y="325"/>
                      <a:pt x="21" y="689"/>
                    </a:cubicBezTo>
                    <a:cubicBezTo>
                      <a:pt x="31" y="1014"/>
                      <a:pt x="51" y="2588"/>
                      <a:pt x="51" y="2588"/>
                    </a:cubicBezTo>
                    <a:lnTo>
                      <a:pt x="188" y="2588"/>
                    </a:lnTo>
                    <a:cubicBezTo>
                      <a:pt x="188" y="2588"/>
                      <a:pt x="217" y="1014"/>
                      <a:pt x="217" y="689"/>
                    </a:cubicBezTo>
                    <a:cubicBezTo>
                      <a:pt x="228" y="325"/>
                      <a:pt x="237" y="0"/>
                      <a:pt x="11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5"/>
              <p:cNvSpPr/>
              <p:nvPr/>
            </p:nvSpPr>
            <p:spPr>
              <a:xfrm>
                <a:off x="7361325" y="4330124"/>
                <a:ext cx="33472" cy="548473"/>
              </a:xfrm>
              <a:custGeom>
                <a:avLst/>
                <a:gdLst/>
                <a:ahLst/>
                <a:cxnLst/>
                <a:rect l="l" t="t" r="r" b="b"/>
                <a:pathLst>
                  <a:path w="158" h="2589" extrusionOk="0">
                    <a:moveTo>
                      <a:pt x="79" y="0"/>
                    </a:moveTo>
                    <a:cubicBezTo>
                      <a:pt x="0" y="0"/>
                      <a:pt x="11" y="217"/>
                      <a:pt x="11" y="482"/>
                    </a:cubicBezTo>
                    <a:lnTo>
                      <a:pt x="11" y="2588"/>
                    </a:lnTo>
                    <a:lnTo>
                      <a:pt x="148" y="2588"/>
                    </a:lnTo>
                    <a:lnTo>
                      <a:pt x="148" y="482"/>
                    </a:lnTo>
                    <a:cubicBezTo>
                      <a:pt x="148" y="217"/>
                      <a:pt x="15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5"/>
              <p:cNvSpPr/>
              <p:nvPr/>
            </p:nvSpPr>
            <p:spPr>
              <a:xfrm>
                <a:off x="7361325" y="4329065"/>
                <a:ext cx="19066" cy="547414"/>
              </a:xfrm>
              <a:custGeom>
                <a:avLst/>
                <a:gdLst/>
                <a:ahLst/>
                <a:cxnLst/>
                <a:rect l="l" t="t" r="r" b="b"/>
                <a:pathLst>
                  <a:path w="90" h="2584" extrusionOk="0">
                    <a:moveTo>
                      <a:pt x="76" y="1"/>
                    </a:moveTo>
                    <a:cubicBezTo>
                      <a:pt x="71" y="1"/>
                      <a:pt x="66" y="2"/>
                      <a:pt x="59" y="5"/>
                    </a:cubicBezTo>
                    <a:lnTo>
                      <a:pt x="40" y="25"/>
                    </a:lnTo>
                    <a:cubicBezTo>
                      <a:pt x="40" y="35"/>
                      <a:pt x="30" y="45"/>
                      <a:pt x="30" y="54"/>
                    </a:cubicBezTo>
                    <a:cubicBezTo>
                      <a:pt x="20" y="84"/>
                      <a:pt x="11" y="104"/>
                      <a:pt x="11" y="133"/>
                    </a:cubicBezTo>
                    <a:cubicBezTo>
                      <a:pt x="11" y="163"/>
                      <a:pt x="11" y="183"/>
                      <a:pt x="0" y="212"/>
                    </a:cubicBezTo>
                    <a:lnTo>
                      <a:pt x="0" y="369"/>
                    </a:lnTo>
                    <a:lnTo>
                      <a:pt x="0" y="684"/>
                    </a:lnTo>
                    <a:lnTo>
                      <a:pt x="0" y="1324"/>
                    </a:lnTo>
                    <a:cubicBezTo>
                      <a:pt x="0" y="1747"/>
                      <a:pt x="0" y="2160"/>
                      <a:pt x="11" y="2584"/>
                    </a:cubicBezTo>
                    <a:lnTo>
                      <a:pt x="11" y="1324"/>
                    </a:lnTo>
                    <a:lnTo>
                      <a:pt x="11" y="684"/>
                    </a:lnTo>
                    <a:lnTo>
                      <a:pt x="11" y="369"/>
                    </a:lnTo>
                    <a:cubicBezTo>
                      <a:pt x="11" y="320"/>
                      <a:pt x="11" y="261"/>
                      <a:pt x="20" y="212"/>
                    </a:cubicBezTo>
                    <a:lnTo>
                      <a:pt x="20" y="133"/>
                    </a:lnTo>
                    <a:cubicBezTo>
                      <a:pt x="30" y="104"/>
                      <a:pt x="30" y="84"/>
                      <a:pt x="40" y="54"/>
                    </a:cubicBezTo>
                    <a:cubicBezTo>
                      <a:pt x="40" y="45"/>
                      <a:pt x="50" y="35"/>
                      <a:pt x="50" y="25"/>
                    </a:cubicBezTo>
                    <a:cubicBezTo>
                      <a:pt x="59" y="25"/>
                      <a:pt x="59" y="15"/>
                      <a:pt x="70" y="15"/>
                    </a:cubicBezTo>
                    <a:cubicBezTo>
                      <a:pt x="79" y="5"/>
                      <a:pt x="89" y="5"/>
                      <a:pt x="89" y="5"/>
                    </a:cubicBezTo>
                    <a:cubicBezTo>
                      <a:pt x="89" y="5"/>
                      <a:pt x="85" y="1"/>
                      <a:pt x="7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5"/>
              <p:cNvSpPr/>
              <p:nvPr/>
            </p:nvSpPr>
            <p:spPr>
              <a:xfrm>
                <a:off x="7378061" y="4329065"/>
                <a:ext cx="16736" cy="547414"/>
              </a:xfrm>
              <a:custGeom>
                <a:avLst/>
                <a:gdLst/>
                <a:ahLst/>
                <a:cxnLst/>
                <a:rect l="l" t="t" r="r" b="b"/>
                <a:pathLst>
                  <a:path w="79" h="2584" extrusionOk="0">
                    <a:moveTo>
                      <a:pt x="6" y="1"/>
                    </a:moveTo>
                    <a:cubicBezTo>
                      <a:pt x="0" y="1"/>
                      <a:pt x="0" y="5"/>
                      <a:pt x="0" y="5"/>
                    </a:cubicBezTo>
                    <a:lnTo>
                      <a:pt x="10" y="15"/>
                    </a:lnTo>
                    <a:cubicBezTo>
                      <a:pt x="20" y="15"/>
                      <a:pt x="30" y="25"/>
                      <a:pt x="30" y="25"/>
                    </a:cubicBezTo>
                    <a:cubicBezTo>
                      <a:pt x="39" y="35"/>
                      <a:pt x="39" y="45"/>
                      <a:pt x="39" y="54"/>
                    </a:cubicBezTo>
                    <a:cubicBezTo>
                      <a:pt x="50" y="84"/>
                      <a:pt x="59" y="104"/>
                      <a:pt x="59" y="133"/>
                    </a:cubicBezTo>
                    <a:cubicBezTo>
                      <a:pt x="59" y="163"/>
                      <a:pt x="59" y="183"/>
                      <a:pt x="69" y="212"/>
                    </a:cubicBezTo>
                    <a:lnTo>
                      <a:pt x="69" y="369"/>
                    </a:lnTo>
                    <a:lnTo>
                      <a:pt x="69" y="684"/>
                    </a:lnTo>
                    <a:lnTo>
                      <a:pt x="69" y="1324"/>
                    </a:lnTo>
                    <a:lnTo>
                      <a:pt x="69" y="2584"/>
                    </a:lnTo>
                    <a:cubicBezTo>
                      <a:pt x="69" y="2160"/>
                      <a:pt x="79" y="1747"/>
                      <a:pt x="79" y="1324"/>
                    </a:cubicBezTo>
                    <a:lnTo>
                      <a:pt x="79" y="684"/>
                    </a:lnTo>
                    <a:lnTo>
                      <a:pt x="79" y="369"/>
                    </a:lnTo>
                    <a:lnTo>
                      <a:pt x="79" y="212"/>
                    </a:lnTo>
                    <a:cubicBezTo>
                      <a:pt x="79" y="183"/>
                      <a:pt x="69" y="163"/>
                      <a:pt x="69" y="133"/>
                    </a:cubicBezTo>
                    <a:cubicBezTo>
                      <a:pt x="69" y="104"/>
                      <a:pt x="59" y="84"/>
                      <a:pt x="59" y="54"/>
                    </a:cubicBezTo>
                    <a:cubicBezTo>
                      <a:pt x="50" y="45"/>
                      <a:pt x="50" y="35"/>
                      <a:pt x="39" y="25"/>
                    </a:cubicBezTo>
                    <a:lnTo>
                      <a:pt x="20" y="5"/>
                    </a:lnTo>
                    <a:cubicBezTo>
                      <a:pt x="13" y="2"/>
                      <a:pt x="9" y="1"/>
                      <a:pt x="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15"/>
              <p:cNvSpPr/>
              <p:nvPr/>
            </p:nvSpPr>
            <p:spPr>
              <a:xfrm>
                <a:off x="7400941" y="4703188"/>
                <a:ext cx="18854" cy="4449"/>
              </a:xfrm>
              <a:custGeom>
                <a:avLst/>
                <a:gdLst/>
                <a:ahLst/>
                <a:cxnLst/>
                <a:rect l="l" t="t" r="r" b="b"/>
                <a:pathLst>
                  <a:path w="89" h="21" extrusionOk="0">
                    <a:moveTo>
                      <a:pt x="89" y="1"/>
                    </a:moveTo>
                    <a:cubicBezTo>
                      <a:pt x="60" y="1"/>
                      <a:pt x="30" y="1"/>
                      <a:pt x="10" y="11"/>
                    </a:cubicBezTo>
                    <a:cubicBezTo>
                      <a:pt x="1" y="11"/>
                      <a:pt x="10" y="20"/>
                      <a:pt x="10" y="20"/>
                    </a:cubicBezTo>
                    <a:cubicBezTo>
                      <a:pt x="40" y="20"/>
                      <a:pt x="60" y="11"/>
                      <a:pt x="8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15"/>
              <p:cNvSpPr/>
              <p:nvPr/>
            </p:nvSpPr>
            <p:spPr>
              <a:xfrm>
                <a:off x="7336327" y="4759539"/>
                <a:ext cx="16736" cy="16948"/>
              </a:xfrm>
              <a:custGeom>
                <a:avLst/>
                <a:gdLst/>
                <a:ahLst/>
                <a:cxnLst/>
                <a:rect l="l" t="t" r="r" b="b"/>
                <a:pathLst>
                  <a:path w="79" h="80" extrusionOk="0">
                    <a:moveTo>
                      <a:pt x="0" y="1"/>
                    </a:moveTo>
                    <a:lnTo>
                      <a:pt x="0" y="1"/>
                    </a:lnTo>
                    <a:cubicBezTo>
                      <a:pt x="20" y="30"/>
                      <a:pt x="40" y="60"/>
                      <a:pt x="59" y="79"/>
                    </a:cubicBezTo>
                    <a:cubicBezTo>
                      <a:pt x="69" y="79"/>
                      <a:pt x="79" y="79"/>
                      <a:pt x="69" y="69"/>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5"/>
              <p:cNvSpPr/>
              <p:nvPr/>
            </p:nvSpPr>
            <p:spPr>
              <a:xfrm>
                <a:off x="7336327" y="4724160"/>
                <a:ext cx="19066" cy="18854"/>
              </a:xfrm>
              <a:custGeom>
                <a:avLst/>
                <a:gdLst/>
                <a:ahLst/>
                <a:cxnLst/>
                <a:rect l="l" t="t" r="r" b="b"/>
                <a:pathLst>
                  <a:path w="90" h="89" extrusionOk="0">
                    <a:moveTo>
                      <a:pt x="0" y="0"/>
                    </a:moveTo>
                    <a:cubicBezTo>
                      <a:pt x="30" y="30"/>
                      <a:pt x="50" y="59"/>
                      <a:pt x="79" y="89"/>
                    </a:cubicBezTo>
                    <a:cubicBezTo>
                      <a:pt x="89" y="89"/>
                      <a:pt x="89" y="89"/>
                      <a:pt x="89" y="79"/>
                    </a:cubicBezTo>
                    <a:cubicBezTo>
                      <a:pt x="59" y="50"/>
                      <a:pt x="30" y="3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15"/>
              <p:cNvSpPr/>
              <p:nvPr/>
            </p:nvSpPr>
            <p:spPr>
              <a:xfrm>
                <a:off x="7248623" y="4659547"/>
                <a:ext cx="21185" cy="16948"/>
              </a:xfrm>
              <a:custGeom>
                <a:avLst/>
                <a:gdLst/>
                <a:ahLst/>
                <a:cxnLst/>
                <a:rect l="l" t="t" r="r" b="b"/>
                <a:pathLst>
                  <a:path w="100" h="80" extrusionOk="0">
                    <a:moveTo>
                      <a:pt x="1" y="0"/>
                    </a:moveTo>
                    <a:lnTo>
                      <a:pt x="1" y="0"/>
                    </a:lnTo>
                    <a:cubicBezTo>
                      <a:pt x="31" y="29"/>
                      <a:pt x="60" y="59"/>
                      <a:pt x="90" y="79"/>
                    </a:cubicBezTo>
                    <a:cubicBezTo>
                      <a:pt x="99" y="79"/>
                      <a:pt x="99" y="69"/>
                      <a:pt x="99" y="69"/>
                    </a:cubicBezTo>
                    <a:cubicBezTo>
                      <a:pt x="70" y="40"/>
                      <a:pt x="31"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15"/>
              <p:cNvSpPr/>
              <p:nvPr/>
            </p:nvSpPr>
            <p:spPr>
              <a:xfrm>
                <a:off x="7254978" y="4628194"/>
                <a:ext cx="12711" cy="10592"/>
              </a:xfrm>
              <a:custGeom>
                <a:avLst/>
                <a:gdLst/>
                <a:ahLst/>
                <a:cxnLst/>
                <a:rect l="l" t="t" r="r" b="b"/>
                <a:pathLst>
                  <a:path w="60" h="50" extrusionOk="0">
                    <a:moveTo>
                      <a:pt x="1" y="0"/>
                    </a:moveTo>
                    <a:lnTo>
                      <a:pt x="1" y="0"/>
                    </a:lnTo>
                    <a:cubicBezTo>
                      <a:pt x="10" y="20"/>
                      <a:pt x="30" y="40"/>
                      <a:pt x="50" y="50"/>
                    </a:cubicBezTo>
                    <a:cubicBezTo>
                      <a:pt x="50" y="50"/>
                      <a:pt x="60" y="40"/>
                      <a:pt x="50" y="40"/>
                    </a:cubicBezTo>
                    <a:cubicBezTo>
                      <a:pt x="40" y="30"/>
                      <a:pt x="2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5"/>
              <p:cNvSpPr/>
              <p:nvPr/>
            </p:nvSpPr>
            <p:spPr>
              <a:xfrm>
                <a:off x="7257096" y="4592815"/>
                <a:ext cx="10592" cy="14617"/>
              </a:xfrm>
              <a:custGeom>
                <a:avLst/>
                <a:gdLst/>
                <a:ahLst/>
                <a:cxnLst/>
                <a:rect l="l" t="t" r="r" b="b"/>
                <a:pathLst>
                  <a:path w="50" h="69" extrusionOk="0">
                    <a:moveTo>
                      <a:pt x="0" y="0"/>
                    </a:moveTo>
                    <a:lnTo>
                      <a:pt x="0" y="10"/>
                    </a:lnTo>
                    <a:cubicBezTo>
                      <a:pt x="20" y="20"/>
                      <a:pt x="30" y="49"/>
                      <a:pt x="40" y="69"/>
                    </a:cubicBezTo>
                    <a:lnTo>
                      <a:pt x="50" y="69"/>
                    </a:lnTo>
                    <a:cubicBezTo>
                      <a:pt x="40" y="40"/>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5"/>
              <p:cNvSpPr/>
              <p:nvPr/>
            </p:nvSpPr>
            <p:spPr>
              <a:xfrm>
                <a:off x="7267477" y="4557225"/>
                <a:ext cx="8686" cy="12711"/>
              </a:xfrm>
              <a:custGeom>
                <a:avLst/>
                <a:gdLst/>
                <a:ahLst/>
                <a:cxnLst/>
                <a:rect l="l" t="t" r="r" b="b"/>
                <a:pathLst>
                  <a:path w="41" h="60" extrusionOk="0">
                    <a:moveTo>
                      <a:pt x="1" y="1"/>
                    </a:moveTo>
                    <a:lnTo>
                      <a:pt x="30" y="60"/>
                    </a:lnTo>
                    <a:lnTo>
                      <a:pt x="40" y="50"/>
                    </a:lnTo>
                    <a:cubicBezTo>
                      <a:pt x="30" y="31"/>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5"/>
              <p:cNvSpPr/>
              <p:nvPr/>
            </p:nvSpPr>
            <p:spPr>
              <a:xfrm>
                <a:off x="7302856" y="4553200"/>
                <a:ext cx="10804" cy="23939"/>
              </a:xfrm>
              <a:custGeom>
                <a:avLst/>
                <a:gdLst/>
                <a:ahLst/>
                <a:cxnLst/>
                <a:rect l="l" t="t" r="r" b="b"/>
                <a:pathLst>
                  <a:path w="51" h="113" extrusionOk="0">
                    <a:moveTo>
                      <a:pt x="50" y="0"/>
                    </a:moveTo>
                    <a:cubicBezTo>
                      <a:pt x="31" y="39"/>
                      <a:pt x="11" y="69"/>
                      <a:pt x="1" y="109"/>
                    </a:cubicBezTo>
                    <a:cubicBezTo>
                      <a:pt x="1" y="109"/>
                      <a:pt x="5" y="113"/>
                      <a:pt x="8" y="113"/>
                    </a:cubicBezTo>
                    <a:cubicBezTo>
                      <a:pt x="10" y="113"/>
                      <a:pt x="11" y="112"/>
                      <a:pt x="11" y="109"/>
                    </a:cubicBezTo>
                    <a:cubicBezTo>
                      <a:pt x="31" y="79"/>
                      <a:pt x="40" y="39"/>
                      <a:pt x="50" y="10"/>
                    </a:cubicBezTo>
                    <a:lnTo>
                      <a:pt x="5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5"/>
              <p:cNvSpPr/>
              <p:nvPr/>
            </p:nvSpPr>
            <p:spPr>
              <a:xfrm>
                <a:off x="7340353" y="4521846"/>
                <a:ext cx="12075" cy="11652"/>
              </a:xfrm>
              <a:custGeom>
                <a:avLst/>
                <a:gdLst/>
                <a:ahLst/>
                <a:cxnLst/>
                <a:rect l="l" t="t" r="r" b="b"/>
                <a:pathLst>
                  <a:path w="57" h="55" extrusionOk="0">
                    <a:moveTo>
                      <a:pt x="1" y="1"/>
                    </a:moveTo>
                    <a:lnTo>
                      <a:pt x="1" y="1"/>
                    </a:lnTo>
                    <a:cubicBezTo>
                      <a:pt x="21" y="21"/>
                      <a:pt x="31" y="40"/>
                      <a:pt x="50" y="50"/>
                    </a:cubicBezTo>
                    <a:cubicBezTo>
                      <a:pt x="40" y="30"/>
                      <a:pt x="21" y="10"/>
                      <a:pt x="1" y="1"/>
                    </a:cubicBezTo>
                    <a:close/>
                    <a:moveTo>
                      <a:pt x="50" y="50"/>
                    </a:moveTo>
                    <a:cubicBezTo>
                      <a:pt x="50" y="53"/>
                      <a:pt x="52" y="54"/>
                      <a:pt x="53" y="54"/>
                    </a:cubicBezTo>
                    <a:cubicBezTo>
                      <a:pt x="55" y="54"/>
                      <a:pt x="57" y="50"/>
                      <a:pt x="50" y="5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5"/>
              <p:cNvSpPr/>
              <p:nvPr/>
            </p:nvSpPr>
            <p:spPr>
              <a:xfrm>
                <a:off x="7325947" y="4469732"/>
                <a:ext cx="18854" cy="16948"/>
              </a:xfrm>
              <a:custGeom>
                <a:avLst/>
                <a:gdLst/>
                <a:ahLst/>
                <a:cxnLst/>
                <a:rect l="l" t="t" r="r" b="b"/>
                <a:pathLst>
                  <a:path w="89" h="80" extrusionOk="0">
                    <a:moveTo>
                      <a:pt x="0" y="0"/>
                    </a:moveTo>
                    <a:lnTo>
                      <a:pt x="0" y="0"/>
                    </a:lnTo>
                    <a:cubicBezTo>
                      <a:pt x="30" y="30"/>
                      <a:pt x="49" y="59"/>
                      <a:pt x="79" y="79"/>
                    </a:cubicBezTo>
                    <a:cubicBezTo>
                      <a:pt x="89" y="79"/>
                      <a:pt x="89" y="79"/>
                      <a:pt x="89" y="70"/>
                    </a:cubicBezTo>
                    <a:cubicBezTo>
                      <a:pt x="59" y="5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5"/>
              <p:cNvSpPr/>
              <p:nvPr/>
            </p:nvSpPr>
            <p:spPr>
              <a:xfrm>
                <a:off x="7400941" y="4448971"/>
                <a:ext cx="12711" cy="12711"/>
              </a:xfrm>
              <a:custGeom>
                <a:avLst/>
                <a:gdLst/>
                <a:ahLst/>
                <a:cxnLst/>
                <a:rect l="l" t="t" r="r" b="b"/>
                <a:pathLst>
                  <a:path w="60" h="60" extrusionOk="0">
                    <a:moveTo>
                      <a:pt x="60" y="0"/>
                    </a:moveTo>
                    <a:lnTo>
                      <a:pt x="60" y="0"/>
                    </a:lnTo>
                    <a:cubicBezTo>
                      <a:pt x="40" y="20"/>
                      <a:pt x="20" y="30"/>
                      <a:pt x="1" y="50"/>
                    </a:cubicBezTo>
                    <a:lnTo>
                      <a:pt x="10" y="59"/>
                    </a:lnTo>
                    <a:cubicBezTo>
                      <a:pt x="30" y="39"/>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5"/>
              <p:cNvSpPr/>
              <p:nvPr/>
            </p:nvSpPr>
            <p:spPr>
              <a:xfrm>
                <a:off x="7376578" y="4482231"/>
                <a:ext cx="7838" cy="9533"/>
              </a:xfrm>
              <a:custGeom>
                <a:avLst/>
                <a:gdLst/>
                <a:ahLst/>
                <a:cxnLst/>
                <a:rect l="l" t="t" r="r" b="b"/>
                <a:pathLst>
                  <a:path w="37" h="45" extrusionOk="0">
                    <a:moveTo>
                      <a:pt x="37" y="0"/>
                    </a:moveTo>
                    <a:cubicBezTo>
                      <a:pt x="27" y="11"/>
                      <a:pt x="7" y="20"/>
                      <a:pt x="7" y="40"/>
                    </a:cubicBezTo>
                    <a:cubicBezTo>
                      <a:pt x="1" y="40"/>
                      <a:pt x="3" y="44"/>
                      <a:pt x="8" y="44"/>
                    </a:cubicBezTo>
                    <a:cubicBezTo>
                      <a:pt x="11" y="44"/>
                      <a:pt x="14" y="43"/>
                      <a:pt x="17" y="40"/>
                    </a:cubicBezTo>
                    <a:cubicBezTo>
                      <a:pt x="27" y="30"/>
                      <a:pt x="27" y="20"/>
                      <a:pt x="3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5"/>
              <p:cNvSpPr/>
              <p:nvPr/>
            </p:nvSpPr>
            <p:spPr>
              <a:xfrm>
                <a:off x="7382087" y="4534345"/>
                <a:ext cx="8686" cy="6355"/>
              </a:xfrm>
              <a:custGeom>
                <a:avLst/>
                <a:gdLst/>
                <a:ahLst/>
                <a:cxnLst/>
                <a:rect l="l" t="t" r="r" b="b"/>
                <a:pathLst>
                  <a:path w="41" h="30" extrusionOk="0">
                    <a:moveTo>
                      <a:pt x="40" y="1"/>
                    </a:moveTo>
                    <a:cubicBezTo>
                      <a:pt x="31" y="1"/>
                      <a:pt x="11" y="10"/>
                      <a:pt x="1" y="21"/>
                    </a:cubicBezTo>
                    <a:lnTo>
                      <a:pt x="11" y="30"/>
                    </a:lnTo>
                    <a:lnTo>
                      <a:pt x="4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5"/>
              <p:cNvSpPr/>
              <p:nvPr/>
            </p:nvSpPr>
            <p:spPr>
              <a:xfrm>
                <a:off x="7398822" y="4565699"/>
                <a:ext cx="12711" cy="12711"/>
              </a:xfrm>
              <a:custGeom>
                <a:avLst/>
                <a:gdLst/>
                <a:ahLst/>
                <a:cxnLst/>
                <a:rect l="l" t="t" r="r" b="b"/>
                <a:pathLst>
                  <a:path w="60" h="60" extrusionOk="0">
                    <a:moveTo>
                      <a:pt x="59" y="0"/>
                    </a:moveTo>
                    <a:lnTo>
                      <a:pt x="59" y="0"/>
                    </a:lnTo>
                    <a:cubicBezTo>
                      <a:pt x="40" y="20"/>
                      <a:pt x="20" y="30"/>
                      <a:pt x="11" y="50"/>
                    </a:cubicBezTo>
                    <a:cubicBezTo>
                      <a:pt x="0" y="50"/>
                      <a:pt x="11" y="59"/>
                      <a:pt x="11" y="59"/>
                    </a:cubicBezTo>
                    <a:cubicBezTo>
                      <a:pt x="30" y="39"/>
                      <a:pt x="5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5"/>
              <p:cNvSpPr/>
              <p:nvPr/>
            </p:nvSpPr>
            <p:spPr>
              <a:xfrm>
                <a:off x="7336327" y="4613576"/>
                <a:ext cx="16736" cy="8686"/>
              </a:xfrm>
              <a:custGeom>
                <a:avLst/>
                <a:gdLst/>
                <a:ahLst/>
                <a:cxnLst/>
                <a:rect l="l" t="t" r="r" b="b"/>
                <a:pathLst>
                  <a:path w="79" h="41" extrusionOk="0">
                    <a:moveTo>
                      <a:pt x="0" y="1"/>
                    </a:moveTo>
                    <a:cubicBezTo>
                      <a:pt x="30" y="10"/>
                      <a:pt x="50" y="30"/>
                      <a:pt x="69" y="40"/>
                    </a:cubicBezTo>
                    <a:cubicBezTo>
                      <a:pt x="69" y="40"/>
                      <a:pt x="79" y="40"/>
                      <a:pt x="69" y="30"/>
                    </a:cubicBezTo>
                    <a:cubicBezTo>
                      <a:pt x="50" y="21"/>
                      <a:pt x="3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5"/>
              <p:cNvSpPr/>
              <p:nvPr/>
            </p:nvSpPr>
            <p:spPr>
              <a:xfrm>
                <a:off x="7407085" y="4655310"/>
                <a:ext cx="15041" cy="8474"/>
              </a:xfrm>
              <a:custGeom>
                <a:avLst/>
                <a:gdLst/>
                <a:ahLst/>
                <a:cxnLst/>
                <a:rect l="l" t="t" r="r" b="b"/>
                <a:pathLst>
                  <a:path w="71" h="40" extrusionOk="0">
                    <a:moveTo>
                      <a:pt x="70" y="1"/>
                    </a:moveTo>
                    <a:cubicBezTo>
                      <a:pt x="50" y="10"/>
                      <a:pt x="20" y="20"/>
                      <a:pt x="1" y="30"/>
                    </a:cubicBezTo>
                    <a:lnTo>
                      <a:pt x="11" y="40"/>
                    </a:lnTo>
                    <a:cubicBezTo>
                      <a:pt x="31" y="30"/>
                      <a:pt x="50" y="10"/>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5"/>
              <p:cNvSpPr/>
              <p:nvPr/>
            </p:nvSpPr>
            <p:spPr>
              <a:xfrm>
                <a:off x="7405178" y="4776275"/>
                <a:ext cx="8474" cy="2118"/>
              </a:xfrm>
              <a:custGeom>
                <a:avLst/>
                <a:gdLst/>
                <a:ahLst/>
                <a:cxnLst/>
                <a:rect l="l" t="t" r="r" b="b"/>
                <a:pathLst>
                  <a:path w="40" h="10" extrusionOk="0">
                    <a:moveTo>
                      <a:pt x="0" y="0"/>
                    </a:moveTo>
                    <a:lnTo>
                      <a:pt x="10" y="10"/>
                    </a:lnTo>
                    <a:cubicBezTo>
                      <a:pt x="20" y="10"/>
                      <a:pt x="29" y="1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5"/>
              <p:cNvSpPr/>
              <p:nvPr/>
            </p:nvSpPr>
            <p:spPr>
              <a:xfrm>
                <a:off x="7403059" y="4819916"/>
                <a:ext cx="20973" cy="10804"/>
              </a:xfrm>
              <a:custGeom>
                <a:avLst/>
                <a:gdLst/>
                <a:ahLst/>
                <a:cxnLst/>
                <a:rect l="l" t="t" r="r" b="b"/>
                <a:pathLst>
                  <a:path w="99" h="51" extrusionOk="0">
                    <a:moveTo>
                      <a:pt x="98" y="1"/>
                    </a:moveTo>
                    <a:lnTo>
                      <a:pt x="98" y="1"/>
                    </a:lnTo>
                    <a:cubicBezTo>
                      <a:pt x="69" y="11"/>
                      <a:pt x="30" y="20"/>
                      <a:pt x="10" y="40"/>
                    </a:cubicBezTo>
                    <a:cubicBezTo>
                      <a:pt x="0" y="40"/>
                      <a:pt x="10" y="50"/>
                      <a:pt x="10" y="50"/>
                    </a:cubicBezTo>
                    <a:cubicBezTo>
                      <a:pt x="39" y="31"/>
                      <a:pt x="69" y="11"/>
                      <a:pt x="9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5"/>
              <p:cNvSpPr/>
              <p:nvPr/>
            </p:nvSpPr>
            <p:spPr>
              <a:xfrm>
                <a:off x="7319592" y="4843007"/>
                <a:ext cx="29447" cy="14617"/>
              </a:xfrm>
              <a:custGeom>
                <a:avLst/>
                <a:gdLst/>
                <a:ahLst/>
                <a:cxnLst/>
                <a:rect l="l" t="t" r="r" b="b"/>
                <a:pathLst>
                  <a:path w="139" h="69" extrusionOk="0">
                    <a:moveTo>
                      <a:pt x="1" y="0"/>
                    </a:moveTo>
                    <a:lnTo>
                      <a:pt x="1" y="0"/>
                    </a:lnTo>
                    <a:cubicBezTo>
                      <a:pt x="40" y="20"/>
                      <a:pt x="79" y="49"/>
                      <a:pt x="129" y="69"/>
                    </a:cubicBezTo>
                    <a:cubicBezTo>
                      <a:pt x="129" y="69"/>
                      <a:pt x="138" y="59"/>
                      <a:pt x="129" y="59"/>
                    </a:cubicBezTo>
                    <a:cubicBezTo>
                      <a:pt x="89" y="40"/>
                      <a:pt x="4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5"/>
              <p:cNvSpPr/>
              <p:nvPr/>
            </p:nvSpPr>
            <p:spPr>
              <a:xfrm>
                <a:off x="7332091" y="4822034"/>
                <a:ext cx="20973" cy="12711"/>
              </a:xfrm>
              <a:custGeom>
                <a:avLst/>
                <a:gdLst/>
                <a:ahLst/>
                <a:cxnLst/>
                <a:rect l="l" t="t" r="r" b="b"/>
                <a:pathLst>
                  <a:path w="99" h="60" extrusionOk="0">
                    <a:moveTo>
                      <a:pt x="1" y="1"/>
                    </a:moveTo>
                    <a:lnTo>
                      <a:pt x="89" y="60"/>
                    </a:lnTo>
                    <a:cubicBezTo>
                      <a:pt x="89" y="60"/>
                      <a:pt x="99" y="50"/>
                      <a:pt x="89" y="50"/>
                    </a:cubicBezTo>
                    <a:cubicBezTo>
                      <a:pt x="60" y="30"/>
                      <a:pt x="30"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5"/>
              <p:cNvSpPr/>
              <p:nvPr/>
            </p:nvSpPr>
            <p:spPr>
              <a:xfrm>
                <a:off x="7263452" y="4751277"/>
                <a:ext cx="14617" cy="8474"/>
              </a:xfrm>
              <a:custGeom>
                <a:avLst/>
                <a:gdLst/>
                <a:ahLst/>
                <a:cxnLst/>
                <a:rect l="l" t="t" r="r" b="b"/>
                <a:pathLst>
                  <a:path w="69" h="40" extrusionOk="0">
                    <a:moveTo>
                      <a:pt x="0" y="0"/>
                    </a:moveTo>
                    <a:cubicBezTo>
                      <a:pt x="20" y="10"/>
                      <a:pt x="40" y="29"/>
                      <a:pt x="69" y="40"/>
                    </a:cubicBezTo>
                    <a:lnTo>
                      <a:pt x="69" y="29"/>
                    </a:lnTo>
                    <a:cubicBezTo>
                      <a:pt x="4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5"/>
              <p:cNvSpPr/>
              <p:nvPr/>
            </p:nvSpPr>
            <p:spPr>
              <a:xfrm>
                <a:off x="7307093" y="4698951"/>
                <a:ext cx="6567" cy="6567"/>
              </a:xfrm>
              <a:custGeom>
                <a:avLst/>
                <a:gdLst/>
                <a:ahLst/>
                <a:cxnLst/>
                <a:rect l="l" t="t" r="r" b="b"/>
                <a:pathLst>
                  <a:path w="31" h="31" extrusionOk="0">
                    <a:moveTo>
                      <a:pt x="30" y="1"/>
                    </a:moveTo>
                    <a:cubicBezTo>
                      <a:pt x="20" y="11"/>
                      <a:pt x="11" y="11"/>
                      <a:pt x="0" y="21"/>
                    </a:cubicBezTo>
                    <a:lnTo>
                      <a:pt x="11" y="31"/>
                    </a:lnTo>
                    <a:cubicBezTo>
                      <a:pt x="20" y="21"/>
                      <a:pt x="30" y="11"/>
                      <a:pt x="3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5"/>
              <p:cNvSpPr/>
              <p:nvPr/>
            </p:nvSpPr>
            <p:spPr>
              <a:xfrm>
                <a:off x="7342683" y="4426091"/>
                <a:ext cx="10381" cy="10381"/>
              </a:xfrm>
              <a:custGeom>
                <a:avLst/>
                <a:gdLst/>
                <a:ahLst/>
                <a:cxnLst/>
                <a:rect l="l" t="t" r="r" b="b"/>
                <a:pathLst>
                  <a:path w="49" h="49" extrusionOk="0">
                    <a:moveTo>
                      <a:pt x="0" y="0"/>
                    </a:moveTo>
                    <a:lnTo>
                      <a:pt x="0" y="0"/>
                    </a:lnTo>
                    <a:cubicBezTo>
                      <a:pt x="20" y="10"/>
                      <a:pt x="29" y="29"/>
                      <a:pt x="39" y="49"/>
                    </a:cubicBezTo>
                    <a:lnTo>
                      <a:pt x="49" y="39"/>
                    </a:lnTo>
                    <a:cubicBezTo>
                      <a:pt x="3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5"/>
              <p:cNvSpPr/>
              <p:nvPr/>
            </p:nvSpPr>
            <p:spPr>
              <a:xfrm>
                <a:off x="7388442" y="4409355"/>
                <a:ext cx="10592" cy="6355"/>
              </a:xfrm>
              <a:custGeom>
                <a:avLst/>
                <a:gdLst/>
                <a:ahLst/>
                <a:cxnLst/>
                <a:rect l="l" t="t" r="r" b="b"/>
                <a:pathLst>
                  <a:path w="50" h="30" extrusionOk="0">
                    <a:moveTo>
                      <a:pt x="49" y="0"/>
                    </a:moveTo>
                    <a:cubicBezTo>
                      <a:pt x="30" y="10"/>
                      <a:pt x="10" y="10"/>
                      <a:pt x="1" y="20"/>
                    </a:cubicBezTo>
                    <a:cubicBezTo>
                      <a:pt x="1" y="30"/>
                      <a:pt x="1" y="30"/>
                      <a:pt x="10" y="30"/>
                    </a:cubicBezTo>
                    <a:cubicBezTo>
                      <a:pt x="20" y="20"/>
                      <a:pt x="30" y="10"/>
                      <a:pt x="4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5"/>
              <p:cNvSpPr/>
              <p:nvPr/>
            </p:nvSpPr>
            <p:spPr>
              <a:xfrm>
                <a:off x="7388442" y="4355122"/>
                <a:ext cx="14829" cy="12711"/>
              </a:xfrm>
              <a:custGeom>
                <a:avLst/>
                <a:gdLst/>
                <a:ahLst/>
                <a:cxnLst/>
                <a:rect l="l" t="t" r="r" b="b"/>
                <a:pathLst>
                  <a:path w="70" h="60" extrusionOk="0">
                    <a:moveTo>
                      <a:pt x="69" y="1"/>
                    </a:moveTo>
                    <a:cubicBezTo>
                      <a:pt x="49" y="20"/>
                      <a:pt x="20" y="30"/>
                      <a:pt x="10" y="49"/>
                    </a:cubicBezTo>
                    <a:cubicBezTo>
                      <a:pt x="1" y="49"/>
                      <a:pt x="10" y="60"/>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5"/>
              <p:cNvSpPr/>
              <p:nvPr/>
            </p:nvSpPr>
            <p:spPr>
              <a:xfrm>
                <a:off x="7403695" y="4373765"/>
                <a:ext cx="22456" cy="15677"/>
              </a:xfrm>
              <a:custGeom>
                <a:avLst/>
                <a:gdLst/>
                <a:ahLst/>
                <a:cxnLst/>
                <a:rect l="l" t="t" r="r" b="b"/>
                <a:pathLst>
                  <a:path w="106" h="74" extrusionOk="0">
                    <a:moveTo>
                      <a:pt x="106" y="1"/>
                    </a:moveTo>
                    <a:cubicBezTo>
                      <a:pt x="66" y="20"/>
                      <a:pt x="36" y="40"/>
                      <a:pt x="7" y="60"/>
                    </a:cubicBezTo>
                    <a:cubicBezTo>
                      <a:pt x="0" y="67"/>
                      <a:pt x="3" y="74"/>
                      <a:pt x="6" y="74"/>
                    </a:cubicBezTo>
                    <a:cubicBezTo>
                      <a:pt x="6" y="74"/>
                      <a:pt x="7" y="73"/>
                      <a:pt x="7" y="70"/>
                    </a:cubicBezTo>
                    <a:cubicBezTo>
                      <a:pt x="47" y="50"/>
                      <a:pt x="76" y="31"/>
                      <a:pt x="1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5"/>
              <p:cNvSpPr/>
              <p:nvPr/>
            </p:nvSpPr>
            <p:spPr>
              <a:xfrm>
                <a:off x="7327854" y="4369740"/>
                <a:ext cx="21185" cy="15677"/>
              </a:xfrm>
              <a:custGeom>
                <a:avLst/>
                <a:gdLst/>
                <a:ahLst/>
                <a:cxnLst/>
                <a:rect l="l" t="t" r="r" b="b"/>
                <a:pathLst>
                  <a:path w="100" h="74" extrusionOk="0">
                    <a:moveTo>
                      <a:pt x="1" y="0"/>
                    </a:moveTo>
                    <a:cubicBezTo>
                      <a:pt x="31" y="20"/>
                      <a:pt x="60" y="50"/>
                      <a:pt x="90" y="69"/>
                    </a:cubicBezTo>
                    <a:cubicBezTo>
                      <a:pt x="93" y="72"/>
                      <a:pt x="94" y="73"/>
                      <a:pt x="96" y="73"/>
                    </a:cubicBezTo>
                    <a:cubicBezTo>
                      <a:pt x="99" y="73"/>
                      <a:pt x="99" y="66"/>
                      <a:pt x="99" y="59"/>
                    </a:cubicBezTo>
                    <a:lnTo>
                      <a:pt x="11"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5"/>
              <p:cNvSpPr/>
              <p:nvPr/>
            </p:nvSpPr>
            <p:spPr>
              <a:xfrm>
                <a:off x="7350945" y="4334361"/>
                <a:ext cx="6355" cy="14617"/>
              </a:xfrm>
              <a:custGeom>
                <a:avLst/>
                <a:gdLst/>
                <a:ahLst/>
                <a:cxnLst/>
                <a:rect l="l" t="t" r="r" b="b"/>
                <a:pathLst>
                  <a:path w="30" h="69" extrusionOk="0">
                    <a:moveTo>
                      <a:pt x="0" y="0"/>
                    </a:moveTo>
                    <a:cubicBezTo>
                      <a:pt x="0" y="20"/>
                      <a:pt x="10" y="49"/>
                      <a:pt x="20" y="69"/>
                    </a:cubicBezTo>
                    <a:cubicBezTo>
                      <a:pt x="20" y="69"/>
                      <a:pt x="30" y="69"/>
                      <a:pt x="30" y="59"/>
                    </a:cubicBez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5"/>
              <p:cNvSpPr/>
              <p:nvPr/>
            </p:nvSpPr>
            <p:spPr>
              <a:xfrm>
                <a:off x="7369588" y="4659547"/>
                <a:ext cx="8686" cy="10592"/>
              </a:xfrm>
              <a:custGeom>
                <a:avLst/>
                <a:gdLst/>
                <a:ahLst/>
                <a:cxnLst/>
                <a:rect l="l" t="t" r="r" b="b"/>
                <a:pathLst>
                  <a:path w="41" h="50" extrusionOk="0">
                    <a:moveTo>
                      <a:pt x="1" y="0"/>
                    </a:moveTo>
                    <a:cubicBezTo>
                      <a:pt x="20" y="20"/>
                      <a:pt x="20" y="2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5"/>
              <p:cNvSpPr/>
              <p:nvPr/>
            </p:nvSpPr>
            <p:spPr>
              <a:xfrm>
                <a:off x="7378061" y="4609551"/>
                <a:ext cx="14829" cy="14617"/>
              </a:xfrm>
              <a:custGeom>
                <a:avLst/>
                <a:gdLst/>
                <a:ahLst/>
                <a:cxnLst/>
                <a:rect l="l" t="t" r="r" b="b"/>
                <a:pathLst>
                  <a:path w="70" h="69" extrusionOk="0">
                    <a:moveTo>
                      <a:pt x="69" y="0"/>
                    </a:moveTo>
                    <a:cubicBezTo>
                      <a:pt x="50" y="20"/>
                      <a:pt x="20" y="40"/>
                      <a:pt x="0" y="59"/>
                    </a:cubicBezTo>
                    <a:lnTo>
                      <a:pt x="10" y="69"/>
                    </a:lnTo>
                    <a:lnTo>
                      <a:pt x="69" y="10"/>
                    </a:ln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5"/>
              <p:cNvSpPr/>
              <p:nvPr/>
            </p:nvSpPr>
            <p:spPr>
              <a:xfrm>
                <a:off x="7367681" y="4576079"/>
                <a:ext cx="12711" cy="13558"/>
              </a:xfrm>
              <a:custGeom>
                <a:avLst/>
                <a:gdLst/>
                <a:ahLst/>
                <a:cxnLst/>
                <a:rect l="l" t="t" r="r" b="b"/>
                <a:pathLst>
                  <a:path w="60" h="64" extrusionOk="0">
                    <a:moveTo>
                      <a:pt x="0" y="1"/>
                    </a:moveTo>
                    <a:cubicBezTo>
                      <a:pt x="20" y="20"/>
                      <a:pt x="29" y="50"/>
                      <a:pt x="49" y="60"/>
                    </a:cubicBezTo>
                    <a:cubicBezTo>
                      <a:pt x="49" y="63"/>
                      <a:pt x="50" y="64"/>
                      <a:pt x="52" y="64"/>
                    </a:cubicBezTo>
                    <a:cubicBezTo>
                      <a:pt x="55" y="64"/>
                      <a:pt x="59" y="60"/>
                      <a:pt x="59" y="60"/>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5"/>
              <p:cNvSpPr/>
              <p:nvPr/>
            </p:nvSpPr>
            <p:spPr>
              <a:xfrm>
                <a:off x="7371706" y="4423761"/>
                <a:ext cx="10592" cy="12711"/>
              </a:xfrm>
              <a:custGeom>
                <a:avLst/>
                <a:gdLst/>
                <a:ahLst/>
                <a:cxnLst/>
                <a:rect l="l" t="t" r="r" b="b"/>
                <a:pathLst>
                  <a:path w="50" h="60" extrusionOk="0">
                    <a:moveTo>
                      <a:pt x="1" y="1"/>
                    </a:moveTo>
                    <a:lnTo>
                      <a:pt x="1" y="1"/>
                    </a:lnTo>
                    <a:cubicBezTo>
                      <a:pt x="10" y="21"/>
                      <a:pt x="21" y="40"/>
                      <a:pt x="40" y="60"/>
                    </a:cubicBezTo>
                    <a:lnTo>
                      <a:pt x="50" y="50"/>
                    </a:lnTo>
                    <a:cubicBezTo>
                      <a:pt x="30" y="31"/>
                      <a:pt x="1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5"/>
              <p:cNvSpPr/>
              <p:nvPr/>
            </p:nvSpPr>
            <p:spPr>
              <a:xfrm>
                <a:off x="7334209" y="4672046"/>
                <a:ext cx="12711" cy="10592"/>
              </a:xfrm>
              <a:custGeom>
                <a:avLst/>
                <a:gdLst/>
                <a:ahLst/>
                <a:cxnLst/>
                <a:rect l="l" t="t" r="r" b="b"/>
                <a:pathLst>
                  <a:path w="60" h="50" extrusionOk="0">
                    <a:moveTo>
                      <a:pt x="1" y="0"/>
                    </a:moveTo>
                    <a:cubicBezTo>
                      <a:pt x="20" y="10"/>
                      <a:pt x="30" y="30"/>
                      <a:pt x="50" y="49"/>
                    </a:cubicBezTo>
                    <a:lnTo>
                      <a:pt x="60" y="40"/>
                    </a:lnTo>
                    <a:cubicBezTo>
                      <a:pt x="40" y="20"/>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5"/>
              <p:cNvSpPr/>
              <p:nvPr/>
            </p:nvSpPr>
            <p:spPr>
              <a:xfrm>
                <a:off x="7378061" y="4728186"/>
                <a:ext cx="12711" cy="8686"/>
              </a:xfrm>
              <a:custGeom>
                <a:avLst/>
                <a:gdLst/>
                <a:ahLst/>
                <a:cxnLst/>
                <a:rect l="l" t="t" r="r" b="b"/>
                <a:pathLst>
                  <a:path w="60" h="41" extrusionOk="0">
                    <a:moveTo>
                      <a:pt x="59" y="1"/>
                    </a:moveTo>
                    <a:cubicBezTo>
                      <a:pt x="39" y="1"/>
                      <a:pt x="20" y="11"/>
                      <a:pt x="0" y="31"/>
                    </a:cubicBezTo>
                    <a:lnTo>
                      <a:pt x="10" y="40"/>
                    </a:lnTo>
                    <a:cubicBezTo>
                      <a:pt x="30" y="20"/>
                      <a:pt x="39"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5"/>
              <p:cNvSpPr/>
              <p:nvPr/>
            </p:nvSpPr>
            <p:spPr>
              <a:xfrm>
                <a:off x="7369588" y="4768013"/>
                <a:ext cx="8686" cy="10381"/>
              </a:xfrm>
              <a:custGeom>
                <a:avLst/>
                <a:gdLst/>
                <a:ahLst/>
                <a:cxnLst/>
                <a:rect l="l" t="t" r="r" b="b"/>
                <a:pathLst>
                  <a:path w="41" h="49" extrusionOk="0">
                    <a:moveTo>
                      <a:pt x="1" y="0"/>
                    </a:moveTo>
                    <a:lnTo>
                      <a:pt x="1" y="0"/>
                    </a:lnTo>
                    <a:cubicBezTo>
                      <a:pt x="11" y="10"/>
                      <a:pt x="20" y="20"/>
                      <a:pt x="20" y="29"/>
                    </a:cubicBezTo>
                    <a:cubicBezTo>
                      <a:pt x="20" y="29"/>
                      <a:pt x="31" y="3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5"/>
              <p:cNvSpPr/>
              <p:nvPr/>
            </p:nvSpPr>
            <p:spPr>
              <a:xfrm>
                <a:off x="7378061" y="4834533"/>
                <a:ext cx="14829" cy="13770"/>
              </a:xfrm>
              <a:custGeom>
                <a:avLst/>
                <a:gdLst/>
                <a:ahLst/>
                <a:cxnLst/>
                <a:rect l="l" t="t" r="r" b="b"/>
                <a:pathLst>
                  <a:path w="70" h="65" extrusionOk="0">
                    <a:moveTo>
                      <a:pt x="69" y="1"/>
                    </a:moveTo>
                    <a:lnTo>
                      <a:pt x="69" y="1"/>
                    </a:lnTo>
                    <a:cubicBezTo>
                      <a:pt x="39" y="10"/>
                      <a:pt x="20" y="30"/>
                      <a:pt x="0" y="60"/>
                    </a:cubicBezTo>
                    <a:cubicBezTo>
                      <a:pt x="0" y="60"/>
                      <a:pt x="5" y="64"/>
                      <a:pt x="8" y="64"/>
                    </a:cubicBezTo>
                    <a:cubicBezTo>
                      <a:pt x="9" y="64"/>
                      <a:pt x="10" y="63"/>
                      <a:pt x="10" y="60"/>
                    </a:cubicBezTo>
                    <a:cubicBezTo>
                      <a:pt x="30" y="40"/>
                      <a:pt x="39" y="2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15"/>
              <p:cNvSpPr/>
              <p:nvPr/>
            </p:nvSpPr>
            <p:spPr>
              <a:xfrm>
                <a:off x="7407085" y="4855506"/>
                <a:ext cx="15041" cy="10592"/>
              </a:xfrm>
              <a:custGeom>
                <a:avLst/>
                <a:gdLst/>
                <a:ahLst/>
                <a:cxnLst/>
                <a:rect l="l" t="t" r="r" b="b"/>
                <a:pathLst>
                  <a:path w="71" h="50" extrusionOk="0">
                    <a:moveTo>
                      <a:pt x="70" y="0"/>
                    </a:moveTo>
                    <a:lnTo>
                      <a:pt x="70" y="0"/>
                    </a:lnTo>
                    <a:cubicBezTo>
                      <a:pt x="50" y="10"/>
                      <a:pt x="20" y="20"/>
                      <a:pt x="1" y="40"/>
                    </a:cubicBezTo>
                    <a:cubicBezTo>
                      <a:pt x="1" y="40"/>
                      <a:pt x="1" y="49"/>
                      <a:pt x="11" y="49"/>
                    </a:cubicBezTo>
                    <a:cubicBezTo>
                      <a:pt x="31" y="30"/>
                      <a:pt x="50" y="20"/>
                      <a:pt x="7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15"/>
              <p:cNvSpPr/>
              <p:nvPr/>
            </p:nvSpPr>
            <p:spPr>
              <a:xfrm>
                <a:off x="7290357" y="4623957"/>
                <a:ext cx="8686" cy="8474"/>
              </a:xfrm>
              <a:custGeom>
                <a:avLst/>
                <a:gdLst/>
                <a:ahLst/>
                <a:cxnLst/>
                <a:rect l="l" t="t" r="r" b="b"/>
                <a:pathLst>
                  <a:path w="41" h="40" extrusionOk="0">
                    <a:moveTo>
                      <a:pt x="40" y="1"/>
                    </a:moveTo>
                    <a:lnTo>
                      <a:pt x="40" y="1"/>
                    </a:lnTo>
                    <a:cubicBezTo>
                      <a:pt x="20" y="11"/>
                      <a:pt x="11" y="20"/>
                      <a:pt x="1" y="31"/>
                    </a:cubicBezTo>
                    <a:lnTo>
                      <a:pt x="11" y="40"/>
                    </a:lnTo>
                    <a:cubicBezTo>
                      <a:pt x="20" y="31"/>
                      <a:pt x="31" y="11"/>
                      <a:pt x="4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15"/>
              <p:cNvSpPr/>
              <p:nvPr/>
            </p:nvSpPr>
            <p:spPr>
              <a:xfrm>
                <a:off x="7282094" y="4584553"/>
                <a:ext cx="8474" cy="16736"/>
              </a:xfrm>
              <a:custGeom>
                <a:avLst/>
                <a:gdLst/>
                <a:ahLst/>
                <a:cxnLst/>
                <a:rect l="l" t="t" r="r" b="b"/>
                <a:pathLst>
                  <a:path w="40" h="79" extrusionOk="0">
                    <a:moveTo>
                      <a:pt x="0" y="0"/>
                    </a:moveTo>
                    <a:lnTo>
                      <a:pt x="0" y="0"/>
                    </a:lnTo>
                    <a:cubicBezTo>
                      <a:pt x="11" y="29"/>
                      <a:pt x="20" y="49"/>
                      <a:pt x="30" y="79"/>
                    </a:cubicBezTo>
                    <a:cubicBezTo>
                      <a:pt x="30" y="79"/>
                      <a:pt x="40" y="79"/>
                      <a:pt x="40" y="69"/>
                    </a:cubicBezTo>
                    <a:cubicBezTo>
                      <a:pt x="30" y="4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5"/>
              <p:cNvSpPr/>
              <p:nvPr/>
            </p:nvSpPr>
            <p:spPr>
              <a:xfrm>
                <a:off x="7304974" y="4605314"/>
                <a:ext cx="14829" cy="10592"/>
              </a:xfrm>
              <a:custGeom>
                <a:avLst/>
                <a:gdLst/>
                <a:ahLst/>
                <a:cxnLst/>
                <a:rect l="l" t="t" r="r" b="b"/>
                <a:pathLst>
                  <a:path w="70" h="50" extrusionOk="0">
                    <a:moveTo>
                      <a:pt x="69" y="0"/>
                    </a:moveTo>
                    <a:cubicBezTo>
                      <a:pt x="50" y="10"/>
                      <a:pt x="21" y="20"/>
                      <a:pt x="1" y="40"/>
                    </a:cubicBezTo>
                    <a:cubicBezTo>
                      <a:pt x="1" y="49"/>
                      <a:pt x="10" y="49"/>
                      <a:pt x="10" y="49"/>
                    </a:cubicBezTo>
                    <a:cubicBezTo>
                      <a:pt x="30" y="40"/>
                      <a:pt x="50" y="20"/>
                      <a:pt x="69" y="10"/>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15"/>
              <p:cNvSpPr/>
              <p:nvPr/>
            </p:nvSpPr>
            <p:spPr>
              <a:xfrm>
                <a:off x="7311329" y="4648955"/>
                <a:ext cx="10592" cy="9533"/>
              </a:xfrm>
              <a:custGeom>
                <a:avLst/>
                <a:gdLst/>
                <a:ahLst/>
                <a:cxnLst/>
                <a:rect l="l" t="t" r="r" b="b"/>
                <a:pathLst>
                  <a:path w="50" h="45" extrusionOk="0">
                    <a:moveTo>
                      <a:pt x="50" y="1"/>
                    </a:moveTo>
                    <a:cubicBezTo>
                      <a:pt x="30" y="11"/>
                      <a:pt x="10" y="20"/>
                      <a:pt x="0" y="40"/>
                    </a:cubicBezTo>
                    <a:cubicBezTo>
                      <a:pt x="0" y="40"/>
                      <a:pt x="5" y="45"/>
                      <a:pt x="8" y="45"/>
                    </a:cubicBezTo>
                    <a:cubicBezTo>
                      <a:pt x="9" y="45"/>
                      <a:pt x="10" y="44"/>
                      <a:pt x="10" y="40"/>
                    </a:cubicBezTo>
                    <a:cubicBezTo>
                      <a:pt x="20" y="31"/>
                      <a:pt x="30" y="1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15"/>
              <p:cNvSpPr/>
              <p:nvPr/>
            </p:nvSpPr>
            <p:spPr>
              <a:xfrm>
                <a:off x="7288450" y="4705306"/>
                <a:ext cx="4237" cy="4449"/>
              </a:xfrm>
              <a:custGeom>
                <a:avLst/>
                <a:gdLst/>
                <a:ahLst/>
                <a:cxnLst/>
                <a:rect l="l" t="t" r="r" b="b"/>
                <a:pathLst>
                  <a:path w="20" h="21" extrusionOk="0">
                    <a:moveTo>
                      <a:pt x="0" y="1"/>
                    </a:moveTo>
                    <a:cubicBezTo>
                      <a:pt x="10" y="1"/>
                      <a:pt x="10" y="21"/>
                      <a:pt x="20" y="21"/>
                    </a:cubicBezTo>
                    <a:lnTo>
                      <a:pt x="20" y="10"/>
                    </a:lnTo>
                    <a:cubicBezTo>
                      <a:pt x="20" y="10"/>
                      <a:pt x="1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15"/>
              <p:cNvSpPr/>
              <p:nvPr/>
            </p:nvSpPr>
            <p:spPr>
              <a:xfrm>
                <a:off x="7257096" y="4707425"/>
                <a:ext cx="19066" cy="12711"/>
              </a:xfrm>
              <a:custGeom>
                <a:avLst/>
                <a:gdLst/>
                <a:ahLst/>
                <a:cxnLst/>
                <a:rect l="l" t="t" r="r" b="b"/>
                <a:pathLst>
                  <a:path w="90" h="60" extrusionOk="0">
                    <a:moveTo>
                      <a:pt x="0" y="0"/>
                    </a:moveTo>
                    <a:lnTo>
                      <a:pt x="0" y="0"/>
                    </a:lnTo>
                    <a:cubicBezTo>
                      <a:pt x="30" y="20"/>
                      <a:pt x="59" y="40"/>
                      <a:pt x="79" y="59"/>
                    </a:cubicBezTo>
                    <a:lnTo>
                      <a:pt x="89" y="50"/>
                    </a:lnTo>
                    <a:cubicBezTo>
                      <a:pt x="59" y="30"/>
                      <a:pt x="3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15"/>
              <p:cNvSpPr/>
              <p:nvPr/>
            </p:nvSpPr>
            <p:spPr>
              <a:xfrm>
                <a:off x="7298830" y="4751277"/>
                <a:ext cx="10592" cy="10592"/>
              </a:xfrm>
              <a:custGeom>
                <a:avLst/>
                <a:gdLst/>
                <a:ahLst/>
                <a:cxnLst/>
                <a:rect l="l" t="t" r="r" b="b"/>
                <a:pathLst>
                  <a:path w="50" h="50" extrusionOk="0">
                    <a:moveTo>
                      <a:pt x="50" y="0"/>
                    </a:moveTo>
                    <a:lnTo>
                      <a:pt x="50" y="0"/>
                    </a:lnTo>
                    <a:cubicBezTo>
                      <a:pt x="30" y="10"/>
                      <a:pt x="10" y="20"/>
                      <a:pt x="0" y="40"/>
                    </a:cubicBezTo>
                    <a:lnTo>
                      <a:pt x="10" y="49"/>
                    </a:lnTo>
                    <a:cubicBezTo>
                      <a:pt x="20" y="29"/>
                      <a:pt x="39" y="1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5"/>
              <p:cNvSpPr/>
              <p:nvPr/>
            </p:nvSpPr>
            <p:spPr>
              <a:xfrm>
                <a:off x="7309211" y="4730304"/>
                <a:ext cx="12711" cy="8686"/>
              </a:xfrm>
              <a:custGeom>
                <a:avLst/>
                <a:gdLst/>
                <a:ahLst/>
                <a:cxnLst/>
                <a:rect l="l" t="t" r="r" b="b"/>
                <a:pathLst>
                  <a:path w="60" h="41" extrusionOk="0">
                    <a:moveTo>
                      <a:pt x="60" y="1"/>
                    </a:moveTo>
                    <a:cubicBezTo>
                      <a:pt x="59" y="1"/>
                      <a:pt x="59" y="1"/>
                      <a:pt x="59" y="1"/>
                    </a:cubicBezTo>
                    <a:lnTo>
                      <a:pt x="59" y="1"/>
                    </a:lnTo>
                    <a:lnTo>
                      <a:pt x="60" y="1"/>
                    </a:lnTo>
                    <a:close/>
                    <a:moveTo>
                      <a:pt x="59" y="1"/>
                    </a:moveTo>
                    <a:lnTo>
                      <a:pt x="1" y="30"/>
                    </a:lnTo>
                    <a:cubicBezTo>
                      <a:pt x="1" y="40"/>
                      <a:pt x="10" y="40"/>
                      <a:pt x="10" y="40"/>
                    </a:cubicBezTo>
                    <a:cubicBezTo>
                      <a:pt x="29" y="30"/>
                      <a:pt x="40"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5"/>
              <p:cNvSpPr/>
              <p:nvPr/>
            </p:nvSpPr>
            <p:spPr>
              <a:xfrm>
                <a:off x="7321710" y="4761657"/>
                <a:ext cx="14829" cy="12711"/>
              </a:xfrm>
              <a:custGeom>
                <a:avLst/>
                <a:gdLst/>
                <a:ahLst/>
                <a:cxnLst/>
                <a:rect l="l" t="t" r="r" b="b"/>
                <a:pathLst>
                  <a:path w="70" h="60" extrusionOk="0">
                    <a:moveTo>
                      <a:pt x="69" y="0"/>
                    </a:moveTo>
                    <a:lnTo>
                      <a:pt x="69" y="0"/>
                    </a:lnTo>
                    <a:cubicBezTo>
                      <a:pt x="40" y="10"/>
                      <a:pt x="10" y="30"/>
                      <a:pt x="1" y="50"/>
                    </a:cubicBezTo>
                    <a:cubicBezTo>
                      <a:pt x="1" y="59"/>
                      <a:pt x="10" y="59"/>
                      <a:pt x="10" y="59"/>
                    </a:cubicBezTo>
                    <a:cubicBezTo>
                      <a:pt x="20" y="40"/>
                      <a:pt x="40"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5"/>
              <p:cNvSpPr/>
              <p:nvPr/>
            </p:nvSpPr>
            <p:spPr>
              <a:xfrm>
                <a:off x="7296712" y="4780512"/>
                <a:ext cx="12711" cy="4237"/>
              </a:xfrm>
              <a:custGeom>
                <a:avLst/>
                <a:gdLst/>
                <a:ahLst/>
                <a:cxnLst/>
                <a:rect l="l" t="t" r="r" b="b"/>
                <a:pathLst>
                  <a:path w="60" h="20" extrusionOk="0">
                    <a:moveTo>
                      <a:pt x="1" y="0"/>
                    </a:moveTo>
                    <a:cubicBezTo>
                      <a:pt x="20" y="0"/>
                      <a:pt x="40" y="10"/>
                      <a:pt x="49" y="20"/>
                    </a:cubicBezTo>
                    <a:cubicBezTo>
                      <a:pt x="60" y="20"/>
                      <a:pt x="60" y="10"/>
                      <a:pt x="60" y="10"/>
                    </a:cubicBezTo>
                    <a:cubicBezTo>
                      <a:pt x="40" y="0"/>
                      <a:pt x="20" y="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5"/>
              <p:cNvSpPr/>
              <p:nvPr/>
            </p:nvSpPr>
            <p:spPr>
              <a:xfrm>
                <a:off x="7436319" y="4526083"/>
                <a:ext cx="8474" cy="12711"/>
              </a:xfrm>
              <a:custGeom>
                <a:avLst/>
                <a:gdLst/>
                <a:ahLst/>
                <a:cxnLst/>
                <a:rect l="l" t="t" r="r" b="b"/>
                <a:pathLst>
                  <a:path w="40" h="60" extrusionOk="0">
                    <a:moveTo>
                      <a:pt x="1" y="1"/>
                    </a:moveTo>
                    <a:lnTo>
                      <a:pt x="1" y="10"/>
                    </a:lnTo>
                    <a:cubicBezTo>
                      <a:pt x="11" y="20"/>
                      <a:pt x="20" y="49"/>
                      <a:pt x="30" y="60"/>
                    </a:cubicBezTo>
                    <a:cubicBezTo>
                      <a:pt x="40" y="60"/>
                      <a:pt x="40" y="60"/>
                      <a:pt x="40" y="49"/>
                    </a:cubicBezTo>
                    <a:cubicBezTo>
                      <a:pt x="30" y="40"/>
                      <a:pt x="1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5"/>
              <p:cNvSpPr/>
              <p:nvPr/>
            </p:nvSpPr>
            <p:spPr>
              <a:xfrm>
                <a:off x="7430176" y="4482231"/>
                <a:ext cx="10592" cy="12711"/>
              </a:xfrm>
              <a:custGeom>
                <a:avLst/>
                <a:gdLst/>
                <a:ahLst/>
                <a:cxnLst/>
                <a:rect l="l" t="t" r="r" b="b"/>
                <a:pathLst>
                  <a:path w="50" h="60" extrusionOk="0">
                    <a:moveTo>
                      <a:pt x="0" y="0"/>
                    </a:moveTo>
                    <a:cubicBezTo>
                      <a:pt x="10" y="20"/>
                      <a:pt x="20" y="40"/>
                      <a:pt x="40" y="59"/>
                    </a:cubicBezTo>
                    <a:lnTo>
                      <a:pt x="49" y="50"/>
                    </a:ln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15"/>
              <p:cNvSpPr/>
              <p:nvPr/>
            </p:nvSpPr>
            <p:spPr>
              <a:xfrm>
                <a:off x="7459411" y="4459351"/>
                <a:ext cx="14617" cy="12711"/>
              </a:xfrm>
              <a:custGeom>
                <a:avLst/>
                <a:gdLst/>
                <a:ahLst/>
                <a:cxnLst/>
                <a:rect l="l" t="t" r="r" b="b"/>
                <a:pathLst>
                  <a:path w="69" h="60" extrusionOk="0">
                    <a:moveTo>
                      <a:pt x="69" y="1"/>
                    </a:moveTo>
                    <a:cubicBezTo>
                      <a:pt x="49" y="20"/>
                      <a:pt x="20" y="30"/>
                      <a:pt x="0" y="49"/>
                    </a:cubicBezTo>
                    <a:cubicBezTo>
                      <a:pt x="0" y="49"/>
                      <a:pt x="0" y="60"/>
                      <a:pt x="10" y="60"/>
                    </a:cubicBezTo>
                    <a:cubicBezTo>
                      <a:pt x="29" y="49"/>
                      <a:pt x="49" y="2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15"/>
              <p:cNvSpPr/>
              <p:nvPr/>
            </p:nvSpPr>
            <p:spPr>
              <a:xfrm>
                <a:off x="7440556" y="4434353"/>
                <a:ext cx="14829" cy="12711"/>
              </a:xfrm>
              <a:custGeom>
                <a:avLst/>
                <a:gdLst/>
                <a:ahLst/>
                <a:cxnLst/>
                <a:rect l="l" t="t" r="r" b="b"/>
                <a:pathLst>
                  <a:path w="70" h="60" extrusionOk="0">
                    <a:moveTo>
                      <a:pt x="0" y="0"/>
                    </a:moveTo>
                    <a:lnTo>
                      <a:pt x="59" y="60"/>
                    </a:lnTo>
                    <a:lnTo>
                      <a:pt x="70" y="49"/>
                    </a:lnTo>
                    <a:cubicBezTo>
                      <a:pt x="50" y="3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5"/>
              <p:cNvSpPr/>
              <p:nvPr/>
            </p:nvSpPr>
            <p:spPr>
              <a:xfrm>
                <a:off x="7461317" y="4409355"/>
                <a:ext cx="10804" cy="12711"/>
              </a:xfrm>
              <a:custGeom>
                <a:avLst/>
                <a:gdLst/>
                <a:ahLst/>
                <a:cxnLst/>
                <a:rect l="l" t="t" r="r" b="b"/>
                <a:pathLst>
                  <a:path w="51" h="60" extrusionOk="0">
                    <a:moveTo>
                      <a:pt x="50" y="0"/>
                    </a:moveTo>
                    <a:lnTo>
                      <a:pt x="1" y="49"/>
                    </a:lnTo>
                    <a:cubicBezTo>
                      <a:pt x="1" y="59"/>
                      <a:pt x="11" y="59"/>
                      <a:pt x="11" y="59"/>
                    </a:cubicBezTo>
                    <a:cubicBezTo>
                      <a:pt x="20" y="40"/>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5"/>
              <p:cNvSpPr/>
              <p:nvPr/>
            </p:nvSpPr>
            <p:spPr>
              <a:xfrm>
                <a:off x="7444582" y="4392619"/>
                <a:ext cx="12711" cy="12711"/>
              </a:xfrm>
              <a:custGeom>
                <a:avLst/>
                <a:gdLst/>
                <a:ahLst/>
                <a:cxnLst/>
                <a:rect l="l" t="t" r="r" b="b"/>
                <a:pathLst>
                  <a:path w="60" h="60" extrusionOk="0">
                    <a:moveTo>
                      <a:pt x="1" y="1"/>
                    </a:moveTo>
                    <a:lnTo>
                      <a:pt x="1" y="1"/>
                    </a:lnTo>
                    <a:cubicBezTo>
                      <a:pt x="21" y="20"/>
                      <a:pt x="31" y="40"/>
                      <a:pt x="51" y="60"/>
                    </a:cubicBezTo>
                    <a:cubicBezTo>
                      <a:pt x="51" y="60"/>
                      <a:pt x="60" y="60"/>
                      <a:pt x="60" y="49"/>
                    </a:cubicBezTo>
                    <a:cubicBezTo>
                      <a:pt x="40" y="30"/>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5"/>
              <p:cNvSpPr/>
              <p:nvPr/>
            </p:nvSpPr>
            <p:spPr>
              <a:xfrm>
                <a:off x="7459411" y="4369740"/>
                <a:ext cx="14617" cy="14829"/>
              </a:xfrm>
              <a:custGeom>
                <a:avLst/>
                <a:gdLst/>
                <a:ahLst/>
                <a:cxnLst/>
                <a:rect l="l" t="t" r="r" b="b"/>
                <a:pathLst>
                  <a:path w="69" h="70" extrusionOk="0">
                    <a:moveTo>
                      <a:pt x="69" y="0"/>
                    </a:moveTo>
                    <a:lnTo>
                      <a:pt x="69" y="0"/>
                    </a:lnTo>
                    <a:cubicBezTo>
                      <a:pt x="40" y="20"/>
                      <a:pt x="20" y="39"/>
                      <a:pt x="0" y="59"/>
                    </a:cubicBezTo>
                    <a:lnTo>
                      <a:pt x="10" y="69"/>
                    </a:lnTo>
                    <a:cubicBezTo>
                      <a:pt x="29" y="5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5"/>
              <p:cNvSpPr/>
              <p:nvPr/>
            </p:nvSpPr>
            <p:spPr>
              <a:xfrm>
                <a:off x="7482290" y="4392619"/>
                <a:ext cx="14829" cy="8686"/>
              </a:xfrm>
              <a:custGeom>
                <a:avLst/>
                <a:gdLst/>
                <a:ahLst/>
                <a:cxnLst/>
                <a:rect l="l" t="t" r="r" b="b"/>
                <a:pathLst>
                  <a:path w="70" h="41" extrusionOk="0">
                    <a:moveTo>
                      <a:pt x="69" y="1"/>
                    </a:moveTo>
                    <a:cubicBezTo>
                      <a:pt x="50" y="10"/>
                      <a:pt x="20" y="20"/>
                      <a:pt x="0" y="30"/>
                    </a:cubicBezTo>
                    <a:lnTo>
                      <a:pt x="10" y="40"/>
                    </a:lnTo>
                    <a:cubicBezTo>
                      <a:pt x="30" y="30"/>
                      <a:pt x="50" y="1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5"/>
              <p:cNvSpPr/>
              <p:nvPr/>
            </p:nvSpPr>
            <p:spPr>
              <a:xfrm>
                <a:off x="7484409" y="4434353"/>
                <a:ext cx="14617" cy="9533"/>
              </a:xfrm>
              <a:custGeom>
                <a:avLst/>
                <a:gdLst/>
                <a:ahLst/>
                <a:cxnLst/>
                <a:rect l="l" t="t" r="r" b="b"/>
                <a:pathLst>
                  <a:path w="69" h="45" extrusionOk="0">
                    <a:moveTo>
                      <a:pt x="69" y="0"/>
                    </a:moveTo>
                    <a:lnTo>
                      <a:pt x="69" y="0"/>
                    </a:lnTo>
                    <a:cubicBezTo>
                      <a:pt x="40" y="10"/>
                      <a:pt x="20" y="20"/>
                      <a:pt x="0" y="40"/>
                    </a:cubicBezTo>
                    <a:cubicBezTo>
                      <a:pt x="0" y="40"/>
                      <a:pt x="0" y="44"/>
                      <a:pt x="3" y="44"/>
                    </a:cubicBezTo>
                    <a:cubicBezTo>
                      <a:pt x="5" y="44"/>
                      <a:pt x="7" y="43"/>
                      <a:pt x="10" y="40"/>
                    </a:cubicBezTo>
                    <a:cubicBezTo>
                      <a:pt x="29" y="3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15"/>
              <p:cNvSpPr/>
              <p:nvPr/>
            </p:nvSpPr>
            <p:spPr>
              <a:xfrm>
                <a:off x="7478053" y="4469732"/>
                <a:ext cx="19066" cy="8474"/>
              </a:xfrm>
              <a:custGeom>
                <a:avLst/>
                <a:gdLst/>
                <a:ahLst/>
                <a:cxnLst/>
                <a:rect l="l" t="t" r="r" b="b"/>
                <a:pathLst>
                  <a:path w="90" h="40" extrusionOk="0">
                    <a:moveTo>
                      <a:pt x="89" y="0"/>
                    </a:moveTo>
                    <a:cubicBezTo>
                      <a:pt x="59" y="0"/>
                      <a:pt x="30" y="11"/>
                      <a:pt x="11" y="30"/>
                    </a:cubicBezTo>
                    <a:cubicBezTo>
                      <a:pt x="0" y="30"/>
                      <a:pt x="11" y="40"/>
                      <a:pt x="11" y="40"/>
                    </a:cubicBezTo>
                    <a:cubicBezTo>
                      <a:pt x="40" y="2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15"/>
              <p:cNvSpPr/>
              <p:nvPr/>
            </p:nvSpPr>
            <p:spPr>
              <a:xfrm>
                <a:off x="7482290" y="4501085"/>
                <a:ext cx="16736" cy="8474"/>
              </a:xfrm>
              <a:custGeom>
                <a:avLst/>
                <a:gdLst/>
                <a:ahLst/>
                <a:cxnLst/>
                <a:rect l="l" t="t" r="r" b="b"/>
                <a:pathLst>
                  <a:path w="79" h="40" extrusionOk="0">
                    <a:moveTo>
                      <a:pt x="79" y="0"/>
                    </a:moveTo>
                    <a:cubicBezTo>
                      <a:pt x="50" y="10"/>
                      <a:pt x="30" y="20"/>
                      <a:pt x="0" y="30"/>
                    </a:cubicBezTo>
                    <a:lnTo>
                      <a:pt x="0" y="40"/>
                    </a:lnTo>
                    <a:cubicBezTo>
                      <a:pt x="30" y="30"/>
                      <a:pt x="5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5"/>
              <p:cNvSpPr/>
              <p:nvPr/>
            </p:nvSpPr>
            <p:spPr>
              <a:xfrm>
                <a:off x="7480172" y="4538582"/>
                <a:ext cx="10592" cy="2118"/>
              </a:xfrm>
              <a:custGeom>
                <a:avLst/>
                <a:gdLst/>
                <a:ahLst/>
                <a:cxnLst/>
                <a:rect l="l" t="t" r="r" b="b"/>
                <a:pathLst>
                  <a:path w="50" h="10" extrusionOk="0">
                    <a:moveTo>
                      <a:pt x="1" y="1"/>
                    </a:moveTo>
                    <a:lnTo>
                      <a:pt x="1" y="10"/>
                    </a:lnTo>
                    <a:cubicBezTo>
                      <a:pt x="20" y="10"/>
                      <a:pt x="40" y="1"/>
                      <a:pt x="4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5"/>
              <p:cNvSpPr/>
              <p:nvPr/>
            </p:nvSpPr>
            <p:spPr>
              <a:xfrm>
                <a:off x="7467673" y="4567817"/>
                <a:ext cx="16948" cy="6355"/>
              </a:xfrm>
              <a:custGeom>
                <a:avLst/>
                <a:gdLst/>
                <a:ahLst/>
                <a:cxnLst/>
                <a:rect l="l" t="t" r="r" b="b"/>
                <a:pathLst>
                  <a:path w="80" h="30" extrusionOk="0">
                    <a:moveTo>
                      <a:pt x="79" y="0"/>
                    </a:moveTo>
                    <a:lnTo>
                      <a:pt x="79" y="0"/>
                    </a:lnTo>
                    <a:cubicBezTo>
                      <a:pt x="49" y="10"/>
                      <a:pt x="20" y="10"/>
                      <a:pt x="1" y="20"/>
                    </a:cubicBezTo>
                    <a:lnTo>
                      <a:pt x="1" y="29"/>
                    </a:lnTo>
                    <a:cubicBezTo>
                      <a:pt x="30" y="20"/>
                      <a:pt x="4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5"/>
              <p:cNvSpPr/>
              <p:nvPr/>
            </p:nvSpPr>
            <p:spPr>
              <a:xfrm>
                <a:off x="7448818" y="4597052"/>
                <a:ext cx="21185" cy="6355"/>
              </a:xfrm>
              <a:custGeom>
                <a:avLst/>
                <a:gdLst/>
                <a:ahLst/>
                <a:cxnLst/>
                <a:rect l="l" t="t" r="r" b="b"/>
                <a:pathLst>
                  <a:path w="100" h="30" extrusionOk="0">
                    <a:moveTo>
                      <a:pt x="99" y="0"/>
                    </a:moveTo>
                    <a:cubicBezTo>
                      <a:pt x="70" y="0"/>
                      <a:pt x="31" y="0"/>
                      <a:pt x="11" y="20"/>
                    </a:cubicBezTo>
                    <a:cubicBezTo>
                      <a:pt x="1" y="20"/>
                      <a:pt x="11" y="29"/>
                      <a:pt x="11" y="29"/>
                    </a:cubicBezTo>
                    <a:cubicBezTo>
                      <a:pt x="40" y="10"/>
                      <a:pt x="70"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5"/>
              <p:cNvSpPr/>
              <p:nvPr/>
            </p:nvSpPr>
            <p:spPr>
              <a:xfrm>
                <a:off x="7419584" y="4553200"/>
                <a:ext cx="10804" cy="19914"/>
              </a:xfrm>
              <a:custGeom>
                <a:avLst/>
                <a:gdLst/>
                <a:ahLst/>
                <a:cxnLst/>
                <a:rect l="l" t="t" r="r" b="b"/>
                <a:pathLst>
                  <a:path w="51" h="94" extrusionOk="0">
                    <a:moveTo>
                      <a:pt x="1" y="0"/>
                    </a:moveTo>
                    <a:lnTo>
                      <a:pt x="1" y="0"/>
                    </a:lnTo>
                    <a:cubicBezTo>
                      <a:pt x="11" y="30"/>
                      <a:pt x="21" y="69"/>
                      <a:pt x="40" y="89"/>
                    </a:cubicBezTo>
                    <a:cubicBezTo>
                      <a:pt x="40" y="92"/>
                      <a:pt x="41" y="93"/>
                      <a:pt x="43" y="93"/>
                    </a:cubicBezTo>
                    <a:cubicBezTo>
                      <a:pt x="46" y="93"/>
                      <a:pt x="50" y="89"/>
                      <a:pt x="50" y="89"/>
                    </a:cubicBezTo>
                    <a:cubicBezTo>
                      <a:pt x="40" y="59"/>
                      <a:pt x="21"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5"/>
              <p:cNvSpPr/>
              <p:nvPr/>
            </p:nvSpPr>
            <p:spPr>
              <a:xfrm>
                <a:off x="7438438" y="4357029"/>
                <a:ext cx="10592" cy="18007"/>
              </a:xfrm>
              <a:custGeom>
                <a:avLst/>
                <a:gdLst/>
                <a:ahLst/>
                <a:cxnLst/>
                <a:rect l="l" t="t" r="r" b="b"/>
                <a:pathLst>
                  <a:path w="50" h="85" extrusionOk="0">
                    <a:moveTo>
                      <a:pt x="1" y="1"/>
                    </a:moveTo>
                    <a:cubicBezTo>
                      <a:pt x="20" y="31"/>
                      <a:pt x="30" y="60"/>
                      <a:pt x="40" y="80"/>
                    </a:cubicBezTo>
                    <a:cubicBezTo>
                      <a:pt x="40" y="83"/>
                      <a:pt x="41" y="84"/>
                      <a:pt x="43" y="84"/>
                    </a:cubicBezTo>
                    <a:cubicBezTo>
                      <a:pt x="45" y="84"/>
                      <a:pt x="50" y="80"/>
                      <a:pt x="50" y="80"/>
                    </a:cubicBezTo>
                    <a:cubicBezTo>
                      <a:pt x="40" y="51"/>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15"/>
              <p:cNvSpPr/>
              <p:nvPr/>
            </p:nvSpPr>
            <p:spPr>
              <a:xfrm>
                <a:off x="7428057" y="4403000"/>
                <a:ext cx="12711" cy="12711"/>
              </a:xfrm>
              <a:custGeom>
                <a:avLst/>
                <a:gdLst/>
                <a:ahLst/>
                <a:cxnLst/>
                <a:rect l="l" t="t" r="r" b="b"/>
                <a:pathLst>
                  <a:path w="60" h="60" extrusionOk="0">
                    <a:moveTo>
                      <a:pt x="0" y="0"/>
                    </a:moveTo>
                    <a:lnTo>
                      <a:pt x="0" y="0"/>
                    </a:lnTo>
                    <a:cubicBezTo>
                      <a:pt x="20" y="20"/>
                      <a:pt x="40" y="40"/>
                      <a:pt x="50" y="60"/>
                    </a:cubicBezTo>
                    <a:cubicBezTo>
                      <a:pt x="50" y="60"/>
                      <a:pt x="59" y="60"/>
                      <a:pt x="59" y="50"/>
                    </a:cubicBezTo>
                    <a:cubicBezTo>
                      <a:pt x="50" y="3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15"/>
              <p:cNvSpPr/>
              <p:nvPr/>
            </p:nvSpPr>
            <p:spPr>
              <a:xfrm>
                <a:off x="7425939" y="4444734"/>
                <a:ext cx="14829" cy="19066"/>
              </a:xfrm>
              <a:custGeom>
                <a:avLst/>
                <a:gdLst/>
                <a:ahLst/>
                <a:cxnLst/>
                <a:rect l="l" t="t" r="r" b="b"/>
                <a:pathLst>
                  <a:path w="70" h="90" extrusionOk="0">
                    <a:moveTo>
                      <a:pt x="1" y="0"/>
                    </a:moveTo>
                    <a:lnTo>
                      <a:pt x="60" y="89"/>
                    </a:lnTo>
                    <a:cubicBezTo>
                      <a:pt x="60" y="89"/>
                      <a:pt x="69" y="89"/>
                      <a:pt x="69" y="79"/>
                    </a:cubicBezTo>
                    <a:cubicBezTo>
                      <a:pt x="50" y="50"/>
                      <a:pt x="30"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5"/>
              <p:cNvSpPr/>
              <p:nvPr/>
            </p:nvSpPr>
            <p:spPr>
              <a:xfrm>
                <a:off x="7394586" y="4334361"/>
                <a:ext cx="4449" cy="6355"/>
              </a:xfrm>
              <a:custGeom>
                <a:avLst/>
                <a:gdLst/>
                <a:ahLst/>
                <a:cxnLst/>
                <a:rect l="l" t="t" r="r" b="b"/>
                <a:pathLst>
                  <a:path w="21" h="30" extrusionOk="0">
                    <a:moveTo>
                      <a:pt x="20" y="0"/>
                    </a:moveTo>
                    <a:lnTo>
                      <a:pt x="20" y="0"/>
                    </a:lnTo>
                    <a:cubicBezTo>
                      <a:pt x="20" y="10"/>
                      <a:pt x="1" y="20"/>
                      <a:pt x="1" y="29"/>
                    </a:cubicBezTo>
                    <a:lnTo>
                      <a:pt x="11" y="29"/>
                    </a:lnTo>
                    <a:cubicBezTo>
                      <a:pt x="20" y="20"/>
                      <a:pt x="20" y="10"/>
                      <a:pt x="2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6" name="Google Shape;2646;p15"/>
            <p:cNvGrpSpPr/>
            <p:nvPr/>
          </p:nvGrpSpPr>
          <p:grpSpPr>
            <a:xfrm flipH="1">
              <a:off x="7905562" y="4183314"/>
              <a:ext cx="275402" cy="601435"/>
              <a:chOff x="963107" y="4183314"/>
              <a:chExt cx="275402" cy="601435"/>
            </a:xfrm>
          </p:grpSpPr>
          <p:sp>
            <p:nvSpPr>
              <p:cNvPr id="2647" name="Google Shape;2647;p15"/>
              <p:cNvSpPr/>
              <p:nvPr/>
            </p:nvSpPr>
            <p:spPr>
              <a:xfrm>
                <a:off x="1009078" y="4223777"/>
                <a:ext cx="60588" cy="244048"/>
              </a:xfrm>
              <a:custGeom>
                <a:avLst/>
                <a:gdLst/>
                <a:ahLst/>
                <a:cxnLst/>
                <a:rect l="l" t="t" r="r" b="b"/>
                <a:pathLst>
                  <a:path w="286" h="1152" extrusionOk="0">
                    <a:moveTo>
                      <a:pt x="0" y="0"/>
                    </a:moveTo>
                    <a:cubicBezTo>
                      <a:pt x="10" y="10"/>
                      <a:pt x="49" y="59"/>
                      <a:pt x="49" y="148"/>
                    </a:cubicBezTo>
                    <a:cubicBezTo>
                      <a:pt x="49" y="256"/>
                      <a:pt x="29" y="1034"/>
                      <a:pt x="79" y="1093"/>
                    </a:cubicBezTo>
                    <a:cubicBezTo>
                      <a:pt x="118" y="1132"/>
                      <a:pt x="217" y="1152"/>
                      <a:pt x="285" y="1152"/>
                    </a:cubicBezTo>
                    <a:lnTo>
                      <a:pt x="285" y="1102"/>
                    </a:lnTo>
                    <a:cubicBezTo>
                      <a:pt x="79" y="1102"/>
                      <a:pt x="118" y="955"/>
                      <a:pt x="118" y="492"/>
                    </a:cubicBezTo>
                    <a:cubicBezTo>
                      <a:pt x="118" y="177"/>
                      <a:pt x="128"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5"/>
              <p:cNvSpPr/>
              <p:nvPr/>
            </p:nvSpPr>
            <p:spPr>
              <a:xfrm>
                <a:off x="975606" y="4223777"/>
                <a:ext cx="94060" cy="273283"/>
              </a:xfrm>
              <a:custGeom>
                <a:avLst/>
                <a:gdLst/>
                <a:ahLst/>
                <a:cxnLst/>
                <a:rect l="l" t="t" r="r" b="b"/>
                <a:pathLst>
                  <a:path w="444" h="1290" extrusionOk="0">
                    <a:moveTo>
                      <a:pt x="109" y="0"/>
                    </a:moveTo>
                    <a:lnTo>
                      <a:pt x="109" y="0"/>
                    </a:lnTo>
                    <a:cubicBezTo>
                      <a:pt x="30" y="20"/>
                      <a:pt x="1" y="128"/>
                      <a:pt x="1" y="453"/>
                    </a:cubicBezTo>
                    <a:cubicBezTo>
                      <a:pt x="1" y="1122"/>
                      <a:pt x="89" y="1279"/>
                      <a:pt x="443" y="1290"/>
                    </a:cubicBezTo>
                    <a:lnTo>
                      <a:pt x="443" y="1231"/>
                    </a:lnTo>
                    <a:lnTo>
                      <a:pt x="237" y="1181"/>
                    </a:lnTo>
                    <a:cubicBezTo>
                      <a:pt x="60" y="1142"/>
                      <a:pt x="109" y="768"/>
                      <a:pt x="80" y="354"/>
                    </a:cubicBezTo>
                    <a:cubicBezTo>
                      <a:pt x="60" y="118"/>
                      <a:pt x="89" y="30"/>
                      <a:pt x="10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5"/>
              <p:cNvSpPr/>
              <p:nvPr/>
            </p:nvSpPr>
            <p:spPr>
              <a:xfrm>
                <a:off x="984080" y="4223777"/>
                <a:ext cx="85586" cy="260784"/>
              </a:xfrm>
              <a:custGeom>
                <a:avLst/>
                <a:gdLst/>
                <a:ahLst/>
                <a:cxnLst/>
                <a:rect l="l" t="t" r="r" b="b"/>
                <a:pathLst>
                  <a:path w="404" h="1231" extrusionOk="0">
                    <a:moveTo>
                      <a:pt x="59" y="0"/>
                    </a:moveTo>
                    <a:cubicBezTo>
                      <a:pt x="40" y="10"/>
                      <a:pt x="29" y="50"/>
                      <a:pt x="20" y="69"/>
                    </a:cubicBezTo>
                    <a:cubicBezTo>
                      <a:pt x="0" y="158"/>
                      <a:pt x="10" y="256"/>
                      <a:pt x="20" y="354"/>
                    </a:cubicBezTo>
                    <a:cubicBezTo>
                      <a:pt x="49" y="768"/>
                      <a:pt x="0" y="1142"/>
                      <a:pt x="177" y="1181"/>
                    </a:cubicBezTo>
                    <a:lnTo>
                      <a:pt x="403" y="1231"/>
                    </a:lnTo>
                    <a:lnTo>
                      <a:pt x="403" y="1152"/>
                    </a:lnTo>
                    <a:cubicBezTo>
                      <a:pt x="335" y="1152"/>
                      <a:pt x="226" y="1132"/>
                      <a:pt x="187" y="1093"/>
                    </a:cubicBezTo>
                    <a:cubicBezTo>
                      <a:pt x="128" y="1034"/>
                      <a:pt x="147" y="256"/>
                      <a:pt x="147" y="148"/>
                    </a:cubicBezTo>
                    <a:cubicBezTo>
                      <a:pt x="147" y="109"/>
                      <a:pt x="147" y="79"/>
                      <a:pt x="128" y="50"/>
                    </a:cubicBezTo>
                    <a:cubicBezTo>
                      <a:pt x="128"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15"/>
              <p:cNvSpPr/>
              <p:nvPr/>
            </p:nvSpPr>
            <p:spPr>
              <a:xfrm>
                <a:off x="992342" y="4223777"/>
                <a:ext cx="77324" cy="258666"/>
              </a:xfrm>
              <a:custGeom>
                <a:avLst/>
                <a:gdLst/>
                <a:ahLst/>
                <a:cxnLst/>
                <a:rect l="l" t="t" r="r" b="b"/>
                <a:pathLst>
                  <a:path w="365" h="1221" extrusionOk="0">
                    <a:moveTo>
                      <a:pt x="60" y="0"/>
                    </a:moveTo>
                    <a:cubicBezTo>
                      <a:pt x="40" y="10"/>
                      <a:pt x="30" y="50"/>
                      <a:pt x="20" y="69"/>
                    </a:cubicBezTo>
                    <a:cubicBezTo>
                      <a:pt x="1" y="158"/>
                      <a:pt x="10" y="256"/>
                      <a:pt x="20" y="354"/>
                    </a:cubicBezTo>
                    <a:cubicBezTo>
                      <a:pt x="49" y="768"/>
                      <a:pt x="1" y="1142"/>
                      <a:pt x="178" y="1181"/>
                    </a:cubicBezTo>
                    <a:lnTo>
                      <a:pt x="364" y="1220"/>
                    </a:lnTo>
                    <a:lnTo>
                      <a:pt x="364" y="1152"/>
                    </a:lnTo>
                    <a:cubicBezTo>
                      <a:pt x="296" y="1142"/>
                      <a:pt x="217" y="1132"/>
                      <a:pt x="178" y="1093"/>
                    </a:cubicBezTo>
                    <a:cubicBezTo>
                      <a:pt x="128" y="1034"/>
                      <a:pt x="148" y="256"/>
                      <a:pt x="148" y="148"/>
                    </a:cubicBezTo>
                    <a:cubicBezTo>
                      <a:pt x="148" y="109"/>
                      <a:pt x="138" y="79"/>
                      <a:pt x="128" y="50"/>
                    </a:cubicBezTo>
                    <a:cubicBezTo>
                      <a:pt x="119"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15"/>
              <p:cNvSpPr/>
              <p:nvPr/>
            </p:nvSpPr>
            <p:spPr>
              <a:xfrm>
                <a:off x="988105" y="4223777"/>
                <a:ext cx="81561" cy="260784"/>
              </a:xfrm>
              <a:custGeom>
                <a:avLst/>
                <a:gdLst/>
                <a:ahLst/>
                <a:cxnLst/>
                <a:rect l="l" t="t" r="r" b="b"/>
                <a:pathLst>
                  <a:path w="385" h="1231" extrusionOk="0">
                    <a:moveTo>
                      <a:pt x="60" y="0"/>
                    </a:moveTo>
                    <a:cubicBezTo>
                      <a:pt x="40" y="10"/>
                      <a:pt x="30" y="50"/>
                      <a:pt x="21" y="69"/>
                    </a:cubicBezTo>
                    <a:cubicBezTo>
                      <a:pt x="1" y="158"/>
                      <a:pt x="10" y="256"/>
                      <a:pt x="21" y="354"/>
                    </a:cubicBezTo>
                    <a:cubicBezTo>
                      <a:pt x="50" y="768"/>
                      <a:pt x="1" y="1142"/>
                      <a:pt x="178" y="1181"/>
                    </a:cubicBezTo>
                    <a:lnTo>
                      <a:pt x="384" y="1231"/>
                    </a:lnTo>
                    <a:lnTo>
                      <a:pt x="384" y="1152"/>
                    </a:lnTo>
                    <a:cubicBezTo>
                      <a:pt x="316" y="1152"/>
                      <a:pt x="217" y="1132"/>
                      <a:pt x="178" y="1093"/>
                    </a:cubicBezTo>
                    <a:cubicBezTo>
                      <a:pt x="128" y="1034"/>
                      <a:pt x="148" y="256"/>
                      <a:pt x="148" y="148"/>
                    </a:cubicBezTo>
                    <a:cubicBezTo>
                      <a:pt x="148" y="109"/>
                      <a:pt x="139" y="79"/>
                      <a:pt x="128" y="50"/>
                    </a:cubicBezTo>
                    <a:cubicBezTo>
                      <a:pt x="119" y="30"/>
                      <a:pt x="109"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15"/>
              <p:cNvSpPr/>
              <p:nvPr/>
            </p:nvSpPr>
            <p:spPr>
              <a:xfrm>
                <a:off x="988105" y="4221658"/>
                <a:ext cx="83892" cy="262479"/>
              </a:xfrm>
              <a:custGeom>
                <a:avLst/>
                <a:gdLst/>
                <a:ahLst/>
                <a:cxnLst/>
                <a:rect l="l" t="t" r="r" b="b"/>
                <a:pathLst>
                  <a:path w="396" h="1239" extrusionOk="0">
                    <a:moveTo>
                      <a:pt x="158" y="985"/>
                    </a:moveTo>
                    <a:cubicBezTo>
                      <a:pt x="158" y="1014"/>
                      <a:pt x="158" y="1034"/>
                      <a:pt x="168" y="1064"/>
                    </a:cubicBezTo>
                    <a:cubicBezTo>
                      <a:pt x="168" y="1034"/>
                      <a:pt x="158" y="1014"/>
                      <a:pt x="158" y="985"/>
                    </a:cubicBezTo>
                    <a:close/>
                    <a:moveTo>
                      <a:pt x="168" y="1064"/>
                    </a:moveTo>
                    <a:cubicBezTo>
                      <a:pt x="168" y="1083"/>
                      <a:pt x="178" y="1093"/>
                      <a:pt x="178" y="1103"/>
                    </a:cubicBezTo>
                    <a:cubicBezTo>
                      <a:pt x="188" y="1112"/>
                      <a:pt x="207" y="1123"/>
                      <a:pt x="217" y="1132"/>
                    </a:cubicBezTo>
                    <a:cubicBezTo>
                      <a:pt x="246" y="1142"/>
                      <a:pt x="276" y="1142"/>
                      <a:pt x="296" y="1152"/>
                    </a:cubicBezTo>
                    <a:lnTo>
                      <a:pt x="296" y="1152"/>
                    </a:lnTo>
                    <a:cubicBezTo>
                      <a:pt x="276" y="1142"/>
                      <a:pt x="246" y="1142"/>
                      <a:pt x="217" y="1123"/>
                    </a:cubicBezTo>
                    <a:cubicBezTo>
                      <a:pt x="207" y="1123"/>
                      <a:pt x="198" y="1112"/>
                      <a:pt x="188" y="1103"/>
                    </a:cubicBezTo>
                    <a:cubicBezTo>
                      <a:pt x="178" y="1093"/>
                      <a:pt x="178" y="1083"/>
                      <a:pt x="168" y="1064"/>
                    </a:cubicBezTo>
                    <a:close/>
                    <a:moveTo>
                      <a:pt x="296" y="1152"/>
                    </a:moveTo>
                    <a:cubicBezTo>
                      <a:pt x="325" y="1162"/>
                      <a:pt x="355" y="1162"/>
                      <a:pt x="384" y="1162"/>
                    </a:cubicBezTo>
                    <a:cubicBezTo>
                      <a:pt x="355" y="1162"/>
                      <a:pt x="325" y="1152"/>
                      <a:pt x="296" y="1152"/>
                    </a:cubicBezTo>
                    <a:close/>
                    <a:moveTo>
                      <a:pt x="80" y="1"/>
                    </a:moveTo>
                    <a:cubicBezTo>
                      <a:pt x="69" y="1"/>
                      <a:pt x="60" y="1"/>
                      <a:pt x="50" y="10"/>
                    </a:cubicBezTo>
                    <a:cubicBezTo>
                      <a:pt x="40" y="10"/>
                      <a:pt x="40" y="20"/>
                      <a:pt x="40" y="20"/>
                    </a:cubicBezTo>
                    <a:cubicBezTo>
                      <a:pt x="30" y="30"/>
                      <a:pt x="30" y="40"/>
                      <a:pt x="30" y="40"/>
                    </a:cubicBezTo>
                    <a:cubicBezTo>
                      <a:pt x="21" y="60"/>
                      <a:pt x="21" y="69"/>
                      <a:pt x="21" y="89"/>
                    </a:cubicBezTo>
                    <a:cubicBezTo>
                      <a:pt x="10" y="119"/>
                      <a:pt x="10" y="148"/>
                      <a:pt x="10" y="178"/>
                    </a:cubicBezTo>
                    <a:cubicBezTo>
                      <a:pt x="1" y="227"/>
                      <a:pt x="10" y="286"/>
                      <a:pt x="10" y="345"/>
                    </a:cubicBezTo>
                    <a:cubicBezTo>
                      <a:pt x="21" y="463"/>
                      <a:pt x="21" y="571"/>
                      <a:pt x="30" y="690"/>
                    </a:cubicBezTo>
                    <a:lnTo>
                      <a:pt x="30" y="856"/>
                    </a:lnTo>
                    <a:cubicBezTo>
                      <a:pt x="40" y="916"/>
                      <a:pt x="40" y="975"/>
                      <a:pt x="50" y="1034"/>
                    </a:cubicBezTo>
                    <a:cubicBezTo>
                      <a:pt x="60" y="1053"/>
                      <a:pt x="69" y="1083"/>
                      <a:pt x="80" y="1112"/>
                    </a:cubicBezTo>
                    <a:cubicBezTo>
                      <a:pt x="89" y="1142"/>
                      <a:pt x="109" y="1162"/>
                      <a:pt x="139" y="1182"/>
                    </a:cubicBezTo>
                    <a:cubicBezTo>
                      <a:pt x="139" y="1182"/>
                      <a:pt x="148" y="1191"/>
                      <a:pt x="158" y="1191"/>
                    </a:cubicBezTo>
                    <a:cubicBezTo>
                      <a:pt x="158" y="1191"/>
                      <a:pt x="168" y="1191"/>
                      <a:pt x="178" y="1201"/>
                    </a:cubicBezTo>
                    <a:lnTo>
                      <a:pt x="217" y="1201"/>
                    </a:lnTo>
                    <a:lnTo>
                      <a:pt x="306" y="1221"/>
                    </a:lnTo>
                    <a:cubicBezTo>
                      <a:pt x="351" y="1233"/>
                      <a:pt x="378" y="1239"/>
                      <a:pt x="385" y="1239"/>
                    </a:cubicBezTo>
                    <a:cubicBezTo>
                      <a:pt x="395" y="1239"/>
                      <a:pt x="369" y="1228"/>
                      <a:pt x="306" y="1211"/>
                    </a:cubicBezTo>
                    <a:lnTo>
                      <a:pt x="217" y="1191"/>
                    </a:lnTo>
                    <a:lnTo>
                      <a:pt x="178" y="1182"/>
                    </a:lnTo>
                    <a:lnTo>
                      <a:pt x="158" y="1182"/>
                    </a:lnTo>
                    <a:cubicBezTo>
                      <a:pt x="158" y="1171"/>
                      <a:pt x="148" y="1171"/>
                      <a:pt x="139" y="1171"/>
                    </a:cubicBezTo>
                    <a:cubicBezTo>
                      <a:pt x="119" y="1152"/>
                      <a:pt x="99" y="1132"/>
                      <a:pt x="89" y="1103"/>
                    </a:cubicBezTo>
                    <a:cubicBezTo>
                      <a:pt x="80" y="1083"/>
                      <a:pt x="69" y="1053"/>
                      <a:pt x="69" y="1024"/>
                    </a:cubicBezTo>
                    <a:cubicBezTo>
                      <a:pt x="50" y="975"/>
                      <a:pt x="50" y="916"/>
                      <a:pt x="50" y="856"/>
                    </a:cubicBezTo>
                    <a:cubicBezTo>
                      <a:pt x="40" y="797"/>
                      <a:pt x="40" y="749"/>
                      <a:pt x="40" y="690"/>
                    </a:cubicBezTo>
                    <a:cubicBezTo>
                      <a:pt x="40" y="571"/>
                      <a:pt x="30" y="453"/>
                      <a:pt x="21" y="345"/>
                    </a:cubicBezTo>
                    <a:cubicBezTo>
                      <a:pt x="21" y="286"/>
                      <a:pt x="10" y="227"/>
                      <a:pt x="21" y="178"/>
                    </a:cubicBezTo>
                    <a:cubicBezTo>
                      <a:pt x="21" y="148"/>
                      <a:pt x="21" y="119"/>
                      <a:pt x="30" y="89"/>
                    </a:cubicBezTo>
                    <a:cubicBezTo>
                      <a:pt x="30" y="79"/>
                      <a:pt x="30" y="60"/>
                      <a:pt x="40" y="50"/>
                    </a:cubicBezTo>
                    <a:cubicBezTo>
                      <a:pt x="40" y="30"/>
                      <a:pt x="50" y="20"/>
                      <a:pt x="60" y="10"/>
                    </a:cubicBezTo>
                    <a:lnTo>
                      <a:pt x="99" y="10"/>
                    </a:lnTo>
                    <a:cubicBezTo>
                      <a:pt x="99" y="10"/>
                      <a:pt x="109" y="20"/>
                      <a:pt x="109" y="30"/>
                    </a:cubicBezTo>
                    <a:lnTo>
                      <a:pt x="119" y="40"/>
                    </a:lnTo>
                    <a:cubicBezTo>
                      <a:pt x="128" y="69"/>
                      <a:pt x="139" y="99"/>
                      <a:pt x="139" y="128"/>
                    </a:cubicBezTo>
                    <a:lnTo>
                      <a:pt x="139" y="207"/>
                    </a:lnTo>
                    <a:lnTo>
                      <a:pt x="139" y="296"/>
                    </a:lnTo>
                    <a:lnTo>
                      <a:pt x="139" y="640"/>
                    </a:lnTo>
                    <a:cubicBezTo>
                      <a:pt x="139" y="758"/>
                      <a:pt x="148" y="867"/>
                      <a:pt x="158" y="985"/>
                    </a:cubicBezTo>
                    <a:cubicBezTo>
                      <a:pt x="148" y="867"/>
                      <a:pt x="148" y="758"/>
                      <a:pt x="148" y="640"/>
                    </a:cubicBezTo>
                    <a:lnTo>
                      <a:pt x="148" y="296"/>
                    </a:lnTo>
                    <a:lnTo>
                      <a:pt x="148" y="207"/>
                    </a:lnTo>
                    <a:lnTo>
                      <a:pt x="148" y="128"/>
                    </a:lnTo>
                    <a:cubicBezTo>
                      <a:pt x="148" y="99"/>
                      <a:pt x="139" y="69"/>
                      <a:pt x="128" y="40"/>
                    </a:cubicBezTo>
                    <a:cubicBezTo>
                      <a:pt x="128" y="30"/>
                      <a:pt x="119" y="30"/>
                      <a:pt x="119" y="20"/>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15"/>
              <p:cNvSpPr/>
              <p:nvPr/>
            </p:nvSpPr>
            <p:spPr>
              <a:xfrm>
                <a:off x="1127713" y="4438590"/>
                <a:ext cx="60800" cy="244048"/>
              </a:xfrm>
              <a:custGeom>
                <a:avLst/>
                <a:gdLst/>
                <a:ahLst/>
                <a:cxnLst/>
                <a:rect l="l" t="t" r="r" b="b"/>
                <a:pathLst>
                  <a:path w="287" h="1152" extrusionOk="0">
                    <a:moveTo>
                      <a:pt x="287" y="0"/>
                    </a:moveTo>
                    <a:cubicBezTo>
                      <a:pt x="169" y="0"/>
                      <a:pt x="178" y="177"/>
                      <a:pt x="178" y="492"/>
                    </a:cubicBezTo>
                    <a:cubicBezTo>
                      <a:pt x="178" y="954"/>
                      <a:pt x="217" y="1092"/>
                      <a:pt x="1" y="1102"/>
                    </a:cubicBezTo>
                    <a:lnTo>
                      <a:pt x="1" y="1151"/>
                    </a:lnTo>
                    <a:cubicBezTo>
                      <a:pt x="70" y="1151"/>
                      <a:pt x="169" y="1132"/>
                      <a:pt x="208" y="1092"/>
                    </a:cubicBezTo>
                    <a:cubicBezTo>
                      <a:pt x="267" y="1033"/>
                      <a:pt x="247" y="256"/>
                      <a:pt x="247" y="138"/>
                    </a:cubicBezTo>
                    <a:cubicBezTo>
                      <a:pt x="247" y="59"/>
                      <a:pt x="276" y="10"/>
                      <a:pt x="28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5"/>
              <p:cNvSpPr/>
              <p:nvPr/>
            </p:nvSpPr>
            <p:spPr>
              <a:xfrm>
                <a:off x="1127713" y="4438590"/>
                <a:ext cx="94272" cy="273071"/>
              </a:xfrm>
              <a:custGeom>
                <a:avLst/>
                <a:gdLst/>
                <a:ahLst/>
                <a:cxnLst/>
                <a:rect l="l" t="t" r="r" b="b"/>
                <a:pathLst>
                  <a:path w="445" h="1289" extrusionOk="0">
                    <a:moveTo>
                      <a:pt x="335" y="0"/>
                    </a:moveTo>
                    <a:lnTo>
                      <a:pt x="335" y="0"/>
                    </a:lnTo>
                    <a:cubicBezTo>
                      <a:pt x="365" y="29"/>
                      <a:pt x="385" y="118"/>
                      <a:pt x="365" y="344"/>
                    </a:cubicBezTo>
                    <a:cubicBezTo>
                      <a:pt x="335" y="768"/>
                      <a:pt x="385" y="1142"/>
                      <a:pt x="217" y="1181"/>
                    </a:cubicBezTo>
                    <a:lnTo>
                      <a:pt x="1" y="1220"/>
                    </a:lnTo>
                    <a:lnTo>
                      <a:pt x="1" y="1289"/>
                    </a:lnTo>
                    <a:cubicBezTo>
                      <a:pt x="355" y="1280"/>
                      <a:pt x="444" y="1122"/>
                      <a:pt x="444" y="453"/>
                    </a:cubicBezTo>
                    <a:cubicBezTo>
                      <a:pt x="444" y="128"/>
                      <a:pt x="424" y="2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5"/>
              <p:cNvSpPr/>
              <p:nvPr/>
            </p:nvSpPr>
            <p:spPr>
              <a:xfrm>
                <a:off x="1127713" y="4438590"/>
                <a:ext cx="87917" cy="260572"/>
              </a:xfrm>
              <a:custGeom>
                <a:avLst/>
                <a:gdLst/>
                <a:ahLst/>
                <a:cxnLst/>
                <a:rect l="l" t="t" r="r" b="b"/>
                <a:pathLst>
                  <a:path w="415" h="1230" extrusionOk="0">
                    <a:moveTo>
                      <a:pt x="316" y="0"/>
                    </a:moveTo>
                    <a:cubicBezTo>
                      <a:pt x="296" y="0"/>
                      <a:pt x="287" y="29"/>
                      <a:pt x="276" y="40"/>
                    </a:cubicBezTo>
                    <a:cubicBezTo>
                      <a:pt x="267" y="79"/>
                      <a:pt x="257" y="108"/>
                      <a:pt x="257" y="138"/>
                    </a:cubicBezTo>
                    <a:cubicBezTo>
                      <a:pt x="257" y="256"/>
                      <a:pt x="276" y="1033"/>
                      <a:pt x="217" y="1092"/>
                    </a:cubicBezTo>
                    <a:cubicBezTo>
                      <a:pt x="178" y="1132"/>
                      <a:pt x="80" y="1151"/>
                      <a:pt x="1" y="1151"/>
                    </a:cubicBezTo>
                    <a:lnTo>
                      <a:pt x="1" y="1230"/>
                    </a:lnTo>
                    <a:lnTo>
                      <a:pt x="228" y="1181"/>
                    </a:lnTo>
                    <a:cubicBezTo>
                      <a:pt x="414" y="1142"/>
                      <a:pt x="355" y="768"/>
                      <a:pt x="395" y="344"/>
                    </a:cubicBezTo>
                    <a:cubicBezTo>
                      <a:pt x="395" y="256"/>
                      <a:pt x="405" y="158"/>
                      <a:pt x="385" y="69"/>
                    </a:cubicBezTo>
                    <a:cubicBezTo>
                      <a:pt x="385" y="49"/>
                      <a:pt x="375" y="10"/>
                      <a:pt x="35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5"/>
              <p:cNvSpPr/>
              <p:nvPr/>
            </p:nvSpPr>
            <p:spPr>
              <a:xfrm>
                <a:off x="1127713" y="4438590"/>
                <a:ext cx="77536" cy="258666"/>
              </a:xfrm>
              <a:custGeom>
                <a:avLst/>
                <a:gdLst/>
                <a:ahLst/>
                <a:cxnLst/>
                <a:rect l="l" t="t" r="r" b="b"/>
                <a:pathLst>
                  <a:path w="366" h="1221" extrusionOk="0">
                    <a:moveTo>
                      <a:pt x="276" y="0"/>
                    </a:moveTo>
                    <a:cubicBezTo>
                      <a:pt x="257" y="0"/>
                      <a:pt x="247" y="29"/>
                      <a:pt x="237" y="40"/>
                    </a:cubicBezTo>
                    <a:cubicBezTo>
                      <a:pt x="228" y="79"/>
                      <a:pt x="228" y="108"/>
                      <a:pt x="228" y="138"/>
                    </a:cubicBezTo>
                    <a:cubicBezTo>
                      <a:pt x="228" y="256"/>
                      <a:pt x="247" y="1033"/>
                      <a:pt x="188" y="1092"/>
                    </a:cubicBezTo>
                    <a:cubicBezTo>
                      <a:pt x="158" y="1132"/>
                      <a:pt x="70" y="1142"/>
                      <a:pt x="1" y="1151"/>
                    </a:cubicBezTo>
                    <a:lnTo>
                      <a:pt x="1" y="1220"/>
                    </a:lnTo>
                    <a:lnTo>
                      <a:pt x="198" y="1181"/>
                    </a:lnTo>
                    <a:cubicBezTo>
                      <a:pt x="365" y="1142"/>
                      <a:pt x="316" y="768"/>
                      <a:pt x="346" y="344"/>
                    </a:cubicBezTo>
                    <a:cubicBezTo>
                      <a:pt x="355" y="256"/>
                      <a:pt x="365" y="158"/>
                      <a:pt x="346" y="69"/>
                    </a:cubicBezTo>
                    <a:cubicBezTo>
                      <a:pt x="346" y="49"/>
                      <a:pt x="335" y="10"/>
                      <a:pt x="31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5"/>
              <p:cNvSpPr/>
              <p:nvPr/>
            </p:nvSpPr>
            <p:spPr>
              <a:xfrm>
                <a:off x="1127713" y="4438590"/>
                <a:ext cx="81773" cy="258666"/>
              </a:xfrm>
              <a:custGeom>
                <a:avLst/>
                <a:gdLst/>
                <a:ahLst/>
                <a:cxnLst/>
                <a:rect l="l" t="t" r="r" b="b"/>
                <a:pathLst>
                  <a:path w="386" h="1221" extrusionOk="0">
                    <a:moveTo>
                      <a:pt x="296" y="0"/>
                    </a:moveTo>
                    <a:cubicBezTo>
                      <a:pt x="276" y="0"/>
                      <a:pt x="267" y="29"/>
                      <a:pt x="257" y="40"/>
                    </a:cubicBezTo>
                    <a:cubicBezTo>
                      <a:pt x="247" y="79"/>
                      <a:pt x="247" y="108"/>
                      <a:pt x="247" y="138"/>
                    </a:cubicBezTo>
                    <a:cubicBezTo>
                      <a:pt x="247" y="256"/>
                      <a:pt x="267" y="1033"/>
                      <a:pt x="208" y="1092"/>
                    </a:cubicBezTo>
                    <a:cubicBezTo>
                      <a:pt x="169" y="1132"/>
                      <a:pt x="70" y="1151"/>
                      <a:pt x="1" y="1151"/>
                    </a:cubicBezTo>
                    <a:lnTo>
                      <a:pt x="1" y="1220"/>
                    </a:lnTo>
                    <a:lnTo>
                      <a:pt x="217" y="1181"/>
                    </a:lnTo>
                    <a:cubicBezTo>
                      <a:pt x="385" y="1142"/>
                      <a:pt x="335" y="768"/>
                      <a:pt x="365" y="344"/>
                    </a:cubicBezTo>
                    <a:cubicBezTo>
                      <a:pt x="375" y="256"/>
                      <a:pt x="385" y="158"/>
                      <a:pt x="365" y="69"/>
                    </a:cubicBezTo>
                    <a:cubicBezTo>
                      <a:pt x="365" y="49"/>
                      <a:pt x="355" y="1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5"/>
              <p:cNvSpPr/>
              <p:nvPr/>
            </p:nvSpPr>
            <p:spPr>
              <a:xfrm>
                <a:off x="1126018" y="4436260"/>
                <a:ext cx="83468" cy="262691"/>
              </a:xfrm>
              <a:custGeom>
                <a:avLst/>
                <a:gdLst/>
                <a:ahLst/>
                <a:cxnLst/>
                <a:rect l="l" t="t" r="r" b="b"/>
                <a:pathLst>
                  <a:path w="394" h="1240" extrusionOk="0">
                    <a:moveTo>
                      <a:pt x="295" y="1"/>
                    </a:moveTo>
                    <a:cubicBezTo>
                      <a:pt x="295" y="11"/>
                      <a:pt x="284" y="11"/>
                      <a:pt x="284" y="21"/>
                    </a:cubicBezTo>
                    <a:cubicBezTo>
                      <a:pt x="275" y="31"/>
                      <a:pt x="275" y="31"/>
                      <a:pt x="275" y="40"/>
                    </a:cubicBezTo>
                    <a:cubicBezTo>
                      <a:pt x="255" y="70"/>
                      <a:pt x="255" y="99"/>
                      <a:pt x="255" y="129"/>
                    </a:cubicBezTo>
                    <a:cubicBezTo>
                      <a:pt x="265" y="99"/>
                      <a:pt x="265" y="70"/>
                      <a:pt x="284" y="40"/>
                    </a:cubicBezTo>
                    <a:lnTo>
                      <a:pt x="284" y="31"/>
                    </a:lnTo>
                    <a:cubicBezTo>
                      <a:pt x="295" y="21"/>
                      <a:pt x="295" y="11"/>
                      <a:pt x="304" y="11"/>
                    </a:cubicBezTo>
                    <a:lnTo>
                      <a:pt x="343" y="11"/>
                    </a:lnTo>
                    <a:cubicBezTo>
                      <a:pt x="334" y="1"/>
                      <a:pt x="324" y="1"/>
                      <a:pt x="324" y="1"/>
                    </a:cubicBezTo>
                    <a:close/>
                    <a:moveTo>
                      <a:pt x="255" y="129"/>
                    </a:moveTo>
                    <a:cubicBezTo>
                      <a:pt x="245" y="149"/>
                      <a:pt x="255" y="178"/>
                      <a:pt x="255" y="208"/>
                    </a:cubicBezTo>
                    <a:lnTo>
                      <a:pt x="255" y="129"/>
                    </a:lnTo>
                    <a:close/>
                    <a:moveTo>
                      <a:pt x="255" y="208"/>
                    </a:moveTo>
                    <a:lnTo>
                      <a:pt x="255" y="296"/>
                    </a:lnTo>
                    <a:lnTo>
                      <a:pt x="255" y="641"/>
                    </a:lnTo>
                    <a:cubicBezTo>
                      <a:pt x="255" y="749"/>
                      <a:pt x="255" y="867"/>
                      <a:pt x="245" y="985"/>
                    </a:cubicBezTo>
                    <a:cubicBezTo>
                      <a:pt x="255" y="867"/>
                      <a:pt x="255" y="749"/>
                      <a:pt x="265" y="641"/>
                    </a:cubicBezTo>
                    <a:lnTo>
                      <a:pt x="265" y="296"/>
                    </a:lnTo>
                    <a:lnTo>
                      <a:pt x="255" y="208"/>
                    </a:lnTo>
                    <a:close/>
                    <a:moveTo>
                      <a:pt x="245" y="985"/>
                    </a:moveTo>
                    <a:cubicBezTo>
                      <a:pt x="245" y="1005"/>
                      <a:pt x="236" y="1034"/>
                      <a:pt x="236" y="1063"/>
                    </a:cubicBezTo>
                    <a:lnTo>
                      <a:pt x="236" y="1063"/>
                    </a:lnTo>
                    <a:cubicBezTo>
                      <a:pt x="236" y="1034"/>
                      <a:pt x="245" y="1015"/>
                      <a:pt x="245" y="985"/>
                    </a:cubicBezTo>
                    <a:close/>
                    <a:moveTo>
                      <a:pt x="216" y="1103"/>
                    </a:moveTo>
                    <a:lnTo>
                      <a:pt x="216" y="1103"/>
                    </a:lnTo>
                    <a:cubicBezTo>
                      <a:pt x="206" y="1113"/>
                      <a:pt x="196" y="1123"/>
                      <a:pt x="177" y="1133"/>
                    </a:cubicBezTo>
                    <a:cubicBezTo>
                      <a:pt x="196" y="1123"/>
                      <a:pt x="206" y="1123"/>
                      <a:pt x="216" y="1103"/>
                    </a:cubicBezTo>
                    <a:close/>
                    <a:moveTo>
                      <a:pt x="97" y="1153"/>
                    </a:moveTo>
                    <a:lnTo>
                      <a:pt x="97" y="1153"/>
                    </a:lnTo>
                    <a:cubicBezTo>
                      <a:pt x="68" y="1162"/>
                      <a:pt x="39" y="1162"/>
                      <a:pt x="9" y="1162"/>
                    </a:cubicBezTo>
                    <a:cubicBezTo>
                      <a:pt x="9" y="1172"/>
                      <a:pt x="9" y="1172"/>
                      <a:pt x="19" y="1172"/>
                    </a:cubicBezTo>
                    <a:cubicBezTo>
                      <a:pt x="39" y="1162"/>
                      <a:pt x="68" y="1162"/>
                      <a:pt x="97" y="1153"/>
                    </a:cubicBezTo>
                    <a:close/>
                    <a:moveTo>
                      <a:pt x="343" y="11"/>
                    </a:moveTo>
                    <a:cubicBezTo>
                      <a:pt x="354" y="21"/>
                      <a:pt x="354" y="31"/>
                      <a:pt x="363" y="51"/>
                    </a:cubicBezTo>
                    <a:cubicBezTo>
                      <a:pt x="363" y="60"/>
                      <a:pt x="363" y="70"/>
                      <a:pt x="373" y="90"/>
                    </a:cubicBezTo>
                    <a:cubicBezTo>
                      <a:pt x="373" y="119"/>
                      <a:pt x="373" y="149"/>
                      <a:pt x="383" y="169"/>
                    </a:cubicBezTo>
                    <a:cubicBezTo>
                      <a:pt x="383" y="228"/>
                      <a:pt x="373" y="287"/>
                      <a:pt x="373" y="346"/>
                    </a:cubicBezTo>
                    <a:cubicBezTo>
                      <a:pt x="363" y="454"/>
                      <a:pt x="363" y="572"/>
                      <a:pt x="354" y="690"/>
                    </a:cubicBezTo>
                    <a:lnTo>
                      <a:pt x="354" y="858"/>
                    </a:lnTo>
                    <a:cubicBezTo>
                      <a:pt x="343" y="917"/>
                      <a:pt x="343" y="976"/>
                      <a:pt x="334" y="1024"/>
                    </a:cubicBezTo>
                    <a:cubicBezTo>
                      <a:pt x="324" y="1054"/>
                      <a:pt x="314" y="1083"/>
                      <a:pt x="304" y="1103"/>
                    </a:cubicBezTo>
                    <a:cubicBezTo>
                      <a:pt x="295" y="1133"/>
                      <a:pt x="275" y="1153"/>
                      <a:pt x="255" y="1172"/>
                    </a:cubicBezTo>
                    <a:cubicBezTo>
                      <a:pt x="245" y="1172"/>
                      <a:pt x="245" y="1172"/>
                      <a:pt x="236" y="1182"/>
                    </a:cubicBezTo>
                    <a:lnTo>
                      <a:pt x="216" y="1182"/>
                    </a:lnTo>
                    <a:lnTo>
                      <a:pt x="177" y="1192"/>
                    </a:lnTo>
                    <a:lnTo>
                      <a:pt x="98" y="1212"/>
                    </a:lnTo>
                    <a:cubicBezTo>
                      <a:pt x="29" y="1229"/>
                      <a:pt x="0" y="1239"/>
                      <a:pt x="12" y="1239"/>
                    </a:cubicBezTo>
                    <a:cubicBezTo>
                      <a:pt x="20" y="1239"/>
                      <a:pt x="48" y="1234"/>
                      <a:pt x="98" y="1221"/>
                    </a:cubicBezTo>
                    <a:lnTo>
                      <a:pt x="177" y="1202"/>
                    </a:lnTo>
                    <a:lnTo>
                      <a:pt x="225" y="1192"/>
                    </a:lnTo>
                    <a:lnTo>
                      <a:pt x="245" y="1192"/>
                    </a:lnTo>
                    <a:cubicBezTo>
                      <a:pt x="245" y="1182"/>
                      <a:pt x="255" y="1182"/>
                      <a:pt x="265" y="1182"/>
                    </a:cubicBezTo>
                    <a:cubicBezTo>
                      <a:pt x="284" y="1162"/>
                      <a:pt x="304" y="1143"/>
                      <a:pt x="314" y="1113"/>
                    </a:cubicBezTo>
                    <a:cubicBezTo>
                      <a:pt x="334" y="1083"/>
                      <a:pt x="334" y="1054"/>
                      <a:pt x="343" y="1024"/>
                    </a:cubicBezTo>
                    <a:cubicBezTo>
                      <a:pt x="354" y="976"/>
                      <a:pt x="363" y="917"/>
                      <a:pt x="363" y="858"/>
                    </a:cubicBezTo>
                    <a:cubicBezTo>
                      <a:pt x="363" y="798"/>
                      <a:pt x="363" y="739"/>
                      <a:pt x="373" y="690"/>
                    </a:cubicBezTo>
                    <a:cubicBezTo>
                      <a:pt x="373" y="572"/>
                      <a:pt x="373" y="454"/>
                      <a:pt x="383" y="346"/>
                    </a:cubicBezTo>
                    <a:cubicBezTo>
                      <a:pt x="393" y="287"/>
                      <a:pt x="393" y="228"/>
                      <a:pt x="393" y="169"/>
                    </a:cubicBezTo>
                    <a:cubicBezTo>
                      <a:pt x="383" y="139"/>
                      <a:pt x="383" y="119"/>
                      <a:pt x="383" y="90"/>
                    </a:cubicBezTo>
                    <a:cubicBezTo>
                      <a:pt x="373" y="70"/>
                      <a:pt x="373" y="60"/>
                      <a:pt x="373" y="40"/>
                    </a:cubicBezTo>
                    <a:cubicBezTo>
                      <a:pt x="363" y="40"/>
                      <a:pt x="363" y="31"/>
                      <a:pt x="363" y="21"/>
                    </a:cubicBezTo>
                    <a:cubicBezTo>
                      <a:pt x="354" y="21"/>
                      <a:pt x="354" y="11"/>
                      <a:pt x="343" y="1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5"/>
              <p:cNvSpPr/>
              <p:nvPr/>
            </p:nvSpPr>
            <p:spPr>
              <a:xfrm>
                <a:off x="1056956" y="4184161"/>
                <a:ext cx="77324" cy="600588"/>
              </a:xfrm>
              <a:custGeom>
                <a:avLst/>
                <a:gdLst/>
                <a:ahLst/>
                <a:cxnLst/>
                <a:rect l="l" t="t" r="r" b="b"/>
                <a:pathLst>
                  <a:path w="365" h="2835" extrusionOk="0">
                    <a:moveTo>
                      <a:pt x="188" y="1"/>
                    </a:moveTo>
                    <a:cubicBezTo>
                      <a:pt x="0" y="1"/>
                      <a:pt x="20" y="237"/>
                      <a:pt x="20" y="522"/>
                    </a:cubicBezTo>
                    <a:lnTo>
                      <a:pt x="20" y="2835"/>
                    </a:lnTo>
                    <a:lnTo>
                      <a:pt x="355" y="2835"/>
                    </a:lnTo>
                    <a:lnTo>
                      <a:pt x="355" y="522"/>
                    </a:lnTo>
                    <a:cubicBezTo>
                      <a:pt x="355" y="237"/>
                      <a:pt x="365" y="1"/>
                      <a:pt x="1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15"/>
              <p:cNvSpPr/>
              <p:nvPr/>
            </p:nvSpPr>
            <p:spPr>
              <a:xfrm>
                <a:off x="1069455" y="4184161"/>
                <a:ext cx="54445" cy="600588"/>
              </a:xfrm>
              <a:custGeom>
                <a:avLst/>
                <a:gdLst/>
                <a:ahLst/>
                <a:cxnLst/>
                <a:rect l="l" t="t" r="r" b="b"/>
                <a:pathLst>
                  <a:path w="257" h="2835" extrusionOk="0">
                    <a:moveTo>
                      <a:pt x="129" y="1"/>
                    </a:moveTo>
                    <a:cubicBezTo>
                      <a:pt x="0" y="1"/>
                      <a:pt x="11" y="355"/>
                      <a:pt x="20" y="748"/>
                    </a:cubicBezTo>
                    <a:cubicBezTo>
                      <a:pt x="20" y="1103"/>
                      <a:pt x="50" y="2835"/>
                      <a:pt x="50" y="2835"/>
                    </a:cubicBezTo>
                    <a:lnTo>
                      <a:pt x="207" y="2835"/>
                    </a:lnTo>
                    <a:cubicBezTo>
                      <a:pt x="207" y="2835"/>
                      <a:pt x="227" y="1103"/>
                      <a:pt x="237" y="748"/>
                    </a:cubicBezTo>
                    <a:cubicBezTo>
                      <a:pt x="237" y="355"/>
                      <a:pt x="256" y="1"/>
                      <a:pt x="12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15"/>
              <p:cNvSpPr/>
              <p:nvPr/>
            </p:nvSpPr>
            <p:spPr>
              <a:xfrm>
                <a:off x="1077717" y="4184161"/>
                <a:ext cx="35802" cy="600588"/>
              </a:xfrm>
              <a:custGeom>
                <a:avLst/>
                <a:gdLst/>
                <a:ahLst/>
                <a:cxnLst/>
                <a:rect l="l" t="t" r="r" b="b"/>
                <a:pathLst>
                  <a:path w="169" h="2835" extrusionOk="0">
                    <a:moveTo>
                      <a:pt x="90" y="1"/>
                    </a:moveTo>
                    <a:cubicBezTo>
                      <a:pt x="1" y="1"/>
                      <a:pt x="11" y="237"/>
                      <a:pt x="11" y="522"/>
                    </a:cubicBezTo>
                    <a:lnTo>
                      <a:pt x="11" y="2835"/>
                    </a:lnTo>
                    <a:lnTo>
                      <a:pt x="168" y="2835"/>
                    </a:lnTo>
                    <a:lnTo>
                      <a:pt x="168" y="522"/>
                    </a:lnTo>
                    <a:cubicBezTo>
                      <a:pt x="168" y="237"/>
                      <a:pt x="168" y="1"/>
                      <a:pt x="9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15"/>
              <p:cNvSpPr/>
              <p:nvPr/>
            </p:nvSpPr>
            <p:spPr>
              <a:xfrm>
                <a:off x="1094453" y="4183314"/>
                <a:ext cx="19066" cy="599317"/>
              </a:xfrm>
              <a:custGeom>
                <a:avLst/>
                <a:gdLst/>
                <a:ahLst/>
                <a:cxnLst/>
                <a:rect l="l" t="t" r="r" b="b"/>
                <a:pathLst>
                  <a:path w="90" h="2829" extrusionOk="0">
                    <a:moveTo>
                      <a:pt x="14" y="0"/>
                    </a:moveTo>
                    <a:cubicBezTo>
                      <a:pt x="5" y="0"/>
                      <a:pt x="0" y="5"/>
                      <a:pt x="0" y="5"/>
                    </a:cubicBezTo>
                    <a:cubicBezTo>
                      <a:pt x="0" y="5"/>
                      <a:pt x="11" y="5"/>
                      <a:pt x="20" y="14"/>
                    </a:cubicBezTo>
                    <a:cubicBezTo>
                      <a:pt x="30" y="14"/>
                      <a:pt x="30" y="24"/>
                      <a:pt x="40" y="24"/>
                    </a:cubicBezTo>
                    <a:cubicBezTo>
                      <a:pt x="50" y="34"/>
                      <a:pt x="50" y="44"/>
                      <a:pt x="59" y="64"/>
                    </a:cubicBezTo>
                    <a:cubicBezTo>
                      <a:pt x="59" y="93"/>
                      <a:pt x="70" y="112"/>
                      <a:pt x="70" y="142"/>
                    </a:cubicBezTo>
                    <a:cubicBezTo>
                      <a:pt x="79" y="171"/>
                      <a:pt x="79" y="201"/>
                      <a:pt x="79" y="231"/>
                    </a:cubicBezTo>
                    <a:lnTo>
                      <a:pt x="79" y="408"/>
                    </a:lnTo>
                    <a:lnTo>
                      <a:pt x="79" y="752"/>
                    </a:lnTo>
                    <a:lnTo>
                      <a:pt x="79" y="1451"/>
                    </a:lnTo>
                    <a:cubicBezTo>
                      <a:pt x="89" y="1914"/>
                      <a:pt x="89" y="2376"/>
                      <a:pt x="89" y="2829"/>
                    </a:cubicBezTo>
                    <a:lnTo>
                      <a:pt x="89" y="1441"/>
                    </a:lnTo>
                    <a:lnTo>
                      <a:pt x="89" y="752"/>
                    </a:lnTo>
                    <a:lnTo>
                      <a:pt x="89" y="408"/>
                    </a:lnTo>
                    <a:lnTo>
                      <a:pt x="89" y="231"/>
                    </a:lnTo>
                    <a:cubicBezTo>
                      <a:pt x="89" y="201"/>
                      <a:pt x="89" y="171"/>
                      <a:pt x="79" y="142"/>
                    </a:cubicBezTo>
                    <a:cubicBezTo>
                      <a:pt x="79" y="112"/>
                      <a:pt x="79" y="83"/>
                      <a:pt x="70" y="53"/>
                    </a:cubicBezTo>
                    <a:cubicBezTo>
                      <a:pt x="59" y="44"/>
                      <a:pt x="59" y="34"/>
                      <a:pt x="50" y="24"/>
                    </a:cubicBezTo>
                    <a:lnTo>
                      <a:pt x="30" y="5"/>
                    </a:lnTo>
                    <a:cubicBezTo>
                      <a:pt x="24" y="1"/>
                      <a:pt x="18" y="0"/>
                      <a:pt x="1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15"/>
              <p:cNvSpPr/>
              <p:nvPr/>
            </p:nvSpPr>
            <p:spPr>
              <a:xfrm>
                <a:off x="1077717" y="4183314"/>
                <a:ext cx="19066" cy="599317"/>
              </a:xfrm>
              <a:custGeom>
                <a:avLst/>
                <a:gdLst/>
                <a:ahLst/>
                <a:cxnLst/>
                <a:rect l="l" t="t" r="r" b="b"/>
                <a:pathLst>
                  <a:path w="90" h="2829" extrusionOk="0">
                    <a:moveTo>
                      <a:pt x="84" y="0"/>
                    </a:moveTo>
                    <a:cubicBezTo>
                      <a:pt x="81" y="0"/>
                      <a:pt x="77" y="1"/>
                      <a:pt x="70" y="5"/>
                    </a:cubicBezTo>
                    <a:cubicBezTo>
                      <a:pt x="60" y="5"/>
                      <a:pt x="50" y="14"/>
                      <a:pt x="50" y="24"/>
                    </a:cubicBezTo>
                    <a:cubicBezTo>
                      <a:pt x="40" y="34"/>
                      <a:pt x="31" y="44"/>
                      <a:pt x="31" y="53"/>
                    </a:cubicBezTo>
                    <a:cubicBezTo>
                      <a:pt x="20" y="83"/>
                      <a:pt x="11" y="112"/>
                      <a:pt x="11" y="142"/>
                    </a:cubicBezTo>
                    <a:cubicBezTo>
                      <a:pt x="11" y="171"/>
                      <a:pt x="11" y="201"/>
                      <a:pt x="1" y="231"/>
                    </a:cubicBezTo>
                    <a:lnTo>
                      <a:pt x="1" y="408"/>
                    </a:lnTo>
                    <a:lnTo>
                      <a:pt x="1" y="752"/>
                    </a:lnTo>
                    <a:lnTo>
                      <a:pt x="1" y="1451"/>
                    </a:lnTo>
                    <a:cubicBezTo>
                      <a:pt x="11" y="1914"/>
                      <a:pt x="11" y="2376"/>
                      <a:pt x="11" y="2829"/>
                    </a:cubicBezTo>
                    <a:lnTo>
                      <a:pt x="11" y="1441"/>
                    </a:lnTo>
                    <a:lnTo>
                      <a:pt x="11" y="752"/>
                    </a:lnTo>
                    <a:lnTo>
                      <a:pt x="11" y="408"/>
                    </a:lnTo>
                    <a:cubicBezTo>
                      <a:pt x="11" y="349"/>
                      <a:pt x="11" y="290"/>
                      <a:pt x="20" y="231"/>
                    </a:cubicBezTo>
                    <a:lnTo>
                      <a:pt x="20" y="142"/>
                    </a:lnTo>
                    <a:cubicBezTo>
                      <a:pt x="31" y="112"/>
                      <a:pt x="31" y="93"/>
                      <a:pt x="40" y="64"/>
                    </a:cubicBezTo>
                    <a:cubicBezTo>
                      <a:pt x="40" y="44"/>
                      <a:pt x="50" y="34"/>
                      <a:pt x="60" y="24"/>
                    </a:cubicBezTo>
                    <a:lnTo>
                      <a:pt x="70" y="14"/>
                    </a:lnTo>
                    <a:lnTo>
                      <a:pt x="90" y="5"/>
                    </a:lnTo>
                    <a:cubicBezTo>
                      <a:pt x="90" y="5"/>
                      <a:pt x="90" y="0"/>
                      <a:pt x="8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5"/>
              <p:cNvSpPr/>
              <p:nvPr/>
            </p:nvSpPr>
            <p:spPr>
              <a:xfrm>
                <a:off x="1050812" y="4592815"/>
                <a:ext cx="18854" cy="6355"/>
              </a:xfrm>
              <a:custGeom>
                <a:avLst/>
                <a:gdLst/>
                <a:ahLst/>
                <a:cxnLst/>
                <a:rect l="l" t="t" r="r" b="b"/>
                <a:pathLst>
                  <a:path w="89" h="30" extrusionOk="0">
                    <a:moveTo>
                      <a:pt x="0" y="0"/>
                    </a:moveTo>
                    <a:lnTo>
                      <a:pt x="88" y="30"/>
                    </a:lnTo>
                    <a:lnTo>
                      <a:pt x="88" y="10"/>
                    </a:lnTo>
                    <a:cubicBezTo>
                      <a:pt x="59" y="1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5"/>
              <p:cNvSpPr/>
              <p:nvPr/>
            </p:nvSpPr>
            <p:spPr>
              <a:xfrm>
                <a:off x="1125806" y="4655310"/>
                <a:ext cx="16948" cy="18854"/>
              </a:xfrm>
              <a:custGeom>
                <a:avLst/>
                <a:gdLst/>
                <a:ahLst/>
                <a:cxnLst/>
                <a:rect l="l" t="t" r="r" b="b"/>
                <a:pathLst>
                  <a:path w="80" h="89" extrusionOk="0">
                    <a:moveTo>
                      <a:pt x="79" y="1"/>
                    </a:moveTo>
                    <a:lnTo>
                      <a:pt x="79" y="1"/>
                    </a:lnTo>
                    <a:cubicBezTo>
                      <a:pt x="49" y="20"/>
                      <a:pt x="30" y="49"/>
                      <a:pt x="0" y="79"/>
                    </a:cubicBezTo>
                    <a:cubicBezTo>
                      <a:pt x="0" y="79"/>
                      <a:pt x="0" y="89"/>
                      <a:pt x="10" y="89"/>
                    </a:cubicBezTo>
                    <a:cubicBezTo>
                      <a:pt x="40" y="60"/>
                      <a:pt x="59" y="30"/>
                      <a:pt x="7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5"/>
              <p:cNvSpPr/>
              <p:nvPr/>
            </p:nvSpPr>
            <p:spPr>
              <a:xfrm>
                <a:off x="1121569" y="4617813"/>
                <a:ext cx="21185" cy="18854"/>
              </a:xfrm>
              <a:custGeom>
                <a:avLst/>
                <a:gdLst/>
                <a:ahLst/>
                <a:cxnLst/>
                <a:rect l="l" t="t" r="r" b="b"/>
                <a:pathLst>
                  <a:path w="100" h="89" extrusionOk="0">
                    <a:moveTo>
                      <a:pt x="99" y="1"/>
                    </a:moveTo>
                    <a:lnTo>
                      <a:pt x="99" y="1"/>
                    </a:lnTo>
                    <a:cubicBezTo>
                      <a:pt x="60" y="20"/>
                      <a:pt x="30" y="49"/>
                      <a:pt x="1" y="79"/>
                    </a:cubicBezTo>
                    <a:cubicBezTo>
                      <a:pt x="1" y="89"/>
                      <a:pt x="1" y="89"/>
                      <a:pt x="10" y="89"/>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5"/>
              <p:cNvSpPr/>
              <p:nvPr/>
            </p:nvSpPr>
            <p:spPr>
              <a:xfrm>
                <a:off x="1215418" y="4544726"/>
                <a:ext cx="23091" cy="19066"/>
              </a:xfrm>
              <a:custGeom>
                <a:avLst/>
                <a:gdLst/>
                <a:ahLst/>
                <a:cxnLst/>
                <a:rect l="l" t="t" r="r" b="b"/>
                <a:pathLst>
                  <a:path w="109" h="90" extrusionOk="0">
                    <a:moveTo>
                      <a:pt x="109" y="1"/>
                    </a:moveTo>
                    <a:lnTo>
                      <a:pt x="109" y="1"/>
                    </a:lnTo>
                    <a:cubicBezTo>
                      <a:pt x="69" y="31"/>
                      <a:pt x="40" y="50"/>
                      <a:pt x="0" y="70"/>
                    </a:cubicBezTo>
                    <a:cubicBezTo>
                      <a:pt x="0" y="79"/>
                      <a:pt x="0" y="90"/>
                      <a:pt x="10" y="90"/>
                    </a:cubicBezTo>
                    <a:cubicBezTo>
                      <a:pt x="50" y="60"/>
                      <a:pt x="79" y="31"/>
                      <a:pt x="10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5"/>
              <p:cNvSpPr/>
              <p:nvPr/>
            </p:nvSpPr>
            <p:spPr>
              <a:xfrm>
                <a:off x="1219443" y="4511466"/>
                <a:ext cx="12711" cy="10592"/>
              </a:xfrm>
              <a:custGeom>
                <a:avLst/>
                <a:gdLst/>
                <a:ahLst/>
                <a:cxnLst/>
                <a:rect l="l" t="t" r="r" b="b"/>
                <a:pathLst>
                  <a:path w="60" h="50" extrusionOk="0">
                    <a:moveTo>
                      <a:pt x="60" y="0"/>
                    </a:moveTo>
                    <a:lnTo>
                      <a:pt x="60" y="0"/>
                    </a:lnTo>
                    <a:cubicBezTo>
                      <a:pt x="40" y="10"/>
                      <a:pt x="21" y="30"/>
                      <a:pt x="1" y="40"/>
                    </a:cubicBezTo>
                    <a:cubicBezTo>
                      <a:pt x="1" y="50"/>
                      <a:pt x="1" y="50"/>
                      <a:pt x="11" y="50"/>
                    </a:cubicBezTo>
                    <a:cubicBezTo>
                      <a:pt x="31" y="40"/>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5"/>
              <p:cNvSpPr/>
              <p:nvPr/>
            </p:nvSpPr>
            <p:spPr>
              <a:xfrm>
                <a:off x="1217536" y="4473969"/>
                <a:ext cx="12711" cy="14829"/>
              </a:xfrm>
              <a:custGeom>
                <a:avLst/>
                <a:gdLst/>
                <a:ahLst/>
                <a:cxnLst/>
                <a:rect l="l" t="t" r="r" b="b"/>
                <a:pathLst>
                  <a:path w="60" h="70" extrusionOk="0">
                    <a:moveTo>
                      <a:pt x="59" y="0"/>
                    </a:moveTo>
                    <a:lnTo>
                      <a:pt x="59" y="0"/>
                    </a:lnTo>
                    <a:cubicBezTo>
                      <a:pt x="30" y="10"/>
                      <a:pt x="10" y="39"/>
                      <a:pt x="10" y="59"/>
                    </a:cubicBezTo>
                    <a:cubicBezTo>
                      <a:pt x="0" y="69"/>
                      <a:pt x="20" y="69"/>
                      <a:pt x="20" y="69"/>
                    </a:cubicBezTo>
                    <a:cubicBezTo>
                      <a:pt x="3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5"/>
              <p:cNvSpPr/>
              <p:nvPr/>
            </p:nvSpPr>
            <p:spPr>
              <a:xfrm>
                <a:off x="1209274" y="4434353"/>
                <a:ext cx="8474" cy="12711"/>
              </a:xfrm>
              <a:custGeom>
                <a:avLst/>
                <a:gdLst/>
                <a:ahLst/>
                <a:cxnLst/>
                <a:rect l="l" t="t" r="r" b="b"/>
                <a:pathLst>
                  <a:path w="40" h="60" extrusionOk="0">
                    <a:moveTo>
                      <a:pt x="39" y="0"/>
                    </a:moveTo>
                    <a:lnTo>
                      <a:pt x="39" y="0"/>
                    </a:lnTo>
                    <a:cubicBezTo>
                      <a:pt x="20" y="10"/>
                      <a:pt x="10" y="30"/>
                      <a:pt x="0" y="49"/>
                    </a:cubicBezTo>
                    <a:lnTo>
                      <a:pt x="10" y="60"/>
                    </a:lnTo>
                    <a:lnTo>
                      <a:pt x="3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15"/>
              <p:cNvSpPr/>
              <p:nvPr/>
            </p:nvSpPr>
            <p:spPr>
              <a:xfrm>
                <a:off x="1167540" y="4430116"/>
                <a:ext cx="12711" cy="25210"/>
              </a:xfrm>
              <a:custGeom>
                <a:avLst/>
                <a:gdLst/>
                <a:ahLst/>
                <a:cxnLst/>
                <a:rect l="l" t="t" r="r" b="b"/>
                <a:pathLst>
                  <a:path w="60" h="119" extrusionOk="0">
                    <a:moveTo>
                      <a:pt x="0" y="1"/>
                    </a:moveTo>
                    <a:lnTo>
                      <a:pt x="0" y="1"/>
                    </a:lnTo>
                    <a:cubicBezTo>
                      <a:pt x="10" y="40"/>
                      <a:pt x="20" y="80"/>
                      <a:pt x="49" y="119"/>
                    </a:cubicBezTo>
                    <a:lnTo>
                      <a:pt x="59" y="109"/>
                    </a:lnTo>
                    <a:cubicBezTo>
                      <a:pt x="40" y="69"/>
                      <a:pt x="20" y="4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15"/>
              <p:cNvSpPr/>
              <p:nvPr/>
            </p:nvSpPr>
            <p:spPr>
              <a:xfrm>
                <a:off x="1125806" y="4394738"/>
                <a:ext cx="12711" cy="12711"/>
              </a:xfrm>
              <a:custGeom>
                <a:avLst/>
                <a:gdLst/>
                <a:ahLst/>
                <a:cxnLst/>
                <a:rect l="l" t="t" r="r" b="b"/>
                <a:pathLst>
                  <a:path w="60" h="60" extrusionOk="0">
                    <a:moveTo>
                      <a:pt x="59" y="0"/>
                    </a:moveTo>
                    <a:lnTo>
                      <a:pt x="59" y="0"/>
                    </a:lnTo>
                    <a:cubicBezTo>
                      <a:pt x="40" y="10"/>
                      <a:pt x="10" y="30"/>
                      <a:pt x="0" y="50"/>
                    </a:cubicBezTo>
                    <a:cubicBezTo>
                      <a:pt x="0" y="50"/>
                      <a:pt x="0" y="59"/>
                      <a:pt x="10" y="59"/>
                    </a:cubicBezTo>
                    <a:cubicBezTo>
                      <a:pt x="2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15"/>
              <p:cNvSpPr/>
              <p:nvPr/>
            </p:nvSpPr>
            <p:spPr>
              <a:xfrm>
                <a:off x="1132585" y="4336268"/>
                <a:ext cx="20337" cy="19914"/>
              </a:xfrm>
              <a:custGeom>
                <a:avLst/>
                <a:gdLst/>
                <a:ahLst/>
                <a:cxnLst/>
                <a:rect l="l" t="t" r="r" b="b"/>
                <a:pathLst>
                  <a:path w="96" h="94" extrusionOk="0">
                    <a:moveTo>
                      <a:pt x="96" y="1"/>
                    </a:moveTo>
                    <a:lnTo>
                      <a:pt x="96" y="1"/>
                    </a:lnTo>
                    <a:cubicBezTo>
                      <a:pt x="67" y="31"/>
                      <a:pt x="37" y="50"/>
                      <a:pt x="8" y="79"/>
                    </a:cubicBezTo>
                    <a:cubicBezTo>
                      <a:pt x="1" y="87"/>
                      <a:pt x="4" y="93"/>
                      <a:pt x="6" y="93"/>
                    </a:cubicBezTo>
                    <a:cubicBezTo>
                      <a:pt x="7" y="93"/>
                      <a:pt x="8" y="92"/>
                      <a:pt x="8" y="90"/>
                    </a:cubicBezTo>
                    <a:cubicBezTo>
                      <a:pt x="47" y="70"/>
                      <a:pt x="67" y="31"/>
                      <a:pt x="9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15"/>
              <p:cNvSpPr/>
              <p:nvPr/>
            </p:nvSpPr>
            <p:spPr>
              <a:xfrm>
                <a:off x="1056956" y="4313388"/>
                <a:ext cx="14829" cy="14829"/>
              </a:xfrm>
              <a:custGeom>
                <a:avLst/>
                <a:gdLst/>
                <a:ahLst/>
                <a:cxnLst/>
                <a:rect l="l" t="t" r="r" b="b"/>
                <a:pathLst>
                  <a:path w="70" h="70" extrusionOk="0">
                    <a:moveTo>
                      <a:pt x="0" y="1"/>
                    </a:moveTo>
                    <a:lnTo>
                      <a:pt x="0" y="1"/>
                    </a:lnTo>
                    <a:cubicBezTo>
                      <a:pt x="20" y="30"/>
                      <a:pt x="40" y="50"/>
                      <a:pt x="59" y="69"/>
                    </a:cubicBezTo>
                    <a:lnTo>
                      <a:pt x="70" y="60"/>
                    </a:lnTo>
                    <a:cubicBezTo>
                      <a:pt x="50" y="40"/>
                      <a:pt x="3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15"/>
              <p:cNvSpPr/>
              <p:nvPr/>
            </p:nvSpPr>
            <p:spPr>
              <a:xfrm>
                <a:off x="1090216" y="4350885"/>
                <a:ext cx="6567" cy="10592"/>
              </a:xfrm>
              <a:custGeom>
                <a:avLst/>
                <a:gdLst/>
                <a:ahLst/>
                <a:cxnLst/>
                <a:rect l="l" t="t" r="r" b="b"/>
                <a:pathLst>
                  <a:path w="31" h="50" extrusionOk="0">
                    <a:moveTo>
                      <a:pt x="1" y="1"/>
                    </a:moveTo>
                    <a:cubicBezTo>
                      <a:pt x="1" y="21"/>
                      <a:pt x="11" y="30"/>
                      <a:pt x="20" y="50"/>
                    </a:cubicBezTo>
                    <a:lnTo>
                      <a:pt x="31" y="40"/>
                    </a:lnTo>
                    <a:cubicBezTo>
                      <a:pt x="31" y="30"/>
                      <a:pt x="1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15"/>
              <p:cNvSpPr/>
              <p:nvPr/>
            </p:nvSpPr>
            <p:spPr>
              <a:xfrm>
                <a:off x="1081954" y="4407237"/>
                <a:ext cx="10592" cy="6567"/>
              </a:xfrm>
              <a:custGeom>
                <a:avLst/>
                <a:gdLst/>
                <a:ahLst/>
                <a:cxnLst/>
                <a:rect l="l" t="t" r="r" b="b"/>
                <a:pathLst>
                  <a:path w="50" h="31" extrusionOk="0">
                    <a:moveTo>
                      <a:pt x="0" y="0"/>
                    </a:moveTo>
                    <a:cubicBezTo>
                      <a:pt x="11" y="10"/>
                      <a:pt x="20" y="30"/>
                      <a:pt x="40" y="30"/>
                    </a:cubicBezTo>
                    <a:cubicBezTo>
                      <a:pt x="40" y="30"/>
                      <a:pt x="50" y="20"/>
                      <a:pt x="40" y="20"/>
                    </a:cubicBezTo>
                    <a:cubicBezTo>
                      <a:pt x="30" y="10"/>
                      <a:pt x="11"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15"/>
              <p:cNvSpPr/>
              <p:nvPr/>
            </p:nvSpPr>
            <p:spPr>
              <a:xfrm>
                <a:off x="1059074" y="4442615"/>
                <a:ext cx="14829" cy="12711"/>
              </a:xfrm>
              <a:custGeom>
                <a:avLst/>
                <a:gdLst/>
                <a:ahLst/>
                <a:cxnLst/>
                <a:rect l="l" t="t" r="r" b="b"/>
                <a:pathLst>
                  <a:path w="70" h="60" extrusionOk="0">
                    <a:moveTo>
                      <a:pt x="1" y="1"/>
                    </a:moveTo>
                    <a:cubicBezTo>
                      <a:pt x="20" y="21"/>
                      <a:pt x="40" y="40"/>
                      <a:pt x="49" y="60"/>
                    </a:cubicBezTo>
                    <a:cubicBezTo>
                      <a:pt x="60" y="60"/>
                      <a:pt x="69" y="50"/>
                      <a:pt x="60" y="50"/>
                    </a:cubicBezTo>
                    <a:cubicBezTo>
                      <a:pt x="49" y="3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15"/>
              <p:cNvSpPr/>
              <p:nvPr/>
            </p:nvSpPr>
            <p:spPr>
              <a:xfrm>
                <a:off x="1123688" y="4494730"/>
                <a:ext cx="19066" cy="10804"/>
              </a:xfrm>
              <a:custGeom>
                <a:avLst/>
                <a:gdLst/>
                <a:ahLst/>
                <a:cxnLst/>
                <a:rect l="l" t="t" r="r" b="b"/>
                <a:pathLst>
                  <a:path w="90" h="51" extrusionOk="0">
                    <a:moveTo>
                      <a:pt x="89" y="0"/>
                    </a:moveTo>
                    <a:cubicBezTo>
                      <a:pt x="59" y="0"/>
                      <a:pt x="30" y="20"/>
                      <a:pt x="10" y="40"/>
                    </a:cubicBezTo>
                    <a:cubicBezTo>
                      <a:pt x="0" y="40"/>
                      <a:pt x="10" y="50"/>
                      <a:pt x="10" y="50"/>
                    </a:cubicBezTo>
                    <a:cubicBezTo>
                      <a:pt x="40" y="3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15"/>
              <p:cNvSpPr/>
              <p:nvPr/>
            </p:nvSpPr>
            <p:spPr>
              <a:xfrm>
                <a:off x="1048482" y="4540489"/>
                <a:ext cx="15041" cy="10804"/>
              </a:xfrm>
              <a:custGeom>
                <a:avLst/>
                <a:gdLst/>
                <a:ahLst/>
                <a:cxnLst/>
                <a:rect l="l" t="t" r="r" b="b"/>
                <a:pathLst>
                  <a:path w="71" h="51" extrusionOk="0">
                    <a:moveTo>
                      <a:pt x="1" y="1"/>
                    </a:moveTo>
                    <a:lnTo>
                      <a:pt x="1" y="1"/>
                    </a:lnTo>
                    <a:cubicBezTo>
                      <a:pt x="21" y="11"/>
                      <a:pt x="40" y="31"/>
                      <a:pt x="60" y="51"/>
                    </a:cubicBezTo>
                    <a:cubicBezTo>
                      <a:pt x="70" y="51"/>
                      <a:pt x="70" y="40"/>
                      <a:pt x="70" y="40"/>
                    </a:cubicBezTo>
                    <a:cubicBezTo>
                      <a:pt x="51" y="21"/>
                      <a:pt x="31"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5"/>
              <p:cNvSpPr/>
              <p:nvPr/>
            </p:nvSpPr>
            <p:spPr>
              <a:xfrm>
                <a:off x="1056956" y="4672046"/>
                <a:ext cx="8474" cy="4449"/>
              </a:xfrm>
              <a:custGeom>
                <a:avLst/>
                <a:gdLst/>
                <a:ahLst/>
                <a:cxnLst/>
                <a:rect l="l" t="t" r="r" b="b"/>
                <a:pathLst>
                  <a:path w="40" h="21" extrusionOk="0">
                    <a:moveTo>
                      <a:pt x="0" y="0"/>
                    </a:moveTo>
                    <a:lnTo>
                      <a:pt x="0" y="10"/>
                    </a:lnTo>
                    <a:cubicBezTo>
                      <a:pt x="11" y="10"/>
                      <a:pt x="20" y="20"/>
                      <a:pt x="40" y="20"/>
                    </a:cubicBezTo>
                    <a:lnTo>
                      <a:pt x="40" y="10"/>
                    </a:lnTo>
                    <a:cubicBezTo>
                      <a:pt x="35" y="5"/>
                      <a:pt x="28" y="5"/>
                      <a:pt x="20" y="5"/>
                    </a:cubicBezTo>
                    <a:cubicBezTo>
                      <a:pt x="13" y="5"/>
                      <a:pt x="5" y="5"/>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15"/>
              <p:cNvSpPr/>
              <p:nvPr/>
            </p:nvSpPr>
            <p:spPr>
              <a:xfrm>
                <a:off x="1046575" y="4722042"/>
                <a:ext cx="20973" cy="10592"/>
              </a:xfrm>
              <a:custGeom>
                <a:avLst/>
                <a:gdLst/>
                <a:ahLst/>
                <a:cxnLst/>
                <a:rect l="l" t="t" r="r" b="b"/>
                <a:pathLst>
                  <a:path w="99" h="50" extrusionOk="0">
                    <a:moveTo>
                      <a:pt x="0" y="1"/>
                    </a:moveTo>
                    <a:cubicBezTo>
                      <a:pt x="30" y="10"/>
                      <a:pt x="60" y="30"/>
                      <a:pt x="89" y="49"/>
                    </a:cubicBezTo>
                    <a:cubicBezTo>
                      <a:pt x="99" y="49"/>
                      <a:pt x="99" y="40"/>
                      <a:pt x="99" y="40"/>
                    </a:cubicBezTo>
                    <a:cubicBezTo>
                      <a:pt x="69" y="10"/>
                      <a:pt x="4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15"/>
              <p:cNvSpPr/>
              <p:nvPr/>
            </p:nvSpPr>
            <p:spPr>
              <a:xfrm>
                <a:off x="1130043" y="4747040"/>
                <a:ext cx="31353" cy="14829"/>
              </a:xfrm>
              <a:custGeom>
                <a:avLst/>
                <a:gdLst/>
                <a:ahLst/>
                <a:cxnLst/>
                <a:rect l="l" t="t" r="r" b="b"/>
                <a:pathLst>
                  <a:path w="148" h="70" extrusionOk="0">
                    <a:moveTo>
                      <a:pt x="147" y="1"/>
                    </a:moveTo>
                    <a:lnTo>
                      <a:pt x="0" y="60"/>
                    </a:lnTo>
                    <a:cubicBezTo>
                      <a:pt x="0" y="60"/>
                      <a:pt x="0" y="69"/>
                      <a:pt x="10" y="69"/>
                    </a:cubicBezTo>
                    <a:cubicBezTo>
                      <a:pt x="59" y="49"/>
                      <a:pt x="99" y="20"/>
                      <a:pt x="147"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15"/>
              <p:cNvSpPr/>
              <p:nvPr/>
            </p:nvSpPr>
            <p:spPr>
              <a:xfrm>
                <a:off x="1125806" y="4724160"/>
                <a:ext cx="20973" cy="12711"/>
              </a:xfrm>
              <a:custGeom>
                <a:avLst/>
                <a:gdLst/>
                <a:ahLst/>
                <a:cxnLst/>
                <a:rect l="l" t="t" r="r" b="b"/>
                <a:pathLst>
                  <a:path w="99" h="60" extrusionOk="0">
                    <a:moveTo>
                      <a:pt x="99" y="0"/>
                    </a:moveTo>
                    <a:cubicBezTo>
                      <a:pt x="69" y="10"/>
                      <a:pt x="30" y="30"/>
                      <a:pt x="0" y="50"/>
                    </a:cubicBezTo>
                    <a:cubicBezTo>
                      <a:pt x="0" y="50"/>
                      <a:pt x="0" y="59"/>
                      <a:pt x="10" y="59"/>
                    </a:cubicBezTo>
                    <a:cubicBezTo>
                      <a:pt x="40" y="39"/>
                      <a:pt x="69"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15"/>
              <p:cNvSpPr/>
              <p:nvPr/>
            </p:nvSpPr>
            <p:spPr>
              <a:xfrm>
                <a:off x="1205037" y="4644929"/>
                <a:ext cx="16948" cy="10592"/>
              </a:xfrm>
              <a:custGeom>
                <a:avLst/>
                <a:gdLst/>
                <a:ahLst/>
                <a:cxnLst/>
                <a:rect l="l" t="t" r="r" b="b"/>
                <a:pathLst>
                  <a:path w="80" h="50" extrusionOk="0">
                    <a:moveTo>
                      <a:pt x="79" y="0"/>
                    </a:moveTo>
                    <a:cubicBezTo>
                      <a:pt x="59" y="10"/>
                      <a:pt x="30" y="20"/>
                      <a:pt x="10" y="30"/>
                    </a:cubicBezTo>
                    <a:cubicBezTo>
                      <a:pt x="0" y="39"/>
                      <a:pt x="10" y="50"/>
                      <a:pt x="10" y="50"/>
                    </a:cubicBezTo>
                    <a:cubicBezTo>
                      <a:pt x="40" y="39"/>
                      <a:pt x="59" y="20"/>
                      <a:pt x="79" y="10"/>
                    </a:cubicBezTo>
                    <a:lnTo>
                      <a:pt x="7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15"/>
              <p:cNvSpPr/>
              <p:nvPr/>
            </p:nvSpPr>
            <p:spPr>
              <a:xfrm>
                <a:off x="1165422" y="4588578"/>
                <a:ext cx="8474" cy="7415"/>
              </a:xfrm>
              <a:custGeom>
                <a:avLst/>
                <a:gdLst/>
                <a:ahLst/>
                <a:cxnLst/>
                <a:rect l="l" t="t" r="r" b="b"/>
                <a:pathLst>
                  <a:path w="40" h="35" extrusionOk="0">
                    <a:moveTo>
                      <a:pt x="0" y="1"/>
                    </a:moveTo>
                    <a:cubicBezTo>
                      <a:pt x="10" y="20"/>
                      <a:pt x="20" y="30"/>
                      <a:pt x="30" y="30"/>
                    </a:cubicBezTo>
                    <a:cubicBezTo>
                      <a:pt x="30" y="33"/>
                      <a:pt x="31" y="34"/>
                      <a:pt x="32" y="34"/>
                    </a:cubicBezTo>
                    <a:cubicBezTo>
                      <a:pt x="35" y="34"/>
                      <a:pt x="39" y="30"/>
                      <a:pt x="39" y="30"/>
                    </a:cubicBezTo>
                    <a:lnTo>
                      <a:pt x="1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15"/>
              <p:cNvSpPr/>
              <p:nvPr/>
            </p:nvSpPr>
            <p:spPr>
              <a:xfrm>
                <a:off x="1123688" y="4290509"/>
                <a:ext cx="12711" cy="9321"/>
              </a:xfrm>
              <a:custGeom>
                <a:avLst/>
                <a:gdLst/>
                <a:ahLst/>
                <a:cxnLst/>
                <a:rect l="l" t="t" r="r" b="b"/>
                <a:pathLst>
                  <a:path w="60" h="44" extrusionOk="0">
                    <a:moveTo>
                      <a:pt x="59" y="0"/>
                    </a:moveTo>
                    <a:cubicBezTo>
                      <a:pt x="30" y="0"/>
                      <a:pt x="10" y="20"/>
                      <a:pt x="0" y="39"/>
                    </a:cubicBezTo>
                    <a:cubicBezTo>
                      <a:pt x="0" y="39"/>
                      <a:pt x="5" y="44"/>
                      <a:pt x="8" y="44"/>
                    </a:cubicBezTo>
                    <a:cubicBezTo>
                      <a:pt x="9" y="44"/>
                      <a:pt x="10" y="43"/>
                      <a:pt x="10" y="39"/>
                    </a:cubicBezTo>
                    <a:cubicBezTo>
                      <a:pt x="20" y="30"/>
                      <a:pt x="40" y="1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15"/>
              <p:cNvSpPr/>
              <p:nvPr/>
            </p:nvSpPr>
            <p:spPr>
              <a:xfrm>
                <a:off x="1073692" y="4269536"/>
                <a:ext cx="12711" cy="8686"/>
              </a:xfrm>
              <a:custGeom>
                <a:avLst/>
                <a:gdLst/>
                <a:ahLst/>
                <a:cxnLst/>
                <a:rect l="l" t="t" r="r" b="b"/>
                <a:pathLst>
                  <a:path w="60" h="41" extrusionOk="0">
                    <a:moveTo>
                      <a:pt x="0" y="1"/>
                    </a:moveTo>
                    <a:lnTo>
                      <a:pt x="0" y="1"/>
                    </a:lnTo>
                    <a:cubicBezTo>
                      <a:pt x="20" y="20"/>
                      <a:pt x="30" y="31"/>
                      <a:pt x="50" y="40"/>
                    </a:cubicBezTo>
                    <a:cubicBezTo>
                      <a:pt x="50" y="40"/>
                      <a:pt x="59" y="31"/>
                      <a:pt x="50" y="31"/>
                    </a:cubicBezTo>
                    <a:cubicBezTo>
                      <a:pt x="39" y="20"/>
                      <a:pt x="2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15"/>
              <p:cNvSpPr/>
              <p:nvPr/>
            </p:nvSpPr>
            <p:spPr>
              <a:xfrm>
                <a:off x="1069455" y="4211278"/>
                <a:ext cx="14829" cy="14829"/>
              </a:xfrm>
              <a:custGeom>
                <a:avLst/>
                <a:gdLst/>
                <a:ahLst/>
                <a:cxnLst/>
                <a:rect l="l" t="t" r="r" b="b"/>
                <a:pathLst>
                  <a:path w="70" h="70" extrusionOk="0">
                    <a:moveTo>
                      <a:pt x="0" y="0"/>
                    </a:moveTo>
                    <a:cubicBezTo>
                      <a:pt x="20" y="30"/>
                      <a:pt x="40" y="50"/>
                      <a:pt x="59" y="69"/>
                    </a:cubicBezTo>
                    <a:lnTo>
                      <a:pt x="70" y="59"/>
                    </a:ln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15"/>
              <p:cNvSpPr/>
              <p:nvPr/>
            </p:nvSpPr>
            <p:spPr>
              <a:xfrm>
                <a:off x="1044457" y="4232039"/>
                <a:ext cx="23091" cy="16948"/>
              </a:xfrm>
              <a:custGeom>
                <a:avLst/>
                <a:gdLst/>
                <a:ahLst/>
                <a:cxnLst/>
                <a:rect l="l" t="t" r="r" b="b"/>
                <a:pathLst>
                  <a:path w="109" h="80" extrusionOk="0">
                    <a:moveTo>
                      <a:pt x="0" y="1"/>
                    </a:moveTo>
                    <a:lnTo>
                      <a:pt x="0" y="1"/>
                    </a:lnTo>
                    <a:cubicBezTo>
                      <a:pt x="30" y="30"/>
                      <a:pt x="70" y="60"/>
                      <a:pt x="99" y="79"/>
                    </a:cubicBezTo>
                    <a:cubicBezTo>
                      <a:pt x="109" y="79"/>
                      <a:pt x="109" y="70"/>
                      <a:pt x="109" y="70"/>
                    </a:cubicBezTo>
                    <a:cubicBezTo>
                      <a:pt x="79" y="40"/>
                      <a:pt x="4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15"/>
              <p:cNvSpPr/>
              <p:nvPr/>
            </p:nvSpPr>
            <p:spPr>
              <a:xfrm>
                <a:off x="1127713" y="4225895"/>
                <a:ext cx="23303" cy="18854"/>
              </a:xfrm>
              <a:custGeom>
                <a:avLst/>
                <a:gdLst/>
                <a:ahLst/>
                <a:cxnLst/>
                <a:rect l="l" t="t" r="r" b="b"/>
                <a:pathLst>
                  <a:path w="110" h="89" extrusionOk="0">
                    <a:moveTo>
                      <a:pt x="110" y="0"/>
                    </a:moveTo>
                    <a:cubicBezTo>
                      <a:pt x="70" y="30"/>
                      <a:pt x="40" y="49"/>
                      <a:pt x="1" y="79"/>
                    </a:cubicBezTo>
                    <a:lnTo>
                      <a:pt x="11" y="89"/>
                    </a:lnTo>
                    <a:cubicBezTo>
                      <a:pt x="50" y="59"/>
                      <a:pt x="80" y="30"/>
                      <a:pt x="110" y="10"/>
                    </a:cubicBezTo>
                    <a:lnTo>
                      <a:pt x="11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15"/>
              <p:cNvSpPr/>
              <p:nvPr/>
            </p:nvSpPr>
            <p:spPr>
              <a:xfrm>
                <a:off x="1119451" y="4188398"/>
                <a:ext cx="8474" cy="16736"/>
              </a:xfrm>
              <a:custGeom>
                <a:avLst/>
                <a:gdLst/>
                <a:ahLst/>
                <a:cxnLst/>
                <a:rect l="l" t="t" r="r" b="b"/>
                <a:pathLst>
                  <a:path w="40" h="79" extrusionOk="0">
                    <a:moveTo>
                      <a:pt x="30" y="0"/>
                    </a:moveTo>
                    <a:cubicBezTo>
                      <a:pt x="20" y="20"/>
                      <a:pt x="11" y="49"/>
                      <a:pt x="1" y="69"/>
                    </a:cubicBezTo>
                    <a:lnTo>
                      <a:pt x="11" y="79"/>
                    </a:lnTo>
                    <a:cubicBezTo>
                      <a:pt x="20" y="49"/>
                      <a:pt x="30" y="2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15"/>
              <p:cNvSpPr/>
              <p:nvPr/>
            </p:nvSpPr>
            <p:spPr>
              <a:xfrm>
                <a:off x="1094453" y="4544726"/>
                <a:ext cx="10804" cy="12711"/>
              </a:xfrm>
              <a:custGeom>
                <a:avLst/>
                <a:gdLst/>
                <a:ahLst/>
                <a:cxnLst/>
                <a:rect l="l" t="t" r="r" b="b"/>
                <a:pathLst>
                  <a:path w="51" h="60" extrusionOk="0">
                    <a:moveTo>
                      <a:pt x="50" y="1"/>
                    </a:moveTo>
                    <a:lnTo>
                      <a:pt x="50" y="1"/>
                    </a:lnTo>
                    <a:cubicBezTo>
                      <a:pt x="30" y="11"/>
                      <a:pt x="11" y="31"/>
                      <a:pt x="11" y="50"/>
                    </a:cubicBezTo>
                    <a:cubicBezTo>
                      <a:pt x="0" y="60"/>
                      <a:pt x="11" y="60"/>
                      <a:pt x="20" y="60"/>
                    </a:cubicBezTo>
                    <a:cubicBezTo>
                      <a:pt x="30" y="40"/>
                      <a:pt x="30" y="20"/>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15"/>
              <p:cNvSpPr/>
              <p:nvPr/>
            </p:nvSpPr>
            <p:spPr>
              <a:xfrm>
                <a:off x="1079835" y="4490493"/>
                <a:ext cx="16312" cy="15889"/>
              </a:xfrm>
              <a:custGeom>
                <a:avLst/>
                <a:gdLst/>
                <a:ahLst/>
                <a:cxnLst/>
                <a:rect l="l" t="t" r="r" b="b"/>
                <a:pathLst>
                  <a:path w="77" h="75" extrusionOk="0">
                    <a:moveTo>
                      <a:pt x="1" y="1"/>
                    </a:moveTo>
                    <a:cubicBezTo>
                      <a:pt x="21" y="31"/>
                      <a:pt x="40" y="50"/>
                      <a:pt x="69" y="70"/>
                    </a:cubicBezTo>
                    <a:cubicBezTo>
                      <a:pt x="50" y="40"/>
                      <a:pt x="30" y="20"/>
                      <a:pt x="1" y="1"/>
                    </a:cubicBezTo>
                    <a:close/>
                    <a:moveTo>
                      <a:pt x="69" y="70"/>
                    </a:moveTo>
                    <a:cubicBezTo>
                      <a:pt x="69" y="73"/>
                      <a:pt x="71" y="74"/>
                      <a:pt x="72" y="74"/>
                    </a:cubicBezTo>
                    <a:cubicBezTo>
                      <a:pt x="74" y="74"/>
                      <a:pt x="76" y="70"/>
                      <a:pt x="69" y="7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15"/>
              <p:cNvSpPr/>
              <p:nvPr/>
            </p:nvSpPr>
            <p:spPr>
              <a:xfrm>
                <a:off x="1094453" y="4452996"/>
                <a:ext cx="12711" cy="14829"/>
              </a:xfrm>
              <a:custGeom>
                <a:avLst/>
                <a:gdLst/>
                <a:ahLst/>
                <a:cxnLst/>
                <a:rect l="l" t="t" r="r" b="b"/>
                <a:pathLst>
                  <a:path w="60" h="70" extrusionOk="0">
                    <a:moveTo>
                      <a:pt x="59" y="1"/>
                    </a:moveTo>
                    <a:lnTo>
                      <a:pt x="0" y="60"/>
                    </a:lnTo>
                    <a:cubicBezTo>
                      <a:pt x="0" y="70"/>
                      <a:pt x="11" y="70"/>
                      <a:pt x="11" y="70"/>
                    </a:cubicBezTo>
                    <a:cubicBezTo>
                      <a:pt x="30" y="50"/>
                      <a:pt x="50" y="31"/>
                      <a:pt x="59" y="11"/>
                    </a:cubicBezTo>
                    <a:lnTo>
                      <a:pt x="5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15"/>
              <p:cNvSpPr/>
              <p:nvPr/>
            </p:nvSpPr>
            <p:spPr>
              <a:xfrm>
                <a:off x="1092334" y="4288390"/>
                <a:ext cx="12923" cy="11440"/>
              </a:xfrm>
              <a:custGeom>
                <a:avLst/>
                <a:gdLst/>
                <a:ahLst/>
                <a:cxnLst/>
                <a:rect l="l" t="t" r="r" b="b"/>
                <a:pathLst>
                  <a:path w="61" h="54" extrusionOk="0">
                    <a:moveTo>
                      <a:pt x="50" y="1"/>
                    </a:moveTo>
                    <a:lnTo>
                      <a:pt x="1" y="49"/>
                    </a:lnTo>
                    <a:cubicBezTo>
                      <a:pt x="1" y="49"/>
                      <a:pt x="5" y="54"/>
                      <a:pt x="8" y="54"/>
                    </a:cubicBezTo>
                    <a:cubicBezTo>
                      <a:pt x="9" y="54"/>
                      <a:pt x="10" y="53"/>
                      <a:pt x="10" y="49"/>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15"/>
              <p:cNvSpPr/>
              <p:nvPr/>
            </p:nvSpPr>
            <p:spPr>
              <a:xfrm>
                <a:off x="1131950" y="4557225"/>
                <a:ext cx="12711" cy="12711"/>
              </a:xfrm>
              <a:custGeom>
                <a:avLst/>
                <a:gdLst/>
                <a:ahLst/>
                <a:cxnLst/>
                <a:rect l="l" t="t" r="r" b="b"/>
                <a:pathLst>
                  <a:path w="60" h="60" extrusionOk="0">
                    <a:moveTo>
                      <a:pt x="60" y="1"/>
                    </a:moveTo>
                    <a:lnTo>
                      <a:pt x="60" y="1"/>
                    </a:lnTo>
                    <a:cubicBezTo>
                      <a:pt x="40" y="20"/>
                      <a:pt x="20" y="31"/>
                      <a:pt x="1" y="50"/>
                    </a:cubicBezTo>
                    <a:cubicBezTo>
                      <a:pt x="1" y="50"/>
                      <a:pt x="1" y="60"/>
                      <a:pt x="11" y="60"/>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15"/>
              <p:cNvSpPr/>
              <p:nvPr/>
            </p:nvSpPr>
            <p:spPr>
              <a:xfrm>
                <a:off x="1084072" y="4619720"/>
                <a:ext cx="12711" cy="9533"/>
              </a:xfrm>
              <a:custGeom>
                <a:avLst/>
                <a:gdLst/>
                <a:ahLst/>
                <a:cxnLst/>
                <a:rect l="l" t="t" r="r" b="b"/>
                <a:pathLst>
                  <a:path w="60" h="45" extrusionOk="0">
                    <a:moveTo>
                      <a:pt x="1" y="1"/>
                    </a:moveTo>
                    <a:cubicBezTo>
                      <a:pt x="10" y="11"/>
                      <a:pt x="30" y="31"/>
                      <a:pt x="49" y="40"/>
                    </a:cubicBezTo>
                    <a:cubicBezTo>
                      <a:pt x="49" y="44"/>
                      <a:pt x="51" y="45"/>
                      <a:pt x="52" y="45"/>
                    </a:cubicBezTo>
                    <a:cubicBezTo>
                      <a:pt x="55" y="45"/>
                      <a:pt x="60" y="40"/>
                      <a:pt x="60" y="40"/>
                    </a:cubicBezTo>
                    <a:cubicBezTo>
                      <a:pt x="40" y="21"/>
                      <a:pt x="20"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5"/>
              <p:cNvSpPr/>
              <p:nvPr/>
            </p:nvSpPr>
            <p:spPr>
              <a:xfrm>
                <a:off x="1096571" y="4665691"/>
                <a:ext cx="8686" cy="10804"/>
              </a:xfrm>
              <a:custGeom>
                <a:avLst/>
                <a:gdLst/>
                <a:ahLst/>
                <a:cxnLst/>
                <a:rect l="l" t="t" r="r" b="b"/>
                <a:pathLst>
                  <a:path w="41" h="51" extrusionOk="0">
                    <a:moveTo>
                      <a:pt x="40" y="0"/>
                    </a:moveTo>
                    <a:cubicBezTo>
                      <a:pt x="20" y="0"/>
                      <a:pt x="1" y="20"/>
                      <a:pt x="1" y="40"/>
                    </a:cubicBezTo>
                    <a:cubicBezTo>
                      <a:pt x="1" y="50"/>
                      <a:pt x="10" y="50"/>
                      <a:pt x="10" y="50"/>
                    </a:cubicBezTo>
                    <a:cubicBezTo>
                      <a:pt x="20" y="40"/>
                      <a:pt x="20" y="30"/>
                      <a:pt x="20" y="20"/>
                    </a:cubicBezTo>
                    <a:cubicBezTo>
                      <a:pt x="30" y="11"/>
                      <a:pt x="30" y="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5"/>
              <p:cNvSpPr/>
              <p:nvPr/>
            </p:nvSpPr>
            <p:spPr>
              <a:xfrm>
                <a:off x="1081954" y="4736659"/>
                <a:ext cx="14829" cy="15677"/>
              </a:xfrm>
              <a:custGeom>
                <a:avLst/>
                <a:gdLst/>
                <a:ahLst/>
                <a:cxnLst/>
                <a:rect l="l" t="t" r="r" b="b"/>
                <a:pathLst>
                  <a:path w="70" h="74" extrusionOk="0">
                    <a:moveTo>
                      <a:pt x="0" y="0"/>
                    </a:moveTo>
                    <a:lnTo>
                      <a:pt x="0" y="10"/>
                    </a:lnTo>
                    <a:lnTo>
                      <a:pt x="59" y="69"/>
                    </a:lnTo>
                    <a:cubicBezTo>
                      <a:pt x="59" y="72"/>
                      <a:pt x="61" y="74"/>
                      <a:pt x="62" y="74"/>
                    </a:cubicBezTo>
                    <a:cubicBezTo>
                      <a:pt x="65" y="74"/>
                      <a:pt x="70" y="69"/>
                      <a:pt x="70" y="69"/>
                    </a:cubicBez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5"/>
              <p:cNvSpPr/>
              <p:nvPr/>
            </p:nvSpPr>
            <p:spPr>
              <a:xfrm>
                <a:off x="1048482" y="4759539"/>
                <a:ext cx="16948" cy="12711"/>
              </a:xfrm>
              <a:custGeom>
                <a:avLst/>
                <a:gdLst/>
                <a:ahLst/>
                <a:cxnLst/>
                <a:rect l="l" t="t" r="r" b="b"/>
                <a:pathLst>
                  <a:path w="80" h="60" extrusionOk="0">
                    <a:moveTo>
                      <a:pt x="1" y="1"/>
                    </a:moveTo>
                    <a:cubicBezTo>
                      <a:pt x="21" y="20"/>
                      <a:pt x="40" y="40"/>
                      <a:pt x="70" y="60"/>
                    </a:cubicBezTo>
                    <a:lnTo>
                      <a:pt x="80" y="50"/>
                    </a:lnTo>
                    <a:cubicBezTo>
                      <a:pt x="51" y="30"/>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5"/>
              <p:cNvSpPr/>
              <p:nvPr/>
            </p:nvSpPr>
            <p:spPr>
              <a:xfrm>
                <a:off x="1184064" y="4505322"/>
                <a:ext cx="8686" cy="10381"/>
              </a:xfrm>
              <a:custGeom>
                <a:avLst/>
                <a:gdLst/>
                <a:ahLst/>
                <a:cxnLst/>
                <a:rect l="l" t="t" r="r" b="b"/>
                <a:pathLst>
                  <a:path w="41" h="49" extrusionOk="0">
                    <a:moveTo>
                      <a:pt x="1" y="0"/>
                    </a:moveTo>
                    <a:lnTo>
                      <a:pt x="1" y="0"/>
                    </a:lnTo>
                    <a:cubicBezTo>
                      <a:pt x="10" y="20"/>
                      <a:pt x="21" y="29"/>
                      <a:pt x="30" y="49"/>
                    </a:cubicBezTo>
                    <a:lnTo>
                      <a:pt x="40" y="39"/>
                    </a:lnTo>
                    <a:cubicBezTo>
                      <a:pt x="30" y="29"/>
                      <a:pt x="1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15"/>
              <p:cNvSpPr/>
              <p:nvPr/>
            </p:nvSpPr>
            <p:spPr>
              <a:xfrm>
                <a:off x="1192538" y="4463588"/>
                <a:ext cx="8474" cy="17795"/>
              </a:xfrm>
              <a:custGeom>
                <a:avLst/>
                <a:gdLst/>
                <a:ahLst/>
                <a:cxnLst/>
                <a:rect l="l" t="t" r="r" b="b"/>
                <a:pathLst>
                  <a:path w="40" h="84" extrusionOk="0">
                    <a:moveTo>
                      <a:pt x="40" y="0"/>
                    </a:moveTo>
                    <a:cubicBezTo>
                      <a:pt x="29" y="20"/>
                      <a:pt x="10" y="49"/>
                      <a:pt x="0" y="79"/>
                    </a:cubicBezTo>
                    <a:cubicBezTo>
                      <a:pt x="0" y="79"/>
                      <a:pt x="5" y="83"/>
                      <a:pt x="7" y="83"/>
                    </a:cubicBezTo>
                    <a:cubicBezTo>
                      <a:pt x="9" y="83"/>
                      <a:pt x="10" y="82"/>
                      <a:pt x="10" y="79"/>
                    </a:cubicBezTo>
                    <a:cubicBezTo>
                      <a:pt x="20" y="59"/>
                      <a:pt x="29" y="29"/>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5"/>
              <p:cNvSpPr/>
              <p:nvPr/>
            </p:nvSpPr>
            <p:spPr>
              <a:xfrm>
                <a:off x="1161185" y="4486468"/>
                <a:ext cx="14829" cy="11440"/>
              </a:xfrm>
              <a:custGeom>
                <a:avLst/>
                <a:gdLst/>
                <a:ahLst/>
                <a:cxnLst/>
                <a:rect l="l" t="t" r="r" b="b"/>
                <a:pathLst>
                  <a:path w="70" h="54" extrusionOk="0">
                    <a:moveTo>
                      <a:pt x="0" y="0"/>
                    </a:moveTo>
                    <a:lnTo>
                      <a:pt x="0" y="0"/>
                    </a:lnTo>
                    <a:cubicBezTo>
                      <a:pt x="20" y="20"/>
                      <a:pt x="40" y="39"/>
                      <a:pt x="59" y="50"/>
                    </a:cubicBezTo>
                    <a:cubicBezTo>
                      <a:pt x="62" y="52"/>
                      <a:pt x="64" y="54"/>
                      <a:pt x="66" y="54"/>
                    </a:cubicBezTo>
                    <a:cubicBezTo>
                      <a:pt x="70" y="54"/>
                      <a:pt x="70" y="47"/>
                      <a:pt x="70" y="39"/>
                    </a:cubicBezTo>
                    <a:cubicBezTo>
                      <a:pt x="50"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5"/>
              <p:cNvSpPr/>
              <p:nvPr/>
            </p:nvSpPr>
            <p:spPr>
              <a:xfrm>
                <a:off x="1159066" y="4534345"/>
                <a:ext cx="10592" cy="10592"/>
              </a:xfrm>
              <a:custGeom>
                <a:avLst/>
                <a:gdLst/>
                <a:ahLst/>
                <a:cxnLst/>
                <a:rect l="l" t="t" r="r" b="b"/>
                <a:pathLst>
                  <a:path w="50" h="50" extrusionOk="0">
                    <a:moveTo>
                      <a:pt x="1" y="1"/>
                    </a:moveTo>
                    <a:lnTo>
                      <a:pt x="1" y="1"/>
                    </a:lnTo>
                    <a:cubicBezTo>
                      <a:pt x="10" y="10"/>
                      <a:pt x="30" y="30"/>
                      <a:pt x="40" y="50"/>
                    </a:cubicBezTo>
                    <a:lnTo>
                      <a:pt x="50" y="40"/>
                    </a:lnTo>
                    <a:cubicBezTo>
                      <a:pt x="40" y="21"/>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5"/>
              <p:cNvSpPr/>
              <p:nvPr/>
            </p:nvSpPr>
            <p:spPr>
              <a:xfrm>
                <a:off x="1190420" y="4594722"/>
                <a:ext cx="4237" cy="6567"/>
              </a:xfrm>
              <a:custGeom>
                <a:avLst/>
                <a:gdLst/>
                <a:ahLst/>
                <a:cxnLst/>
                <a:rect l="l" t="t" r="r" b="b"/>
                <a:pathLst>
                  <a:path w="20" h="31" extrusionOk="0">
                    <a:moveTo>
                      <a:pt x="20" y="1"/>
                    </a:moveTo>
                    <a:cubicBezTo>
                      <a:pt x="10" y="1"/>
                      <a:pt x="0" y="11"/>
                      <a:pt x="0" y="21"/>
                    </a:cubicBezTo>
                    <a:lnTo>
                      <a:pt x="0" y="31"/>
                    </a:lnTo>
                    <a:cubicBezTo>
                      <a:pt x="10" y="21"/>
                      <a:pt x="10" y="11"/>
                      <a:pt x="2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5"/>
              <p:cNvSpPr/>
              <p:nvPr/>
            </p:nvSpPr>
            <p:spPr>
              <a:xfrm>
                <a:off x="1209274" y="4598959"/>
                <a:ext cx="18854" cy="12711"/>
              </a:xfrm>
              <a:custGeom>
                <a:avLst/>
                <a:gdLst/>
                <a:ahLst/>
                <a:cxnLst/>
                <a:rect l="l" t="t" r="r" b="b"/>
                <a:pathLst>
                  <a:path w="89" h="60" extrusionOk="0">
                    <a:moveTo>
                      <a:pt x="88" y="1"/>
                    </a:moveTo>
                    <a:cubicBezTo>
                      <a:pt x="59" y="11"/>
                      <a:pt x="29" y="20"/>
                      <a:pt x="0" y="50"/>
                    </a:cubicBezTo>
                    <a:cubicBezTo>
                      <a:pt x="0" y="50"/>
                      <a:pt x="0" y="60"/>
                      <a:pt x="10" y="60"/>
                    </a:cubicBezTo>
                    <a:cubicBezTo>
                      <a:pt x="29" y="40"/>
                      <a:pt x="59" y="11"/>
                      <a:pt x="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15"/>
              <p:cNvSpPr/>
              <p:nvPr/>
            </p:nvSpPr>
            <p:spPr>
              <a:xfrm>
                <a:off x="1171565" y="4644929"/>
                <a:ext cx="12711" cy="12711"/>
              </a:xfrm>
              <a:custGeom>
                <a:avLst/>
                <a:gdLst/>
                <a:ahLst/>
                <a:cxnLst/>
                <a:rect l="l" t="t" r="r" b="b"/>
                <a:pathLst>
                  <a:path w="60" h="60" extrusionOk="0">
                    <a:moveTo>
                      <a:pt x="1" y="0"/>
                    </a:moveTo>
                    <a:cubicBezTo>
                      <a:pt x="21" y="20"/>
                      <a:pt x="30" y="39"/>
                      <a:pt x="50" y="59"/>
                    </a:cubicBezTo>
                    <a:lnTo>
                      <a:pt x="60" y="50"/>
                    </a:lnTo>
                    <a:cubicBezTo>
                      <a:pt x="40" y="3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15"/>
              <p:cNvSpPr/>
              <p:nvPr/>
            </p:nvSpPr>
            <p:spPr>
              <a:xfrm>
                <a:off x="1159066" y="4622050"/>
                <a:ext cx="12711" cy="10381"/>
              </a:xfrm>
              <a:custGeom>
                <a:avLst/>
                <a:gdLst/>
                <a:ahLst/>
                <a:cxnLst/>
                <a:rect l="l" t="t" r="r" b="b"/>
                <a:pathLst>
                  <a:path w="60" h="49" extrusionOk="0">
                    <a:moveTo>
                      <a:pt x="1" y="0"/>
                    </a:moveTo>
                    <a:lnTo>
                      <a:pt x="1" y="0"/>
                    </a:lnTo>
                    <a:cubicBezTo>
                      <a:pt x="21" y="20"/>
                      <a:pt x="30" y="40"/>
                      <a:pt x="50" y="49"/>
                    </a:cubicBezTo>
                    <a:lnTo>
                      <a:pt x="60" y="40"/>
                    </a:lnTo>
                    <a:cubicBezTo>
                      <a:pt x="40" y="2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15"/>
              <p:cNvSpPr/>
              <p:nvPr/>
            </p:nvSpPr>
            <p:spPr>
              <a:xfrm>
                <a:off x="1142542" y="4657428"/>
                <a:ext cx="16736" cy="14829"/>
              </a:xfrm>
              <a:custGeom>
                <a:avLst/>
                <a:gdLst/>
                <a:ahLst/>
                <a:cxnLst/>
                <a:rect l="l" t="t" r="r" b="b"/>
                <a:pathLst>
                  <a:path w="79" h="70" extrusionOk="0">
                    <a:moveTo>
                      <a:pt x="0" y="0"/>
                    </a:moveTo>
                    <a:lnTo>
                      <a:pt x="0" y="0"/>
                    </a:lnTo>
                    <a:cubicBezTo>
                      <a:pt x="29" y="20"/>
                      <a:pt x="49" y="39"/>
                      <a:pt x="59" y="69"/>
                    </a:cubicBezTo>
                    <a:cubicBezTo>
                      <a:pt x="69" y="69"/>
                      <a:pt x="79" y="59"/>
                      <a:pt x="69" y="59"/>
                    </a:cubicBezTo>
                    <a:cubicBezTo>
                      <a:pt x="59" y="3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15"/>
              <p:cNvSpPr/>
              <p:nvPr/>
            </p:nvSpPr>
            <p:spPr>
              <a:xfrm>
                <a:off x="1171565" y="4678190"/>
                <a:ext cx="14829" cy="4449"/>
              </a:xfrm>
              <a:custGeom>
                <a:avLst/>
                <a:gdLst/>
                <a:ahLst/>
                <a:cxnLst/>
                <a:rect l="l" t="t" r="r" b="b"/>
                <a:pathLst>
                  <a:path w="70" h="21" extrusionOk="0">
                    <a:moveTo>
                      <a:pt x="69" y="1"/>
                    </a:moveTo>
                    <a:cubicBezTo>
                      <a:pt x="50" y="1"/>
                      <a:pt x="21" y="1"/>
                      <a:pt x="1" y="11"/>
                    </a:cubicBezTo>
                    <a:lnTo>
                      <a:pt x="10" y="20"/>
                    </a:lnTo>
                    <a:cubicBezTo>
                      <a:pt x="30" y="11"/>
                      <a:pt x="50" y="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15"/>
              <p:cNvSpPr/>
              <p:nvPr/>
            </p:nvSpPr>
            <p:spPr>
              <a:xfrm>
                <a:off x="1023484" y="4401093"/>
                <a:ext cx="10804" cy="12711"/>
              </a:xfrm>
              <a:custGeom>
                <a:avLst/>
                <a:gdLst/>
                <a:ahLst/>
                <a:cxnLst/>
                <a:rect l="l" t="t" r="r" b="b"/>
                <a:pathLst>
                  <a:path w="51" h="60" extrusionOk="0">
                    <a:moveTo>
                      <a:pt x="50" y="0"/>
                    </a:moveTo>
                    <a:lnTo>
                      <a:pt x="50" y="0"/>
                    </a:lnTo>
                    <a:cubicBezTo>
                      <a:pt x="31" y="9"/>
                      <a:pt x="11" y="29"/>
                      <a:pt x="1" y="49"/>
                    </a:cubicBezTo>
                    <a:cubicBezTo>
                      <a:pt x="1" y="49"/>
                      <a:pt x="1" y="59"/>
                      <a:pt x="11" y="59"/>
                    </a:cubicBezTo>
                    <a:cubicBezTo>
                      <a:pt x="21" y="39"/>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15"/>
              <p:cNvSpPr/>
              <p:nvPr/>
            </p:nvSpPr>
            <p:spPr>
              <a:xfrm>
                <a:off x="1027721" y="4350885"/>
                <a:ext cx="10804" cy="12711"/>
              </a:xfrm>
              <a:custGeom>
                <a:avLst/>
                <a:gdLst/>
                <a:ahLst/>
                <a:cxnLst/>
                <a:rect l="l" t="t" r="r" b="b"/>
                <a:pathLst>
                  <a:path w="51" h="60" extrusionOk="0">
                    <a:moveTo>
                      <a:pt x="50" y="1"/>
                    </a:moveTo>
                    <a:cubicBezTo>
                      <a:pt x="30" y="21"/>
                      <a:pt x="20" y="40"/>
                      <a:pt x="1" y="50"/>
                    </a:cubicBezTo>
                    <a:cubicBezTo>
                      <a:pt x="1" y="60"/>
                      <a:pt x="11" y="60"/>
                      <a:pt x="11" y="60"/>
                    </a:cubicBezTo>
                    <a:cubicBezTo>
                      <a:pt x="30" y="50"/>
                      <a:pt x="40" y="2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15"/>
              <p:cNvSpPr/>
              <p:nvPr/>
            </p:nvSpPr>
            <p:spPr>
              <a:xfrm>
                <a:off x="992342" y="4325887"/>
                <a:ext cx="14829" cy="14829"/>
              </a:xfrm>
              <a:custGeom>
                <a:avLst/>
                <a:gdLst/>
                <a:ahLst/>
                <a:cxnLst/>
                <a:rect l="l" t="t" r="r" b="b"/>
                <a:pathLst>
                  <a:path w="70" h="70" extrusionOk="0">
                    <a:moveTo>
                      <a:pt x="1" y="1"/>
                    </a:moveTo>
                    <a:lnTo>
                      <a:pt x="1" y="1"/>
                    </a:lnTo>
                    <a:cubicBezTo>
                      <a:pt x="20" y="30"/>
                      <a:pt x="40" y="50"/>
                      <a:pt x="60" y="69"/>
                    </a:cubicBezTo>
                    <a:cubicBezTo>
                      <a:pt x="69" y="69"/>
                      <a:pt x="69" y="60"/>
                      <a:pt x="69" y="60"/>
                    </a:cubicBezTo>
                    <a:cubicBezTo>
                      <a:pt x="49" y="40"/>
                      <a:pt x="20"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15"/>
              <p:cNvSpPr/>
              <p:nvPr/>
            </p:nvSpPr>
            <p:spPr>
              <a:xfrm>
                <a:off x="1013315" y="4298771"/>
                <a:ext cx="14617" cy="12711"/>
              </a:xfrm>
              <a:custGeom>
                <a:avLst/>
                <a:gdLst/>
                <a:ahLst/>
                <a:cxnLst/>
                <a:rect l="l" t="t" r="r" b="b"/>
                <a:pathLst>
                  <a:path w="69" h="60" extrusionOk="0">
                    <a:moveTo>
                      <a:pt x="69" y="0"/>
                    </a:moveTo>
                    <a:lnTo>
                      <a:pt x="69" y="0"/>
                    </a:lnTo>
                    <a:cubicBezTo>
                      <a:pt x="39" y="11"/>
                      <a:pt x="20" y="30"/>
                      <a:pt x="0" y="50"/>
                    </a:cubicBezTo>
                    <a:cubicBezTo>
                      <a:pt x="0" y="59"/>
                      <a:pt x="0" y="59"/>
                      <a:pt x="9" y="59"/>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5"/>
              <p:cNvSpPr/>
              <p:nvPr/>
            </p:nvSpPr>
            <p:spPr>
              <a:xfrm>
                <a:off x="994461" y="4271654"/>
                <a:ext cx="10592" cy="13770"/>
              </a:xfrm>
              <a:custGeom>
                <a:avLst/>
                <a:gdLst/>
                <a:ahLst/>
                <a:cxnLst/>
                <a:rect l="l" t="t" r="r" b="b"/>
                <a:pathLst>
                  <a:path w="50" h="65" extrusionOk="0">
                    <a:moveTo>
                      <a:pt x="0" y="1"/>
                    </a:moveTo>
                    <a:lnTo>
                      <a:pt x="0" y="1"/>
                    </a:lnTo>
                    <a:cubicBezTo>
                      <a:pt x="10" y="21"/>
                      <a:pt x="20" y="40"/>
                      <a:pt x="39" y="60"/>
                    </a:cubicBezTo>
                    <a:cubicBezTo>
                      <a:pt x="39" y="63"/>
                      <a:pt x="41" y="64"/>
                      <a:pt x="42" y="64"/>
                    </a:cubicBezTo>
                    <a:cubicBezTo>
                      <a:pt x="45" y="64"/>
                      <a:pt x="50" y="60"/>
                      <a:pt x="50" y="60"/>
                    </a:cubicBezTo>
                    <a:cubicBezTo>
                      <a:pt x="39" y="30"/>
                      <a:pt x="20" y="2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15"/>
              <p:cNvSpPr/>
              <p:nvPr/>
            </p:nvSpPr>
            <p:spPr>
              <a:xfrm>
                <a:off x="1009078" y="4252800"/>
                <a:ext cx="14617" cy="13770"/>
              </a:xfrm>
              <a:custGeom>
                <a:avLst/>
                <a:gdLst/>
                <a:ahLst/>
                <a:cxnLst/>
                <a:rect l="l" t="t" r="r" b="b"/>
                <a:pathLst>
                  <a:path w="69" h="65" extrusionOk="0">
                    <a:moveTo>
                      <a:pt x="69" y="1"/>
                    </a:moveTo>
                    <a:cubicBezTo>
                      <a:pt x="49" y="11"/>
                      <a:pt x="20" y="31"/>
                      <a:pt x="0" y="60"/>
                    </a:cubicBezTo>
                    <a:cubicBezTo>
                      <a:pt x="0" y="60"/>
                      <a:pt x="5" y="65"/>
                      <a:pt x="7" y="65"/>
                    </a:cubicBezTo>
                    <a:cubicBezTo>
                      <a:pt x="9" y="65"/>
                      <a:pt x="10" y="63"/>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15"/>
              <p:cNvSpPr/>
              <p:nvPr/>
            </p:nvSpPr>
            <p:spPr>
              <a:xfrm>
                <a:off x="992342" y="4227802"/>
                <a:ext cx="14829" cy="15041"/>
              </a:xfrm>
              <a:custGeom>
                <a:avLst/>
                <a:gdLst/>
                <a:ahLst/>
                <a:cxnLst/>
                <a:rect l="l" t="t" r="r" b="b"/>
                <a:pathLst>
                  <a:path w="70" h="71" extrusionOk="0">
                    <a:moveTo>
                      <a:pt x="1" y="1"/>
                    </a:moveTo>
                    <a:cubicBezTo>
                      <a:pt x="20" y="21"/>
                      <a:pt x="40" y="50"/>
                      <a:pt x="60" y="70"/>
                    </a:cubicBezTo>
                    <a:lnTo>
                      <a:pt x="69" y="60"/>
                    </a:lnTo>
                    <a:cubicBezTo>
                      <a:pt x="49" y="4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15"/>
              <p:cNvSpPr/>
              <p:nvPr/>
            </p:nvSpPr>
            <p:spPr>
              <a:xfrm>
                <a:off x="965226" y="4250893"/>
                <a:ext cx="16948" cy="10592"/>
              </a:xfrm>
              <a:custGeom>
                <a:avLst/>
                <a:gdLst/>
                <a:ahLst/>
                <a:cxnLst/>
                <a:rect l="l" t="t" r="r" b="b"/>
                <a:pathLst>
                  <a:path w="80" h="50" extrusionOk="0">
                    <a:moveTo>
                      <a:pt x="0" y="0"/>
                    </a:moveTo>
                    <a:lnTo>
                      <a:pt x="0" y="0"/>
                    </a:lnTo>
                    <a:cubicBezTo>
                      <a:pt x="20" y="20"/>
                      <a:pt x="50" y="40"/>
                      <a:pt x="70" y="49"/>
                    </a:cubicBezTo>
                    <a:lnTo>
                      <a:pt x="79" y="40"/>
                    </a:lnTo>
                    <a:cubicBezTo>
                      <a:pt x="50" y="20"/>
                      <a:pt x="3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5"/>
              <p:cNvSpPr/>
              <p:nvPr/>
            </p:nvSpPr>
            <p:spPr>
              <a:xfrm>
                <a:off x="965226" y="4298771"/>
                <a:ext cx="14829" cy="10804"/>
              </a:xfrm>
              <a:custGeom>
                <a:avLst/>
                <a:gdLst/>
                <a:ahLst/>
                <a:cxnLst/>
                <a:rect l="l" t="t" r="r" b="b"/>
                <a:pathLst>
                  <a:path w="70" h="51" extrusionOk="0">
                    <a:moveTo>
                      <a:pt x="0" y="0"/>
                    </a:moveTo>
                    <a:lnTo>
                      <a:pt x="0" y="0"/>
                    </a:lnTo>
                    <a:cubicBezTo>
                      <a:pt x="20" y="20"/>
                      <a:pt x="40" y="30"/>
                      <a:pt x="59" y="50"/>
                    </a:cubicBezTo>
                    <a:cubicBezTo>
                      <a:pt x="70" y="50"/>
                      <a:pt x="70" y="40"/>
                      <a:pt x="70" y="40"/>
                    </a:cubicBezTo>
                    <a:cubicBezTo>
                      <a:pt x="50" y="2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5"/>
              <p:cNvSpPr/>
              <p:nvPr/>
            </p:nvSpPr>
            <p:spPr>
              <a:xfrm>
                <a:off x="965226" y="4336268"/>
                <a:ext cx="20973" cy="9533"/>
              </a:xfrm>
              <a:custGeom>
                <a:avLst/>
                <a:gdLst/>
                <a:ahLst/>
                <a:cxnLst/>
                <a:rect l="l" t="t" r="r" b="b"/>
                <a:pathLst>
                  <a:path w="99" h="45" extrusionOk="0">
                    <a:moveTo>
                      <a:pt x="0" y="1"/>
                    </a:moveTo>
                    <a:lnTo>
                      <a:pt x="0" y="1"/>
                    </a:lnTo>
                    <a:cubicBezTo>
                      <a:pt x="30" y="11"/>
                      <a:pt x="59" y="30"/>
                      <a:pt x="89" y="40"/>
                    </a:cubicBezTo>
                    <a:cubicBezTo>
                      <a:pt x="89" y="43"/>
                      <a:pt x="90" y="44"/>
                      <a:pt x="91" y="44"/>
                    </a:cubicBezTo>
                    <a:cubicBezTo>
                      <a:pt x="94" y="44"/>
                      <a:pt x="99" y="37"/>
                      <a:pt x="99" y="30"/>
                    </a:cubicBezTo>
                    <a:cubicBezTo>
                      <a:pt x="70" y="11"/>
                      <a:pt x="4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15"/>
              <p:cNvSpPr/>
              <p:nvPr/>
            </p:nvSpPr>
            <p:spPr>
              <a:xfrm>
                <a:off x="963107" y="4371858"/>
                <a:ext cx="21185" cy="8474"/>
              </a:xfrm>
              <a:custGeom>
                <a:avLst/>
                <a:gdLst/>
                <a:ahLst/>
                <a:cxnLst/>
                <a:rect l="l" t="t" r="r" b="b"/>
                <a:pathLst>
                  <a:path w="100" h="40" extrusionOk="0">
                    <a:moveTo>
                      <a:pt x="1" y="0"/>
                    </a:moveTo>
                    <a:cubicBezTo>
                      <a:pt x="30" y="10"/>
                      <a:pt x="60" y="29"/>
                      <a:pt x="89" y="40"/>
                    </a:cubicBezTo>
                    <a:cubicBezTo>
                      <a:pt x="89" y="40"/>
                      <a:pt x="99" y="29"/>
                      <a:pt x="89" y="29"/>
                    </a:cubicBezTo>
                    <a:cubicBezTo>
                      <a:pt x="60" y="10"/>
                      <a:pt x="3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15"/>
              <p:cNvSpPr/>
              <p:nvPr/>
            </p:nvSpPr>
            <p:spPr>
              <a:xfrm>
                <a:off x="971581" y="4411262"/>
                <a:ext cx="14617" cy="4449"/>
              </a:xfrm>
              <a:custGeom>
                <a:avLst/>
                <a:gdLst/>
                <a:ahLst/>
                <a:cxnLst/>
                <a:rect l="l" t="t" r="r" b="b"/>
                <a:pathLst>
                  <a:path w="69" h="21" extrusionOk="0">
                    <a:moveTo>
                      <a:pt x="0" y="1"/>
                    </a:moveTo>
                    <a:lnTo>
                      <a:pt x="0" y="11"/>
                    </a:lnTo>
                    <a:cubicBezTo>
                      <a:pt x="20" y="11"/>
                      <a:pt x="40" y="21"/>
                      <a:pt x="59" y="21"/>
                    </a:cubicBezTo>
                    <a:cubicBezTo>
                      <a:pt x="69" y="21"/>
                      <a:pt x="69" y="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15"/>
              <p:cNvSpPr/>
              <p:nvPr/>
            </p:nvSpPr>
            <p:spPr>
              <a:xfrm>
                <a:off x="979843" y="4444734"/>
                <a:ext cx="18854" cy="8474"/>
              </a:xfrm>
              <a:custGeom>
                <a:avLst/>
                <a:gdLst/>
                <a:ahLst/>
                <a:cxnLst/>
                <a:rect l="l" t="t" r="r" b="b"/>
                <a:pathLst>
                  <a:path w="89" h="40" extrusionOk="0">
                    <a:moveTo>
                      <a:pt x="1" y="0"/>
                    </a:moveTo>
                    <a:lnTo>
                      <a:pt x="1" y="0"/>
                    </a:lnTo>
                    <a:cubicBezTo>
                      <a:pt x="30" y="11"/>
                      <a:pt x="60" y="30"/>
                      <a:pt x="79" y="40"/>
                    </a:cubicBezTo>
                    <a:cubicBezTo>
                      <a:pt x="89" y="40"/>
                      <a:pt x="89" y="30"/>
                      <a:pt x="89" y="20"/>
                    </a:cubicBezTo>
                    <a:cubicBezTo>
                      <a:pt x="60" y="11"/>
                      <a:pt x="3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15"/>
              <p:cNvSpPr/>
              <p:nvPr/>
            </p:nvSpPr>
            <p:spPr>
              <a:xfrm>
                <a:off x="994461" y="4476087"/>
                <a:ext cx="23091" cy="6355"/>
              </a:xfrm>
              <a:custGeom>
                <a:avLst/>
                <a:gdLst/>
                <a:ahLst/>
                <a:cxnLst/>
                <a:rect l="l" t="t" r="r" b="b"/>
                <a:pathLst>
                  <a:path w="109" h="30" extrusionOk="0">
                    <a:moveTo>
                      <a:pt x="0" y="0"/>
                    </a:moveTo>
                    <a:lnTo>
                      <a:pt x="0" y="10"/>
                    </a:lnTo>
                    <a:cubicBezTo>
                      <a:pt x="39" y="10"/>
                      <a:pt x="69" y="20"/>
                      <a:pt x="109" y="29"/>
                    </a:cubicBezTo>
                    <a:lnTo>
                      <a:pt x="109" y="20"/>
                    </a:lnTo>
                    <a:cubicBezTo>
                      <a:pt x="79" y="0"/>
                      <a:pt x="39"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15"/>
              <p:cNvSpPr/>
              <p:nvPr/>
            </p:nvSpPr>
            <p:spPr>
              <a:xfrm>
                <a:off x="1038313" y="4430116"/>
                <a:ext cx="12711" cy="21185"/>
              </a:xfrm>
              <a:custGeom>
                <a:avLst/>
                <a:gdLst/>
                <a:ahLst/>
                <a:cxnLst/>
                <a:rect l="l" t="t" r="r" b="b"/>
                <a:pathLst>
                  <a:path w="60" h="100" extrusionOk="0">
                    <a:moveTo>
                      <a:pt x="59" y="1"/>
                    </a:moveTo>
                    <a:lnTo>
                      <a:pt x="59" y="1"/>
                    </a:lnTo>
                    <a:cubicBezTo>
                      <a:pt x="59" y="1"/>
                      <a:pt x="58" y="2"/>
                      <a:pt x="58" y="2"/>
                    </a:cubicBezTo>
                    <a:lnTo>
                      <a:pt x="58" y="2"/>
                    </a:lnTo>
                    <a:lnTo>
                      <a:pt x="59" y="1"/>
                    </a:lnTo>
                    <a:close/>
                    <a:moveTo>
                      <a:pt x="58" y="2"/>
                    </a:moveTo>
                    <a:lnTo>
                      <a:pt x="0" y="89"/>
                    </a:lnTo>
                    <a:lnTo>
                      <a:pt x="10" y="99"/>
                    </a:lnTo>
                    <a:cubicBezTo>
                      <a:pt x="29" y="61"/>
                      <a:pt x="39" y="31"/>
                      <a:pt x="58" y="2"/>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15"/>
              <p:cNvSpPr/>
              <p:nvPr/>
            </p:nvSpPr>
            <p:spPr>
              <a:xfrm>
                <a:off x="1019459" y="4213396"/>
                <a:ext cx="10592" cy="19914"/>
              </a:xfrm>
              <a:custGeom>
                <a:avLst/>
                <a:gdLst/>
                <a:ahLst/>
                <a:cxnLst/>
                <a:rect l="l" t="t" r="r" b="b"/>
                <a:pathLst>
                  <a:path w="50" h="94" extrusionOk="0">
                    <a:moveTo>
                      <a:pt x="50" y="0"/>
                    </a:moveTo>
                    <a:lnTo>
                      <a:pt x="50" y="0"/>
                    </a:lnTo>
                    <a:cubicBezTo>
                      <a:pt x="30" y="30"/>
                      <a:pt x="10" y="59"/>
                      <a:pt x="0" y="89"/>
                    </a:cubicBezTo>
                    <a:cubicBezTo>
                      <a:pt x="0" y="89"/>
                      <a:pt x="5" y="93"/>
                      <a:pt x="8" y="93"/>
                    </a:cubicBezTo>
                    <a:cubicBezTo>
                      <a:pt x="9" y="93"/>
                      <a:pt x="10" y="92"/>
                      <a:pt x="10" y="89"/>
                    </a:cubicBezTo>
                    <a:cubicBezTo>
                      <a:pt x="20" y="59"/>
                      <a:pt x="30" y="3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5"/>
              <p:cNvSpPr/>
              <p:nvPr/>
            </p:nvSpPr>
            <p:spPr>
              <a:xfrm>
                <a:off x="1027721" y="4265299"/>
                <a:ext cx="14829" cy="12923"/>
              </a:xfrm>
              <a:custGeom>
                <a:avLst/>
                <a:gdLst/>
                <a:ahLst/>
                <a:cxnLst/>
                <a:rect l="l" t="t" r="r" b="b"/>
                <a:pathLst>
                  <a:path w="70" h="61" extrusionOk="0">
                    <a:moveTo>
                      <a:pt x="70" y="1"/>
                    </a:moveTo>
                    <a:cubicBezTo>
                      <a:pt x="40" y="1"/>
                      <a:pt x="20" y="31"/>
                      <a:pt x="1" y="51"/>
                    </a:cubicBezTo>
                    <a:cubicBezTo>
                      <a:pt x="1" y="60"/>
                      <a:pt x="11" y="60"/>
                      <a:pt x="11" y="60"/>
                    </a:cubicBezTo>
                    <a:cubicBezTo>
                      <a:pt x="30" y="40"/>
                      <a:pt x="40" y="11"/>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5"/>
              <p:cNvSpPr/>
              <p:nvPr/>
            </p:nvSpPr>
            <p:spPr>
              <a:xfrm>
                <a:off x="1027721" y="4311270"/>
                <a:ext cx="14829" cy="19066"/>
              </a:xfrm>
              <a:custGeom>
                <a:avLst/>
                <a:gdLst/>
                <a:ahLst/>
                <a:cxnLst/>
                <a:rect l="l" t="t" r="r" b="b"/>
                <a:pathLst>
                  <a:path w="70" h="90" extrusionOk="0">
                    <a:moveTo>
                      <a:pt x="70" y="0"/>
                    </a:moveTo>
                    <a:lnTo>
                      <a:pt x="70" y="0"/>
                    </a:lnTo>
                    <a:cubicBezTo>
                      <a:pt x="50" y="20"/>
                      <a:pt x="20" y="50"/>
                      <a:pt x="1" y="79"/>
                    </a:cubicBezTo>
                    <a:cubicBezTo>
                      <a:pt x="1" y="89"/>
                      <a:pt x="11" y="89"/>
                      <a:pt x="11" y="89"/>
                    </a:cubicBezTo>
                    <a:lnTo>
                      <a:pt x="7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5"/>
              <p:cNvSpPr/>
              <p:nvPr/>
            </p:nvSpPr>
            <p:spPr>
              <a:xfrm>
                <a:off x="1071573" y="4188398"/>
                <a:ext cx="6355" cy="8474"/>
              </a:xfrm>
              <a:custGeom>
                <a:avLst/>
                <a:gdLst/>
                <a:ahLst/>
                <a:cxnLst/>
                <a:rect l="l" t="t" r="r" b="b"/>
                <a:pathLst>
                  <a:path w="30" h="40" extrusionOk="0">
                    <a:moveTo>
                      <a:pt x="1" y="0"/>
                    </a:moveTo>
                    <a:cubicBezTo>
                      <a:pt x="10" y="10"/>
                      <a:pt x="10" y="29"/>
                      <a:pt x="20" y="40"/>
                    </a:cubicBezTo>
                    <a:lnTo>
                      <a:pt x="30" y="29"/>
                    </a:lnTo>
                    <a:cubicBezTo>
                      <a:pt x="30" y="20"/>
                      <a:pt x="1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0" name="Google Shape;2730;p15"/>
            <p:cNvSpPr/>
            <p:nvPr/>
          </p:nvSpPr>
          <p:spPr>
            <a:xfrm flipH="1">
              <a:off x="49" y="4565487"/>
              <a:ext cx="9143974" cy="640415"/>
            </a:xfrm>
            <a:custGeom>
              <a:avLst/>
              <a:gdLst/>
              <a:ahLst/>
              <a:cxnLst/>
              <a:rect l="l" t="t" r="r" b="b"/>
              <a:pathLst>
                <a:path w="43163" h="3023" extrusionOk="0">
                  <a:moveTo>
                    <a:pt x="21994" y="1"/>
                  </a:moveTo>
                  <a:cubicBezTo>
                    <a:pt x="21978" y="1"/>
                    <a:pt x="21962" y="1"/>
                    <a:pt x="21946" y="1"/>
                  </a:cubicBezTo>
                  <a:cubicBezTo>
                    <a:pt x="19908" y="11"/>
                    <a:pt x="18856" y="1015"/>
                    <a:pt x="16946" y="1310"/>
                  </a:cubicBezTo>
                  <a:cubicBezTo>
                    <a:pt x="16547" y="1369"/>
                    <a:pt x="16131" y="1394"/>
                    <a:pt x="15710" y="1394"/>
                  </a:cubicBezTo>
                  <a:cubicBezTo>
                    <a:pt x="14719" y="1394"/>
                    <a:pt x="13698" y="1254"/>
                    <a:pt x="12794" y="1074"/>
                  </a:cubicBezTo>
                  <a:cubicBezTo>
                    <a:pt x="11495" y="828"/>
                    <a:pt x="10235" y="513"/>
                    <a:pt x="8808" y="454"/>
                  </a:cubicBezTo>
                  <a:cubicBezTo>
                    <a:pt x="8609" y="444"/>
                    <a:pt x="8411" y="440"/>
                    <a:pt x="8215" y="440"/>
                  </a:cubicBezTo>
                  <a:cubicBezTo>
                    <a:pt x="6398" y="440"/>
                    <a:pt x="4680" y="828"/>
                    <a:pt x="3090" y="1192"/>
                  </a:cubicBezTo>
                  <a:cubicBezTo>
                    <a:pt x="2057" y="1438"/>
                    <a:pt x="1033" y="1674"/>
                    <a:pt x="0" y="1920"/>
                  </a:cubicBezTo>
                  <a:lnTo>
                    <a:pt x="0" y="3023"/>
                  </a:lnTo>
                  <a:lnTo>
                    <a:pt x="43163" y="3023"/>
                  </a:lnTo>
                  <a:lnTo>
                    <a:pt x="43163" y="1497"/>
                  </a:lnTo>
                  <a:cubicBezTo>
                    <a:pt x="43005" y="1438"/>
                    <a:pt x="42838" y="1399"/>
                    <a:pt x="42660" y="1359"/>
                  </a:cubicBezTo>
                  <a:cubicBezTo>
                    <a:pt x="42139" y="1265"/>
                    <a:pt x="41572" y="1237"/>
                    <a:pt x="40994" y="1237"/>
                  </a:cubicBezTo>
                  <a:cubicBezTo>
                    <a:pt x="40546" y="1237"/>
                    <a:pt x="40092" y="1254"/>
                    <a:pt x="39649" y="1271"/>
                  </a:cubicBezTo>
                  <a:cubicBezTo>
                    <a:pt x="39205" y="1293"/>
                    <a:pt x="38748" y="1312"/>
                    <a:pt x="38296" y="1312"/>
                  </a:cubicBezTo>
                  <a:cubicBezTo>
                    <a:pt x="37726" y="1312"/>
                    <a:pt x="37164" y="1281"/>
                    <a:pt x="36648" y="1182"/>
                  </a:cubicBezTo>
                  <a:cubicBezTo>
                    <a:pt x="35280" y="926"/>
                    <a:pt x="34473" y="228"/>
                    <a:pt x="32957" y="198"/>
                  </a:cubicBezTo>
                  <a:cubicBezTo>
                    <a:pt x="32921" y="197"/>
                    <a:pt x="32885" y="197"/>
                    <a:pt x="32849" y="197"/>
                  </a:cubicBezTo>
                  <a:cubicBezTo>
                    <a:pt x="31057" y="197"/>
                    <a:pt x="30019" y="1145"/>
                    <a:pt x="28214" y="1241"/>
                  </a:cubicBezTo>
                  <a:cubicBezTo>
                    <a:pt x="28107" y="1247"/>
                    <a:pt x="28000" y="1250"/>
                    <a:pt x="27895" y="1250"/>
                  </a:cubicBezTo>
                  <a:cubicBezTo>
                    <a:pt x="26830" y="1250"/>
                    <a:pt x="25860" y="947"/>
                    <a:pt x="25045" y="661"/>
                  </a:cubicBezTo>
                  <a:cubicBezTo>
                    <a:pt x="24171" y="340"/>
                    <a:pt x="23183" y="1"/>
                    <a:pt x="21994"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15"/>
            <p:cNvSpPr/>
            <p:nvPr/>
          </p:nvSpPr>
          <p:spPr>
            <a:xfrm>
              <a:off x="2883275" y="4573961"/>
              <a:ext cx="803961" cy="508858"/>
            </a:xfrm>
            <a:custGeom>
              <a:avLst/>
              <a:gdLst/>
              <a:ahLst/>
              <a:cxnLst/>
              <a:rect l="l" t="t" r="r" b="b"/>
              <a:pathLst>
                <a:path w="3795" h="2402" extrusionOk="0">
                  <a:moveTo>
                    <a:pt x="1516" y="424"/>
                  </a:moveTo>
                  <a:cubicBezTo>
                    <a:pt x="1546" y="512"/>
                    <a:pt x="1575" y="601"/>
                    <a:pt x="1615" y="689"/>
                  </a:cubicBezTo>
                  <a:cubicBezTo>
                    <a:pt x="1615" y="729"/>
                    <a:pt x="1624" y="768"/>
                    <a:pt x="1624" y="798"/>
                  </a:cubicBezTo>
                  <a:cubicBezTo>
                    <a:pt x="1585" y="670"/>
                    <a:pt x="1546" y="542"/>
                    <a:pt x="1516" y="424"/>
                  </a:cubicBezTo>
                  <a:close/>
                  <a:moveTo>
                    <a:pt x="1054" y="837"/>
                  </a:moveTo>
                  <a:lnTo>
                    <a:pt x="1054" y="837"/>
                  </a:lnTo>
                  <a:cubicBezTo>
                    <a:pt x="1064" y="847"/>
                    <a:pt x="1073" y="857"/>
                    <a:pt x="1083" y="877"/>
                  </a:cubicBezTo>
                  <a:cubicBezTo>
                    <a:pt x="1093" y="886"/>
                    <a:pt x="1103" y="906"/>
                    <a:pt x="1113" y="916"/>
                  </a:cubicBezTo>
                  <a:cubicBezTo>
                    <a:pt x="1123" y="936"/>
                    <a:pt x="1123" y="945"/>
                    <a:pt x="1123" y="965"/>
                  </a:cubicBezTo>
                  <a:cubicBezTo>
                    <a:pt x="1103" y="916"/>
                    <a:pt x="1073" y="877"/>
                    <a:pt x="1054" y="837"/>
                  </a:cubicBezTo>
                  <a:close/>
                  <a:moveTo>
                    <a:pt x="1742" y="1083"/>
                  </a:moveTo>
                  <a:lnTo>
                    <a:pt x="1772" y="1172"/>
                  </a:lnTo>
                  <a:lnTo>
                    <a:pt x="1772" y="1290"/>
                  </a:lnTo>
                  <a:cubicBezTo>
                    <a:pt x="1772" y="1260"/>
                    <a:pt x="1762" y="1240"/>
                    <a:pt x="1753" y="1211"/>
                  </a:cubicBezTo>
                  <a:cubicBezTo>
                    <a:pt x="1753" y="1201"/>
                    <a:pt x="1742" y="1192"/>
                    <a:pt x="1742" y="1172"/>
                  </a:cubicBezTo>
                  <a:cubicBezTo>
                    <a:pt x="1742" y="1152"/>
                    <a:pt x="1742" y="1133"/>
                    <a:pt x="1733" y="1103"/>
                  </a:cubicBezTo>
                  <a:cubicBezTo>
                    <a:pt x="1742" y="1093"/>
                    <a:pt x="1742" y="1093"/>
                    <a:pt x="1742" y="1083"/>
                  </a:cubicBezTo>
                  <a:close/>
                  <a:moveTo>
                    <a:pt x="1290" y="995"/>
                  </a:moveTo>
                  <a:lnTo>
                    <a:pt x="1290" y="995"/>
                  </a:lnTo>
                  <a:cubicBezTo>
                    <a:pt x="1290" y="1004"/>
                    <a:pt x="1300" y="1024"/>
                    <a:pt x="1309" y="1034"/>
                  </a:cubicBezTo>
                  <a:cubicBezTo>
                    <a:pt x="1358" y="1139"/>
                    <a:pt x="1415" y="1235"/>
                    <a:pt x="1463" y="1341"/>
                  </a:cubicBezTo>
                  <a:lnTo>
                    <a:pt x="1463" y="1341"/>
                  </a:lnTo>
                  <a:cubicBezTo>
                    <a:pt x="1462" y="1340"/>
                    <a:pt x="1460" y="1339"/>
                    <a:pt x="1457" y="1339"/>
                  </a:cubicBezTo>
                  <a:cubicBezTo>
                    <a:pt x="1408" y="1260"/>
                    <a:pt x="1349" y="1192"/>
                    <a:pt x="1300" y="1113"/>
                  </a:cubicBezTo>
                  <a:cubicBezTo>
                    <a:pt x="1290" y="1074"/>
                    <a:pt x="1290" y="1034"/>
                    <a:pt x="1290" y="995"/>
                  </a:cubicBezTo>
                  <a:close/>
                  <a:moveTo>
                    <a:pt x="2205" y="119"/>
                  </a:moveTo>
                  <a:cubicBezTo>
                    <a:pt x="2156" y="433"/>
                    <a:pt x="2107" y="739"/>
                    <a:pt x="2057" y="1054"/>
                  </a:cubicBezTo>
                  <a:cubicBezTo>
                    <a:pt x="2048" y="1122"/>
                    <a:pt x="2038" y="1192"/>
                    <a:pt x="2018" y="1260"/>
                  </a:cubicBezTo>
                  <a:cubicBezTo>
                    <a:pt x="2008" y="1290"/>
                    <a:pt x="1998" y="1319"/>
                    <a:pt x="1989" y="1359"/>
                  </a:cubicBezTo>
                  <a:cubicBezTo>
                    <a:pt x="2028" y="1004"/>
                    <a:pt x="2077" y="641"/>
                    <a:pt x="2116" y="286"/>
                  </a:cubicBezTo>
                  <a:cubicBezTo>
                    <a:pt x="2146" y="237"/>
                    <a:pt x="2175" y="178"/>
                    <a:pt x="2205" y="119"/>
                  </a:cubicBezTo>
                  <a:close/>
                  <a:moveTo>
                    <a:pt x="3071" y="857"/>
                  </a:moveTo>
                  <a:lnTo>
                    <a:pt x="3071" y="857"/>
                  </a:lnTo>
                  <a:cubicBezTo>
                    <a:pt x="2923" y="1034"/>
                    <a:pt x="2766" y="1211"/>
                    <a:pt x="2608" y="1388"/>
                  </a:cubicBezTo>
                  <a:lnTo>
                    <a:pt x="2875" y="1004"/>
                  </a:lnTo>
                  <a:cubicBezTo>
                    <a:pt x="2943" y="955"/>
                    <a:pt x="3002" y="906"/>
                    <a:pt x="3071" y="857"/>
                  </a:cubicBezTo>
                  <a:close/>
                  <a:moveTo>
                    <a:pt x="2520" y="1251"/>
                  </a:moveTo>
                  <a:cubicBezTo>
                    <a:pt x="2451" y="1349"/>
                    <a:pt x="2382" y="1447"/>
                    <a:pt x="2313" y="1536"/>
                  </a:cubicBezTo>
                  <a:cubicBezTo>
                    <a:pt x="2304" y="1546"/>
                    <a:pt x="2304" y="1546"/>
                    <a:pt x="2293" y="1546"/>
                  </a:cubicBezTo>
                  <a:cubicBezTo>
                    <a:pt x="2333" y="1477"/>
                    <a:pt x="2372" y="1408"/>
                    <a:pt x="2402" y="1339"/>
                  </a:cubicBezTo>
                  <a:lnTo>
                    <a:pt x="2520" y="1251"/>
                  </a:lnTo>
                  <a:close/>
                  <a:moveTo>
                    <a:pt x="3120" y="1231"/>
                  </a:moveTo>
                  <a:lnTo>
                    <a:pt x="3120" y="1231"/>
                  </a:lnTo>
                  <a:cubicBezTo>
                    <a:pt x="2963" y="1339"/>
                    <a:pt x="2815" y="1437"/>
                    <a:pt x="2667" y="1546"/>
                  </a:cubicBezTo>
                  <a:lnTo>
                    <a:pt x="2697" y="1516"/>
                  </a:lnTo>
                  <a:cubicBezTo>
                    <a:pt x="2766" y="1447"/>
                    <a:pt x="2845" y="1378"/>
                    <a:pt x="2923" y="1310"/>
                  </a:cubicBezTo>
                  <a:cubicBezTo>
                    <a:pt x="2993" y="1290"/>
                    <a:pt x="3052" y="1260"/>
                    <a:pt x="3120" y="1231"/>
                  </a:cubicBezTo>
                  <a:close/>
                  <a:moveTo>
                    <a:pt x="876" y="1221"/>
                  </a:moveTo>
                  <a:lnTo>
                    <a:pt x="876" y="1221"/>
                  </a:lnTo>
                  <a:cubicBezTo>
                    <a:pt x="975" y="1310"/>
                    <a:pt x="1073" y="1388"/>
                    <a:pt x="1172" y="1467"/>
                  </a:cubicBezTo>
                  <a:cubicBezTo>
                    <a:pt x="1182" y="1507"/>
                    <a:pt x="1182" y="1536"/>
                    <a:pt x="1191" y="1566"/>
                  </a:cubicBezTo>
                  <a:cubicBezTo>
                    <a:pt x="1113" y="1507"/>
                    <a:pt x="1044" y="1447"/>
                    <a:pt x="965" y="1388"/>
                  </a:cubicBezTo>
                  <a:cubicBezTo>
                    <a:pt x="935" y="1329"/>
                    <a:pt x="906" y="1280"/>
                    <a:pt x="876" y="1221"/>
                  </a:cubicBezTo>
                  <a:close/>
                  <a:moveTo>
                    <a:pt x="2284" y="1428"/>
                  </a:moveTo>
                  <a:cubicBezTo>
                    <a:pt x="2254" y="1477"/>
                    <a:pt x="2225" y="1536"/>
                    <a:pt x="2195" y="1595"/>
                  </a:cubicBezTo>
                  <a:lnTo>
                    <a:pt x="2186" y="1595"/>
                  </a:lnTo>
                  <a:lnTo>
                    <a:pt x="2195" y="1585"/>
                  </a:lnTo>
                  <a:cubicBezTo>
                    <a:pt x="2215" y="1536"/>
                    <a:pt x="2245" y="1487"/>
                    <a:pt x="2264" y="1437"/>
                  </a:cubicBezTo>
                  <a:cubicBezTo>
                    <a:pt x="2274" y="1437"/>
                    <a:pt x="2274" y="1428"/>
                    <a:pt x="2284" y="1428"/>
                  </a:cubicBezTo>
                  <a:close/>
                  <a:moveTo>
                    <a:pt x="1683" y="1231"/>
                  </a:moveTo>
                  <a:cubicBezTo>
                    <a:pt x="1694" y="1349"/>
                    <a:pt x="1713" y="1457"/>
                    <a:pt x="1733" y="1566"/>
                  </a:cubicBezTo>
                  <a:cubicBezTo>
                    <a:pt x="1733" y="1585"/>
                    <a:pt x="1742" y="1605"/>
                    <a:pt x="1742" y="1614"/>
                  </a:cubicBezTo>
                  <a:lnTo>
                    <a:pt x="1654" y="1290"/>
                  </a:lnTo>
                  <a:cubicBezTo>
                    <a:pt x="1654" y="1290"/>
                    <a:pt x="1664" y="1290"/>
                    <a:pt x="1664" y="1280"/>
                  </a:cubicBezTo>
                  <a:cubicBezTo>
                    <a:pt x="1664" y="1270"/>
                    <a:pt x="1674" y="1251"/>
                    <a:pt x="1683" y="1231"/>
                  </a:cubicBezTo>
                  <a:close/>
                  <a:moveTo>
                    <a:pt x="1300" y="1181"/>
                  </a:moveTo>
                  <a:lnTo>
                    <a:pt x="1300" y="1181"/>
                  </a:lnTo>
                  <a:cubicBezTo>
                    <a:pt x="1379" y="1280"/>
                    <a:pt x="1447" y="1369"/>
                    <a:pt x="1516" y="1467"/>
                  </a:cubicBezTo>
                  <a:cubicBezTo>
                    <a:pt x="1497" y="1516"/>
                    <a:pt x="1477" y="1575"/>
                    <a:pt x="1457" y="1625"/>
                  </a:cubicBezTo>
                  <a:cubicBezTo>
                    <a:pt x="1427" y="1585"/>
                    <a:pt x="1408" y="1536"/>
                    <a:pt x="1379" y="1496"/>
                  </a:cubicBezTo>
                  <a:cubicBezTo>
                    <a:pt x="1368" y="1487"/>
                    <a:pt x="1368" y="1467"/>
                    <a:pt x="1359" y="1447"/>
                  </a:cubicBezTo>
                  <a:cubicBezTo>
                    <a:pt x="1349" y="1428"/>
                    <a:pt x="1339" y="1408"/>
                    <a:pt x="1329" y="1378"/>
                  </a:cubicBezTo>
                  <a:cubicBezTo>
                    <a:pt x="1320" y="1319"/>
                    <a:pt x="1309" y="1251"/>
                    <a:pt x="1300" y="1181"/>
                  </a:cubicBezTo>
                  <a:close/>
                  <a:moveTo>
                    <a:pt x="2146" y="1526"/>
                  </a:moveTo>
                  <a:cubicBezTo>
                    <a:pt x="2127" y="1555"/>
                    <a:pt x="2107" y="1595"/>
                    <a:pt x="2097" y="1634"/>
                  </a:cubicBezTo>
                  <a:lnTo>
                    <a:pt x="2008" y="1664"/>
                  </a:lnTo>
                  <a:cubicBezTo>
                    <a:pt x="2008" y="1654"/>
                    <a:pt x="2008" y="1644"/>
                    <a:pt x="1998" y="1634"/>
                  </a:cubicBezTo>
                  <a:cubicBezTo>
                    <a:pt x="2048" y="1595"/>
                    <a:pt x="2097" y="1555"/>
                    <a:pt x="2146" y="1526"/>
                  </a:cubicBezTo>
                  <a:close/>
                  <a:moveTo>
                    <a:pt x="1635" y="1349"/>
                  </a:moveTo>
                  <a:lnTo>
                    <a:pt x="1723" y="1703"/>
                  </a:lnTo>
                  <a:cubicBezTo>
                    <a:pt x="1703" y="1664"/>
                    <a:pt x="1694" y="1625"/>
                    <a:pt x="1674" y="1595"/>
                  </a:cubicBezTo>
                  <a:lnTo>
                    <a:pt x="1595" y="1447"/>
                  </a:lnTo>
                  <a:cubicBezTo>
                    <a:pt x="1605" y="1418"/>
                    <a:pt x="1624" y="1378"/>
                    <a:pt x="1635" y="1349"/>
                  </a:cubicBezTo>
                  <a:close/>
                  <a:moveTo>
                    <a:pt x="2068" y="1673"/>
                  </a:moveTo>
                  <a:lnTo>
                    <a:pt x="2068" y="1673"/>
                  </a:lnTo>
                  <a:cubicBezTo>
                    <a:pt x="2057" y="1693"/>
                    <a:pt x="2048" y="1723"/>
                    <a:pt x="2038" y="1743"/>
                  </a:cubicBezTo>
                  <a:cubicBezTo>
                    <a:pt x="2028" y="1723"/>
                    <a:pt x="2028" y="1713"/>
                    <a:pt x="2018" y="1693"/>
                  </a:cubicBezTo>
                  <a:cubicBezTo>
                    <a:pt x="2038" y="1684"/>
                    <a:pt x="2057" y="1684"/>
                    <a:pt x="2068" y="1673"/>
                  </a:cubicBezTo>
                  <a:close/>
                  <a:moveTo>
                    <a:pt x="1005" y="1457"/>
                  </a:moveTo>
                  <a:lnTo>
                    <a:pt x="1005" y="1457"/>
                  </a:lnTo>
                  <a:cubicBezTo>
                    <a:pt x="1044" y="1487"/>
                    <a:pt x="1073" y="1516"/>
                    <a:pt x="1103" y="1546"/>
                  </a:cubicBezTo>
                  <a:cubicBezTo>
                    <a:pt x="1132" y="1566"/>
                    <a:pt x="1162" y="1595"/>
                    <a:pt x="1191" y="1614"/>
                  </a:cubicBezTo>
                  <a:cubicBezTo>
                    <a:pt x="1202" y="1684"/>
                    <a:pt x="1211" y="1743"/>
                    <a:pt x="1221" y="1802"/>
                  </a:cubicBezTo>
                  <a:cubicBezTo>
                    <a:pt x="1202" y="1782"/>
                    <a:pt x="1172" y="1762"/>
                    <a:pt x="1152" y="1732"/>
                  </a:cubicBezTo>
                  <a:cubicBezTo>
                    <a:pt x="1103" y="1644"/>
                    <a:pt x="1054" y="1555"/>
                    <a:pt x="1005" y="1457"/>
                  </a:cubicBezTo>
                  <a:close/>
                  <a:moveTo>
                    <a:pt x="1565" y="1536"/>
                  </a:moveTo>
                  <a:cubicBezTo>
                    <a:pt x="1565" y="1546"/>
                    <a:pt x="1565" y="1546"/>
                    <a:pt x="1575" y="1555"/>
                  </a:cubicBezTo>
                  <a:lnTo>
                    <a:pt x="1703" y="1792"/>
                  </a:lnTo>
                  <a:cubicBezTo>
                    <a:pt x="1674" y="1802"/>
                    <a:pt x="1654" y="1811"/>
                    <a:pt x="1635" y="1821"/>
                  </a:cubicBezTo>
                  <a:cubicBezTo>
                    <a:pt x="1595" y="1782"/>
                    <a:pt x="1556" y="1752"/>
                    <a:pt x="1516" y="1713"/>
                  </a:cubicBezTo>
                  <a:lnTo>
                    <a:pt x="1506" y="1703"/>
                  </a:lnTo>
                  <a:cubicBezTo>
                    <a:pt x="1526" y="1644"/>
                    <a:pt x="1546" y="1595"/>
                    <a:pt x="1565" y="1536"/>
                  </a:cubicBezTo>
                  <a:close/>
                  <a:moveTo>
                    <a:pt x="1379" y="1792"/>
                  </a:moveTo>
                  <a:cubicBezTo>
                    <a:pt x="1388" y="1792"/>
                    <a:pt x="1388" y="1802"/>
                    <a:pt x="1388" y="1811"/>
                  </a:cubicBezTo>
                  <a:lnTo>
                    <a:pt x="1388" y="1831"/>
                  </a:lnTo>
                  <a:cubicBezTo>
                    <a:pt x="1379" y="1811"/>
                    <a:pt x="1379" y="1802"/>
                    <a:pt x="1379" y="1792"/>
                  </a:cubicBezTo>
                  <a:close/>
                  <a:moveTo>
                    <a:pt x="1565" y="1802"/>
                  </a:moveTo>
                  <a:cubicBezTo>
                    <a:pt x="1576" y="1811"/>
                    <a:pt x="1595" y="1821"/>
                    <a:pt x="1605" y="1831"/>
                  </a:cubicBezTo>
                  <a:cubicBezTo>
                    <a:pt x="1595" y="1841"/>
                    <a:pt x="1595" y="1841"/>
                    <a:pt x="1585" y="1841"/>
                  </a:cubicBezTo>
                  <a:cubicBezTo>
                    <a:pt x="1585" y="1831"/>
                    <a:pt x="1576" y="1811"/>
                    <a:pt x="1565" y="1802"/>
                  </a:cubicBezTo>
                  <a:close/>
                  <a:moveTo>
                    <a:pt x="1979" y="1782"/>
                  </a:moveTo>
                  <a:cubicBezTo>
                    <a:pt x="1979" y="1802"/>
                    <a:pt x="1989" y="1811"/>
                    <a:pt x="1989" y="1831"/>
                  </a:cubicBezTo>
                  <a:cubicBezTo>
                    <a:pt x="1979" y="1841"/>
                    <a:pt x="1979" y="1861"/>
                    <a:pt x="1969" y="1870"/>
                  </a:cubicBezTo>
                  <a:lnTo>
                    <a:pt x="1969" y="1851"/>
                  </a:lnTo>
                  <a:cubicBezTo>
                    <a:pt x="1969" y="1831"/>
                    <a:pt x="1969" y="1802"/>
                    <a:pt x="1979" y="1782"/>
                  </a:cubicBezTo>
                  <a:close/>
                  <a:moveTo>
                    <a:pt x="1635" y="1861"/>
                  </a:moveTo>
                  <a:cubicBezTo>
                    <a:pt x="1635" y="1870"/>
                    <a:pt x="1624" y="1880"/>
                    <a:pt x="1615" y="1880"/>
                  </a:cubicBezTo>
                  <a:lnTo>
                    <a:pt x="1605" y="1870"/>
                  </a:lnTo>
                  <a:cubicBezTo>
                    <a:pt x="1615" y="1861"/>
                    <a:pt x="1624" y="1861"/>
                    <a:pt x="1624" y="1861"/>
                  </a:cubicBezTo>
                  <a:close/>
                  <a:moveTo>
                    <a:pt x="1202" y="1831"/>
                  </a:moveTo>
                  <a:lnTo>
                    <a:pt x="1231" y="1861"/>
                  </a:lnTo>
                  <a:lnTo>
                    <a:pt x="1231" y="1890"/>
                  </a:lnTo>
                  <a:lnTo>
                    <a:pt x="1202" y="1831"/>
                  </a:lnTo>
                  <a:close/>
                  <a:moveTo>
                    <a:pt x="1438" y="1890"/>
                  </a:moveTo>
                  <a:lnTo>
                    <a:pt x="1447" y="1900"/>
                  </a:lnTo>
                  <a:lnTo>
                    <a:pt x="1438" y="1900"/>
                  </a:lnTo>
                  <a:lnTo>
                    <a:pt x="1438" y="1890"/>
                  </a:lnTo>
                  <a:close/>
                  <a:moveTo>
                    <a:pt x="1723" y="1841"/>
                  </a:moveTo>
                  <a:cubicBezTo>
                    <a:pt x="1733" y="1870"/>
                    <a:pt x="1753" y="1890"/>
                    <a:pt x="1762" y="1920"/>
                  </a:cubicBezTo>
                  <a:lnTo>
                    <a:pt x="1762" y="1929"/>
                  </a:lnTo>
                  <a:cubicBezTo>
                    <a:pt x="1733" y="1910"/>
                    <a:pt x="1713" y="1890"/>
                    <a:pt x="1694" y="1870"/>
                  </a:cubicBezTo>
                  <a:lnTo>
                    <a:pt x="1723" y="1841"/>
                  </a:lnTo>
                  <a:close/>
                  <a:moveTo>
                    <a:pt x="1457" y="1929"/>
                  </a:moveTo>
                  <a:cubicBezTo>
                    <a:pt x="1467" y="1940"/>
                    <a:pt x="1477" y="1959"/>
                    <a:pt x="1487" y="1979"/>
                  </a:cubicBezTo>
                  <a:cubicBezTo>
                    <a:pt x="1467" y="1988"/>
                    <a:pt x="1457" y="2008"/>
                    <a:pt x="1438" y="2018"/>
                  </a:cubicBezTo>
                  <a:cubicBezTo>
                    <a:pt x="1427" y="2008"/>
                    <a:pt x="1418" y="1999"/>
                    <a:pt x="1408" y="1999"/>
                  </a:cubicBezTo>
                  <a:lnTo>
                    <a:pt x="1408" y="1979"/>
                  </a:lnTo>
                  <a:cubicBezTo>
                    <a:pt x="1408" y="1969"/>
                    <a:pt x="1418" y="1959"/>
                    <a:pt x="1418" y="1940"/>
                  </a:cubicBezTo>
                  <a:cubicBezTo>
                    <a:pt x="1438" y="1940"/>
                    <a:pt x="1447" y="1929"/>
                    <a:pt x="1457" y="1929"/>
                  </a:cubicBezTo>
                  <a:close/>
                  <a:moveTo>
                    <a:pt x="1664" y="1890"/>
                  </a:moveTo>
                  <a:cubicBezTo>
                    <a:pt x="1674" y="1900"/>
                    <a:pt x="1694" y="1910"/>
                    <a:pt x="1703" y="1920"/>
                  </a:cubicBezTo>
                  <a:cubicBezTo>
                    <a:pt x="1723" y="1940"/>
                    <a:pt x="1742" y="1949"/>
                    <a:pt x="1753" y="1969"/>
                  </a:cubicBezTo>
                  <a:lnTo>
                    <a:pt x="1742" y="2047"/>
                  </a:lnTo>
                  <a:cubicBezTo>
                    <a:pt x="1723" y="2018"/>
                    <a:pt x="1694" y="1999"/>
                    <a:pt x="1664" y="1979"/>
                  </a:cubicBezTo>
                  <a:cubicBezTo>
                    <a:pt x="1654" y="1949"/>
                    <a:pt x="1644" y="1929"/>
                    <a:pt x="1635" y="1910"/>
                  </a:cubicBezTo>
                  <a:cubicBezTo>
                    <a:pt x="1644" y="1900"/>
                    <a:pt x="1654" y="1890"/>
                    <a:pt x="1664" y="1890"/>
                  </a:cubicBezTo>
                  <a:close/>
                  <a:moveTo>
                    <a:pt x="1713" y="2058"/>
                  </a:moveTo>
                  <a:lnTo>
                    <a:pt x="1742" y="2087"/>
                  </a:lnTo>
                  <a:cubicBezTo>
                    <a:pt x="1742" y="2097"/>
                    <a:pt x="1733" y="2097"/>
                    <a:pt x="1733" y="2097"/>
                  </a:cubicBezTo>
                  <a:cubicBezTo>
                    <a:pt x="1723" y="2087"/>
                    <a:pt x="1723" y="2067"/>
                    <a:pt x="1713" y="2058"/>
                  </a:cubicBezTo>
                  <a:close/>
                  <a:moveTo>
                    <a:pt x="1427" y="2058"/>
                  </a:moveTo>
                  <a:lnTo>
                    <a:pt x="1467" y="2097"/>
                  </a:lnTo>
                  <a:lnTo>
                    <a:pt x="1487" y="2117"/>
                  </a:lnTo>
                  <a:lnTo>
                    <a:pt x="1427" y="2087"/>
                  </a:lnTo>
                  <a:cubicBezTo>
                    <a:pt x="1427" y="2087"/>
                    <a:pt x="1427" y="2077"/>
                    <a:pt x="1418" y="2067"/>
                  </a:cubicBezTo>
                  <a:cubicBezTo>
                    <a:pt x="1427" y="2067"/>
                    <a:pt x="1427" y="2067"/>
                    <a:pt x="1427" y="2058"/>
                  </a:cubicBezTo>
                  <a:close/>
                  <a:moveTo>
                    <a:pt x="1506" y="2008"/>
                  </a:moveTo>
                  <a:cubicBezTo>
                    <a:pt x="1516" y="2028"/>
                    <a:pt x="1526" y="2047"/>
                    <a:pt x="1546" y="2067"/>
                  </a:cubicBezTo>
                  <a:lnTo>
                    <a:pt x="1575" y="2156"/>
                  </a:lnTo>
                  <a:lnTo>
                    <a:pt x="1575" y="2156"/>
                  </a:lnTo>
                  <a:lnTo>
                    <a:pt x="1565" y="2146"/>
                  </a:lnTo>
                  <a:cubicBezTo>
                    <a:pt x="1526" y="2117"/>
                    <a:pt x="1497" y="2077"/>
                    <a:pt x="1457" y="2038"/>
                  </a:cubicBezTo>
                  <a:cubicBezTo>
                    <a:pt x="1477" y="2028"/>
                    <a:pt x="1487" y="2018"/>
                    <a:pt x="1506" y="2008"/>
                  </a:cubicBezTo>
                  <a:close/>
                  <a:moveTo>
                    <a:pt x="2864" y="1920"/>
                  </a:moveTo>
                  <a:cubicBezTo>
                    <a:pt x="2786" y="1949"/>
                    <a:pt x="2697" y="1988"/>
                    <a:pt x="2608" y="2028"/>
                  </a:cubicBezTo>
                  <a:cubicBezTo>
                    <a:pt x="2490" y="2077"/>
                    <a:pt x="2382" y="2126"/>
                    <a:pt x="2264" y="2176"/>
                  </a:cubicBezTo>
                  <a:cubicBezTo>
                    <a:pt x="2402" y="2106"/>
                    <a:pt x="2549" y="2028"/>
                    <a:pt x="2687" y="1959"/>
                  </a:cubicBezTo>
                  <a:cubicBezTo>
                    <a:pt x="2746" y="1940"/>
                    <a:pt x="2805" y="1929"/>
                    <a:pt x="2864" y="1920"/>
                  </a:cubicBezTo>
                  <a:close/>
                  <a:moveTo>
                    <a:pt x="1516" y="2289"/>
                  </a:moveTo>
                  <a:lnTo>
                    <a:pt x="1467" y="2313"/>
                  </a:lnTo>
                  <a:lnTo>
                    <a:pt x="1457" y="2303"/>
                  </a:lnTo>
                  <a:cubicBezTo>
                    <a:pt x="1482" y="2303"/>
                    <a:pt x="1499" y="2297"/>
                    <a:pt x="1516" y="2289"/>
                  </a:cubicBezTo>
                  <a:close/>
                  <a:moveTo>
                    <a:pt x="2087" y="2284"/>
                  </a:moveTo>
                  <a:cubicBezTo>
                    <a:pt x="2087" y="2303"/>
                    <a:pt x="2077" y="2313"/>
                    <a:pt x="2068" y="2333"/>
                  </a:cubicBezTo>
                  <a:cubicBezTo>
                    <a:pt x="2057" y="2323"/>
                    <a:pt x="2057" y="2313"/>
                    <a:pt x="2048" y="2303"/>
                  </a:cubicBezTo>
                  <a:cubicBezTo>
                    <a:pt x="2057" y="2303"/>
                    <a:pt x="2077" y="2294"/>
                    <a:pt x="2087" y="2284"/>
                  </a:cubicBezTo>
                  <a:close/>
                  <a:moveTo>
                    <a:pt x="778" y="1969"/>
                  </a:moveTo>
                  <a:lnTo>
                    <a:pt x="778" y="1969"/>
                  </a:lnTo>
                  <a:cubicBezTo>
                    <a:pt x="857" y="1999"/>
                    <a:pt x="926" y="2038"/>
                    <a:pt x="1005" y="2067"/>
                  </a:cubicBezTo>
                  <a:cubicBezTo>
                    <a:pt x="1103" y="2156"/>
                    <a:pt x="1191" y="2254"/>
                    <a:pt x="1290" y="2343"/>
                  </a:cubicBezTo>
                  <a:cubicBezTo>
                    <a:pt x="1280" y="2343"/>
                    <a:pt x="1270" y="2353"/>
                    <a:pt x="1270" y="2353"/>
                  </a:cubicBezTo>
                  <a:cubicBezTo>
                    <a:pt x="1261" y="2353"/>
                    <a:pt x="1250" y="2343"/>
                    <a:pt x="1241" y="2343"/>
                  </a:cubicBezTo>
                  <a:cubicBezTo>
                    <a:pt x="1132" y="2264"/>
                    <a:pt x="1024" y="2176"/>
                    <a:pt x="916" y="2087"/>
                  </a:cubicBezTo>
                  <a:cubicBezTo>
                    <a:pt x="867" y="2047"/>
                    <a:pt x="828" y="2008"/>
                    <a:pt x="778" y="1969"/>
                  </a:cubicBezTo>
                  <a:close/>
                  <a:moveTo>
                    <a:pt x="2363" y="2323"/>
                  </a:moveTo>
                  <a:lnTo>
                    <a:pt x="2363" y="2323"/>
                  </a:lnTo>
                  <a:cubicBezTo>
                    <a:pt x="2343" y="2333"/>
                    <a:pt x="2313" y="2343"/>
                    <a:pt x="2284" y="2353"/>
                  </a:cubicBezTo>
                  <a:cubicBezTo>
                    <a:pt x="2274" y="2362"/>
                    <a:pt x="2254" y="2362"/>
                    <a:pt x="2245" y="2362"/>
                  </a:cubicBezTo>
                  <a:cubicBezTo>
                    <a:pt x="2284" y="2353"/>
                    <a:pt x="2323" y="2333"/>
                    <a:pt x="2363" y="2323"/>
                  </a:cubicBezTo>
                  <a:close/>
                  <a:moveTo>
                    <a:pt x="2127" y="2303"/>
                  </a:moveTo>
                  <a:cubicBezTo>
                    <a:pt x="2127" y="2303"/>
                    <a:pt x="2136" y="2303"/>
                    <a:pt x="2136" y="2313"/>
                  </a:cubicBezTo>
                  <a:cubicBezTo>
                    <a:pt x="2136" y="2323"/>
                    <a:pt x="2146" y="2343"/>
                    <a:pt x="2146" y="2362"/>
                  </a:cubicBezTo>
                  <a:cubicBezTo>
                    <a:pt x="2136" y="2362"/>
                    <a:pt x="2127" y="2362"/>
                    <a:pt x="2116" y="2373"/>
                  </a:cubicBezTo>
                  <a:lnTo>
                    <a:pt x="2097" y="2353"/>
                  </a:lnTo>
                  <a:cubicBezTo>
                    <a:pt x="2107" y="2333"/>
                    <a:pt x="2116" y="2313"/>
                    <a:pt x="2127" y="2303"/>
                  </a:cubicBezTo>
                  <a:close/>
                  <a:moveTo>
                    <a:pt x="1890" y="0"/>
                  </a:moveTo>
                  <a:cubicBezTo>
                    <a:pt x="1851" y="0"/>
                    <a:pt x="1812" y="0"/>
                    <a:pt x="1772" y="11"/>
                  </a:cubicBezTo>
                  <a:lnTo>
                    <a:pt x="1772" y="837"/>
                  </a:lnTo>
                  <a:cubicBezTo>
                    <a:pt x="1772" y="857"/>
                    <a:pt x="1762" y="866"/>
                    <a:pt x="1753" y="886"/>
                  </a:cubicBezTo>
                  <a:cubicBezTo>
                    <a:pt x="1733" y="818"/>
                    <a:pt x="1703" y="748"/>
                    <a:pt x="1683" y="680"/>
                  </a:cubicBezTo>
                  <a:cubicBezTo>
                    <a:pt x="1664" y="552"/>
                    <a:pt x="1654" y="424"/>
                    <a:pt x="1644" y="296"/>
                  </a:cubicBezTo>
                  <a:cubicBezTo>
                    <a:pt x="1635" y="208"/>
                    <a:pt x="1624" y="119"/>
                    <a:pt x="1615" y="20"/>
                  </a:cubicBezTo>
                  <a:cubicBezTo>
                    <a:pt x="1595" y="20"/>
                    <a:pt x="1575" y="30"/>
                    <a:pt x="1546" y="30"/>
                  </a:cubicBezTo>
                  <a:cubicBezTo>
                    <a:pt x="1555" y="144"/>
                    <a:pt x="1565" y="267"/>
                    <a:pt x="1574" y="381"/>
                  </a:cubicBezTo>
                  <a:lnTo>
                    <a:pt x="1574" y="381"/>
                  </a:lnTo>
                  <a:cubicBezTo>
                    <a:pt x="1535" y="265"/>
                    <a:pt x="1496" y="157"/>
                    <a:pt x="1457" y="50"/>
                  </a:cubicBezTo>
                  <a:cubicBezTo>
                    <a:pt x="1418" y="59"/>
                    <a:pt x="1379" y="70"/>
                    <a:pt x="1349" y="79"/>
                  </a:cubicBezTo>
                  <a:cubicBezTo>
                    <a:pt x="1398" y="286"/>
                    <a:pt x="1457" y="493"/>
                    <a:pt x="1516" y="700"/>
                  </a:cubicBezTo>
                  <a:cubicBezTo>
                    <a:pt x="1565" y="837"/>
                    <a:pt x="1605" y="985"/>
                    <a:pt x="1654" y="1122"/>
                  </a:cubicBezTo>
                  <a:lnTo>
                    <a:pt x="1624" y="1181"/>
                  </a:lnTo>
                  <a:cubicBezTo>
                    <a:pt x="1565" y="945"/>
                    <a:pt x="1497" y="709"/>
                    <a:pt x="1427" y="483"/>
                  </a:cubicBezTo>
                  <a:cubicBezTo>
                    <a:pt x="1388" y="345"/>
                    <a:pt x="1349" y="217"/>
                    <a:pt x="1309" y="89"/>
                  </a:cubicBezTo>
                  <a:cubicBezTo>
                    <a:pt x="1300" y="89"/>
                    <a:pt x="1290" y="99"/>
                    <a:pt x="1280" y="99"/>
                  </a:cubicBezTo>
                  <a:cubicBezTo>
                    <a:pt x="1368" y="404"/>
                    <a:pt x="1457" y="709"/>
                    <a:pt x="1546" y="1024"/>
                  </a:cubicBezTo>
                  <a:cubicBezTo>
                    <a:pt x="1565" y="1093"/>
                    <a:pt x="1585" y="1162"/>
                    <a:pt x="1605" y="1240"/>
                  </a:cubicBezTo>
                  <a:cubicBezTo>
                    <a:pt x="1585" y="1280"/>
                    <a:pt x="1575" y="1319"/>
                    <a:pt x="1556" y="1369"/>
                  </a:cubicBezTo>
                  <a:cubicBezTo>
                    <a:pt x="1457" y="1181"/>
                    <a:pt x="1368" y="995"/>
                    <a:pt x="1270" y="818"/>
                  </a:cubicBezTo>
                  <a:cubicBezTo>
                    <a:pt x="1250" y="581"/>
                    <a:pt x="1231" y="345"/>
                    <a:pt x="1221" y="119"/>
                  </a:cubicBezTo>
                  <a:cubicBezTo>
                    <a:pt x="1172" y="138"/>
                    <a:pt x="1123" y="158"/>
                    <a:pt x="1064" y="178"/>
                  </a:cubicBezTo>
                  <a:cubicBezTo>
                    <a:pt x="1073" y="267"/>
                    <a:pt x="1073" y="355"/>
                    <a:pt x="1083" y="453"/>
                  </a:cubicBezTo>
                  <a:cubicBezTo>
                    <a:pt x="1044" y="374"/>
                    <a:pt x="1005" y="306"/>
                    <a:pt x="965" y="227"/>
                  </a:cubicBezTo>
                  <a:lnTo>
                    <a:pt x="906" y="256"/>
                  </a:lnTo>
                  <a:cubicBezTo>
                    <a:pt x="965" y="385"/>
                    <a:pt x="1034" y="503"/>
                    <a:pt x="1093" y="621"/>
                  </a:cubicBezTo>
                  <a:cubicBezTo>
                    <a:pt x="1103" y="700"/>
                    <a:pt x="1103" y="778"/>
                    <a:pt x="1113" y="857"/>
                  </a:cubicBezTo>
                  <a:cubicBezTo>
                    <a:pt x="1054" y="768"/>
                    <a:pt x="994" y="689"/>
                    <a:pt x="935" y="601"/>
                  </a:cubicBezTo>
                  <a:cubicBezTo>
                    <a:pt x="887" y="512"/>
                    <a:pt x="828" y="424"/>
                    <a:pt x="778" y="335"/>
                  </a:cubicBezTo>
                  <a:cubicBezTo>
                    <a:pt x="758" y="355"/>
                    <a:pt x="739" y="365"/>
                    <a:pt x="719" y="374"/>
                  </a:cubicBezTo>
                  <a:cubicBezTo>
                    <a:pt x="847" y="581"/>
                    <a:pt x="955" y="798"/>
                    <a:pt x="1064" y="1004"/>
                  </a:cubicBezTo>
                  <a:cubicBezTo>
                    <a:pt x="1083" y="1044"/>
                    <a:pt x="1103" y="1074"/>
                    <a:pt x="1123" y="1113"/>
                  </a:cubicBezTo>
                  <a:cubicBezTo>
                    <a:pt x="965" y="886"/>
                    <a:pt x="798" y="670"/>
                    <a:pt x="621" y="453"/>
                  </a:cubicBezTo>
                  <a:lnTo>
                    <a:pt x="513" y="562"/>
                  </a:lnTo>
                  <a:cubicBezTo>
                    <a:pt x="729" y="827"/>
                    <a:pt x="935" y="1103"/>
                    <a:pt x="1123" y="1378"/>
                  </a:cubicBezTo>
                  <a:cubicBezTo>
                    <a:pt x="1024" y="1299"/>
                    <a:pt x="935" y="1231"/>
                    <a:pt x="837" y="1152"/>
                  </a:cubicBezTo>
                  <a:cubicBezTo>
                    <a:pt x="798" y="1074"/>
                    <a:pt x="749" y="995"/>
                    <a:pt x="709" y="916"/>
                  </a:cubicBezTo>
                  <a:lnTo>
                    <a:pt x="502" y="562"/>
                  </a:lnTo>
                  <a:cubicBezTo>
                    <a:pt x="493" y="581"/>
                    <a:pt x="473" y="601"/>
                    <a:pt x="454" y="611"/>
                  </a:cubicBezTo>
                  <a:cubicBezTo>
                    <a:pt x="542" y="759"/>
                    <a:pt x="621" y="896"/>
                    <a:pt x="699" y="1034"/>
                  </a:cubicBezTo>
                  <a:lnTo>
                    <a:pt x="463" y="857"/>
                  </a:lnTo>
                  <a:cubicBezTo>
                    <a:pt x="424" y="818"/>
                    <a:pt x="384" y="788"/>
                    <a:pt x="336" y="759"/>
                  </a:cubicBezTo>
                  <a:cubicBezTo>
                    <a:pt x="336" y="768"/>
                    <a:pt x="325" y="778"/>
                    <a:pt x="316" y="788"/>
                  </a:cubicBezTo>
                  <a:cubicBezTo>
                    <a:pt x="463" y="896"/>
                    <a:pt x="601" y="1004"/>
                    <a:pt x="739" y="1113"/>
                  </a:cubicBezTo>
                  <a:cubicBezTo>
                    <a:pt x="769" y="1172"/>
                    <a:pt x="798" y="1221"/>
                    <a:pt x="828" y="1280"/>
                  </a:cubicBezTo>
                  <a:cubicBezTo>
                    <a:pt x="808" y="1260"/>
                    <a:pt x="778" y="1240"/>
                    <a:pt x="758" y="1221"/>
                  </a:cubicBezTo>
                  <a:cubicBezTo>
                    <a:pt x="601" y="1093"/>
                    <a:pt x="443" y="965"/>
                    <a:pt x="276" y="847"/>
                  </a:cubicBezTo>
                  <a:cubicBezTo>
                    <a:pt x="276" y="847"/>
                    <a:pt x="266" y="857"/>
                    <a:pt x="266" y="866"/>
                  </a:cubicBezTo>
                  <a:cubicBezTo>
                    <a:pt x="463" y="1024"/>
                    <a:pt x="670" y="1192"/>
                    <a:pt x="867" y="1349"/>
                  </a:cubicBezTo>
                  <a:cubicBezTo>
                    <a:pt x="876" y="1359"/>
                    <a:pt x="876" y="1359"/>
                    <a:pt x="876" y="1369"/>
                  </a:cubicBezTo>
                  <a:lnTo>
                    <a:pt x="994" y="1575"/>
                  </a:lnTo>
                  <a:cubicBezTo>
                    <a:pt x="867" y="1447"/>
                    <a:pt x="739" y="1329"/>
                    <a:pt x="601" y="1201"/>
                  </a:cubicBezTo>
                  <a:cubicBezTo>
                    <a:pt x="493" y="1093"/>
                    <a:pt x="375" y="985"/>
                    <a:pt x="257" y="866"/>
                  </a:cubicBezTo>
                  <a:cubicBezTo>
                    <a:pt x="257" y="877"/>
                    <a:pt x="247" y="886"/>
                    <a:pt x="247" y="896"/>
                  </a:cubicBezTo>
                  <a:cubicBezTo>
                    <a:pt x="443" y="1093"/>
                    <a:pt x="650" y="1290"/>
                    <a:pt x="857" y="1487"/>
                  </a:cubicBezTo>
                  <a:lnTo>
                    <a:pt x="1044" y="1673"/>
                  </a:lnTo>
                  <a:cubicBezTo>
                    <a:pt x="1093" y="1782"/>
                    <a:pt x="1152" y="1890"/>
                    <a:pt x="1211" y="1999"/>
                  </a:cubicBezTo>
                  <a:cubicBezTo>
                    <a:pt x="1172" y="1988"/>
                    <a:pt x="1142" y="1979"/>
                    <a:pt x="1113" y="1959"/>
                  </a:cubicBezTo>
                  <a:cubicBezTo>
                    <a:pt x="798" y="1644"/>
                    <a:pt x="483" y="1329"/>
                    <a:pt x="178" y="1014"/>
                  </a:cubicBezTo>
                  <a:cubicBezTo>
                    <a:pt x="158" y="1063"/>
                    <a:pt x="128" y="1113"/>
                    <a:pt x="119" y="1162"/>
                  </a:cubicBezTo>
                  <a:cubicBezTo>
                    <a:pt x="325" y="1378"/>
                    <a:pt x="542" y="1595"/>
                    <a:pt x="758" y="1811"/>
                  </a:cubicBezTo>
                  <a:cubicBezTo>
                    <a:pt x="660" y="1772"/>
                    <a:pt x="561" y="1732"/>
                    <a:pt x="473" y="1693"/>
                  </a:cubicBezTo>
                  <a:cubicBezTo>
                    <a:pt x="345" y="1585"/>
                    <a:pt x="217" y="1467"/>
                    <a:pt x="99" y="1349"/>
                  </a:cubicBezTo>
                  <a:cubicBezTo>
                    <a:pt x="89" y="1339"/>
                    <a:pt x="80" y="1319"/>
                    <a:pt x="60" y="1310"/>
                  </a:cubicBezTo>
                  <a:cubicBezTo>
                    <a:pt x="60" y="1319"/>
                    <a:pt x="60" y="1339"/>
                    <a:pt x="50" y="1349"/>
                  </a:cubicBezTo>
                  <a:cubicBezTo>
                    <a:pt x="158" y="1457"/>
                    <a:pt x="276" y="1555"/>
                    <a:pt x="384" y="1664"/>
                  </a:cubicBezTo>
                  <a:cubicBezTo>
                    <a:pt x="266" y="1614"/>
                    <a:pt x="139" y="1566"/>
                    <a:pt x="21" y="1507"/>
                  </a:cubicBezTo>
                  <a:cubicBezTo>
                    <a:pt x="10" y="1555"/>
                    <a:pt x="10" y="1605"/>
                    <a:pt x="1" y="1654"/>
                  </a:cubicBezTo>
                  <a:cubicBezTo>
                    <a:pt x="227" y="1743"/>
                    <a:pt x="454" y="1841"/>
                    <a:pt x="680" y="1929"/>
                  </a:cubicBezTo>
                  <a:cubicBezTo>
                    <a:pt x="837" y="2067"/>
                    <a:pt x="994" y="2195"/>
                    <a:pt x="1152" y="2313"/>
                  </a:cubicBezTo>
                  <a:lnTo>
                    <a:pt x="1034" y="2284"/>
                  </a:lnTo>
                  <a:cubicBezTo>
                    <a:pt x="994" y="2274"/>
                    <a:pt x="955" y="2254"/>
                    <a:pt x="906" y="2244"/>
                  </a:cubicBezTo>
                  <a:cubicBezTo>
                    <a:pt x="601" y="2117"/>
                    <a:pt x="296" y="1979"/>
                    <a:pt x="1" y="1831"/>
                  </a:cubicBezTo>
                  <a:lnTo>
                    <a:pt x="1" y="1831"/>
                  </a:lnTo>
                  <a:cubicBezTo>
                    <a:pt x="1" y="1890"/>
                    <a:pt x="10" y="1940"/>
                    <a:pt x="21" y="1988"/>
                  </a:cubicBezTo>
                  <a:cubicBezTo>
                    <a:pt x="325" y="2136"/>
                    <a:pt x="631" y="2274"/>
                    <a:pt x="946" y="2402"/>
                  </a:cubicBezTo>
                  <a:lnTo>
                    <a:pt x="2697" y="2402"/>
                  </a:lnTo>
                  <a:cubicBezTo>
                    <a:pt x="2825" y="2392"/>
                    <a:pt x="2943" y="2382"/>
                    <a:pt x="3061" y="2373"/>
                  </a:cubicBezTo>
                  <a:cubicBezTo>
                    <a:pt x="3219" y="2362"/>
                    <a:pt x="3367" y="2343"/>
                    <a:pt x="3524" y="2333"/>
                  </a:cubicBezTo>
                  <a:cubicBezTo>
                    <a:pt x="3541" y="2324"/>
                    <a:pt x="3543" y="2301"/>
                    <a:pt x="3531" y="2301"/>
                  </a:cubicBezTo>
                  <a:cubicBezTo>
                    <a:pt x="3529" y="2301"/>
                    <a:pt x="3527" y="2302"/>
                    <a:pt x="3524" y="2303"/>
                  </a:cubicBezTo>
                  <a:cubicBezTo>
                    <a:pt x="3209" y="2333"/>
                    <a:pt x="2884" y="2362"/>
                    <a:pt x="2569" y="2392"/>
                  </a:cubicBezTo>
                  <a:cubicBezTo>
                    <a:pt x="2608" y="2373"/>
                    <a:pt x="2648" y="2353"/>
                    <a:pt x="2687" y="2343"/>
                  </a:cubicBezTo>
                  <a:cubicBezTo>
                    <a:pt x="2835" y="2323"/>
                    <a:pt x="2982" y="2313"/>
                    <a:pt x="3130" y="2294"/>
                  </a:cubicBezTo>
                  <a:cubicBezTo>
                    <a:pt x="3317" y="2274"/>
                    <a:pt x="3514" y="2254"/>
                    <a:pt x="3711" y="2235"/>
                  </a:cubicBezTo>
                  <a:cubicBezTo>
                    <a:pt x="3711" y="2225"/>
                    <a:pt x="3711" y="2215"/>
                    <a:pt x="3721" y="2205"/>
                  </a:cubicBezTo>
                  <a:lnTo>
                    <a:pt x="3721" y="2205"/>
                  </a:lnTo>
                  <a:cubicBezTo>
                    <a:pt x="3406" y="2235"/>
                    <a:pt x="3091" y="2264"/>
                    <a:pt x="2776" y="2303"/>
                  </a:cubicBezTo>
                  <a:cubicBezTo>
                    <a:pt x="2973" y="2225"/>
                    <a:pt x="3170" y="2136"/>
                    <a:pt x="3356" y="2058"/>
                  </a:cubicBezTo>
                  <a:cubicBezTo>
                    <a:pt x="3494" y="2028"/>
                    <a:pt x="3632" y="1988"/>
                    <a:pt x="3770" y="1959"/>
                  </a:cubicBezTo>
                  <a:lnTo>
                    <a:pt x="3770" y="1929"/>
                  </a:lnTo>
                  <a:cubicBezTo>
                    <a:pt x="3681" y="1949"/>
                    <a:pt x="3603" y="1969"/>
                    <a:pt x="3514" y="1988"/>
                  </a:cubicBezTo>
                  <a:cubicBezTo>
                    <a:pt x="3583" y="1959"/>
                    <a:pt x="3652" y="1929"/>
                    <a:pt x="3711" y="1900"/>
                  </a:cubicBezTo>
                  <a:cubicBezTo>
                    <a:pt x="3794" y="1867"/>
                    <a:pt x="3743" y="1783"/>
                    <a:pt x="3671" y="1783"/>
                  </a:cubicBezTo>
                  <a:cubicBezTo>
                    <a:pt x="3658" y="1783"/>
                    <a:pt x="3645" y="1786"/>
                    <a:pt x="3632" y="1792"/>
                  </a:cubicBezTo>
                  <a:cubicBezTo>
                    <a:pt x="3297" y="1940"/>
                    <a:pt x="2953" y="2087"/>
                    <a:pt x="2619" y="2225"/>
                  </a:cubicBezTo>
                  <a:cubicBezTo>
                    <a:pt x="2481" y="2264"/>
                    <a:pt x="2353" y="2303"/>
                    <a:pt x="2215" y="2343"/>
                  </a:cubicBezTo>
                  <a:cubicBezTo>
                    <a:pt x="2205" y="2303"/>
                    <a:pt x="2195" y="2274"/>
                    <a:pt x="2186" y="2244"/>
                  </a:cubicBezTo>
                  <a:cubicBezTo>
                    <a:pt x="2471" y="2126"/>
                    <a:pt x="2746" y="1999"/>
                    <a:pt x="3022" y="1880"/>
                  </a:cubicBezTo>
                  <a:lnTo>
                    <a:pt x="3288" y="1821"/>
                  </a:lnTo>
                  <a:cubicBezTo>
                    <a:pt x="3445" y="1782"/>
                    <a:pt x="3612" y="1732"/>
                    <a:pt x="3780" y="1693"/>
                  </a:cubicBezTo>
                  <a:lnTo>
                    <a:pt x="3780" y="1664"/>
                  </a:lnTo>
                  <a:cubicBezTo>
                    <a:pt x="3573" y="1713"/>
                    <a:pt x="3367" y="1762"/>
                    <a:pt x="3170" y="1811"/>
                  </a:cubicBezTo>
                  <a:cubicBezTo>
                    <a:pt x="3347" y="1732"/>
                    <a:pt x="3533" y="1644"/>
                    <a:pt x="3721" y="1566"/>
                  </a:cubicBezTo>
                  <a:cubicBezTo>
                    <a:pt x="3738" y="1557"/>
                    <a:pt x="3725" y="1534"/>
                    <a:pt x="3709" y="1534"/>
                  </a:cubicBezTo>
                  <a:cubicBezTo>
                    <a:pt x="3707" y="1534"/>
                    <a:pt x="3704" y="1534"/>
                    <a:pt x="3701" y="1536"/>
                  </a:cubicBezTo>
                  <a:cubicBezTo>
                    <a:pt x="3474" y="1644"/>
                    <a:pt x="3238" y="1752"/>
                    <a:pt x="3012" y="1851"/>
                  </a:cubicBezTo>
                  <a:cubicBezTo>
                    <a:pt x="2934" y="1870"/>
                    <a:pt x="2864" y="1890"/>
                    <a:pt x="2786" y="1900"/>
                  </a:cubicBezTo>
                  <a:cubicBezTo>
                    <a:pt x="3111" y="1732"/>
                    <a:pt x="3426" y="1575"/>
                    <a:pt x="3741" y="1408"/>
                  </a:cubicBezTo>
                  <a:cubicBezTo>
                    <a:pt x="3730" y="1359"/>
                    <a:pt x="3721" y="1310"/>
                    <a:pt x="3701" y="1270"/>
                  </a:cubicBezTo>
                  <a:cubicBezTo>
                    <a:pt x="3219" y="1526"/>
                    <a:pt x="2737" y="1772"/>
                    <a:pt x="2254" y="2028"/>
                  </a:cubicBezTo>
                  <a:cubicBezTo>
                    <a:pt x="2254" y="2018"/>
                    <a:pt x="2264" y="1999"/>
                    <a:pt x="2274" y="1988"/>
                  </a:cubicBezTo>
                  <a:cubicBezTo>
                    <a:pt x="2422" y="1890"/>
                    <a:pt x="2560" y="1792"/>
                    <a:pt x="2707" y="1693"/>
                  </a:cubicBezTo>
                  <a:cubicBezTo>
                    <a:pt x="2855" y="1605"/>
                    <a:pt x="3002" y="1526"/>
                    <a:pt x="3140" y="1447"/>
                  </a:cubicBezTo>
                  <a:cubicBezTo>
                    <a:pt x="3317" y="1349"/>
                    <a:pt x="3485" y="1251"/>
                    <a:pt x="3662" y="1152"/>
                  </a:cubicBezTo>
                  <a:cubicBezTo>
                    <a:pt x="3652" y="1142"/>
                    <a:pt x="3652" y="1133"/>
                    <a:pt x="3652" y="1122"/>
                  </a:cubicBezTo>
                  <a:cubicBezTo>
                    <a:pt x="3426" y="1251"/>
                    <a:pt x="3189" y="1378"/>
                    <a:pt x="2963" y="1516"/>
                  </a:cubicBezTo>
                  <a:lnTo>
                    <a:pt x="3612" y="1044"/>
                  </a:lnTo>
                  <a:lnTo>
                    <a:pt x="3553" y="926"/>
                  </a:lnTo>
                  <a:cubicBezTo>
                    <a:pt x="3445" y="995"/>
                    <a:pt x="3337" y="1074"/>
                    <a:pt x="3238" y="1152"/>
                  </a:cubicBezTo>
                  <a:cubicBezTo>
                    <a:pt x="3150" y="1181"/>
                    <a:pt x="3071" y="1221"/>
                    <a:pt x="2993" y="1251"/>
                  </a:cubicBezTo>
                  <a:cubicBezTo>
                    <a:pt x="3032" y="1211"/>
                    <a:pt x="3081" y="1172"/>
                    <a:pt x="3130" y="1122"/>
                  </a:cubicBezTo>
                  <a:cubicBezTo>
                    <a:pt x="3238" y="1014"/>
                    <a:pt x="3356" y="906"/>
                    <a:pt x="3465" y="788"/>
                  </a:cubicBezTo>
                  <a:cubicBezTo>
                    <a:pt x="3455" y="778"/>
                    <a:pt x="3445" y="768"/>
                    <a:pt x="3445" y="759"/>
                  </a:cubicBezTo>
                  <a:cubicBezTo>
                    <a:pt x="3268" y="945"/>
                    <a:pt x="3091" y="1122"/>
                    <a:pt x="2904" y="1290"/>
                  </a:cubicBezTo>
                  <a:cubicBezTo>
                    <a:pt x="2894" y="1290"/>
                    <a:pt x="2894" y="1290"/>
                    <a:pt x="2884" y="1299"/>
                  </a:cubicBezTo>
                  <a:cubicBezTo>
                    <a:pt x="3061" y="1103"/>
                    <a:pt x="3229" y="906"/>
                    <a:pt x="3396" y="700"/>
                  </a:cubicBezTo>
                  <a:cubicBezTo>
                    <a:pt x="3367" y="670"/>
                    <a:pt x="3337" y="630"/>
                    <a:pt x="3297" y="591"/>
                  </a:cubicBezTo>
                  <a:cubicBezTo>
                    <a:pt x="3248" y="650"/>
                    <a:pt x="3209" y="700"/>
                    <a:pt x="3159" y="759"/>
                  </a:cubicBezTo>
                  <a:cubicBezTo>
                    <a:pt x="3071" y="818"/>
                    <a:pt x="2993" y="877"/>
                    <a:pt x="2914" y="926"/>
                  </a:cubicBezTo>
                  <a:cubicBezTo>
                    <a:pt x="3002" y="778"/>
                    <a:pt x="3091" y="630"/>
                    <a:pt x="3179" y="473"/>
                  </a:cubicBezTo>
                  <a:cubicBezTo>
                    <a:pt x="3130" y="433"/>
                    <a:pt x="3081" y="394"/>
                    <a:pt x="3022" y="355"/>
                  </a:cubicBezTo>
                  <a:cubicBezTo>
                    <a:pt x="2934" y="542"/>
                    <a:pt x="2835" y="719"/>
                    <a:pt x="2737" y="906"/>
                  </a:cubicBezTo>
                  <a:cubicBezTo>
                    <a:pt x="2786" y="788"/>
                    <a:pt x="2835" y="670"/>
                    <a:pt x="2875" y="552"/>
                  </a:cubicBezTo>
                  <a:lnTo>
                    <a:pt x="2963" y="315"/>
                  </a:lnTo>
                  <a:cubicBezTo>
                    <a:pt x="2953" y="306"/>
                    <a:pt x="2943" y="306"/>
                    <a:pt x="2934" y="296"/>
                  </a:cubicBezTo>
                  <a:cubicBezTo>
                    <a:pt x="2845" y="552"/>
                    <a:pt x="2746" y="807"/>
                    <a:pt x="2638" y="1054"/>
                  </a:cubicBezTo>
                  <a:cubicBezTo>
                    <a:pt x="2628" y="1074"/>
                    <a:pt x="2628" y="1093"/>
                    <a:pt x="2619" y="1103"/>
                  </a:cubicBezTo>
                  <a:cubicBezTo>
                    <a:pt x="2608" y="1133"/>
                    <a:pt x="2589" y="1152"/>
                    <a:pt x="2579" y="1172"/>
                  </a:cubicBezTo>
                  <a:cubicBezTo>
                    <a:pt x="2530" y="1211"/>
                    <a:pt x="2481" y="1240"/>
                    <a:pt x="2431" y="1270"/>
                  </a:cubicBezTo>
                  <a:cubicBezTo>
                    <a:pt x="2540" y="1063"/>
                    <a:pt x="2648" y="847"/>
                    <a:pt x="2746" y="621"/>
                  </a:cubicBezTo>
                  <a:cubicBezTo>
                    <a:pt x="2796" y="512"/>
                    <a:pt x="2845" y="394"/>
                    <a:pt x="2894" y="276"/>
                  </a:cubicBezTo>
                  <a:cubicBezTo>
                    <a:pt x="2875" y="256"/>
                    <a:pt x="2855" y="247"/>
                    <a:pt x="2835" y="237"/>
                  </a:cubicBezTo>
                  <a:cubicBezTo>
                    <a:pt x="2726" y="503"/>
                    <a:pt x="2608" y="768"/>
                    <a:pt x="2481" y="1024"/>
                  </a:cubicBezTo>
                  <a:cubicBezTo>
                    <a:pt x="2422" y="1142"/>
                    <a:pt x="2372" y="1251"/>
                    <a:pt x="2313" y="1359"/>
                  </a:cubicBezTo>
                  <a:lnTo>
                    <a:pt x="2293" y="1378"/>
                  </a:lnTo>
                  <a:cubicBezTo>
                    <a:pt x="2431" y="1074"/>
                    <a:pt x="2549" y="768"/>
                    <a:pt x="2667" y="463"/>
                  </a:cubicBezTo>
                  <a:cubicBezTo>
                    <a:pt x="2697" y="374"/>
                    <a:pt x="2726" y="286"/>
                    <a:pt x="2776" y="208"/>
                  </a:cubicBezTo>
                  <a:lnTo>
                    <a:pt x="2717" y="178"/>
                  </a:lnTo>
                  <a:cubicBezTo>
                    <a:pt x="2678" y="237"/>
                    <a:pt x="2648" y="296"/>
                    <a:pt x="2628" y="365"/>
                  </a:cubicBezTo>
                  <a:cubicBezTo>
                    <a:pt x="2589" y="453"/>
                    <a:pt x="2560" y="542"/>
                    <a:pt x="2530" y="630"/>
                  </a:cubicBezTo>
                  <a:cubicBezTo>
                    <a:pt x="2490" y="719"/>
                    <a:pt x="2461" y="818"/>
                    <a:pt x="2422" y="916"/>
                  </a:cubicBezTo>
                  <a:cubicBezTo>
                    <a:pt x="2343" y="1093"/>
                    <a:pt x="2264" y="1280"/>
                    <a:pt x="2175" y="1467"/>
                  </a:cubicBezTo>
                  <a:cubicBezTo>
                    <a:pt x="2116" y="1507"/>
                    <a:pt x="2057" y="1546"/>
                    <a:pt x="2008" y="1585"/>
                  </a:cubicBezTo>
                  <a:cubicBezTo>
                    <a:pt x="2008" y="1555"/>
                    <a:pt x="2018" y="1516"/>
                    <a:pt x="2028" y="1477"/>
                  </a:cubicBezTo>
                  <a:cubicBezTo>
                    <a:pt x="2127" y="1162"/>
                    <a:pt x="2234" y="857"/>
                    <a:pt x="2363" y="542"/>
                  </a:cubicBezTo>
                  <a:cubicBezTo>
                    <a:pt x="2422" y="404"/>
                    <a:pt x="2481" y="256"/>
                    <a:pt x="2540" y="109"/>
                  </a:cubicBezTo>
                  <a:cubicBezTo>
                    <a:pt x="2510" y="99"/>
                    <a:pt x="2490" y="99"/>
                    <a:pt x="2471" y="89"/>
                  </a:cubicBezTo>
                  <a:cubicBezTo>
                    <a:pt x="2343" y="385"/>
                    <a:pt x="2225" y="689"/>
                    <a:pt x="2116" y="985"/>
                  </a:cubicBezTo>
                  <a:lnTo>
                    <a:pt x="2087" y="1074"/>
                  </a:lnTo>
                  <a:cubicBezTo>
                    <a:pt x="2116" y="906"/>
                    <a:pt x="2146" y="748"/>
                    <a:pt x="2166" y="581"/>
                  </a:cubicBezTo>
                  <a:cubicBezTo>
                    <a:pt x="2195" y="404"/>
                    <a:pt x="2225" y="217"/>
                    <a:pt x="2254" y="40"/>
                  </a:cubicBezTo>
                  <a:cubicBezTo>
                    <a:pt x="2234" y="30"/>
                    <a:pt x="2205" y="30"/>
                    <a:pt x="2186" y="20"/>
                  </a:cubicBezTo>
                  <a:cubicBezTo>
                    <a:pt x="2166" y="50"/>
                    <a:pt x="2156" y="79"/>
                    <a:pt x="2136" y="99"/>
                  </a:cubicBezTo>
                  <a:cubicBezTo>
                    <a:pt x="2146" y="70"/>
                    <a:pt x="2146" y="50"/>
                    <a:pt x="2146" y="20"/>
                  </a:cubicBezTo>
                  <a:cubicBezTo>
                    <a:pt x="2097" y="11"/>
                    <a:pt x="2048" y="11"/>
                    <a:pt x="1989" y="11"/>
                  </a:cubicBezTo>
                  <a:lnTo>
                    <a:pt x="1930" y="512"/>
                  </a:lnTo>
                  <a:cubicBezTo>
                    <a:pt x="1920" y="522"/>
                    <a:pt x="1920" y="542"/>
                    <a:pt x="1910" y="552"/>
                  </a:cubicBezTo>
                  <a:lnTo>
                    <a:pt x="1910" y="414"/>
                  </a:lnTo>
                  <a:cubicBezTo>
                    <a:pt x="1920" y="276"/>
                    <a:pt x="1920" y="138"/>
                    <a:pt x="1920"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15"/>
            <p:cNvSpPr/>
            <p:nvPr/>
          </p:nvSpPr>
          <p:spPr>
            <a:xfrm>
              <a:off x="5034604" y="5070107"/>
              <a:ext cx="73299" cy="12711"/>
            </a:xfrm>
            <a:custGeom>
              <a:avLst/>
              <a:gdLst/>
              <a:ahLst/>
              <a:cxnLst/>
              <a:rect l="l" t="t" r="r" b="b"/>
              <a:pathLst>
                <a:path w="346" h="60" extrusionOk="0">
                  <a:moveTo>
                    <a:pt x="1" y="1"/>
                  </a:moveTo>
                  <a:cubicBezTo>
                    <a:pt x="1" y="11"/>
                    <a:pt x="11" y="20"/>
                    <a:pt x="11" y="31"/>
                  </a:cubicBezTo>
                  <a:lnTo>
                    <a:pt x="188" y="60"/>
                  </a:lnTo>
                  <a:lnTo>
                    <a:pt x="346" y="60"/>
                  </a:lnTo>
                  <a:cubicBezTo>
                    <a:pt x="306" y="60"/>
                    <a:pt x="267" y="50"/>
                    <a:pt x="228" y="40"/>
                  </a:cubicBezTo>
                  <a:cubicBezTo>
                    <a:pt x="149" y="31"/>
                    <a:pt x="80" y="11"/>
                    <a:pt x="1"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15"/>
            <p:cNvSpPr/>
            <p:nvPr/>
          </p:nvSpPr>
          <p:spPr>
            <a:xfrm>
              <a:off x="8094943" y="4573961"/>
              <a:ext cx="802055" cy="508858"/>
            </a:xfrm>
            <a:custGeom>
              <a:avLst/>
              <a:gdLst/>
              <a:ahLst/>
              <a:cxnLst/>
              <a:rect l="l" t="t" r="r" b="b"/>
              <a:pathLst>
                <a:path w="3786" h="2402" extrusionOk="0">
                  <a:moveTo>
                    <a:pt x="1506" y="424"/>
                  </a:moveTo>
                  <a:cubicBezTo>
                    <a:pt x="1545" y="512"/>
                    <a:pt x="1575" y="601"/>
                    <a:pt x="1604" y="689"/>
                  </a:cubicBezTo>
                  <a:cubicBezTo>
                    <a:pt x="1614" y="728"/>
                    <a:pt x="1615" y="766"/>
                    <a:pt x="1623" y="796"/>
                  </a:cubicBezTo>
                  <a:lnTo>
                    <a:pt x="1623" y="796"/>
                  </a:lnTo>
                  <a:cubicBezTo>
                    <a:pt x="1584" y="668"/>
                    <a:pt x="1545" y="541"/>
                    <a:pt x="1506" y="424"/>
                  </a:cubicBezTo>
                  <a:close/>
                  <a:moveTo>
                    <a:pt x="1053" y="837"/>
                  </a:moveTo>
                  <a:cubicBezTo>
                    <a:pt x="1063" y="847"/>
                    <a:pt x="1073" y="857"/>
                    <a:pt x="1083" y="877"/>
                  </a:cubicBezTo>
                  <a:cubicBezTo>
                    <a:pt x="1093" y="886"/>
                    <a:pt x="1103" y="906"/>
                    <a:pt x="1112" y="916"/>
                  </a:cubicBezTo>
                  <a:cubicBezTo>
                    <a:pt x="1112" y="936"/>
                    <a:pt x="1112" y="945"/>
                    <a:pt x="1122" y="965"/>
                  </a:cubicBezTo>
                  <a:cubicBezTo>
                    <a:pt x="1093" y="916"/>
                    <a:pt x="1073" y="877"/>
                    <a:pt x="1053" y="837"/>
                  </a:cubicBezTo>
                  <a:close/>
                  <a:moveTo>
                    <a:pt x="1742" y="1083"/>
                  </a:moveTo>
                  <a:lnTo>
                    <a:pt x="1772" y="1172"/>
                  </a:lnTo>
                  <a:lnTo>
                    <a:pt x="1772" y="1290"/>
                  </a:lnTo>
                  <a:cubicBezTo>
                    <a:pt x="1762" y="1260"/>
                    <a:pt x="1752" y="1240"/>
                    <a:pt x="1742" y="1211"/>
                  </a:cubicBezTo>
                  <a:lnTo>
                    <a:pt x="1742" y="1172"/>
                  </a:lnTo>
                  <a:cubicBezTo>
                    <a:pt x="1742" y="1152"/>
                    <a:pt x="1733" y="1133"/>
                    <a:pt x="1733" y="1103"/>
                  </a:cubicBezTo>
                  <a:cubicBezTo>
                    <a:pt x="1733" y="1093"/>
                    <a:pt x="1742" y="1093"/>
                    <a:pt x="1742" y="1083"/>
                  </a:cubicBezTo>
                  <a:close/>
                  <a:moveTo>
                    <a:pt x="1280" y="995"/>
                  </a:moveTo>
                  <a:cubicBezTo>
                    <a:pt x="1289" y="1004"/>
                    <a:pt x="1300" y="1024"/>
                    <a:pt x="1300" y="1034"/>
                  </a:cubicBezTo>
                  <a:cubicBezTo>
                    <a:pt x="1359" y="1142"/>
                    <a:pt x="1407" y="1240"/>
                    <a:pt x="1466" y="1349"/>
                  </a:cubicBezTo>
                  <a:lnTo>
                    <a:pt x="1457" y="1339"/>
                  </a:lnTo>
                  <a:cubicBezTo>
                    <a:pt x="1398" y="1260"/>
                    <a:pt x="1348" y="1192"/>
                    <a:pt x="1289" y="1113"/>
                  </a:cubicBezTo>
                  <a:cubicBezTo>
                    <a:pt x="1289" y="1074"/>
                    <a:pt x="1289" y="1034"/>
                    <a:pt x="1280" y="995"/>
                  </a:cubicBezTo>
                  <a:close/>
                  <a:moveTo>
                    <a:pt x="2205" y="119"/>
                  </a:moveTo>
                  <a:lnTo>
                    <a:pt x="2205" y="119"/>
                  </a:lnTo>
                  <a:cubicBezTo>
                    <a:pt x="2155" y="433"/>
                    <a:pt x="2107" y="739"/>
                    <a:pt x="2057" y="1054"/>
                  </a:cubicBezTo>
                  <a:cubicBezTo>
                    <a:pt x="2037" y="1122"/>
                    <a:pt x="2028" y="1192"/>
                    <a:pt x="2018" y="1260"/>
                  </a:cubicBezTo>
                  <a:cubicBezTo>
                    <a:pt x="2008" y="1290"/>
                    <a:pt x="1998" y="1319"/>
                    <a:pt x="1988" y="1359"/>
                  </a:cubicBezTo>
                  <a:cubicBezTo>
                    <a:pt x="2028" y="1004"/>
                    <a:pt x="2067" y="641"/>
                    <a:pt x="2116" y="286"/>
                  </a:cubicBezTo>
                  <a:cubicBezTo>
                    <a:pt x="2146" y="237"/>
                    <a:pt x="2175" y="178"/>
                    <a:pt x="2205" y="119"/>
                  </a:cubicBezTo>
                  <a:close/>
                  <a:moveTo>
                    <a:pt x="3071" y="857"/>
                  </a:moveTo>
                  <a:cubicBezTo>
                    <a:pt x="2914" y="1034"/>
                    <a:pt x="2766" y="1211"/>
                    <a:pt x="2599" y="1388"/>
                  </a:cubicBezTo>
                  <a:cubicBezTo>
                    <a:pt x="2697" y="1260"/>
                    <a:pt x="2785" y="1133"/>
                    <a:pt x="2864" y="1004"/>
                  </a:cubicBezTo>
                  <a:lnTo>
                    <a:pt x="3071" y="857"/>
                  </a:lnTo>
                  <a:close/>
                  <a:moveTo>
                    <a:pt x="2520" y="1251"/>
                  </a:moveTo>
                  <a:lnTo>
                    <a:pt x="2520" y="1251"/>
                  </a:lnTo>
                  <a:cubicBezTo>
                    <a:pt x="2451" y="1349"/>
                    <a:pt x="2382" y="1447"/>
                    <a:pt x="2313" y="1536"/>
                  </a:cubicBezTo>
                  <a:cubicBezTo>
                    <a:pt x="2303" y="1546"/>
                    <a:pt x="2293" y="1546"/>
                    <a:pt x="2293" y="1546"/>
                  </a:cubicBezTo>
                  <a:cubicBezTo>
                    <a:pt x="2323" y="1477"/>
                    <a:pt x="2362" y="1408"/>
                    <a:pt x="2402" y="1339"/>
                  </a:cubicBezTo>
                  <a:lnTo>
                    <a:pt x="2520" y="1251"/>
                  </a:lnTo>
                  <a:close/>
                  <a:moveTo>
                    <a:pt x="3110" y="1231"/>
                  </a:moveTo>
                  <a:lnTo>
                    <a:pt x="3110" y="1231"/>
                  </a:lnTo>
                  <a:cubicBezTo>
                    <a:pt x="2962" y="1339"/>
                    <a:pt x="2815" y="1437"/>
                    <a:pt x="2667" y="1546"/>
                  </a:cubicBezTo>
                  <a:cubicBezTo>
                    <a:pt x="2677" y="1536"/>
                    <a:pt x="2677" y="1526"/>
                    <a:pt x="2687" y="1516"/>
                  </a:cubicBezTo>
                  <a:lnTo>
                    <a:pt x="2923" y="1310"/>
                  </a:lnTo>
                  <a:cubicBezTo>
                    <a:pt x="2982" y="1290"/>
                    <a:pt x="3051" y="1260"/>
                    <a:pt x="3110" y="1231"/>
                  </a:cubicBezTo>
                  <a:close/>
                  <a:moveTo>
                    <a:pt x="876" y="1221"/>
                  </a:moveTo>
                  <a:lnTo>
                    <a:pt x="876" y="1221"/>
                  </a:lnTo>
                  <a:cubicBezTo>
                    <a:pt x="974" y="1310"/>
                    <a:pt x="1073" y="1388"/>
                    <a:pt x="1171" y="1467"/>
                  </a:cubicBezTo>
                  <a:cubicBezTo>
                    <a:pt x="1182" y="1507"/>
                    <a:pt x="1182" y="1536"/>
                    <a:pt x="1182" y="1566"/>
                  </a:cubicBezTo>
                  <a:cubicBezTo>
                    <a:pt x="1112" y="1507"/>
                    <a:pt x="1044" y="1447"/>
                    <a:pt x="965" y="1388"/>
                  </a:cubicBezTo>
                  <a:cubicBezTo>
                    <a:pt x="935" y="1329"/>
                    <a:pt x="906" y="1280"/>
                    <a:pt x="876" y="1221"/>
                  </a:cubicBezTo>
                  <a:close/>
                  <a:moveTo>
                    <a:pt x="256" y="866"/>
                  </a:moveTo>
                  <a:lnTo>
                    <a:pt x="256" y="866"/>
                  </a:lnTo>
                  <a:cubicBezTo>
                    <a:pt x="463" y="1024"/>
                    <a:pt x="670" y="1192"/>
                    <a:pt x="867" y="1349"/>
                  </a:cubicBezTo>
                  <a:cubicBezTo>
                    <a:pt x="867" y="1359"/>
                    <a:pt x="876" y="1359"/>
                    <a:pt x="876" y="1369"/>
                  </a:cubicBezTo>
                  <a:cubicBezTo>
                    <a:pt x="915" y="1437"/>
                    <a:pt x="945" y="1507"/>
                    <a:pt x="985" y="1575"/>
                  </a:cubicBezTo>
                  <a:cubicBezTo>
                    <a:pt x="856" y="1447"/>
                    <a:pt x="729" y="1329"/>
                    <a:pt x="600" y="1201"/>
                  </a:cubicBezTo>
                  <a:cubicBezTo>
                    <a:pt x="493" y="1093"/>
                    <a:pt x="375" y="985"/>
                    <a:pt x="256" y="866"/>
                  </a:cubicBezTo>
                  <a:close/>
                  <a:moveTo>
                    <a:pt x="1683" y="1231"/>
                  </a:moveTo>
                  <a:cubicBezTo>
                    <a:pt x="1693" y="1349"/>
                    <a:pt x="1713" y="1457"/>
                    <a:pt x="1733" y="1566"/>
                  </a:cubicBezTo>
                  <a:cubicBezTo>
                    <a:pt x="1733" y="1570"/>
                    <a:pt x="1733" y="1575"/>
                    <a:pt x="1733" y="1580"/>
                  </a:cubicBezTo>
                  <a:lnTo>
                    <a:pt x="1733" y="1580"/>
                  </a:lnTo>
                  <a:lnTo>
                    <a:pt x="1654" y="1290"/>
                  </a:lnTo>
                  <a:lnTo>
                    <a:pt x="1654" y="1280"/>
                  </a:lnTo>
                  <a:cubicBezTo>
                    <a:pt x="1663" y="1270"/>
                    <a:pt x="1674" y="1251"/>
                    <a:pt x="1683" y="1231"/>
                  </a:cubicBezTo>
                  <a:close/>
                  <a:moveTo>
                    <a:pt x="2273" y="1428"/>
                  </a:moveTo>
                  <a:cubicBezTo>
                    <a:pt x="2244" y="1477"/>
                    <a:pt x="2214" y="1536"/>
                    <a:pt x="2195" y="1595"/>
                  </a:cubicBezTo>
                  <a:lnTo>
                    <a:pt x="2185" y="1595"/>
                  </a:lnTo>
                  <a:cubicBezTo>
                    <a:pt x="2185" y="1585"/>
                    <a:pt x="2195" y="1585"/>
                    <a:pt x="2195" y="1585"/>
                  </a:cubicBezTo>
                  <a:cubicBezTo>
                    <a:pt x="2214" y="1536"/>
                    <a:pt x="2234" y="1487"/>
                    <a:pt x="2264" y="1437"/>
                  </a:cubicBezTo>
                  <a:lnTo>
                    <a:pt x="2273" y="1428"/>
                  </a:lnTo>
                  <a:close/>
                  <a:moveTo>
                    <a:pt x="1300" y="1181"/>
                  </a:moveTo>
                  <a:lnTo>
                    <a:pt x="1300" y="1181"/>
                  </a:lnTo>
                  <a:cubicBezTo>
                    <a:pt x="1368" y="1280"/>
                    <a:pt x="1437" y="1369"/>
                    <a:pt x="1506" y="1467"/>
                  </a:cubicBezTo>
                  <a:cubicBezTo>
                    <a:pt x="1486" y="1516"/>
                    <a:pt x="1477" y="1575"/>
                    <a:pt x="1457" y="1625"/>
                  </a:cubicBezTo>
                  <a:cubicBezTo>
                    <a:pt x="1427" y="1585"/>
                    <a:pt x="1398" y="1536"/>
                    <a:pt x="1378" y="1496"/>
                  </a:cubicBezTo>
                  <a:cubicBezTo>
                    <a:pt x="1368" y="1487"/>
                    <a:pt x="1359" y="1467"/>
                    <a:pt x="1359" y="1447"/>
                  </a:cubicBezTo>
                  <a:cubicBezTo>
                    <a:pt x="1348" y="1428"/>
                    <a:pt x="1329" y="1408"/>
                    <a:pt x="1319" y="1378"/>
                  </a:cubicBezTo>
                  <a:cubicBezTo>
                    <a:pt x="1319" y="1319"/>
                    <a:pt x="1309" y="1251"/>
                    <a:pt x="1300" y="1181"/>
                  </a:cubicBezTo>
                  <a:close/>
                  <a:moveTo>
                    <a:pt x="2146" y="1526"/>
                  </a:moveTo>
                  <a:cubicBezTo>
                    <a:pt x="2126" y="1555"/>
                    <a:pt x="2107" y="1595"/>
                    <a:pt x="2087" y="1634"/>
                  </a:cubicBezTo>
                  <a:cubicBezTo>
                    <a:pt x="2067" y="1644"/>
                    <a:pt x="2037" y="1654"/>
                    <a:pt x="2008" y="1664"/>
                  </a:cubicBezTo>
                  <a:cubicBezTo>
                    <a:pt x="2008" y="1654"/>
                    <a:pt x="1998" y="1644"/>
                    <a:pt x="1998" y="1634"/>
                  </a:cubicBezTo>
                  <a:cubicBezTo>
                    <a:pt x="2048" y="1595"/>
                    <a:pt x="2096" y="1555"/>
                    <a:pt x="2146" y="1526"/>
                  </a:cubicBezTo>
                  <a:close/>
                  <a:moveTo>
                    <a:pt x="1634" y="1349"/>
                  </a:moveTo>
                  <a:lnTo>
                    <a:pt x="1722" y="1703"/>
                  </a:lnTo>
                  <a:cubicBezTo>
                    <a:pt x="1703" y="1664"/>
                    <a:pt x="1683" y="1625"/>
                    <a:pt x="1663" y="1595"/>
                  </a:cubicBezTo>
                  <a:lnTo>
                    <a:pt x="1595" y="1447"/>
                  </a:lnTo>
                  <a:cubicBezTo>
                    <a:pt x="1604" y="1418"/>
                    <a:pt x="1615" y="1378"/>
                    <a:pt x="1634" y="1349"/>
                  </a:cubicBezTo>
                  <a:close/>
                  <a:moveTo>
                    <a:pt x="2067" y="1673"/>
                  </a:moveTo>
                  <a:lnTo>
                    <a:pt x="2067" y="1673"/>
                  </a:lnTo>
                  <a:cubicBezTo>
                    <a:pt x="2057" y="1693"/>
                    <a:pt x="2048" y="1723"/>
                    <a:pt x="2037" y="1743"/>
                  </a:cubicBezTo>
                  <a:cubicBezTo>
                    <a:pt x="2028" y="1723"/>
                    <a:pt x="2018" y="1713"/>
                    <a:pt x="2018" y="1693"/>
                  </a:cubicBezTo>
                  <a:cubicBezTo>
                    <a:pt x="2037" y="1684"/>
                    <a:pt x="2048" y="1684"/>
                    <a:pt x="2067" y="1673"/>
                  </a:cubicBezTo>
                  <a:close/>
                  <a:moveTo>
                    <a:pt x="1004" y="1457"/>
                  </a:moveTo>
                  <a:cubicBezTo>
                    <a:pt x="1033" y="1487"/>
                    <a:pt x="1073" y="1516"/>
                    <a:pt x="1103" y="1546"/>
                  </a:cubicBezTo>
                  <a:cubicBezTo>
                    <a:pt x="1132" y="1566"/>
                    <a:pt x="1162" y="1595"/>
                    <a:pt x="1191" y="1614"/>
                  </a:cubicBezTo>
                  <a:cubicBezTo>
                    <a:pt x="1201" y="1684"/>
                    <a:pt x="1211" y="1743"/>
                    <a:pt x="1221" y="1802"/>
                  </a:cubicBezTo>
                  <a:cubicBezTo>
                    <a:pt x="1191" y="1782"/>
                    <a:pt x="1171" y="1762"/>
                    <a:pt x="1142" y="1732"/>
                  </a:cubicBezTo>
                  <a:cubicBezTo>
                    <a:pt x="1103" y="1644"/>
                    <a:pt x="1053" y="1555"/>
                    <a:pt x="1004" y="1457"/>
                  </a:cubicBezTo>
                  <a:close/>
                  <a:moveTo>
                    <a:pt x="1555" y="1536"/>
                  </a:moveTo>
                  <a:cubicBezTo>
                    <a:pt x="1565" y="1546"/>
                    <a:pt x="1565" y="1546"/>
                    <a:pt x="1565" y="1555"/>
                  </a:cubicBezTo>
                  <a:lnTo>
                    <a:pt x="1693" y="1792"/>
                  </a:lnTo>
                  <a:lnTo>
                    <a:pt x="1634" y="1821"/>
                  </a:lnTo>
                  <a:cubicBezTo>
                    <a:pt x="1595" y="1782"/>
                    <a:pt x="1555" y="1752"/>
                    <a:pt x="1506" y="1713"/>
                  </a:cubicBezTo>
                  <a:cubicBezTo>
                    <a:pt x="1506" y="1703"/>
                    <a:pt x="1506" y="1703"/>
                    <a:pt x="1496" y="1703"/>
                  </a:cubicBezTo>
                  <a:cubicBezTo>
                    <a:pt x="1516" y="1644"/>
                    <a:pt x="1536" y="1595"/>
                    <a:pt x="1555" y="1536"/>
                  </a:cubicBezTo>
                  <a:close/>
                  <a:moveTo>
                    <a:pt x="1378" y="1792"/>
                  </a:moveTo>
                  <a:cubicBezTo>
                    <a:pt x="1378" y="1792"/>
                    <a:pt x="1388" y="1802"/>
                    <a:pt x="1388" y="1811"/>
                  </a:cubicBezTo>
                  <a:cubicBezTo>
                    <a:pt x="1388" y="1811"/>
                    <a:pt x="1388" y="1821"/>
                    <a:pt x="1378" y="1831"/>
                  </a:cubicBezTo>
                  <a:lnTo>
                    <a:pt x="1378" y="1792"/>
                  </a:lnTo>
                  <a:close/>
                  <a:moveTo>
                    <a:pt x="1565" y="1802"/>
                  </a:moveTo>
                  <a:cubicBezTo>
                    <a:pt x="1575" y="1811"/>
                    <a:pt x="1585" y="1821"/>
                    <a:pt x="1604" y="1831"/>
                  </a:cubicBezTo>
                  <a:cubicBezTo>
                    <a:pt x="1595" y="1841"/>
                    <a:pt x="1595" y="1841"/>
                    <a:pt x="1585" y="1841"/>
                  </a:cubicBezTo>
                  <a:cubicBezTo>
                    <a:pt x="1575" y="1831"/>
                    <a:pt x="1565" y="1811"/>
                    <a:pt x="1565" y="1802"/>
                  </a:cubicBezTo>
                  <a:close/>
                  <a:moveTo>
                    <a:pt x="1969" y="1782"/>
                  </a:moveTo>
                  <a:cubicBezTo>
                    <a:pt x="1978" y="1802"/>
                    <a:pt x="1978" y="1811"/>
                    <a:pt x="1988" y="1831"/>
                  </a:cubicBezTo>
                  <a:cubicBezTo>
                    <a:pt x="1978" y="1841"/>
                    <a:pt x="1978" y="1861"/>
                    <a:pt x="1969" y="1870"/>
                  </a:cubicBezTo>
                  <a:cubicBezTo>
                    <a:pt x="1969" y="1861"/>
                    <a:pt x="1959" y="1851"/>
                    <a:pt x="1959" y="1851"/>
                  </a:cubicBezTo>
                  <a:cubicBezTo>
                    <a:pt x="1969" y="1831"/>
                    <a:pt x="1969" y="1802"/>
                    <a:pt x="1969" y="1782"/>
                  </a:cubicBezTo>
                  <a:close/>
                  <a:moveTo>
                    <a:pt x="1634" y="1861"/>
                  </a:moveTo>
                  <a:lnTo>
                    <a:pt x="1615" y="1880"/>
                  </a:lnTo>
                  <a:cubicBezTo>
                    <a:pt x="1604" y="1880"/>
                    <a:pt x="1604" y="1870"/>
                    <a:pt x="1604" y="1870"/>
                  </a:cubicBezTo>
                  <a:cubicBezTo>
                    <a:pt x="1604" y="1861"/>
                    <a:pt x="1615" y="1861"/>
                    <a:pt x="1624" y="1861"/>
                  </a:cubicBezTo>
                  <a:close/>
                  <a:moveTo>
                    <a:pt x="1191" y="1831"/>
                  </a:moveTo>
                  <a:lnTo>
                    <a:pt x="1221" y="1861"/>
                  </a:lnTo>
                  <a:cubicBezTo>
                    <a:pt x="1228" y="1868"/>
                    <a:pt x="1230" y="1877"/>
                    <a:pt x="1230" y="1890"/>
                  </a:cubicBezTo>
                  <a:lnTo>
                    <a:pt x="1230" y="1890"/>
                  </a:lnTo>
                  <a:cubicBezTo>
                    <a:pt x="1221" y="1870"/>
                    <a:pt x="1201" y="1851"/>
                    <a:pt x="1191" y="1831"/>
                  </a:cubicBezTo>
                  <a:close/>
                  <a:moveTo>
                    <a:pt x="1437" y="1890"/>
                  </a:moveTo>
                  <a:cubicBezTo>
                    <a:pt x="1437" y="1890"/>
                    <a:pt x="1437" y="1900"/>
                    <a:pt x="1447" y="1900"/>
                  </a:cubicBezTo>
                  <a:lnTo>
                    <a:pt x="1427" y="1900"/>
                  </a:lnTo>
                  <a:lnTo>
                    <a:pt x="1437" y="1890"/>
                  </a:lnTo>
                  <a:close/>
                  <a:moveTo>
                    <a:pt x="1722" y="1841"/>
                  </a:moveTo>
                  <a:cubicBezTo>
                    <a:pt x="1733" y="1870"/>
                    <a:pt x="1742" y="1890"/>
                    <a:pt x="1762" y="1920"/>
                  </a:cubicBezTo>
                  <a:lnTo>
                    <a:pt x="1762" y="1929"/>
                  </a:lnTo>
                  <a:cubicBezTo>
                    <a:pt x="1733" y="1910"/>
                    <a:pt x="1713" y="1890"/>
                    <a:pt x="1683" y="1870"/>
                  </a:cubicBezTo>
                  <a:cubicBezTo>
                    <a:pt x="1693" y="1861"/>
                    <a:pt x="1703" y="1851"/>
                    <a:pt x="1722" y="1841"/>
                  </a:cubicBezTo>
                  <a:close/>
                  <a:moveTo>
                    <a:pt x="1457" y="1929"/>
                  </a:moveTo>
                  <a:cubicBezTo>
                    <a:pt x="1466" y="1940"/>
                    <a:pt x="1477" y="1959"/>
                    <a:pt x="1486" y="1979"/>
                  </a:cubicBezTo>
                  <a:cubicBezTo>
                    <a:pt x="1466" y="1988"/>
                    <a:pt x="1447" y="2008"/>
                    <a:pt x="1427" y="2018"/>
                  </a:cubicBezTo>
                  <a:cubicBezTo>
                    <a:pt x="1427" y="2008"/>
                    <a:pt x="1418" y="1999"/>
                    <a:pt x="1407" y="1999"/>
                  </a:cubicBezTo>
                  <a:lnTo>
                    <a:pt x="1407" y="1979"/>
                  </a:lnTo>
                  <a:cubicBezTo>
                    <a:pt x="1407" y="1969"/>
                    <a:pt x="1418" y="1959"/>
                    <a:pt x="1418" y="1940"/>
                  </a:cubicBezTo>
                  <a:cubicBezTo>
                    <a:pt x="1427" y="1940"/>
                    <a:pt x="1447" y="1929"/>
                    <a:pt x="1457" y="1929"/>
                  </a:cubicBezTo>
                  <a:close/>
                  <a:moveTo>
                    <a:pt x="1663" y="1890"/>
                  </a:moveTo>
                  <a:cubicBezTo>
                    <a:pt x="1674" y="1900"/>
                    <a:pt x="1683" y="1910"/>
                    <a:pt x="1703" y="1920"/>
                  </a:cubicBezTo>
                  <a:cubicBezTo>
                    <a:pt x="1713" y="1940"/>
                    <a:pt x="1733" y="1949"/>
                    <a:pt x="1752" y="1969"/>
                  </a:cubicBezTo>
                  <a:lnTo>
                    <a:pt x="1742" y="2047"/>
                  </a:lnTo>
                  <a:cubicBezTo>
                    <a:pt x="1713" y="2018"/>
                    <a:pt x="1693" y="1999"/>
                    <a:pt x="1663" y="1979"/>
                  </a:cubicBezTo>
                  <a:cubicBezTo>
                    <a:pt x="1654" y="1949"/>
                    <a:pt x="1634" y="1929"/>
                    <a:pt x="1624" y="1910"/>
                  </a:cubicBezTo>
                  <a:cubicBezTo>
                    <a:pt x="1634" y="1900"/>
                    <a:pt x="1644" y="1890"/>
                    <a:pt x="1663" y="1890"/>
                  </a:cubicBezTo>
                  <a:close/>
                  <a:moveTo>
                    <a:pt x="1713" y="2058"/>
                  </a:moveTo>
                  <a:lnTo>
                    <a:pt x="1742" y="2087"/>
                  </a:lnTo>
                  <a:lnTo>
                    <a:pt x="1733" y="2097"/>
                  </a:lnTo>
                  <a:cubicBezTo>
                    <a:pt x="1722" y="2087"/>
                    <a:pt x="1713" y="2067"/>
                    <a:pt x="1713" y="2058"/>
                  </a:cubicBezTo>
                  <a:close/>
                  <a:moveTo>
                    <a:pt x="1427" y="2058"/>
                  </a:moveTo>
                  <a:cubicBezTo>
                    <a:pt x="1437" y="2077"/>
                    <a:pt x="1457" y="2087"/>
                    <a:pt x="1466" y="2097"/>
                  </a:cubicBezTo>
                  <a:cubicBezTo>
                    <a:pt x="1466" y="2106"/>
                    <a:pt x="1477" y="2106"/>
                    <a:pt x="1486" y="2117"/>
                  </a:cubicBezTo>
                  <a:cubicBezTo>
                    <a:pt x="1466" y="2106"/>
                    <a:pt x="1447" y="2097"/>
                    <a:pt x="1418" y="2087"/>
                  </a:cubicBezTo>
                  <a:lnTo>
                    <a:pt x="1418" y="2067"/>
                  </a:lnTo>
                  <a:cubicBezTo>
                    <a:pt x="1418" y="2067"/>
                    <a:pt x="1427" y="2067"/>
                    <a:pt x="1427" y="2058"/>
                  </a:cubicBezTo>
                  <a:close/>
                  <a:moveTo>
                    <a:pt x="1506" y="2008"/>
                  </a:moveTo>
                  <a:lnTo>
                    <a:pt x="1536" y="2067"/>
                  </a:lnTo>
                  <a:cubicBezTo>
                    <a:pt x="1545" y="2097"/>
                    <a:pt x="1565" y="2126"/>
                    <a:pt x="1575" y="2156"/>
                  </a:cubicBezTo>
                  <a:cubicBezTo>
                    <a:pt x="1565" y="2156"/>
                    <a:pt x="1565" y="2146"/>
                    <a:pt x="1555" y="2146"/>
                  </a:cubicBezTo>
                  <a:cubicBezTo>
                    <a:pt x="1526" y="2117"/>
                    <a:pt x="1486" y="2077"/>
                    <a:pt x="1457" y="2038"/>
                  </a:cubicBezTo>
                  <a:cubicBezTo>
                    <a:pt x="1466" y="2028"/>
                    <a:pt x="1486" y="2018"/>
                    <a:pt x="1506" y="2008"/>
                  </a:cubicBezTo>
                  <a:close/>
                  <a:moveTo>
                    <a:pt x="2864" y="1920"/>
                  </a:moveTo>
                  <a:lnTo>
                    <a:pt x="2864" y="1920"/>
                  </a:lnTo>
                  <a:cubicBezTo>
                    <a:pt x="2776" y="1949"/>
                    <a:pt x="2697" y="1988"/>
                    <a:pt x="2608" y="2028"/>
                  </a:cubicBezTo>
                  <a:cubicBezTo>
                    <a:pt x="2490" y="2077"/>
                    <a:pt x="2372" y="2126"/>
                    <a:pt x="2264" y="2176"/>
                  </a:cubicBezTo>
                  <a:cubicBezTo>
                    <a:pt x="2402" y="2106"/>
                    <a:pt x="2540" y="2028"/>
                    <a:pt x="2677" y="1959"/>
                  </a:cubicBezTo>
                  <a:cubicBezTo>
                    <a:pt x="2746" y="1940"/>
                    <a:pt x="2805" y="1929"/>
                    <a:pt x="2864" y="1920"/>
                  </a:cubicBezTo>
                  <a:close/>
                  <a:moveTo>
                    <a:pt x="1515" y="2289"/>
                  </a:moveTo>
                  <a:lnTo>
                    <a:pt x="1466" y="2313"/>
                  </a:lnTo>
                  <a:lnTo>
                    <a:pt x="1457" y="2313"/>
                  </a:lnTo>
                  <a:lnTo>
                    <a:pt x="1457" y="2303"/>
                  </a:lnTo>
                  <a:cubicBezTo>
                    <a:pt x="1481" y="2303"/>
                    <a:pt x="1499" y="2297"/>
                    <a:pt x="1515" y="2289"/>
                  </a:cubicBezTo>
                  <a:close/>
                  <a:moveTo>
                    <a:pt x="2087" y="2284"/>
                  </a:moveTo>
                  <a:lnTo>
                    <a:pt x="2087" y="2284"/>
                  </a:lnTo>
                  <a:cubicBezTo>
                    <a:pt x="2077" y="2303"/>
                    <a:pt x="2077" y="2313"/>
                    <a:pt x="2067" y="2333"/>
                  </a:cubicBezTo>
                  <a:lnTo>
                    <a:pt x="2037" y="2303"/>
                  </a:lnTo>
                  <a:cubicBezTo>
                    <a:pt x="2057" y="2303"/>
                    <a:pt x="2077" y="2294"/>
                    <a:pt x="2087" y="2284"/>
                  </a:cubicBezTo>
                  <a:close/>
                  <a:moveTo>
                    <a:pt x="778" y="1969"/>
                  </a:moveTo>
                  <a:lnTo>
                    <a:pt x="778" y="1969"/>
                  </a:lnTo>
                  <a:cubicBezTo>
                    <a:pt x="847" y="1999"/>
                    <a:pt x="926" y="2038"/>
                    <a:pt x="1004" y="2067"/>
                  </a:cubicBezTo>
                  <a:lnTo>
                    <a:pt x="1280" y="2343"/>
                  </a:lnTo>
                  <a:cubicBezTo>
                    <a:pt x="1280" y="2343"/>
                    <a:pt x="1270" y="2353"/>
                    <a:pt x="1260" y="2353"/>
                  </a:cubicBezTo>
                  <a:cubicBezTo>
                    <a:pt x="1250" y="2353"/>
                    <a:pt x="1241" y="2343"/>
                    <a:pt x="1241" y="2343"/>
                  </a:cubicBezTo>
                  <a:cubicBezTo>
                    <a:pt x="1122" y="2264"/>
                    <a:pt x="1014" y="2176"/>
                    <a:pt x="915" y="2087"/>
                  </a:cubicBezTo>
                  <a:cubicBezTo>
                    <a:pt x="867" y="2047"/>
                    <a:pt x="817" y="2008"/>
                    <a:pt x="778" y="1969"/>
                  </a:cubicBezTo>
                  <a:close/>
                  <a:moveTo>
                    <a:pt x="2362" y="2323"/>
                  </a:moveTo>
                  <a:lnTo>
                    <a:pt x="2362" y="2323"/>
                  </a:lnTo>
                  <a:cubicBezTo>
                    <a:pt x="2333" y="2333"/>
                    <a:pt x="2313" y="2343"/>
                    <a:pt x="2284" y="2353"/>
                  </a:cubicBezTo>
                  <a:cubicBezTo>
                    <a:pt x="2273" y="2362"/>
                    <a:pt x="2254" y="2362"/>
                    <a:pt x="2234" y="2362"/>
                  </a:cubicBezTo>
                  <a:cubicBezTo>
                    <a:pt x="2284" y="2353"/>
                    <a:pt x="2323" y="2333"/>
                    <a:pt x="2362" y="2323"/>
                  </a:cubicBezTo>
                  <a:close/>
                  <a:moveTo>
                    <a:pt x="2116" y="2303"/>
                  </a:moveTo>
                  <a:cubicBezTo>
                    <a:pt x="2126" y="2303"/>
                    <a:pt x="2126" y="2303"/>
                    <a:pt x="2136" y="2313"/>
                  </a:cubicBezTo>
                  <a:cubicBezTo>
                    <a:pt x="2136" y="2323"/>
                    <a:pt x="2146" y="2343"/>
                    <a:pt x="2146" y="2362"/>
                  </a:cubicBezTo>
                  <a:cubicBezTo>
                    <a:pt x="2136" y="2362"/>
                    <a:pt x="2126" y="2362"/>
                    <a:pt x="2116" y="2373"/>
                  </a:cubicBezTo>
                  <a:cubicBezTo>
                    <a:pt x="2107" y="2362"/>
                    <a:pt x="2096" y="2362"/>
                    <a:pt x="2096" y="2353"/>
                  </a:cubicBezTo>
                  <a:cubicBezTo>
                    <a:pt x="2107" y="2333"/>
                    <a:pt x="2116" y="2313"/>
                    <a:pt x="2116" y="2303"/>
                  </a:cubicBezTo>
                  <a:close/>
                  <a:moveTo>
                    <a:pt x="1890" y="0"/>
                  </a:moveTo>
                  <a:cubicBezTo>
                    <a:pt x="1851" y="0"/>
                    <a:pt x="1811" y="0"/>
                    <a:pt x="1772" y="11"/>
                  </a:cubicBezTo>
                  <a:lnTo>
                    <a:pt x="1772" y="837"/>
                  </a:lnTo>
                  <a:cubicBezTo>
                    <a:pt x="1762" y="857"/>
                    <a:pt x="1762" y="866"/>
                    <a:pt x="1752" y="886"/>
                  </a:cubicBezTo>
                  <a:cubicBezTo>
                    <a:pt x="1722" y="818"/>
                    <a:pt x="1703" y="748"/>
                    <a:pt x="1674" y="680"/>
                  </a:cubicBezTo>
                  <a:cubicBezTo>
                    <a:pt x="1663" y="552"/>
                    <a:pt x="1654" y="424"/>
                    <a:pt x="1634" y="296"/>
                  </a:cubicBezTo>
                  <a:cubicBezTo>
                    <a:pt x="1634" y="208"/>
                    <a:pt x="1624" y="119"/>
                    <a:pt x="1615" y="20"/>
                  </a:cubicBezTo>
                  <a:cubicBezTo>
                    <a:pt x="1595" y="20"/>
                    <a:pt x="1565" y="30"/>
                    <a:pt x="1545" y="30"/>
                  </a:cubicBezTo>
                  <a:cubicBezTo>
                    <a:pt x="1555" y="144"/>
                    <a:pt x="1564" y="267"/>
                    <a:pt x="1574" y="381"/>
                  </a:cubicBezTo>
                  <a:lnTo>
                    <a:pt x="1574" y="381"/>
                  </a:lnTo>
                  <a:cubicBezTo>
                    <a:pt x="1535" y="265"/>
                    <a:pt x="1496" y="157"/>
                    <a:pt x="1447" y="50"/>
                  </a:cubicBezTo>
                  <a:cubicBezTo>
                    <a:pt x="1418" y="59"/>
                    <a:pt x="1378" y="70"/>
                    <a:pt x="1348" y="79"/>
                  </a:cubicBezTo>
                  <a:cubicBezTo>
                    <a:pt x="1398" y="286"/>
                    <a:pt x="1457" y="493"/>
                    <a:pt x="1516" y="700"/>
                  </a:cubicBezTo>
                  <a:cubicBezTo>
                    <a:pt x="1555" y="837"/>
                    <a:pt x="1604" y="985"/>
                    <a:pt x="1644" y="1122"/>
                  </a:cubicBezTo>
                  <a:cubicBezTo>
                    <a:pt x="1644" y="1142"/>
                    <a:pt x="1634" y="1162"/>
                    <a:pt x="1624" y="1181"/>
                  </a:cubicBezTo>
                  <a:cubicBezTo>
                    <a:pt x="1555" y="945"/>
                    <a:pt x="1496" y="709"/>
                    <a:pt x="1427" y="483"/>
                  </a:cubicBezTo>
                  <a:cubicBezTo>
                    <a:pt x="1388" y="345"/>
                    <a:pt x="1348" y="217"/>
                    <a:pt x="1309" y="89"/>
                  </a:cubicBezTo>
                  <a:cubicBezTo>
                    <a:pt x="1300" y="89"/>
                    <a:pt x="1289" y="99"/>
                    <a:pt x="1270" y="99"/>
                  </a:cubicBezTo>
                  <a:cubicBezTo>
                    <a:pt x="1368" y="404"/>
                    <a:pt x="1457" y="709"/>
                    <a:pt x="1545" y="1024"/>
                  </a:cubicBezTo>
                  <a:cubicBezTo>
                    <a:pt x="1565" y="1093"/>
                    <a:pt x="1585" y="1162"/>
                    <a:pt x="1604" y="1240"/>
                  </a:cubicBezTo>
                  <a:cubicBezTo>
                    <a:pt x="1585" y="1280"/>
                    <a:pt x="1565" y="1319"/>
                    <a:pt x="1555" y="1369"/>
                  </a:cubicBezTo>
                  <a:cubicBezTo>
                    <a:pt x="1457" y="1181"/>
                    <a:pt x="1359" y="995"/>
                    <a:pt x="1270" y="818"/>
                  </a:cubicBezTo>
                  <a:cubicBezTo>
                    <a:pt x="1250" y="581"/>
                    <a:pt x="1230" y="345"/>
                    <a:pt x="1221" y="119"/>
                  </a:cubicBezTo>
                  <a:cubicBezTo>
                    <a:pt x="1171" y="138"/>
                    <a:pt x="1112" y="158"/>
                    <a:pt x="1063" y="178"/>
                  </a:cubicBezTo>
                  <a:cubicBezTo>
                    <a:pt x="1063" y="267"/>
                    <a:pt x="1073" y="355"/>
                    <a:pt x="1083" y="453"/>
                  </a:cubicBezTo>
                  <a:cubicBezTo>
                    <a:pt x="1044" y="374"/>
                    <a:pt x="1004" y="306"/>
                    <a:pt x="965" y="227"/>
                  </a:cubicBezTo>
                  <a:lnTo>
                    <a:pt x="906" y="256"/>
                  </a:lnTo>
                  <a:cubicBezTo>
                    <a:pt x="965" y="385"/>
                    <a:pt x="1024" y="503"/>
                    <a:pt x="1093" y="621"/>
                  </a:cubicBezTo>
                  <a:cubicBezTo>
                    <a:pt x="1093" y="700"/>
                    <a:pt x="1103" y="778"/>
                    <a:pt x="1112" y="857"/>
                  </a:cubicBezTo>
                  <a:cubicBezTo>
                    <a:pt x="1044" y="768"/>
                    <a:pt x="985" y="689"/>
                    <a:pt x="926" y="601"/>
                  </a:cubicBezTo>
                  <a:lnTo>
                    <a:pt x="778" y="335"/>
                  </a:lnTo>
                  <a:cubicBezTo>
                    <a:pt x="758" y="355"/>
                    <a:pt x="738" y="365"/>
                    <a:pt x="719" y="374"/>
                  </a:cubicBezTo>
                  <a:cubicBezTo>
                    <a:pt x="837" y="581"/>
                    <a:pt x="955" y="798"/>
                    <a:pt x="1063" y="1004"/>
                  </a:cubicBezTo>
                  <a:cubicBezTo>
                    <a:pt x="1083" y="1044"/>
                    <a:pt x="1103" y="1074"/>
                    <a:pt x="1112" y="1113"/>
                  </a:cubicBezTo>
                  <a:cubicBezTo>
                    <a:pt x="955" y="886"/>
                    <a:pt x="797" y="670"/>
                    <a:pt x="620" y="453"/>
                  </a:cubicBezTo>
                  <a:cubicBezTo>
                    <a:pt x="581" y="493"/>
                    <a:pt x="541" y="522"/>
                    <a:pt x="512" y="562"/>
                  </a:cubicBezTo>
                  <a:cubicBezTo>
                    <a:pt x="729" y="827"/>
                    <a:pt x="926" y="1103"/>
                    <a:pt x="1112" y="1378"/>
                  </a:cubicBezTo>
                  <a:cubicBezTo>
                    <a:pt x="1024" y="1299"/>
                    <a:pt x="926" y="1231"/>
                    <a:pt x="837" y="1152"/>
                  </a:cubicBezTo>
                  <a:cubicBezTo>
                    <a:pt x="797" y="1074"/>
                    <a:pt x="749" y="995"/>
                    <a:pt x="709" y="916"/>
                  </a:cubicBezTo>
                  <a:lnTo>
                    <a:pt x="502" y="562"/>
                  </a:lnTo>
                  <a:cubicBezTo>
                    <a:pt x="482" y="581"/>
                    <a:pt x="473" y="601"/>
                    <a:pt x="453" y="611"/>
                  </a:cubicBezTo>
                  <a:cubicBezTo>
                    <a:pt x="532" y="759"/>
                    <a:pt x="620" y="896"/>
                    <a:pt x="699" y="1034"/>
                  </a:cubicBezTo>
                  <a:lnTo>
                    <a:pt x="463" y="857"/>
                  </a:lnTo>
                  <a:cubicBezTo>
                    <a:pt x="423" y="818"/>
                    <a:pt x="375" y="788"/>
                    <a:pt x="335" y="759"/>
                  </a:cubicBezTo>
                  <a:cubicBezTo>
                    <a:pt x="325" y="768"/>
                    <a:pt x="325" y="778"/>
                    <a:pt x="316" y="788"/>
                  </a:cubicBezTo>
                  <a:cubicBezTo>
                    <a:pt x="453" y="896"/>
                    <a:pt x="600" y="1004"/>
                    <a:pt x="738" y="1113"/>
                  </a:cubicBezTo>
                  <a:cubicBezTo>
                    <a:pt x="768" y="1172"/>
                    <a:pt x="797" y="1221"/>
                    <a:pt x="827" y="1280"/>
                  </a:cubicBezTo>
                  <a:cubicBezTo>
                    <a:pt x="797" y="1260"/>
                    <a:pt x="778" y="1240"/>
                    <a:pt x="749" y="1221"/>
                  </a:cubicBezTo>
                  <a:cubicBezTo>
                    <a:pt x="591" y="1093"/>
                    <a:pt x="434" y="965"/>
                    <a:pt x="276" y="847"/>
                  </a:cubicBezTo>
                  <a:cubicBezTo>
                    <a:pt x="266" y="847"/>
                    <a:pt x="266" y="857"/>
                    <a:pt x="256" y="866"/>
                  </a:cubicBezTo>
                  <a:cubicBezTo>
                    <a:pt x="246" y="877"/>
                    <a:pt x="246" y="886"/>
                    <a:pt x="237" y="896"/>
                  </a:cubicBezTo>
                  <a:cubicBezTo>
                    <a:pt x="443" y="1093"/>
                    <a:pt x="650" y="1290"/>
                    <a:pt x="847" y="1487"/>
                  </a:cubicBezTo>
                  <a:cubicBezTo>
                    <a:pt x="915" y="1546"/>
                    <a:pt x="974" y="1605"/>
                    <a:pt x="1033" y="1673"/>
                  </a:cubicBezTo>
                  <a:lnTo>
                    <a:pt x="1211" y="1999"/>
                  </a:lnTo>
                  <a:cubicBezTo>
                    <a:pt x="1171" y="1988"/>
                    <a:pt x="1142" y="1979"/>
                    <a:pt x="1103" y="1959"/>
                  </a:cubicBezTo>
                  <a:cubicBezTo>
                    <a:pt x="788" y="1644"/>
                    <a:pt x="482" y="1329"/>
                    <a:pt x="178" y="1014"/>
                  </a:cubicBezTo>
                  <a:cubicBezTo>
                    <a:pt x="148" y="1063"/>
                    <a:pt x="128" y="1113"/>
                    <a:pt x="108" y="1162"/>
                  </a:cubicBezTo>
                  <a:lnTo>
                    <a:pt x="758" y="1811"/>
                  </a:lnTo>
                  <a:lnTo>
                    <a:pt x="463" y="1693"/>
                  </a:lnTo>
                  <a:cubicBezTo>
                    <a:pt x="335" y="1585"/>
                    <a:pt x="217" y="1467"/>
                    <a:pt x="99" y="1349"/>
                  </a:cubicBezTo>
                  <a:cubicBezTo>
                    <a:pt x="79" y="1339"/>
                    <a:pt x="69" y="1319"/>
                    <a:pt x="60" y="1310"/>
                  </a:cubicBezTo>
                  <a:cubicBezTo>
                    <a:pt x="60" y="1319"/>
                    <a:pt x="49" y="1339"/>
                    <a:pt x="49" y="1349"/>
                  </a:cubicBezTo>
                  <a:cubicBezTo>
                    <a:pt x="158" y="1457"/>
                    <a:pt x="266" y="1555"/>
                    <a:pt x="384" y="1664"/>
                  </a:cubicBezTo>
                  <a:cubicBezTo>
                    <a:pt x="256" y="1614"/>
                    <a:pt x="138" y="1566"/>
                    <a:pt x="20" y="1507"/>
                  </a:cubicBezTo>
                  <a:cubicBezTo>
                    <a:pt x="10" y="1555"/>
                    <a:pt x="1" y="1605"/>
                    <a:pt x="1" y="1654"/>
                  </a:cubicBezTo>
                  <a:cubicBezTo>
                    <a:pt x="227" y="1743"/>
                    <a:pt x="453" y="1841"/>
                    <a:pt x="679" y="1929"/>
                  </a:cubicBezTo>
                  <a:cubicBezTo>
                    <a:pt x="837" y="2067"/>
                    <a:pt x="994" y="2195"/>
                    <a:pt x="1152" y="2313"/>
                  </a:cubicBezTo>
                  <a:lnTo>
                    <a:pt x="1033" y="2284"/>
                  </a:lnTo>
                  <a:cubicBezTo>
                    <a:pt x="994" y="2274"/>
                    <a:pt x="945" y="2254"/>
                    <a:pt x="906" y="2244"/>
                  </a:cubicBezTo>
                  <a:cubicBezTo>
                    <a:pt x="600" y="2117"/>
                    <a:pt x="296" y="1979"/>
                    <a:pt x="1" y="1831"/>
                  </a:cubicBezTo>
                  <a:lnTo>
                    <a:pt x="1" y="1831"/>
                  </a:lnTo>
                  <a:cubicBezTo>
                    <a:pt x="1" y="1890"/>
                    <a:pt x="10" y="1940"/>
                    <a:pt x="10" y="1988"/>
                  </a:cubicBezTo>
                  <a:cubicBezTo>
                    <a:pt x="316" y="2136"/>
                    <a:pt x="630" y="2274"/>
                    <a:pt x="945" y="2402"/>
                  </a:cubicBezTo>
                  <a:lnTo>
                    <a:pt x="2697" y="2402"/>
                  </a:lnTo>
                  <a:cubicBezTo>
                    <a:pt x="2815" y="2392"/>
                    <a:pt x="2943" y="2382"/>
                    <a:pt x="3061" y="2373"/>
                  </a:cubicBezTo>
                  <a:cubicBezTo>
                    <a:pt x="3218" y="2362"/>
                    <a:pt x="3366" y="2343"/>
                    <a:pt x="3524" y="2333"/>
                  </a:cubicBezTo>
                  <a:cubicBezTo>
                    <a:pt x="3541" y="2324"/>
                    <a:pt x="3543" y="2301"/>
                    <a:pt x="3531" y="2301"/>
                  </a:cubicBezTo>
                  <a:cubicBezTo>
                    <a:pt x="3529" y="2301"/>
                    <a:pt x="3526" y="2302"/>
                    <a:pt x="3524" y="2303"/>
                  </a:cubicBezTo>
                  <a:cubicBezTo>
                    <a:pt x="3199" y="2333"/>
                    <a:pt x="2884" y="2362"/>
                    <a:pt x="2569" y="2392"/>
                  </a:cubicBezTo>
                  <a:cubicBezTo>
                    <a:pt x="2608" y="2373"/>
                    <a:pt x="2647" y="2353"/>
                    <a:pt x="2677" y="2343"/>
                  </a:cubicBezTo>
                  <a:cubicBezTo>
                    <a:pt x="2825" y="2323"/>
                    <a:pt x="2973" y="2313"/>
                    <a:pt x="3120" y="2294"/>
                  </a:cubicBezTo>
                  <a:cubicBezTo>
                    <a:pt x="3317" y="2274"/>
                    <a:pt x="3513" y="2254"/>
                    <a:pt x="3701" y="2235"/>
                  </a:cubicBezTo>
                  <a:cubicBezTo>
                    <a:pt x="3710" y="2225"/>
                    <a:pt x="3710" y="2215"/>
                    <a:pt x="3710" y="2205"/>
                  </a:cubicBezTo>
                  <a:lnTo>
                    <a:pt x="3710" y="2205"/>
                  </a:lnTo>
                  <a:cubicBezTo>
                    <a:pt x="3406" y="2235"/>
                    <a:pt x="3091" y="2264"/>
                    <a:pt x="2776" y="2303"/>
                  </a:cubicBezTo>
                  <a:cubicBezTo>
                    <a:pt x="2973" y="2225"/>
                    <a:pt x="3159" y="2136"/>
                    <a:pt x="3356" y="2058"/>
                  </a:cubicBezTo>
                  <a:cubicBezTo>
                    <a:pt x="3494" y="2028"/>
                    <a:pt x="3622" y="1988"/>
                    <a:pt x="3760" y="1959"/>
                  </a:cubicBezTo>
                  <a:cubicBezTo>
                    <a:pt x="3760" y="1949"/>
                    <a:pt x="3769" y="1940"/>
                    <a:pt x="3769" y="1929"/>
                  </a:cubicBezTo>
                  <a:lnTo>
                    <a:pt x="3769" y="1929"/>
                  </a:lnTo>
                  <a:cubicBezTo>
                    <a:pt x="3681" y="1949"/>
                    <a:pt x="3602" y="1969"/>
                    <a:pt x="3513" y="1988"/>
                  </a:cubicBezTo>
                  <a:cubicBezTo>
                    <a:pt x="3583" y="1959"/>
                    <a:pt x="3651" y="1929"/>
                    <a:pt x="3710" y="1900"/>
                  </a:cubicBezTo>
                  <a:cubicBezTo>
                    <a:pt x="3786" y="1867"/>
                    <a:pt x="3740" y="1783"/>
                    <a:pt x="3670" y="1783"/>
                  </a:cubicBezTo>
                  <a:cubicBezTo>
                    <a:pt x="3658" y="1783"/>
                    <a:pt x="3645" y="1786"/>
                    <a:pt x="3632" y="1792"/>
                  </a:cubicBezTo>
                  <a:cubicBezTo>
                    <a:pt x="3297" y="1940"/>
                    <a:pt x="2953" y="2087"/>
                    <a:pt x="2608" y="2225"/>
                  </a:cubicBezTo>
                  <a:cubicBezTo>
                    <a:pt x="2481" y="2264"/>
                    <a:pt x="2343" y="2303"/>
                    <a:pt x="2214" y="2343"/>
                  </a:cubicBezTo>
                  <a:cubicBezTo>
                    <a:pt x="2205" y="2303"/>
                    <a:pt x="2195" y="2274"/>
                    <a:pt x="2185" y="2244"/>
                  </a:cubicBezTo>
                  <a:cubicBezTo>
                    <a:pt x="2470" y="2126"/>
                    <a:pt x="2746" y="1999"/>
                    <a:pt x="3021" y="1880"/>
                  </a:cubicBezTo>
                  <a:cubicBezTo>
                    <a:pt x="3110" y="1861"/>
                    <a:pt x="3199" y="1841"/>
                    <a:pt x="3277" y="1821"/>
                  </a:cubicBezTo>
                  <a:cubicBezTo>
                    <a:pt x="3445" y="1782"/>
                    <a:pt x="3612" y="1732"/>
                    <a:pt x="3769" y="1693"/>
                  </a:cubicBezTo>
                  <a:lnTo>
                    <a:pt x="3769" y="1664"/>
                  </a:lnTo>
                  <a:cubicBezTo>
                    <a:pt x="3572" y="1713"/>
                    <a:pt x="3366" y="1762"/>
                    <a:pt x="3159" y="1811"/>
                  </a:cubicBezTo>
                  <a:cubicBezTo>
                    <a:pt x="3347" y="1732"/>
                    <a:pt x="3533" y="1644"/>
                    <a:pt x="3710" y="1566"/>
                  </a:cubicBezTo>
                  <a:cubicBezTo>
                    <a:pt x="3727" y="1557"/>
                    <a:pt x="3715" y="1534"/>
                    <a:pt x="3699" y="1534"/>
                  </a:cubicBezTo>
                  <a:cubicBezTo>
                    <a:pt x="3696" y="1534"/>
                    <a:pt x="3693" y="1534"/>
                    <a:pt x="3691" y="1536"/>
                  </a:cubicBezTo>
                  <a:cubicBezTo>
                    <a:pt x="3465" y="1644"/>
                    <a:pt x="3238" y="1752"/>
                    <a:pt x="3002" y="1851"/>
                  </a:cubicBezTo>
                  <a:cubicBezTo>
                    <a:pt x="2933" y="1870"/>
                    <a:pt x="2864" y="1890"/>
                    <a:pt x="2785" y="1900"/>
                  </a:cubicBezTo>
                  <a:cubicBezTo>
                    <a:pt x="3100" y="1732"/>
                    <a:pt x="3415" y="1575"/>
                    <a:pt x="3740" y="1408"/>
                  </a:cubicBezTo>
                  <a:cubicBezTo>
                    <a:pt x="3730" y="1359"/>
                    <a:pt x="3710" y="1310"/>
                    <a:pt x="3701" y="1270"/>
                  </a:cubicBezTo>
                  <a:cubicBezTo>
                    <a:pt x="3218" y="1526"/>
                    <a:pt x="2736" y="1772"/>
                    <a:pt x="2244" y="2028"/>
                  </a:cubicBezTo>
                  <a:cubicBezTo>
                    <a:pt x="2254" y="2018"/>
                    <a:pt x="2264" y="1999"/>
                    <a:pt x="2264" y="1988"/>
                  </a:cubicBezTo>
                  <a:lnTo>
                    <a:pt x="2706" y="1693"/>
                  </a:lnTo>
                  <a:cubicBezTo>
                    <a:pt x="2854" y="1605"/>
                    <a:pt x="2992" y="1526"/>
                    <a:pt x="3139" y="1447"/>
                  </a:cubicBezTo>
                  <a:cubicBezTo>
                    <a:pt x="3317" y="1349"/>
                    <a:pt x="3484" y="1251"/>
                    <a:pt x="3651" y="1152"/>
                  </a:cubicBezTo>
                  <a:cubicBezTo>
                    <a:pt x="3651" y="1142"/>
                    <a:pt x="3651" y="1133"/>
                    <a:pt x="3642" y="1122"/>
                  </a:cubicBezTo>
                  <a:cubicBezTo>
                    <a:pt x="3415" y="1251"/>
                    <a:pt x="3189" y="1378"/>
                    <a:pt x="2962" y="1516"/>
                  </a:cubicBezTo>
                  <a:lnTo>
                    <a:pt x="3612" y="1044"/>
                  </a:lnTo>
                  <a:cubicBezTo>
                    <a:pt x="3592" y="1004"/>
                    <a:pt x="3572" y="965"/>
                    <a:pt x="3543" y="926"/>
                  </a:cubicBezTo>
                  <a:cubicBezTo>
                    <a:pt x="3445" y="995"/>
                    <a:pt x="3336" y="1074"/>
                    <a:pt x="3228" y="1152"/>
                  </a:cubicBezTo>
                  <a:cubicBezTo>
                    <a:pt x="3150" y="1181"/>
                    <a:pt x="3071" y="1221"/>
                    <a:pt x="2982" y="1251"/>
                  </a:cubicBezTo>
                  <a:cubicBezTo>
                    <a:pt x="3032" y="1211"/>
                    <a:pt x="3080" y="1172"/>
                    <a:pt x="3120" y="1122"/>
                  </a:cubicBezTo>
                  <a:cubicBezTo>
                    <a:pt x="3238" y="1014"/>
                    <a:pt x="3347" y="906"/>
                    <a:pt x="3454" y="788"/>
                  </a:cubicBezTo>
                  <a:cubicBezTo>
                    <a:pt x="3454" y="778"/>
                    <a:pt x="3445" y="768"/>
                    <a:pt x="3435" y="759"/>
                  </a:cubicBezTo>
                  <a:cubicBezTo>
                    <a:pt x="3268" y="945"/>
                    <a:pt x="3091" y="1122"/>
                    <a:pt x="2894" y="1290"/>
                  </a:cubicBezTo>
                  <a:lnTo>
                    <a:pt x="2884" y="1299"/>
                  </a:lnTo>
                  <a:cubicBezTo>
                    <a:pt x="3061" y="1103"/>
                    <a:pt x="3228" y="906"/>
                    <a:pt x="3395" y="700"/>
                  </a:cubicBezTo>
                  <a:cubicBezTo>
                    <a:pt x="3366" y="670"/>
                    <a:pt x="3327" y="630"/>
                    <a:pt x="3297" y="591"/>
                  </a:cubicBezTo>
                  <a:cubicBezTo>
                    <a:pt x="3248" y="650"/>
                    <a:pt x="3199" y="700"/>
                    <a:pt x="3150" y="759"/>
                  </a:cubicBezTo>
                  <a:cubicBezTo>
                    <a:pt x="3071" y="818"/>
                    <a:pt x="2992" y="877"/>
                    <a:pt x="2914" y="926"/>
                  </a:cubicBezTo>
                  <a:cubicBezTo>
                    <a:pt x="3002" y="778"/>
                    <a:pt x="3091" y="630"/>
                    <a:pt x="3179" y="473"/>
                  </a:cubicBezTo>
                  <a:cubicBezTo>
                    <a:pt x="3130" y="433"/>
                    <a:pt x="3071" y="394"/>
                    <a:pt x="3021" y="355"/>
                  </a:cubicBezTo>
                  <a:cubicBezTo>
                    <a:pt x="2923" y="542"/>
                    <a:pt x="2835" y="719"/>
                    <a:pt x="2736" y="906"/>
                  </a:cubicBezTo>
                  <a:cubicBezTo>
                    <a:pt x="2785" y="788"/>
                    <a:pt x="2825" y="670"/>
                    <a:pt x="2874" y="552"/>
                  </a:cubicBezTo>
                  <a:lnTo>
                    <a:pt x="2962" y="315"/>
                  </a:lnTo>
                  <a:cubicBezTo>
                    <a:pt x="2953" y="306"/>
                    <a:pt x="2943" y="306"/>
                    <a:pt x="2933" y="296"/>
                  </a:cubicBezTo>
                  <a:cubicBezTo>
                    <a:pt x="2835" y="552"/>
                    <a:pt x="2736" y="807"/>
                    <a:pt x="2638" y="1054"/>
                  </a:cubicBezTo>
                  <a:cubicBezTo>
                    <a:pt x="2628" y="1074"/>
                    <a:pt x="2618" y="1093"/>
                    <a:pt x="2618" y="1103"/>
                  </a:cubicBezTo>
                  <a:cubicBezTo>
                    <a:pt x="2599" y="1133"/>
                    <a:pt x="2588" y="1152"/>
                    <a:pt x="2569" y="1172"/>
                  </a:cubicBezTo>
                  <a:cubicBezTo>
                    <a:pt x="2520" y="1211"/>
                    <a:pt x="2481" y="1240"/>
                    <a:pt x="2431" y="1270"/>
                  </a:cubicBezTo>
                  <a:cubicBezTo>
                    <a:pt x="2540" y="1063"/>
                    <a:pt x="2638" y="847"/>
                    <a:pt x="2736" y="621"/>
                  </a:cubicBezTo>
                  <a:cubicBezTo>
                    <a:pt x="2795" y="512"/>
                    <a:pt x="2844" y="394"/>
                    <a:pt x="2894" y="276"/>
                  </a:cubicBezTo>
                  <a:cubicBezTo>
                    <a:pt x="2874" y="256"/>
                    <a:pt x="2854" y="247"/>
                    <a:pt x="2835" y="237"/>
                  </a:cubicBezTo>
                  <a:cubicBezTo>
                    <a:pt x="2717" y="503"/>
                    <a:pt x="2599" y="768"/>
                    <a:pt x="2481" y="1024"/>
                  </a:cubicBezTo>
                  <a:cubicBezTo>
                    <a:pt x="2421" y="1142"/>
                    <a:pt x="2362" y="1251"/>
                    <a:pt x="2313" y="1359"/>
                  </a:cubicBezTo>
                  <a:cubicBezTo>
                    <a:pt x="2307" y="1365"/>
                    <a:pt x="2300" y="1367"/>
                    <a:pt x="2296" y="1371"/>
                  </a:cubicBezTo>
                  <a:lnTo>
                    <a:pt x="2296" y="1371"/>
                  </a:lnTo>
                  <a:cubicBezTo>
                    <a:pt x="2433" y="1069"/>
                    <a:pt x="2550" y="766"/>
                    <a:pt x="2658" y="463"/>
                  </a:cubicBezTo>
                  <a:cubicBezTo>
                    <a:pt x="2697" y="374"/>
                    <a:pt x="2726" y="286"/>
                    <a:pt x="2776" y="208"/>
                  </a:cubicBezTo>
                  <a:cubicBezTo>
                    <a:pt x="2746" y="197"/>
                    <a:pt x="2726" y="188"/>
                    <a:pt x="2706" y="178"/>
                  </a:cubicBezTo>
                  <a:cubicBezTo>
                    <a:pt x="2677" y="237"/>
                    <a:pt x="2647" y="296"/>
                    <a:pt x="2618" y="365"/>
                  </a:cubicBezTo>
                  <a:lnTo>
                    <a:pt x="2529" y="630"/>
                  </a:lnTo>
                  <a:cubicBezTo>
                    <a:pt x="2490" y="719"/>
                    <a:pt x="2451" y="818"/>
                    <a:pt x="2421" y="916"/>
                  </a:cubicBezTo>
                  <a:cubicBezTo>
                    <a:pt x="2343" y="1093"/>
                    <a:pt x="2264" y="1280"/>
                    <a:pt x="2175" y="1467"/>
                  </a:cubicBezTo>
                  <a:lnTo>
                    <a:pt x="1998" y="1585"/>
                  </a:lnTo>
                  <a:cubicBezTo>
                    <a:pt x="2008" y="1555"/>
                    <a:pt x="2018" y="1516"/>
                    <a:pt x="2018" y="1477"/>
                  </a:cubicBezTo>
                  <a:cubicBezTo>
                    <a:pt x="2126" y="1162"/>
                    <a:pt x="2234" y="857"/>
                    <a:pt x="2352" y="542"/>
                  </a:cubicBezTo>
                  <a:cubicBezTo>
                    <a:pt x="2411" y="404"/>
                    <a:pt x="2470" y="256"/>
                    <a:pt x="2529" y="109"/>
                  </a:cubicBezTo>
                  <a:cubicBezTo>
                    <a:pt x="2510" y="99"/>
                    <a:pt x="2490" y="99"/>
                    <a:pt x="2470" y="89"/>
                  </a:cubicBezTo>
                  <a:cubicBezTo>
                    <a:pt x="2343" y="385"/>
                    <a:pt x="2225" y="689"/>
                    <a:pt x="2116" y="985"/>
                  </a:cubicBezTo>
                  <a:lnTo>
                    <a:pt x="2087" y="1074"/>
                  </a:lnTo>
                  <a:cubicBezTo>
                    <a:pt x="2116" y="906"/>
                    <a:pt x="2136" y="748"/>
                    <a:pt x="2166" y="581"/>
                  </a:cubicBezTo>
                  <a:cubicBezTo>
                    <a:pt x="2195" y="404"/>
                    <a:pt x="2225" y="217"/>
                    <a:pt x="2254" y="40"/>
                  </a:cubicBezTo>
                  <a:cubicBezTo>
                    <a:pt x="2225" y="30"/>
                    <a:pt x="2205" y="30"/>
                    <a:pt x="2175" y="20"/>
                  </a:cubicBezTo>
                  <a:cubicBezTo>
                    <a:pt x="2166" y="50"/>
                    <a:pt x="2146" y="79"/>
                    <a:pt x="2136" y="99"/>
                  </a:cubicBezTo>
                  <a:cubicBezTo>
                    <a:pt x="2136" y="70"/>
                    <a:pt x="2146" y="50"/>
                    <a:pt x="2146" y="20"/>
                  </a:cubicBezTo>
                  <a:cubicBezTo>
                    <a:pt x="2096" y="11"/>
                    <a:pt x="2037" y="11"/>
                    <a:pt x="1988" y="11"/>
                  </a:cubicBezTo>
                  <a:lnTo>
                    <a:pt x="1929" y="512"/>
                  </a:lnTo>
                  <a:cubicBezTo>
                    <a:pt x="1919" y="522"/>
                    <a:pt x="1910" y="542"/>
                    <a:pt x="1910" y="552"/>
                  </a:cubicBezTo>
                  <a:lnTo>
                    <a:pt x="1910" y="414"/>
                  </a:lnTo>
                  <a:cubicBezTo>
                    <a:pt x="1910" y="276"/>
                    <a:pt x="1919" y="138"/>
                    <a:pt x="1919"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15"/>
            <p:cNvSpPr/>
            <p:nvPr/>
          </p:nvSpPr>
          <p:spPr>
            <a:xfrm>
              <a:off x="97922" y="5070107"/>
              <a:ext cx="73299" cy="12711"/>
            </a:xfrm>
            <a:custGeom>
              <a:avLst/>
              <a:gdLst/>
              <a:ahLst/>
              <a:cxnLst/>
              <a:rect l="l" t="t" r="r" b="b"/>
              <a:pathLst>
                <a:path w="346" h="60" extrusionOk="0">
                  <a:moveTo>
                    <a:pt x="0" y="1"/>
                  </a:moveTo>
                  <a:cubicBezTo>
                    <a:pt x="0" y="11"/>
                    <a:pt x="0" y="20"/>
                    <a:pt x="11" y="31"/>
                  </a:cubicBezTo>
                  <a:lnTo>
                    <a:pt x="188" y="60"/>
                  </a:lnTo>
                  <a:lnTo>
                    <a:pt x="345" y="60"/>
                  </a:lnTo>
                  <a:cubicBezTo>
                    <a:pt x="306" y="60"/>
                    <a:pt x="267" y="50"/>
                    <a:pt x="227" y="40"/>
                  </a:cubicBezTo>
                  <a:cubicBezTo>
                    <a:pt x="148" y="31"/>
                    <a:pt x="70" y="11"/>
                    <a:pt x="0"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15"/>
            <p:cNvSpPr/>
            <p:nvPr/>
          </p:nvSpPr>
          <p:spPr>
            <a:xfrm>
              <a:off x="49" y="5082606"/>
              <a:ext cx="9143974" cy="123295"/>
            </a:xfrm>
            <a:custGeom>
              <a:avLst/>
              <a:gdLst/>
              <a:ahLst/>
              <a:cxnLst/>
              <a:rect l="l" t="t" r="r" b="b"/>
              <a:pathLst>
                <a:path w="43163" h="582" extrusionOk="0">
                  <a:moveTo>
                    <a:pt x="0" y="1"/>
                  </a:moveTo>
                  <a:lnTo>
                    <a:pt x="0" y="582"/>
                  </a:lnTo>
                  <a:lnTo>
                    <a:pt x="43163" y="582"/>
                  </a:lnTo>
                  <a:lnTo>
                    <a:pt x="43163"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5"/>
            <p:cNvSpPr/>
            <p:nvPr/>
          </p:nvSpPr>
          <p:spPr>
            <a:xfrm>
              <a:off x="458932" y="4559343"/>
              <a:ext cx="823875" cy="523475"/>
            </a:xfrm>
            <a:custGeom>
              <a:avLst/>
              <a:gdLst/>
              <a:ahLst/>
              <a:cxnLst/>
              <a:rect l="l" t="t" r="r" b="b"/>
              <a:pathLst>
                <a:path w="3889" h="2471" extrusionOk="0">
                  <a:moveTo>
                    <a:pt x="1999" y="1"/>
                  </a:moveTo>
                  <a:cubicBezTo>
                    <a:pt x="1890" y="1"/>
                    <a:pt x="1782" y="60"/>
                    <a:pt x="1713" y="148"/>
                  </a:cubicBezTo>
                  <a:cubicBezTo>
                    <a:pt x="1634" y="247"/>
                    <a:pt x="1605" y="375"/>
                    <a:pt x="1585" y="493"/>
                  </a:cubicBezTo>
                  <a:cubicBezTo>
                    <a:pt x="1546" y="749"/>
                    <a:pt x="1536" y="1005"/>
                    <a:pt x="1566" y="1250"/>
                  </a:cubicBezTo>
                  <a:cubicBezTo>
                    <a:pt x="1477" y="1005"/>
                    <a:pt x="1319" y="778"/>
                    <a:pt x="1133" y="601"/>
                  </a:cubicBezTo>
                  <a:cubicBezTo>
                    <a:pt x="1054" y="532"/>
                    <a:pt x="965" y="463"/>
                    <a:pt x="866" y="434"/>
                  </a:cubicBezTo>
                  <a:cubicBezTo>
                    <a:pt x="832" y="422"/>
                    <a:pt x="797" y="417"/>
                    <a:pt x="763" y="417"/>
                  </a:cubicBezTo>
                  <a:cubicBezTo>
                    <a:pt x="711" y="417"/>
                    <a:pt x="662" y="430"/>
                    <a:pt x="621" y="454"/>
                  </a:cubicBezTo>
                  <a:cubicBezTo>
                    <a:pt x="601" y="463"/>
                    <a:pt x="581" y="473"/>
                    <a:pt x="571" y="483"/>
                  </a:cubicBezTo>
                  <a:lnTo>
                    <a:pt x="562" y="483"/>
                  </a:lnTo>
                  <a:cubicBezTo>
                    <a:pt x="453" y="591"/>
                    <a:pt x="463" y="769"/>
                    <a:pt x="503" y="926"/>
                  </a:cubicBezTo>
                  <a:cubicBezTo>
                    <a:pt x="571" y="1270"/>
                    <a:pt x="739" y="1595"/>
                    <a:pt x="945" y="1880"/>
                  </a:cubicBezTo>
                  <a:cubicBezTo>
                    <a:pt x="798" y="1683"/>
                    <a:pt x="611" y="1526"/>
                    <a:pt x="404" y="1398"/>
                  </a:cubicBezTo>
                  <a:cubicBezTo>
                    <a:pt x="341" y="1363"/>
                    <a:pt x="269" y="1329"/>
                    <a:pt x="197" y="1329"/>
                  </a:cubicBezTo>
                  <a:cubicBezTo>
                    <a:pt x="167" y="1329"/>
                    <a:pt x="138" y="1335"/>
                    <a:pt x="109" y="1349"/>
                  </a:cubicBezTo>
                  <a:cubicBezTo>
                    <a:pt x="89" y="1359"/>
                    <a:pt x="70" y="1379"/>
                    <a:pt x="50" y="1398"/>
                  </a:cubicBezTo>
                  <a:cubicBezTo>
                    <a:pt x="40" y="1408"/>
                    <a:pt x="30" y="1428"/>
                    <a:pt x="20" y="1447"/>
                  </a:cubicBezTo>
                  <a:cubicBezTo>
                    <a:pt x="11" y="1477"/>
                    <a:pt x="11" y="1506"/>
                    <a:pt x="0" y="1536"/>
                  </a:cubicBezTo>
                  <a:cubicBezTo>
                    <a:pt x="0" y="1605"/>
                    <a:pt x="20" y="1683"/>
                    <a:pt x="50" y="1753"/>
                  </a:cubicBezTo>
                  <a:cubicBezTo>
                    <a:pt x="148" y="2028"/>
                    <a:pt x="326" y="2284"/>
                    <a:pt x="562" y="2471"/>
                  </a:cubicBezTo>
                  <a:lnTo>
                    <a:pt x="3298" y="2471"/>
                  </a:lnTo>
                  <a:cubicBezTo>
                    <a:pt x="3435" y="2382"/>
                    <a:pt x="3563" y="2284"/>
                    <a:pt x="3672" y="2175"/>
                  </a:cubicBezTo>
                  <a:cubicBezTo>
                    <a:pt x="3750" y="2087"/>
                    <a:pt x="3829" y="1998"/>
                    <a:pt x="3858" y="1890"/>
                  </a:cubicBezTo>
                  <a:cubicBezTo>
                    <a:pt x="3888" y="1782"/>
                    <a:pt x="3858" y="1644"/>
                    <a:pt x="3760" y="1585"/>
                  </a:cubicBezTo>
                  <a:cubicBezTo>
                    <a:pt x="3740" y="1576"/>
                    <a:pt x="3720" y="1565"/>
                    <a:pt x="3701" y="1565"/>
                  </a:cubicBezTo>
                  <a:cubicBezTo>
                    <a:pt x="3683" y="1561"/>
                    <a:pt x="3666" y="1559"/>
                    <a:pt x="3649" y="1559"/>
                  </a:cubicBezTo>
                  <a:cubicBezTo>
                    <a:pt x="3546" y="1559"/>
                    <a:pt x="3441" y="1626"/>
                    <a:pt x="3357" y="1694"/>
                  </a:cubicBezTo>
                  <a:cubicBezTo>
                    <a:pt x="3287" y="1742"/>
                    <a:pt x="3228" y="1801"/>
                    <a:pt x="3179" y="1861"/>
                  </a:cubicBezTo>
                  <a:cubicBezTo>
                    <a:pt x="3346" y="1546"/>
                    <a:pt x="3396" y="1162"/>
                    <a:pt x="3307" y="817"/>
                  </a:cubicBezTo>
                  <a:cubicBezTo>
                    <a:pt x="3278" y="710"/>
                    <a:pt x="3228" y="601"/>
                    <a:pt x="3150" y="552"/>
                  </a:cubicBezTo>
                  <a:cubicBezTo>
                    <a:pt x="3130" y="542"/>
                    <a:pt x="3120" y="532"/>
                    <a:pt x="3101" y="522"/>
                  </a:cubicBezTo>
                  <a:lnTo>
                    <a:pt x="3091" y="522"/>
                  </a:lnTo>
                  <a:cubicBezTo>
                    <a:pt x="3068" y="514"/>
                    <a:pt x="3045" y="510"/>
                    <a:pt x="3022" y="510"/>
                  </a:cubicBezTo>
                  <a:cubicBezTo>
                    <a:pt x="2963" y="510"/>
                    <a:pt x="2904" y="533"/>
                    <a:pt x="2854" y="562"/>
                  </a:cubicBezTo>
                  <a:cubicBezTo>
                    <a:pt x="2786" y="611"/>
                    <a:pt x="2736" y="680"/>
                    <a:pt x="2687" y="749"/>
                  </a:cubicBezTo>
                  <a:cubicBezTo>
                    <a:pt x="2559" y="946"/>
                    <a:pt x="2451" y="1143"/>
                    <a:pt x="2392" y="1359"/>
                  </a:cubicBezTo>
                  <a:cubicBezTo>
                    <a:pt x="2421" y="1034"/>
                    <a:pt x="2402" y="719"/>
                    <a:pt x="2323" y="404"/>
                  </a:cubicBezTo>
                  <a:cubicBezTo>
                    <a:pt x="2284" y="247"/>
                    <a:pt x="2205" y="60"/>
                    <a:pt x="2047" y="10"/>
                  </a:cubicBezTo>
                  <a:lnTo>
                    <a:pt x="2038" y="10"/>
                  </a:lnTo>
                  <a:cubicBezTo>
                    <a:pt x="2018" y="1"/>
                    <a:pt x="2008" y="1"/>
                    <a:pt x="1999"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5"/>
            <p:cNvSpPr/>
            <p:nvPr/>
          </p:nvSpPr>
          <p:spPr>
            <a:xfrm>
              <a:off x="463169" y="4855506"/>
              <a:ext cx="194052" cy="227312"/>
            </a:xfrm>
            <a:custGeom>
              <a:avLst/>
              <a:gdLst/>
              <a:ahLst/>
              <a:cxnLst/>
              <a:rect l="l" t="t" r="r" b="b"/>
              <a:pathLst>
                <a:path w="916" h="1073" extrusionOk="0">
                  <a:moveTo>
                    <a:pt x="30" y="0"/>
                  </a:moveTo>
                  <a:cubicBezTo>
                    <a:pt x="20" y="10"/>
                    <a:pt x="10" y="30"/>
                    <a:pt x="0" y="49"/>
                  </a:cubicBezTo>
                  <a:cubicBezTo>
                    <a:pt x="306" y="374"/>
                    <a:pt x="591" y="718"/>
                    <a:pt x="846" y="1073"/>
                  </a:cubicBezTo>
                  <a:lnTo>
                    <a:pt x="916" y="1073"/>
                  </a:lnTo>
                  <a:cubicBezTo>
                    <a:pt x="689" y="758"/>
                    <a:pt x="443" y="443"/>
                    <a:pt x="177" y="158"/>
                  </a:cubicBezTo>
                  <a:cubicBezTo>
                    <a:pt x="12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15"/>
            <p:cNvSpPr/>
            <p:nvPr/>
          </p:nvSpPr>
          <p:spPr>
            <a:xfrm>
              <a:off x="579897" y="4655310"/>
              <a:ext cx="223287" cy="427508"/>
            </a:xfrm>
            <a:custGeom>
              <a:avLst/>
              <a:gdLst/>
              <a:ahLst/>
              <a:cxnLst/>
              <a:rect l="l" t="t" r="r" b="b"/>
              <a:pathLst>
                <a:path w="1054" h="2018" extrusionOk="0">
                  <a:moveTo>
                    <a:pt x="50" y="1"/>
                  </a:moveTo>
                  <a:cubicBezTo>
                    <a:pt x="30" y="10"/>
                    <a:pt x="10" y="20"/>
                    <a:pt x="0" y="30"/>
                  </a:cubicBezTo>
                  <a:cubicBezTo>
                    <a:pt x="384" y="640"/>
                    <a:pt x="709" y="1280"/>
                    <a:pt x="965" y="1949"/>
                  </a:cubicBezTo>
                  <a:cubicBezTo>
                    <a:pt x="975" y="1978"/>
                    <a:pt x="984" y="1998"/>
                    <a:pt x="995" y="2018"/>
                  </a:cubicBezTo>
                  <a:lnTo>
                    <a:pt x="1054" y="2018"/>
                  </a:lnTo>
                  <a:cubicBezTo>
                    <a:pt x="837" y="1447"/>
                    <a:pt x="571" y="876"/>
                    <a:pt x="256" y="345"/>
                  </a:cubicBezTo>
                  <a:cubicBezTo>
                    <a:pt x="188" y="227"/>
                    <a:pt x="118" y="10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15"/>
            <p:cNvSpPr/>
            <p:nvPr/>
          </p:nvSpPr>
          <p:spPr>
            <a:xfrm>
              <a:off x="861442" y="4559343"/>
              <a:ext cx="31353" cy="523475"/>
            </a:xfrm>
            <a:custGeom>
              <a:avLst/>
              <a:gdLst/>
              <a:ahLst/>
              <a:cxnLst/>
              <a:rect l="l" t="t" r="r" b="b"/>
              <a:pathLst>
                <a:path w="148" h="2471" extrusionOk="0">
                  <a:moveTo>
                    <a:pt x="99" y="1"/>
                  </a:moveTo>
                  <a:cubicBezTo>
                    <a:pt x="88" y="699"/>
                    <a:pt x="69" y="1388"/>
                    <a:pt x="20" y="2077"/>
                  </a:cubicBezTo>
                  <a:cubicBezTo>
                    <a:pt x="10" y="2215"/>
                    <a:pt x="10" y="2343"/>
                    <a:pt x="0" y="2471"/>
                  </a:cubicBezTo>
                  <a:lnTo>
                    <a:pt x="49" y="2471"/>
                  </a:lnTo>
                  <a:cubicBezTo>
                    <a:pt x="108" y="1703"/>
                    <a:pt x="138" y="926"/>
                    <a:pt x="147" y="148"/>
                  </a:cubicBezTo>
                  <a:lnTo>
                    <a:pt x="147" y="10"/>
                  </a:lnTo>
                  <a:lnTo>
                    <a:pt x="138" y="10"/>
                  </a:lnTo>
                  <a:cubicBezTo>
                    <a:pt x="118" y="1"/>
                    <a:pt x="108"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5"/>
            <p:cNvSpPr/>
            <p:nvPr/>
          </p:nvSpPr>
          <p:spPr>
            <a:xfrm>
              <a:off x="969696" y="4669927"/>
              <a:ext cx="156555" cy="412891"/>
            </a:xfrm>
            <a:custGeom>
              <a:avLst/>
              <a:gdLst/>
              <a:ahLst/>
              <a:cxnLst/>
              <a:rect l="l" t="t" r="r" b="b"/>
              <a:pathLst>
                <a:path w="739" h="1949" extrusionOk="0">
                  <a:moveTo>
                    <a:pt x="690" y="0"/>
                  </a:moveTo>
                  <a:cubicBezTo>
                    <a:pt x="650" y="99"/>
                    <a:pt x="611" y="207"/>
                    <a:pt x="572" y="306"/>
                  </a:cubicBezTo>
                  <a:cubicBezTo>
                    <a:pt x="404" y="758"/>
                    <a:pt x="247" y="1220"/>
                    <a:pt x="89" y="1683"/>
                  </a:cubicBezTo>
                  <a:lnTo>
                    <a:pt x="1" y="1949"/>
                  </a:lnTo>
                  <a:lnTo>
                    <a:pt x="60" y="1949"/>
                  </a:lnTo>
                  <a:cubicBezTo>
                    <a:pt x="148" y="1673"/>
                    <a:pt x="247" y="1388"/>
                    <a:pt x="345" y="1102"/>
                  </a:cubicBezTo>
                  <a:cubicBezTo>
                    <a:pt x="424" y="876"/>
                    <a:pt x="513" y="640"/>
                    <a:pt x="591" y="413"/>
                  </a:cubicBezTo>
                  <a:lnTo>
                    <a:pt x="739" y="30"/>
                  </a:lnTo>
                  <a:cubicBezTo>
                    <a:pt x="71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5"/>
            <p:cNvSpPr/>
            <p:nvPr/>
          </p:nvSpPr>
          <p:spPr>
            <a:xfrm>
              <a:off x="1101042" y="4890884"/>
              <a:ext cx="154437" cy="191934"/>
            </a:xfrm>
            <a:custGeom>
              <a:avLst/>
              <a:gdLst/>
              <a:ahLst/>
              <a:cxnLst/>
              <a:rect l="l" t="t" r="r" b="b"/>
              <a:pathLst>
                <a:path w="729" h="906" extrusionOk="0">
                  <a:moveTo>
                    <a:pt x="670" y="0"/>
                  </a:moveTo>
                  <a:cubicBezTo>
                    <a:pt x="571" y="118"/>
                    <a:pt x="483" y="247"/>
                    <a:pt x="385" y="374"/>
                  </a:cubicBezTo>
                  <a:lnTo>
                    <a:pt x="0" y="906"/>
                  </a:lnTo>
                  <a:lnTo>
                    <a:pt x="70" y="906"/>
                  </a:lnTo>
                  <a:cubicBezTo>
                    <a:pt x="79" y="896"/>
                    <a:pt x="89" y="886"/>
                    <a:pt x="89" y="877"/>
                  </a:cubicBezTo>
                  <a:cubicBezTo>
                    <a:pt x="286" y="610"/>
                    <a:pt x="473" y="345"/>
                    <a:pt x="670" y="89"/>
                  </a:cubicBezTo>
                  <a:cubicBezTo>
                    <a:pt x="689" y="70"/>
                    <a:pt x="709" y="40"/>
                    <a:pt x="729" y="20"/>
                  </a:cubicBezTo>
                  <a:cubicBezTo>
                    <a:pt x="709" y="11"/>
                    <a:pt x="689" y="0"/>
                    <a:pt x="67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15"/>
            <p:cNvSpPr/>
            <p:nvPr/>
          </p:nvSpPr>
          <p:spPr>
            <a:xfrm>
              <a:off x="6744265" y="4559343"/>
              <a:ext cx="825782" cy="523475"/>
            </a:xfrm>
            <a:custGeom>
              <a:avLst/>
              <a:gdLst/>
              <a:ahLst/>
              <a:cxnLst/>
              <a:rect l="l" t="t" r="r" b="b"/>
              <a:pathLst>
                <a:path w="3898" h="2471" extrusionOk="0">
                  <a:moveTo>
                    <a:pt x="1997" y="1"/>
                  </a:moveTo>
                  <a:cubicBezTo>
                    <a:pt x="1889" y="1"/>
                    <a:pt x="1781" y="60"/>
                    <a:pt x="1712" y="148"/>
                  </a:cubicBezTo>
                  <a:cubicBezTo>
                    <a:pt x="1643" y="247"/>
                    <a:pt x="1614" y="375"/>
                    <a:pt x="1594" y="493"/>
                  </a:cubicBezTo>
                  <a:cubicBezTo>
                    <a:pt x="1545" y="749"/>
                    <a:pt x="1545" y="1005"/>
                    <a:pt x="1575" y="1250"/>
                  </a:cubicBezTo>
                  <a:cubicBezTo>
                    <a:pt x="1476" y="1005"/>
                    <a:pt x="1328" y="778"/>
                    <a:pt x="1131" y="601"/>
                  </a:cubicBezTo>
                  <a:cubicBezTo>
                    <a:pt x="1053" y="532"/>
                    <a:pt x="964" y="463"/>
                    <a:pt x="866" y="434"/>
                  </a:cubicBezTo>
                  <a:cubicBezTo>
                    <a:pt x="835" y="422"/>
                    <a:pt x="801" y="417"/>
                    <a:pt x="767" y="417"/>
                  </a:cubicBezTo>
                  <a:cubicBezTo>
                    <a:pt x="714" y="417"/>
                    <a:pt x="662" y="430"/>
                    <a:pt x="620" y="454"/>
                  </a:cubicBezTo>
                  <a:cubicBezTo>
                    <a:pt x="600" y="463"/>
                    <a:pt x="590" y="473"/>
                    <a:pt x="571" y="483"/>
                  </a:cubicBezTo>
                  <a:cubicBezTo>
                    <a:pt x="453" y="591"/>
                    <a:pt x="462" y="769"/>
                    <a:pt x="502" y="926"/>
                  </a:cubicBezTo>
                  <a:cubicBezTo>
                    <a:pt x="580" y="1270"/>
                    <a:pt x="738" y="1595"/>
                    <a:pt x="945" y="1880"/>
                  </a:cubicBezTo>
                  <a:cubicBezTo>
                    <a:pt x="797" y="1683"/>
                    <a:pt x="620" y="1526"/>
                    <a:pt x="413" y="1398"/>
                  </a:cubicBezTo>
                  <a:cubicBezTo>
                    <a:pt x="344" y="1363"/>
                    <a:pt x="269" y="1329"/>
                    <a:pt x="200" y="1329"/>
                  </a:cubicBezTo>
                  <a:cubicBezTo>
                    <a:pt x="171" y="1329"/>
                    <a:pt x="144" y="1335"/>
                    <a:pt x="118" y="1349"/>
                  </a:cubicBezTo>
                  <a:cubicBezTo>
                    <a:pt x="88" y="1359"/>
                    <a:pt x="69" y="1379"/>
                    <a:pt x="59" y="1398"/>
                  </a:cubicBezTo>
                  <a:cubicBezTo>
                    <a:pt x="49" y="1408"/>
                    <a:pt x="39" y="1428"/>
                    <a:pt x="29" y="1447"/>
                  </a:cubicBezTo>
                  <a:cubicBezTo>
                    <a:pt x="20" y="1477"/>
                    <a:pt x="9" y="1506"/>
                    <a:pt x="9" y="1536"/>
                  </a:cubicBezTo>
                  <a:cubicBezTo>
                    <a:pt x="0" y="1605"/>
                    <a:pt x="20" y="1683"/>
                    <a:pt x="49" y="1753"/>
                  </a:cubicBezTo>
                  <a:cubicBezTo>
                    <a:pt x="147" y="2028"/>
                    <a:pt x="335" y="2284"/>
                    <a:pt x="561" y="2471"/>
                  </a:cubicBezTo>
                  <a:lnTo>
                    <a:pt x="3296" y="2471"/>
                  </a:lnTo>
                  <a:cubicBezTo>
                    <a:pt x="3434" y="2382"/>
                    <a:pt x="3562" y="2284"/>
                    <a:pt x="3670" y="2175"/>
                  </a:cubicBezTo>
                  <a:cubicBezTo>
                    <a:pt x="3759" y="2087"/>
                    <a:pt x="3838" y="1998"/>
                    <a:pt x="3867" y="1890"/>
                  </a:cubicBezTo>
                  <a:cubicBezTo>
                    <a:pt x="3897" y="1782"/>
                    <a:pt x="3858" y="1644"/>
                    <a:pt x="3759" y="1585"/>
                  </a:cubicBezTo>
                  <a:cubicBezTo>
                    <a:pt x="3740" y="1576"/>
                    <a:pt x="3729" y="1565"/>
                    <a:pt x="3710" y="1565"/>
                  </a:cubicBezTo>
                  <a:cubicBezTo>
                    <a:pt x="3692" y="1561"/>
                    <a:pt x="3675" y="1559"/>
                    <a:pt x="3657" y="1559"/>
                  </a:cubicBezTo>
                  <a:cubicBezTo>
                    <a:pt x="3552" y="1559"/>
                    <a:pt x="3439" y="1626"/>
                    <a:pt x="3355" y="1694"/>
                  </a:cubicBezTo>
                  <a:cubicBezTo>
                    <a:pt x="3296" y="1742"/>
                    <a:pt x="3237" y="1801"/>
                    <a:pt x="3178" y="1861"/>
                  </a:cubicBezTo>
                  <a:cubicBezTo>
                    <a:pt x="3346" y="1546"/>
                    <a:pt x="3395" y="1162"/>
                    <a:pt x="3307" y="817"/>
                  </a:cubicBezTo>
                  <a:cubicBezTo>
                    <a:pt x="3287" y="710"/>
                    <a:pt x="3237" y="601"/>
                    <a:pt x="3149" y="552"/>
                  </a:cubicBezTo>
                  <a:cubicBezTo>
                    <a:pt x="3139" y="542"/>
                    <a:pt x="3119" y="532"/>
                    <a:pt x="3100" y="522"/>
                  </a:cubicBezTo>
                  <a:lnTo>
                    <a:pt x="3090" y="522"/>
                  </a:lnTo>
                  <a:cubicBezTo>
                    <a:pt x="3068" y="514"/>
                    <a:pt x="3045" y="510"/>
                    <a:pt x="3021" y="510"/>
                  </a:cubicBezTo>
                  <a:cubicBezTo>
                    <a:pt x="2963" y="510"/>
                    <a:pt x="2903" y="533"/>
                    <a:pt x="2854" y="562"/>
                  </a:cubicBezTo>
                  <a:cubicBezTo>
                    <a:pt x="2795" y="611"/>
                    <a:pt x="2736" y="680"/>
                    <a:pt x="2696" y="749"/>
                  </a:cubicBezTo>
                  <a:cubicBezTo>
                    <a:pt x="2559" y="946"/>
                    <a:pt x="2450" y="1143"/>
                    <a:pt x="2391" y="1359"/>
                  </a:cubicBezTo>
                  <a:cubicBezTo>
                    <a:pt x="2421" y="1034"/>
                    <a:pt x="2401" y="719"/>
                    <a:pt x="2322" y="404"/>
                  </a:cubicBezTo>
                  <a:cubicBezTo>
                    <a:pt x="2283" y="247"/>
                    <a:pt x="2214" y="60"/>
                    <a:pt x="2056" y="10"/>
                  </a:cubicBezTo>
                  <a:lnTo>
                    <a:pt x="2037" y="10"/>
                  </a:lnTo>
                  <a:cubicBezTo>
                    <a:pt x="2027" y="1"/>
                    <a:pt x="2008" y="1"/>
                    <a:pt x="1997"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15"/>
            <p:cNvSpPr/>
            <p:nvPr/>
          </p:nvSpPr>
          <p:spPr>
            <a:xfrm>
              <a:off x="6750408" y="4855506"/>
              <a:ext cx="191934" cy="227312"/>
            </a:xfrm>
            <a:custGeom>
              <a:avLst/>
              <a:gdLst/>
              <a:ahLst/>
              <a:cxnLst/>
              <a:rect l="l" t="t" r="r" b="b"/>
              <a:pathLst>
                <a:path w="906" h="1073" extrusionOk="0">
                  <a:moveTo>
                    <a:pt x="30" y="0"/>
                  </a:moveTo>
                  <a:cubicBezTo>
                    <a:pt x="20" y="10"/>
                    <a:pt x="10" y="30"/>
                    <a:pt x="0" y="49"/>
                  </a:cubicBezTo>
                  <a:cubicBezTo>
                    <a:pt x="306" y="374"/>
                    <a:pt x="581" y="718"/>
                    <a:pt x="837" y="1073"/>
                  </a:cubicBezTo>
                  <a:lnTo>
                    <a:pt x="906" y="1073"/>
                  </a:lnTo>
                  <a:cubicBezTo>
                    <a:pt x="680" y="758"/>
                    <a:pt x="433" y="443"/>
                    <a:pt x="168" y="158"/>
                  </a:cubicBezTo>
                  <a:cubicBezTo>
                    <a:pt x="11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5"/>
            <p:cNvSpPr/>
            <p:nvPr/>
          </p:nvSpPr>
          <p:spPr>
            <a:xfrm>
              <a:off x="6865018" y="4655310"/>
              <a:ext cx="223287" cy="427508"/>
            </a:xfrm>
            <a:custGeom>
              <a:avLst/>
              <a:gdLst/>
              <a:ahLst/>
              <a:cxnLst/>
              <a:rect l="l" t="t" r="r" b="b"/>
              <a:pathLst>
                <a:path w="1054" h="2018" extrusionOk="0">
                  <a:moveTo>
                    <a:pt x="50" y="1"/>
                  </a:moveTo>
                  <a:cubicBezTo>
                    <a:pt x="30" y="10"/>
                    <a:pt x="20" y="20"/>
                    <a:pt x="1" y="30"/>
                  </a:cubicBezTo>
                  <a:cubicBezTo>
                    <a:pt x="394" y="640"/>
                    <a:pt x="719" y="1280"/>
                    <a:pt x="975" y="1959"/>
                  </a:cubicBezTo>
                  <a:cubicBezTo>
                    <a:pt x="975" y="1978"/>
                    <a:pt x="985" y="1998"/>
                    <a:pt x="994" y="2018"/>
                  </a:cubicBezTo>
                  <a:lnTo>
                    <a:pt x="1053" y="2018"/>
                  </a:lnTo>
                  <a:cubicBezTo>
                    <a:pt x="837" y="1447"/>
                    <a:pt x="572" y="876"/>
                    <a:pt x="266" y="345"/>
                  </a:cubicBezTo>
                  <a:cubicBezTo>
                    <a:pt x="198" y="227"/>
                    <a:pt x="119" y="11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5"/>
            <p:cNvSpPr/>
            <p:nvPr/>
          </p:nvSpPr>
          <p:spPr>
            <a:xfrm>
              <a:off x="7146351" y="4559343"/>
              <a:ext cx="33684" cy="523475"/>
            </a:xfrm>
            <a:custGeom>
              <a:avLst/>
              <a:gdLst/>
              <a:ahLst/>
              <a:cxnLst/>
              <a:rect l="l" t="t" r="r" b="b"/>
              <a:pathLst>
                <a:path w="159" h="2471" extrusionOk="0">
                  <a:moveTo>
                    <a:pt x="99" y="1"/>
                  </a:moveTo>
                  <a:cubicBezTo>
                    <a:pt x="90" y="699"/>
                    <a:pt x="70" y="1388"/>
                    <a:pt x="31" y="2077"/>
                  </a:cubicBezTo>
                  <a:cubicBezTo>
                    <a:pt x="21" y="2215"/>
                    <a:pt x="11" y="2343"/>
                    <a:pt x="1" y="2471"/>
                  </a:cubicBezTo>
                  <a:lnTo>
                    <a:pt x="60" y="2471"/>
                  </a:lnTo>
                  <a:cubicBezTo>
                    <a:pt x="110" y="1703"/>
                    <a:pt x="149" y="926"/>
                    <a:pt x="149" y="148"/>
                  </a:cubicBezTo>
                  <a:cubicBezTo>
                    <a:pt x="149" y="109"/>
                    <a:pt x="158" y="60"/>
                    <a:pt x="158" y="10"/>
                  </a:cubicBezTo>
                  <a:lnTo>
                    <a:pt x="139" y="10"/>
                  </a:lnTo>
                  <a:cubicBezTo>
                    <a:pt x="129" y="1"/>
                    <a:pt x="110"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5"/>
            <p:cNvSpPr/>
            <p:nvPr/>
          </p:nvSpPr>
          <p:spPr>
            <a:xfrm>
              <a:off x="7254817" y="4669927"/>
              <a:ext cx="156767" cy="412891"/>
            </a:xfrm>
            <a:custGeom>
              <a:avLst/>
              <a:gdLst/>
              <a:ahLst/>
              <a:cxnLst/>
              <a:rect l="l" t="t" r="r" b="b"/>
              <a:pathLst>
                <a:path w="740" h="1949" extrusionOk="0">
                  <a:moveTo>
                    <a:pt x="690" y="0"/>
                  </a:moveTo>
                  <a:cubicBezTo>
                    <a:pt x="650" y="99"/>
                    <a:pt x="611" y="207"/>
                    <a:pt x="582" y="306"/>
                  </a:cubicBezTo>
                  <a:cubicBezTo>
                    <a:pt x="405" y="758"/>
                    <a:pt x="247" y="1220"/>
                    <a:pt x="90" y="1683"/>
                  </a:cubicBezTo>
                  <a:lnTo>
                    <a:pt x="1" y="1949"/>
                  </a:lnTo>
                  <a:lnTo>
                    <a:pt x="60" y="1949"/>
                  </a:lnTo>
                  <a:cubicBezTo>
                    <a:pt x="158" y="1673"/>
                    <a:pt x="247" y="1388"/>
                    <a:pt x="345" y="1102"/>
                  </a:cubicBezTo>
                  <a:cubicBezTo>
                    <a:pt x="434" y="876"/>
                    <a:pt x="512" y="650"/>
                    <a:pt x="591" y="413"/>
                  </a:cubicBezTo>
                  <a:lnTo>
                    <a:pt x="739" y="30"/>
                  </a:lnTo>
                  <a:cubicBezTo>
                    <a:pt x="72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5"/>
            <p:cNvSpPr/>
            <p:nvPr/>
          </p:nvSpPr>
          <p:spPr>
            <a:xfrm>
              <a:off x="7386375" y="4890884"/>
              <a:ext cx="154437" cy="191934"/>
            </a:xfrm>
            <a:custGeom>
              <a:avLst/>
              <a:gdLst/>
              <a:ahLst/>
              <a:cxnLst/>
              <a:rect l="l" t="t" r="r" b="b"/>
              <a:pathLst>
                <a:path w="729" h="906" extrusionOk="0">
                  <a:moveTo>
                    <a:pt x="679" y="0"/>
                  </a:moveTo>
                  <a:cubicBezTo>
                    <a:pt x="580" y="118"/>
                    <a:pt x="482" y="247"/>
                    <a:pt x="394" y="374"/>
                  </a:cubicBezTo>
                  <a:cubicBezTo>
                    <a:pt x="265" y="551"/>
                    <a:pt x="128" y="729"/>
                    <a:pt x="0" y="906"/>
                  </a:cubicBezTo>
                  <a:lnTo>
                    <a:pt x="69" y="906"/>
                  </a:lnTo>
                  <a:lnTo>
                    <a:pt x="98" y="877"/>
                  </a:lnTo>
                  <a:cubicBezTo>
                    <a:pt x="285" y="610"/>
                    <a:pt x="472" y="345"/>
                    <a:pt x="679" y="89"/>
                  </a:cubicBezTo>
                  <a:cubicBezTo>
                    <a:pt x="698" y="70"/>
                    <a:pt x="709" y="40"/>
                    <a:pt x="728" y="20"/>
                  </a:cubicBezTo>
                  <a:cubicBezTo>
                    <a:pt x="709" y="11"/>
                    <a:pt x="698" y="0"/>
                    <a:pt x="679"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5"/>
            <p:cNvSpPr/>
            <p:nvPr/>
          </p:nvSpPr>
          <p:spPr>
            <a:xfrm>
              <a:off x="49" y="5030704"/>
              <a:ext cx="9143974" cy="52114"/>
            </a:xfrm>
            <a:custGeom>
              <a:avLst/>
              <a:gdLst/>
              <a:ahLst/>
              <a:cxnLst/>
              <a:rect l="l" t="t" r="r" b="b"/>
              <a:pathLst>
                <a:path w="43163" h="246" extrusionOk="0">
                  <a:moveTo>
                    <a:pt x="0" y="0"/>
                  </a:moveTo>
                  <a:lnTo>
                    <a:pt x="0" y="246"/>
                  </a:lnTo>
                  <a:lnTo>
                    <a:pt x="43163" y="246"/>
                  </a:lnTo>
                  <a:lnTo>
                    <a:pt x="43163"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5"/>
            <p:cNvSpPr/>
            <p:nvPr/>
          </p:nvSpPr>
          <p:spPr>
            <a:xfrm>
              <a:off x="719998" y="28840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5"/>
            <p:cNvSpPr/>
            <p:nvPr/>
          </p:nvSpPr>
          <p:spPr>
            <a:xfrm>
              <a:off x="166987" y="671727"/>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5"/>
            <p:cNvSpPr/>
            <p:nvPr/>
          </p:nvSpPr>
          <p:spPr>
            <a:xfrm flipH="1">
              <a:off x="7761987" y="28840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15"/>
            <p:cNvSpPr/>
            <p:nvPr/>
          </p:nvSpPr>
          <p:spPr>
            <a:xfrm flipH="1">
              <a:off x="7972072" y="671727"/>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3" name="Google Shape;275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2754" name="Google Shape;2754;p15"/>
          <p:cNvGrpSpPr/>
          <p:nvPr/>
        </p:nvGrpSpPr>
        <p:grpSpPr>
          <a:xfrm>
            <a:off x="87382" y="2833210"/>
            <a:ext cx="775786" cy="2249609"/>
            <a:chOff x="8274682" y="2833210"/>
            <a:chExt cx="775786" cy="2249609"/>
          </a:xfrm>
        </p:grpSpPr>
        <p:sp>
          <p:nvSpPr>
            <p:cNvPr id="2755" name="Google Shape;2755;p15"/>
            <p:cNvSpPr/>
            <p:nvPr/>
          </p:nvSpPr>
          <p:spPr>
            <a:xfrm>
              <a:off x="8643720" y="2833210"/>
              <a:ext cx="37709" cy="2249609"/>
            </a:xfrm>
            <a:custGeom>
              <a:avLst/>
              <a:gdLst/>
              <a:ahLst/>
              <a:cxnLst/>
              <a:rect l="l" t="t" r="r" b="b"/>
              <a:pathLst>
                <a:path w="178" h="10619" extrusionOk="0">
                  <a:moveTo>
                    <a:pt x="0" y="1"/>
                  </a:moveTo>
                  <a:lnTo>
                    <a:pt x="0" y="10619"/>
                  </a:lnTo>
                  <a:lnTo>
                    <a:pt x="177" y="10619"/>
                  </a:lnTo>
                  <a:lnTo>
                    <a:pt x="177"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756" name="Google Shape;2756;p15"/>
            <p:cNvSpPr/>
            <p:nvPr/>
          </p:nvSpPr>
          <p:spPr>
            <a:xfrm>
              <a:off x="8278919" y="2927058"/>
              <a:ext cx="767312" cy="256547"/>
            </a:xfrm>
            <a:custGeom>
              <a:avLst/>
              <a:gdLst/>
              <a:ahLst/>
              <a:cxnLst/>
              <a:rect l="l" t="t" r="r" b="b"/>
              <a:pathLst>
                <a:path w="3622" h="1211" extrusionOk="0">
                  <a:moveTo>
                    <a:pt x="0" y="0"/>
                  </a:moveTo>
                  <a:lnTo>
                    <a:pt x="0" y="1211"/>
                  </a:lnTo>
                  <a:lnTo>
                    <a:pt x="3149" y="1211"/>
                  </a:lnTo>
                  <a:lnTo>
                    <a:pt x="3622" y="591"/>
                  </a:lnTo>
                  <a:lnTo>
                    <a:pt x="31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757" name="Google Shape;2757;p15"/>
            <p:cNvSpPr/>
            <p:nvPr/>
          </p:nvSpPr>
          <p:spPr>
            <a:xfrm>
              <a:off x="8274682" y="3179368"/>
              <a:ext cx="775786" cy="406535"/>
            </a:xfrm>
            <a:custGeom>
              <a:avLst/>
              <a:gdLst/>
              <a:ahLst/>
              <a:cxnLst/>
              <a:rect l="l" t="t" r="r" b="b"/>
              <a:pathLst>
                <a:path w="3662" h="1919" extrusionOk="0">
                  <a:moveTo>
                    <a:pt x="591" y="0"/>
                  </a:moveTo>
                  <a:lnTo>
                    <a:pt x="1" y="462"/>
                  </a:lnTo>
                  <a:lnTo>
                    <a:pt x="305" y="1171"/>
                  </a:lnTo>
                  <a:lnTo>
                    <a:pt x="3376" y="1919"/>
                  </a:lnTo>
                  <a:lnTo>
                    <a:pt x="3661" y="738"/>
                  </a:lnTo>
                  <a:lnTo>
                    <a:pt x="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sp>
        <p:nvSpPr>
          <p:cNvPr id="2758" name="Google Shape;2758;p15"/>
          <p:cNvSpPr txBox="1">
            <a:spLocks noGrp="1"/>
          </p:cNvSpPr>
          <p:nvPr>
            <p:ph type="subTitle" idx="1"/>
          </p:nvPr>
        </p:nvSpPr>
        <p:spPr>
          <a:xfrm>
            <a:off x="1039900" y="3449475"/>
            <a:ext cx="2081700" cy="49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nton"/>
              <a:buNone/>
              <a:defRPr sz="2200">
                <a:latin typeface="Anton"/>
                <a:ea typeface="Anton"/>
                <a:cs typeface="Anton"/>
                <a:sym typeface="Anton"/>
              </a:defRPr>
            </a:lvl1pPr>
            <a:lvl2pPr lvl="1" algn="ctr" rtl="0">
              <a:spcBef>
                <a:spcPts val="0"/>
              </a:spcBef>
              <a:spcAft>
                <a:spcPts val="0"/>
              </a:spcAft>
              <a:buSzPts val="2200"/>
              <a:buFont typeface="Anton"/>
              <a:buNone/>
              <a:defRPr sz="2200">
                <a:latin typeface="Anton"/>
                <a:ea typeface="Anton"/>
                <a:cs typeface="Anton"/>
                <a:sym typeface="Anton"/>
              </a:defRPr>
            </a:lvl2pPr>
            <a:lvl3pPr lvl="2" algn="ctr" rtl="0">
              <a:spcBef>
                <a:spcPts val="0"/>
              </a:spcBef>
              <a:spcAft>
                <a:spcPts val="0"/>
              </a:spcAft>
              <a:buSzPts val="2200"/>
              <a:buFont typeface="Anton"/>
              <a:buNone/>
              <a:defRPr sz="2200">
                <a:latin typeface="Anton"/>
                <a:ea typeface="Anton"/>
                <a:cs typeface="Anton"/>
                <a:sym typeface="Anton"/>
              </a:defRPr>
            </a:lvl3pPr>
            <a:lvl4pPr lvl="3" algn="ctr" rtl="0">
              <a:spcBef>
                <a:spcPts val="0"/>
              </a:spcBef>
              <a:spcAft>
                <a:spcPts val="0"/>
              </a:spcAft>
              <a:buSzPts val="2200"/>
              <a:buFont typeface="Anton"/>
              <a:buNone/>
              <a:defRPr sz="2200">
                <a:latin typeface="Anton"/>
                <a:ea typeface="Anton"/>
                <a:cs typeface="Anton"/>
                <a:sym typeface="Anton"/>
              </a:defRPr>
            </a:lvl4pPr>
            <a:lvl5pPr lvl="4" algn="ctr" rtl="0">
              <a:spcBef>
                <a:spcPts val="0"/>
              </a:spcBef>
              <a:spcAft>
                <a:spcPts val="0"/>
              </a:spcAft>
              <a:buSzPts val="2200"/>
              <a:buFont typeface="Anton"/>
              <a:buNone/>
              <a:defRPr sz="2200">
                <a:latin typeface="Anton"/>
                <a:ea typeface="Anton"/>
                <a:cs typeface="Anton"/>
                <a:sym typeface="Anton"/>
              </a:defRPr>
            </a:lvl5pPr>
            <a:lvl6pPr lvl="5" algn="ctr" rtl="0">
              <a:spcBef>
                <a:spcPts val="0"/>
              </a:spcBef>
              <a:spcAft>
                <a:spcPts val="0"/>
              </a:spcAft>
              <a:buSzPts val="2200"/>
              <a:buFont typeface="Anton"/>
              <a:buNone/>
              <a:defRPr sz="2200">
                <a:latin typeface="Anton"/>
                <a:ea typeface="Anton"/>
                <a:cs typeface="Anton"/>
                <a:sym typeface="Anton"/>
              </a:defRPr>
            </a:lvl6pPr>
            <a:lvl7pPr lvl="6" algn="ctr" rtl="0">
              <a:spcBef>
                <a:spcPts val="0"/>
              </a:spcBef>
              <a:spcAft>
                <a:spcPts val="0"/>
              </a:spcAft>
              <a:buSzPts val="2200"/>
              <a:buFont typeface="Anton"/>
              <a:buNone/>
              <a:defRPr sz="2200">
                <a:latin typeface="Anton"/>
                <a:ea typeface="Anton"/>
                <a:cs typeface="Anton"/>
                <a:sym typeface="Anton"/>
              </a:defRPr>
            </a:lvl7pPr>
            <a:lvl8pPr lvl="7" algn="ctr" rtl="0">
              <a:spcBef>
                <a:spcPts val="0"/>
              </a:spcBef>
              <a:spcAft>
                <a:spcPts val="0"/>
              </a:spcAft>
              <a:buSzPts val="2200"/>
              <a:buFont typeface="Anton"/>
              <a:buNone/>
              <a:defRPr sz="2200">
                <a:latin typeface="Anton"/>
                <a:ea typeface="Anton"/>
                <a:cs typeface="Anton"/>
                <a:sym typeface="Anton"/>
              </a:defRPr>
            </a:lvl8pPr>
            <a:lvl9pPr lvl="8" algn="ctr" rtl="0">
              <a:spcBef>
                <a:spcPts val="0"/>
              </a:spcBef>
              <a:spcAft>
                <a:spcPts val="0"/>
              </a:spcAft>
              <a:buSzPts val="2200"/>
              <a:buFont typeface="Anton"/>
              <a:buNone/>
              <a:defRPr sz="2200">
                <a:latin typeface="Anton"/>
                <a:ea typeface="Anton"/>
                <a:cs typeface="Anton"/>
                <a:sym typeface="Anton"/>
              </a:defRPr>
            </a:lvl9pPr>
          </a:lstStyle>
          <a:p>
            <a:endParaRPr/>
          </a:p>
        </p:txBody>
      </p:sp>
      <p:sp>
        <p:nvSpPr>
          <p:cNvPr id="2759" name="Google Shape;2759;p15"/>
          <p:cNvSpPr txBox="1">
            <a:spLocks noGrp="1"/>
          </p:cNvSpPr>
          <p:nvPr>
            <p:ph type="subTitle" idx="2"/>
          </p:nvPr>
        </p:nvSpPr>
        <p:spPr>
          <a:xfrm>
            <a:off x="1039850" y="3917675"/>
            <a:ext cx="2081700" cy="65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60" name="Google Shape;2760;p15"/>
          <p:cNvSpPr txBox="1">
            <a:spLocks noGrp="1"/>
          </p:cNvSpPr>
          <p:nvPr>
            <p:ph type="subTitle" idx="3"/>
          </p:nvPr>
        </p:nvSpPr>
        <p:spPr>
          <a:xfrm>
            <a:off x="3531213" y="3449475"/>
            <a:ext cx="2081700" cy="49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nton"/>
              <a:buNone/>
              <a:defRPr sz="2200">
                <a:latin typeface="Anton"/>
                <a:ea typeface="Anton"/>
                <a:cs typeface="Anton"/>
                <a:sym typeface="Anton"/>
              </a:defRPr>
            </a:lvl1pPr>
            <a:lvl2pPr lvl="1" algn="ctr" rtl="0">
              <a:spcBef>
                <a:spcPts val="0"/>
              </a:spcBef>
              <a:spcAft>
                <a:spcPts val="0"/>
              </a:spcAft>
              <a:buSzPts val="2200"/>
              <a:buFont typeface="Anton"/>
              <a:buNone/>
              <a:defRPr sz="2200">
                <a:latin typeface="Anton"/>
                <a:ea typeface="Anton"/>
                <a:cs typeface="Anton"/>
                <a:sym typeface="Anton"/>
              </a:defRPr>
            </a:lvl2pPr>
            <a:lvl3pPr lvl="2" algn="ctr" rtl="0">
              <a:spcBef>
                <a:spcPts val="0"/>
              </a:spcBef>
              <a:spcAft>
                <a:spcPts val="0"/>
              </a:spcAft>
              <a:buSzPts val="2200"/>
              <a:buFont typeface="Anton"/>
              <a:buNone/>
              <a:defRPr sz="2200">
                <a:latin typeface="Anton"/>
                <a:ea typeface="Anton"/>
                <a:cs typeface="Anton"/>
                <a:sym typeface="Anton"/>
              </a:defRPr>
            </a:lvl3pPr>
            <a:lvl4pPr lvl="3" algn="ctr" rtl="0">
              <a:spcBef>
                <a:spcPts val="0"/>
              </a:spcBef>
              <a:spcAft>
                <a:spcPts val="0"/>
              </a:spcAft>
              <a:buSzPts val="2200"/>
              <a:buFont typeface="Anton"/>
              <a:buNone/>
              <a:defRPr sz="2200">
                <a:latin typeface="Anton"/>
                <a:ea typeface="Anton"/>
                <a:cs typeface="Anton"/>
                <a:sym typeface="Anton"/>
              </a:defRPr>
            </a:lvl4pPr>
            <a:lvl5pPr lvl="4" algn="ctr" rtl="0">
              <a:spcBef>
                <a:spcPts val="0"/>
              </a:spcBef>
              <a:spcAft>
                <a:spcPts val="0"/>
              </a:spcAft>
              <a:buSzPts val="2200"/>
              <a:buFont typeface="Anton"/>
              <a:buNone/>
              <a:defRPr sz="2200">
                <a:latin typeface="Anton"/>
                <a:ea typeface="Anton"/>
                <a:cs typeface="Anton"/>
                <a:sym typeface="Anton"/>
              </a:defRPr>
            </a:lvl5pPr>
            <a:lvl6pPr lvl="5" algn="ctr" rtl="0">
              <a:spcBef>
                <a:spcPts val="0"/>
              </a:spcBef>
              <a:spcAft>
                <a:spcPts val="0"/>
              </a:spcAft>
              <a:buSzPts val="2200"/>
              <a:buFont typeface="Anton"/>
              <a:buNone/>
              <a:defRPr sz="2200">
                <a:latin typeface="Anton"/>
                <a:ea typeface="Anton"/>
                <a:cs typeface="Anton"/>
                <a:sym typeface="Anton"/>
              </a:defRPr>
            </a:lvl6pPr>
            <a:lvl7pPr lvl="6" algn="ctr" rtl="0">
              <a:spcBef>
                <a:spcPts val="0"/>
              </a:spcBef>
              <a:spcAft>
                <a:spcPts val="0"/>
              </a:spcAft>
              <a:buSzPts val="2200"/>
              <a:buFont typeface="Anton"/>
              <a:buNone/>
              <a:defRPr sz="2200">
                <a:latin typeface="Anton"/>
                <a:ea typeface="Anton"/>
                <a:cs typeface="Anton"/>
                <a:sym typeface="Anton"/>
              </a:defRPr>
            </a:lvl7pPr>
            <a:lvl8pPr lvl="7" algn="ctr" rtl="0">
              <a:spcBef>
                <a:spcPts val="0"/>
              </a:spcBef>
              <a:spcAft>
                <a:spcPts val="0"/>
              </a:spcAft>
              <a:buSzPts val="2200"/>
              <a:buFont typeface="Anton"/>
              <a:buNone/>
              <a:defRPr sz="2200">
                <a:latin typeface="Anton"/>
                <a:ea typeface="Anton"/>
                <a:cs typeface="Anton"/>
                <a:sym typeface="Anton"/>
              </a:defRPr>
            </a:lvl8pPr>
            <a:lvl9pPr lvl="8" algn="ctr" rtl="0">
              <a:spcBef>
                <a:spcPts val="0"/>
              </a:spcBef>
              <a:spcAft>
                <a:spcPts val="0"/>
              </a:spcAft>
              <a:buSzPts val="2200"/>
              <a:buFont typeface="Anton"/>
              <a:buNone/>
              <a:defRPr sz="2200">
                <a:latin typeface="Anton"/>
                <a:ea typeface="Anton"/>
                <a:cs typeface="Anton"/>
                <a:sym typeface="Anton"/>
              </a:defRPr>
            </a:lvl9pPr>
          </a:lstStyle>
          <a:p>
            <a:endParaRPr/>
          </a:p>
        </p:txBody>
      </p:sp>
      <p:sp>
        <p:nvSpPr>
          <p:cNvPr id="2761" name="Google Shape;2761;p15"/>
          <p:cNvSpPr txBox="1">
            <a:spLocks noGrp="1"/>
          </p:cNvSpPr>
          <p:nvPr>
            <p:ph type="subTitle" idx="4"/>
          </p:nvPr>
        </p:nvSpPr>
        <p:spPr>
          <a:xfrm>
            <a:off x="3531167" y="3917675"/>
            <a:ext cx="2081700" cy="65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62" name="Google Shape;2762;p15"/>
          <p:cNvSpPr txBox="1">
            <a:spLocks noGrp="1"/>
          </p:cNvSpPr>
          <p:nvPr>
            <p:ph type="subTitle" idx="5"/>
          </p:nvPr>
        </p:nvSpPr>
        <p:spPr>
          <a:xfrm>
            <a:off x="6022488" y="3449475"/>
            <a:ext cx="2081700" cy="49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nton"/>
              <a:buNone/>
              <a:defRPr sz="2200">
                <a:latin typeface="Anton"/>
                <a:ea typeface="Anton"/>
                <a:cs typeface="Anton"/>
                <a:sym typeface="Anton"/>
              </a:defRPr>
            </a:lvl1pPr>
            <a:lvl2pPr lvl="1" algn="ctr" rtl="0">
              <a:spcBef>
                <a:spcPts val="0"/>
              </a:spcBef>
              <a:spcAft>
                <a:spcPts val="0"/>
              </a:spcAft>
              <a:buSzPts val="2200"/>
              <a:buFont typeface="Anton"/>
              <a:buNone/>
              <a:defRPr sz="2200">
                <a:latin typeface="Anton"/>
                <a:ea typeface="Anton"/>
                <a:cs typeface="Anton"/>
                <a:sym typeface="Anton"/>
              </a:defRPr>
            </a:lvl2pPr>
            <a:lvl3pPr lvl="2" algn="ctr" rtl="0">
              <a:spcBef>
                <a:spcPts val="0"/>
              </a:spcBef>
              <a:spcAft>
                <a:spcPts val="0"/>
              </a:spcAft>
              <a:buSzPts val="2200"/>
              <a:buFont typeface="Anton"/>
              <a:buNone/>
              <a:defRPr sz="2200">
                <a:latin typeface="Anton"/>
                <a:ea typeface="Anton"/>
                <a:cs typeface="Anton"/>
                <a:sym typeface="Anton"/>
              </a:defRPr>
            </a:lvl3pPr>
            <a:lvl4pPr lvl="3" algn="ctr" rtl="0">
              <a:spcBef>
                <a:spcPts val="0"/>
              </a:spcBef>
              <a:spcAft>
                <a:spcPts val="0"/>
              </a:spcAft>
              <a:buSzPts val="2200"/>
              <a:buFont typeface="Anton"/>
              <a:buNone/>
              <a:defRPr sz="2200">
                <a:latin typeface="Anton"/>
                <a:ea typeface="Anton"/>
                <a:cs typeface="Anton"/>
                <a:sym typeface="Anton"/>
              </a:defRPr>
            </a:lvl4pPr>
            <a:lvl5pPr lvl="4" algn="ctr" rtl="0">
              <a:spcBef>
                <a:spcPts val="0"/>
              </a:spcBef>
              <a:spcAft>
                <a:spcPts val="0"/>
              </a:spcAft>
              <a:buSzPts val="2200"/>
              <a:buFont typeface="Anton"/>
              <a:buNone/>
              <a:defRPr sz="2200">
                <a:latin typeface="Anton"/>
                <a:ea typeface="Anton"/>
                <a:cs typeface="Anton"/>
                <a:sym typeface="Anton"/>
              </a:defRPr>
            </a:lvl5pPr>
            <a:lvl6pPr lvl="5" algn="ctr" rtl="0">
              <a:spcBef>
                <a:spcPts val="0"/>
              </a:spcBef>
              <a:spcAft>
                <a:spcPts val="0"/>
              </a:spcAft>
              <a:buSzPts val="2200"/>
              <a:buFont typeface="Anton"/>
              <a:buNone/>
              <a:defRPr sz="2200">
                <a:latin typeface="Anton"/>
                <a:ea typeface="Anton"/>
                <a:cs typeface="Anton"/>
                <a:sym typeface="Anton"/>
              </a:defRPr>
            </a:lvl6pPr>
            <a:lvl7pPr lvl="6" algn="ctr" rtl="0">
              <a:spcBef>
                <a:spcPts val="0"/>
              </a:spcBef>
              <a:spcAft>
                <a:spcPts val="0"/>
              </a:spcAft>
              <a:buSzPts val="2200"/>
              <a:buFont typeface="Anton"/>
              <a:buNone/>
              <a:defRPr sz="2200">
                <a:latin typeface="Anton"/>
                <a:ea typeface="Anton"/>
                <a:cs typeface="Anton"/>
                <a:sym typeface="Anton"/>
              </a:defRPr>
            </a:lvl7pPr>
            <a:lvl8pPr lvl="7" algn="ctr" rtl="0">
              <a:spcBef>
                <a:spcPts val="0"/>
              </a:spcBef>
              <a:spcAft>
                <a:spcPts val="0"/>
              </a:spcAft>
              <a:buSzPts val="2200"/>
              <a:buFont typeface="Anton"/>
              <a:buNone/>
              <a:defRPr sz="2200">
                <a:latin typeface="Anton"/>
                <a:ea typeface="Anton"/>
                <a:cs typeface="Anton"/>
                <a:sym typeface="Anton"/>
              </a:defRPr>
            </a:lvl8pPr>
            <a:lvl9pPr lvl="8" algn="ctr" rtl="0">
              <a:spcBef>
                <a:spcPts val="0"/>
              </a:spcBef>
              <a:spcAft>
                <a:spcPts val="0"/>
              </a:spcAft>
              <a:buSzPts val="2200"/>
              <a:buFont typeface="Anton"/>
              <a:buNone/>
              <a:defRPr sz="2200">
                <a:latin typeface="Anton"/>
                <a:ea typeface="Anton"/>
                <a:cs typeface="Anton"/>
                <a:sym typeface="Anton"/>
              </a:defRPr>
            </a:lvl9pPr>
          </a:lstStyle>
          <a:p>
            <a:endParaRPr/>
          </a:p>
        </p:txBody>
      </p:sp>
      <p:sp>
        <p:nvSpPr>
          <p:cNvPr id="2763" name="Google Shape;2763;p15"/>
          <p:cNvSpPr txBox="1">
            <a:spLocks noGrp="1"/>
          </p:cNvSpPr>
          <p:nvPr>
            <p:ph type="subTitle" idx="6"/>
          </p:nvPr>
        </p:nvSpPr>
        <p:spPr>
          <a:xfrm>
            <a:off x="6022446" y="3917675"/>
            <a:ext cx="2081700" cy="65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64" name="Google Shape;2764;p15"/>
          <p:cNvSpPr txBox="1">
            <a:spLocks noGrp="1"/>
          </p:cNvSpPr>
          <p:nvPr>
            <p:ph type="subTitle" idx="7"/>
          </p:nvPr>
        </p:nvSpPr>
        <p:spPr>
          <a:xfrm>
            <a:off x="1039900" y="1711000"/>
            <a:ext cx="2081700" cy="49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nton"/>
              <a:buNone/>
              <a:defRPr sz="2200">
                <a:latin typeface="Anton"/>
                <a:ea typeface="Anton"/>
                <a:cs typeface="Anton"/>
                <a:sym typeface="Anton"/>
              </a:defRPr>
            </a:lvl1pPr>
            <a:lvl2pPr lvl="1" algn="ctr" rtl="0">
              <a:spcBef>
                <a:spcPts val="0"/>
              </a:spcBef>
              <a:spcAft>
                <a:spcPts val="0"/>
              </a:spcAft>
              <a:buSzPts val="2200"/>
              <a:buFont typeface="Anton"/>
              <a:buNone/>
              <a:defRPr sz="2200">
                <a:latin typeface="Anton"/>
                <a:ea typeface="Anton"/>
                <a:cs typeface="Anton"/>
                <a:sym typeface="Anton"/>
              </a:defRPr>
            </a:lvl2pPr>
            <a:lvl3pPr lvl="2" algn="ctr" rtl="0">
              <a:spcBef>
                <a:spcPts val="0"/>
              </a:spcBef>
              <a:spcAft>
                <a:spcPts val="0"/>
              </a:spcAft>
              <a:buSzPts val="2200"/>
              <a:buFont typeface="Anton"/>
              <a:buNone/>
              <a:defRPr sz="2200">
                <a:latin typeface="Anton"/>
                <a:ea typeface="Anton"/>
                <a:cs typeface="Anton"/>
                <a:sym typeface="Anton"/>
              </a:defRPr>
            </a:lvl3pPr>
            <a:lvl4pPr lvl="3" algn="ctr" rtl="0">
              <a:spcBef>
                <a:spcPts val="0"/>
              </a:spcBef>
              <a:spcAft>
                <a:spcPts val="0"/>
              </a:spcAft>
              <a:buSzPts val="2200"/>
              <a:buFont typeface="Anton"/>
              <a:buNone/>
              <a:defRPr sz="2200">
                <a:latin typeface="Anton"/>
                <a:ea typeface="Anton"/>
                <a:cs typeface="Anton"/>
                <a:sym typeface="Anton"/>
              </a:defRPr>
            </a:lvl4pPr>
            <a:lvl5pPr lvl="4" algn="ctr" rtl="0">
              <a:spcBef>
                <a:spcPts val="0"/>
              </a:spcBef>
              <a:spcAft>
                <a:spcPts val="0"/>
              </a:spcAft>
              <a:buSzPts val="2200"/>
              <a:buFont typeface="Anton"/>
              <a:buNone/>
              <a:defRPr sz="2200">
                <a:latin typeface="Anton"/>
                <a:ea typeface="Anton"/>
                <a:cs typeface="Anton"/>
                <a:sym typeface="Anton"/>
              </a:defRPr>
            </a:lvl5pPr>
            <a:lvl6pPr lvl="5" algn="ctr" rtl="0">
              <a:spcBef>
                <a:spcPts val="0"/>
              </a:spcBef>
              <a:spcAft>
                <a:spcPts val="0"/>
              </a:spcAft>
              <a:buSzPts val="2200"/>
              <a:buFont typeface="Anton"/>
              <a:buNone/>
              <a:defRPr sz="2200">
                <a:latin typeface="Anton"/>
                <a:ea typeface="Anton"/>
                <a:cs typeface="Anton"/>
                <a:sym typeface="Anton"/>
              </a:defRPr>
            </a:lvl6pPr>
            <a:lvl7pPr lvl="6" algn="ctr" rtl="0">
              <a:spcBef>
                <a:spcPts val="0"/>
              </a:spcBef>
              <a:spcAft>
                <a:spcPts val="0"/>
              </a:spcAft>
              <a:buSzPts val="2200"/>
              <a:buFont typeface="Anton"/>
              <a:buNone/>
              <a:defRPr sz="2200">
                <a:latin typeface="Anton"/>
                <a:ea typeface="Anton"/>
                <a:cs typeface="Anton"/>
                <a:sym typeface="Anton"/>
              </a:defRPr>
            </a:lvl7pPr>
            <a:lvl8pPr lvl="7" algn="ctr" rtl="0">
              <a:spcBef>
                <a:spcPts val="0"/>
              </a:spcBef>
              <a:spcAft>
                <a:spcPts val="0"/>
              </a:spcAft>
              <a:buSzPts val="2200"/>
              <a:buFont typeface="Anton"/>
              <a:buNone/>
              <a:defRPr sz="2200">
                <a:latin typeface="Anton"/>
                <a:ea typeface="Anton"/>
                <a:cs typeface="Anton"/>
                <a:sym typeface="Anton"/>
              </a:defRPr>
            </a:lvl8pPr>
            <a:lvl9pPr lvl="8" algn="ctr" rtl="0">
              <a:spcBef>
                <a:spcPts val="0"/>
              </a:spcBef>
              <a:spcAft>
                <a:spcPts val="0"/>
              </a:spcAft>
              <a:buSzPts val="2200"/>
              <a:buFont typeface="Anton"/>
              <a:buNone/>
              <a:defRPr sz="2200">
                <a:latin typeface="Anton"/>
                <a:ea typeface="Anton"/>
                <a:cs typeface="Anton"/>
                <a:sym typeface="Anton"/>
              </a:defRPr>
            </a:lvl9pPr>
          </a:lstStyle>
          <a:p>
            <a:endParaRPr/>
          </a:p>
        </p:txBody>
      </p:sp>
      <p:sp>
        <p:nvSpPr>
          <p:cNvPr id="2765" name="Google Shape;2765;p15"/>
          <p:cNvSpPr txBox="1">
            <a:spLocks noGrp="1"/>
          </p:cNvSpPr>
          <p:nvPr>
            <p:ph type="subTitle" idx="8"/>
          </p:nvPr>
        </p:nvSpPr>
        <p:spPr>
          <a:xfrm>
            <a:off x="1039850" y="2179200"/>
            <a:ext cx="2081700" cy="65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66" name="Google Shape;2766;p15"/>
          <p:cNvSpPr txBox="1">
            <a:spLocks noGrp="1"/>
          </p:cNvSpPr>
          <p:nvPr>
            <p:ph type="subTitle" idx="9"/>
          </p:nvPr>
        </p:nvSpPr>
        <p:spPr>
          <a:xfrm>
            <a:off x="3531213" y="1711000"/>
            <a:ext cx="2081700" cy="49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nton"/>
              <a:buNone/>
              <a:defRPr sz="2200">
                <a:latin typeface="Anton"/>
                <a:ea typeface="Anton"/>
                <a:cs typeface="Anton"/>
                <a:sym typeface="Anton"/>
              </a:defRPr>
            </a:lvl1pPr>
            <a:lvl2pPr lvl="1" algn="ctr" rtl="0">
              <a:spcBef>
                <a:spcPts val="0"/>
              </a:spcBef>
              <a:spcAft>
                <a:spcPts val="0"/>
              </a:spcAft>
              <a:buSzPts val="2200"/>
              <a:buFont typeface="Anton"/>
              <a:buNone/>
              <a:defRPr sz="2200">
                <a:latin typeface="Anton"/>
                <a:ea typeface="Anton"/>
                <a:cs typeface="Anton"/>
                <a:sym typeface="Anton"/>
              </a:defRPr>
            </a:lvl2pPr>
            <a:lvl3pPr lvl="2" algn="ctr" rtl="0">
              <a:spcBef>
                <a:spcPts val="0"/>
              </a:spcBef>
              <a:spcAft>
                <a:spcPts val="0"/>
              </a:spcAft>
              <a:buSzPts val="2200"/>
              <a:buFont typeface="Anton"/>
              <a:buNone/>
              <a:defRPr sz="2200">
                <a:latin typeface="Anton"/>
                <a:ea typeface="Anton"/>
                <a:cs typeface="Anton"/>
                <a:sym typeface="Anton"/>
              </a:defRPr>
            </a:lvl3pPr>
            <a:lvl4pPr lvl="3" algn="ctr" rtl="0">
              <a:spcBef>
                <a:spcPts val="0"/>
              </a:spcBef>
              <a:spcAft>
                <a:spcPts val="0"/>
              </a:spcAft>
              <a:buSzPts val="2200"/>
              <a:buFont typeface="Anton"/>
              <a:buNone/>
              <a:defRPr sz="2200">
                <a:latin typeface="Anton"/>
                <a:ea typeface="Anton"/>
                <a:cs typeface="Anton"/>
                <a:sym typeface="Anton"/>
              </a:defRPr>
            </a:lvl4pPr>
            <a:lvl5pPr lvl="4" algn="ctr" rtl="0">
              <a:spcBef>
                <a:spcPts val="0"/>
              </a:spcBef>
              <a:spcAft>
                <a:spcPts val="0"/>
              </a:spcAft>
              <a:buSzPts val="2200"/>
              <a:buFont typeface="Anton"/>
              <a:buNone/>
              <a:defRPr sz="2200">
                <a:latin typeface="Anton"/>
                <a:ea typeface="Anton"/>
                <a:cs typeface="Anton"/>
                <a:sym typeface="Anton"/>
              </a:defRPr>
            </a:lvl5pPr>
            <a:lvl6pPr lvl="5" algn="ctr" rtl="0">
              <a:spcBef>
                <a:spcPts val="0"/>
              </a:spcBef>
              <a:spcAft>
                <a:spcPts val="0"/>
              </a:spcAft>
              <a:buSzPts val="2200"/>
              <a:buFont typeface="Anton"/>
              <a:buNone/>
              <a:defRPr sz="2200">
                <a:latin typeface="Anton"/>
                <a:ea typeface="Anton"/>
                <a:cs typeface="Anton"/>
                <a:sym typeface="Anton"/>
              </a:defRPr>
            </a:lvl6pPr>
            <a:lvl7pPr lvl="6" algn="ctr" rtl="0">
              <a:spcBef>
                <a:spcPts val="0"/>
              </a:spcBef>
              <a:spcAft>
                <a:spcPts val="0"/>
              </a:spcAft>
              <a:buSzPts val="2200"/>
              <a:buFont typeface="Anton"/>
              <a:buNone/>
              <a:defRPr sz="2200">
                <a:latin typeface="Anton"/>
                <a:ea typeface="Anton"/>
                <a:cs typeface="Anton"/>
                <a:sym typeface="Anton"/>
              </a:defRPr>
            </a:lvl7pPr>
            <a:lvl8pPr lvl="7" algn="ctr" rtl="0">
              <a:spcBef>
                <a:spcPts val="0"/>
              </a:spcBef>
              <a:spcAft>
                <a:spcPts val="0"/>
              </a:spcAft>
              <a:buSzPts val="2200"/>
              <a:buFont typeface="Anton"/>
              <a:buNone/>
              <a:defRPr sz="2200">
                <a:latin typeface="Anton"/>
                <a:ea typeface="Anton"/>
                <a:cs typeface="Anton"/>
                <a:sym typeface="Anton"/>
              </a:defRPr>
            </a:lvl8pPr>
            <a:lvl9pPr lvl="8" algn="ctr" rtl="0">
              <a:spcBef>
                <a:spcPts val="0"/>
              </a:spcBef>
              <a:spcAft>
                <a:spcPts val="0"/>
              </a:spcAft>
              <a:buSzPts val="2200"/>
              <a:buFont typeface="Anton"/>
              <a:buNone/>
              <a:defRPr sz="2200">
                <a:latin typeface="Anton"/>
                <a:ea typeface="Anton"/>
                <a:cs typeface="Anton"/>
                <a:sym typeface="Anton"/>
              </a:defRPr>
            </a:lvl9pPr>
          </a:lstStyle>
          <a:p>
            <a:endParaRPr/>
          </a:p>
        </p:txBody>
      </p:sp>
      <p:sp>
        <p:nvSpPr>
          <p:cNvPr id="2767" name="Google Shape;2767;p15"/>
          <p:cNvSpPr txBox="1">
            <a:spLocks noGrp="1"/>
          </p:cNvSpPr>
          <p:nvPr>
            <p:ph type="subTitle" idx="13"/>
          </p:nvPr>
        </p:nvSpPr>
        <p:spPr>
          <a:xfrm>
            <a:off x="3531167" y="2179200"/>
            <a:ext cx="2081700" cy="65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68" name="Google Shape;2768;p15"/>
          <p:cNvSpPr txBox="1">
            <a:spLocks noGrp="1"/>
          </p:cNvSpPr>
          <p:nvPr>
            <p:ph type="subTitle" idx="14"/>
          </p:nvPr>
        </p:nvSpPr>
        <p:spPr>
          <a:xfrm>
            <a:off x="6022488" y="1711000"/>
            <a:ext cx="2081700" cy="49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nton"/>
              <a:buNone/>
              <a:defRPr sz="2200">
                <a:latin typeface="Anton"/>
                <a:ea typeface="Anton"/>
                <a:cs typeface="Anton"/>
                <a:sym typeface="Anton"/>
              </a:defRPr>
            </a:lvl1pPr>
            <a:lvl2pPr lvl="1" algn="ctr" rtl="0">
              <a:spcBef>
                <a:spcPts val="0"/>
              </a:spcBef>
              <a:spcAft>
                <a:spcPts val="0"/>
              </a:spcAft>
              <a:buSzPts val="2200"/>
              <a:buFont typeface="Anton"/>
              <a:buNone/>
              <a:defRPr sz="2200">
                <a:latin typeface="Anton"/>
                <a:ea typeface="Anton"/>
                <a:cs typeface="Anton"/>
                <a:sym typeface="Anton"/>
              </a:defRPr>
            </a:lvl2pPr>
            <a:lvl3pPr lvl="2" algn="ctr" rtl="0">
              <a:spcBef>
                <a:spcPts val="0"/>
              </a:spcBef>
              <a:spcAft>
                <a:spcPts val="0"/>
              </a:spcAft>
              <a:buSzPts val="2200"/>
              <a:buFont typeface="Anton"/>
              <a:buNone/>
              <a:defRPr sz="2200">
                <a:latin typeface="Anton"/>
                <a:ea typeface="Anton"/>
                <a:cs typeface="Anton"/>
                <a:sym typeface="Anton"/>
              </a:defRPr>
            </a:lvl3pPr>
            <a:lvl4pPr lvl="3" algn="ctr" rtl="0">
              <a:spcBef>
                <a:spcPts val="0"/>
              </a:spcBef>
              <a:spcAft>
                <a:spcPts val="0"/>
              </a:spcAft>
              <a:buSzPts val="2200"/>
              <a:buFont typeface="Anton"/>
              <a:buNone/>
              <a:defRPr sz="2200">
                <a:latin typeface="Anton"/>
                <a:ea typeface="Anton"/>
                <a:cs typeface="Anton"/>
                <a:sym typeface="Anton"/>
              </a:defRPr>
            </a:lvl4pPr>
            <a:lvl5pPr lvl="4" algn="ctr" rtl="0">
              <a:spcBef>
                <a:spcPts val="0"/>
              </a:spcBef>
              <a:spcAft>
                <a:spcPts val="0"/>
              </a:spcAft>
              <a:buSzPts val="2200"/>
              <a:buFont typeface="Anton"/>
              <a:buNone/>
              <a:defRPr sz="2200">
                <a:latin typeface="Anton"/>
                <a:ea typeface="Anton"/>
                <a:cs typeface="Anton"/>
                <a:sym typeface="Anton"/>
              </a:defRPr>
            </a:lvl5pPr>
            <a:lvl6pPr lvl="5" algn="ctr" rtl="0">
              <a:spcBef>
                <a:spcPts val="0"/>
              </a:spcBef>
              <a:spcAft>
                <a:spcPts val="0"/>
              </a:spcAft>
              <a:buSzPts val="2200"/>
              <a:buFont typeface="Anton"/>
              <a:buNone/>
              <a:defRPr sz="2200">
                <a:latin typeface="Anton"/>
                <a:ea typeface="Anton"/>
                <a:cs typeface="Anton"/>
                <a:sym typeface="Anton"/>
              </a:defRPr>
            </a:lvl6pPr>
            <a:lvl7pPr lvl="6" algn="ctr" rtl="0">
              <a:spcBef>
                <a:spcPts val="0"/>
              </a:spcBef>
              <a:spcAft>
                <a:spcPts val="0"/>
              </a:spcAft>
              <a:buSzPts val="2200"/>
              <a:buFont typeface="Anton"/>
              <a:buNone/>
              <a:defRPr sz="2200">
                <a:latin typeface="Anton"/>
                <a:ea typeface="Anton"/>
                <a:cs typeface="Anton"/>
                <a:sym typeface="Anton"/>
              </a:defRPr>
            </a:lvl7pPr>
            <a:lvl8pPr lvl="7" algn="ctr" rtl="0">
              <a:spcBef>
                <a:spcPts val="0"/>
              </a:spcBef>
              <a:spcAft>
                <a:spcPts val="0"/>
              </a:spcAft>
              <a:buSzPts val="2200"/>
              <a:buFont typeface="Anton"/>
              <a:buNone/>
              <a:defRPr sz="2200">
                <a:latin typeface="Anton"/>
                <a:ea typeface="Anton"/>
                <a:cs typeface="Anton"/>
                <a:sym typeface="Anton"/>
              </a:defRPr>
            </a:lvl8pPr>
            <a:lvl9pPr lvl="8" algn="ctr" rtl="0">
              <a:spcBef>
                <a:spcPts val="0"/>
              </a:spcBef>
              <a:spcAft>
                <a:spcPts val="0"/>
              </a:spcAft>
              <a:buSzPts val="2200"/>
              <a:buFont typeface="Anton"/>
              <a:buNone/>
              <a:defRPr sz="2200">
                <a:latin typeface="Anton"/>
                <a:ea typeface="Anton"/>
                <a:cs typeface="Anton"/>
                <a:sym typeface="Anton"/>
              </a:defRPr>
            </a:lvl9pPr>
          </a:lstStyle>
          <a:p>
            <a:endParaRPr/>
          </a:p>
        </p:txBody>
      </p:sp>
      <p:sp>
        <p:nvSpPr>
          <p:cNvPr id="2769" name="Google Shape;2769;p15"/>
          <p:cNvSpPr txBox="1">
            <a:spLocks noGrp="1"/>
          </p:cNvSpPr>
          <p:nvPr>
            <p:ph type="subTitle" idx="15"/>
          </p:nvPr>
        </p:nvSpPr>
        <p:spPr>
          <a:xfrm>
            <a:off x="5888250" y="2179200"/>
            <a:ext cx="2350200" cy="65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a:effectLst>
            <a:outerShdw blurRad="57150" dist="19050" dir="5400000" algn="bl" rotWithShape="0">
              <a:schemeClr val="accent2">
                <a:alpha val="50000"/>
              </a:schemeClr>
            </a:outerShdw>
          </a:effectLst>
        </p:spPr>
        <p:txBody>
          <a:bodyPr spcFirstLastPara="1" wrap="square" lIns="91425" tIns="91425" rIns="91425" bIns="91425" anchor="t" anchorCtr="0">
            <a:noAutofit/>
          </a:bodyPr>
          <a:lstStyle>
            <a:lvl1pPr lvl="0" algn="ctr">
              <a:spcBef>
                <a:spcPts val="0"/>
              </a:spcBef>
              <a:spcAft>
                <a:spcPts val="0"/>
              </a:spcAft>
              <a:buClr>
                <a:schemeClr val="lt1"/>
              </a:buClr>
              <a:buSzPts val="3200"/>
              <a:buFont typeface="Anton"/>
              <a:buNone/>
              <a:defRPr sz="3200">
                <a:solidFill>
                  <a:schemeClr val="lt1"/>
                </a:solidFill>
                <a:latin typeface="Anton"/>
                <a:ea typeface="Anton"/>
                <a:cs typeface="Anton"/>
                <a:sym typeface="Anton"/>
              </a:defRPr>
            </a:lvl1pPr>
            <a:lvl2pPr lvl="1" algn="ctr">
              <a:spcBef>
                <a:spcPts val="0"/>
              </a:spcBef>
              <a:spcAft>
                <a:spcPts val="0"/>
              </a:spcAft>
              <a:buClr>
                <a:schemeClr val="lt1"/>
              </a:buClr>
              <a:buSzPts val="3200"/>
              <a:buFont typeface="Anton"/>
              <a:buNone/>
              <a:defRPr sz="3200">
                <a:solidFill>
                  <a:schemeClr val="lt1"/>
                </a:solidFill>
                <a:latin typeface="Anton"/>
                <a:ea typeface="Anton"/>
                <a:cs typeface="Anton"/>
                <a:sym typeface="Anton"/>
              </a:defRPr>
            </a:lvl2pPr>
            <a:lvl3pPr lvl="2" algn="ctr">
              <a:spcBef>
                <a:spcPts val="0"/>
              </a:spcBef>
              <a:spcAft>
                <a:spcPts val="0"/>
              </a:spcAft>
              <a:buClr>
                <a:schemeClr val="lt1"/>
              </a:buClr>
              <a:buSzPts val="3200"/>
              <a:buFont typeface="Anton"/>
              <a:buNone/>
              <a:defRPr sz="3200">
                <a:solidFill>
                  <a:schemeClr val="lt1"/>
                </a:solidFill>
                <a:latin typeface="Anton"/>
                <a:ea typeface="Anton"/>
                <a:cs typeface="Anton"/>
                <a:sym typeface="Anton"/>
              </a:defRPr>
            </a:lvl3pPr>
            <a:lvl4pPr lvl="3" algn="ctr">
              <a:spcBef>
                <a:spcPts val="0"/>
              </a:spcBef>
              <a:spcAft>
                <a:spcPts val="0"/>
              </a:spcAft>
              <a:buClr>
                <a:schemeClr val="lt1"/>
              </a:buClr>
              <a:buSzPts val="3200"/>
              <a:buFont typeface="Anton"/>
              <a:buNone/>
              <a:defRPr sz="3200">
                <a:solidFill>
                  <a:schemeClr val="lt1"/>
                </a:solidFill>
                <a:latin typeface="Anton"/>
                <a:ea typeface="Anton"/>
                <a:cs typeface="Anton"/>
                <a:sym typeface="Anton"/>
              </a:defRPr>
            </a:lvl4pPr>
            <a:lvl5pPr lvl="4" algn="ctr">
              <a:spcBef>
                <a:spcPts val="0"/>
              </a:spcBef>
              <a:spcAft>
                <a:spcPts val="0"/>
              </a:spcAft>
              <a:buClr>
                <a:schemeClr val="lt1"/>
              </a:buClr>
              <a:buSzPts val="3200"/>
              <a:buFont typeface="Anton"/>
              <a:buNone/>
              <a:defRPr sz="3200">
                <a:solidFill>
                  <a:schemeClr val="lt1"/>
                </a:solidFill>
                <a:latin typeface="Anton"/>
                <a:ea typeface="Anton"/>
                <a:cs typeface="Anton"/>
                <a:sym typeface="Anton"/>
              </a:defRPr>
            </a:lvl5pPr>
            <a:lvl6pPr lvl="5" algn="ctr">
              <a:spcBef>
                <a:spcPts val="0"/>
              </a:spcBef>
              <a:spcAft>
                <a:spcPts val="0"/>
              </a:spcAft>
              <a:buClr>
                <a:schemeClr val="lt1"/>
              </a:buClr>
              <a:buSzPts val="3200"/>
              <a:buFont typeface="Anton"/>
              <a:buNone/>
              <a:defRPr sz="3200">
                <a:solidFill>
                  <a:schemeClr val="lt1"/>
                </a:solidFill>
                <a:latin typeface="Anton"/>
                <a:ea typeface="Anton"/>
                <a:cs typeface="Anton"/>
                <a:sym typeface="Anton"/>
              </a:defRPr>
            </a:lvl6pPr>
            <a:lvl7pPr lvl="6" algn="ctr">
              <a:spcBef>
                <a:spcPts val="0"/>
              </a:spcBef>
              <a:spcAft>
                <a:spcPts val="0"/>
              </a:spcAft>
              <a:buClr>
                <a:schemeClr val="lt1"/>
              </a:buClr>
              <a:buSzPts val="3200"/>
              <a:buFont typeface="Anton"/>
              <a:buNone/>
              <a:defRPr sz="3200">
                <a:solidFill>
                  <a:schemeClr val="lt1"/>
                </a:solidFill>
                <a:latin typeface="Anton"/>
                <a:ea typeface="Anton"/>
                <a:cs typeface="Anton"/>
                <a:sym typeface="Anton"/>
              </a:defRPr>
            </a:lvl7pPr>
            <a:lvl8pPr lvl="7" algn="ctr">
              <a:spcBef>
                <a:spcPts val="0"/>
              </a:spcBef>
              <a:spcAft>
                <a:spcPts val="0"/>
              </a:spcAft>
              <a:buClr>
                <a:schemeClr val="lt1"/>
              </a:buClr>
              <a:buSzPts val="3200"/>
              <a:buFont typeface="Anton"/>
              <a:buNone/>
              <a:defRPr sz="3200">
                <a:solidFill>
                  <a:schemeClr val="lt1"/>
                </a:solidFill>
                <a:latin typeface="Anton"/>
                <a:ea typeface="Anton"/>
                <a:cs typeface="Anton"/>
                <a:sym typeface="Anton"/>
              </a:defRPr>
            </a:lvl8pPr>
            <a:lvl9pPr lvl="8" algn="ctr">
              <a:spcBef>
                <a:spcPts val="0"/>
              </a:spcBef>
              <a:spcAft>
                <a:spcPts val="0"/>
              </a:spcAft>
              <a:buClr>
                <a:schemeClr val="lt1"/>
              </a:buClr>
              <a:buSzPts val="3200"/>
              <a:buFont typeface="Anton"/>
              <a:buNone/>
              <a:defRPr sz="3200">
                <a:solidFill>
                  <a:schemeClr val="lt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Anaheim"/>
              <a:buChar char="●"/>
              <a:defRPr sz="1600">
                <a:solidFill>
                  <a:schemeClr val="lt1"/>
                </a:solidFill>
                <a:latin typeface="Anaheim"/>
                <a:ea typeface="Anaheim"/>
                <a:cs typeface="Anaheim"/>
                <a:sym typeface="Anaheim"/>
              </a:defRPr>
            </a:lvl1pPr>
            <a:lvl2pPr marL="914400" lvl="1" indent="-330200">
              <a:lnSpc>
                <a:spcPct val="100000"/>
              </a:lnSpc>
              <a:spcBef>
                <a:spcPts val="0"/>
              </a:spcBef>
              <a:spcAft>
                <a:spcPts val="0"/>
              </a:spcAft>
              <a:buClr>
                <a:schemeClr val="lt1"/>
              </a:buClr>
              <a:buSzPts val="1600"/>
              <a:buFont typeface="Anaheim"/>
              <a:buChar char="○"/>
              <a:defRPr sz="1600">
                <a:solidFill>
                  <a:schemeClr val="lt1"/>
                </a:solidFill>
                <a:latin typeface="Anaheim"/>
                <a:ea typeface="Anaheim"/>
                <a:cs typeface="Anaheim"/>
                <a:sym typeface="Anaheim"/>
              </a:defRPr>
            </a:lvl2pPr>
            <a:lvl3pPr marL="1371600" lvl="2" indent="-330200">
              <a:lnSpc>
                <a:spcPct val="100000"/>
              </a:lnSpc>
              <a:spcBef>
                <a:spcPts val="0"/>
              </a:spcBef>
              <a:spcAft>
                <a:spcPts val="0"/>
              </a:spcAft>
              <a:buClr>
                <a:schemeClr val="lt1"/>
              </a:buClr>
              <a:buSzPts val="1600"/>
              <a:buFont typeface="Anaheim"/>
              <a:buChar char="■"/>
              <a:defRPr sz="1600">
                <a:solidFill>
                  <a:schemeClr val="lt1"/>
                </a:solidFill>
                <a:latin typeface="Anaheim"/>
                <a:ea typeface="Anaheim"/>
                <a:cs typeface="Anaheim"/>
                <a:sym typeface="Anaheim"/>
              </a:defRPr>
            </a:lvl3pPr>
            <a:lvl4pPr marL="1828800" lvl="3" indent="-330200">
              <a:lnSpc>
                <a:spcPct val="100000"/>
              </a:lnSpc>
              <a:spcBef>
                <a:spcPts val="0"/>
              </a:spcBef>
              <a:spcAft>
                <a:spcPts val="0"/>
              </a:spcAft>
              <a:buClr>
                <a:schemeClr val="lt1"/>
              </a:buClr>
              <a:buSzPts val="1600"/>
              <a:buFont typeface="Anaheim"/>
              <a:buChar char="●"/>
              <a:defRPr sz="1600">
                <a:solidFill>
                  <a:schemeClr val="lt1"/>
                </a:solidFill>
                <a:latin typeface="Anaheim"/>
                <a:ea typeface="Anaheim"/>
                <a:cs typeface="Anaheim"/>
                <a:sym typeface="Anaheim"/>
              </a:defRPr>
            </a:lvl4pPr>
            <a:lvl5pPr marL="2286000" lvl="4" indent="-330200">
              <a:lnSpc>
                <a:spcPct val="100000"/>
              </a:lnSpc>
              <a:spcBef>
                <a:spcPts val="0"/>
              </a:spcBef>
              <a:spcAft>
                <a:spcPts val="0"/>
              </a:spcAft>
              <a:buClr>
                <a:schemeClr val="lt1"/>
              </a:buClr>
              <a:buSzPts val="1600"/>
              <a:buFont typeface="Anaheim"/>
              <a:buChar char="○"/>
              <a:defRPr sz="1600">
                <a:solidFill>
                  <a:schemeClr val="lt1"/>
                </a:solidFill>
                <a:latin typeface="Anaheim"/>
                <a:ea typeface="Anaheim"/>
                <a:cs typeface="Anaheim"/>
                <a:sym typeface="Anaheim"/>
              </a:defRPr>
            </a:lvl5pPr>
            <a:lvl6pPr marL="2743200" lvl="5" indent="-330200">
              <a:lnSpc>
                <a:spcPct val="100000"/>
              </a:lnSpc>
              <a:spcBef>
                <a:spcPts val="0"/>
              </a:spcBef>
              <a:spcAft>
                <a:spcPts val="0"/>
              </a:spcAft>
              <a:buClr>
                <a:schemeClr val="lt1"/>
              </a:buClr>
              <a:buSzPts val="1600"/>
              <a:buFont typeface="Anaheim"/>
              <a:buChar char="■"/>
              <a:defRPr sz="1600">
                <a:solidFill>
                  <a:schemeClr val="lt1"/>
                </a:solidFill>
                <a:latin typeface="Anaheim"/>
                <a:ea typeface="Anaheim"/>
                <a:cs typeface="Anaheim"/>
                <a:sym typeface="Anaheim"/>
              </a:defRPr>
            </a:lvl6pPr>
            <a:lvl7pPr marL="3200400" lvl="6" indent="-330200">
              <a:lnSpc>
                <a:spcPct val="100000"/>
              </a:lnSpc>
              <a:spcBef>
                <a:spcPts val="0"/>
              </a:spcBef>
              <a:spcAft>
                <a:spcPts val="0"/>
              </a:spcAft>
              <a:buClr>
                <a:schemeClr val="lt1"/>
              </a:buClr>
              <a:buSzPts val="1600"/>
              <a:buFont typeface="Anaheim"/>
              <a:buChar char="●"/>
              <a:defRPr sz="1600">
                <a:solidFill>
                  <a:schemeClr val="lt1"/>
                </a:solidFill>
                <a:latin typeface="Anaheim"/>
                <a:ea typeface="Anaheim"/>
                <a:cs typeface="Anaheim"/>
                <a:sym typeface="Anaheim"/>
              </a:defRPr>
            </a:lvl7pPr>
            <a:lvl8pPr marL="3657600" lvl="7" indent="-330200">
              <a:lnSpc>
                <a:spcPct val="100000"/>
              </a:lnSpc>
              <a:spcBef>
                <a:spcPts val="0"/>
              </a:spcBef>
              <a:spcAft>
                <a:spcPts val="0"/>
              </a:spcAft>
              <a:buClr>
                <a:schemeClr val="lt1"/>
              </a:buClr>
              <a:buSzPts val="1600"/>
              <a:buFont typeface="Anaheim"/>
              <a:buChar char="○"/>
              <a:defRPr sz="1600">
                <a:solidFill>
                  <a:schemeClr val="lt1"/>
                </a:solidFill>
                <a:latin typeface="Anaheim"/>
                <a:ea typeface="Anaheim"/>
                <a:cs typeface="Anaheim"/>
                <a:sym typeface="Anaheim"/>
              </a:defRPr>
            </a:lvl8pPr>
            <a:lvl9pPr marL="4114800" lvl="8" indent="-330200">
              <a:lnSpc>
                <a:spcPct val="100000"/>
              </a:lnSpc>
              <a:spcBef>
                <a:spcPts val="0"/>
              </a:spcBef>
              <a:spcAft>
                <a:spcPts val="0"/>
              </a:spcAft>
              <a:buClr>
                <a:schemeClr val="lt1"/>
              </a:buClr>
              <a:buSzPts val="1600"/>
              <a:buFont typeface="Anaheim"/>
              <a:buChar char="■"/>
              <a:defRPr sz="1600">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6" r:id="rId6"/>
    <p:sldLayoutId id="2147483659" r:id="rId7"/>
    <p:sldLayoutId id="2147483660" r:id="rId8"/>
    <p:sldLayoutId id="2147483661" r:id="rId9"/>
    <p:sldLayoutId id="2147483663" r:id="rId10"/>
    <p:sldLayoutId id="2147483664" r:id="rId11"/>
    <p:sldLayoutId id="2147483666" r:id="rId12"/>
    <p:sldLayoutId id="214748366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89"/>
        <p:cNvGrpSpPr/>
        <p:nvPr/>
      </p:nvGrpSpPr>
      <p:grpSpPr>
        <a:xfrm>
          <a:off x="0" y="0"/>
          <a:ext cx="0" cy="0"/>
          <a:chOff x="0" y="0"/>
          <a:chExt cx="0" cy="0"/>
        </a:xfrm>
      </p:grpSpPr>
      <p:sp>
        <p:nvSpPr>
          <p:cNvPr id="3790" name="Google Shape;3790;p2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sz="4800" dirty="0"/>
              <a:t> Price Prediction of used car</a:t>
            </a:r>
            <a:endParaRPr sz="4800" dirty="0"/>
          </a:p>
        </p:txBody>
      </p:sp>
      <p:sp>
        <p:nvSpPr>
          <p:cNvPr id="4257" name="Google Shape;4257;p2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Using different ML </a:t>
            </a:r>
            <a:r>
              <a:rPr lang="en-IN" dirty="0" err="1"/>
              <a:t>algorithmns</a:t>
            </a:r>
            <a:endParaRPr dirty="0"/>
          </a:p>
        </p:txBody>
      </p:sp>
      <p:sp>
        <p:nvSpPr>
          <p:cNvPr id="3791" name="Google Shape;3791;p24"/>
          <p:cNvSpPr/>
          <p:nvPr/>
        </p:nvSpPr>
        <p:spPr>
          <a:xfrm>
            <a:off x="7949748" y="447781"/>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24"/>
          <p:cNvSpPr/>
          <p:nvPr/>
        </p:nvSpPr>
        <p:spPr>
          <a:xfrm>
            <a:off x="2969221" y="1787980"/>
            <a:ext cx="382208" cy="131447"/>
          </a:xfrm>
          <a:custGeom>
            <a:avLst/>
            <a:gdLst/>
            <a:ahLst/>
            <a:cxnLst/>
            <a:rect l="l" t="t" r="r" b="b"/>
            <a:pathLst>
              <a:path w="2835" h="975" extrusionOk="0">
                <a:moveTo>
                  <a:pt x="1449" y="1"/>
                </a:moveTo>
                <a:cubicBezTo>
                  <a:pt x="1236" y="1"/>
                  <a:pt x="1063" y="178"/>
                  <a:pt x="1063" y="394"/>
                </a:cubicBezTo>
                <a:cubicBezTo>
                  <a:pt x="895" y="414"/>
                  <a:pt x="748" y="502"/>
                  <a:pt x="659" y="650"/>
                </a:cubicBezTo>
                <a:cubicBezTo>
                  <a:pt x="591" y="572"/>
                  <a:pt x="492" y="532"/>
                  <a:pt x="394" y="532"/>
                </a:cubicBezTo>
                <a:cubicBezTo>
                  <a:pt x="177" y="532"/>
                  <a:pt x="0" y="709"/>
                  <a:pt x="0" y="916"/>
                </a:cubicBezTo>
                <a:cubicBezTo>
                  <a:pt x="0" y="935"/>
                  <a:pt x="0" y="955"/>
                  <a:pt x="10" y="975"/>
                </a:cubicBezTo>
                <a:lnTo>
                  <a:pt x="2834" y="975"/>
                </a:lnTo>
                <a:lnTo>
                  <a:pt x="2834" y="926"/>
                </a:lnTo>
                <a:cubicBezTo>
                  <a:pt x="2834" y="709"/>
                  <a:pt x="2657" y="542"/>
                  <a:pt x="2450" y="542"/>
                </a:cubicBezTo>
                <a:cubicBezTo>
                  <a:pt x="2312" y="542"/>
                  <a:pt x="2194" y="611"/>
                  <a:pt x="2126" y="709"/>
                </a:cubicBezTo>
                <a:cubicBezTo>
                  <a:pt x="2057" y="601"/>
                  <a:pt x="1938" y="532"/>
                  <a:pt x="1811" y="532"/>
                </a:cubicBezTo>
                <a:cubicBezTo>
                  <a:pt x="1860" y="404"/>
                  <a:pt x="1850" y="257"/>
                  <a:pt x="1722" y="99"/>
                </a:cubicBezTo>
                <a:cubicBezTo>
                  <a:pt x="1630" y="31"/>
                  <a:pt x="1537" y="1"/>
                  <a:pt x="14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3" name="Google Shape;3793;p24"/>
          <p:cNvGrpSpPr/>
          <p:nvPr/>
        </p:nvGrpSpPr>
        <p:grpSpPr>
          <a:xfrm>
            <a:off x="-6036650" y="495300"/>
            <a:ext cx="10321971" cy="5233522"/>
            <a:chOff x="-6036650" y="495300"/>
            <a:chExt cx="10321971" cy="5233522"/>
          </a:xfrm>
        </p:grpSpPr>
        <p:sp>
          <p:nvSpPr>
            <p:cNvPr id="3794" name="Google Shape;3794;p24"/>
            <p:cNvSpPr/>
            <p:nvPr/>
          </p:nvSpPr>
          <p:spPr>
            <a:xfrm>
              <a:off x="443330" y="1460569"/>
              <a:ext cx="673061" cy="230582"/>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24"/>
            <p:cNvSpPr/>
            <p:nvPr/>
          </p:nvSpPr>
          <p:spPr>
            <a:xfrm>
              <a:off x="-1754256" y="1833346"/>
              <a:ext cx="811527" cy="277546"/>
            </a:xfrm>
            <a:custGeom>
              <a:avLst/>
              <a:gdLst/>
              <a:ahLst/>
              <a:cxnLst/>
              <a:rect l="l" t="t" r="r" b="b"/>
              <a:pathLst>
                <a:path w="4459" h="1525" extrusionOk="0">
                  <a:moveTo>
                    <a:pt x="2180" y="0"/>
                  </a:moveTo>
                  <a:cubicBezTo>
                    <a:pt x="2040" y="0"/>
                    <a:pt x="1889" y="47"/>
                    <a:pt x="1742" y="157"/>
                  </a:cubicBezTo>
                  <a:cubicBezTo>
                    <a:pt x="1555" y="393"/>
                    <a:pt x="1536" y="639"/>
                    <a:pt x="1614" y="836"/>
                  </a:cubicBezTo>
                  <a:cubicBezTo>
                    <a:pt x="1407" y="845"/>
                    <a:pt x="1221" y="954"/>
                    <a:pt x="1112" y="1121"/>
                  </a:cubicBezTo>
                  <a:cubicBezTo>
                    <a:pt x="1004" y="954"/>
                    <a:pt x="817" y="856"/>
                    <a:pt x="611" y="856"/>
                  </a:cubicBezTo>
                  <a:cubicBezTo>
                    <a:pt x="266" y="856"/>
                    <a:pt x="1" y="1121"/>
                    <a:pt x="1" y="1466"/>
                  </a:cubicBezTo>
                  <a:lnTo>
                    <a:pt x="1" y="1525"/>
                  </a:lnTo>
                  <a:lnTo>
                    <a:pt x="4458" y="1525"/>
                  </a:lnTo>
                  <a:lnTo>
                    <a:pt x="4458" y="1446"/>
                  </a:lnTo>
                  <a:cubicBezTo>
                    <a:pt x="4458" y="1112"/>
                    <a:pt x="4193" y="836"/>
                    <a:pt x="3848" y="836"/>
                  </a:cubicBezTo>
                  <a:cubicBezTo>
                    <a:pt x="3681" y="836"/>
                    <a:pt x="3533" y="905"/>
                    <a:pt x="3425" y="1013"/>
                  </a:cubicBezTo>
                  <a:cubicBezTo>
                    <a:pt x="3287" y="797"/>
                    <a:pt x="3061" y="649"/>
                    <a:pt x="2795" y="620"/>
                  </a:cubicBezTo>
                  <a:lnTo>
                    <a:pt x="2795" y="609"/>
                  </a:lnTo>
                  <a:cubicBezTo>
                    <a:pt x="2795" y="275"/>
                    <a:pt x="2520" y="0"/>
                    <a:pt x="21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24"/>
            <p:cNvSpPr/>
            <p:nvPr/>
          </p:nvSpPr>
          <p:spPr>
            <a:xfrm>
              <a:off x="1987059" y="2850348"/>
              <a:ext cx="539441" cy="1478002"/>
            </a:xfrm>
            <a:custGeom>
              <a:avLst/>
              <a:gdLst/>
              <a:ahLst/>
              <a:cxnLst/>
              <a:rect l="l" t="t" r="r" b="b"/>
              <a:pathLst>
                <a:path w="2964" h="8121" extrusionOk="0">
                  <a:moveTo>
                    <a:pt x="1" y="1"/>
                  </a:moveTo>
                  <a:lnTo>
                    <a:pt x="1" y="8120"/>
                  </a:lnTo>
                  <a:lnTo>
                    <a:pt x="2963" y="8120"/>
                  </a:lnTo>
                  <a:lnTo>
                    <a:pt x="2963"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24"/>
            <p:cNvSpPr/>
            <p:nvPr/>
          </p:nvSpPr>
          <p:spPr>
            <a:xfrm>
              <a:off x="3031359" y="2374061"/>
              <a:ext cx="575112" cy="1954289"/>
            </a:xfrm>
            <a:custGeom>
              <a:avLst/>
              <a:gdLst/>
              <a:ahLst/>
              <a:cxnLst/>
              <a:rect l="l" t="t" r="r" b="b"/>
              <a:pathLst>
                <a:path w="3160" h="10738" extrusionOk="0">
                  <a:moveTo>
                    <a:pt x="1" y="0"/>
                  </a:moveTo>
                  <a:lnTo>
                    <a:pt x="1" y="10737"/>
                  </a:lnTo>
                  <a:lnTo>
                    <a:pt x="3159" y="10737"/>
                  </a:lnTo>
                  <a:lnTo>
                    <a:pt x="3159"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24"/>
            <p:cNvSpPr/>
            <p:nvPr/>
          </p:nvSpPr>
          <p:spPr>
            <a:xfrm>
              <a:off x="3477252" y="2547869"/>
              <a:ext cx="55691" cy="154152"/>
            </a:xfrm>
            <a:custGeom>
              <a:avLst/>
              <a:gdLst/>
              <a:ahLst/>
              <a:cxnLst/>
              <a:rect l="l" t="t" r="r" b="b"/>
              <a:pathLst>
                <a:path w="306" h="847" extrusionOk="0">
                  <a:moveTo>
                    <a:pt x="1" y="0"/>
                  </a:moveTo>
                  <a:lnTo>
                    <a:pt x="1" y="846"/>
                  </a:lnTo>
                  <a:lnTo>
                    <a:pt x="306" y="84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24"/>
            <p:cNvSpPr/>
            <p:nvPr/>
          </p:nvSpPr>
          <p:spPr>
            <a:xfrm>
              <a:off x="3384070" y="2547869"/>
              <a:ext cx="55873" cy="154152"/>
            </a:xfrm>
            <a:custGeom>
              <a:avLst/>
              <a:gdLst/>
              <a:ahLst/>
              <a:cxnLst/>
              <a:rect l="l" t="t" r="r" b="b"/>
              <a:pathLst>
                <a:path w="307" h="847" extrusionOk="0">
                  <a:moveTo>
                    <a:pt x="1" y="0"/>
                  </a:moveTo>
                  <a:lnTo>
                    <a:pt x="1" y="846"/>
                  </a:lnTo>
                  <a:lnTo>
                    <a:pt x="306" y="84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24"/>
            <p:cNvSpPr/>
            <p:nvPr/>
          </p:nvSpPr>
          <p:spPr>
            <a:xfrm>
              <a:off x="3291069" y="2547869"/>
              <a:ext cx="55691" cy="154152"/>
            </a:xfrm>
            <a:custGeom>
              <a:avLst/>
              <a:gdLst/>
              <a:ahLst/>
              <a:cxnLst/>
              <a:rect l="l" t="t" r="r" b="b"/>
              <a:pathLst>
                <a:path w="306" h="847" extrusionOk="0">
                  <a:moveTo>
                    <a:pt x="0" y="0"/>
                  </a:moveTo>
                  <a:lnTo>
                    <a:pt x="0" y="846"/>
                  </a:lnTo>
                  <a:lnTo>
                    <a:pt x="306" y="84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24"/>
            <p:cNvSpPr/>
            <p:nvPr/>
          </p:nvSpPr>
          <p:spPr>
            <a:xfrm>
              <a:off x="3197887" y="2547869"/>
              <a:ext cx="55691" cy="154152"/>
            </a:xfrm>
            <a:custGeom>
              <a:avLst/>
              <a:gdLst/>
              <a:ahLst/>
              <a:cxnLst/>
              <a:rect l="l" t="t" r="r" b="b"/>
              <a:pathLst>
                <a:path w="306" h="847" extrusionOk="0">
                  <a:moveTo>
                    <a:pt x="0" y="0"/>
                  </a:moveTo>
                  <a:lnTo>
                    <a:pt x="0" y="846"/>
                  </a:lnTo>
                  <a:lnTo>
                    <a:pt x="306" y="84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24"/>
            <p:cNvSpPr/>
            <p:nvPr/>
          </p:nvSpPr>
          <p:spPr>
            <a:xfrm>
              <a:off x="3104704" y="2547869"/>
              <a:ext cx="55873" cy="154152"/>
            </a:xfrm>
            <a:custGeom>
              <a:avLst/>
              <a:gdLst/>
              <a:ahLst/>
              <a:cxnLst/>
              <a:rect l="l" t="t" r="r" b="b"/>
              <a:pathLst>
                <a:path w="307" h="847" extrusionOk="0">
                  <a:moveTo>
                    <a:pt x="1" y="0"/>
                  </a:moveTo>
                  <a:lnTo>
                    <a:pt x="1" y="846"/>
                  </a:lnTo>
                  <a:lnTo>
                    <a:pt x="306" y="84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24"/>
            <p:cNvSpPr/>
            <p:nvPr/>
          </p:nvSpPr>
          <p:spPr>
            <a:xfrm>
              <a:off x="3477252" y="2737692"/>
              <a:ext cx="55691" cy="152332"/>
            </a:xfrm>
            <a:custGeom>
              <a:avLst/>
              <a:gdLst/>
              <a:ahLst/>
              <a:cxnLst/>
              <a:rect l="l" t="t" r="r" b="b"/>
              <a:pathLst>
                <a:path w="306" h="837" extrusionOk="0">
                  <a:moveTo>
                    <a:pt x="1" y="0"/>
                  </a:moveTo>
                  <a:lnTo>
                    <a:pt x="1" y="836"/>
                  </a:lnTo>
                  <a:lnTo>
                    <a:pt x="306" y="83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24"/>
            <p:cNvSpPr/>
            <p:nvPr/>
          </p:nvSpPr>
          <p:spPr>
            <a:xfrm>
              <a:off x="3384070" y="2737692"/>
              <a:ext cx="55873" cy="152332"/>
            </a:xfrm>
            <a:custGeom>
              <a:avLst/>
              <a:gdLst/>
              <a:ahLst/>
              <a:cxnLst/>
              <a:rect l="l" t="t" r="r" b="b"/>
              <a:pathLst>
                <a:path w="307" h="837" extrusionOk="0">
                  <a:moveTo>
                    <a:pt x="1" y="0"/>
                  </a:moveTo>
                  <a:lnTo>
                    <a:pt x="1" y="836"/>
                  </a:lnTo>
                  <a:lnTo>
                    <a:pt x="306" y="83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24"/>
            <p:cNvSpPr/>
            <p:nvPr/>
          </p:nvSpPr>
          <p:spPr>
            <a:xfrm>
              <a:off x="3291069" y="2737692"/>
              <a:ext cx="55691" cy="152332"/>
            </a:xfrm>
            <a:custGeom>
              <a:avLst/>
              <a:gdLst/>
              <a:ahLst/>
              <a:cxnLst/>
              <a:rect l="l" t="t" r="r" b="b"/>
              <a:pathLst>
                <a:path w="306" h="837" extrusionOk="0">
                  <a:moveTo>
                    <a:pt x="0" y="0"/>
                  </a:moveTo>
                  <a:lnTo>
                    <a:pt x="0" y="836"/>
                  </a:lnTo>
                  <a:lnTo>
                    <a:pt x="306" y="83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24"/>
            <p:cNvSpPr/>
            <p:nvPr/>
          </p:nvSpPr>
          <p:spPr>
            <a:xfrm>
              <a:off x="3197887" y="2737692"/>
              <a:ext cx="55691" cy="152332"/>
            </a:xfrm>
            <a:custGeom>
              <a:avLst/>
              <a:gdLst/>
              <a:ahLst/>
              <a:cxnLst/>
              <a:rect l="l" t="t" r="r" b="b"/>
              <a:pathLst>
                <a:path w="306" h="837" extrusionOk="0">
                  <a:moveTo>
                    <a:pt x="0" y="0"/>
                  </a:moveTo>
                  <a:lnTo>
                    <a:pt x="0" y="836"/>
                  </a:lnTo>
                  <a:lnTo>
                    <a:pt x="306" y="83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24"/>
            <p:cNvSpPr/>
            <p:nvPr/>
          </p:nvSpPr>
          <p:spPr>
            <a:xfrm>
              <a:off x="3104704" y="2737692"/>
              <a:ext cx="55873" cy="152332"/>
            </a:xfrm>
            <a:custGeom>
              <a:avLst/>
              <a:gdLst/>
              <a:ahLst/>
              <a:cxnLst/>
              <a:rect l="l" t="t" r="r" b="b"/>
              <a:pathLst>
                <a:path w="307" h="837" extrusionOk="0">
                  <a:moveTo>
                    <a:pt x="1" y="0"/>
                  </a:moveTo>
                  <a:lnTo>
                    <a:pt x="1" y="836"/>
                  </a:lnTo>
                  <a:lnTo>
                    <a:pt x="306" y="83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24"/>
            <p:cNvSpPr/>
            <p:nvPr/>
          </p:nvSpPr>
          <p:spPr>
            <a:xfrm>
              <a:off x="3477252" y="2925695"/>
              <a:ext cx="55691" cy="152514"/>
            </a:xfrm>
            <a:custGeom>
              <a:avLst/>
              <a:gdLst/>
              <a:ahLst/>
              <a:cxnLst/>
              <a:rect l="l" t="t" r="r" b="b"/>
              <a:pathLst>
                <a:path w="306" h="838" extrusionOk="0">
                  <a:moveTo>
                    <a:pt x="1" y="0"/>
                  </a:moveTo>
                  <a:lnTo>
                    <a:pt x="1" y="837"/>
                  </a:lnTo>
                  <a:lnTo>
                    <a:pt x="306" y="837"/>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24"/>
            <p:cNvSpPr/>
            <p:nvPr/>
          </p:nvSpPr>
          <p:spPr>
            <a:xfrm>
              <a:off x="3384070" y="2925695"/>
              <a:ext cx="55873" cy="152514"/>
            </a:xfrm>
            <a:custGeom>
              <a:avLst/>
              <a:gdLst/>
              <a:ahLst/>
              <a:cxnLst/>
              <a:rect l="l" t="t" r="r" b="b"/>
              <a:pathLst>
                <a:path w="307" h="838" extrusionOk="0">
                  <a:moveTo>
                    <a:pt x="1" y="0"/>
                  </a:moveTo>
                  <a:lnTo>
                    <a:pt x="1" y="837"/>
                  </a:lnTo>
                  <a:lnTo>
                    <a:pt x="306" y="837"/>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24"/>
            <p:cNvSpPr/>
            <p:nvPr/>
          </p:nvSpPr>
          <p:spPr>
            <a:xfrm>
              <a:off x="3291069" y="2925695"/>
              <a:ext cx="55691" cy="152514"/>
            </a:xfrm>
            <a:custGeom>
              <a:avLst/>
              <a:gdLst/>
              <a:ahLst/>
              <a:cxnLst/>
              <a:rect l="l" t="t" r="r" b="b"/>
              <a:pathLst>
                <a:path w="306" h="838" extrusionOk="0">
                  <a:moveTo>
                    <a:pt x="0" y="0"/>
                  </a:moveTo>
                  <a:lnTo>
                    <a:pt x="0" y="837"/>
                  </a:lnTo>
                  <a:lnTo>
                    <a:pt x="306" y="837"/>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24"/>
            <p:cNvSpPr/>
            <p:nvPr/>
          </p:nvSpPr>
          <p:spPr>
            <a:xfrm>
              <a:off x="3197887" y="2925695"/>
              <a:ext cx="55691" cy="152514"/>
            </a:xfrm>
            <a:custGeom>
              <a:avLst/>
              <a:gdLst/>
              <a:ahLst/>
              <a:cxnLst/>
              <a:rect l="l" t="t" r="r" b="b"/>
              <a:pathLst>
                <a:path w="306" h="838" extrusionOk="0">
                  <a:moveTo>
                    <a:pt x="0" y="0"/>
                  </a:moveTo>
                  <a:lnTo>
                    <a:pt x="0" y="837"/>
                  </a:lnTo>
                  <a:lnTo>
                    <a:pt x="306" y="837"/>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24"/>
            <p:cNvSpPr/>
            <p:nvPr/>
          </p:nvSpPr>
          <p:spPr>
            <a:xfrm>
              <a:off x="3104704" y="2925695"/>
              <a:ext cx="55873" cy="152514"/>
            </a:xfrm>
            <a:custGeom>
              <a:avLst/>
              <a:gdLst/>
              <a:ahLst/>
              <a:cxnLst/>
              <a:rect l="l" t="t" r="r" b="b"/>
              <a:pathLst>
                <a:path w="307" h="838" extrusionOk="0">
                  <a:moveTo>
                    <a:pt x="1" y="0"/>
                  </a:moveTo>
                  <a:lnTo>
                    <a:pt x="1" y="837"/>
                  </a:lnTo>
                  <a:lnTo>
                    <a:pt x="306" y="837"/>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24"/>
            <p:cNvSpPr/>
            <p:nvPr/>
          </p:nvSpPr>
          <p:spPr>
            <a:xfrm>
              <a:off x="3477252" y="3113699"/>
              <a:ext cx="55691" cy="152332"/>
            </a:xfrm>
            <a:custGeom>
              <a:avLst/>
              <a:gdLst/>
              <a:ahLst/>
              <a:cxnLst/>
              <a:rect l="l" t="t" r="r" b="b"/>
              <a:pathLst>
                <a:path w="306" h="837" extrusionOk="0">
                  <a:moveTo>
                    <a:pt x="1" y="1"/>
                  </a:moveTo>
                  <a:lnTo>
                    <a:pt x="1" y="837"/>
                  </a:lnTo>
                  <a:lnTo>
                    <a:pt x="306" y="83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24"/>
            <p:cNvSpPr/>
            <p:nvPr/>
          </p:nvSpPr>
          <p:spPr>
            <a:xfrm>
              <a:off x="3384070" y="3113699"/>
              <a:ext cx="55873" cy="152332"/>
            </a:xfrm>
            <a:custGeom>
              <a:avLst/>
              <a:gdLst/>
              <a:ahLst/>
              <a:cxnLst/>
              <a:rect l="l" t="t" r="r" b="b"/>
              <a:pathLst>
                <a:path w="307" h="837" extrusionOk="0">
                  <a:moveTo>
                    <a:pt x="1" y="1"/>
                  </a:moveTo>
                  <a:lnTo>
                    <a:pt x="1" y="837"/>
                  </a:lnTo>
                  <a:lnTo>
                    <a:pt x="306" y="83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24"/>
            <p:cNvSpPr/>
            <p:nvPr/>
          </p:nvSpPr>
          <p:spPr>
            <a:xfrm>
              <a:off x="3291069" y="3113699"/>
              <a:ext cx="55691" cy="152332"/>
            </a:xfrm>
            <a:custGeom>
              <a:avLst/>
              <a:gdLst/>
              <a:ahLst/>
              <a:cxnLst/>
              <a:rect l="l" t="t" r="r" b="b"/>
              <a:pathLst>
                <a:path w="306" h="837" extrusionOk="0">
                  <a:moveTo>
                    <a:pt x="0" y="1"/>
                  </a:moveTo>
                  <a:lnTo>
                    <a:pt x="0" y="837"/>
                  </a:lnTo>
                  <a:lnTo>
                    <a:pt x="306" y="83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24"/>
            <p:cNvSpPr/>
            <p:nvPr/>
          </p:nvSpPr>
          <p:spPr>
            <a:xfrm>
              <a:off x="3197887" y="3113699"/>
              <a:ext cx="55691" cy="152332"/>
            </a:xfrm>
            <a:custGeom>
              <a:avLst/>
              <a:gdLst/>
              <a:ahLst/>
              <a:cxnLst/>
              <a:rect l="l" t="t" r="r" b="b"/>
              <a:pathLst>
                <a:path w="306" h="837" extrusionOk="0">
                  <a:moveTo>
                    <a:pt x="0" y="1"/>
                  </a:moveTo>
                  <a:lnTo>
                    <a:pt x="0" y="837"/>
                  </a:lnTo>
                  <a:lnTo>
                    <a:pt x="306" y="83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24"/>
            <p:cNvSpPr/>
            <p:nvPr/>
          </p:nvSpPr>
          <p:spPr>
            <a:xfrm>
              <a:off x="3104704" y="3113699"/>
              <a:ext cx="55873" cy="152332"/>
            </a:xfrm>
            <a:custGeom>
              <a:avLst/>
              <a:gdLst/>
              <a:ahLst/>
              <a:cxnLst/>
              <a:rect l="l" t="t" r="r" b="b"/>
              <a:pathLst>
                <a:path w="307" h="837" extrusionOk="0">
                  <a:moveTo>
                    <a:pt x="1" y="1"/>
                  </a:moveTo>
                  <a:lnTo>
                    <a:pt x="1" y="837"/>
                  </a:lnTo>
                  <a:lnTo>
                    <a:pt x="306" y="83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24"/>
            <p:cNvSpPr/>
            <p:nvPr/>
          </p:nvSpPr>
          <p:spPr>
            <a:xfrm>
              <a:off x="3477252" y="3314442"/>
              <a:ext cx="55691" cy="154152"/>
            </a:xfrm>
            <a:custGeom>
              <a:avLst/>
              <a:gdLst/>
              <a:ahLst/>
              <a:cxnLst/>
              <a:rect l="l" t="t" r="r" b="b"/>
              <a:pathLst>
                <a:path w="306" h="847" extrusionOk="0">
                  <a:moveTo>
                    <a:pt x="1" y="0"/>
                  </a:moveTo>
                  <a:lnTo>
                    <a:pt x="1" y="846"/>
                  </a:lnTo>
                  <a:lnTo>
                    <a:pt x="306" y="84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24"/>
            <p:cNvSpPr/>
            <p:nvPr/>
          </p:nvSpPr>
          <p:spPr>
            <a:xfrm>
              <a:off x="3384070" y="3314442"/>
              <a:ext cx="55873" cy="154152"/>
            </a:xfrm>
            <a:custGeom>
              <a:avLst/>
              <a:gdLst/>
              <a:ahLst/>
              <a:cxnLst/>
              <a:rect l="l" t="t" r="r" b="b"/>
              <a:pathLst>
                <a:path w="307" h="847" extrusionOk="0">
                  <a:moveTo>
                    <a:pt x="1" y="0"/>
                  </a:moveTo>
                  <a:lnTo>
                    <a:pt x="1" y="846"/>
                  </a:lnTo>
                  <a:lnTo>
                    <a:pt x="306" y="84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24"/>
            <p:cNvSpPr/>
            <p:nvPr/>
          </p:nvSpPr>
          <p:spPr>
            <a:xfrm>
              <a:off x="3291069" y="3314442"/>
              <a:ext cx="55691" cy="154152"/>
            </a:xfrm>
            <a:custGeom>
              <a:avLst/>
              <a:gdLst/>
              <a:ahLst/>
              <a:cxnLst/>
              <a:rect l="l" t="t" r="r" b="b"/>
              <a:pathLst>
                <a:path w="306" h="847" extrusionOk="0">
                  <a:moveTo>
                    <a:pt x="0" y="0"/>
                  </a:moveTo>
                  <a:lnTo>
                    <a:pt x="0" y="846"/>
                  </a:lnTo>
                  <a:lnTo>
                    <a:pt x="306" y="84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24"/>
            <p:cNvSpPr/>
            <p:nvPr/>
          </p:nvSpPr>
          <p:spPr>
            <a:xfrm>
              <a:off x="3197887" y="3314442"/>
              <a:ext cx="55691" cy="154152"/>
            </a:xfrm>
            <a:custGeom>
              <a:avLst/>
              <a:gdLst/>
              <a:ahLst/>
              <a:cxnLst/>
              <a:rect l="l" t="t" r="r" b="b"/>
              <a:pathLst>
                <a:path w="306" h="847" extrusionOk="0">
                  <a:moveTo>
                    <a:pt x="0" y="0"/>
                  </a:moveTo>
                  <a:lnTo>
                    <a:pt x="0" y="846"/>
                  </a:lnTo>
                  <a:lnTo>
                    <a:pt x="306" y="84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24"/>
            <p:cNvSpPr/>
            <p:nvPr/>
          </p:nvSpPr>
          <p:spPr>
            <a:xfrm>
              <a:off x="3104704" y="3314442"/>
              <a:ext cx="55873" cy="154152"/>
            </a:xfrm>
            <a:custGeom>
              <a:avLst/>
              <a:gdLst/>
              <a:ahLst/>
              <a:cxnLst/>
              <a:rect l="l" t="t" r="r" b="b"/>
              <a:pathLst>
                <a:path w="307" h="847" extrusionOk="0">
                  <a:moveTo>
                    <a:pt x="1" y="0"/>
                  </a:moveTo>
                  <a:lnTo>
                    <a:pt x="1" y="846"/>
                  </a:lnTo>
                  <a:lnTo>
                    <a:pt x="306" y="84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24"/>
            <p:cNvSpPr/>
            <p:nvPr/>
          </p:nvSpPr>
          <p:spPr>
            <a:xfrm>
              <a:off x="3477252" y="3502264"/>
              <a:ext cx="55691" cy="154334"/>
            </a:xfrm>
            <a:custGeom>
              <a:avLst/>
              <a:gdLst/>
              <a:ahLst/>
              <a:cxnLst/>
              <a:rect l="l" t="t" r="r" b="b"/>
              <a:pathLst>
                <a:path w="306" h="848" extrusionOk="0">
                  <a:moveTo>
                    <a:pt x="1" y="1"/>
                  </a:moveTo>
                  <a:lnTo>
                    <a:pt x="1" y="847"/>
                  </a:lnTo>
                  <a:lnTo>
                    <a:pt x="306" y="84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24"/>
            <p:cNvSpPr/>
            <p:nvPr/>
          </p:nvSpPr>
          <p:spPr>
            <a:xfrm>
              <a:off x="3384070" y="3502264"/>
              <a:ext cx="55873" cy="154334"/>
            </a:xfrm>
            <a:custGeom>
              <a:avLst/>
              <a:gdLst/>
              <a:ahLst/>
              <a:cxnLst/>
              <a:rect l="l" t="t" r="r" b="b"/>
              <a:pathLst>
                <a:path w="307" h="848" extrusionOk="0">
                  <a:moveTo>
                    <a:pt x="1" y="1"/>
                  </a:moveTo>
                  <a:lnTo>
                    <a:pt x="1" y="847"/>
                  </a:lnTo>
                  <a:lnTo>
                    <a:pt x="306" y="84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24"/>
            <p:cNvSpPr/>
            <p:nvPr/>
          </p:nvSpPr>
          <p:spPr>
            <a:xfrm>
              <a:off x="3291069" y="3502264"/>
              <a:ext cx="55691" cy="154334"/>
            </a:xfrm>
            <a:custGeom>
              <a:avLst/>
              <a:gdLst/>
              <a:ahLst/>
              <a:cxnLst/>
              <a:rect l="l" t="t" r="r" b="b"/>
              <a:pathLst>
                <a:path w="306" h="848" extrusionOk="0">
                  <a:moveTo>
                    <a:pt x="0" y="1"/>
                  </a:moveTo>
                  <a:lnTo>
                    <a:pt x="0" y="847"/>
                  </a:lnTo>
                  <a:lnTo>
                    <a:pt x="306" y="84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24"/>
            <p:cNvSpPr/>
            <p:nvPr/>
          </p:nvSpPr>
          <p:spPr>
            <a:xfrm>
              <a:off x="3197887" y="3502264"/>
              <a:ext cx="55691" cy="154334"/>
            </a:xfrm>
            <a:custGeom>
              <a:avLst/>
              <a:gdLst/>
              <a:ahLst/>
              <a:cxnLst/>
              <a:rect l="l" t="t" r="r" b="b"/>
              <a:pathLst>
                <a:path w="306" h="848" extrusionOk="0">
                  <a:moveTo>
                    <a:pt x="0" y="1"/>
                  </a:moveTo>
                  <a:lnTo>
                    <a:pt x="0" y="847"/>
                  </a:lnTo>
                  <a:lnTo>
                    <a:pt x="306" y="84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24"/>
            <p:cNvSpPr/>
            <p:nvPr/>
          </p:nvSpPr>
          <p:spPr>
            <a:xfrm>
              <a:off x="3104704" y="3502264"/>
              <a:ext cx="55873" cy="154334"/>
            </a:xfrm>
            <a:custGeom>
              <a:avLst/>
              <a:gdLst/>
              <a:ahLst/>
              <a:cxnLst/>
              <a:rect l="l" t="t" r="r" b="b"/>
              <a:pathLst>
                <a:path w="307" h="848" extrusionOk="0">
                  <a:moveTo>
                    <a:pt x="1" y="1"/>
                  </a:moveTo>
                  <a:lnTo>
                    <a:pt x="1" y="847"/>
                  </a:lnTo>
                  <a:lnTo>
                    <a:pt x="306" y="84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24"/>
            <p:cNvSpPr/>
            <p:nvPr/>
          </p:nvSpPr>
          <p:spPr>
            <a:xfrm>
              <a:off x="3477252" y="3692269"/>
              <a:ext cx="55691" cy="152332"/>
            </a:xfrm>
            <a:custGeom>
              <a:avLst/>
              <a:gdLst/>
              <a:ahLst/>
              <a:cxnLst/>
              <a:rect l="l" t="t" r="r" b="b"/>
              <a:pathLst>
                <a:path w="306" h="837" extrusionOk="0">
                  <a:moveTo>
                    <a:pt x="1" y="0"/>
                  </a:moveTo>
                  <a:lnTo>
                    <a:pt x="1" y="837"/>
                  </a:lnTo>
                  <a:lnTo>
                    <a:pt x="306" y="837"/>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24"/>
            <p:cNvSpPr/>
            <p:nvPr/>
          </p:nvSpPr>
          <p:spPr>
            <a:xfrm>
              <a:off x="3384070" y="3692269"/>
              <a:ext cx="55873" cy="152332"/>
            </a:xfrm>
            <a:custGeom>
              <a:avLst/>
              <a:gdLst/>
              <a:ahLst/>
              <a:cxnLst/>
              <a:rect l="l" t="t" r="r" b="b"/>
              <a:pathLst>
                <a:path w="307" h="837" extrusionOk="0">
                  <a:moveTo>
                    <a:pt x="1" y="0"/>
                  </a:moveTo>
                  <a:lnTo>
                    <a:pt x="1" y="837"/>
                  </a:lnTo>
                  <a:lnTo>
                    <a:pt x="306" y="837"/>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24"/>
            <p:cNvSpPr/>
            <p:nvPr/>
          </p:nvSpPr>
          <p:spPr>
            <a:xfrm>
              <a:off x="3291069" y="3692269"/>
              <a:ext cx="55691" cy="152332"/>
            </a:xfrm>
            <a:custGeom>
              <a:avLst/>
              <a:gdLst/>
              <a:ahLst/>
              <a:cxnLst/>
              <a:rect l="l" t="t" r="r" b="b"/>
              <a:pathLst>
                <a:path w="306" h="837" extrusionOk="0">
                  <a:moveTo>
                    <a:pt x="0" y="0"/>
                  </a:moveTo>
                  <a:lnTo>
                    <a:pt x="0" y="837"/>
                  </a:lnTo>
                  <a:lnTo>
                    <a:pt x="306" y="837"/>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24"/>
            <p:cNvSpPr/>
            <p:nvPr/>
          </p:nvSpPr>
          <p:spPr>
            <a:xfrm>
              <a:off x="3197887" y="3692269"/>
              <a:ext cx="55691" cy="152332"/>
            </a:xfrm>
            <a:custGeom>
              <a:avLst/>
              <a:gdLst/>
              <a:ahLst/>
              <a:cxnLst/>
              <a:rect l="l" t="t" r="r" b="b"/>
              <a:pathLst>
                <a:path w="306" h="837" extrusionOk="0">
                  <a:moveTo>
                    <a:pt x="0" y="0"/>
                  </a:moveTo>
                  <a:lnTo>
                    <a:pt x="0" y="837"/>
                  </a:lnTo>
                  <a:lnTo>
                    <a:pt x="306" y="837"/>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24"/>
            <p:cNvSpPr/>
            <p:nvPr/>
          </p:nvSpPr>
          <p:spPr>
            <a:xfrm>
              <a:off x="3104704" y="3692269"/>
              <a:ext cx="55873" cy="152332"/>
            </a:xfrm>
            <a:custGeom>
              <a:avLst/>
              <a:gdLst/>
              <a:ahLst/>
              <a:cxnLst/>
              <a:rect l="l" t="t" r="r" b="b"/>
              <a:pathLst>
                <a:path w="307" h="837" extrusionOk="0">
                  <a:moveTo>
                    <a:pt x="1" y="0"/>
                  </a:moveTo>
                  <a:lnTo>
                    <a:pt x="1" y="837"/>
                  </a:lnTo>
                  <a:lnTo>
                    <a:pt x="306" y="837"/>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24"/>
            <p:cNvSpPr/>
            <p:nvPr/>
          </p:nvSpPr>
          <p:spPr>
            <a:xfrm>
              <a:off x="3477252" y="3880273"/>
              <a:ext cx="55691" cy="152332"/>
            </a:xfrm>
            <a:custGeom>
              <a:avLst/>
              <a:gdLst/>
              <a:ahLst/>
              <a:cxnLst/>
              <a:rect l="l" t="t" r="r" b="b"/>
              <a:pathLst>
                <a:path w="306" h="837" extrusionOk="0">
                  <a:moveTo>
                    <a:pt x="1" y="1"/>
                  </a:moveTo>
                  <a:lnTo>
                    <a:pt x="1" y="837"/>
                  </a:lnTo>
                  <a:lnTo>
                    <a:pt x="306" y="83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24"/>
            <p:cNvSpPr/>
            <p:nvPr/>
          </p:nvSpPr>
          <p:spPr>
            <a:xfrm>
              <a:off x="3384070" y="3880273"/>
              <a:ext cx="55873" cy="152332"/>
            </a:xfrm>
            <a:custGeom>
              <a:avLst/>
              <a:gdLst/>
              <a:ahLst/>
              <a:cxnLst/>
              <a:rect l="l" t="t" r="r" b="b"/>
              <a:pathLst>
                <a:path w="307" h="837" extrusionOk="0">
                  <a:moveTo>
                    <a:pt x="1" y="1"/>
                  </a:moveTo>
                  <a:lnTo>
                    <a:pt x="1" y="837"/>
                  </a:lnTo>
                  <a:lnTo>
                    <a:pt x="306" y="83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24"/>
            <p:cNvSpPr/>
            <p:nvPr/>
          </p:nvSpPr>
          <p:spPr>
            <a:xfrm>
              <a:off x="3291069" y="3880273"/>
              <a:ext cx="55691" cy="152332"/>
            </a:xfrm>
            <a:custGeom>
              <a:avLst/>
              <a:gdLst/>
              <a:ahLst/>
              <a:cxnLst/>
              <a:rect l="l" t="t" r="r" b="b"/>
              <a:pathLst>
                <a:path w="306" h="837" extrusionOk="0">
                  <a:moveTo>
                    <a:pt x="0" y="1"/>
                  </a:moveTo>
                  <a:lnTo>
                    <a:pt x="0" y="837"/>
                  </a:lnTo>
                  <a:lnTo>
                    <a:pt x="306" y="83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24"/>
            <p:cNvSpPr/>
            <p:nvPr/>
          </p:nvSpPr>
          <p:spPr>
            <a:xfrm>
              <a:off x="3197887" y="3880273"/>
              <a:ext cx="55691" cy="152332"/>
            </a:xfrm>
            <a:custGeom>
              <a:avLst/>
              <a:gdLst/>
              <a:ahLst/>
              <a:cxnLst/>
              <a:rect l="l" t="t" r="r" b="b"/>
              <a:pathLst>
                <a:path w="306" h="837" extrusionOk="0">
                  <a:moveTo>
                    <a:pt x="0" y="1"/>
                  </a:moveTo>
                  <a:lnTo>
                    <a:pt x="0" y="837"/>
                  </a:lnTo>
                  <a:lnTo>
                    <a:pt x="306" y="83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24"/>
            <p:cNvSpPr/>
            <p:nvPr/>
          </p:nvSpPr>
          <p:spPr>
            <a:xfrm>
              <a:off x="3104704" y="3880273"/>
              <a:ext cx="55873" cy="152332"/>
            </a:xfrm>
            <a:custGeom>
              <a:avLst/>
              <a:gdLst/>
              <a:ahLst/>
              <a:cxnLst/>
              <a:rect l="l" t="t" r="r" b="b"/>
              <a:pathLst>
                <a:path w="307" h="837" extrusionOk="0">
                  <a:moveTo>
                    <a:pt x="1" y="1"/>
                  </a:moveTo>
                  <a:lnTo>
                    <a:pt x="1" y="837"/>
                  </a:lnTo>
                  <a:lnTo>
                    <a:pt x="306" y="83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24"/>
            <p:cNvSpPr/>
            <p:nvPr/>
          </p:nvSpPr>
          <p:spPr>
            <a:xfrm>
              <a:off x="1000271" y="2621214"/>
              <a:ext cx="996072" cy="1707137"/>
            </a:xfrm>
            <a:custGeom>
              <a:avLst/>
              <a:gdLst/>
              <a:ahLst/>
              <a:cxnLst/>
              <a:rect l="l" t="t" r="r" b="b"/>
              <a:pathLst>
                <a:path w="5473" h="9380" extrusionOk="0">
                  <a:moveTo>
                    <a:pt x="1" y="0"/>
                  </a:moveTo>
                  <a:lnTo>
                    <a:pt x="1" y="9379"/>
                  </a:lnTo>
                  <a:lnTo>
                    <a:pt x="5472" y="9379"/>
                  </a:lnTo>
                  <a:lnTo>
                    <a:pt x="5472"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24"/>
            <p:cNvSpPr/>
            <p:nvPr/>
          </p:nvSpPr>
          <p:spPr>
            <a:xfrm>
              <a:off x="1895879" y="2805759"/>
              <a:ext cx="53871" cy="91363"/>
            </a:xfrm>
            <a:custGeom>
              <a:avLst/>
              <a:gdLst/>
              <a:ahLst/>
              <a:cxnLst/>
              <a:rect l="l" t="t" r="r" b="b"/>
              <a:pathLst>
                <a:path w="296" h="502" extrusionOk="0">
                  <a:moveTo>
                    <a:pt x="0" y="0"/>
                  </a:moveTo>
                  <a:lnTo>
                    <a:pt x="0"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24"/>
            <p:cNvSpPr/>
            <p:nvPr/>
          </p:nvSpPr>
          <p:spPr>
            <a:xfrm>
              <a:off x="1802696" y="2805759"/>
              <a:ext cx="53871" cy="91363"/>
            </a:xfrm>
            <a:custGeom>
              <a:avLst/>
              <a:gdLst/>
              <a:ahLst/>
              <a:cxnLst/>
              <a:rect l="l" t="t" r="r" b="b"/>
              <a:pathLst>
                <a:path w="296" h="502" extrusionOk="0">
                  <a:moveTo>
                    <a:pt x="1" y="0"/>
                  </a:moveTo>
                  <a:lnTo>
                    <a:pt x="1"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24"/>
            <p:cNvSpPr/>
            <p:nvPr/>
          </p:nvSpPr>
          <p:spPr>
            <a:xfrm>
              <a:off x="1709514" y="2805759"/>
              <a:ext cx="54053" cy="91363"/>
            </a:xfrm>
            <a:custGeom>
              <a:avLst/>
              <a:gdLst/>
              <a:ahLst/>
              <a:cxnLst/>
              <a:rect l="l" t="t" r="r" b="b"/>
              <a:pathLst>
                <a:path w="297" h="502" extrusionOk="0">
                  <a:moveTo>
                    <a:pt x="1" y="0"/>
                  </a:moveTo>
                  <a:lnTo>
                    <a:pt x="1"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24"/>
            <p:cNvSpPr/>
            <p:nvPr/>
          </p:nvSpPr>
          <p:spPr>
            <a:xfrm>
              <a:off x="1616513" y="2805759"/>
              <a:ext cx="53871" cy="91363"/>
            </a:xfrm>
            <a:custGeom>
              <a:avLst/>
              <a:gdLst/>
              <a:ahLst/>
              <a:cxnLst/>
              <a:rect l="l" t="t" r="r" b="b"/>
              <a:pathLst>
                <a:path w="296" h="502" extrusionOk="0">
                  <a:moveTo>
                    <a:pt x="0" y="0"/>
                  </a:moveTo>
                  <a:lnTo>
                    <a:pt x="0" y="502"/>
                  </a:lnTo>
                  <a:lnTo>
                    <a:pt x="295" y="502"/>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24"/>
            <p:cNvSpPr/>
            <p:nvPr/>
          </p:nvSpPr>
          <p:spPr>
            <a:xfrm>
              <a:off x="1521511" y="2805759"/>
              <a:ext cx="55691" cy="91363"/>
            </a:xfrm>
            <a:custGeom>
              <a:avLst/>
              <a:gdLst/>
              <a:ahLst/>
              <a:cxnLst/>
              <a:rect l="l" t="t" r="r" b="b"/>
              <a:pathLst>
                <a:path w="306" h="502" extrusionOk="0">
                  <a:moveTo>
                    <a:pt x="0" y="0"/>
                  </a:moveTo>
                  <a:lnTo>
                    <a:pt x="0"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24"/>
            <p:cNvSpPr/>
            <p:nvPr/>
          </p:nvSpPr>
          <p:spPr>
            <a:xfrm>
              <a:off x="1895879" y="2916778"/>
              <a:ext cx="53871" cy="91363"/>
            </a:xfrm>
            <a:custGeom>
              <a:avLst/>
              <a:gdLst/>
              <a:ahLst/>
              <a:cxnLst/>
              <a:rect l="l" t="t" r="r" b="b"/>
              <a:pathLst>
                <a:path w="296" h="502" extrusionOk="0">
                  <a:moveTo>
                    <a:pt x="0" y="0"/>
                  </a:moveTo>
                  <a:lnTo>
                    <a:pt x="0"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24"/>
            <p:cNvSpPr/>
            <p:nvPr/>
          </p:nvSpPr>
          <p:spPr>
            <a:xfrm>
              <a:off x="1802696" y="2916778"/>
              <a:ext cx="53871" cy="91363"/>
            </a:xfrm>
            <a:custGeom>
              <a:avLst/>
              <a:gdLst/>
              <a:ahLst/>
              <a:cxnLst/>
              <a:rect l="l" t="t" r="r" b="b"/>
              <a:pathLst>
                <a:path w="296" h="502" extrusionOk="0">
                  <a:moveTo>
                    <a:pt x="1" y="0"/>
                  </a:moveTo>
                  <a:lnTo>
                    <a:pt x="1"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24"/>
            <p:cNvSpPr/>
            <p:nvPr/>
          </p:nvSpPr>
          <p:spPr>
            <a:xfrm>
              <a:off x="1709514" y="2916778"/>
              <a:ext cx="54053" cy="91363"/>
            </a:xfrm>
            <a:custGeom>
              <a:avLst/>
              <a:gdLst/>
              <a:ahLst/>
              <a:cxnLst/>
              <a:rect l="l" t="t" r="r" b="b"/>
              <a:pathLst>
                <a:path w="297" h="502" extrusionOk="0">
                  <a:moveTo>
                    <a:pt x="1" y="0"/>
                  </a:moveTo>
                  <a:lnTo>
                    <a:pt x="1"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24"/>
            <p:cNvSpPr/>
            <p:nvPr/>
          </p:nvSpPr>
          <p:spPr>
            <a:xfrm>
              <a:off x="1616513" y="2916778"/>
              <a:ext cx="53871" cy="91363"/>
            </a:xfrm>
            <a:custGeom>
              <a:avLst/>
              <a:gdLst/>
              <a:ahLst/>
              <a:cxnLst/>
              <a:rect l="l" t="t" r="r" b="b"/>
              <a:pathLst>
                <a:path w="296" h="502" extrusionOk="0">
                  <a:moveTo>
                    <a:pt x="0" y="0"/>
                  </a:moveTo>
                  <a:lnTo>
                    <a:pt x="0" y="502"/>
                  </a:lnTo>
                  <a:lnTo>
                    <a:pt x="295" y="502"/>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24"/>
            <p:cNvSpPr/>
            <p:nvPr/>
          </p:nvSpPr>
          <p:spPr>
            <a:xfrm>
              <a:off x="1521511" y="2916778"/>
              <a:ext cx="55691" cy="91363"/>
            </a:xfrm>
            <a:custGeom>
              <a:avLst/>
              <a:gdLst/>
              <a:ahLst/>
              <a:cxnLst/>
              <a:rect l="l" t="t" r="r" b="b"/>
              <a:pathLst>
                <a:path w="306" h="502" extrusionOk="0">
                  <a:moveTo>
                    <a:pt x="0" y="0"/>
                  </a:moveTo>
                  <a:lnTo>
                    <a:pt x="0"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24"/>
            <p:cNvSpPr/>
            <p:nvPr/>
          </p:nvSpPr>
          <p:spPr>
            <a:xfrm>
              <a:off x="1895879" y="3029434"/>
              <a:ext cx="53871" cy="91727"/>
            </a:xfrm>
            <a:custGeom>
              <a:avLst/>
              <a:gdLst/>
              <a:ahLst/>
              <a:cxnLst/>
              <a:rect l="l" t="t" r="r" b="b"/>
              <a:pathLst>
                <a:path w="296" h="504" extrusionOk="0">
                  <a:moveTo>
                    <a:pt x="0" y="1"/>
                  </a:moveTo>
                  <a:lnTo>
                    <a:pt x="0" y="503"/>
                  </a:lnTo>
                  <a:lnTo>
                    <a:pt x="296" y="503"/>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24"/>
            <p:cNvSpPr/>
            <p:nvPr/>
          </p:nvSpPr>
          <p:spPr>
            <a:xfrm>
              <a:off x="1802696" y="3029434"/>
              <a:ext cx="53871" cy="91727"/>
            </a:xfrm>
            <a:custGeom>
              <a:avLst/>
              <a:gdLst/>
              <a:ahLst/>
              <a:cxnLst/>
              <a:rect l="l" t="t" r="r" b="b"/>
              <a:pathLst>
                <a:path w="296" h="504" extrusionOk="0">
                  <a:moveTo>
                    <a:pt x="1" y="1"/>
                  </a:moveTo>
                  <a:lnTo>
                    <a:pt x="1" y="503"/>
                  </a:lnTo>
                  <a:lnTo>
                    <a:pt x="296" y="503"/>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24"/>
            <p:cNvSpPr/>
            <p:nvPr/>
          </p:nvSpPr>
          <p:spPr>
            <a:xfrm>
              <a:off x="1709514" y="3029434"/>
              <a:ext cx="54053" cy="91727"/>
            </a:xfrm>
            <a:custGeom>
              <a:avLst/>
              <a:gdLst/>
              <a:ahLst/>
              <a:cxnLst/>
              <a:rect l="l" t="t" r="r" b="b"/>
              <a:pathLst>
                <a:path w="297" h="504" extrusionOk="0">
                  <a:moveTo>
                    <a:pt x="1" y="1"/>
                  </a:moveTo>
                  <a:lnTo>
                    <a:pt x="1" y="503"/>
                  </a:lnTo>
                  <a:lnTo>
                    <a:pt x="296" y="503"/>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24"/>
            <p:cNvSpPr/>
            <p:nvPr/>
          </p:nvSpPr>
          <p:spPr>
            <a:xfrm>
              <a:off x="1616513" y="3029434"/>
              <a:ext cx="53871" cy="91727"/>
            </a:xfrm>
            <a:custGeom>
              <a:avLst/>
              <a:gdLst/>
              <a:ahLst/>
              <a:cxnLst/>
              <a:rect l="l" t="t" r="r" b="b"/>
              <a:pathLst>
                <a:path w="296" h="504" extrusionOk="0">
                  <a:moveTo>
                    <a:pt x="0" y="1"/>
                  </a:moveTo>
                  <a:lnTo>
                    <a:pt x="0" y="503"/>
                  </a:lnTo>
                  <a:lnTo>
                    <a:pt x="295" y="503"/>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24"/>
            <p:cNvSpPr/>
            <p:nvPr/>
          </p:nvSpPr>
          <p:spPr>
            <a:xfrm>
              <a:off x="1521511" y="3029434"/>
              <a:ext cx="55691" cy="91727"/>
            </a:xfrm>
            <a:custGeom>
              <a:avLst/>
              <a:gdLst/>
              <a:ahLst/>
              <a:cxnLst/>
              <a:rect l="l" t="t" r="r" b="b"/>
              <a:pathLst>
                <a:path w="306" h="504" extrusionOk="0">
                  <a:moveTo>
                    <a:pt x="0" y="1"/>
                  </a:moveTo>
                  <a:lnTo>
                    <a:pt x="0"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24"/>
            <p:cNvSpPr/>
            <p:nvPr/>
          </p:nvSpPr>
          <p:spPr>
            <a:xfrm>
              <a:off x="1895879" y="3140635"/>
              <a:ext cx="53871" cy="91545"/>
            </a:xfrm>
            <a:custGeom>
              <a:avLst/>
              <a:gdLst/>
              <a:ahLst/>
              <a:cxnLst/>
              <a:rect l="l" t="t" r="r" b="b"/>
              <a:pathLst>
                <a:path w="296" h="503" extrusionOk="0">
                  <a:moveTo>
                    <a:pt x="0" y="0"/>
                  </a:moveTo>
                  <a:lnTo>
                    <a:pt x="0"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24"/>
            <p:cNvSpPr/>
            <p:nvPr/>
          </p:nvSpPr>
          <p:spPr>
            <a:xfrm>
              <a:off x="1802696" y="3140635"/>
              <a:ext cx="53871" cy="91545"/>
            </a:xfrm>
            <a:custGeom>
              <a:avLst/>
              <a:gdLst/>
              <a:ahLst/>
              <a:cxnLst/>
              <a:rect l="l" t="t" r="r" b="b"/>
              <a:pathLst>
                <a:path w="296" h="503" extrusionOk="0">
                  <a:moveTo>
                    <a:pt x="1" y="0"/>
                  </a:moveTo>
                  <a:lnTo>
                    <a:pt x="1"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24"/>
            <p:cNvSpPr/>
            <p:nvPr/>
          </p:nvSpPr>
          <p:spPr>
            <a:xfrm>
              <a:off x="1709514" y="3140635"/>
              <a:ext cx="54053" cy="91545"/>
            </a:xfrm>
            <a:custGeom>
              <a:avLst/>
              <a:gdLst/>
              <a:ahLst/>
              <a:cxnLst/>
              <a:rect l="l" t="t" r="r" b="b"/>
              <a:pathLst>
                <a:path w="297" h="503" extrusionOk="0">
                  <a:moveTo>
                    <a:pt x="1" y="0"/>
                  </a:moveTo>
                  <a:lnTo>
                    <a:pt x="1"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24"/>
            <p:cNvSpPr/>
            <p:nvPr/>
          </p:nvSpPr>
          <p:spPr>
            <a:xfrm>
              <a:off x="1616513" y="3140635"/>
              <a:ext cx="53871" cy="91545"/>
            </a:xfrm>
            <a:custGeom>
              <a:avLst/>
              <a:gdLst/>
              <a:ahLst/>
              <a:cxnLst/>
              <a:rect l="l" t="t" r="r" b="b"/>
              <a:pathLst>
                <a:path w="296" h="503" extrusionOk="0">
                  <a:moveTo>
                    <a:pt x="0" y="0"/>
                  </a:moveTo>
                  <a:lnTo>
                    <a:pt x="0" y="502"/>
                  </a:lnTo>
                  <a:lnTo>
                    <a:pt x="295" y="502"/>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24"/>
            <p:cNvSpPr/>
            <p:nvPr/>
          </p:nvSpPr>
          <p:spPr>
            <a:xfrm>
              <a:off x="1521511" y="3140635"/>
              <a:ext cx="55691" cy="91545"/>
            </a:xfrm>
            <a:custGeom>
              <a:avLst/>
              <a:gdLst/>
              <a:ahLst/>
              <a:cxnLst/>
              <a:rect l="l" t="t" r="r" b="b"/>
              <a:pathLst>
                <a:path w="306" h="503" extrusionOk="0">
                  <a:moveTo>
                    <a:pt x="0" y="0"/>
                  </a:moveTo>
                  <a:lnTo>
                    <a:pt x="0"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24"/>
            <p:cNvSpPr/>
            <p:nvPr/>
          </p:nvSpPr>
          <p:spPr>
            <a:xfrm>
              <a:off x="1423050" y="2805759"/>
              <a:ext cx="55691" cy="89725"/>
            </a:xfrm>
            <a:custGeom>
              <a:avLst/>
              <a:gdLst/>
              <a:ahLst/>
              <a:cxnLst/>
              <a:rect l="l" t="t" r="r" b="b"/>
              <a:pathLst>
                <a:path w="306" h="493" extrusionOk="0">
                  <a:moveTo>
                    <a:pt x="0" y="0"/>
                  </a:moveTo>
                  <a:lnTo>
                    <a:pt x="0" y="492"/>
                  </a:lnTo>
                  <a:lnTo>
                    <a:pt x="305" y="49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24"/>
            <p:cNvSpPr/>
            <p:nvPr/>
          </p:nvSpPr>
          <p:spPr>
            <a:xfrm>
              <a:off x="1329868" y="2805759"/>
              <a:ext cx="55691" cy="89725"/>
            </a:xfrm>
            <a:custGeom>
              <a:avLst/>
              <a:gdLst/>
              <a:ahLst/>
              <a:cxnLst/>
              <a:rect l="l" t="t" r="r" b="b"/>
              <a:pathLst>
                <a:path w="306" h="493" extrusionOk="0">
                  <a:moveTo>
                    <a:pt x="1" y="0"/>
                  </a:moveTo>
                  <a:lnTo>
                    <a:pt x="1" y="492"/>
                  </a:lnTo>
                  <a:lnTo>
                    <a:pt x="305" y="49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24"/>
            <p:cNvSpPr/>
            <p:nvPr/>
          </p:nvSpPr>
          <p:spPr>
            <a:xfrm>
              <a:off x="1236685" y="2805759"/>
              <a:ext cx="55691" cy="89725"/>
            </a:xfrm>
            <a:custGeom>
              <a:avLst/>
              <a:gdLst/>
              <a:ahLst/>
              <a:cxnLst/>
              <a:rect l="l" t="t" r="r" b="b"/>
              <a:pathLst>
                <a:path w="306" h="493" extrusionOk="0">
                  <a:moveTo>
                    <a:pt x="1" y="0"/>
                  </a:moveTo>
                  <a:lnTo>
                    <a:pt x="1" y="492"/>
                  </a:lnTo>
                  <a:lnTo>
                    <a:pt x="306" y="49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24"/>
            <p:cNvSpPr/>
            <p:nvPr/>
          </p:nvSpPr>
          <p:spPr>
            <a:xfrm>
              <a:off x="1143685" y="2805759"/>
              <a:ext cx="55509" cy="89725"/>
            </a:xfrm>
            <a:custGeom>
              <a:avLst/>
              <a:gdLst/>
              <a:ahLst/>
              <a:cxnLst/>
              <a:rect l="l" t="t" r="r" b="b"/>
              <a:pathLst>
                <a:path w="305" h="493" extrusionOk="0">
                  <a:moveTo>
                    <a:pt x="0" y="0"/>
                  </a:moveTo>
                  <a:lnTo>
                    <a:pt x="0" y="492"/>
                  </a:lnTo>
                  <a:lnTo>
                    <a:pt x="305" y="49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24"/>
            <p:cNvSpPr/>
            <p:nvPr/>
          </p:nvSpPr>
          <p:spPr>
            <a:xfrm>
              <a:off x="1050502" y="2805759"/>
              <a:ext cx="55691" cy="89725"/>
            </a:xfrm>
            <a:custGeom>
              <a:avLst/>
              <a:gdLst/>
              <a:ahLst/>
              <a:cxnLst/>
              <a:rect l="l" t="t" r="r" b="b"/>
              <a:pathLst>
                <a:path w="306" h="493" extrusionOk="0">
                  <a:moveTo>
                    <a:pt x="0" y="0"/>
                  </a:moveTo>
                  <a:lnTo>
                    <a:pt x="0" y="492"/>
                  </a:lnTo>
                  <a:lnTo>
                    <a:pt x="305" y="49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24"/>
            <p:cNvSpPr/>
            <p:nvPr/>
          </p:nvSpPr>
          <p:spPr>
            <a:xfrm>
              <a:off x="1423050" y="2916778"/>
              <a:ext cx="55691" cy="91363"/>
            </a:xfrm>
            <a:custGeom>
              <a:avLst/>
              <a:gdLst/>
              <a:ahLst/>
              <a:cxnLst/>
              <a:rect l="l" t="t" r="r" b="b"/>
              <a:pathLst>
                <a:path w="306" h="502" extrusionOk="0">
                  <a:moveTo>
                    <a:pt x="0" y="0"/>
                  </a:moveTo>
                  <a:lnTo>
                    <a:pt x="0"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24"/>
            <p:cNvSpPr/>
            <p:nvPr/>
          </p:nvSpPr>
          <p:spPr>
            <a:xfrm>
              <a:off x="1329868" y="2916778"/>
              <a:ext cx="55691" cy="91363"/>
            </a:xfrm>
            <a:custGeom>
              <a:avLst/>
              <a:gdLst/>
              <a:ahLst/>
              <a:cxnLst/>
              <a:rect l="l" t="t" r="r" b="b"/>
              <a:pathLst>
                <a:path w="306" h="502" extrusionOk="0">
                  <a:moveTo>
                    <a:pt x="1" y="0"/>
                  </a:moveTo>
                  <a:lnTo>
                    <a:pt x="1"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24"/>
            <p:cNvSpPr/>
            <p:nvPr/>
          </p:nvSpPr>
          <p:spPr>
            <a:xfrm>
              <a:off x="1236685" y="2916778"/>
              <a:ext cx="55691" cy="91363"/>
            </a:xfrm>
            <a:custGeom>
              <a:avLst/>
              <a:gdLst/>
              <a:ahLst/>
              <a:cxnLst/>
              <a:rect l="l" t="t" r="r" b="b"/>
              <a:pathLst>
                <a:path w="306" h="502" extrusionOk="0">
                  <a:moveTo>
                    <a:pt x="1" y="0"/>
                  </a:moveTo>
                  <a:lnTo>
                    <a:pt x="1"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24"/>
            <p:cNvSpPr/>
            <p:nvPr/>
          </p:nvSpPr>
          <p:spPr>
            <a:xfrm>
              <a:off x="1143685" y="2916778"/>
              <a:ext cx="55509" cy="91363"/>
            </a:xfrm>
            <a:custGeom>
              <a:avLst/>
              <a:gdLst/>
              <a:ahLst/>
              <a:cxnLst/>
              <a:rect l="l" t="t" r="r" b="b"/>
              <a:pathLst>
                <a:path w="305" h="502" extrusionOk="0">
                  <a:moveTo>
                    <a:pt x="0" y="0"/>
                  </a:moveTo>
                  <a:lnTo>
                    <a:pt x="0"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24"/>
            <p:cNvSpPr/>
            <p:nvPr/>
          </p:nvSpPr>
          <p:spPr>
            <a:xfrm>
              <a:off x="1050502" y="2916778"/>
              <a:ext cx="55691" cy="91363"/>
            </a:xfrm>
            <a:custGeom>
              <a:avLst/>
              <a:gdLst/>
              <a:ahLst/>
              <a:cxnLst/>
              <a:rect l="l" t="t" r="r" b="b"/>
              <a:pathLst>
                <a:path w="306" h="502" extrusionOk="0">
                  <a:moveTo>
                    <a:pt x="0" y="0"/>
                  </a:moveTo>
                  <a:lnTo>
                    <a:pt x="0"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24"/>
            <p:cNvSpPr/>
            <p:nvPr/>
          </p:nvSpPr>
          <p:spPr>
            <a:xfrm>
              <a:off x="1423050" y="3029434"/>
              <a:ext cx="55691" cy="89725"/>
            </a:xfrm>
            <a:custGeom>
              <a:avLst/>
              <a:gdLst/>
              <a:ahLst/>
              <a:cxnLst/>
              <a:rect l="l" t="t" r="r" b="b"/>
              <a:pathLst>
                <a:path w="306" h="493" extrusionOk="0">
                  <a:moveTo>
                    <a:pt x="0" y="1"/>
                  </a:moveTo>
                  <a:lnTo>
                    <a:pt x="0" y="493"/>
                  </a:lnTo>
                  <a:lnTo>
                    <a:pt x="305" y="49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24"/>
            <p:cNvSpPr/>
            <p:nvPr/>
          </p:nvSpPr>
          <p:spPr>
            <a:xfrm>
              <a:off x="1329868" y="3029434"/>
              <a:ext cx="55691" cy="89725"/>
            </a:xfrm>
            <a:custGeom>
              <a:avLst/>
              <a:gdLst/>
              <a:ahLst/>
              <a:cxnLst/>
              <a:rect l="l" t="t" r="r" b="b"/>
              <a:pathLst>
                <a:path w="306" h="493" extrusionOk="0">
                  <a:moveTo>
                    <a:pt x="1" y="1"/>
                  </a:moveTo>
                  <a:lnTo>
                    <a:pt x="1" y="493"/>
                  </a:lnTo>
                  <a:lnTo>
                    <a:pt x="305" y="49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24"/>
            <p:cNvSpPr/>
            <p:nvPr/>
          </p:nvSpPr>
          <p:spPr>
            <a:xfrm>
              <a:off x="1236685" y="3029434"/>
              <a:ext cx="55691" cy="89725"/>
            </a:xfrm>
            <a:custGeom>
              <a:avLst/>
              <a:gdLst/>
              <a:ahLst/>
              <a:cxnLst/>
              <a:rect l="l" t="t" r="r" b="b"/>
              <a:pathLst>
                <a:path w="306" h="493" extrusionOk="0">
                  <a:moveTo>
                    <a:pt x="1" y="1"/>
                  </a:moveTo>
                  <a:lnTo>
                    <a:pt x="1" y="493"/>
                  </a:lnTo>
                  <a:lnTo>
                    <a:pt x="306" y="49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24"/>
            <p:cNvSpPr/>
            <p:nvPr/>
          </p:nvSpPr>
          <p:spPr>
            <a:xfrm>
              <a:off x="1143685" y="3029434"/>
              <a:ext cx="55509" cy="89725"/>
            </a:xfrm>
            <a:custGeom>
              <a:avLst/>
              <a:gdLst/>
              <a:ahLst/>
              <a:cxnLst/>
              <a:rect l="l" t="t" r="r" b="b"/>
              <a:pathLst>
                <a:path w="305" h="493" extrusionOk="0">
                  <a:moveTo>
                    <a:pt x="0" y="1"/>
                  </a:moveTo>
                  <a:lnTo>
                    <a:pt x="0" y="493"/>
                  </a:lnTo>
                  <a:lnTo>
                    <a:pt x="305" y="49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24"/>
            <p:cNvSpPr/>
            <p:nvPr/>
          </p:nvSpPr>
          <p:spPr>
            <a:xfrm>
              <a:off x="1050502" y="3029434"/>
              <a:ext cx="55691" cy="89725"/>
            </a:xfrm>
            <a:custGeom>
              <a:avLst/>
              <a:gdLst/>
              <a:ahLst/>
              <a:cxnLst/>
              <a:rect l="l" t="t" r="r" b="b"/>
              <a:pathLst>
                <a:path w="306" h="493" extrusionOk="0">
                  <a:moveTo>
                    <a:pt x="0" y="1"/>
                  </a:moveTo>
                  <a:lnTo>
                    <a:pt x="0" y="493"/>
                  </a:lnTo>
                  <a:lnTo>
                    <a:pt x="305" y="49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24"/>
            <p:cNvSpPr/>
            <p:nvPr/>
          </p:nvSpPr>
          <p:spPr>
            <a:xfrm>
              <a:off x="1423050" y="3140635"/>
              <a:ext cx="55691" cy="91545"/>
            </a:xfrm>
            <a:custGeom>
              <a:avLst/>
              <a:gdLst/>
              <a:ahLst/>
              <a:cxnLst/>
              <a:rect l="l" t="t" r="r" b="b"/>
              <a:pathLst>
                <a:path w="306" h="503" extrusionOk="0">
                  <a:moveTo>
                    <a:pt x="0" y="0"/>
                  </a:moveTo>
                  <a:lnTo>
                    <a:pt x="0"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24"/>
            <p:cNvSpPr/>
            <p:nvPr/>
          </p:nvSpPr>
          <p:spPr>
            <a:xfrm>
              <a:off x="1329868" y="3140635"/>
              <a:ext cx="55691" cy="91545"/>
            </a:xfrm>
            <a:custGeom>
              <a:avLst/>
              <a:gdLst/>
              <a:ahLst/>
              <a:cxnLst/>
              <a:rect l="l" t="t" r="r" b="b"/>
              <a:pathLst>
                <a:path w="306" h="503" extrusionOk="0">
                  <a:moveTo>
                    <a:pt x="1" y="0"/>
                  </a:moveTo>
                  <a:lnTo>
                    <a:pt x="1"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24"/>
            <p:cNvSpPr/>
            <p:nvPr/>
          </p:nvSpPr>
          <p:spPr>
            <a:xfrm>
              <a:off x="1236685" y="3140635"/>
              <a:ext cx="55691" cy="91545"/>
            </a:xfrm>
            <a:custGeom>
              <a:avLst/>
              <a:gdLst/>
              <a:ahLst/>
              <a:cxnLst/>
              <a:rect l="l" t="t" r="r" b="b"/>
              <a:pathLst>
                <a:path w="306" h="503" extrusionOk="0">
                  <a:moveTo>
                    <a:pt x="1" y="0"/>
                  </a:moveTo>
                  <a:lnTo>
                    <a:pt x="1"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24"/>
            <p:cNvSpPr/>
            <p:nvPr/>
          </p:nvSpPr>
          <p:spPr>
            <a:xfrm>
              <a:off x="1143685" y="3140635"/>
              <a:ext cx="55509" cy="91545"/>
            </a:xfrm>
            <a:custGeom>
              <a:avLst/>
              <a:gdLst/>
              <a:ahLst/>
              <a:cxnLst/>
              <a:rect l="l" t="t" r="r" b="b"/>
              <a:pathLst>
                <a:path w="305" h="503" extrusionOk="0">
                  <a:moveTo>
                    <a:pt x="0" y="0"/>
                  </a:moveTo>
                  <a:lnTo>
                    <a:pt x="0"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24"/>
            <p:cNvSpPr/>
            <p:nvPr/>
          </p:nvSpPr>
          <p:spPr>
            <a:xfrm>
              <a:off x="1050502" y="3140635"/>
              <a:ext cx="55691" cy="91545"/>
            </a:xfrm>
            <a:custGeom>
              <a:avLst/>
              <a:gdLst/>
              <a:ahLst/>
              <a:cxnLst/>
              <a:rect l="l" t="t" r="r" b="b"/>
              <a:pathLst>
                <a:path w="306" h="503" extrusionOk="0">
                  <a:moveTo>
                    <a:pt x="0" y="0"/>
                  </a:moveTo>
                  <a:lnTo>
                    <a:pt x="0"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24"/>
            <p:cNvSpPr/>
            <p:nvPr/>
          </p:nvSpPr>
          <p:spPr>
            <a:xfrm>
              <a:off x="1892239" y="3280227"/>
              <a:ext cx="55691" cy="91545"/>
            </a:xfrm>
            <a:custGeom>
              <a:avLst/>
              <a:gdLst/>
              <a:ahLst/>
              <a:cxnLst/>
              <a:rect l="l" t="t" r="r" b="b"/>
              <a:pathLst>
                <a:path w="306" h="503" extrusionOk="0">
                  <a:moveTo>
                    <a:pt x="1" y="1"/>
                  </a:moveTo>
                  <a:lnTo>
                    <a:pt x="1" y="503"/>
                  </a:lnTo>
                  <a:lnTo>
                    <a:pt x="305" y="50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24"/>
            <p:cNvSpPr/>
            <p:nvPr/>
          </p:nvSpPr>
          <p:spPr>
            <a:xfrm>
              <a:off x="1799056" y="3280227"/>
              <a:ext cx="55691" cy="91545"/>
            </a:xfrm>
            <a:custGeom>
              <a:avLst/>
              <a:gdLst/>
              <a:ahLst/>
              <a:cxnLst/>
              <a:rect l="l" t="t" r="r" b="b"/>
              <a:pathLst>
                <a:path w="306" h="503"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24"/>
            <p:cNvSpPr/>
            <p:nvPr/>
          </p:nvSpPr>
          <p:spPr>
            <a:xfrm>
              <a:off x="1706056" y="3280227"/>
              <a:ext cx="55509" cy="91545"/>
            </a:xfrm>
            <a:custGeom>
              <a:avLst/>
              <a:gdLst/>
              <a:ahLst/>
              <a:cxnLst/>
              <a:rect l="l" t="t" r="r" b="b"/>
              <a:pathLst>
                <a:path w="305" h="503" extrusionOk="0">
                  <a:moveTo>
                    <a:pt x="0" y="1"/>
                  </a:moveTo>
                  <a:lnTo>
                    <a:pt x="0" y="503"/>
                  </a:lnTo>
                  <a:lnTo>
                    <a:pt x="305" y="50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24"/>
            <p:cNvSpPr/>
            <p:nvPr/>
          </p:nvSpPr>
          <p:spPr>
            <a:xfrm>
              <a:off x="1612873" y="3280227"/>
              <a:ext cx="55691" cy="91545"/>
            </a:xfrm>
            <a:custGeom>
              <a:avLst/>
              <a:gdLst/>
              <a:ahLst/>
              <a:cxnLst/>
              <a:rect l="l" t="t" r="r" b="b"/>
              <a:pathLst>
                <a:path w="306" h="503" extrusionOk="0">
                  <a:moveTo>
                    <a:pt x="0" y="1"/>
                  </a:moveTo>
                  <a:lnTo>
                    <a:pt x="0" y="503"/>
                  </a:lnTo>
                  <a:lnTo>
                    <a:pt x="305" y="50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24"/>
            <p:cNvSpPr/>
            <p:nvPr/>
          </p:nvSpPr>
          <p:spPr>
            <a:xfrm>
              <a:off x="1519691" y="3280227"/>
              <a:ext cx="55691" cy="91545"/>
            </a:xfrm>
            <a:custGeom>
              <a:avLst/>
              <a:gdLst/>
              <a:ahLst/>
              <a:cxnLst/>
              <a:rect l="l" t="t" r="r" b="b"/>
              <a:pathLst>
                <a:path w="306" h="503" extrusionOk="0">
                  <a:moveTo>
                    <a:pt x="1" y="1"/>
                  </a:moveTo>
                  <a:lnTo>
                    <a:pt x="1" y="503"/>
                  </a:lnTo>
                  <a:lnTo>
                    <a:pt x="305" y="50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24"/>
            <p:cNvSpPr/>
            <p:nvPr/>
          </p:nvSpPr>
          <p:spPr>
            <a:xfrm>
              <a:off x="1892239" y="3391245"/>
              <a:ext cx="55691" cy="91727"/>
            </a:xfrm>
            <a:custGeom>
              <a:avLst/>
              <a:gdLst/>
              <a:ahLst/>
              <a:cxnLst/>
              <a:rect l="l" t="t" r="r" b="b"/>
              <a:pathLst>
                <a:path w="306" h="504" extrusionOk="0">
                  <a:moveTo>
                    <a:pt x="1" y="1"/>
                  </a:moveTo>
                  <a:lnTo>
                    <a:pt x="1" y="503"/>
                  </a:lnTo>
                  <a:lnTo>
                    <a:pt x="305" y="50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24"/>
            <p:cNvSpPr/>
            <p:nvPr/>
          </p:nvSpPr>
          <p:spPr>
            <a:xfrm>
              <a:off x="1799056" y="3391245"/>
              <a:ext cx="55691" cy="91727"/>
            </a:xfrm>
            <a:custGeom>
              <a:avLst/>
              <a:gdLst/>
              <a:ahLst/>
              <a:cxnLst/>
              <a:rect l="l" t="t" r="r" b="b"/>
              <a:pathLst>
                <a:path w="306" h="504"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24"/>
            <p:cNvSpPr/>
            <p:nvPr/>
          </p:nvSpPr>
          <p:spPr>
            <a:xfrm>
              <a:off x="1706056" y="3391245"/>
              <a:ext cx="55509" cy="91727"/>
            </a:xfrm>
            <a:custGeom>
              <a:avLst/>
              <a:gdLst/>
              <a:ahLst/>
              <a:cxnLst/>
              <a:rect l="l" t="t" r="r" b="b"/>
              <a:pathLst>
                <a:path w="305" h="504" extrusionOk="0">
                  <a:moveTo>
                    <a:pt x="0" y="1"/>
                  </a:moveTo>
                  <a:lnTo>
                    <a:pt x="0" y="503"/>
                  </a:lnTo>
                  <a:lnTo>
                    <a:pt x="305" y="50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24"/>
            <p:cNvSpPr/>
            <p:nvPr/>
          </p:nvSpPr>
          <p:spPr>
            <a:xfrm>
              <a:off x="1612873" y="3391245"/>
              <a:ext cx="55691" cy="91727"/>
            </a:xfrm>
            <a:custGeom>
              <a:avLst/>
              <a:gdLst/>
              <a:ahLst/>
              <a:cxnLst/>
              <a:rect l="l" t="t" r="r" b="b"/>
              <a:pathLst>
                <a:path w="306" h="504" extrusionOk="0">
                  <a:moveTo>
                    <a:pt x="0" y="1"/>
                  </a:moveTo>
                  <a:lnTo>
                    <a:pt x="0" y="503"/>
                  </a:lnTo>
                  <a:lnTo>
                    <a:pt x="305" y="50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24"/>
            <p:cNvSpPr/>
            <p:nvPr/>
          </p:nvSpPr>
          <p:spPr>
            <a:xfrm>
              <a:off x="1519691" y="3391245"/>
              <a:ext cx="55691" cy="91727"/>
            </a:xfrm>
            <a:custGeom>
              <a:avLst/>
              <a:gdLst/>
              <a:ahLst/>
              <a:cxnLst/>
              <a:rect l="l" t="t" r="r" b="b"/>
              <a:pathLst>
                <a:path w="306" h="504" extrusionOk="0">
                  <a:moveTo>
                    <a:pt x="1" y="1"/>
                  </a:moveTo>
                  <a:lnTo>
                    <a:pt x="1" y="503"/>
                  </a:lnTo>
                  <a:lnTo>
                    <a:pt x="305" y="50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24"/>
            <p:cNvSpPr/>
            <p:nvPr/>
          </p:nvSpPr>
          <p:spPr>
            <a:xfrm>
              <a:off x="1892239" y="3504266"/>
              <a:ext cx="55691" cy="91363"/>
            </a:xfrm>
            <a:custGeom>
              <a:avLst/>
              <a:gdLst/>
              <a:ahLst/>
              <a:cxnLst/>
              <a:rect l="l" t="t" r="r" b="b"/>
              <a:pathLst>
                <a:path w="306" h="502" extrusionOk="0">
                  <a:moveTo>
                    <a:pt x="1" y="0"/>
                  </a:moveTo>
                  <a:lnTo>
                    <a:pt x="1"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24"/>
            <p:cNvSpPr/>
            <p:nvPr/>
          </p:nvSpPr>
          <p:spPr>
            <a:xfrm>
              <a:off x="1799056" y="3504266"/>
              <a:ext cx="55691" cy="91363"/>
            </a:xfrm>
            <a:custGeom>
              <a:avLst/>
              <a:gdLst/>
              <a:ahLst/>
              <a:cxnLst/>
              <a:rect l="l" t="t" r="r" b="b"/>
              <a:pathLst>
                <a:path w="306" h="502" extrusionOk="0">
                  <a:moveTo>
                    <a:pt x="1" y="0"/>
                  </a:moveTo>
                  <a:lnTo>
                    <a:pt x="1"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24"/>
            <p:cNvSpPr/>
            <p:nvPr/>
          </p:nvSpPr>
          <p:spPr>
            <a:xfrm>
              <a:off x="1706056" y="3504266"/>
              <a:ext cx="55509" cy="91363"/>
            </a:xfrm>
            <a:custGeom>
              <a:avLst/>
              <a:gdLst/>
              <a:ahLst/>
              <a:cxnLst/>
              <a:rect l="l" t="t" r="r" b="b"/>
              <a:pathLst>
                <a:path w="305" h="502" extrusionOk="0">
                  <a:moveTo>
                    <a:pt x="0" y="0"/>
                  </a:moveTo>
                  <a:lnTo>
                    <a:pt x="0"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24"/>
            <p:cNvSpPr/>
            <p:nvPr/>
          </p:nvSpPr>
          <p:spPr>
            <a:xfrm>
              <a:off x="1612873" y="3504266"/>
              <a:ext cx="55691" cy="91363"/>
            </a:xfrm>
            <a:custGeom>
              <a:avLst/>
              <a:gdLst/>
              <a:ahLst/>
              <a:cxnLst/>
              <a:rect l="l" t="t" r="r" b="b"/>
              <a:pathLst>
                <a:path w="306" h="502" extrusionOk="0">
                  <a:moveTo>
                    <a:pt x="0" y="0"/>
                  </a:moveTo>
                  <a:lnTo>
                    <a:pt x="0"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24"/>
            <p:cNvSpPr/>
            <p:nvPr/>
          </p:nvSpPr>
          <p:spPr>
            <a:xfrm>
              <a:off x="1519691" y="3504266"/>
              <a:ext cx="55691" cy="91363"/>
            </a:xfrm>
            <a:custGeom>
              <a:avLst/>
              <a:gdLst/>
              <a:ahLst/>
              <a:cxnLst/>
              <a:rect l="l" t="t" r="r" b="b"/>
              <a:pathLst>
                <a:path w="306" h="502" extrusionOk="0">
                  <a:moveTo>
                    <a:pt x="1" y="0"/>
                  </a:moveTo>
                  <a:lnTo>
                    <a:pt x="1"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24"/>
            <p:cNvSpPr/>
            <p:nvPr/>
          </p:nvSpPr>
          <p:spPr>
            <a:xfrm>
              <a:off x="1892239" y="3615284"/>
              <a:ext cx="55691" cy="91363"/>
            </a:xfrm>
            <a:custGeom>
              <a:avLst/>
              <a:gdLst/>
              <a:ahLst/>
              <a:cxnLst/>
              <a:rect l="l" t="t" r="r" b="b"/>
              <a:pathLst>
                <a:path w="306" h="502" extrusionOk="0">
                  <a:moveTo>
                    <a:pt x="1" y="0"/>
                  </a:moveTo>
                  <a:lnTo>
                    <a:pt x="1"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24"/>
            <p:cNvSpPr/>
            <p:nvPr/>
          </p:nvSpPr>
          <p:spPr>
            <a:xfrm>
              <a:off x="1799056" y="3615284"/>
              <a:ext cx="55691" cy="91363"/>
            </a:xfrm>
            <a:custGeom>
              <a:avLst/>
              <a:gdLst/>
              <a:ahLst/>
              <a:cxnLst/>
              <a:rect l="l" t="t" r="r" b="b"/>
              <a:pathLst>
                <a:path w="306" h="502" extrusionOk="0">
                  <a:moveTo>
                    <a:pt x="1" y="0"/>
                  </a:moveTo>
                  <a:lnTo>
                    <a:pt x="1"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24"/>
            <p:cNvSpPr/>
            <p:nvPr/>
          </p:nvSpPr>
          <p:spPr>
            <a:xfrm>
              <a:off x="1706056" y="3615284"/>
              <a:ext cx="55509" cy="91363"/>
            </a:xfrm>
            <a:custGeom>
              <a:avLst/>
              <a:gdLst/>
              <a:ahLst/>
              <a:cxnLst/>
              <a:rect l="l" t="t" r="r" b="b"/>
              <a:pathLst>
                <a:path w="305" h="502" extrusionOk="0">
                  <a:moveTo>
                    <a:pt x="0" y="0"/>
                  </a:moveTo>
                  <a:lnTo>
                    <a:pt x="0"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24"/>
            <p:cNvSpPr/>
            <p:nvPr/>
          </p:nvSpPr>
          <p:spPr>
            <a:xfrm>
              <a:off x="1612873" y="3615284"/>
              <a:ext cx="55691" cy="91363"/>
            </a:xfrm>
            <a:custGeom>
              <a:avLst/>
              <a:gdLst/>
              <a:ahLst/>
              <a:cxnLst/>
              <a:rect l="l" t="t" r="r" b="b"/>
              <a:pathLst>
                <a:path w="306" h="502" extrusionOk="0">
                  <a:moveTo>
                    <a:pt x="0" y="0"/>
                  </a:moveTo>
                  <a:lnTo>
                    <a:pt x="0"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24"/>
            <p:cNvSpPr/>
            <p:nvPr/>
          </p:nvSpPr>
          <p:spPr>
            <a:xfrm>
              <a:off x="1519691" y="3615284"/>
              <a:ext cx="55691" cy="91363"/>
            </a:xfrm>
            <a:custGeom>
              <a:avLst/>
              <a:gdLst/>
              <a:ahLst/>
              <a:cxnLst/>
              <a:rect l="l" t="t" r="r" b="b"/>
              <a:pathLst>
                <a:path w="306" h="502" extrusionOk="0">
                  <a:moveTo>
                    <a:pt x="1" y="0"/>
                  </a:moveTo>
                  <a:lnTo>
                    <a:pt x="1"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24"/>
            <p:cNvSpPr/>
            <p:nvPr/>
          </p:nvSpPr>
          <p:spPr>
            <a:xfrm>
              <a:off x="1421230" y="3280227"/>
              <a:ext cx="55691" cy="91545"/>
            </a:xfrm>
            <a:custGeom>
              <a:avLst/>
              <a:gdLst/>
              <a:ahLst/>
              <a:cxnLst/>
              <a:rect l="l" t="t" r="r" b="b"/>
              <a:pathLst>
                <a:path w="306" h="503" extrusionOk="0">
                  <a:moveTo>
                    <a:pt x="0" y="1"/>
                  </a:moveTo>
                  <a:lnTo>
                    <a:pt x="0"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24"/>
            <p:cNvSpPr/>
            <p:nvPr/>
          </p:nvSpPr>
          <p:spPr>
            <a:xfrm>
              <a:off x="1328048" y="3280227"/>
              <a:ext cx="55691" cy="91545"/>
            </a:xfrm>
            <a:custGeom>
              <a:avLst/>
              <a:gdLst/>
              <a:ahLst/>
              <a:cxnLst/>
              <a:rect l="l" t="t" r="r" b="b"/>
              <a:pathLst>
                <a:path w="306" h="503" extrusionOk="0">
                  <a:moveTo>
                    <a:pt x="0" y="1"/>
                  </a:moveTo>
                  <a:lnTo>
                    <a:pt x="0"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24"/>
            <p:cNvSpPr/>
            <p:nvPr/>
          </p:nvSpPr>
          <p:spPr>
            <a:xfrm>
              <a:off x="1234865" y="3280227"/>
              <a:ext cx="55873" cy="91545"/>
            </a:xfrm>
            <a:custGeom>
              <a:avLst/>
              <a:gdLst/>
              <a:ahLst/>
              <a:cxnLst/>
              <a:rect l="l" t="t" r="r" b="b"/>
              <a:pathLst>
                <a:path w="307" h="503"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24"/>
            <p:cNvSpPr/>
            <p:nvPr/>
          </p:nvSpPr>
          <p:spPr>
            <a:xfrm>
              <a:off x="1141683" y="3280227"/>
              <a:ext cx="55873" cy="91545"/>
            </a:xfrm>
            <a:custGeom>
              <a:avLst/>
              <a:gdLst/>
              <a:ahLst/>
              <a:cxnLst/>
              <a:rect l="l" t="t" r="r" b="b"/>
              <a:pathLst>
                <a:path w="307" h="503"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24"/>
            <p:cNvSpPr/>
            <p:nvPr/>
          </p:nvSpPr>
          <p:spPr>
            <a:xfrm>
              <a:off x="1048682" y="3280227"/>
              <a:ext cx="55691" cy="91545"/>
            </a:xfrm>
            <a:custGeom>
              <a:avLst/>
              <a:gdLst/>
              <a:ahLst/>
              <a:cxnLst/>
              <a:rect l="l" t="t" r="r" b="b"/>
              <a:pathLst>
                <a:path w="306" h="503" extrusionOk="0">
                  <a:moveTo>
                    <a:pt x="0" y="1"/>
                  </a:moveTo>
                  <a:lnTo>
                    <a:pt x="0"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24"/>
            <p:cNvSpPr/>
            <p:nvPr/>
          </p:nvSpPr>
          <p:spPr>
            <a:xfrm>
              <a:off x="1421230" y="3391245"/>
              <a:ext cx="55691" cy="91727"/>
            </a:xfrm>
            <a:custGeom>
              <a:avLst/>
              <a:gdLst/>
              <a:ahLst/>
              <a:cxnLst/>
              <a:rect l="l" t="t" r="r" b="b"/>
              <a:pathLst>
                <a:path w="306" h="504" extrusionOk="0">
                  <a:moveTo>
                    <a:pt x="0" y="1"/>
                  </a:moveTo>
                  <a:lnTo>
                    <a:pt x="0"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24"/>
            <p:cNvSpPr/>
            <p:nvPr/>
          </p:nvSpPr>
          <p:spPr>
            <a:xfrm>
              <a:off x="1328048" y="3391245"/>
              <a:ext cx="55691" cy="91727"/>
            </a:xfrm>
            <a:custGeom>
              <a:avLst/>
              <a:gdLst/>
              <a:ahLst/>
              <a:cxnLst/>
              <a:rect l="l" t="t" r="r" b="b"/>
              <a:pathLst>
                <a:path w="306" h="504" extrusionOk="0">
                  <a:moveTo>
                    <a:pt x="0" y="1"/>
                  </a:moveTo>
                  <a:lnTo>
                    <a:pt x="0"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24"/>
            <p:cNvSpPr/>
            <p:nvPr/>
          </p:nvSpPr>
          <p:spPr>
            <a:xfrm>
              <a:off x="1234865" y="3391245"/>
              <a:ext cx="55873" cy="91727"/>
            </a:xfrm>
            <a:custGeom>
              <a:avLst/>
              <a:gdLst/>
              <a:ahLst/>
              <a:cxnLst/>
              <a:rect l="l" t="t" r="r" b="b"/>
              <a:pathLst>
                <a:path w="307" h="504"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24"/>
            <p:cNvSpPr/>
            <p:nvPr/>
          </p:nvSpPr>
          <p:spPr>
            <a:xfrm>
              <a:off x="1141683" y="3391245"/>
              <a:ext cx="55873" cy="91727"/>
            </a:xfrm>
            <a:custGeom>
              <a:avLst/>
              <a:gdLst/>
              <a:ahLst/>
              <a:cxnLst/>
              <a:rect l="l" t="t" r="r" b="b"/>
              <a:pathLst>
                <a:path w="307" h="504"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24"/>
            <p:cNvSpPr/>
            <p:nvPr/>
          </p:nvSpPr>
          <p:spPr>
            <a:xfrm>
              <a:off x="1048682" y="3391245"/>
              <a:ext cx="55691" cy="91727"/>
            </a:xfrm>
            <a:custGeom>
              <a:avLst/>
              <a:gdLst/>
              <a:ahLst/>
              <a:cxnLst/>
              <a:rect l="l" t="t" r="r" b="b"/>
              <a:pathLst>
                <a:path w="306" h="504" extrusionOk="0">
                  <a:moveTo>
                    <a:pt x="0" y="1"/>
                  </a:moveTo>
                  <a:lnTo>
                    <a:pt x="0"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24"/>
            <p:cNvSpPr/>
            <p:nvPr/>
          </p:nvSpPr>
          <p:spPr>
            <a:xfrm>
              <a:off x="1421230" y="3504266"/>
              <a:ext cx="55691" cy="91363"/>
            </a:xfrm>
            <a:custGeom>
              <a:avLst/>
              <a:gdLst/>
              <a:ahLst/>
              <a:cxnLst/>
              <a:rect l="l" t="t" r="r" b="b"/>
              <a:pathLst>
                <a:path w="306" h="502" extrusionOk="0">
                  <a:moveTo>
                    <a:pt x="0" y="0"/>
                  </a:moveTo>
                  <a:lnTo>
                    <a:pt x="0"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24"/>
            <p:cNvSpPr/>
            <p:nvPr/>
          </p:nvSpPr>
          <p:spPr>
            <a:xfrm>
              <a:off x="1328048" y="3504266"/>
              <a:ext cx="55691" cy="91363"/>
            </a:xfrm>
            <a:custGeom>
              <a:avLst/>
              <a:gdLst/>
              <a:ahLst/>
              <a:cxnLst/>
              <a:rect l="l" t="t" r="r" b="b"/>
              <a:pathLst>
                <a:path w="306" h="502" extrusionOk="0">
                  <a:moveTo>
                    <a:pt x="0" y="0"/>
                  </a:moveTo>
                  <a:lnTo>
                    <a:pt x="0"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24"/>
            <p:cNvSpPr/>
            <p:nvPr/>
          </p:nvSpPr>
          <p:spPr>
            <a:xfrm>
              <a:off x="1234865" y="3504266"/>
              <a:ext cx="55873" cy="91363"/>
            </a:xfrm>
            <a:custGeom>
              <a:avLst/>
              <a:gdLst/>
              <a:ahLst/>
              <a:cxnLst/>
              <a:rect l="l" t="t" r="r" b="b"/>
              <a:pathLst>
                <a:path w="307" h="502" extrusionOk="0">
                  <a:moveTo>
                    <a:pt x="1" y="0"/>
                  </a:moveTo>
                  <a:lnTo>
                    <a:pt x="1"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24"/>
            <p:cNvSpPr/>
            <p:nvPr/>
          </p:nvSpPr>
          <p:spPr>
            <a:xfrm>
              <a:off x="1141683" y="3504266"/>
              <a:ext cx="55873" cy="91363"/>
            </a:xfrm>
            <a:custGeom>
              <a:avLst/>
              <a:gdLst/>
              <a:ahLst/>
              <a:cxnLst/>
              <a:rect l="l" t="t" r="r" b="b"/>
              <a:pathLst>
                <a:path w="307" h="502" extrusionOk="0">
                  <a:moveTo>
                    <a:pt x="1" y="0"/>
                  </a:moveTo>
                  <a:lnTo>
                    <a:pt x="1"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24"/>
            <p:cNvSpPr/>
            <p:nvPr/>
          </p:nvSpPr>
          <p:spPr>
            <a:xfrm>
              <a:off x="1048682" y="3504266"/>
              <a:ext cx="55691" cy="91363"/>
            </a:xfrm>
            <a:custGeom>
              <a:avLst/>
              <a:gdLst/>
              <a:ahLst/>
              <a:cxnLst/>
              <a:rect l="l" t="t" r="r" b="b"/>
              <a:pathLst>
                <a:path w="306" h="502" extrusionOk="0">
                  <a:moveTo>
                    <a:pt x="0" y="0"/>
                  </a:moveTo>
                  <a:lnTo>
                    <a:pt x="0"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24"/>
            <p:cNvSpPr/>
            <p:nvPr/>
          </p:nvSpPr>
          <p:spPr>
            <a:xfrm>
              <a:off x="1421230" y="3615284"/>
              <a:ext cx="55691" cy="91363"/>
            </a:xfrm>
            <a:custGeom>
              <a:avLst/>
              <a:gdLst/>
              <a:ahLst/>
              <a:cxnLst/>
              <a:rect l="l" t="t" r="r" b="b"/>
              <a:pathLst>
                <a:path w="306" h="502" extrusionOk="0">
                  <a:moveTo>
                    <a:pt x="0" y="0"/>
                  </a:moveTo>
                  <a:lnTo>
                    <a:pt x="0"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24"/>
            <p:cNvSpPr/>
            <p:nvPr/>
          </p:nvSpPr>
          <p:spPr>
            <a:xfrm>
              <a:off x="1328048" y="3615284"/>
              <a:ext cx="55691" cy="91363"/>
            </a:xfrm>
            <a:custGeom>
              <a:avLst/>
              <a:gdLst/>
              <a:ahLst/>
              <a:cxnLst/>
              <a:rect l="l" t="t" r="r" b="b"/>
              <a:pathLst>
                <a:path w="306" h="502" extrusionOk="0">
                  <a:moveTo>
                    <a:pt x="0" y="0"/>
                  </a:moveTo>
                  <a:lnTo>
                    <a:pt x="0"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24"/>
            <p:cNvSpPr/>
            <p:nvPr/>
          </p:nvSpPr>
          <p:spPr>
            <a:xfrm>
              <a:off x="1234865" y="3615284"/>
              <a:ext cx="55873" cy="91363"/>
            </a:xfrm>
            <a:custGeom>
              <a:avLst/>
              <a:gdLst/>
              <a:ahLst/>
              <a:cxnLst/>
              <a:rect l="l" t="t" r="r" b="b"/>
              <a:pathLst>
                <a:path w="307" h="502" extrusionOk="0">
                  <a:moveTo>
                    <a:pt x="1" y="0"/>
                  </a:moveTo>
                  <a:lnTo>
                    <a:pt x="1"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24"/>
            <p:cNvSpPr/>
            <p:nvPr/>
          </p:nvSpPr>
          <p:spPr>
            <a:xfrm>
              <a:off x="1141683" y="3615284"/>
              <a:ext cx="55873" cy="91363"/>
            </a:xfrm>
            <a:custGeom>
              <a:avLst/>
              <a:gdLst/>
              <a:ahLst/>
              <a:cxnLst/>
              <a:rect l="l" t="t" r="r" b="b"/>
              <a:pathLst>
                <a:path w="307" h="502" extrusionOk="0">
                  <a:moveTo>
                    <a:pt x="1" y="0"/>
                  </a:moveTo>
                  <a:lnTo>
                    <a:pt x="1"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24"/>
            <p:cNvSpPr/>
            <p:nvPr/>
          </p:nvSpPr>
          <p:spPr>
            <a:xfrm>
              <a:off x="1048682" y="3615284"/>
              <a:ext cx="55691" cy="91363"/>
            </a:xfrm>
            <a:custGeom>
              <a:avLst/>
              <a:gdLst/>
              <a:ahLst/>
              <a:cxnLst/>
              <a:rect l="l" t="t" r="r" b="b"/>
              <a:pathLst>
                <a:path w="306" h="502" extrusionOk="0">
                  <a:moveTo>
                    <a:pt x="0" y="0"/>
                  </a:moveTo>
                  <a:lnTo>
                    <a:pt x="0"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24"/>
            <p:cNvSpPr/>
            <p:nvPr/>
          </p:nvSpPr>
          <p:spPr>
            <a:xfrm>
              <a:off x="1890419" y="3754876"/>
              <a:ext cx="55691" cy="91545"/>
            </a:xfrm>
            <a:custGeom>
              <a:avLst/>
              <a:gdLst/>
              <a:ahLst/>
              <a:cxnLst/>
              <a:rect l="l" t="t" r="r" b="b"/>
              <a:pathLst>
                <a:path w="306" h="503" extrusionOk="0">
                  <a:moveTo>
                    <a:pt x="0" y="1"/>
                  </a:moveTo>
                  <a:lnTo>
                    <a:pt x="0" y="502"/>
                  </a:lnTo>
                  <a:lnTo>
                    <a:pt x="306" y="502"/>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24"/>
            <p:cNvSpPr/>
            <p:nvPr/>
          </p:nvSpPr>
          <p:spPr>
            <a:xfrm>
              <a:off x="1797236" y="3754876"/>
              <a:ext cx="55873" cy="91545"/>
            </a:xfrm>
            <a:custGeom>
              <a:avLst/>
              <a:gdLst/>
              <a:ahLst/>
              <a:cxnLst/>
              <a:rect l="l" t="t" r="r" b="b"/>
              <a:pathLst>
                <a:path w="307" h="503" extrusionOk="0">
                  <a:moveTo>
                    <a:pt x="1" y="1"/>
                  </a:moveTo>
                  <a:lnTo>
                    <a:pt x="1" y="502"/>
                  </a:lnTo>
                  <a:lnTo>
                    <a:pt x="306" y="502"/>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24"/>
            <p:cNvSpPr/>
            <p:nvPr/>
          </p:nvSpPr>
          <p:spPr>
            <a:xfrm>
              <a:off x="1704054" y="3754876"/>
              <a:ext cx="55873" cy="91545"/>
            </a:xfrm>
            <a:custGeom>
              <a:avLst/>
              <a:gdLst/>
              <a:ahLst/>
              <a:cxnLst/>
              <a:rect l="l" t="t" r="r" b="b"/>
              <a:pathLst>
                <a:path w="307" h="503" extrusionOk="0">
                  <a:moveTo>
                    <a:pt x="1" y="1"/>
                  </a:moveTo>
                  <a:lnTo>
                    <a:pt x="1" y="502"/>
                  </a:lnTo>
                  <a:lnTo>
                    <a:pt x="306" y="502"/>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24"/>
            <p:cNvSpPr/>
            <p:nvPr/>
          </p:nvSpPr>
          <p:spPr>
            <a:xfrm>
              <a:off x="1611053" y="3754876"/>
              <a:ext cx="55691" cy="91545"/>
            </a:xfrm>
            <a:custGeom>
              <a:avLst/>
              <a:gdLst/>
              <a:ahLst/>
              <a:cxnLst/>
              <a:rect l="l" t="t" r="r" b="b"/>
              <a:pathLst>
                <a:path w="306" h="503" extrusionOk="0">
                  <a:moveTo>
                    <a:pt x="0" y="1"/>
                  </a:moveTo>
                  <a:lnTo>
                    <a:pt x="0" y="502"/>
                  </a:lnTo>
                  <a:lnTo>
                    <a:pt x="306" y="502"/>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24"/>
            <p:cNvSpPr/>
            <p:nvPr/>
          </p:nvSpPr>
          <p:spPr>
            <a:xfrm>
              <a:off x="1517871" y="3754876"/>
              <a:ext cx="55691" cy="91545"/>
            </a:xfrm>
            <a:custGeom>
              <a:avLst/>
              <a:gdLst/>
              <a:ahLst/>
              <a:cxnLst/>
              <a:rect l="l" t="t" r="r" b="b"/>
              <a:pathLst>
                <a:path w="306" h="503" extrusionOk="0">
                  <a:moveTo>
                    <a:pt x="1" y="1"/>
                  </a:moveTo>
                  <a:lnTo>
                    <a:pt x="1" y="502"/>
                  </a:lnTo>
                  <a:lnTo>
                    <a:pt x="306" y="502"/>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24"/>
            <p:cNvSpPr/>
            <p:nvPr/>
          </p:nvSpPr>
          <p:spPr>
            <a:xfrm>
              <a:off x="1890419" y="3867715"/>
              <a:ext cx="55691" cy="89725"/>
            </a:xfrm>
            <a:custGeom>
              <a:avLst/>
              <a:gdLst/>
              <a:ahLst/>
              <a:cxnLst/>
              <a:rect l="l" t="t" r="r" b="b"/>
              <a:pathLst>
                <a:path w="306" h="493" extrusionOk="0">
                  <a:moveTo>
                    <a:pt x="0" y="1"/>
                  </a:moveTo>
                  <a:lnTo>
                    <a:pt x="0" y="493"/>
                  </a:lnTo>
                  <a:lnTo>
                    <a:pt x="306" y="49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24"/>
            <p:cNvSpPr/>
            <p:nvPr/>
          </p:nvSpPr>
          <p:spPr>
            <a:xfrm>
              <a:off x="1797236" y="3867715"/>
              <a:ext cx="55873" cy="89725"/>
            </a:xfrm>
            <a:custGeom>
              <a:avLst/>
              <a:gdLst/>
              <a:ahLst/>
              <a:cxnLst/>
              <a:rect l="l" t="t" r="r" b="b"/>
              <a:pathLst>
                <a:path w="307" h="493" extrusionOk="0">
                  <a:moveTo>
                    <a:pt x="1" y="1"/>
                  </a:moveTo>
                  <a:lnTo>
                    <a:pt x="1" y="493"/>
                  </a:lnTo>
                  <a:lnTo>
                    <a:pt x="306" y="49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24"/>
            <p:cNvSpPr/>
            <p:nvPr/>
          </p:nvSpPr>
          <p:spPr>
            <a:xfrm>
              <a:off x="1704054" y="3867715"/>
              <a:ext cx="55873" cy="89725"/>
            </a:xfrm>
            <a:custGeom>
              <a:avLst/>
              <a:gdLst/>
              <a:ahLst/>
              <a:cxnLst/>
              <a:rect l="l" t="t" r="r" b="b"/>
              <a:pathLst>
                <a:path w="307" h="493" extrusionOk="0">
                  <a:moveTo>
                    <a:pt x="1" y="1"/>
                  </a:moveTo>
                  <a:lnTo>
                    <a:pt x="1" y="493"/>
                  </a:lnTo>
                  <a:lnTo>
                    <a:pt x="306" y="49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24"/>
            <p:cNvSpPr/>
            <p:nvPr/>
          </p:nvSpPr>
          <p:spPr>
            <a:xfrm>
              <a:off x="1611053" y="3867715"/>
              <a:ext cx="55691" cy="89725"/>
            </a:xfrm>
            <a:custGeom>
              <a:avLst/>
              <a:gdLst/>
              <a:ahLst/>
              <a:cxnLst/>
              <a:rect l="l" t="t" r="r" b="b"/>
              <a:pathLst>
                <a:path w="306" h="493" extrusionOk="0">
                  <a:moveTo>
                    <a:pt x="0" y="1"/>
                  </a:moveTo>
                  <a:lnTo>
                    <a:pt x="0" y="493"/>
                  </a:lnTo>
                  <a:lnTo>
                    <a:pt x="306" y="49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24"/>
            <p:cNvSpPr/>
            <p:nvPr/>
          </p:nvSpPr>
          <p:spPr>
            <a:xfrm>
              <a:off x="1517871" y="3867715"/>
              <a:ext cx="55691" cy="89725"/>
            </a:xfrm>
            <a:custGeom>
              <a:avLst/>
              <a:gdLst/>
              <a:ahLst/>
              <a:cxnLst/>
              <a:rect l="l" t="t" r="r" b="b"/>
              <a:pathLst>
                <a:path w="306" h="493" extrusionOk="0">
                  <a:moveTo>
                    <a:pt x="1" y="1"/>
                  </a:moveTo>
                  <a:lnTo>
                    <a:pt x="1" y="493"/>
                  </a:lnTo>
                  <a:lnTo>
                    <a:pt x="306" y="49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24"/>
            <p:cNvSpPr/>
            <p:nvPr/>
          </p:nvSpPr>
          <p:spPr>
            <a:xfrm>
              <a:off x="1890419" y="3978733"/>
              <a:ext cx="55691" cy="91545"/>
            </a:xfrm>
            <a:custGeom>
              <a:avLst/>
              <a:gdLst/>
              <a:ahLst/>
              <a:cxnLst/>
              <a:rect l="l" t="t" r="r" b="b"/>
              <a:pathLst>
                <a:path w="306" h="503" extrusionOk="0">
                  <a:moveTo>
                    <a:pt x="0" y="1"/>
                  </a:moveTo>
                  <a:lnTo>
                    <a:pt x="0"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24"/>
            <p:cNvSpPr/>
            <p:nvPr/>
          </p:nvSpPr>
          <p:spPr>
            <a:xfrm>
              <a:off x="1797236" y="3978733"/>
              <a:ext cx="55873" cy="91545"/>
            </a:xfrm>
            <a:custGeom>
              <a:avLst/>
              <a:gdLst/>
              <a:ahLst/>
              <a:cxnLst/>
              <a:rect l="l" t="t" r="r" b="b"/>
              <a:pathLst>
                <a:path w="307" h="503"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24"/>
            <p:cNvSpPr/>
            <p:nvPr/>
          </p:nvSpPr>
          <p:spPr>
            <a:xfrm>
              <a:off x="1704054" y="3978733"/>
              <a:ext cx="55873" cy="91545"/>
            </a:xfrm>
            <a:custGeom>
              <a:avLst/>
              <a:gdLst/>
              <a:ahLst/>
              <a:cxnLst/>
              <a:rect l="l" t="t" r="r" b="b"/>
              <a:pathLst>
                <a:path w="307" h="503"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24"/>
            <p:cNvSpPr/>
            <p:nvPr/>
          </p:nvSpPr>
          <p:spPr>
            <a:xfrm>
              <a:off x="1611053" y="3978733"/>
              <a:ext cx="55691" cy="91545"/>
            </a:xfrm>
            <a:custGeom>
              <a:avLst/>
              <a:gdLst/>
              <a:ahLst/>
              <a:cxnLst/>
              <a:rect l="l" t="t" r="r" b="b"/>
              <a:pathLst>
                <a:path w="306" h="503" extrusionOk="0">
                  <a:moveTo>
                    <a:pt x="0" y="1"/>
                  </a:moveTo>
                  <a:lnTo>
                    <a:pt x="0"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24"/>
            <p:cNvSpPr/>
            <p:nvPr/>
          </p:nvSpPr>
          <p:spPr>
            <a:xfrm>
              <a:off x="1517871" y="3978733"/>
              <a:ext cx="55691" cy="91545"/>
            </a:xfrm>
            <a:custGeom>
              <a:avLst/>
              <a:gdLst/>
              <a:ahLst/>
              <a:cxnLst/>
              <a:rect l="l" t="t" r="r" b="b"/>
              <a:pathLst>
                <a:path w="306" h="503"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24"/>
            <p:cNvSpPr/>
            <p:nvPr/>
          </p:nvSpPr>
          <p:spPr>
            <a:xfrm>
              <a:off x="1890419" y="4089752"/>
              <a:ext cx="55691" cy="91727"/>
            </a:xfrm>
            <a:custGeom>
              <a:avLst/>
              <a:gdLst/>
              <a:ahLst/>
              <a:cxnLst/>
              <a:rect l="l" t="t" r="r" b="b"/>
              <a:pathLst>
                <a:path w="306" h="504" extrusionOk="0">
                  <a:moveTo>
                    <a:pt x="0" y="1"/>
                  </a:moveTo>
                  <a:lnTo>
                    <a:pt x="0"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24"/>
            <p:cNvSpPr/>
            <p:nvPr/>
          </p:nvSpPr>
          <p:spPr>
            <a:xfrm>
              <a:off x="1797236" y="4089752"/>
              <a:ext cx="55873" cy="91727"/>
            </a:xfrm>
            <a:custGeom>
              <a:avLst/>
              <a:gdLst/>
              <a:ahLst/>
              <a:cxnLst/>
              <a:rect l="l" t="t" r="r" b="b"/>
              <a:pathLst>
                <a:path w="307" h="504"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24"/>
            <p:cNvSpPr/>
            <p:nvPr/>
          </p:nvSpPr>
          <p:spPr>
            <a:xfrm>
              <a:off x="1704054" y="4089752"/>
              <a:ext cx="55873" cy="91727"/>
            </a:xfrm>
            <a:custGeom>
              <a:avLst/>
              <a:gdLst/>
              <a:ahLst/>
              <a:cxnLst/>
              <a:rect l="l" t="t" r="r" b="b"/>
              <a:pathLst>
                <a:path w="307" h="504"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24"/>
            <p:cNvSpPr/>
            <p:nvPr/>
          </p:nvSpPr>
          <p:spPr>
            <a:xfrm>
              <a:off x="1611053" y="4089752"/>
              <a:ext cx="55691" cy="91727"/>
            </a:xfrm>
            <a:custGeom>
              <a:avLst/>
              <a:gdLst/>
              <a:ahLst/>
              <a:cxnLst/>
              <a:rect l="l" t="t" r="r" b="b"/>
              <a:pathLst>
                <a:path w="306" h="504" extrusionOk="0">
                  <a:moveTo>
                    <a:pt x="0" y="1"/>
                  </a:moveTo>
                  <a:lnTo>
                    <a:pt x="0"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24"/>
            <p:cNvSpPr/>
            <p:nvPr/>
          </p:nvSpPr>
          <p:spPr>
            <a:xfrm>
              <a:off x="1517871" y="4089752"/>
              <a:ext cx="55691" cy="91727"/>
            </a:xfrm>
            <a:custGeom>
              <a:avLst/>
              <a:gdLst/>
              <a:ahLst/>
              <a:cxnLst/>
              <a:rect l="l" t="t" r="r" b="b"/>
              <a:pathLst>
                <a:path w="306" h="504"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24"/>
            <p:cNvSpPr/>
            <p:nvPr/>
          </p:nvSpPr>
          <p:spPr>
            <a:xfrm>
              <a:off x="1419410" y="3754876"/>
              <a:ext cx="53871" cy="91545"/>
            </a:xfrm>
            <a:custGeom>
              <a:avLst/>
              <a:gdLst/>
              <a:ahLst/>
              <a:cxnLst/>
              <a:rect l="l" t="t" r="r" b="b"/>
              <a:pathLst>
                <a:path w="296" h="503" extrusionOk="0">
                  <a:moveTo>
                    <a:pt x="1" y="1"/>
                  </a:moveTo>
                  <a:lnTo>
                    <a:pt x="1" y="502"/>
                  </a:lnTo>
                  <a:lnTo>
                    <a:pt x="296" y="502"/>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24"/>
            <p:cNvSpPr/>
            <p:nvPr/>
          </p:nvSpPr>
          <p:spPr>
            <a:xfrm>
              <a:off x="1326228" y="3754876"/>
              <a:ext cx="54053" cy="91545"/>
            </a:xfrm>
            <a:custGeom>
              <a:avLst/>
              <a:gdLst/>
              <a:ahLst/>
              <a:cxnLst/>
              <a:rect l="l" t="t" r="r" b="b"/>
              <a:pathLst>
                <a:path w="297" h="503" extrusionOk="0">
                  <a:moveTo>
                    <a:pt x="1" y="1"/>
                  </a:moveTo>
                  <a:lnTo>
                    <a:pt x="1" y="502"/>
                  </a:lnTo>
                  <a:lnTo>
                    <a:pt x="296" y="502"/>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24"/>
            <p:cNvSpPr/>
            <p:nvPr/>
          </p:nvSpPr>
          <p:spPr>
            <a:xfrm>
              <a:off x="1233227" y="3754876"/>
              <a:ext cx="53871" cy="91545"/>
            </a:xfrm>
            <a:custGeom>
              <a:avLst/>
              <a:gdLst/>
              <a:ahLst/>
              <a:cxnLst/>
              <a:rect l="l" t="t" r="r" b="b"/>
              <a:pathLst>
                <a:path w="296" h="503" extrusionOk="0">
                  <a:moveTo>
                    <a:pt x="0" y="1"/>
                  </a:moveTo>
                  <a:lnTo>
                    <a:pt x="0" y="502"/>
                  </a:lnTo>
                  <a:lnTo>
                    <a:pt x="295" y="502"/>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24"/>
            <p:cNvSpPr/>
            <p:nvPr/>
          </p:nvSpPr>
          <p:spPr>
            <a:xfrm>
              <a:off x="1140045" y="3754876"/>
              <a:ext cx="53871" cy="91545"/>
            </a:xfrm>
            <a:custGeom>
              <a:avLst/>
              <a:gdLst/>
              <a:ahLst/>
              <a:cxnLst/>
              <a:rect l="l" t="t" r="r" b="b"/>
              <a:pathLst>
                <a:path w="296" h="503" extrusionOk="0">
                  <a:moveTo>
                    <a:pt x="0" y="1"/>
                  </a:moveTo>
                  <a:lnTo>
                    <a:pt x="0" y="502"/>
                  </a:lnTo>
                  <a:lnTo>
                    <a:pt x="296" y="502"/>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24"/>
            <p:cNvSpPr/>
            <p:nvPr/>
          </p:nvSpPr>
          <p:spPr>
            <a:xfrm>
              <a:off x="1046862" y="3754876"/>
              <a:ext cx="53871" cy="91545"/>
            </a:xfrm>
            <a:custGeom>
              <a:avLst/>
              <a:gdLst/>
              <a:ahLst/>
              <a:cxnLst/>
              <a:rect l="l" t="t" r="r" b="b"/>
              <a:pathLst>
                <a:path w="296" h="503" extrusionOk="0">
                  <a:moveTo>
                    <a:pt x="1" y="1"/>
                  </a:moveTo>
                  <a:lnTo>
                    <a:pt x="1" y="502"/>
                  </a:lnTo>
                  <a:lnTo>
                    <a:pt x="296" y="502"/>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24"/>
            <p:cNvSpPr/>
            <p:nvPr/>
          </p:nvSpPr>
          <p:spPr>
            <a:xfrm>
              <a:off x="1419410" y="3866077"/>
              <a:ext cx="53871" cy="91363"/>
            </a:xfrm>
            <a:custGeom>
              <a:avLst/>
              <a:gdLst/>
              <a:ahLst/>
              <a:cxnLst/>
              <a:rect l="l" t="t" r="r" b="b"/>
              <a:pathLst>
                <a:path w="296" h="502" extrusionOk="0">
                  <a:moveTo>
                    <a:pt x="1" y="0"/>
                  </a:moveTo>
                  <a:lnTo>
                    <a:pt x="1"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4"/>
            <p:cNvSpPr/>
            <p:nvPr/>
          </p:nvSpPr>
          <p:spPr>
            <a:xfrm>
              <a:off x="1326228" y="3866077"/>
              <a:ext cx="54053" cy="91363"/>
            </a:xfrm>
            <a:custGeom>
              <a:avLst/>
              <a:gdLst/>
              <a:ahLst/>
              <a:cxnLst/>
              <a:rect l="l" t="t" r="r" b="b"/>
              <a:pathLst>
                <a:path w="297" h="502" extrusionOk="0">
                  <a:moveTo>
                    <a:pt x="1" y="0"/>
                  </a:moveTo>
                  <a:lnTo>
                    <a:pt x="1"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24"/>
            <p:cNvSpPr/>
            <p:nvPr/>
          </p:nvSpPr>
          <p:spPr>
            <a:xfrm>
              <a:off x="1233227" y="3866077"/>
              <a:ext cx="53871" cy="91363"/>
            </a:xfrm>
            <a:custGeom>
              <a:avLst/>
              <a:gdLst/>
              <a:ahLst/>
              <a:cxnLst/>
              <a:rect l="l" t="t" r="r" b="b"/>
              <a:pathLst>
                <a:path w="296" h="502" extrusionOk="0">
                  <a:moveTo>
                    <a:pt x="0" y="0"/>
                  </a:moveTo>
                  <a:lnTo>
                    <a:pt x="0" y="502"/>
                  </a:lnTo>
                  <a:lnTo>
                    <a:pt x="295" y="502"/>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24"/>
            <p:cNvSpPr/>
            <p:nvPr/>
          </p:nvSpPr>
          <p:spPr>
            <a:xfrm>
              <a:off x="1140045" y="3866077"/>
              <a:ext cx="53871" cy="91363"/>
            </a:xfrm>
            <a:custGeom>
              <a:avLst/>
              <a:gdLst/>
              <a:ahLst/>
              <a:cxnLst/>
              <a:rect l="l" t="t" r="r" b="b"/>
              <a:pathLst>
                <a:path w="296" h="502" extrusionOk="0">
                  <a:moveTo>
                    <a:pt x="0" y="0"/>
                  </a:moveTo>
                  <a:lnTo>
                    <a:pt x="0"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4"/>
            <p:cNvSpPr/>
            <p:nvPr/>
          </p:nvSpPr>
          <p:spPr>
            <a:xfrm>
              <a:off x="1046862" y="3866077"/>
              <a:ext cx="53871" cy="91363"/>
            </a:xfrm>
            <a:custGeom>
              <a:avLst/>
              <a:gdLst/>
              <a:ahLst/>
              <a:cxnLst/>
              <a:rect l="l" t="t" r="r" b="b"/>
              <a:pathLst>
                <a:path w="296" h="502" extrusionOk="0">
                  <a:moveTo>
                    <a:pt x="1" y="0"/>
                  </a:moveTo>
                  <a:lnTo>
                    <a:pt x="1"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4"/>
            <p:cNvSpPr/>
            <p:nvPr/>
          </p:nvSpPr>
          <p:spPr>
            <a:xfrm>
              <a:off x="1419410" y="3978733"/>
              <a:ext cx="53871" cy="91545"/>
            </a:xfrm>
            <a:custGeom>
              <a:avLst/>
              <a:gdLst/>
              <a:ahLst/>
              <a:cxnLst/>
              <a:rect l="l" t="t" r="r" b="b"/>
              <a:pathLst>
                <a:path w="296" h="503" extrusionOk="0">
                  <a:moveTo>
                    <a:pt x="1" y="1"/>
                  </a:moveTo>
                  <a:lnTo>
                    <a:pt x="1" y="503"/>
                  </a:lnTo>
                  <a:lnTo>
                    <a:pt x="296" y="503"/>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4"/>
            <p:cNvSpPr/>
            <p:nvPr/>
          </p:nvSpPr>
          <p:spPr>
            <a:xfrm>
              <a:off x="1326228" y="3978733"/>
              <a:ext cx="54053" cy="91545"/>
            </a:xfrm>
            <a:custGeom>
              <a:avLst/>
              <a:gdLst/>
              <a:ahLst/>
              <a:cxnLst/>
              <a:rect l="l" t="t" r="r" b="b"/>
              <a:pathLst>
                <a:path w="297" h="503" extrusionOk="0">
                  <a:moveTo>
                    <a:pt x="1" y="1"/>
                  </a:moveTo>
                  <a:lnTo>
                    <a:pt x="1" y="503"/>
                  </a:lnTo>
                  <a:lnTo>
                    <a:pt x="296" y="503"/>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4"/>
            <p:cNvSpPr/>
            <p:nvPr/>
          </p:nvSpPr>
          <p:spPr>
            <a:xfrm>
              <a:off x="1233227" y="3978733"/>
              <a:ext cx="53871" cy="91545"/>
            </a:xfrm>
            <a:custGeom>
              <a:avLst/>
              <a:gdLst/>
              <a:ahLst/>
              <a:cxnLst/>
              <a:rect l="l" t="t" r="r" b="b"/>
              <a:pathLst>
                <a:path w="296" h="503" extrusionOk="0">
                  <a:moveTo>
                    <a:pt x="0" y="1"/>
                  </a:moveTo>
                  <a:lnTo>
                    <a:pt x="0" y="503"/>
                  </a:lnTo>
                  <a:lnTo>
                    <a:pt x="295" y="503"/>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4"/>
            <p:cNvSpPr/>
            <p:nvPr/>
          </p:nvSpPr>
          <p:spPr>
            <a:xfrm>
              <a:off x="1140045" y="3978733"/>
              <a:ext cx="53871" cy="91545"/>
            </a:xfrm>
            <a:custGeom>
              <a:avLst/>
              <a:gdLst/>
              <a:ahLst/>
              <a:cxnLst/>
              <a:rect l="l" t="t" r="r" b="b"/>
              <a:pathLst>
                <a:path w="296" h="503" extrusionOk="0">
                  <a:moveTo>
                    <a:pt x="0" y="1"/>
                  </a:moveTo>
                  <a:lnTo>
                    <a:pt x="0" y="503"/>
                  </a:lnTo>
                  <a:lnTo>
                    <a:pt x="296" y="503"/>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4"/>
            <p:cNvSpPr/>
            <p:nvPr/>
          </p:nvSpPr>
          <p:spPr>
            <a:xfrm>
              <a:off x="1046862" y="3978733"/>
              <a:ext cx="53871" cy="91545"/>
            </a:xfrm>
            <a:custGeom>
              <a:avLst/>
              <a:gdLst/>
              <a:ahLst/>
              <a:cxnLst/>
              <a:rect l="l" t="t" r="r" b="b"/>
              <a:pathLst>
                <a:path w="296" h="503" extrusionOk="0">
                  <a:moveTo>
                    <a:pt x="1" y="1"/>
                  </a:moveTo>
                  <a:lnTo>
                    <a:pt x="1" y="503"/>
                  </a:lnTo>
                  <a:lnTo>
                    <a:pt x="296" y="503"/>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4"/>
            <p:cNvSpPr/>
            <p:nvPr/>
          </p:nvSpPr>
          <p:spPr>
            <a:xfrm>
              <a:off x="1419410" y="4089752"/>
              <a:ext cx="53871" cy="91727"/>
            </a:xfrm>
            <a:custGeom>
              <a:avLst/>
              <a:gdLst/>
              <a:ahLst/>
              <a:cxnLst/>
              <a:rect l="l" t="t" r="r" b="b"/>
              <a:pathLst>
                <a:path w="296" h="504" extrusionOk="0">
                  <a:moveTo>
                    <a:pt x="1" y="1"/>
                  </a:moveTo>
                  <a:lnTo>
                    <a:pt x="1" y="503"/>
                  </a:lnTo>
                  <a:lnTo>
                    <a:pt x="296" y="503"/>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4"/>
            <p:cNvSpPr/>
            <p:nvPr/>
          </p:nvSpPr>
          <p:spPr>
            <a:xfrm>
              <a:off x="1326228" y="4089752"/>
              <a:ext cx="54053" cy="91727"/>
            </a:xfrm>
            <a:custGeom>
              <a:avLst/>
              <a:gdLst/>
              <a:ahLst/>
              <a:cxnLst/>
              <a:rect l="l" t="t" r="r" b="b"/>
              <a:pathLst>
                <a:path w="297" h="504" extrusionOk="0">
                  <a:moveTo>
                    <a:pt x="1" y="1"/>
                  </a:moveTo>
                  <a:lnTo>
                    <a:pt x="1" y="503"/>
                  </a:lnTo>
                  <a:lnTo>
                    <a:pt x="296" y="503"/>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4"/>
            <p:cNvSpPr/>
            <p:nvPr/>
          </p:nvSpPr>
          <p:spPr>
            <a:xfrm>
              <a:off x="1233227" y="4089752"/>
              <a:ext cx="53871" cy="91727"/>
            </a:xfrm>
            <a:custGeom>
              <a:avLst/>
              <a:gdLst/>
              <a:ahLst/>
              <a:cxnLst/>
              <a:rect l="l" t="t" r="r" b="b"/>
              <a:pathLst>
                <a:path w="296" h="504" extrusionOk="0">
                  <a:moveTo>
                    <a:pt x="0" y="1"/>
                  </a:moveTo>
                  <a:lnTo>
                    <a:pt x="0" y="503"/>
                  </a:lnTo>
                  <a:lnTo>
                    <a:pt x="295" y="503"/>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4"/>
            <p:cNvSpPr/>
            <p:nvPr/>
          </p:nvSpPr>
          <p:spPr>
            <a:xfrm>
              <a:off x="1140045" y="4089752"/>
              <a:ext cx="53871" cy="91727"/>
            </a:xfrm>
            <a:custGeom>
              <a:avLst/>
              <a:gdLst/>
              <a:ahLst/>
              <a:cxnLst/>
              <a:rect l="l" t="t" r="r" b="b"/>
              <a:pathLst>
                <a:path w="296" h="504" extrusionOk="0">
                  <a:moveTo>
                    <a:pt x="0" y="1"/>
                  </a:moveTo>
                  <a:lnTo>
                    <a:pt x="0" y="503"/>
                  </a:lnTo>
                  <a:lnTo>
                    <a:pt x="296" y="503"/>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4"/>
            <p:cNvSpPr/>
            <p:nvPr/>
          </p:nvSpPr>
          <p:spPr>
            <a:xfrm>
              <a:off x="1046862" y="4089752"/>
              <a:ext cx="53871" cy="91727"/>
            </a:xfrm>
            <a:custGeom>
              <a:avLst/>
              <a:gdLst/>
              <a:ahLst/>
              <a:cxnLst/>
              <a:rect l="l" t="t" r="r" b="b"/>
              <a:pathLst>
                <a:path w="296" h="504" extrusionOk="0">
                  <a:moveTo>
                    <a:pt x="1" y="1"/>
                  </a:moveTo>
                  <a:lnTo>
                    <a:pt x="1" y="503"/>
                  </a:lnTo>
                  <a:lnTo>
                    <a:pt x="296" y="503"/>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4"/>
            <p:cNvSpPr/>
            <p:nvPr/>
          </p:nvSpPr>
          <p:spPr>
            <a:xfrm>
              <a:off x="2571088" y="2227189"/>
              <a:ext cx="496307" cy="2101161"/>
            </a:xfrm>
            <a:custGeom>
              <a:avLst/>
              <a:gdLst/>
              <a:ahLst/>
              <a:cxnLst/>
              <a:rect l="l" t="t" r="r" b="b"/>
              <a:pathLst>
                <a:path w="2727" h="11545" extrusionOk="0">
                  <a:moveTo>
                    <a:pt x="0" y="0"/>
                  </a:moveTo>
                  <a:lnTo>
                    <a:pt x="0" y="11544"/>
                  </a:lnTo>
                  <a:lnTo>
                    <a:pt x="2726" y="11544"/>
                  </a:lnTo>
                  <a:lnTo>
                    <a:pt x="2726"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4"/>
            <p:cNvSpPr/>
            <p:nvPr/>
          </p:nvSpPr>
          <p:spPr>
            <a:xfrm>
              <a:off x="2963292" y="2320190"/>
              <a:ext cx="53871" cy="54053"/>
            </a:xfrm>
            <a:custGeom>
              <a:avLst/>
              <a:gdLst/>
              <a:ahLst/>
              <a:cxnLst/>
              <a:rect l="l" t="t" r="r" b="b"/>
              <a:pathLst>
                <a:path w="296"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24"/>
            <p:cNvSpPr/>
            <p:nvPr/>
          </p:nvSpPr>
          <p:spPr>
            <a:xfrm>
              <a:off x="2848634" y="2320190"/>
              <a:ext cx="53871" cy="54053"/>
            </a:xfrm>
            <a:custGeom>
              <a:avLst/>
              <a:gdLst/>
              <a:ahLst/>
              <a:cxnLst/>
              <a:rect l="l" t="t" r="r" b="b"/>
              <a:pathLst>
                <a:path w="296"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24"/>
            <p:cNvSpPr/>
            <p:nvPr/>
          </p:nvSpPr>
          <p:spPr>
            <a:xfrm>
              <a:off x="2735796" y="2320190"/>
              <a:ext cx="53871" cy="54053"/>
            </a:xfrm>
            <a:custGeom>
              <a:avLst/>
              <a:gdLst/>
              <a:ahLst/>
              <a:cxnLst/>
              <a:rect l="l" t="t" r="r" b="b"/>
              <a:pathLst>
                <a:path w="296" h="297" extrusionOk="0">
                  <a:moveTo>
                    <a:pt x="0" y="1"/>
                  </a:moveTo>
                  <a:lnTo>
                    <a:pt x="0"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24"/>
            <p:cNvSpPr/>
            <p:nvPr/>
          </p:nvSpPr>
          <p:spPr>
            <a:xfrm>
              <a:off x="2621138" y="2320190"/>
              <a:ext cx="53871" cy="54053"/>
            </a:xfrm>
            <a:custGeom>
              <a:avLst/>
              <a:gdLst/>
              <a:ahLst/>
              <a:cxnLst/>
              <a:rect l="l" t="t" r="r" b="b"/>
              <a:pathLst>
                <a:path w="296"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24"/>
            <p:cNvSpPr/>
            <p:nvPr/>
          </p:nvSpPr>
          <p:spPr>
            <a:xfrm>
              <a:off x="2963292" y="2467062"/>
              <a:ext cx="53871" cy="54053"/>
            </a:xfrm>
            <a:custGeom>
              <a:avLst/>
              <a:gdLst/>
              <a:ahLst/>
              <a:cxnLst/>
              <a:rect l="l" t="t" r="r" b="b"/>
              <a:pathLst>
                <a:path w="296"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4"/>
            <p:cNvSpPr/>
            <p:nvPr/>
          </p:nvSpPr>
          <p:spPr>
            <a:xfrm>
              <a:off x="2848634" y="2467062"/>
              <a:ext cx="53871" cy="54053"/>
            </a:xfrm>
            <a:custGeom>
              <a:avLst/>
              <a:gdLst/>
              <a:ahLst/>
              <a:cxnLst/>
              <a:rect l="l" t="t" r="r" b="b"/>
              <a:pathLst>
                <a:path w="296"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4"/>
            <p:cNvSpPr/>
            <p:nvPr/>
          </p:nvSpPr>
          <p:spPr>
            <a:xfrm>
              <a:off x="2735796" y="2467062"/>
              <a:ext cx="53871" cy="54053"/>
            </a:xfrm>
            <a:custGeom>
              <a:avLst/>
              <a:gdLst/>
              <a:ahLst/>
              <a:cxnLst/>
              <a:rect l="l" t="t" r="r" b="b"/>
              <a:pathLst>
                <a:path w="296" h="297" extrusionOk="0">
                  <a:moveTo>
                    <a:pt x="0" y="1"/>
                  </a:moveTo>
                  <a:lnTo>
                    <a:pt x="0"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24"/>
            <p:cNvSpPr/>
            <p:nvPr/>
          </p:nvSpPr>
          <p:spPr>
            <a:xfrm>
              <a:off x="2621138" y="2467062"/>
              <a:ext cx="53871" cy="54053"/>
            </a:xfrm>
            <a:custGeom>
              <a:avLst/>
              <a:gdLst/>
              <a:ahLst/>
              <a:cxnLst/>
              <a:rect l="l" t="t" r="r" b="b"/>
              <a:pathLst>
                <a:path w="296"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24"/>
            <p:cNvSpPr/>
            <p:nvPr/>
          </p:nvSpPr>
          <p:spPr>
            <a:xfrm>
              <a:off x="2963292" y="2613934"/>
              <a:ext cx="53871" cy="54053"/>
            </a:xfrm>
            <a:custGeom>
              <a:avLst/>
              <a:gdLst/>
              <a:ahLst/>
              <a:cxnLst/>
              <a:rect l="l" t="t" r="r" b="b"/>
              <a:pathLst>
                <a:path w="296"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24"/>
            <p:cNvSpPr/>
            <p:nvPr/>
          </p:nvSpPr>
          <p:spPr>
            <a:xfrm>
              <a:off x="2848634" y="2613934"/>
              <a:ext cx="53871" cy="54053"/>
            </a:xfrm>
            <a:custGeom>
              <a:avLst/>
              <a:gdLst/>
              <a:ahLst/>
              <a:cxnLst/>
              <a:rect l="l" t="t" r="r" b="b"/>
              <a:pathLst>
                <a:path w="296"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24"/>
            <p:cNvSpPr/>
            <p:nvPr/>
          </p:nvSpPr>
          <p:spPr>
            <a:xfrm>
              <a:off x="2735796" y="2613934"/>
              <a:ext cx="53871" cy="54053"/>
            </a:xfrm>
            <a:custGeom>
              <a:avLst/>
              <a:gdLst/>
              <a:ahLst/>
              <a:cxnLst/>
              <a:rect l="l" t="t" r="r" b="b"/>
              <a:pathLst>
                <a:path w="296" h="297" extrusionOk="0">
                  <a:moveTo>
                    <a:pt x="0" y="1"/>
                  </a:moveTo>
                  <a:lnTo>
                    <a:pt x="0"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24"/>
            <p:cNvSpPr/>
            <p:nvPr/>
          </p:nvSpPr>
          <p:spPr>
            <a:xfrm>
              <a:off x="2621138" y="2613934"/>
              <a:ext cx="53871" cy="54053"/>
            </a:xfrm>
            <a:custGeom>
              <a:avLst/>
              <a:gdLst/>
              <a:ahLst/>
              <a:cxnLst/>
              <a:rect l="l" t="t" r="r" b="b"/>
              <a:pathLst>
                <a:path w="296"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4"/>
            <p:cNvSpPr/>
            <p:nvPr/>
          </p:nvSpPr>
          <p:spPr>
            <a:xfrm>
              <a:off x="2963292" y="2760806"/>
              <a:ext cx="53871" cy="53871"/>
            </a:xfrm>
            <a:custGeom>
              <a:avLst/>
              <a:gdLst/>
              <a:ahLst/>
              <a:cxnLst/>
              <a:rect l="l" t="t" r="r" b="b"/>
              <a:pathLst>
                <a:path w="296"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4"/>
            <p:cNvSpPr/>
            <p:nvPr/>
          </p:nvSpPr>
          <p:spPr>
            <a:xfrm>
              <a:off x="2848634" y="2760806"/>
              <a:ext cx="53871" cy="53871"/>
            </a:xfrm>
            <a:custGeom>
              <a:avLst/>
              <a:gdLst/>
              <a:ahLst/>
              <a:cxnLst/>
              <a:rect l="l" t="t" r="r" b="b"/>
              <a:pathLst>
                <a:path w="296"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4"/>
            <p:cNvSpPr/>
            <p:nvPr/>
          </p:nvSpPr>
          <p:spPr>
            <a:xfrm>
              <a:off x="2735796" y="2760806"/>
              <a:ext cx="53871" cy="53871"/>
            </a:xfrm>
            <a:custGeom>
              <a:avLst/>
              <a:gdLst/>
              <a:ahLst/>
              <a:cxnLst/>
              <a:rect l="l" t="t" r="r" b="b"/>
              <a:pathLst>
                <a:path w="296" h="296" extrusionOk="0">
                  <a:moveTo>
                    <a:pt x="0" y="1"/>
                  </a:moveTo>
                  <a:lnTo>
                    <a:pt x="0"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24"/>
            <p:cNvSpPr/>
            <p:nvPr/>
          </p:nvSpPr>
          <p:spPr>
            <a:xfrm>
              <a:off x="2621138" y="2760806"/>
              <a:ext cx="53871" cy="53871"/>
            </a:xfrm>
            <a:custGeom>
              <a:avLst/>
              <a:gdLst/>
              <a:ahLst/>
              <a:cxnLst/>
              <a:rect l="l" t="t" r="r" b="b"/>
              <a:pathLst>
                <a:path w="296"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24"/>
            <p:cNvSpPr/>
            <p:nvPr/>
          </p:nvSpPr>
          <p:spPr>
            <a:xfrm>
              <a:off x="2963292" y="2907678"/>
              <a:ext cx="53871" cy="53871"/>
            </a:xfrm>
            <a:custGeom>
              <a:avLst/>
              <a:gdLst/>
              <a:ahLst/>
              <a:cxnLst/>
              <a:rect l="l" t="t" r="r" b="b"/>
              <a:pathLst>
                <a:path w="296"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24"/>
            <p:cNvSpPr/>
            <p:nvPr/>
          </p:nvSpPr>
          <p:spPr>
            <a:xfrm>
              <a:off x="2848634" y="2907678"/>
              <a:ext cx="53871" cy="53871"/>
            </a:xfrm>
            <a:custGeom>
              <a:avLst/>
              <a:gdLst/>
              <a:ahLst/>
              <a:cxnLst/>
              <a:rect l="l" t="t" r="r" b="b"/>
              <a:pathLst>
                <a:path w="296"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24"/>
            <p:cNvSpPr/>
            <p:nvPr/>
          </p:nvSpPr>
          <p:spPr>
            <a:xfrm>
              <a:off x="2735796" y="2907678"/>
              <a:ext cx="53871" cy="53871"/>
            </a:xfrm>
            <a:custGeom>
              <a:avLst/>
              <a:gdLst/>
              <a:ahLst/>
              <a:cxnLst/>
              <a:rect l="l" t="t" r="r" b="b"/>
              <a:pathLst>
                <a:path w="296" h="296" extrusionOk="0">
                  <a:moveTo>
                    <a:pt x="0" y="1"/>
                  </a:moveTo>
                  <a:lnTo>
                    <a:pt x="0"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4"/>
            <p:cNvSpPr/>
            <p:nvPr/>
          </p:nvSpPr>
          <p:spPr>
            <a:xfrm>
              <a:off x="2621138" y="2907678"/>
              <a:ext cx="53871" cy="53871"/>
            </a:xfrm>
            <a:custGeom>
              <a:avLst/>
              <a:gdLst/>
              <a:ahLst/>
              <a:cxnLst/>
              <a:rect l="l" t="t" r="r" b="b"/>
              <a:pathLst>
                <a:path w="296"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4"/>
            <p:cNvSpPr/>
            <p:nvPr/>
          </p:nvSpPr>
          <p:spPr>
            <a:xfrm>
              <a:off x="2963292" y="3052912"/>
              <a:ext cx="53871" cy="55509"/>
            </a:xfrm>
            <a:custGeom>
              <a:avLst/>
              <a:gdLst/>
              <a:ahLst/>
              <a:cxnLst/>
              <a:rect l="l" t="t" r="r" b="b"/>
              <a:pathLst>
                <a:path w="296" h="305" extrusionOk="0">
                  <a:moveTo>
                    <a:pt x="1" y="0"/>
                  </a:moveTo>
                  <a:lnTo>
                    <a:pt x="1" y="305"/>
                  </a:lnTo>
                  <a:lnTo>
                    <a:pt x="296" y="30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4"/>
            <p:cNvSpPr/>
            <p:nvPr/>
          </p:nvSpPr>
          <p:spPr>
            <a:xfrm>
              <a:off x="2848634" y="3052912"/>
              <a:ext cx="53871" cy="55509"/>
            </a:xfrm>
            <a:custGeom>
              <a:avLst/>
              <a:gdLst/>
              <a:ahLst/>
              <a:cxnLst/>
              <a:rect l="l" t="t" r="r" b="b"/>
              <a:pathLst>
                <a:path w="296" h="305" extrusionOk="0">
                  <a:moveTo>
                    <a:pt x="1" y="0"/>
                  </a:moveTo>
                  <a:lnTo>
                    <a:pt x="1" y="305"/>
                  </a:lnTo>
                  <a:lnTo>
                    <a:pt x="296" y="30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4"/>
            <p:cNvSpPr/>
            <p:nvPr/>
          </p:nvSpPr>
          <p:spPr>
            <a:xfrm>
              <a:off x="2735796" y="3052912"/>
              <a:ext cx="53871" cy="55509"/>
            </a:xfrm>
            <a:custGeom>
              <a:avLst/>
              <a:gdLst/>
              <a:ahLst/>
              <a:cxnLst/>
              <a:rect l="l" t="t" r="r" b="b"/>
              <a:pathLst>
                <a:path w="296" h="305" extrusionOk="0">
                  <a:moveTo>
                    <a:pt x="0" y="0"/>
                  </a:moveTo>
                  <a:lnTo>
                    <a:pt x="0" y="305"/>
                  </a:lnTo>
                  <a:lnTo>
                    <a:pt x="296" y="30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4"/>
            <p:cNvSpPr/>
            <p:nvPr/>
          </p:nvSpPr>
          <p:spPr>
            <a:xfrm>
              <a:off x="2621138" y="3052912"/>
              <a:ext cx="53871" cy="55509"/>
            </a:xfrm>
            <a:custGeom>
              <a:avLst/>
              <a:gdLst/>
              <a:ahLst/>
              <a:cxnLst/>
              <a:rect l="l" t="t" r="r" b="b"/>
              <a:pathLst>
                <a:path w="296" h="305" extrusionOk="0">
                  <a:moveTo>
                    <a:pt x="1" y="0"/>
                  </a:moveTo>
                  <a:lnTo>
                    <a:pt x="1" y="305"/>
                  </a:lnTo>
                  <a:lnTo>
                    <a:pt x="296" y="30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4"/>
            <p:cNvSpPr/>
            <p:nvPr/>
          </p:nvSpPr>
          <p:spPr>
            <a:xfrm>
              <a:off x="2963292" y="3199784"/>
              <a:ext cx="53871" cy="55509"/>
            </a:xfrm>
            <a:custGeom>
              <a:avLst/>
              <a:gdLst/>
              <a:ahLst/>
              <a:cxnLst/>
              <a:rect l="l" t="t" r="r" b="b"/>
              <a:pathLst>
                <a:path w="296" h="305" extrusionOk="0">
                  <a:moveTo>
                    <a:pt x="1" y="0"/>
                  </a:moveTo>
                  <a:lnTo>
                    <a:pt x="1" y="305"/>
                  </a:lnTo>
                  <a:lnTo>
                    <a:pt x="296" y="30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4"/>
            <p:cNvSpPr/>
            <p:nvPr/>
          </p:nvSpPr>
          <p:spPr>
            <a:xfrm>
              <a:off x="2848634" y="3199784"/>
              <a:ext cx="53871" cy="55509"/>
            </a:xfrm>
            <a:custGeom>
              <a:avLst/>
              <a:gdLst/>
              <a:ahLst/>
              <a:cxnLst/>
              <a:rect l="l" t="t" r="r" b="b"/>
              <a:pathLst>
                <a:path w="296" h="305" extrusionOk="0">
                  <a:moveTo>
                    <a:pt x="1" y="0"/>
                  </a:moveTo>
                  <a:lnTo>
                    <a:pt x="1" y="305"/>
                  </a:lnTo>
                  <a:lnTo>
                    <a:pt x="296" y="30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4"/>
            <p:cNvSpPr/>
            <p:nvPr/>
          </p:nvSpPr>
          <p:spPr>
            <a:xfrm>
              <a:off x="2735796" y="3199784"/>
              <a:ext cx="53871" cy="55509"/>
            </a:xfrm>
            <a:custGeom>
              <a:avLst/>
              <a:gdLst/>
              <a:ahLst/>
              <a:cxnLst/>
              <a:rect l="l" t="t" r="r" b="b"/>
              <a:pathLst>
                <a:path w="296" h="305" extrusionOk="0">
                  <a:moveTo>
                    <a:pt x="0" y="0"/>
                  </a:moveTo>
                  <a:lnTo>
                    <a:pt x="0" y="305"/>
                  </a:lnTo>
                  <a:lnTo>
                    <a:pt x="296" y="30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4"/>
            <p:cNvSpPr/>
            <p:nvPr/>
          </p:nvSpPr>
          <p:spPr>
            <a:xfrm>
              <a:off x="2621138" y="3199784"/>
              <a:ext cx="53871" cy="55509"/>
            </a:xfrm>
            <a:custGeom>
              <a:avLst/>
              <a:gdLst/>
              <a:ahLst/>
              <a:cxnLst/>
              <a:rect l="l" t="t" r="r" b="b"/>
              <a:pathLst>
                <a:path w="296" h="305" extrusionOk="0">
                  <a:moveTo>
                    <a:pt x="1" y="0"/>
                  </a:moveTo>
                  <a:lnTo>
                    <a:pt x="1" y="305"/>
                  </a:lnTo>
                  <a:lnTo>
                    <a:pt x="296" y="30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4"/>
            <p:cNvSpPr/>
            <p:nvPr/>
          </p:nvSpPr>
          <p:spPr>
            <a:xfrm>
              <a:off x="2963292" y="3346656"/>
              <a:ext cx="53871" cy="53871"/>
            </a:xfrm>
            <a:custGeom>
              <a:avLst/>
              <a:gdLst/>
              <a:ahLst/>
              <a:cxnLst/>
              <a:rect l="l" t="t" r="r" b="b"/>
              <a:pathLst>
                <a:path w="296"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4"/>
            <p:cNvSpPr/>
            <p:nvPr/>
          </p:nvSpPr>
          <p:spPr>
            <a:xfrm>
              <a:off x="2848634" y="3346656"/>
              <a:ext cx="53871" cy="53871"/>
            </a:xfrm>
            <a:custGeom>
              <a:avLst/>
              <a:gdLst/>
              <a:ahLst/>
              <a:cxnLst/>
              <a:rect l="l" t="t" r="r" b="b"/>
              <a:pathLst>
                <a:path w="296"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4"/>
            <p:cNvSpPr/>
            <p:nvPr/>
          </p:nvSpPr>
          <p:spPr>
            <a:xfrm>
              <a:off x="2735796" y="3346656"/>
              <a:ext cx="53871" cy="53871"/>
            </a:xfrm>
            <a:custGeom>
              <a:avLst/>
              <a:gdLst/>
              <a:ahLst/>
              <a:cxnLst/>
              <a:rect l="l" t="t" r="r" b="b"/>
              <a:pathLst>
                <a:path w="296" h="296" extrusionOk="0">
                  <a:moveTo>
                    <a:pt x="0" y="0"/>
                  </a:moveTo>
                  <a:lnTo>
                    <a:pt x="0"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4"/>
            <p:cNvSpPr/>
            <p:nvPr/>
          </p:nvSpPr>
          <p:spPr>
            <a:xfrm>
              <a:off x="2621138" y="3346656"/>
              <a:ext cx="53871" cy="53871"/>
            </a:xfrm>
            <a:custGeom>
              <a:avLst/>
              <a:gdLst/>
              <a:ahLst/>
              <a:cxnLst/>
              <a:rect l="l" t="t" r="r" b="b"/>
              <a:pathLst>
                <a:path w="296"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4"/>
            <p:cNvSpPr/>
            <p:nvPr/>
          </p:nvSpPr>
          <p:spPr>
            <a:xfrm>
              <a:off x="2963292" y="3493528"/>
              <a:ext cx="53871" cy="53871"/>
            </a:xfrm>
            <a:custGeom>
              <a:avLst/>
              <a:gdLst/>
              <a:ahLst/>
              <a:cxnLst/>
              <a:rect l="l" t="t" r="r" b="b"/>
              <a:pathLst>
                <a:path w="296"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4"/>
            <p:cNvSpPr/>
            <p:nvPr/>
          </p:nvSpPr>
          <p:spPr>
            <a:xfrm>
              <a:off x="2848634" y="3493528"/>
              <a:ext cx="53871" cy="53871"/>
            </a:xfrm>
            <a:custGeom>
              <a:avLst/>
              <a:gdLst/>
              <a:ahLst/>
              <a:cxnLst/>
              <a:rect l="l" t="t" r="r" b="b"/>
              <a:pathLst>
                <a:path w="296"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4"/>
            <p:cNvSpPr/>
            <p:nvPr/>
          </p:nvSpPr>
          <p:spPr>
            <a:xfrm>
              <a:off x="2735796" y="3493528"/>
              <a:ext cx="53871" cy="53871"/>
            </a:xfrm>
            <a:custGeom>
              <a:avLst/>
              <a:gdLst/>
              <a:ahLst/>
              <a:cxnLst/>
              <a:rect l="l" t="t" r="r" b="b"/>
              <a:pathLst>
                <a:path w="296" h="296" extrusionOk="0">
                  <a:moveTo>
                    <a:pt x="0" y="0"/>
                  </a:moveTo>
                  <a:lnTo>
                    <a:pt x="0"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4"/>
            <p:cNvSpPr/>
            <p:nvPr/>
          </p:nvSpPr>
          <p:spPr>
            <a:xfrm>
              <a:off x="2621138" y="3493528"/>
              <a:ext cx="53871" cy="53871"/>
            </a:xfrm>
            <a:custGeom>
              <a:avLst/>
              <a:gdLst/>
              <a:ahLst/>
              <a:cxnLst/>
              <a:rect l="l" t="t" r="r" b="b"/>
              <a:pathLst>
                <a:path w="296"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4"/>
            <p:cNvSpPr/>
            <p:nvPr/>
          </p:nvSpPr>
          <p:spPr>
            <a:xfrm>
              <a:off x="2963292" y="3640400"/>
              <a:ext cx="53871" cy="53871"/>
            </a:xfrm>
            <a:custGeom>
              <a:avLst/>
              <a:gdLst/>
              <a:ahLst/>
              <a:cxnLst/>
              <a:rect l="l" t="t" r="r" b="b"/>
              <a:pathLst>
                <a:path w="296"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4"/>
            <p:cNvSpPr/>
            <p:nvPr/>
          </p:nvSpPr>
          <p:spPr>
            <a:xfrm>
              <a:off x="2848634" y="3640400"/>
              <a:ext cx="53871" cy="53871"/>
            </a:xfrm>
            <a:custGeom>
              <a:avLst/>
              <a:gdLst/>
              <a:ahLst/>
              <a:cxnLst/>
              <a:rect l="l" t="t" r="r" b="b"/>
              <a:pathLst>
                <a:path w="296"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4"/>
            <p:cNvSpPr/>
            <p:nvPr/>
          </p:nvSpPr>
          <p:spPr>
            <a:xfrm>
              <a:off x="2735796" y="3640400"/>
              <a:ext cx="53871" cy="53871"/>
            </a:xfrm>
            <a:custGeom>
              <a:avLst/>
              <a:gdLst/>
              <a:ahLst/>
              <a:cxnLst/>
              <a:rect l="l" t="t" r="r" b="b"/>
              <a:pathLst>
                <a:path w="296" h="296" extrusionOk="0">
                  <a:moveTo>
                    <a:pt x="0" y="0"/>
                  </a:moveTo>
                  <a:lnTo>
                    <a:pt x="0"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4"/>
            <p:cNvSpPr/>
            <p:nvPr/>
          </p:nvSpPr>
          <p:spPr>
            <a:xfrm>
              <a:off x="2621138" y="3640400"/>
              <a:ext cx="53871" cy="53871"/>
            </a:xfrm>
            <a:custGeom>
              <a:avLst/>
              <a:gdLst/>
              <a:ahLst/>
              <a:cxnLst/>
              <a:rect l="l" t="t" r="r" b="b"/>
              <a:pathLst>
                <a:path w="296"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4"/>
            <p:cNvSpPr/>
            <p:nvPr/>
          </p:nvSpPr>
          <p:spPr>
            <a:xfrm>
              <a:off x="-2121527" y="3015238"/>
              <a:ext cx="1562085" cy="1313112"/>
            </a:xfrm>
            <a:custGeom>
              <a:avLst/>
              <a:gdLst/>
              <a:ahLst/>
              <a:cxnLst/>
              <a:rect l="l" t="t" r="r" b="b"/>
              <a:pathLst>
                <a:path w="8583" h="7215" extrusionOk="0">
                  <a:moveTo>
                    <a:pt x="1" y="0"/>
                  </a:moveTo>
                  <a:lnTo>
                    <a:pt x="1" y="7214"/>
                  </a:lnTo>
                  <a:lnTo>
                    <a:pt x="8582" y="7214"/>
                  </a:lnTo>
                  <a:lnTo>
                    <a:pt x="8582"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4"/>
            <p:cNvSpPr/>
            <p:nvPr/>
          </p:nvSpPr>
          <p:spPr>
            <a:xfrm>
              <a:off x="-1055751" y="2014070"/>
              <a:ext cx="496307" cy="2314280"/>
            </a:xfrm>
            <a:custGeom>
              <a:avLst/>
              <a:gdLst/>
              <a:ahLst/>
              <a:cxnLst/>
              <a:rect l="l" t="t" r="r" b="b"/>
              <a:pathLst>
                <a:path w="2727" h="12716" extrusionOk="0">
                  <a:moveTo>
                    <a:pt x="0" y="0"/>
                  </a:moveTo>
                  <a:lnTo>
                    <a:pt x="0" y="12715"/>
                  </a:lnTo>
                  <a:lnTo>
                    <a:pt x="2726" y="12715"/>
                  </a:lnTo>
                  <a:lnTo>
                    <a:pt x="2726"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24"/>
            <p:cNvSpPr/>
            <p:nvPr/>
          </p:nvSpPr>
          <p:spPr>
            <a:xfrm>
              <a:off x="-663547" y="2135826"/>
              <a:ext cx="53871" cy="53871"/>
            </a:xfrm>
            <a:custGeom>
              <a:avLst/>
              <a:gdLst/>
              <a:ahLst/>
              <a:cxnLst/>
              <a:rect l="l" t="t" r="r" b="b"/>
              <a:pathLst>
                <a:path w="296" h="296" extrusionOk="0">
                  <a:moveTo>
                    <a:pt x="0" y="1"/>
                  </a:moveTo>
                  <a:lnTo>
                    <a:pt x="0" y="296"/>
                  </a:lnTo>
                  <a:lnTo>
                    <a:pt x="295" y="296"/>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24"/>
            <p:cNvSpPr/>
            <p:nvPr/>
          </p:nvSpPr>
          <p:spPr>
            <a:xfrm>
              <a:off x="-778206" y="2135826"/>
              <a:ext cx="55691" cy="53871"/>
            </a:xfrm>
            <a:custGeom>
              <a:avLst/>
              <a:gdLst/>
              <a:ahLst/>
              <a:cxnLst/>
              <a:rect l="l" t="t" r="r" b="b"/>
              <a:pathLst>
                <a:path w="306" h="296" extrusionOk="0">
                  <a:moveTo>
                    <a:pt x="0" y="1"/>
                  </a:moveTo>
                  <a:lnTo>
                    <a:pt x="0" y="296"/>
                  </a:lnTo>
                  <a:lnTo>
                    <a:pt x="306" y="296"/>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4"/>
            <p:cNvSpPr/>
            <p:nvPr/>
          </p:nvSpPr>
          <p:spPr>
            <a:xfrm>
              <a:off x="-891044" y="2135826"/>
              <a:ext cx="54053" cy="53871"/>
            </a:xfrm>
            <a:custGeom>
              <a:avLst/>
              <a:gdLst/>
              <a:ahLst/>
              <a:cxnLst/>
              <a:rect l="l" t="t" r="r" b="b"/>
              <a:pathLst>
                <a:path w="297"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4"/>
            <p:cNvSpPr/>
            <p:nvPr/>
          </p:nvSpPr>
          <p:spPr>
            <a:xfrm>
              <a:off x="-1005520" y="2135826"/>
              <a:ext cx="55509" cy="53871"/>
            </a:xfrm>
            <a:custGeom>
              <a:avLst/>
              <a:gdLst/>
              <a:ahLst/>
              <a:cxnLst/>
              <a:rect l="l" t="t" r="r" b="b"/>
              <a:pathLst>
                <a:path w="305" h="296" extrusionOk="0">
                  <a:moveTo>
                    <a:pt x="0" y="1"/>
                  </a:moveTo>
                  <a:lnTo>
                    <a:pt x="0" y="296"/>
                  </a:lnTo>
                  <a:lnTo>
                    <a:pt x="305" y="296"/>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4"/>
            <p:cNvSpPr/>
            <p:nvPr/>
          </p:nvSpPr>
          <p:spPr>
            <a:xfrm>
              <a:off x="-663547" y="2282698"/>
              <a:ext cx="53871" cy="53871"/>
            </a:xfrm>
            <a:custGeom>
              <a:avLst/>
              <a:gdLst/>
              <a:ahLst/>
              <a:cxnLst/>
              <a:rect l="l" t="t" r="r" b="b"/>
              <a:pathLst>
                <a:path w="296" h="296" extrusionOk="0">
                  <a:moveTo>
                    <a:pt x="0" y="1"/>
                  </a:moveTo>
                  <a:lnTo>
                    <a:pt x="0" y="296"/>
                  </a:lnTo>
                  <a:lnTo>
                    <a:pt x="295" y="296"/>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4"/>
            <p:cNvSpPr/>
            <p:nvPr/>
          </p:nvSpPr>
          <p:spPr>
            <a:xfrm>
              <a:off x="-778206" y="2282698"/>
              <a:ext cx="55691" cy="53871"/>
            </a:xfrm>
            <a:custGeom>
              <a:avLst/>
              <a:gdLst/>
              <a:ahLst/>
              <a:cxnLst/>
              <a:rect l="l" t="t" r="r" b="b"/>
              <a:pathLst>
                <a:path w="306" h="296" extrusionOk="0">
                  <a:moveTo>
                    <a:pt x="0" y="1"/>
                  </a:moveTo>
                  <a:lnTo>
                    <a:pt x="0" y="296"/>
                  </a:lnTo>
                  <a:lnTo>
                    <a:pt x="306" y="296"/>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4"/>
            <p:cNvSpPr/>
            <p:nvPr/>
          </p:nvSpPr>
          <p:spPr>
            <a:xfrm>
              <a:off x="-891044" y="2282698"/>
              <a:ext cx="54053" cy="53871"/>
            </a:xfrm>
            <a:custGeom>
              <a:avLst/>
              <a:gdLst/>
              <a:ahLst/>
              <a:cxnLst/>
              <a:rect l="l" t="t" r="r" b="b"/>
              <a:pathLst>
                <a:path w="297"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4"/>
            <p:cNvSpPr/>
            <p:nvPr/>
          </p:nvSpPr>
          <p:spPr>
            <a:xfrm>
              <a:off x="-1005520" y="2282698"/>
              <a:ext cx="55509" cy="53871"/>
            </a:xfrm>
            <a:custGeom>
              <a:avLst/>
              <a:gdLst/>
              <a:ahLst/>
              <a:cxnLst/>
              <a:rect l="l" t="t" r="r" b="b"/>
              <a:pathLst>
                <a:path w="305" h="296" extrusionOk="0">
                  <a:moveTo>
                    <a:pt x="0" y="1"/>
                  </a:moveTo>
                  <a:lnTo>
                    <a:pt x="0" y="296"/>
                  </a:lnTo>
                  <a:lnTo>
                    <a:pt x="305" y="296"/>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4"/>
            <p:cNvSpPr/>
            <p:nvPr/>
          </p:nvSpPr>
          <p:spPr>
            <a:xfrm>
              <a:off x="-663547" y="2429570"/>
              <a:ext cx="53871" cy="53871"/>
            </a:xfrm>
            <a:custGeom>
              <a:avLst/>
              <a:gdLst/>
              <a:ahLst/>
              <a:cxnLst/>
              <a:rect l="l" t="t" r="r" b="b"/>
              <a:pathLst>
                <a:path w="296" h="296" extrusionOk="0">
                  <a:moveTo>
                    <a:pt x="0" y="1"/>
                  </a:moveTo>
                  <a:lnTo>
                    <a:pt x="0" y="296"/>
                  </a:lnTo>
                  <a:lnTo>
                    <a:pt x="295" y="296"/>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24"/>
            <p:cNvSpPr/>
            <p:nvPr/>
          </p:nvSpPr>
          <p:spPr>
            <a:xfrm>
              <a:off x="-778206" y="2429570"/>
              <a:ext cx="55691" cy="53871"/>
            </a:xfrm>
            <a:custGeom>
              <a:avLst/>
              <a:gdLst/>
              <a:ahLst/>
              <a:cxnLst/>
              <a:rect l="l" t="t" r="r" b="b"/>
              <a:pathLst>
                <a:path w="306" h="296" extrusionOk="0">
                  <a:moveTo>
                    <a:pt x="0" y="1"/>
                  </a:moveTo>
                  <a:lnTo>
                    <a:pt x="0" y="296"/>
                  </a:lnTo>
                  <a:lnTo>
                    <a:pt x="306" y="296"/>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24"/>
            <p:cNvSpPr/>
            <p:nvPr/>
          </p:nvSpPr>
          <p:spPr>
            <a:xfrm>
              <a:off x="-891044" y="2429570"/>
              <a:ext cx="54053" cy="53871"/>
            </a:xfrm>
            <a:custGeom>
              <a:avLst/>
              <a:gdLst/>
              <a:ahLst/>
              <a:cxnLst/>
              <a:rect l="l" t="t" r="r" b="b"/>
              <a:pathLst>
                <a:path w="297"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24"/>
            <p:cNvSpPr/>
            <p:nvPr/>
          </p:nvSpPr>
          <p:spPr>
            <a:xfrm>
              <a:off x="-1005520" y="2429570"/>
              <a:ext cx="55509" cy="53871"/>
            </a:xfrm>
            <a:custGeom>
              <a:avLst/>
              <a:gdLst/>
              <a:ahLst/>
              <a:cxnLst/>
              <a:rect l="l" t="t" r="r" b="b"/>
              <a:pathLst>
                <a:path w="305" h="296" extrusionOk="0">
                  <a:moveTo>
                    <a:pt x="0" y="1"/>
                  </a:moveTo>
                  <a:lnTo>
                    <a:pt x="0" y="296"/>
                  </a:lnTo>
                  <a:lnTo>
                    <a:pt x="305" y="296"/>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4"/>
            <p:cNvSpPr/>
            <p:nvPr/>
          </p:nvSpPr>
          <p:spPr>
            <a:xfrm>
              <a:off x="-663547" y="2574622"/>
              <a:ext cx="53871" cy="55691"/>
            </a:xfrm>
            <a:custGeom>
              <a:avLst/>
              <a:gdLst/>
              <a:ahLst/>
              <a:cxnLst/>
              <a:rect l="l" t="t" r="r" b="b"/>
              <a:pathLst>
                <a:path w="296" h="306" extrusionOk="0">
                  <a:moveTo>
                    <a:pt x="0" y="0"/>
                  </a:moveTo>
                  <a:lnTo>
                    <a:pt x="0" y="306"/>
                  </a:lnTo>
                  <a:lnTo>
                    <a:pt x="295" y="306"/>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4"/>
            <p:cNvSpPr/>
            <p:nvPr/>
          </p:nvSpPr>
          <p:spPr>
            <a:xfrm>
              <a:off x="-778206" y="2574622"/>
              <a:ext cx="55691" cy="55691"/>
            </a:xfrm>
            <a:custGeom>
              <a:avLst/>
              <a:gdLst/>
              <a:ahLst/>
              <a:cxnLst/>
              <a:rect l="l" t="t" r="r" b="b"/>
              <a:pathLst>
                <a:path w="306" h="306" extrusionOk="0">
                  <a:moveTo>
                    <a:pt x="0" y="0"/>
                  </a:moveTo>
                  <a:lnTo>
                    <a:pt x="0" y="306"/>
                  </a:lnTo>
                  <a:lnTo>
                    <a:pt x="306" y="30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4"/>
            <p:cNvSpPr/>
            <p:nvPr/>
          </p:nvSpPr>
          <p:spPr>
            <a:xfrm>
              <a:off x="-891044" y="2574622"/>
              <a:ext cx="54053" cy="55691"/>
            </a:xfrm>
            <a:custGeom>
              <a:avLst/>
              <a:gdLst/>
              <a:ahLst/>
              <a:cxnLst/>
              <a:rect l="l" t="t" r="r" b="b"/>
              <a:pathLst>
                <a:path w="297" h="306" extrusionOk="0">
                  <a:moveTo>
                    <a:pt x="1" y="0"/>
                  </a:moveTo>
                  <a:lnTo>
                    <a:pt x="1" y="306"/>
                  </a:lnTo>
                  <a:lnTo>
                    <a:pt x="296" y="306"/>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24"/>
            <p:cNvSpPr/>
            <p:nvPr/>
          </p:nvSpPr>
          <p:spPr>
            <a:xfrm>
              <a:off x="-1005520" y="2574622"/>
              <a:ext cx="55509" cy="55691"/>
            </a:xfrm>
            <a:custGeom>
              <a:avLst/>
              <a:gdLst/>
              <a:ahLst/>
              <a:cxnLst/>
              <a:rect l="l" t="t" r="r" b="b"/>
              <a:pathLst>
                <a:path w="305" h="306" extrusionOk="0">
                  <a:moveTo>
                    <a:pt x="0" y="0"/>
                  </a:moveTo>
                  <a:lnTo>
                    <a:pt x="0" y="306"/>
                  </a:lnTo>
                  <a:lnTo>
                    <a:pt x="305" y="306"/>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24"/>
            <p:cNvSpPr/>
            <p:nvPr/>
          </p:nvSpPr>
          <p:spPr>
            <a:xfrm>
              <a:off x="-663547" y="2721494"/>
              <a:ext cx="53871" cy="55691"/>
            </a:xfrm>
            <a:custGeom>
              <a:avLst/>
              <a:gdLst/>
              <a:ahLst/>
              <a:cxnLst/>
              <a:rect l="l" t="t" r="r" b="b"/>
              <a:pathLst>
                <a:path w="296" h="306" extrusionOk="0">
                  <a:moveTo>
                    <a:pt x="0" y="0"/>
                  </a:moveTo>
                  <a:lnTo>
                    <a:pt x="0" y="306"/>
                  </a:lnTo>
                  <a:lnTo>
                    <a:pt x="295" y="306"/>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4"/>
            <p:cNvSpPr/>
            <p:nvPr/>
          </p:nvSpPr>
          <p:spPr>
            <a:xfrm>
              <a:off x="-778206" y="2721494"/>
              <a:ext cx="55691" cy="55691"/>
            </a:xfrm>
            <a:custGeom>
              <a:avLst/>
              <a:gdLst/>
              <a:ahLst/>
              <a:cxnLst/>
              <a:rect l="l" t="t" r="r" b="b"/>
              <a:pathLst>
                <a:path w="306" h="306" extrusionOk="0">
                  <a:moveTo>
                    <a:pt x="0" y="0"/>
                  </a:moveTo>
                  <a:lnTo>
                    <a:pt x="0" y="306"/>
                  </a:lnTo>
                  <a:lnTo>
                    <a:pt x="306" y="30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4"/>
            <p:cNvSpPr/>
            <p:nvPr/>
          </p:nvSpPr>
          <p:spPr>
            <a:xfrm>
              <a:off x="-891044" y="2721494"/>
              <a:ext cx="54053" cy="55691"/>
            </a:xfrm>
            <a:custGeom>
              <a:avLst/>
              <a:gdLst/>
              <a:ahLst/>
              <a:cxnLst/>
              <a:rect l="l" t="t" r="r" b="b"/>
              <a:pathLst>
                <a:path w="297" h="306" extrusionOk="0">
                  <a:moveTo>
                    <a:pt x="1" y="0"/>
                  </a:moveTo>
                  <a:lnTo>
                    <a:pt x="1" y="306"/>
                  </a:lnTo>
                  <a:lnTo>
                    <a:pt x="296" y="306"/>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4"/>
            <p:cNvSpPr/>
            <p:nvPr/>
          </p:nvSpPr>
          <p:spPr>
            <a:xfrm>
              <a:off x="-1005520" y="2721494"/>
              <a:ext cx="55509" cy="55691"/>
            </a:xfrm>
            <a:custGeom>
              <a:avLst/>
              <a:gdLst/>
              <a:ahLst/>
              <a:cxnLst/>
              <a:rect l="l" t="t" r="r" b="b"/>
              <a:pathLst>
                <a:path w="305" h="306" extrusionOk="0">
                  <a:moveTo>
                    <a:pt x="0" y="0"/>
                  </a:moveTo>
                  <a:lnTo>
                    <a:pt x="0" y="306"/>
                  </a:lnTo>
                  <a:lnTo>
                    <a:pt x="305" y="306"/>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4"/>
            <p:cNvSpPr/>
            <p:nvPr/>
          </p:nvSpPr>
          <p:spPr>
            <a:xfrm>
              <a:off x="-663547" y="2868366"/>
              <a:ext cx="53871" cy="53871"/>
            </a:xfrm>
            <a:custGeom>
              <a:avLst/>
              <a:gdLst/>
              <a:ahLst/>
              <a:cxnLst/>
              <a:rect l="l" t="t" r="r" b="b"/>
              <a:pathLst>
                <a:path w="296" h="296" extrusionOk="0">
                  <a:moveTo>
                    <a:pt x="0" y="0"/>
                  </a:moveTo>
                  <a:lnTo>
                    <a:pt x="0" y="295"/>
                  </a:lnTo>
                  <a:lnTo>
                    <a:pt x="295" y="295"/>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4"/>
            <p:cNvSpPr/>
            <p:nvPr/>
          </p:nvSpPr>
          <p:spPr>
            <a:xfrm>
              <a:off x="-778206" y="2868366"/>
              <a:ext cx="55691" cy="53871"/>
            </a:xfrm>
            <a:custGeom>
              <a:avLst/>
              <a:gdLst/>
              <a:ahLst/>
              <a:cxnLst/>
              <a:rect l="l" t="t" r="r" b="b"/>
              <a:pathLst>
                <a:path w="306" h="296" extrusionOk="0">
                  <a:moveTo>
                    <a:pt x="0" y="0"/>
                  </a:moveTo>
                  <a:lnTo>
                    <a:pt x="0" y="295"/>
                  </a:lnTo>
                  <a:lnTo>
                    <a:pt x="306" y="295"/>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4"/>
            <p:cNvSpPr/>
            <p:nvPr/>
          </p:nvSpPr>
          <p:spPr>
            <a:xfrm>
              <a:off x="-891044" y="2868366"/>
              <a:ext cx="54053" cy="53871"/>
            </a:xfrm>
            <a:custGeom>
              <a:avLst/>
              <a:gdLst/>
              <a:ahLst/>
              <a:cxnLst/>
              <a:rect l="l" t="t" r="r" b="b"/>
              <a:pathLst>
                <a:path w="297"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4"/>
            <p:cNvSpPr/>
            <p:nvPr/>
          </p:nvSpPr>
          <p:spPr>
            <a:xfrm>
              <a:off x="-1005520" y="2868366"/>
              <a:ext cx="55509" cy="53871"/>
            </a:xfrm>
            <a:custGeom>
              <a:avLst/>
              <a:gdLst/>
              <a:ahLst/>
              <a:cxnLst/>
              <a:rect l="l" t="t" r="r" b="b"/>
              <a:pathLst>
                <a:path w="305" h="296" extrusionOk="0">
                  <a:moveTo>
                    <a:pt x="0" y="0"/>
                  </a:moveTo>
                  <a:lnTo>
                    <a:pt x="0" y="295"/>
                  </a:lnTo>
                  <a:lnTo>
                    <a:pt x="305" y="295"/>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4"/>
            <p:cNvSpPr/>
            <p:nvPr/>
          </p:nvSpPr>
          <p:spPr>
            <a:xfrm>
              <a:off x="-663547" y="3015238"/>
              <a:ext cx="53871" cy="53871"/>
            </a:xfrm>
            <a:custGeom>
              <a:avLst/>
              <a:gdLst/>
              <a:ahLst/>
              <a:cxnLst/>
              <a:rect l="l" t="t" r="r" b="b"/>
              <a:pathLst>
                <a:path w="296" h="296" extrusionOk="0">
                  <a:moveTo>
                    <a:pt x="0" y="0"/>
                  </a:moveTo>
                  <a:lnTo>
                    <a:pt x="0" y="295"/>
                  </a:lnTo>
                  <a:lnTo>
                    <a:pt x="295" y="295"/>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4"/>
            <p:cNvSpPr/>
            <p:nvPr/>
          </p:nvSpPr>
          <p:spPr>
            <a:xfrm>
              <a:off x="-778206" y="3015238"/>
              <a:ext cx="55691" cy="53871"/>
            </a:xfrm>
            <a:custGeom>
              <a:avLst/>
              <a:gdLst/>
              <a:ahLst/>
              <a:cxnLst/>
              <a:rect l="l" t="t" r="r" b="b"/>
              <a:pathLst>
                <a:path w="306" h="296" extrusionOk="0">
                  <a:moveTo>
                    <a:pt x="0" y="0"/>
                  </a:moveTo>
                  <a:lnTo>
                    <a:pt x="0" y="295"/>
                  </a:lnTo>
                  <a:lnTo>
                    <a:pt x="306" y="295"/>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4"/>
            <p:cNvSpPr/>
            <p:nvPr/>
          </p:nvSpPr>
          <p:spPr>
            <a:xfrm>
              <a:off x="-891044" y="3015238"/>
              <a:ext cx="54053" cy="53871"/>
            </a:xfrm>
            <a:custGeom>
              <a:avLst/>
              <a:gdLst/>
              <a:ahLst/>
              <a:cxnLst/>
              <a:rect l="l" t="t" r="r" b="b"/>
              <a:pathLst>
                <a:path w="297"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4"/>
            <p:cNvSpPr/>
            <p:nvPr/>
          </p:nvSpPr>
          <p:spPr>
            <a:xfrm>
              <a:off x="-1005520" y="3015238"/>
              <a:ext cx="55509" cy="53871"/>
            </a:xfrm>
            <a:custGeom>
              <a:avLst/>
              <a:gdLst/>
              <a:ahLst/>
              <a:cxnLst/>
              <a:rect l="l" t="t" r="r" b="b"/>
              <a:pathLst>
                <a:path w="305" h="296" extrusionOk="0">
                  <a:moveTo>
                    <a:pt x="0" y="0"/>
                  </a:moveTo>
                  <a:lnTo>
                    <a:pt x="0" y="295"/>
                  </a:lnTo>
                  <a:lnTo>
                    <a:pt x="305" y="295"/>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4"/>
            <p:cNvSpPr/>
            <p:nvPr/>
          </p:nvSpPr>
          <p:spPr>
            <a:xfrm>
              <a:off x="-663547" y="3162110"/>
              <a:ext cx="53871" cy="53871"/>
            </a:xfrm>
            <a:custGeom>
              <a:avLst/>
              <a:gdLst/>
              <a:ahLst/>
              <a:cxnLst/>
              <a:rect l="l" t="t" r="r" b="b"/>
              <a:pathLst>
                <a:path w="296" h="296" extrusionOk="0">
                  <a:moveTo>
                    <a:pt x="0" y="0"/>
                  </a:moveTo>
                  <a:lnTo>
                    <a:pt x="0" y="295"/>
                  </a:lnTo>
                  <a:lnTo>
                    <a:pt x="295" y="295"/>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4"/>
            <p:cNvSpPr/>
            <p:nvPr/>
          </p:nvSpPr>
          <p:spPr>
            <a:xfrm>
              <a:off x="-778206" y="3162110"/>
              <a:ext cx="55691" cy="53871"/>
            </a:xfrm>
            <a:custGeom>
              <a:avLst/>
              <a:gdLst/>
              <a:ahLst/>
              <a:cxnLst/>
              <a:rect l="l" t="t" r="r" b="b"/>
              <a:pathLst>
                <a:path w="306" h="296" extrusionOk="0">
                  <a:moveTo>
                    <a:pt x="0" y="0"/>
                  </a:moveTo>
                  <a:lnTo>
                    <a:pt x="0" y="295"/>
                  </a:lnTo>
                  <a:lnTo>
                    <a:pt x="306" y="295"/>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4"/>
            <p:cNvSpPr/>
            <p:nvPr/>
          </p:nvSpPr>
          <p:spPr>
            <a:xfrm>
              <a:off x="-891044" y="3162110"/>
              <a:ext cx="54053" cy="53871"/>
            </a:xfrm>
            <a:custGeom>
              <a:avLst/>
              <a:gdLst/>
              <a:ahLst/>
              <a:cxnLst/>
              <a:rect l="l" t="t" r="r" b="b"/>
              <a:pathLst>
                <a:path w="297"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4"/>
            <p:cNvSpPr/>
            <p:nvPr/>
          </p:nvSpPr>
          <p:spPr>
            <a:xfrm>
              <a:off x="-1005520" y="3162110"/>
              <a:ext cx="55509" cy="53871"/>
            </a:xfrm>
            <a:custGeom>
              <a:avLst/>
              <a:gdLst/>
              <a:ahLst/>
              <a:cxnLst/>
              <a:rect l="l" t="t" r="r" b="b"/>
              <a:pathLst>
                <a:path w="305" h="296" extrusionOk="0">
                  <a:moveTo>
                    <a:pt x="0" y="0"/>
                  </a:moveTo>
                  <a:lnTo>
                    <a:pt x="0" y="295"/>
                  </a:lnTo>
                  <a:lnTo>
                    <a:pt x="305" y="295"/>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4"/>
            <p:cNvSpPr/>
            <p:nvPr/>
          </p:nvSpPr>
          <p:spPr>
            <a:xfrm>
              <a:off x="-663547" y="3308982"/>
              <a:ext cx="53871" cy="53871"/>
            </a:xfrm>
            <a:custGeom>
              <a:avLst/>
              <a:gdLst/>
              <a:ahLst/>
              <a:cxnLst/>
              <a:rect l="l" t="t" r="r" b="b"/>
              <a:pathLst>
                <a:path w="296" h="296" extrusionOk="0">
                  <a:moveTo>
                    <a:pt x="0" y="0"/>
                  </a:moveTo>
                  <a:lnTo>
                    <a:pt x="0" y="295"/>
                  </a:lnTo>
                  <a:lnTo>
                    <a:pt x="295" y="295"/>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4"/>
            <p:cNvSpPr/>
            <p:nvPr/>
          </p:nvSpPr>
          <p:spPr>
            <a:xfrm>
              <a:off x="-778206" y="3308982"/>
              <a:ext cx="55691" cy="53871"/>
            </a:xfrm>
            <a:custGeom>
              <a:avLst/>
              <a:gdLst/>
              <a:ahLst/>
              <a:cxnLst/>
              <a:rect l="l" t="t" r="r" b="b"/>
              <a:pathLst>
                <a:path w="306" h="296" extrusionOk="0">
                  <a:moveTo>
                    <a:pt x="0" y="0"/>
                  </a:moveTo>
                  <a:lnTo>
                    <a:pt x="0" y="295"/>
                  </a:lnTo>
                  <a:lnTo>
                    <a:pt x="306" y="295"/>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4"/>
            <p:cNvSpPr/>
            <p:nvPr/>
          </p:nvSpPr>
          <p:spPr>
            <a:xfrm>
              <a:off x="-891044" y="3308982"/>
              <a:ext cx="54053" cy="53871"/>
            </a:xfrm>
            <a:custGeom>
              <a:avLst/>
              <a:gdLst/>
              <a:ahLst/>
              <a:cxnLst/>
              <a:rect l="l" t="t" r="r" b="b"/>
              <a:pathLst>
                <a:path w="297"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24"/>
            <p:cNvSpPr/>
            <p:nvPr/>
          </p:nvSpPr>
          <p:spPr>
            <a:xfrm>
              <a:off x="-1005520" y="3308982"/>
              <a:ext cx="55509" cy="53871"/>
            </a:xfrm>
            <a:custGeom>
              <a:avLst/>
              <a:gdLst/>
              <a:ahLst/>
              <a:cxnLst/>
              <a:rect l="l" t="t" r="r" b="b"/>
              <a:pathLst>
                <a:path w="305" h="296" extrusionOk="0">
                  <a:moveTo>
                    <a:pt x="0" y="0"/>
                  </a:moveTo>
                  <a:lnTo>
                    <a:pt x="0" y="295"/>
                  </a:lnTo>
                  <a:lnTo>
                    <a:pt x="305" y="295"/>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24"/>
            <p:cNvSpPr/>
            <p:nvPr/>
          </p:nvSpPr>
          <p:spPr>
            <a:xfrm>
              <a:off x="-663547" y="3455854"/>
              <a:ext cx="53871" cy="53871"/>
            </a:xfrm>
            <a:custGeom>
              <a:avLst/>
              <a:gdLst/>
              <a:ahLst/>
              <a:cxnLst/>
              <a:rect l="l" t="t" r="r" b="b"/>
              <a:pathLst>
                <a:path w="296" h="296" extrusionOk="0">
                  <a:moveTo>
                    <a:pt x="0" y="0"/>
                  </a:moveTo>
                  <a:lnTo>
                    <a:pt x="0" y="295"/>
                  </a:lnTo>
                  <a:lnTo>
                    <a:pt x="295" y="295"/>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4"/>
            <p:cNvSpPr/>
            <p:nvPr/>
          </p:nvSpPr>
          <p:spPr>
            <a:xfrm>
              <a:off x="-778206" y="3455854"/>
              <a:ext cx="55691" cy="53871"/>
            </a:xfrm>
            <a:custGeom>
              <a:avLst/>
              <a:gdLst/>
              <a:ahLst/>
              <a:cxnLst/>
              <a:rect l="l" t="t" r="r" b="b"/>
              <a:pathLst>
                <a:path w="306" h="296" extrusionOk="0">
                  <a:moveTo>
                    <a:pt x="0" y="0"/>
                  </a:moveTo>
                  <a:lnTo>
                    <a:pt x="0" y="295"/>
                  </a:lnTo>
                  <a:lnTo>
                    <a:pt x="306" y="295"/>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24"/>
            <p:cNvSpPr/>
            <p:nvPr/>
          </p:nvSpPr>
          <p:spPr>
            <a:xfrm>
              <a:off x="-891044" y="3455854"/>
              <a:ext cx="54053" cy="53871"/>
            </a:xfrm>
            <a:custGeom>
              <a:avLst/>
              <a:gdLst/>
              <a:ahLst/>
              <a:cxnLst/>
              <a:rect l="l" t="t" r="r" b="b"/>
              <a:pathLst>
                <a:path w="297"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4"/>
            <p:cNvSpPr/>
            <p:nvPr/>
          </p:nvSpPr>
          <p:spPr>
            <a:xfrm>
              <a:off x="-1005520" y="3455854"/>
              <a:ext cx="55509" cy="53871"/>
            </a:xfrm>
            <a:custGeom>
              <a:avLst/>
              <a:gdLst/>
              <a:ahLst/>
              <a:cxnLst/>
              <a:rect l="l" t="t" r="r" b="b"/>
              <a:pathLst>
                <a:path w="305" h="296" extrusionOk="0">
                  <a:moveTo>
                    <a:pt x="0" y="0"/>
                  </a:moveTo>
                  <a:lnTo>
                    <a:pt x="0" y="295"/>
                  </a:lnTo>
                  <a:lnTo>
                    <a:pt x="305" y="295"/>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4"/>
            <p:cNvSpPr/>
            <p:nvPr/>
          </p:nvSpPr>
          <p:spPr>
            <a:xfrm>
              <a:off x="-663547" y="3602726"/>
              <a:ext cx="53871" cy="53871"/>
            </a:xfrm>
            <a:custGeom>
              <a:avLst/>
              <a:gdLst/>
              <a:ahLst/>
              <a:cxnLst/>
              <a:rect l="l" t="t" r="r" b="b"/>
              <a:pathLst>
                <a:path w="296" h="296" extrusionOk="0">
                  <a:moveTo>
                    <a:pt x="0" y="0"/>
                  </a:moveTo>
                  <a:lnTo>
                    <a:pt x="0" y="295"/>
                  </a:lnTo>
                  <a:lnTo>
                    <a:pt x="295" y="295"/>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4"/>
            <p:cNvSpPr/>
            <p:nvPr/>
          </p:nvSpPr>
          <p:spPr>
            <a:xfrm>
              <a:off x="-778206" y="3602726"/>
              <a:ext cx="55691" cy="53871"/>
            </a:xfrm>
            <a:custGeom>
              <a:avLst/>
              <a:gdLst/>
              <a:ahLst/>
              <a:cxnLst/>
              <a:rect l="l" t="t" r="r" b="b"/>
              <a:pathLst>
                <a:path w="306" h="296" extrusionOk="0">
                  <a:moveTo>
                    <a:pt x="0" y="0"/>
                  </a:moveTo>
                  <a:lnTo>
                    <a:pt x="0" y="295"/>
                  </a:lnTo>
                  <a:lnTo>
                    <a:pt x="306" y="295"/>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4"/>
            <p:cNvSpPr/>
            <p:nvPr/>
          </p:nvSpPr>
          <p:spPr>
            <a:xfrm>
              <a:off x="-891044" y="3602726"/>
              <a:ext cx="54053" cy="53871"/>
            </a:xfrm>
            <a:custGeom>
              <a:avLst/>
              <a:gdLst/>
              <a:ahLst/>
              <a:cxnLst/>
              <a:rect l="l" t="t" r="r" b="b"/>
              <a:pathLst>
                <a:path w="297"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4"/>
            <p:cNvSpPr/>
            <p:nvPr/>
          </p:nvSpPr>
          <p:spPr>
            <a:xfrm>
              <a:off x="-1005520" y="3602726"/>
              <a:ext cx="55509" cy="53871"/>
            </a:xfrm>
            <a:custGeom>
              <a:avLst/>
              <a:gdLst/>
              <a:ahLst/>
              <a:cxnLst/>
              <a:rect l="l" t="t" r="r" b="b"/>
              <a:pathLst>
                <a:path w="305" h="296" extrusionOk="0">
                  <a:moveTo>
                    <a:pt x="0" y="0"/>
                  </a:moveTo>
                  <a:lnTo>
                    <a:pt x="0" y="295"/>
                  </a:lnTo>
                  <a:lnTo>
                    <a:pt x="305" y="295"/>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24"/>
            <p:cNvSpPr/>
            <p:nvPr/>
          </p:nvSpPr>
          <p:spPr>
            <a:xfrm>
              <a:off x="-663547" y="3747778"/>
              <a:ext cx="53871" cy="55691"/>
            </a:xfrm>
            <a:custGeom>
              <a:avLst/>
              <a:gdLst/>
              <a:ahLst/>
              <a:cxnLst/>
              <a:rect l="l" t="t" r="r" b="b"/>
              <a:pathLst>
                <a:path w="296" h="306" extrusionOk="0">
                  <a:moveTo>
                    <a:pt x="0" y="1"/>
                  </a:moveTo>
                  <a:lnTo>
                    <a:pt x="0" y="305"/>
                  </a:lnTo>
                  <a:lnTo>
                    <a:pt x="295" y="305"/>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24"/>
            <p:cNvSpPr/>
            <p:nvPr/>
          </p:nvSpPr>
          <p:spPr>
            <a:xfrm>
              <a:off x="-778206" y="3747778"/>
              <a:ext cx="55691" cy="55691"/>
            </a:xfrm>
            <a:custGeom>
              <a:avLst/>
              <a:gdLst/>
              <a:ahLst/>
              <a:cxnLst/>
              <a:rect l="l" t="t" r="r" b="b"/>
              <a:pathLst>
                <a:path w="306" h="306" extrusionOk="0">
                  <a:moveTo>
                    <a:pt x="0" y="1"/>
                  </a:moveTo>
                  <a:lnTo>
                    <a:pt x="0" y="305"/>
                  </a:lnTo>
                  <a:lnTo>
                    <a:pt x="306" y="305"/>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24"/>
            <p:cNvSpPr/>
            <p:nvPr/>
          </p:nvSpPr>
          <p:spPr>
            <a:xfrm>
              <a:off x="-891044" y="3747778"/>
              <a:ext cx="54053" cy="55691"/>
            </a:xfrm>
            <a:custGeom>
              <a:avLst/>
              <a:gdLst/>
              <a:ahLst/>
              <a:cxnLst/>
              <a:rect l="l" t="t" r="r" b="b"/>
              <a:pathLst>
                <a:path w="297" h="306" extrusionOk="0">
                  <a:moveTo>
                    <a:pt x="1" y="1"/>
                  </a:moveTo>
                  <a:lnTo>
                    <a:pt x="1" y="305"/>
                  </a:lnTo>
                  <a:lnTo>
                    <a:pt x="296" y="305"/>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24"/>
            <p:cNvSpPr/>
            <p:nvPr/>
          </p:nvSpPr>
          <p:spPr>
            <a:xfrm>
              <a:off x="-1005520" y="3747778"/>
              <a:ext cx="55509" cy="55691"/>
            </a:xfrm>
            <a:custGeom>
              <a:avLst/>
              <a:gdLst/>
              <a:ahLst/>
              <a:cxnLst/>
              <a:rect l="l" t="t" r="r" b="b"/>
              <a:pathLst>
                <a:path w="305" h="306" extrusionOk="0">
                  <a:moveTo>
                    <a:pt x="0" y="1"/>
                  </a:moveTo>
                  <a:lnTo>
                    <a:pt x="0" y="305"/>
                  </a:lnTo>
                  <a:lnTo>
                    <a:pt x="305" y="305"/>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24"/>
            <p:cNvSpPr/>
            <p:nvPr/>
          </p:nvSpPr>
          <p:spPr>
            <a:xfrm>
              <a:off x="-507758" y="2737692"/>
              <a:ext cx="1026466" cy="1590658"/>
            </a:xfrm>
            <a:custGeom>
              <a:avLst/>
              <a:gdLst/>
              <a:ahLst/>
              <a:cxnLst/>
              <a:rect l="l" t="t" r="r" b="b"/>
              <a:pathLst>
                <a:path w="5640" h="8740" extrusionOk="0">
                  <a:moveTo>
                    <a:pt x="1" y="0"/>
                  </a:moveTo>
                  <a:lnTo>
                    <a:pt x="1" y="8739"/>
                  </a:lnTo>
                  <a:lnTo>
                    <a:pt x="5639" y="8739"/>
                  </a:lnTo>
                  <a:lnTo>
                    <a:pt x="5639"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24"/>
            <p:cNvSpPr/>
            <p:nvPr/>
          </p:nvSpPr>
          <p:spPr>
            <a:xfrm>
              <a:off x="-423675" y="2945351"/>
              <a:ext cx="852840" cy="68249"/>
            </a:xfrm>
            <a:custGeom>
              <a:avLst/>
              <a:gdLst/>
              <a:ahLst/>
              <a:cxnLst/>
              <a:rect l="l" t="t" r="r" b="b"/>
              <a:pathLst>
                <a:path w="4686" h="375" extrusionOk="0">
                  <a:moveTo>
                    <a:pt x="1" y="1"/>
                  </a:moveTo>
                  <a:lnTo>
                    <a:pt x="1" y="375"/>
                  </a:lnTo>
                  <a:lnTo>
                    <a:pt x="4685" y="375"/>
                  </a:lnTo>
                  <a:lnTo>
                    <a:pt x="468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24"/>
            <p:cNvSpPr/>
            <p:nvPr/>
          </p:nvSpPr>
          <p:spPr>
            <a:xfrm>
              <a:off x="-423675" y="3111879"/>
              <a:ext cx="852840" cy="66611"/>
            </a:xfrm>
            <a:custGeom>
              <a:avLst/>
              <a:gdLst/>
              <a:ahLst/>
              <a:cxnLst/>
              <a:rect l="l" t="t" r="r" b="b"/>
              <a:pathLst>
                <a:path w="4686" h="366" extrusionOk="0">
                  <a:moveTo>
                    <a:pt x="1" y="1"/>
                  </a:moveTo>
                  <a:lnTo>
                    <a:pt x="1" y="365"/>
                  </a:lnTo>
                  <a:lnTo>
                    <a:pt x="4685" y="365"/>
                  </a:lnTo>
                  <a:lnTo>
                    <a:pt x="468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24"/>
            <p:cNvSpPr/>
            <p:nvPr/>
          </p:nvSpPr>
          <p:spPr>
            <a:xfrm>
              <a:off x="-423675" y="3278589"/>
              <a:ext cx="852840" cy="66247"/>
            </a:xfrm>
            <a:custGeom>
              <a:avLst/>
              <a:gdLst/>
              <a:ahLst/>
              <a:cxnLst/>
              <a:rect l="l" t="t" r="r" b="b"/>
              <a:pathLst>
                <a:path w="4686" h="364" extrusionOk="0">
                  <a:moveTo>
                    <a:pt x="1" y="0"/>
                  </a:moveTo>
                  <a:lnTo>
                    <a:pt x="1" y="364"/>
                  </a:lnTo>
                  <a:lnTo>
                    <a:pt x="4685" y="364"/>
                  </a:lnTo>
                  <a:lnTo>
                    <a:pt x="468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24"/>
            <p:cNvSpPr/>
            <p:nvPr/>
          </p:nvSpPr>
          <p:spPr>
            <a:xfrm>
              <a:off x="-423675" y="3445117"/>
              <a:ext cx="852840" cy="66429"/>
            </a:xfrm>
            <a:custGeom>
              <a:avLst/>
              <a:gdLst/>
              <a:ahLst/>
              <a:cxnLst/>
              <a:rect l="l" t="t" r="r" b="b"/>
              <a:pathLst>
                <a:path w="4686" h="365" extrusionOk="0">
                  <a:moveTo>
                    <a:pt x="1" y="0"/>
                  </a:moveTo>
                  <a:lnTo>
                    <a:pt x="1" y="365"/>
                  </a:lnTo>
                  <a:lnTo>
                    <a:pt x="4685" y="365"/>
                  </a:lnTo>
                  <a:lnTo>
                    <a:pt x="468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24"/>
            <p:cNvSpPr/>
            <p:nvPr/>
          </p:nvSpPr>
          <p:spPr>
            <a:xfrm>
              <a:off x="3591911" y="2760806"/>
              <a:ext cx="437158" cy="1567544"/>
            </a:xfrm>
            <a:custGeom>
              <a:avLst/>
              <a:gdLst/>
              <a:ahLst/>
              <a:cxnLst/>
              <a:rect l="l" t="t" r="r" b="b"/>
              <a:pathLst>
                <a:path w="2402" h="8613" extrusionOk="0">
                  <a:moveTo>
                    <a:pt x="0" y="1"/>
                  </a:moveTo>
                  <a:lnTo>
                    <a:pt x="0" y="8612"/>
                  </a:lnTo>
                  <a:lnTo>
                    <a:pt x="2402" y="8612"/>
                  </a:lnTo>
                  <a:lnTo>
                    <a:pt x="2402"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24"/>
            <p:cNvSpPr/>
            <p:nvPr/>
          </p:nvSpPr>
          <p:spPr>
            <a:xfrm>
              <a:off x="-1481989" y="3719205"/>
              <a:ext cx="14560" cy="609146"/>
            </a:xfrm>
            <a:custGeom>
              <a:avLst/>
              <a:gdLst/>
              <a:ahLst/>
              <a:cxnLst/>
              <a:rect l="l" t="t" r="r" b="b"/>
              <a:pathLst>
                <a:path w="80" h="3347" extrusionOk="0">
                  <a:moveTo>
                    <a:pt x="0" y="0"/>
                  </a:moveTo>
                  <a:lnTo>
                    <a:pt x="0" y="3346"/>
                  </a:lnTo>
                  <a:lnTo>
                    <a:pt x="79" y="3346"/>
                  </a:lnTo>
                  <a:lnTo>
                    <a:pt x="79" y="0"/>
                  </a:lnTo>
                  <a:close/>
                </a:path>
              </a:pathLst>
            </a:custGeom>
            <a:solidFill>
              <a:srgbClr val="006B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24"/>
            <p:cNvSpPr/>
            <p:nvPr/>
          </p:nvSpPr>
          <p:spPr>
            <a:xfrm>
              <a:off x="-1566253" y="3939422"/>
              <a:ext cx="182907" cy="388929"/>
            </a:xfrm>
            <a:custGeom>
              <a:avLst/>
              <a:gdLst/>
              <a:ahLst/>
              <a:cxnLst/>
              <a:rect l="l" t="t" r="r" b="b"/>
              <a:pathLst>
                <a:path w="1005" h="2137" extrusionOk="0">
                  <a:moveTo>
                    <a:pt x="0" y="0"/>
                  </a:moveTo>
                  <a:lnTo>
                    <a:pt x="0" y="2136"/>
                  </a:lnTo>
                  <a:lnTo>
                    <a:pt x="1004" y="2136"/>
                  </a:lnTo>
                  <a:lnTo>
                    <a:pt x="1004"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4"/>
            <p:cNvSpPr/>
            <p:nvPr/>
          </p:nvSpPr>
          <p:spPr>
            <a:xfrm>
              <a:off x="-1917326" y="2469064"/>
              <a:ext cx="594768" cy="1859286"/>
            </a:xfrm>
            <a:custGeom>
              <a:avLst/>
              <a:gdLst/>
              <a:ahLst/>
              <a:cxnLst/>
              <a:rect l="l" t="t" r="r" b="b"/>
              <a:pathLst>
                <a:path w="3268" h="10216" extrusionOk="0">
                  <a:moveTo>
                    <a:pt x="1" y="0"/>
                  </a:moveTo>
                  <a:lnTo>
                    <a:pt x="1" y="10215"/>
                  </a:lnTo>
                  <a:lnTo>
                    <a:pt x="3268" y="10215"/>
                  </a:lnTo>
                  <a:lnTo>
                    <a:pt x="3268"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4"/>
            <p:cNvSpPr/>
            <p:nvPr/>
          </p:nvSpPr>
          <p:spPr>
            <a:xfrm>
              <a:off x="513246" y="2040823"/>
              <a:ext cx="501585" cy="2287527"/>
            </a:xfrm>
            <a:custGeom>
              <a:avLst/>
              <a:gdLst/>
              <a:ahLst/>
              <a:cxnLst/>
              <a:rect l="l" t="t" r="r" b="b"/>
              <a:pathLst>
                <a:path w="2756" h="12569" extrusionOk="0">
                  <a:moveTo>
                    <a:pt x="0" y="1"/>
                  </a:moveTo>
                  <a:lnTo>
                    <a:pt x="0" y="12568"/>
                  </a:lnTo>
                  <a:lnTo>
                    <a:pt x="2756" y="12568"/>
                  </a:lnTo>
                  <a:lnTo>
                    <a:pt x="2756"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4"/>
            <p:cNvSpPr/>
            <p:nvPr/>
          </p:nvSpPr>
          <p:spPr>
            <a:xfrm>
              <a:off x="-1476711" y="2538769"/>
              <a:ext cx="53871" cy="53871"/>
            </a:xfrm>
            <a:custGeom>
              <a:avLst/>
              <a:gdLst/>
              <a:ahLst/>
              <a:cxnLst/>
              <a:rect l="l" t="t" r="r" b="b"/>
              <a:pathLst>
                <a:path w="296" h="296" extrusionOk="0">
                  <a:moveTo>
                    <a:pt x="0" y="0"/>
                  </a:moveTo>
                  <a:lnTo>
                    <a:pt x="0" y="296"/>
                  </a:lnTo>
                  <a:lnTo>
                    <a:pt x="296" y="296"/>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4"/>
            <p:cNvSpPr/>
            <p:nvPr/>
          </p:nvSpPr>
          <p:spPr>
            <a:xfrm>
              <a:off x="-1589549" y="2538769"/>
              <a:ext cx="54053" cy="53871"/>
            </a:xfrm>
            <a:custGeom>
              <a:avLst/>
              <a:gdLst/>
              <a:ahLst/>
              <a:cxnLst/>
              <a:rect l="l" t="t" r="r" b="b"/>
              <a:pathLst>
                <a:path w="297" h="296" extrusionOk="0">
                  <a:moveTo>
                    <a:pt x="1" y="0"/>
                  </a:moveTo>
                  <a:lnTo>
                    <a:pt x="1" y="296"/>
                  </a:lnTo>
                  <a:lnTo>
                    <a:pt x="296" y="296"/>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4"/>
            <p:cNvSpPr/>
            <p:nvPr/>
          </p:nvSpPr>
          <p:spPr>
            <a:xfrm>
              <a:off x="-1704025" y="2538769"/>
              <a:ext cx="53871" cy="53871"/>
            </a:xfrm>
            <a:custGeom>
              <a:avLst/>
              <a:gdLst/>
              <a:ahLst/>
              <a:cxnLst/>
              <a:rect l="l" t="t" r="r" b="b"/>
              <a:pathLst>
                <a:path w="296" h="296" extrusionOk="0">
                  <a:moveTo>
                    <a:pt x="0" y="0"/>
                  </a:moveTo>
                  <a:lnTo>
                    <a:pt x="0" y="296"/>
                  </a:lnTo>
                  <a:lnTo>
                    <a:pt x="295" y="296"/>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4"/>
            <p:cNvSpPr/>
            <p:nvPr/>
          </p:nvSpPr>
          <p:spPr>
            <a:xfrm>
              <a:off x="-1818683" y="2538769"/>
              <a:ext cx="55509" cy="53871"/>
            </a:xfrm>
            <a:custGeom>
              <a:avLst/>
              <a:gdLst/>
              <a:ahLst/>
              <a:cxnLst/>
              <a:rect l="l" t="t" r="r" b="b"/>
              <a:pathLst>
                <a:path w="305" h="296" extrusionOk="0">
                  <a:moveTo>
                    <a:pt x="0" y="0"/>
                  </a:moveTo>
                  <a:lnTo>
                    <a:pt x="0" y="296"/>
                  </a:lnTo>
                  <a:lnTo>
                    <a:pt x="305" y="296"/>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4"/>
            <p:cNvSpPr/>
            <p:nvPr/>
          </p:nvSpPr>
          <p:spPr>
            <a:xfrm>
              <a:off x="-1476711" y="2684003"/>
              <a:ext cx="53871" cy="55509"/>
            </a:xfrm>
            <a:custGeom>
              <a:avLst/>
              <a:gdLst/>
              <a:ahLst/>
              <a:cxnLst/>
              <a:rect l="l" t="t" r="r" b="b"/>
              <a:pathLst>
                <a:path w="296" h="305" extrusionOk="0">
                  <a:moveTo>
                    <a:pt x="0" y="0"/>
                  </a:moveTo>
                  <a:lnTo>
                    <a:pt x="0" y="305"/>
                  </a:lnTo>
                  <a:lnTo>
                    <a:pt x="296" y="30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4"/>
            <p:cNvSpPr/>
            <p:nvPr/>
          </p:nvSpPr>
          <p:spPr>
            <a:xfrm>
              <a:off x="-1589549" y="2684003"/>
              <a:ext cx="54053" cy="55509"/>
            </a:xfrm>
            <a:custGeom>
              <a:avLst/>
              <a:gdLst/>
              <a:ahLst/>
              <a:cxnLst/>
              <a:rect l="l" t="t" r="r" b="b"/>
              <a:pathLst>
                <a:path w="297" h="305" extrusionOk="0">
                  <a:moveTo>
                    <a:pt x="1" y="0"/>
                  </a:moveTo>
                  <a:lnTo>
                    <a:pt x="1" y="305"/>
                  </a:lnTo>
                  <a:lnTo>
                    <a:pt x="296" y="30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4"/>
            <p:cNvSpPr/>
            <p:nvPr/>
          </p:nvSpPr>
          <p:spPr>
            <a:xfrm>
              <a:off x="-1704025" y="2684003"/>
              <a:ext cx="53871" cy="55509"/>
            </a:xfrm>
            <a:custGeom>
              <a:avLst/>
              <a:gdLst/>
              <a:ahLst/>
              <a:cxnLst/>
              <a:rect l="l" t="t" r="r" b="b"/>
              <a:pathLst>
                <a:path w="296" h="305" extrusionOk="0">
                  <a:moveTo>
                    <a:pt x="0" y="0"/>
                  </a:moveTo>
                  <a:lnTo>
                    <a:pt x="0" y="305"/>
                  </a:lnTo>
                  <a:lnTo>
                    <a:pt x="295" y="305"/>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4"/>
            <p:cNvSpPr/>
            <p:nvPr/>
          </p:nvSpPr>
          <p:spPr>
            <a:xfrm>
              <a:off x="-1818683" y="2684003"/>
              <a:ext cx="55509" cy="55509"/>
            </a:xfrm>
            <a:custGeom>
              <a:avLst/>
              <a:gdLst/>
              <a:ahLst/>
              <a:cxnLst/>
              <a:rect l="l" t="t" r="r" b="b"/>
              <a:pathLst>
                <a:path w="305" h="305" extrusionOk="0">
                  <a:moveTo>
                    <a:pt x="0" y="0"/>
                  </a:moveTo>
                  <a:lnTo>
                    <a:pt x="0" y="305"/>
                  </a:lnTo>
                  <a:lnTo>
                    <a:pt x="305" y="305"/>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4"/>
            <p:cNvSpPr/>
            <p:nvPr/>
          </p:nvSpPr>
          <p:spPr>
            <a:xfrm>
              <a:off x="-1476711" y="2830693"/>
              <a:ext cx="53871" cy="55691"/>
            </a:xfrm>
            <a:custGeom>
              <a:avLst/>
              <a:gdLst/>
              <a:ahLst/>
              <a:cxnLst/>
              <a:rect l="l" t="t" r="r" b="b"/>
              <a:pathLst>
                <a:path w="296" h="306" extrusionOk="0">
                  <a:moveTo>
                    <a:pt x="0" y="1"/>
                  </a:moveTo>
                  <a:lnTo>
                    <a:pt x="0" y="306"/>
                  </a:lnTo>
                  <a:lnTo>
                    <a:pt x="296" y="30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4"/>
            <p:cNvSpPr/>
            <p:nvPr/>
          </p:nvSpPr>
          <p:spPr>
            <a:xfrm>
              <a:off x="-1589549" y="2830693"/>
              <a:ext cx="54053" cy="55691"/>
            </a:xfrm>
            <a:custGeom>
              <a:avLst/>
              <a:gdLst/>
              <a:ahLst/>
              <a:cxnLst/>
              <a:rect l="l" t="t" r="r" b="b"/>
              <a:pathLst>
                <a:path w="297" h="306" extrusionOk="0">
                  <a:moveTo>
                    <a:pt x="1" y="1"/>
                  </a:moveTo>
                  <a:lnTo>
                    <a:pt x="1" y="306"/>
                  </a:lnTo>
                  <a:lnTo>
                    <a:pt x="296" y="30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4"/>
            <p:cNvSpPr/>
            <p:nvPr/>
          </p:nvSpPr>
          <p:spPr>
            <a:xfrm>
              <a:off x="-1704025" y="2830693"/>
              <a:ext cx="53871" cy="55691"/>
            </a:xfrm>
            <a:custGeom>
              <a:avLst/>
              <a:gdLst/>
              <a:ahLst/>
              <a:cxnLst/>
              <a:rect l="l" t="t" r="r" b="b"/>
              <a:pathLst>
                <a:path w="296" h="306" extrusionOk="0">
                  <a:moveTo>
                    <a:pt x="0" y="1"/>
                  </a:moveTo>
                  <a:lnTo>
                    <a:pt x="0" y="306"/>
                  </a:lnTo>
                  <a:lnTo>
                    <a:pt x="295" y="306"/>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4"/>
            <p:cNvSpPr/>
            <p:nvPr/>
          </p:nvSpPr>
          <p:spPr>
            <a:xfrm>
              <a:off x="-1818683" y="2830693"/>
              <a:ext cx="55509" cy="55691"/>
            </a:xfrm>
            <a:custGeom>
              <a:avLst/>
              <a:gdLst/>
              <a:ahLst/>
              <a:cxnLst/>
              <a:rect l="l" t="t" r="r" b="b"/>
              <a:pathLst>
                <a:path w="305" h="306" extrusionOk="0">
                  <a:moveTo>
                    <a:pt x="0" y="1"/>
                  </a:moveTo>
                  <a:lnTo>
                    <a:pt x="0" y="306"/>
                  </a:lnTo>
                  <a:lnTo>
                    <a:pt x="305" y="306"/>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4"/>
            <p:cNvSpPr/>
            <p:nvPr/>
          </p:nvSpPr>
          <p:spPr>
            <a:xfrm>
              <a:off x="-1476711" y="2977565"/>
              <a:ext cx="53871" cy="55691"/>
            </a:xfrm>
            <a:custGeom>
              <a:avLst/>
              <a:gdLst/>
              <a:ahLst/>
              <a:cxnLst/>
              <a:rect l="l" t="t" r="r" b="b"/>
              <a:pathLst>
                <a:path w="296" h="306" extrusionOk="0">
                  <a:moveTo>
                    <a:pt x="0" y="1"/>
                  </a:moveTo>
                  <a:lnTo>
                    <a:pt x="0" y="306"/>
                  </a:lnTo>
                  <a:lnTo>
                    <a:pt x="296" y="30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24"/>
            <p:cNvSpPr/>
            <p:nvPr/>
          </p:nvSpPr>
          <p:spPr>
            <a:xfrm>
              <a:off x="-1589549" y="2977565"/>
              <a:ext cx="54053" cy="55691"/>
            </a:xfrm>
            <a:custGeom>
              <a:avLst/>
              <a:gdLst/>
              <a:ahLst/>
              <a:cxnLst/>
              <a:rect l="l" t="t" r="r" b="b"/>
              <a:pathLst>
                <a:path w="297" h="306" extrusionOk="0">
                  <a:moveTo>
                    <a:pt x="1" y="1"/>
                  </a:moveTo>
                  <a:lnTo>
                    <a:pt x="1" y="306"/>
                  </a:lnTo>
                  <a:lnTo>
                    <a:pt x="296" y="30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4"/>
            <p:cNvSpPr/>
            <p:nvPr/>
          </p:nvSpPr>
          <p:spPr>
            <a:xfrm>
              <a:off x="-1704025" y="2977565"/>
              <a:ext cx="53871" cy="55691"/>
            </a:xfrm>
            <a:custGeom>
              <a:avLst/>
              <a:gdLst/>
              <a:ahLst/>
              <a:cxnLst/>
              <a:rect l="l" t="t" r="r" b="b"/>
              <a:pathLst>
                <a:path w="296" h="306" extrusionOk="0">
                  <a:moveTo>
                    <a:pt x="0" y="1"/>
                  </a:moveTo>
                  <a:lnTo>
                    <a:pt x="0" y="306"/>
                  </a:lnTo>
                  <a:lnTo>
                    <a:pt x="295" y="306"/>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4"/>
            <p:cNvSpPr/>
            <p:nvPr/>
          </p:nvSpPr>
          <p:spPr>
            <a:xfrm>
              <a:off x="-1818683" y="2977565"/>
              <a:ext cx="55509" cy="55691"/>
            </a:xfrm>
            <a:custGeom>
              <a:avLst/>
              <a:gdLst/>
              <a:ahLst/>
              <a:cxnLst/>
              <a:rect l="l" t="t" r="r" b="b"/>
              <a:pathLst>
                <a:path w="305" h="306" extrusionOk="0">
                  <a:moveTo>
                    <a:pt x="0" y="1"/>
                  </a:moveTo>
                  <a:lnTo>
                    <a:pt x="0" y="306"/>
                  </a:lnTo>
                  <a:lnTo>
                    <a:pt x="305" y="306"/>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4"/>
            <p:cNvSpPr/>
            <p:nvPr/>
          </p:nvSpPr>
          <p:spPr>
            <a:xfrm>
              <a:off x="-1476711" y="3124437"/>
              <a:ext cx="53871" cy="54053"/>
            </a:xfrm>
            <a:custGeom>
              <a:avLst/>
              <a:gdLst/>
              <a:ahLst/>
              <a:cxnLst/>
              <a:rect l="l" t="t" r="r" b="b"/>
              <a:pathLst>
                <a:path w="296" h="297" extrusionOk="0">
                  <a:moveTo>
                    <a:pt x="0" y="1"/>
                  </a:moveTo>
                  <a:lnTo>
                    <a:pt x="0"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24"/>
            <p:cNvSpPr/>
            <p:nvPr/>
          </p:nvSpPr>
          <p:spPr>
            <a:xfrm>
              <a:off x="-1589549" y="3124437"/>
              <a:ext cx="54053" cy="54053"/>
            </a:xfrm>
            <a:custGeom>
              <a:avLst/>
              <a:gdLst/>
              <a:ahLst/>
              <a:cxnLst/>
              <a:rect l="l" t="t" r="r" b="b"/>
              <a:pathLst>
                <a:path w="297"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4"/>
            <p:cNvSpPr/>
            <p:nvPr/>
          </p:nvSpPr>
          <p:spPr>
            <a:xfrm>
              <a:off x="-1704025" y="3124437"/>
              <a:ext cx="53871" cy="54053"/>
            </a:xfrm>
            <a:custGeom>
              <a:avLst/>
              <a:gdLst/>
              <a:ahLst/>
              <a:cxnLst/>
              <a:rect l="l" t="t" r="r" b="b"/>
              <a:pathLst>
                <a:path w="296" h="297" extrusionOk="0">
                  <a:moveTo>
                    <a:pt x="0" y="1"/>
                  </a:moveTo>
                  <a:lnTo>
                    <a:pt x="0" y="296"/>
                  </a:lnTo>
                  <a:lnTo>
                    <a:pt x="295" y="296"/>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4"/>
            <p:cNvSpPr/>
            <p:nvPr/>
          </p:nvSpPr>
          <p:spPr>
            <a:xfrm>
              <a:off x="-1818683" y="3124437"/>
              <a:ext cx="55509" cy="54053"/>
            </a:xfrm>
            <a:custGeom>
              <a:avLst/>
              <a:gdLst/>
              <a:ahLst/>
              <a:cxnLst/>
              <a:rect l="l" t="t" r="r" b="b"/>
              <a:pathLst>
                <a:path w="305" h="297" extrusionOk="0">
                  <a:moveTo>
                    <a:pt x="0" y="1"/>
                  </a:moveTo>
                  <a:lnTo>
                    <a:pt x="0" y="296"/>
                  </a:lnTo>
                  <a:lnTo>
                    <a:pt x="305" y="296"/>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4"/>
            <p:cNvSpPr/>
            <p:nvPr/>
          </p:nvSpPr>
          <p:spPr>
            <a:xfrm>
              <a:off x="-1476711" y="3271309"/>
              <a:ext cx="53871" cy="54053"/>
            </a:xfrm>
            <a:custGeom>
              <a:avLst/>
              <a:gdLst/>
              <a:ahLst/>
              <a:cxnLst/>
              <a:rect l="l" t="t" r="r" b="b"/>
              <a:pathLst>
                <a:path w="296" h="297" extrusionOk="0">
                  <a:moveTo>
                    <a:pt x="0" y="1"/>
                  </a:moveTo>
                  <a:lnTo>
                    <a:pt x="0"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4"/>
            <p:cNvSpPr/>
            <p:nvPr/>
          </p:nvSpPr>
          <p:spPr>
            <a:xfrm>
              <a:off x="-1589549" y="3271309"/>
              <a:ext cx="54053" cy="54053"/>
            </a:xfrm>
            <a:custGeom>
              <a:avLst/>
              <a:gdLst/>
              <a:ahLst/>
              <a:cxnLst/>
              <a:rect l="l" t="t" r="r" b="b"/>
              <a:pathLst>
                <a:path w="297"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24"/>
            <p:cNvSpPr/>
            <p:nvPr/>
          </p:nvSpPr>
          <p:spPr>
            <a:xfrm>
              <a:off x="-1704025" y="3271309"/>
              <a:ext cx="53871" cy="54053"/>
            </a:xfrm>
            <a:custGeom>
              <a:avLst/>
              <a:gdLst/>
              <a:ahLst/>
              <a:cxnLst/>
              <a:rect l="l" t="t" r="r" b="b"/>
              <a:pathLst>
                <a:path w="296" h="297" extrusionOk="0">
                  <a:moveTo>
                    <a:pt x="0" y="1"/>
                  </a:moveTo>
                  <a:lnTo>
                    <a:pt x="0" y="296"/>
                  </a:lnTo>
                  <a:lnTo>
                    <a:pt x="295" y="296"/>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4"/>
            <p:cNvSpPr/>
            <p:nvPr/>
          </p:nvSpPr>
          <p:spPr>
            <a:xfrm>
              <a:off x="-1818683" y="3271309"/>
              <a:ext cx="55509" cy="54053"/>
            </a:xfrm>
            <a:custGeom>
              <a:avLst/>
              <a:gdLst/>
              <a:ahLst/>
              <a:cxnLst/>
              <a:rect l="l" t="t" r="r" b="b"/>
              <a:pathLst>
                <a:path w="305" h="297" extrusionOk="0">
                  <a:moveTo>
                    <a:pt x="0" y="1"/>
                  </a:moveTo>
                  <a:lnTo>
                    <a:pt x="0" y="296"/>
                  </a:lnTo>
                  <a:lnTo>
                    <a:pt x="305" y="296"/>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4"/>
            <p:cNvSpPr/>
            <p:nvPr/>
          </p:nvSpPr>
          <p:spPr>
            <a:xfrm>
              <a:off x="-1476711" y="3418181"/>
              <a:ext cx="53871" cy="54053"/>
            </a:xfrm>
            <a:custGeom>
              <a:avLst/>
              <a:gdLst/>
              <a:ahLst/>
              <a:cxnLst/>
              <a:rect l="l" t="t" r="r" b="b"/>
              <a:pathLst>
                <a:path w="296" h="297" extrusionOk="0">
                  <a:moveTo>
                    <a:pt x="0" y="1"/>
                  </a:moveTo>
                  <a:lnTo>
                    <a:pt x="0"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4"/>
            <p:cNvSpPr/>
            <p:nvPr/>
          </p:nvSpPr>
          <p:spPr>
            <a:xfrm>
              <a:off x="-1589549" y="3418181"/>
              <a:ext cx="54053" cy="54053"/>
            </a:xfrm>
            <a:custGeom>
              <a:avLst/>
              <a:gdLst/>
              <a:ahLst/>
              <a:cxnLst/>
              <a:rect l="l" t="t" r="r" b="b"/>
              <a:pathLst>
                <a:path w="297"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4"/>
            <p:cNvSpPr/>
            <p:nvPr/>
          </p:nvSpPr>
          <p:spPr>
            <a:xfrm>
              <a:off x="-1704025" y="3418181"/>
              <a:ext cx="53871" cy="54053"/>
            </a:xfrm>
            <a:custGeom>
              <a:avLst/>
              <a:gdLst/>
              <a:ahLst/>
              <a:cxnLst/>
              <a:rect l="l" t="t" r="r" b="b"/>
              <a:pathLst>
                <a:path w="296" h="297" extrusionOk="0">
                  <a:moveTo>
                    <a:pt x="0" y="1"/>
                  </a:moveTo>
                  <a:lnTo>
                    <a:pt x="0" y="296"/>
                  </a:lnTo>
                  <a:lnTo>
                    <a:pt x="295" y="296"/>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4"/>
            <p:cNvSpPr/>
            <p:nvPr/>
          </p:nvSpPr>
          <p:spPr>
            <a:xfrm>
              <a:off x="-1818683" y="3418181"/>
              <a:ext cx="55509" cy="54053"/>
            </a:xfrm>
            <a:custGeom>
              <a:avLst/>
              <a:gdLst/>
              <a:ahLst/>
              <a:cxnLst/>
              <a:rect l="l" t="t" r="r" b="b"/>
              <a:pathLst>
                <a:path w="305" h="297" extrusionOk="0">
                  <a:moveTo>
                    <a:pt x="0" y="1"/>
                  </a:moveTo>
                  <a:lnTo>
                    <a:pt x="0" y="296"/>
                  </a:lnTo>
                  <a:lnTo>
                    <a:pt x="305" y="296"/>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4"/>
            <p:cNvSpPr/>
            <p:nvPr/>
          </p:nvSpPr>
          <p:spPr>
            <a:xfrm>
              <a:off x="-1476711" y="3565053"/>
              <a:ext cx="53871" cy="53871"/>
            </a:xfrm>
            <a:custGeom>
              <a:avLst/>
              <a:gdLst/>
              <a:ahLst/>
              <a:cxnLst/>
              <a:rect l="l" t="t" r="r" b="b"/>
              <a:pathLst>
                <a:path w="296" h="296" extrusionOk="0">
                  <a:moveTo>
                    <a:pt x="0" y="1"/>
                  </a:moveTo>
                  <a:lnTo>
                    <a:pt x="0"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4"/>
            <p:cNvSpPr/>
            <p:nvPr/>
          </p:nvSpPr>
          <p:spPr>
            <a:xfrm>
              <a:off x="-1589549" y="3565053"/>
              <a:ext cx="54053" cy="53871"/>
            </a:xfrm>
            <a:custGeom>
              <a:avLst/>
              <a:gdLst/>
              <a:ahLst/>
              <a:cxnLst/>
              <a:rect l="l" t="t" r="r" b="b"/>
              <a:pathLst>
                <a:path w="297"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4"/>
            <p:cNvSpPr/>
            <p:nvPr/>
          </p:nvSpPr>
          <p:spPr>
            <a:xfrm>
              <a:off x="-1704025" y="3565053"/>
              <a:ext cx="53871" cy="53871"/>
            </a:xfrm>
            <a:custGeom>
              <a:avLst/>
              <a:gdLst/>
              <a:ahLst/>
              <a:cxnLst/>
              <a:rect l="l" t="t" r="r" b="b"/>
              <a:pathLst>
                <a:path w="296" h="296" extrusionOk="0">
                  <a:moveTo>
                    <a:pt x="0" y="1"/>
                  </a:moveTo>
                  <a:lnTo>
                    <a:pt x="0" y="296"/>
                  </a:lnTo>
                  <a:lnTo>
                    <a:pt x="295" y="296"/>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4"/>
            <p:cNvSpPr/>
            <p:nvPr/>
          </p:nvSpPr>
          <p:spPr>
            <a:xfrm>
              <a:off x="-1818683" y="3565053"/>
              <a:ext cx="55509" cy="53871"/>
            </a:xfrm>
            <a:custGeom>
              <a:avLst/>
              <a:gdLst/>
              <a:ahLst/>
              <a:cxnLst/>
              <a:rect l="l" t="t" r="r" b="b"/>
              <a:pathLst>
                <a:path w="305" h="296" extrusionOk="0">
                  <a:moveTo>
                    <a:pt x="0" y="1"/>
                  </a:moveTo>
                  <a:lnTo>
                    <a:pt x="0" y="296"/>
                  </a:lnTo>
                  <a:lnTo>
                    <a:pt x="305" y="296"/>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4"/>
            <p:cNvSpPr/>
            <p:nvPr/>
          </p:nvSpPr>
          <p:spPr>
            <a:xfrm>
              <a:off x="-1476711" y="3711925"/>
              <a:ext cx="53871" cy="53871"/>
            </a:xfrm>
            <a:custGeom>
              <a:avLst/>
              <a:gdLst/>
              <a:ahLst/>
              <a:cxnLst/>
              <a:rect l="l" t="t" r="r" b="b"/>
              <a:pathLst>
                <a:path w="296" h="296" extrusionOk="0">
                  <a:moveTo>
                    <a:pt x="0" y="1"/>
                  </a:moveTo>
                  <a:lnTo>
                    <a:pt x="0"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4"/>
            <p:cNvSpPr/>
            <p:nvPr/>
          </p:nvSpPr>
          <p:spPr>
            <a:xfrm>
              <a:off x="-1589549" y="3711925"/>
              <a:ext cx="54053" cy="53871"/>
            </a:xfrm>
            <a:custGeom>
              <a:avLst/>
              <a:gdLst/>
              <a:ahLst/>
              <a:cxnLst/>
              <a:rect l="l" t="t" r="r" b="b"/>
              <a:pathLst>
                <a:path w="297"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4"/>
            <p:cNvSpPr/>
            <p:nvPr/>
          </p:nvSpPr>
          <p:spPr>
            <a:xfrm>
              <a:off x="-1704025" y="3711925"/>
              <a:ext cx="53871" cy="53871"/>
            </a:xfrm>
            <a:custGeom>
              <a:avLst/>
              <a:gdLst/>
              <a:ahLst/>
              <a:cxnLst/>
              <a:rect l="l" t="t" r="r" b="b"/>
              <a:pathLst>
                <a:path w="296" h="296" extrusionOk="0">
                  <a:moveTo>
                    <a:pt x="0" y="1"/>
                  </a:moveTo>
                  <a:lnTo>
                    <a:pt x="0" y="296"/>
                  </a:lnTo>
                  <a:lnTo>
                    <a:pt x="295" y="296"/>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4"/>
            <p:cNvSpPr/>
            <p:nvPr/>
          </p:nvSpPr>
          <p:spPr>
            <a:xfrm>
              <a:off x="-1818683" y="3711925"/>
              <a:ext cx="55509" cy="53871"/>
            </a:xfrm>
            <a:custGeom>
              <a:avLst/>
              <a:gdLst/>
              <a:ahLst/>
              <a:cxnLst/>
              <a:rect l="l" t="t" r="r" b="b"/>
              <a:pathLst>
                <a:path w="305" h="296" extrusionOk="0">
                  <a:moveTo>
                    <a:pt x="0" y="1"/>
                  </a:moveTo>
                  <a:lnTo>
                    <a:pt x="0" y="296"/>
                  </a:lnTo>
                  <a:lnTo>
                    <a:pt x="305" y="296"/>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4"/>
            <p:cNvSpPr/>
            <p:nvPr/>
          </p:nvSpPr>
          <p:spPr>
            <a:xfrm>
              <a:off x="-1476711" y="3858797"/>
              <a:ext cx="53871" cy="53871"/>
            </a:xfrm>
            <a:custGeom>
              <a:avLst/>
              <a:gdLst/>
              <a:ahLst/>
              <a:cxnLst/>
              <a:rect l="l" t="t" r="r" b="b"/>
              <a:pathLst>
                <a:path w="296" h="296" extrusionOk="0">
                  <a:moveTo>
                    <a:pt x="0" y="1"/>
                  </a:moveTo>
                  <a:lnTo>
                    <a:pt x="0"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4"/>
            <p:cNvSpPr/>
            <p:nvPr/>
          </p:nvSpPr>
          <p:spPr>
            <a:xfrm>
              <a:off x="-1589549" y="3858797"/>
              <a:ext cx="54053" cy="53871"/>
            </a:xfrm>
            <a:custGeom>
              <a:avLst/>
              <a:gdLst/>
              <a:ahLst/>
              <a:cxnLst/>
              <a:rect l="l" t="t" r="r" b="b"/>
              <a:pathLst>
                <a:path w="297"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4"/>
            <p:cNvSpPr/>
            <p:nvPr/>
          </p:nvSpPr>
          <p:spPr>
            <a:xfrm>
              <a:off x="-1704025" y="3858797"/>
              <a:ext cx="53871" cy="53871"/>
            </a:xfrm>
            <a:custGeom>
              <a:avLst/>
              <a:gdLst/>
              <a:ahLst/>
              <a:cxnLst/>
              <a:rect l="l" t="t" r="r" b="b"/>
              <a:pathLst>
                <a:path w="296" h="296" extrusionOk="0">
                  <a:moveTo>
                    <a:pt x="0" y="1"/>
                  </a:moveTo>
                  <a:lnTo>
                    <a:pt x="0" y="296"/>
                  </a:lnTo>
                  <a:lnTo>
                    <a:pt x="295" y="296"/>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4"/>
            <p:cNvSpPr/>
            <p:nvPr/>
          </p:nvSpPr>
          <p:spPr>
            <a:xfrm>
              <a:off x="-1818683" y="3858797"/>
              <a:ext cx="55509" cy="53871"/>
            </a:xfrm>
            <a:custGeom>
              <a:avLst/>
              <a:gdLst/>
              <a:ahLst/>
              <a:cxnLst/>
              <a:rect l="l" t="t" r="r" b="b"/>
              <a:pathLst>
                <a:path w="305" h="296" extrusionOk="0">
                  <a:moveTo>
                    <a:pt x="0" y="1"/>
                  </a:moveTo>
                  <a:lnTo>
                    <a:pt x="0" y="296"/>
                  </a:lnTo>
                  <a:lnTo>
                    <a:pt x="305" y="296"/>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4"/>
            <p:cNvSpPr/>
            <p:nvPr/>
          </p:nvSpPr>
          <p:spPr>
            <a:xfrm>
              <a:off x="-1476711" y="4003849"/>
              <a:ext cx="53871" cy="55691"/>
            </a:xfrm>
            <a:custGeom>
              <a:avLst/>
              <a:gdLst/>
              <a:ahLst/>
              <a:cxnLst/>
              <a:rect l="l" t="t" r="r" b="b"/>
              <a:pathLst>
                <a:path w="296" h="306" extrusionOk="0">
                  <a:moveTo>
                    <a:pt x="0" y="0"/>
                  </a:moveTo>
                  <a:lnTo>
                    <a:pt x="0" y="306"/>
                  </a:lnTo>
                  <a:lnTo>
                    <a:pt x="296" y="306"/>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4"/>
            <p:cNvSpPr/>
            <p:nvPr/>
          </p:nvSpPr>
          <p:spPr>
            <a:xfrm>
              <a:off x="-1589549" y="4003849"/>
              <a:ext cx="54053" cy="55691"/>
            </a:xfrm>
            <a:custGeom>
              <a:avLst/>
              <a:gdLst/>
              <a:ahLst/>
              <a:cxnLst/>
              <a:rect l="l" t="t" r="r" b="b"/>
              <a:pathLst>
                <a:path w="297" h="306" extrusionOk="0">
                  <a:moveTo>
                    <a:pt x="1" y="0"/>
                  </a:moveTo>
                  <a:lnTo>
                    <a:pt x="1" y="306"/>
                  </a:lnTo>
                  <a:lnTo>
                    <a:pt x="296" y="306"/>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4"/>
            <p:cNvSpPr/>
            <p:nvPr/>
          </p:nvSpPr>
          <p:spPr>
            <a:xfrm>
              <a:off x="-1704025" y="4003849"/>
              <a:ext cx="53871" cy="55691"/>
            </a:xfrm>
            <a:custGeom>
              <a:avLst/>
              <a:gdLst/>
              <a:ahLst/>
              <a:cxnLst/>
              <a:rect l="l" t="t" r="r" b="b"/>
              <a:pathLst>
                <a:path w="296" h="306" extrusionOk="0">
                  <a:moveTo>
                    <a:pt x="0" y="0"/>
                  </a:moveTo>
                  <a:lnTo>
                    <a:pt x="0" y="306"/>
                  </a:lnTo>
                  <a:lnTo>
                    <a:pt x="295" y="306"/>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4"/>
            <p:cNvSpPr/>
            <p:nvPr/>
          </p:nvSpPr>
          <p:spPr>
            <a:xfrm>
              <a:off x="-1818683" y="4003849"/>
              <a:ext cx="55509" cy="55691"/>
            </a:xfrm>
            <a:custGeom>
              <a:avLst/>
              <a:gdLst/>
              <a:ahLst/>
              <a:cxnLst/>
              <a:rect l="l" t="t" r="r" b="b"/>
              <a:pathLst>
                <a:path w="305" h="306" extrusionOk="0">
                  <a:moveTo>
                    <a:pt x="0" y="0"/>
                  </a:moveTo>
                  <a:lnTo>
                    <a:pt x="0" y="306"/>
                  </a:lnTo>
                  <a:lnTo>
                    <a:pt x="305" y="306"/>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4"/>
            <p:cNvSpPr/>
            <p:nvPr/>
          </p:nvSpPr>
          <p:spPr>
            <a:xfrm>
              <a:off x="-1476711" y="4150721"/>
              <a:ext cx="53871" cy="55691"/>
            </a:xfrm>
            <a:custGeom>
              <a:avLst/>
              <a:gdLst/>
              <a:ahLst/>
              <a:cxnLst/>
              <a:rect l="l" t="t" r="r" b="b"/>
              <a:pathLst>
                <a:path w="296" h="306" extrusionOk="0">
                  <a:moveTo>
                    <a:pt x="0" y="0"/>
                  </a:moveTo>
                  <a:lnTo>
                    <a:pt x="0" y="306"/>
                  </a:lnTo>
                  <a:lnTo>
                    <a:pt x="296" y="306"/>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4"/>
            <p:cNvSpPr/>
            <p:nvPr/>
          </p:nvSpPr>
          <p:spPr>
            <a:xfrm>
              <a:off x="-1589549" y="4150721"/>
              <a:ext cx="54053" cy="55691"/>
            </a:xfrm>
            <a:custGeom>
              <a:avLst/>
              <a:gdLst/>
              <a:ahLst/>
              <a:cxnLst/>
              <a:rect l="l" t="t" r="r" b="b"/>
              <a:pathLst>
                <a:path w="297" h="306" extrusionOk="0">
                  <a:moveTo>
                    <a:pt x="1" y="0"/>
                  </a:moveTo>
                  <a:lnTo>
                    <a:pt x="1" y="306"/>
                  </a:lnTo>
                  <a:lnTo>
                    <a:pt x="296" y="306"/>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4"/>
            <p:cNvSpPr/>
            <p:nvPr/>
          </p:nvSpPr>
          <p:spPr>
            <a:xfrm>
              <a:off x="-1704025" y="4150721"/>
              <a:ext cx="53871" cy="55691"/>
            </a:xfrm>
            <a:custGeom>
              <a:avLst/>
              <a:gdLst/>
              <a:ahLst/>
              <a:cxnLst/>
              <a:rect l="l" t="t" r="r" b="b"/>
              <a:pathLst>
                <a:path w="296" h="306" extrusionOk="0">
                  <a:moveTo>
                    <a:pt x="0" y="0"/>
                  </a:moveTo>
                  <a:lnTo>
                    <a:pt x="0" y="306"/>
                  </a:lnTo>
                  <a:lnTo>
                    <a:pt x="295" y="306"/>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4"/>
            <p:cNvSpPr/>
            <p:nvPr/>
          </p:nvSpPr>
          <p:spPr>
            <a:xfrm>
              <a:off x="-1818683" y="4150721"/>
              <a:ext cx="55509" cy="55691"/>
            </a:xfrm>
            <a:custGeom>
              <a:avLst/>
              <a:gdLst/>
              <a:ahLst/>
              <a:cxnLst/>
              <a:rect l="l" t="t" r="r" b="b"/>
              <a:pathLst>
                <a:path w="305" h="306" extrusionOk="0">
                  <a:moveTo>
                    <a:pt x="0" y="0"/>
                  </a:moveTo>
                  <a:lnTo>
                    <a:pt x="0" y="306"/>
                  </a:lnTo>
                  <a:lnTo>
                    <a:pt x="305" y="306"/>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4"/>
            <p:cNvSpPr/>
            <p:nvPr/>
          </p:nvSpPr>
          <p:spPr>
            <a:xfrm>
              <a:off x="-4818725" y="3898290"/>
              <a:ext cx="7183987" cy="317040"/>
            </a:xfrm>
            <a:custGeom>
              <a:avLst/>
              <a:gdLst/>
              <a:ahLst/>
              <a:cxnLst/>
              <a:rect l="l" t="t" r="r" b="b"/>
              <a:pathLst>
                <a:path w="39473" h="1742" extrusionOk="0">
                  <a:moveTo>
                    <a:pt x="19732" y="0"/>
                  </a:moveTo>
                  <a:cubicBezTo>
                    <a:pt x="3602" y="0"/>
                    <a:pt x="0" y="1742"/>
                    <a:pt x="0" y="1742"/>
                  </a:cubicBezTo>
                  <a:lnTo>
                    <a:pt x="39473" y="1742"/>
                  </a:lnTo>
                  <a:cubicBezTo>
                    <a:pt x="39473" y="1742"/>
                    <a:pt x="35871" y="0"/>
                    <a:pt x="19732" y="0"/>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4"/>
            <p:cNvSpPr/>
            <p:nvPr/>
          </p:nvSpPr>
          <p:spPr>
            <a:xfrm>
              <a:off x="68991" y="2064301"/>
              <a:ext cx="97005" cy="813165"/>
            </a:xfrm>
            <a:custGeom>
              <a:avLst/>
              <a:gdLst/>
              <a:ahLst/>
              <a:cxnLst/>
              <a:rect l="l" t="t" r="r" b="b"/>
              <a:pathLst>
                <a:path w="533" h="4468" extrusionOk="0">
                  <a:moveTo>
                    <a:pt x="1" y="0"/>
                  </a:moveTo>
                  <a:lnTo>
                    <a:pt x="1" y="4468"/>
                  </a:lnTo>
                  <a:lnTo>
                    <a:pt x="532" y="4468"/>
                  </a:lnTo>
                  <a:lnTo>
                    <a:pt x="5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4"/>
            <p:cNvSpPr/>
            <p:nvPr/>
          </p:nvSpPr>
          <p:spPr>
            <a:xfrm>
              <a:off x="794250" y="2064301"/>
              <a:ext cx="97005" cy="813165"/>
            </a:xfrm>
            <a:custGeom>
              <a:avLst/>
              <a:gdLst/>
              <a:ahLst/>
              <a:cxnLst/>
              <a:rect l="l" t="t" r="r" b="b"/>
              <a:pathLst>
                <a:path w="533" h="4468" extrusionOk="0">
                  <a:moveTo>
                    <a:pt x="1" y="0"/>
                  </a:moveTo>
                  <a:lnTo>
                    <a:pt x="1" y="4468"/>
                  </a:lnTo>
                  <a:lnTo>
                    <a:pt x="532" y="4468"/>
                  </a:lnTo>
                  <a:lnTo>
                    <a:pt x="5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4"/>
            <p:cNvSpPr/>
            <p:nvPr/>
          </p:nvSpPr>
          <p:spPr>
            <a:xfrm>
              <a:off x="-497020" y="2408094"/>
              <a:ext cx="1916616" cy="2015076"/>
            </a:xfrm>
            <a:custGeom>
              <a:avLst/>
              <a:gdLst/>
              <a:ahLst/>
              <a:cxnLst/>
              <a:rect l="l" t="t" r="r" b="b"/>
              <a:pathLst>
                <a:path w="10531" h="11072" extrusionOk="0">
                  <a:moveTo>
                    <a:pt x="335" y="0"/>
                  </a:moveTo>
                  <a:cubicBezTo>
                    <a:pt x="148" y="0"/>
                    <a:pt x="1" y="148"/>
                    <a:pt x="1" y="335"/>
                  </a:cubicBezTo>
                  <a:lnTo>
                    <a:pt x="1" y="11071"/>
                  </a:lnTo>
                  <a:lnTo>
                    <a:pt x="10531" y="11071"/>
                  </a:lnTo>
                  <a:lnTo>
                    <a:pt x="10531" y="335"/>
                  </a:lnTo>
                  <a:cubicBezTo>
                    <a:pt x="10531" y="148"/>
                    <a:pt x="10383" y="0"/>
                    <a:pt x="10196" y="0"/>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4"/>
            <p:cNvSpPr/>
            <p:nvPr/>
          </p:nvSpPr>
          <p:spPr>
            <a:xfrm>
              <a:off x="-235490" y="1539420"/>
              <a:ext cx="1393555" cy="773853"/>
            </a:xfrm>
            <a:custGeom>
              <a:avLst/>
              <a:gdLst/>
              <a:ahLst/>
              <a:cxnLst/>
              <a:rect l="l" t="t" r="r" b="b"/>
              <a:pathLst>
                <a:path w="7657" h="4252" extrusionOk="0">
                  <a:moveTo>
                    <a:pt x="286" y="0"/>
                  </a:moveTo>
                  <a:cubicBezTo>
                    <a:pt x="128" y="0"/>
                    <a:pt x="1" y="129"/>
                    <a:pt x="1" y="286"/>
                  </a:cubicBezTo>
                  <a:lnTo>
                    <a:pt x="1" y="4252"/>
                  </a:lnTo>
                  <a:lnTo>
                    <a:pt x="7657" y="4252"/>
                  </a:lnTo>
                  <a:lnTo>
                    <a:pt x="7657" y="286"/>
                  </a:lnTo>
                  <a:cubicBezTo>
                    <a:pt x="7657" y="129"/>
                    <a:pt x="7529" y="0"/>
                    <a:pt x="7371" y="0"/>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4"/>
            <p:cNvSpPr/>
            <p:nvPr/>
          </p:nvSpPr>
          <p:spPr>
            <a:xfrm>
              <a:off x="1308392" y="1311013"/>
              <a:ext cx="1339866" cy="1198454"/>
            </a:xfrm>
            <a:custGeom>
              <a:avLst/>
              <a:gdLst/>
              <a:ahLst/>
              <a:cxnLst/>
              <a:rect l="l" t="t" r="r" b="b"/>
              <a:pathLst>
                <a:path w="7362" h="6585" extrusionOk="0">
                  <a:moveTo>
                    <a:pt x="3025" y="1"/>
                  </a:moveTo>
                  <a:cubicBezTo>
                    <a:pt x="2817" y="1"/>
                    <a:pt x="2608" y="18"/>
                    <a:pt x="2402" y="55"/>
                  </a:cubicBezTo>
                  <a:cubicBezTo>
                    <a:pt x="1575" y="203"/>
                    <a:pt x="788" y="714"/>
                    <a:pt x="404" y="1491"/>
                  </a:cubicBezTo>
                  <a:cubicBezTo>
                    <a:pt x="1" y="2328"/>
                    <a:pt x="99" y="3352"/>
                    <a:pt x="473" y="4188"/>
                  </a:cubicBezTo>
                  <a:cubicBezTo>
                    <a:pt x="935" y="5241"/>
                    <a:pt x="1781" y="6147"/>
                    <a:pt x="2805" y="6481"/>
                  </a:cubicBezTo>
                  <a:cubicBezTo>
                    <a:pt x="3021" y="6552"/>
                    <a:pt x="3244" y="6584"/>
                    <a:pt x="3467" y="6584"/>
                  </a:cubicBezTo>
                  <a:cubicBezTo>
                    <a:pt x="3866" y="6584"/>
                    <a:pt x="4266" y="6481"/>
                    <a:pt x="4626" y="6304"/>
                  </a:cubicBezTo>
                  <a:cubicBezTo>
                    <a:pt x="5186" y="6018"/>
                    <a:pt x="5659" y="5576"/>
                    <a:pt x="6072" y="5093"/>
                  </a:cubicBezTo>
                  <a:cubicBezTo>
                    <a:pt x="6564" y="4533"/>
                    <a:pt x="6988" y="3883"/>
                    <a:pt x="7174" y="3145"/>
                  </a:cubicBezTo>
                  <a:cubicBezTo>
                    <a:pt x="7362" y="2416"/>
                    <a:pt x="7283" y="1580"/>
                    <a:pt x="6840" y="970"/>
                  </a:cubicBezTo>
                  <a:cubicBezTo>
                    <a:pt x="6524" y="535"/>
                    <a:pt x="6007" y="260"/>
                    <a:pt x="5486" y="260"/>
                  </a:cubicBezTo>
                  <a:cubicBezTo>
                    <a:pt x="5278" y="260"/>
                    <a:pt x="5068" y="304"/>
                    <a:pt x="4871" y="399"/>
                  </a:cubicBezTo>
                  <a:cubicBezTo>
                    <a:pt x="4281" y="156"/>
                    <a:pt x="3652" y="1"/>
                    <a:pt x="30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4"/>
            <p:cNvSpPr/>
            <p:nvPr/>
          </p:nvSpPr>
          <p:spPr>
            <a:xfrm>
              <a:off x="2133931" y="2717854"/>
              <a:ext cx="1801957" cy="526883"/>
            </a:xfrm>
            <a:custGeom>
              <a:avLst/>
              <a:gdLst/>
              <a:ahLst/>
              <a:cxnLst/>
              <a:rect l="l" t="t" r="r" b="b"/>
              <a:pathLst>
                <a:path w="9901" h="2895" extrusionOk="0">
                  <a:moveTo>
                    <a:pt x="1" y="1"/>
                  </a:moveTo>
                  <a:lnTo>
                    <a:pt x="346" y="2825"/>
                  </a:lnTo>
                  <a:lnTo>
                    <a:pt x="7963" y="2865"/>
                  </a:lnTo>
                  <a:lnTo>
                    <a:pt x="8317" y="2894"/>
                  </a:lnTo>
                  <a:cubicBezTo>
                    <a:pt x="8325" y="2894"/>
                    <a:pt x="8333" y="2894"/>
                    <a:pt x="8340" y="2894"/>
                  </a:cubicBezTo>
                  <a:cubicBezTo>
                    <a:pt x="8785" y="2894"/>
                    <a:pt x="9237" y="2611"/>
                    <a:pt x="9517" y="2196"/>
                  </a:cubicBezTo>
                  <a:cubicBezTo>
                    <a:pt x="9645" y="2008"/>
                    <a:pt x="9734" y="1792"/>
                    <a:pt x="9773" y="1555"/>
                  </a:cubicBezTo>
                  <a:cubicBezTo>
                    <a:pt x="9901" y="857"/>
                    <a:pt x="9507" y="286"/>
                    <a:pt x="8877" y="256"/>
                  </a:cubicBezTo>
                  <a:lnTo>
                    <a:pt x="1" y="1"/>
                  </a:ln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4"/>
            <p:cNvSpPr/>
            <p:nvPr/>
          </p:nvSpPr>
          <p:spPr>
            <a:xfrm>
              <a:off x="3419923" y="1623685"/>
              <a:ext cx="634261" cy="1623964"/>
            </a:xfrm>
            <a:custGeom>
              <a:avLst/>
              <a:gdLst/>
              <a:ahLst/>
              <a:cxnLst/>
              <a:rect l="l" t="t" r="r" b="b"/>
              <a:pathLst>
                <a:path w="3485" h="8923" extrusionOk="0">
                  <a:moveTo>
                    <a:pt x="1280" y="0"/>
                  </a:moveTo>
                  <a:lnTo>
                    <a:pt x="31" y="7390"/>
                  </a:lnTo>
                  <a:cubicBezTo>
                    <a:pt x="1" y="7528"/>
                    <a:pt x="31" y="7725"/>
                    <a:pt x="99" y="7941"/>
                  </a:cubicBezTo>
                  <a:cubicBezTo>
                    <a:pt x="298" y="8589"/>
                    <a:pt x="853" y="8922"/>
                    <a:pt x="1404" y="8922"/>
                  </a:cubicBezTo>
                  <a:cubicBezTo>
                    <a:pt x="1916" y="8922"/>
                    <a:pt x="2425" y="8633"/>
                    <a:pt x="2638" y="8040"/>
                  </a:cubicBezTo>
                  <a:cubicBezTo>
                    <a:pt x="2658" y="7981"/>
                    <a:pt x="2677" y="7922"/>
                    <a:pt x="2688" y="7873"/>
                  </a:cubicBezTo>
                  <a:lnTo>
                    <a:pt x="3484" y="374"/>
                  </a:lnTo>
                  <a:lnTo>
                    <a:pt x="1280" y="0"/>
                  </a:ln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4"/>
            <p:cNvSpPr/>
            <p:nvPr/>
          </p:nvSpPr>
          <p:spPr>
            <a:xfrm>
              <a:off x="3457233" y="917534"/>
              <a:ext cx="828089" cy="886146"/>
            </a:xfrm>
            <a:custGeom>
              <a:avLst/>
              <a:gdLst/>
              <a:ahLst/>
              <a:cxnLst/>
              <a:rect l="l" t="t" r="r" b="b"/>
              <a:pathLst>
                <a:path w="4550" h="4869" extrusionOk="0">
                  <a:moveTo>
                    <a:pt x="3526" y="1"/>
                  </a:moveTo>
                  <a:cubicBezTo>
                    <a:pt x="3488" y="1"/>
                    <a:pt x="3448" y="13"/>
                    <a:pt x="3408" y="42"/>
                  </a:cubicBezTo>
                  <a:cubicBezTo>
                    <a:pt x="3240" y="160"/>
                    <a:pt x="3152" y="396"/>
                    <a:pt x="3082" y="574"/>
                  </a:cubicBezTo>
                  <a:cubicBezTo>
                    <a:pt x="2807" y="1311"/>
                    <a:pt x="2768" y="1390"/>
                    <a:pt x="2542" y="2148"/>
                  </a:cubicBezTo>
                  <a:cubicBezTo>
                    <a:pt x="2502" y="2059"/>
                    <a:pt x="2630" y="1735"/>
                    <a:pt x="2649" y="1626"/>
                  </a:cubicBezTo>
                  <a:cubicBezTo>
                    <a:pt x="2679" y="1488"/>
                    <a:pt x="2709" y="1341"/>
                    <a:pt x="2728" y="1193"/>
                  </a:cubicBezTo>
                  <a:cubicBezTo>
                    <a:pt x="2748" y="996"/>
                    <a:pt x="2758" y="810"/>
                    <a:pt x="2748" y="613"/>
                  </a:cubicBezTo>
                  <a:cubicBezTo>
                    <a:pt x="2748" y="465"/>
                    <a:pt x="2778" y="189"/>
                    <a:pt x="2669" y="71"/>
                  </a:cubicBezTo>
                  <a:cubicBezTo>
                    <a:pt x="2638" y="29"/>
                    <a:pt x="2583" y="10"/>
                    <a:pt x="2528" y="10"/>
                  </a:cubicBezTo>
                  <a:cubicBezTo>
                    <a:pt x="2479" y="10"/>
                    <a:pt x="2430" y="24"/>
                    <a:pt x="2394" y="52"/>
                  </a:cubicBezTo>
                  <a:cubicBezTo>
                    <a:pt x="2227" y="170"/>
                    <a:pt x="2276" y="406"/>
                    <a:pt x="2227" y="583"/>
                  </a:cubicBezTo>
                  <a:cubicBezTo>
                    <a:pt x="2187" y="770"/>
                    <a:pt x="2148" y="957"/>
                    <a:pt x="2098" y="1144"/>
                  </a:cubicBezTo>
                  <a:cubicBezTo>
                    <a:pt x="2000" y="1558"/>
                    <a:pt x="1882" y="2020"/>
                    <a:pt x="1636" y="2374"/>
                  </a:cubicBezTo>
                  <a:cubicBezTo>
                    <a:pt x="1542" y="2500"/>
                    <a:pt x="1355" y="2593"/>
                    <a:pt x="1197" y="2593"/>
                  </a:cubicBezTo>
                  <a:cubicBezTo>
                    <a:pt x="1107" y="2593"/>
                    <a:pt x="1026" y="2563"/>
                    <a:pt x="977" y="2492"/>
                  </a:cubicBezTo>
                  <a:cubicBezTo>
                    <a:pt x="810" y="2247"/>
                    <a:pt x="642" y="1873"/>
                    <a:pt x="357" y="1735"/>
                  </a:cubicBezTo>
                  <a:cubicBezTo>
                    <a:pt x="326" y="1719"/>
                    <a:pt x="286" y="1711"/>
                    <a:pt x="244" y="1711"/>
                  </a:cubicBezTo>
                  <a:cubicBezTo>
                    <a:pt x="128" y="1711"/>
                    <a:pt x="0" y="1774"/>
                    <a:pt x="22" y="1912"/>
                  </a:cubicBezTo>
                  <a:cubicBezTo>
                    <a:pt x="101" y="2433"/>
                    <a:pt x="455" y="2965"/>
                    <a:pt x="692" y="3417"/>
                  </a:cubicBezTo>
                  <a:cubicBezTo>
                    <a:pt x="849" y="3732"/>
                    <a:pt x="1006" y="4106"/>
                    <a:pt x="1213" y="4382"/>
                  </a:cubicBezTo>
                  <a:cubicBezTo>
                    <a:pt x="1370" y="4589"/>
                    <a:pt x="1587" y="4736"/>
                    <a:pt x="1813" y="4815"/>
                  </a:cubicBezTo>
                  <a:cubicBezTo>
                    <a:pt x="1931" y="4851"/>
                    <a:pt x="2054" y="4869"/>
                    <a:pt x="2177" y="4869"/>
                  </a:cubicBezTo>
                  <a:cubicBezTo>
                    <a:pt x="2516" y="4869"/>
                    <a:pt x="2863" y="4739"/>
                    <a:pt x="3152" y="4530"/>
                  </a:cubicBezTo>
                  <a:cubicBezTo>
                    <a:pt x="3506" y="4274"/>
                    <a:pt x="3791" y="3929"/>
                    <a:pt x="4008" y="3546"/>
                  </a:cubicBezTo>
                  <a:cubicBezTo>
                    <a:pt x="4106" y="3378"/>
                    <a:pt x="4549" y="2571"/>
                    <a:pt x="4263" y="2424"/>
                  </a:cubicBezTo>
                  <a:cubicBezTo>
                    <a:pt x="4253" y="2420"/>
                    <a:pt x="4241" y="2418"/>
                    <a:pt x="4230" y="2418"/>
                  </a:cubicBezTo>
                  <a:cubicBezTo>
                    <a:pt x="4180" y="2418"/>
                    <a:pt x="4129" y="2451"/>
                    <a:pt x="4096" y="2483"/>
                  </a:cubicBezTo>
                  <a:cubicBezTo>
                    <a:pt x="4018" y="2571"/>
                    <a:pt x="3968" y="2680"/>
                    <a:pt x="3909" y="2778"/>
                  </a:cubicBezTo>
                  <a:cubicBezTo>
                    <a:pt x="3850" y="2876"/>
                    <a:pt x="3762" y="2984"/>
                    <a:pt x="3644" y="3014"/>
                  </a:cubicBezTo>
                  <a:cubicBezTo>
                    <a:pt x="3693" y="2748"/>
                    <a:pt x="3850" y="2463"/>
                    <a:pt x="3959" y="2217"/>
                  </a:cubicBezTo>
                  <a:cubicBezTo>
                    <a:pt x="4067" y="1980"/>
                    <a:pt x="4204" y="1764"/>
                    <a:pt x="4293" y="1518"/>
                  </a:cubicBezTo>
                  <a:cubicBezTo>
                    <a:pt x="4342" y="1370"/>
                    <a:pt x="4401" y="1203"/>
                    <a:pt x="4333" y="1055"/>
                  </a:cubicBezTo>
                  <a:cubicBezTo>
                    <a:pt x="4303" y="987"/>
                    <a:pt x="4263" y="957"/>
                    <a:pt x="4224" y="948"/>
                  </a:cubicBezTo>
                  <a:cubicBezTo>
                    <a:pt x="4216" y="946"/>
                    <a:pt x="4208" y="946"/>
                    <a:pt x="4200" y="946"/>
                  </a:cubicBezTo>
                  <a:cubicBezTo>
                    <a:pt x="4078" y="946"/>
                    <a:pt x="3935" y="1081"/>
                    <a:pt x="3880" y="1173"/>
                  </a:cubicBezTo>
                  <a:cubicBezTo>
                    <a:pt x="3653" y="1567"/>
                    <a:pt x="3408" y="1961"/>
                    <a:pt x="3191" y="2365"/>
                  </a:cubicBezTo>
                  <a:cubicBezTo>
                    <a:pt x="3378" y="1774"/>
                    <a:pt x="3545" y="1164"/>
                    <a:pt x="3683" y="554"/>
                  </a:cubicBezTo>
                  <a:cubicBezTo>
                    <a:pt x="3712" y="436"/>
                    <a:pt x="3742" y="298"/>
                    <a:pt x="3712" y="180"/>
                  </a:cubicBezTo>
                  <a:cubicBezTo>
                    <a:pt x="3692" y="75"/>
                    <a:pt x="3617" y="1"/>
                    <a:pt x="3526"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4"/>
            <p:cNvSpPr/>
            <p:nvPr/>
          </p:nvSpPr>
          <p:spPr>
            <a:xfrm>
              <a:off x="3641960" y="1398008"/>
              <a:ext cx="249337" cy="190005"/>
            </a:xfrm>
            <a:custGeom>
              <a:avLst/>
              <a:gdLst/>
              <a:ahLst/>
              <a:cxnLst/>
              <a:rect l="l" t="t" r="r" b="b"/>
              <a:pathLst>
                <a:path w="1370" h="1044" extrusionOk="0">
                  <a:moveTo>
                    <a:pt x="50" y="0"/>
                  </a:moveTo>
                  <a:cubicBezTo>
                    <a:pt x="21" y="0"/>
                    <a:pt x="1" y="29"/>
                    <a:pt x="1" y="59"/>
                  </a:cubicBezTo>
                  <a:cubicBezTo>
                    <a:pt x="1" y="79"/>
                    <a:pt x="21" y="99"/>
                    <a:pt x="50" y="108"/>
                  </a:cubicBezTo>
                  <a:cubicBezTo>
                    <a:pt x="51" y="107"/>
                    <a:pt x="59" y="106"/>
                    <a:pt x="72" y="106"/>
                  </a:cubicBezTo>
                  <a:cubicBezTo>
                    <a:pt x="204" y="106"/>
                    <a:pt x="895" y="183"/>
                    <a:pt x="1261" y="1013"/>
                  </a:cubicBezTo>
                  <a:cubicBezTo>
                    <a:pt x="1271" y="1033"/>
                    <a:pt x="1290" y="1043"/>
                    <a:pt x="1310" y="1043"/>
                  </a:cubicBezTo>
                  <a:lnTo>
                    <a:pt x="1330" y="1043"/>
                  </a:lnTo>
                  <a:cubicBezTo>
                    <a:pt x="1359" y="1033"/>
                    <a:pt x="1369" y="994"/>
                    <a:pt x="1359" y="974"/>
                  </a:cubicBezTo>
                  <a:cubicBezTo>
                    <a:pt x="926" y="0"/>
                    <a:pt x="60" y="0"/>
                    <a:pt x="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4"/>
            <p:cNvSpPr/>
            <p:nvPr/>
          </p:nvSpPr>
          <p:spPr>
            <a:xfrm>
              <a:off x="3928605" y="1468623"/>
              <a:ext cx="182907" cy="94275"/>
            </a:xfrm>
            <a:custGeom>
              <a:avLst/>
              <a:gdLst/>
              <a:ahLst/>
              <a:cxnLst/>
              <a:rect l="l" t="t" r="r" b="b"/>
              <a:pathLst>
                <a:path w="1005" h="518" extrusionOk="0">
                  <a:moveTo>
                    <a:pt x="778" y="1"/>
                  </a:moveTo>
                  <a:cubicBezTo>
                    <a:pt x="229" y="1"/>
                    <a:pt x="11" y="439"/>
                    <a:pt x="11" y="439"/>
                  </a:cubicBezTo>
                  <a:cubicBezTo>
                    <a:pt x="0" y="468"/>
                    <a:pt x="11" y="498"/>
                    <a:pt x="30" y="507"/>
                  </a:cubicBezTo>
                  <a:cubicBezTo>
                    <a:pt x="40" y="518"/>
                    <a:pt x="50" y="518"/>
                    <a:pt x="50" y="518"/>
                  </a:cubicBezTo>
                  <a:cubicBezTo>
                    <a:pt x="70" y="518"/>
                    <a:pt x="89" y="507"/>
                    <a:pt x="99" y="488"/>
                  </a:cubicBezTo>
                  <a:cubicBezTo>
                    <a:pt x="99" y="479"/>
                    <a:pt x="292" y="100"/>
                    <a:pt x="780" y="100"/>
                  </a:cubicBezTo>
                  <a:cubicBezTo>
                    <a:pt x="831" y="100"/>
                    <a:pt x="887" y="104"/>
                    <a:pt x="945" y="114"/>
                  </a:cubicBezTo>
                  <a:cubicBezTo>
                    <a:pt x="975" y="114"/>
                    <a:pt x="995" y="94"/>
                    <a:pt x="1004" y="74"/>
                  </a:cubicBezTo>
                  <a:cubicBezTo>
                    <a:pt x="1004" y="45"/>
                    <a:pt x="985" y="15"/>
                    <a:pt x="955" y="15"/>
                  </a:cubicBezTo>
                  <a:cubicBezTo>
                    <a:pt x="893" y="5"/>
                    <a:pt x="834" y="1"/>
                    <a:pt x="7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4"/>
            <p:cNvSpPr/>
            <p:nvPr/>
          </p:nvSpPr>
          <p:spPr>
            <a:xfrm>
              <a:off x="3837243" y="1339041"/>
              <a:ext cx="254615" cy="107379"/>
            </a:xfrm>
            <a:custGeom>
              <a:avLst/>
              <a:gdLst/>
              <a:ahLst/>
              <a:cxnLst/>
              <a:rect l="l" t="t" r="r" b="b"/>
              <a:pathLst>
                <a:path w="1399" h="590" extrusionOk="0">
                  <a:moveTo>
                    <a:pt x="326" y="0"/>
                  </a:moveTo>
                  <a:cubicBezTo>
                    <a:pt x="174" y="0"/>
                    <a:pt x="65" y="16"/>
                    <a:pt x="50" y="19"/>
                  </a:cubicBezTo>
                  <a:cubicBezTo>
                    <a:pt x="21" y="19"/>
                    <a:pt x="1" y="49"/>
                    <a:pt x="10" y="68"/>
                  </a:cubicBezTo>
                  <a:cubicBezTo>
                    <a:pt x="10" y="97"/>
                    <a:pt x="40" y="117"/>
                    <a:pt x="69" y="117"/>
                  </a:cubicBezTo>
                  <a:cubicBezTo>
                    <a:pt x="73" y="117"/>
                    <a:pt x="175" y="103"/>
                    <a:pt x="320" y="103"/>
                  </a:cubicBezTo>
                  <a:cubicBezTo>
                    <a:pt x="627" y="103"/>
                    <a:pt x="1126" y="166"/>
                    <a:pt x="1300" y="560"/>
                  </a:cubicBezTo>
                  <a:cubicBezTo>
                    <a:pt x="1309" y="580"/>
                    <a:pt x="1329" y="589"/>
                    <a:pt x="1349" y="589"/>
                  </a:cubicBezTo>
                  <a:cubicBezTo>
                    <a:pt x="1349" y="589"/>
                    <a:pt x="1359" y="589"/>
                    <a:pt x="1368" y="580"/>
                  </a:cubicBezTo>
                  <a:cubicBezTo>
                    <a:pt x="1388" y="570"/>
                    <a:pt x="1398" y="541"/>
                    <a:pt x="1388" y="521"/>
                  </a:cubicBezTo>
                  <a:cubicBezTo>
                    <a:pt x="1192" y="75"/>
                    <a:pt x="658" y="0"/>
                    <a:pt x="3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4"/>
            <p:cNvSpPr/>
            <p:nvPr/>
          </p:nvSpPr>
          <p:spPr>
            <a:xfrm>
              <a:off x="1637989" y="2400996"/>
              <a:ext cx="315402" cy="444256"/>
            </a:xfrm>
            <a:custGeom>
              <a:avLst/>
              <a:gdLst/>
              <a:ahLst/>
              <a:cxnLst/>
              <a:rect l="l" t="t" r="r" b="b"/>
              <a:pathLst>
                <a:path w="1733" h="2441" extrusionOk="0">
                  <a:moveTo>
                    <a:pt x="0" y="0"/>
                  </a:moveTo>
                  <a:lnTo>
                    <a:pt x="0" y="1575"/>
                  </a:lnTo>
                  <a:cubicBezTo>
                    <a:pt x="0" y="1604"/>
                    <a:pt x="10" y="1624"/>
                    <a:pt x="10" y="1643"/>
                  </a:cubicBezTo>
                  <a:cubicBezTo>
                    <a:pt x="40" y="2096"/>
                    <a:pt x="414" y="2441"/>
                    <a:pt x="866" y="2441"/>
                  </a:cubicBezTo>
                  <a:cubicBezTo>
                    <a:pt x="1328" y="2441"/>
                    <a:pt x="1693" y="2096"/>
                    <a:pt x="1732" y="1643"/>
                  </a:cubicBezTo>
                  <a:lnTo>
                    <a:pt x="1732" y="1575"/>
                  </a:lnTo>
                  <a:lnTo>
                    <a:pt x="1732" y="0"/>
                  </a:ln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4"/>
            <p:cNvSpPr/>
            <p:nvPr/>
          </p:nvSpPr>
          <p:spPr>
            <a:xfrm>
              <a:off x="1637989" y="2587180"/>
              <a:ext cx="315402" cy="113020"/>
            </a:xfrm>
            <a:custGeom>
              <a:avLst/>
              <a:gdLst/>
              <a:ahLst/>
              <a:cxnLst/>
              <a:rect l="l" t="t" r="r" b="b"/>
              <a:pathLst>
                <a:path w="1733" h="621" extrusionOk="0">
                  <a:moveTo>
                    <a:pt x="0" y="1"/>
                  </a:moveTo>
                  <a:lnTo>
                    <a:pt x="0" y="552"/>
                  </a:lnTo>
                  <a:cubicBezTo>
                    <a:pt x="0" y="581"/>
                    <a:pt x="10" y="601"/>
                    <a:pt x="10" y="620"/>
                  </a:cubicBezTo>
                  <a:lnTo>
                    <a:pt x="1732" y="620"/>
                  </a:lnTo>
                  <a:lnTo>
                    <a:pt x="1732" y="552"/>
                  </a:lnTo>
                  <a:lnTo>
                    <a:pt x="1732"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4"/>
            <p:cNvSpPr/>
            <p:nvPr/>
          </p:nvSpPr>
          <p:spPr>
            <a:xfrm>
              <a:off x="1637989" y="2400996"/>
              <a:ext cx="315402" cy="142322"/>
            </a:xfrm>
            <a:custGeom>
              <a:avLst/>
              <a:gdLst/>
              <a:ahLst/>
              <a:cxnLst/>
              <a:rect l="l" t="t" r="r" b="b"/>
              <a:pathLst>
                <a:path w="1733" h="782" extrusionOk="0">
                  <a:moveTo>
                    <a:pt x="0" y="0"/>
                  </a:moveTo>
                  <a:lnTo>
                    <a:pt x="0" y="728"/>
                  </a:lnTo>
                  <a:cubicBezTo>
                    <a:pt x="204" y="764"/>
                    <a:pt x="414" y="781"/>
                    <a:pt x="625" y="781"/>
                  </a:cubicBezTo>
                  <a:cubicBezTo>
                    <a:pt x="1004" y="781"/>
                    <a:pt x="1384" y="724"/>
                    <a:pt x="1732" y="610"/>
                  </a:cubicBezTo>
                  <a:lnTo>
                    <a:pt x="17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4"/>
            <p:cNvSpPr/>
            <p:nvPr/>
          </p:nvSpPr>
          <p:spPr>
            <a:xfrm>
              <a:off x="1370999" y="1331215"/>
              <a:ext cx="997892" cy="1203003"/>
            </a:xfrm>
            <a:custGeom>
              <a:avLst/>
              <a:gdLst/>
              <a:ahLst/>
              <a:cxnLst/>
              <a:rect l="l" t="t" r="r" b="b"/>
              <a:pathLst>
                <a:path w="5483" h="6610" extrusionOk="0">
                  <a:moveTo>
                    <a:pt x="2704" y="0"/>
                  </a:moveTo>
                  <a:cubicBezTo>
                    <a:pt x="2630" y="0"/>
                    <a:pt x="2555" y="4"/>
                    <a:pt x="2480" y="13"/>
                  </a:cubicBezTo>
                  <a:cubicBezTo>
                    <a:pt x="1910" y="72"/>
                    <a:pt x="1389" y="377"/>
                    <a:pt x="1015" y="810"/>
                  </a:cubicBezTo>
                  <a:cubicBezTo>
                    <a:pt x="630" y="1233"/>
                    <a:pt x="404" y="1774"/>
                    <a:pt x="286" y="2335"/>
                  </a:cubicBezTo>
                  <a:cubicBezTo>
                    <a:pt x="109" y="3329"/>
                    <a:pt x="1" y="4559"/>
                    <a:pt x="630" y="5504"/>
                  </a:cubicBezTo>
                  <a:cubicBezTo>
                    <a:pt x="1111" y="6217"/>
                    <a:pt x="1976" y="6610"/>
                    <a:pt x="2833" y="6610"/>
                  </a:cubicBezTo>
                  <a:cubicBezTo>
                    <a:pt x="3030" y="6610"/>
                    <a:pt x="3225" y="6589"/>
                    <a:pt x="3416" y="6547"/>
                  </a:cubicBezTo>
                  <a:cubicBezTo>
                    <a:pt x="3720" y="6488"/>
                    <a:pt x="4026" y="6370"/>
                    <a:pt x="4262" y="6173"/>
                  </a:cubicBezTo>
                  <a:cubicBezTo>
                    <a:pt x="4577" y="5927"/>
                    <a:pt x="4794" y="5573"/>
                    <a:pt x="4960" y="5218"/>
                  </a:cubicBezTo>
                  <a:cubicBezTo>
                    <a:pt x="5345" y="4411"/>
                    <a:pt x="5443" y="3703"/>
                    <a:pt x="5463" y="2817"/>
                  </a:cubicBezTo>
                  <a:cubicBezTo>
                    <a:pt x="5482" y="2060"/>
                    <a:pt x="5167" y="1095"/>
                    <a:pt x="4538" y="613"/>
                  </a:cubicBezTo>
                  <a:cubicBezTo>
                    <a:pt x="4232" y="377"/>
                    <a:pt x="3878" y="229"/>
                    <a:pt x="3504" y="121"/>
                  </a:cubicBezTo>
                  <a:cubicBezTo>
                    <a:pt x="3242" y="52"/>
                    <a:pt x="2974" y="0"/>
                    <a:pt x="2704" y="0"/>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4"/>
            <p:cNvSpPr/>
            <p:nvPr/>
          </p:nvSpPr>
          <p:spPr>
            <a:xfrm>
              <a:off x="1953208" y="2086687"/>
              <a:ext cx="302662" cy="265534"/>
            </a:xfrm>
            <a:custGeom>
              <a:avLst/>
              <a:gdLst/>
              <a:ahLst/>
              <a:cxnLst/>
              <a:rect l="l" t="t" r="r" b="b"/>
              <a:pathLst>
                <a:path w="1663" h="1459" extrusionOk="0">
                  <a:moveTo>
                    <a:pt x="829" y="0"/>
                  </a:moveTo>
                  <a:cubicBezTo>
                    <a:pt x="715" y="0"/>
                    <a:pt x="600" y="27"/>
                    <a:pt x="492" y="83"/>
                  </a:cubicBezTo>
                  <a:cubicBezTo>
                    <a:pt x="138" y="280"/>
                    <a:pt x="0" y="723"/>
                    <a:pt x="197" y="1078"/>
                  </a:cubicBezTo>
                  <a:cubicBezTo>
                    <a:pt x="326" y="1322"/>
                    <a:pt x="576" y="1458"/>
                    <a:pt x="836" y="1458"/>
                  </a:cubicBezTo>
                  <a:cubicBezTo>
                    <a:pt x="953" y="1458"/>
                    <a:pt x="1071" y="1431"/>
                    <a:pt x="1181" y="1373"/>
                  </a:cubicBezTo>
                  <a:cubicBezTo>
                    <a:pt x="1535" y="1185"/>
                    <a:pt x="1663" y="743"/>
                    <a:pt x="1476" y="389"/>
                  </a:cubicBezTo>
                  <a:cubicBezTo>
                    <a:pt x="1346" y="142"/>
                    <a:pt x="1091" y="0"/>
                    <a:pt x="829" y="0"/>
                  </a:cubicBezTo>
                  <a:close/>
                </a:path>
              </a:pathLst>
            </a:custGeom>
            <a:solidFill>
              <a:srgbClr val="F26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4"/>
            <p:cNvSpPr/>
            <p:nvPr/>
          </p:nvSpPr>
          <p:spPr>
            <a:xfrm>
              <a:off x="1471280" y="2020258"/>
              <a:ext cx="303026" cy="265352"/>
            </a:xfrm>
            <a:custGeom>
              <a:avLst/>
              <a:gdLst/>
              <a:ahLst/>
              <a:cxnLst/>
              <a:rect l="l" t="t" r="r" b="b"/>
              <a:pathLst>
                <a:path w="1665" h="1458" extrusionOk="0">
                  <a:moveTo>
                    <a:pt x="830" y="1"/>
                  </a:moveTo>
                  <a:cubicBezTo>
                    <a:pt x="716" y="1"/>
                    <a:pt x="600" y="28"/>
                    <a:pt x="493" y="85"/>
                  </a:cubicBezTo>
                  <a:cubicBezTo>
                    <a:pt x="138" y="281"/>
                    <a:pt x="1" y="714"/>
                    <a:pt x="197" y="1069"/>
                  </a:cubicBezTo>
                  <a:cubicBezTo>
                    <a:pt x="328" y="1315"/>
                    <a:pt x="582" y="1457"/>
                    <a:pt x="844" y="1457"/>
                  </a:cubicBezTo>
                  <a:cubicBezTo>
                    <a:pt x="958" y="1457"/>
                    <a:pt x="1074" y="1430"/>
                    <a:pt x="1182" y="1373"/>
                  </a:cubicBezTo>
                  <a:cubicBezTo>
                    <a:pt x="1536" y="1177"/>
                    <a:pt x="1664" y="734"/>
                    <a:pt x="1477" y="389"/>
                  </a:cubicBezTo>
                  <a:cubicBezTo>
                    <a:pt x="1347" y="143"/>
                    <a:pt x="1092" y="1"/>
                    <a:pt x="830" y="1"/>
                  </a:cubicBezTo>
                  <a:close/>
                </a:path>
              </a:pathLst>
            </a:custGeom>
            <a:solidFill>
              <a:srgbClr val="F26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4"/>
            <p:cNvSpPr/>
            <p:nvPr/>
          </p:nvSpPr>
          <p:spPr>
            <a:xfrm>
              <a:off x="1982874" y="1983494"/>
              <a:ext cx="84083" cy="59513"/>
            </a:xfrm>
            <a:custGeom>
              <a:avLst/>
              <a:gdLst/>
              <a:ahLst/>
              <a:cxnLst/>
              <a:rect l="l" t="t" r="r" b="b"/>
              <a:pathLst>
                <a:path w="462" h="327" extrusionOk="0">
                  <a:moveTo>
                    <a:pt x="229" y="0"/>
                  </a:moveTo>
                  <a:cubicBezTo>
                    <a:pt x="205" y="0"/>
                    <a:pt x="179" y="6"/>
                    <a:pt x="152" y="20"/>
                  </a:cubicBezTo>
                  <a:cubicBezTo>
                    <a:pt x="0" y="105"/>
                    <a:pt x="87" y="327"/>
                    <a:pt x="232" y="327"/>
                  </a:cubicBezTo>
                  <a:cubicBezTo>
                    <a:pt x="257" y="327"/>
                    <a:pt x="283" y="320"/>
                    <a:pt x="310" y="306"/>
                  </a:cubicBezTo>
                  <a:cubicBezTo>
                    <a:pt x="461" y="222"/>
                    <a:pt x="375" y="0"/>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4"/>
            <p:cNvSpPr/>
            <p:nvPr/>
          </p:nvSpPr>
          <p:spPr>
            <a:xfrm>
              <a:off x="1633621" y="1935083"/>
              <a:ext cx="83719" cy="59513"/>
            </a:xfrm>
            <a:custGeom>
              <a:avLst/>
              <a:gdLst/>
              <a:ahLst/>
              <a:cxnLst/>
              <a:rect l="l" t="t" r="r" b="b"/>
              <a:pathLst>
                <a:path w="460" h="327" extrusionOk="0">
                  <a:moveTo>
                    <a:pt x="226" y="1"/>
                  </a:moveTo>
                  <a:cubicBezTo>
                    <a:pt x="202" y="1"/>
                    <a:pt x="177" y="7"/>
                    <a:pt x="152" y="21"/>
                  </a:cubicBezTo>
                  <a:cubicBezTo>
                    <a:pt x="0" y="105"/>
                    <a:pt x="87" y="327"/>
                    <a:pt x="226" y="327"/>
                  </a:cubicBezTo>
                  <a:cubicBezTo>
                    <a:pt x="250" y="327"/>
                    <a:pt x="274" y="320"/>
                    <a:pt x="300" y="306"/>
                  </a:cubicBezTo>
                  <a:cubicBezTo>
                    <a:pt x="460" y="222"/>
                    <a:pt x="367" y="1"/>
                    <a:pt x="2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4"/>
            <p:cNvSpPr/>
            <p:nvPr/>
          </p:nvSpPr>
          <p:spPr>
            <a:xfrm>
              <a:off x="2003257" y="1847906"/>
              <a:ext cx="125578" cy="76257"/>
            </a:xfrm>
            <a:custGeom>
              <a:avLst/>
              <a:gdLst/>
              <a:ahLst/>
              <a:cxnLst/>
              <a:rect l="l" t="t" r="r" b="b"/>
              <a:pathLst>
                <a:path w="690" h="419" extrusionOk="0">
                  <a:moveTo>
                    <a:pt x="314" y="0"/>
                  </a:moveTo>
                  <a:cubicBezTo>
                    <a:pt x="283" y="0"/>
                    <a:pt x="250" y="6"/>
                    <a:pt x="217" y="18"/>
                  </a:cubicBezTo>
                  <a:cubicBezTo>
                    <a:pt x="80" y="67"/>
                    <a:pt x="1" y="225"/>
                    <a:pt x="119" y="323"/>
                  </a:cubicBezTo>
                  <a:cubicBezTo>
                    <a:pt x="207" y="392"/>
                    <a:pt x="345" y="382"/>
                    <a:pt x="463" y="402"/>
                  </a:cubicBezTo>
                  <a:cubicBezTo>
                    <a:pt x="492" y="412"/>
                    <a:pt x="524" y="419"/>
                    <a:pt x="555" y="419"/>
                  </a:cubicBezTo>
                  <a:cubicBezTo>
                    <a:pt x="586" y="419"/>
                    <a:pt x="616" y="411"/>
                    <a:pt x="640" y="392"/>
                  </a:cubicBezTo>
                  <a:cubicBezTo>
                    <a:pt x="690" y="352"/>
                    <a:pt x="679" y="273"/>
                    <a:pt x="650" y="225"/>
                  </a:cubicBezTo>
                  <a:cubicBezTo>
                    <a:pt x="593" y="119"/>
                    <a:pt x="463" y="0"/>
                    <a:pt x="3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4"/>
            <p:cNvSpPr/>
            <p:nvPr/>
          </p:nvSpPr>
          <p:spPr>
            <a:xfrm>
              <a:off x="1663105" y="1802407"/>
              <a:ext cx="111200" cy="60969"/>
            </a:xfrm>
            <a:custGeom>
              <a:avLst/>
              <a:gdLst/>
              <a:ahLst/>
              <a:cxnLst/>
              <a:rect l="l" t="t" r="r" b="b"/>
              <a:pathLst>
                <a:path w="611" h="335" extrusionOk="0">
                  <a:moveTo>
                    <a:pt x="392" y="1"/>
                  </a:moveTo>
                  <a:cubicBezTo>
                    <a:pt x="289" y="1"/>
                    <a:pt x="168" y="54"/>
                    <a:pt x="88" y="120"/>
                  </a:cubicBezTo>
                  <a:cubicBezTo>
                    <a:pt x="39" y="160"/>
                    <a:pt x="0" y="209"/>
                    <a:pt x="20" y="258"/>
                  </a:cubicBezTo>
                  <a:cubicBezTo>
                    <a:pt x="39" y="297"/>
                    <a:pt x="98" y="307"/>
                    <a:pt x="147" y="307"/>
                  </a:cubicBezTo>
                  <a:cubicBezTo>
                    <a:pt x="214" y="314"/>
                    <a:pt x="286" y="334"/>
                    <a:pt x="356" y="334"/>
                  </a:cubicBezTo>
                  <a:cubicBezTo>
                    <a:pt x="389" y="334"/>
                    <a:pt x="421" y="330"/>
                    <a:pt x="453" y="317"/>
                  </a:cubicBezTo>
                  <a:cubicBezTo>
                    <a:pt x="590" y="268"/>
                    <a:pt x="610" y="120"/>
                    <a:pt x="521" y="42"/>
                  </a:cubicBezTo>
                  <a:cubicBezTo>
                    <a:pt x="486" y="13"/>
                    <a:pt x="441" y="1"/>
                    <a:pt x="3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4"/>
            <p:cNvSpPr/>
            <p:nvPr/>
          </p:nvSpPr>
          <p:spPr>
            <a:xfrm>
              <a:off x="1842190" y="2209171"/>
              <a:ext cx="112838" cy="64791"/>
            </a:xfrm>
            <a:custGeom>
              <a:avLst/>
              <a:gdLst/>
              <a:ahLst/>
              <a:cxnLst/>
              <a:rect l="l" t="t" r="r" b="b"/>
              <a:pathLst>
                <a:path w="620" h="356" extrusionOk="0">
                  <a:moveTo>
                    <a:pt x="550" y="1"/>
                  </a:moveTo>
                  <a:cubicBezTo>
                    <a:pt x="532" y="1"/>
                    <a:pt x="518" y="11"/>
                    <a:pt x="512" y="31"/>
                  </a:cubicBezTo>
                  <a:cubicBezTo>
                    <a:pt x="445" y="165"/>
                    <a:pt x="292" y="256"/>
                    <a:pt x="145" y="256"/>
                  </a:cubicBezTo>
                  <a:cubicBezTo>
                    <a:pt x="119" y="256"/>
                    <a:pt x="94" y="253"/>
                    <a:pt x="69" y="247"/>
                  </a:cubicBezTo>
                  <a:cubicBezTo>
                    <a:pt x="63" y="245"/>
                    <a:pt x="58" y="244"/>
                    <a:pt x="54" y="244"/>
                  </a:cubicBezTo>
                  <a:cubicBezTo>
                    <a:pt x="33" y="244"/>
                    <a:pt x="18" y="262"/>
                    <a:pt x="10" y="287"/>
                  </a:cubicBezTo>
                  <a:cubicBezTo>
                    <a:pt x="0" y="316"/>
                    <a:pt x="20" y="346"/>
                    <a:pt x="49" y="346"/>
                  </a:cubicBezTo>
                  <a:cubicBezTo>
                    <a:pt x="79" y="355"/>
                    <a:pt x="108" y="355"/>
                    <a:pt x="147" y="355"/>
                  </a:cubicBezTo>
                  <a:cubicBezTo>
                    <a:pt x="335" y="355"/>
                    <a:pt x="521" y="247"/>
                    <a:pt x="600" y="79"/>
                  </a:cubicBezTo>
                  <a:cubicBezTo>
                    <a:pt x="620" y="50"/>
                    <a:pt x="610" y="20"/>
                    <a:pt x="580" y="11"/>
                  </a:cubicBezTo>
                  <a:cubicBezTo>
                    <a:pt x="570" y="4"/>
                    <a:pt x="559" y="1"/>
                    <a:pt x="5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4"/>
            <p:cNvSpPr/>
            <p:nvPr/>
          </p:nvSpPr>
          <p:spPr>
            <a:xfrm>
              <a:off x="1784861" y="1918703"/>
              <a:ext cx="89725" cy="219125"/>
            </a:xfrm>
            <a:custGeom>
              <a:avLst/>
              <a:gdLst/>
              <a:ahLst/>
              <a:cxnLst/>
              <a:rect l="l" t="t" r="r" b="b"/>
              <a:pathLst>
                <a:path w="493" h="1204" extrusionOk="0">
                  <a:moveTo>
                    <a:pt x="409" y="0"/>
                  </a:moveTo>
                  <a:cubicBezTo>
                    <a:pt x="404" y="0"/>
                    <a:pt x="399" y="1"/>
                    <a:pt x="394" y="3"/>
                  </a:cubicBezTo>
                  <a:cubicBezTo>
                    <a:pt x="374" y="3"/>
                    <a:pt x="354" y="32"/>
                    <a:pt x="354" y="52"/>
                  </a:cubicBezTo>
                  <a:cubicBezTo>
                    <a:pt x="384" y="288"/>
                    <a:pt x="305" y="534"/>
                    <a:pt x="147" y="702"/>
                  </a:cubicBezTo>
                  <a:lnTo>
                    <a:pt x="128" y="721"/>
                  </a:lnTo>
                  <a:cubicBezTo>
                    <a:pt x="79" y="770"/>
                    <a:pt x="29" y="820"/>
                    <a:pt x="20" y="888"/>
                  </a:cubicBezTo>
                  <a:cubicBezTo>
                    <a:pt x="0" y="997"/>
                    <a:pt x="79" y="1105"/>
                    <a:pt x="246" y="1194"/>
                  </a:cubicBezTo>
                  <a:cubicBezTo>
                    <a:pt x="246" y="1203"/>
                    <a:pt x="256" y="1203"/>
                    <a:pt x="266" y="1203"/>
                  </a:cubicBezTo>
                  <a:cubicBezTo>
                    <a:pt x="285" y="1203"/>
                    <a:pt x="305" y="1194"/>
                    <a:pt x="315" y="1174"/>
                  </a:cubicBezTo>
                  <a:cubicBezTo>
                    <a:pt x="325" y="1154"/>
                    <a:pt x="315" y="1115"/>
                    <a:pt x="295" y="1105"/>
                  </a:cubicBezTo>
                  <a:cubicBezTo>
                    <a:pt x="167" y="1036"/>
                    <a:pt x="108" y="967"/>
                    <a:pt x="118" y="908"/>
                  </a:cubicBezTo>
                  <a:cubicBezTo>
                    <a:pt x="128" y="869"/>
                    <a:pt x="158" y="829"/>
                    <a:pt x="197" y="790"/>
                  </a:cubicBezTo>
                  <a:lnTo>
                    <a:pt x="217" y="770"/>
                  </a:lnTo>
                  <a:cubicBezTo>
                    <a:pt x="403" y="584"/>
                    <a:pt x="492" y="308"/>
                    <a:pt x="453" y="42"/>
                  </a:cubicBezTo>
                  <a:cubicBezTo>
                    <a:pt x="453" y="18"/>
                    <a:pt x="432" y="0"/>
                    <a:pt x="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24"/>
            <p:cNvSpPr/>
            <p:nvPr/>
          </p:nvSpPr>
          <p:spPr>
            <a:xfrm>
              <a:off x="2259327" y="1983494"/>
              <a:ext cx="283188" cy="284644"/>
            </a:xfrm>
            <a:custGeom>
              <a:avLst/>
              <a:gdLst/>
              <a:ahLst/>
              <a:cxnLst/>
              <a:rect l="l" t="t" r="r" b="b"/>
              <a:pathLst>
                <a:path w="1556" h="1564" extrusionOk="0">
                  <a:moveTo>
                    <a:pt x="916" y="1"/>
                  </a:moveTo>
                  <a:cubicBezTo>
                    <a:pt x="709" y="1"/>
                    <a:pt x="523" y="109"/>
                    <a:pt x="385" y="257"/>
                  </a:cubicBezTo>
                  <a:cubicBezTo>
                    <a:pt x="247" y="405"/>
                    <a:pt x="168" y="591"/>
                    <a:pt x="99" y="779"/>
                  </a:cubicBezTo>
                  <a:cubicBezTo>
                    <a:pt x="1" y="1064"/>
                    <a:pt x="188" y="1428"/>
                    <a:pt x="453" y="1527"/>
                  </a:cubicBezTo>
                  <a:cubicBezTo>
                    <a:pt x="522" y="1552"/>
                    <a:pt x="592" y="1563"/>
                    <a:pt x="662" y="1563"/>
                  </a:cubicBezTo>
                  <a:cubicBezTo>
                    <a:pt x="865" y="1563"/>
                    <a:pt x="1068" y="1466"/>
                    <a:pt x="1221" y="1319"/>
                  </a:cubicBezTo>
                  <a:cubicBezTo>
                    <a:pt x="1428" y="1123"/>
                    <a:pt x="1556" y="827"/>
                    <a:pt x="1507" y="542"/>
                  </a:cubicBezTo>
                  <a:cubicBezTo>
                    <a:pt x="1448" y="257"/>
                    <a:pt x="1201" y="11"/>
                    <a:pt x="916"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24"/>
            <p:cNvSpPr/>
            <p:nvPr/>
          </p:nvSpPr>
          <p:spPr>
            <a:xfrm>
              <a:off x="2298821" y="2047375"/>
              <a:ext cx="118298" cy="138864"/>
            </a:xfrm>
            <a:custGeom>
              <a:avLst/>
              <a:gdLst/>
              <a:ahLst/>
              <a:cxnLst/>
              <a:rect l="l" t="t" r="r" b="b"/>
              <a:pathLst>
                <a:path w="650" h="763" extrusionOk="0">
                  <a:moveTo>
                    <a:pt x="593" y="1"/>
                  </a:moveTo>
                  <a:cubicBezTo>
                    <a:pt x="586" y="1"/>
                    <a:pt x="578" y="2"/>
                    <a:pt x="571" y="4"/>
                  </a:cubicBezTo>
                  <a:cubicBezTo>
                    <a:pt x="562" y="4"/>
                    <a:pt x="227" y="142"/>
                    <a:pt x="177" y="369"/>
                  </a:cubicBezTo>
                  <a:cubicBezTo>
                    <a:pt x="177" y="388"/>
                    <a:pt x="188" y="408"/>
                    <a:pt x="207" y="417"/>
                  </a:cubicBezTo>
                  <a:cubicBezTo>
                    <a:pt x="236" y="437"/>
                    <a:pt x="315" y="496"/>
                    <a:pt x="295" y="555"/>
                  </a:cubicBezTo>
                  <a:cubicBezTo>
                    <a:pt x="295" y="585"/>
                    <a:pt x="266" y="614"/>
                    <a:pt x="227" y="634"/>
                  </a:cubicBezTo>
                  <a:cubicBezTo>
                    <a:pt x="202" y="653"/>
                    <a:pt x="169" y="660"/>
                    <a:pt x="134" y="660"/>
                  </a:cubicBezTo>
                  <a:cubicBezTo>
                    <a:pt x="113" y="660"/>
                    <a:pt x="91" y="657"/>
                    <a:pt x="69" y="654"/>
                  </a:cubicBezTo>
                  <a:cubicBezTo>
                    <a:pt x="40" y="654"/>
                    <a:pt x="10" y="664"/>
                    <a:pt x="10" y="693"/>
                  </a:cubicBezTo>
                  <a:cubicBezTo>
                    <a:pt x="0" y="723"/>
                    <a:pt x="20" y="752"/>
                    <a:pt x="50" y="752"/>
                  </a:cubicBezTo>
                  <a:cubicBezTo>
                    <a:pt x="79" y="762"/>
                    <a:pt x="99" y="762"/>
                    <a:pt x="129" y="762"/>
                  </a:cubicBezTo>
                  <a:cubicBezTo>
                    <a:pt x="177" y="762"/>
                    <a:pt x="227" y="752"/>
                    <a:pt x="276" y="732"/>
                  </a:cubicBezTo>
                  <a:cubicBezTo>
                    <a:pt x="345" y="693"/>
                    <a:pt x="384" y="644"/>
                    <a:pt x="404" y="575"/>
                  </a:cubicBezTo>
                  <a:cubicBezTo>
                    <a:pt x="424" y="476"/>
                    <a:pt x="335" y="388"/>
                    <a:pt x="286" y="349"/>
                  </a:cubicBezTo>
                  <a:cubicBezTo>
                    <a:pt x="335" y="231"/>
                    <a:pt x="532" y="132"/>
                    <a:pt x="610" y="102"/>
                  </a:cubicBezTo>
                  <a:cubicBezTo>
                    <a:pt x="630" y="93"/>
                    <a:pt x="650" y="63"/>
                    <a:pt x="640" y="34"/>
                  </a:cubicBezTo>
                  <a:cubicBezTo>
                    <a:pt x="633" y="11"/>
                    <a:pt x="614" y="1"/>
                    <a:pt x="5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4"/>
            <p:cNvSpPr/>
            <p:nvPr/>
          </p:nvSpPr>
          <p:spPr>
            <a:xfrm>
              <a:off x="1197374" y="1803498"/>
              <a:ext cx="272450" cy="289922"/>
            </a:xfrm>
            <a:custGeom>
              <a:avLst/>
              <a:gdLst/>
              <a:ahLst/>
              <a:cxnLst/>
              <a:rect l="l" t="t" r="r" b="b"/>
              <a:pathLst>
                <a:path w="1497" h="1593" extrusionOk="0">
                  <a:moveTo>
                    <a:pt x="687" y="1"/>
                  </a:moveTo>
                  <a:cubicBezTo>
                    <a:pt x="427" y="1"/>
                    <a:pt x="180" y="196"/>
                    <a:pt x="99" y="449"/>
                  </a:cubicBezTo>
                  <a:cubicBezTo>
                    <a:pt x="0" y="724"/>
                    <a:pt x="79" y="1039"/>
                    <a:pt x="256" y="1265"/>
                  </a:cubicBezTo>
                  <a:cubicBezTo>
                    <a:pt x="399" y="1451"/>
                    <a:pt x="629" y="1593"/>
                    <a:pt x="865" y="1593"/>
                  </a:cubicBezTo>
                  <a:cubicBezTo>
                    <a:pt x="905" y="1593"/>
                    <a:pt x="945" y="1589"/>
                    <a:pt x="984" y="1580"/>
                  </a:cubicBezTo>
                  <a:cubicBezTo>
                    <a:pt x="1250" y="1531"/>
                    <a:pt x="1496" y="1197"/>
                    <a:pt x="1447" y="902"/>
                  </a:cubicBezTo>
                  <a:cubicBezTo>
                    <a:pt x="1407" y="705"/>
                    <a:pt x="1358" y="508"/>
                    <a:pt x="1240" y="340"/>
                  </a:cubicBezTo>
                  <a:cubicBezTo>
                    <a:pt x="1132" y="173"/>
                    <a:pt x="965" y="36"/>
                    <a:pt x="758" y="6"/>
                  </a:cubicBezTo>
                  <a:cubicBezTo>
                    <a:pt x="734" y="2"/>
                    <a:pt x="711" y="1"/>
                    <a:pt x="687"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4"/>
            <p:cNvSpPr/>
            <p:nvPr/>
          </p:nvSpPr>
          <p:spPr>
            <a:xfrm>
              <a:off x="1333508" y="1870110"/>
              <a:ext cx="96823" cy="151240"/>
            </a:xfrm>
            <a:custGeom>
              <a:avLst/>
              <a:gdLst/>
              <a:ahLst/>
              <a:cxnLst/>
              <a:rect l="l" t="t" r="r" b="b"/>
              <a:pathLst>
                <a:path w="532" h="831" extrusionOk="0">
                  <a:moveTo>
                    <a:pt x="61" y="0"/>
                  </a:moveTo>
                  <a:cubicBezTo>
                    <a:pt x="44" y="0"/>
                    <a:pt x="24" y="10"/>
                    <a:pt x="10" y="24"/>
                  </a:cubicBezTo>
                  <a:cubicBezTo>
                    <a:pt x="0" y="53"/>
                    <a:pt x="10" y="83"/>
                    <a:pt x="29" y="92"/>
                  </a:cubicBezTo>
                  <a:cubicBezTo>
                    <a:pt x="99" y="132"/>
                    <a:pt x="276" y="260"/>
                    <a:pt x="305" y="398"/>
                  </a:cubicBezTo>
                  <a:cubicBezTo>
                    <a:pt x="256" y="427"/>
                    <a:pt x="158" y="496"/>
                    <a:pt x="167" y="595"/>
                  </a:cubicBezTo>
                  <a:cubicBezTo>
                    <a:pt x="167" y="732"/>
                    <a:pt x="296" y="831"/>
                    <a:pt x="473" y="831"/>
                  </a:cubicBezTo>
                  <a:lnTo>
                    <a:pt x="482" y="831"/>
                  </a:lnTo>
                  <a:cubicBezTo>
                    <a:pt x="512" y="831"/>
                    <a:pt x="532" y="801"/>
                    <a:pt x="532" y="781"/>
                  </a:cubicBezTo>
                  <a:cubicBezTo>
                    <a:pt x="532" y="752"/>
                    <a:pt x="512" y="732"/>
                    <a:pt x="482" y="732"/>
                  </a:cubicBezTo>
                  <a:cubicBezTo>
                    <a:pt x="364" y="732"/>
                    <a:pt x="266" y="673"/>
                    <a:pt x="266" y="595"/>
                  </a:cubicBezTo>
                  <a:cubicBezTo>
                    <a:pt x="266" y="536"/>
                    <a:pt x="355" y="486"/>
                    <a:pt x="384" y="477"/>
                  </a:cubicBezTo>
                  <a:cubicBezTo>
                    <a:pt x="403" y="466"/>
                    <a:pt x="414" y="447"/>
                    <a:pt x="414" y="427"/>
                  </a:cubicBezTo>
                  <a:cubicBezTo>
                    <a:pt x="403" y="201"/>
                    <a:pt x="99" y="14"/>
                    <a:pt x="79" y="4"/>
                  </a:cubicBezTo>
                  <a:cubicBezTo>
                    <a:pt x="74" y="1"/>
                    <a:pt x="68" y="0"/>
                    <a:pt x="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4"/>
            <p:cNvSpPr/>
            <p:nvPr/>
          </p:nvSpPr>
          <p:spPr>
            <a:xfrm>
              <a:off x="1693316" y="2590820"/>
              <a:ext cx="20020" cy="105741"/>
            </a:xfrm>
            <a:custGeom>
              <a:avLst/>
              <a:gdLst/>
              <a:ahLst/>
              <a:cxnLst/>
              <a:rect l="l" t="t" r="r" b="b"/>
              <a:pathLst>
                <a:path w="110" h="581" extrusionOk="0">
                  <a:moveTo>
                    <a:pt x="60" y="0"/>
                  </a:moveTo>
                  <a:cubicBezTo>
                    <a:pt x="31" y="0"/>
                    <a:pt x="1" y="20"/>
                    <a:pt x="1" y="49"/>
                  </a:cubicBezTo>
                  <a:lnTo>
                    <a:pt x="1" y="532"/>
                  </a:lnTo>
                  <a:cubicBezTo>
                    <a:pt x="1" y="561"/>
                    <a:pt x="31" y="581"/>
                    <a:pt x="60" y="581"/>
                  </a:cubicBezTo>
                  <a:cubicBezTo>
                    <a:pt x="80" y="581"/>
                    <a:pt x="110" y="561"/>
                    <a:pt x="110" y="532"/>
                  </a:cubicBezTo>
                  <a:lnTo>
                    <a:pt x="110" y="49"/>
                  </a:lnTo>
                  <a:cubicBezTo>
                    <a:pt x="110" y="20"/>
                    <a:pt x="80" y="0"/>
                    <a:pt x="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4"/>
            <p:cNvSpPr/>
            <p:nvPr/>
          </p:nvSpPr>
          <p:spPr>
            <a:xfrm>
              <a:off x="1754285" y="2590820"/>
              <a:ext cx="18018" cy="105741"/>
            </a:xfrm>
            <a:custGeom>
              <a:avLst/>
              <a:gdLst/>
              <a:ahLst/>
              <a:cxnLst/>
              <a:rect l="l" t="t" r="r" b="b"/>
              <a:pathLst>
                <a:path w="99" h="581" extrusionOk="0">
                  <a:moveTo>
                    <a:pt x="50" y="0"/>
                  </a:moveTo>
                  <a:cubicBezTo>
                    <a:pt x="20" y="0"/>
                    <a:pt x="1" y="20"/>
                    <a:pt x="1" y="49"/>
                  </a:cubicBezTo>
                  <a:lnTo>
                    <a:pt x="1" y="532"/>
                  </a:lnTo>
                  <a:cubicBezTo>
                    <a:pt x="1" y="561"/>
                    <a:pt x="20" y="581"/>
                    <a:pt x="50" y="581"/>
                  </a:cubicBezTo>
                  <a:cubicBezTo>
                    <a:pt x="79" y="581"/>
                    <a:pt x="99" y="561"/>
                    <a:pt x="99" y="532"/>
                  </a:cubicBezTo>
                  <a:lnTo>
                    <a:pt x="99" y="49"/>
                  </a:lnTo>
                  <a:cubicBezTo>
                    <a:pt x="99" y="20"/>
                    <a:pt x="79" y="0"/>
                    <a:pt x="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4"/>
            <p:cNvSpPr/>
            <p:nvPr/>
          </p:nvSpPr>
          <p:spPr>
            <a:xfrm>
              <a:off x="1813434" y="2590820"/>
              <a:ext cx="18200" cy="105741"/>
            </a:xfrm>
            <a:custGeom>
              <a:avLst/>
              <a:gdLst/>
              <a:ahLst/>
              <a:cxnLst/>
              <a:rect l="l" t="t" r="r" b="b"/>
              <a:pathLst>
                <a:path w="100" h="581" extrusionOk="0">
                  <a:moveTo>
                    <a:pt x="49" y="0"/>
                  </a:moveTo>
                  <a:cubicBezTo>
                    <a:pt x="20" y="0"/>
                    <a:pt x="1" y="20"/>
                    <a:pt x="1" y="49"/>
                  </a:cubicBezTo>
                  <a:lnTo>
                    <a:pt x="1" y="532"/>
                  </a:lnTo>
                  <a:cubicBezTo>
                    <a:pt x="1" y="561"/>
                    <a:pt x="20" y="581"/>
                    <a:pt x="49" y="581"/>
                  </a:cubicBezTo>
                  <a:cubicBezTo>
                    <a:pt x="79" y="581"/>
                    <a:pt x="99" y="561"/>
                    <a:pt x="99" y="532"/>
                  </a:cubicBezTo>
                  <a:lnTo>
                    <a:pt x="99" y="49"/>
                  </a:lnTo>
                  <a:cubicBezTo>
                    <a:pt x="99" y="20"/>
                    <a:pt x="79" y="0"/>
                    <a:pt x="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4"/>
            <p:cNvSpPr/>
            <p:nvPr/>
          </p:nvSpPr>
          <p:spPr>
            <a:xfrm>
              <a:off x="1872583" y="2590820"/>
              <a:ext cx="18018" cy="105741"/>
            </a:xfrm>
            <a:custGeom>
              <a:avLst/>
              <a:gdLst/>
              <a:ahLst/>
              <a:cxnLst/>
              <a:rect l="l" t="t" r="r" b="b"/>
              <a:pathLst>
                <a:path w="99" h="581" extrusionOk="0">
                  <a:moveTo>
                    <a:pt x="50" y="0"/>
                  </a:moveTo>
                  <a:cubicBezTo>
                    <a:pt x="20" y="0"/>
                    <a:pt x="0" y="20"/>
                    <a:pt x="0" y="49"/>
                  </a:cubicBezTo>
                  <a:lnTo>
                    <a:pt x="0" y="532"/>
                  </a:lnTo>
                  <a:cubicBezTo>
                    <a:pt x="0" y="561"/>
                    <a:pt x="20" y="581"/>
                    <a:pt x="50" y="581"/>
                  </a:cubicBezTo>
                  <a:cubicBezTo>
                    <a:pt x="79" y="581"/>
                    <a:pt x="98" y="561"/>
                    <a:pt x="98" y="532"/>
                  </a:cubicBezTo>
                  <a:lnTo>
                    <a:pt x="98" y="49"/>
                  </a:lnTo>
                  <a:cubicBezTo>
                    <a:pt x="98" y="20"/>
                    <a:pt x="79" y="0"/>
                    <a:pt x="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4"/>
            <p:cNvSpPr/>
            <p:nvPr/>
          </p:nvSpPr>
          <p:spPr>
            <a:xfrm>
              <a:off x="2133931" y="2717854"/>
              <a:ext cx="874316" cy="517965"/>
            </a:xfrm>
            <a:custGeom>
              <a:avLst/>
              <a:gdLst/>
              <a:ahLst/>
              <a:cxnLst/>
              <a:rect l="l" t="t" r="r" b="b"/>
              <a:pathLst>
                <a:path w="4804" h="2846" extrusionOk="0">
                  <a:moveTo>
                    <a:pt x="1" y="1"/>
                  </a:moveTo>
                  <a:lnTo>
                    <a:pt x="346" y="2825"/>
                  </a:lnTo>
                  <a:lnTo>
                    <a:pt x="4803" y="2845"/>
                  </a:lnTo>
                  <a:lnTo>
                    <a:pt x="4803" y="138"/>
                  </a:lnTo>
                  <a:lnTo>
                    <a:pt x="1"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4"/>
            <p:cNvSpPr/>
            <p:nvPr/>
          </p:nvSpPr>
          <p:spPr>
            <a:xfrm>
              <a:off x="24220" y="2611022"/>
              <a:ext cx="1513673" cy="1252689"/>
            </a:xfrm>
            <a:custGeom>
              <a:avLst/>
              <a:gdLst/>
              <a:ahLst/>
              <a:cxnLst/>
              <a:rect l="l" t="t" r="r" b="b"/>
              <a:pathLst>
                <a:path w="8317" h="6883" extrusionOk="0">
                  <a:moveTo>
                    <a:pt x="6807" y="1"/>
                  </a:moveTo>
                  <a:cubicBezTo>
                    <a:pt x="6515" y="1"/>
                    <a:pt x="6221" y="96"/>
                    <a:pt x="5974" y="292"/>
                  </a:cubicBezTo>
                  <a:lnTo>
                    <a:pt x="680" y="4495"/>
                  </a:lnTo>
                  <a:cubicBezTo>
                    <a:pt x="89" y="4948"/>
                    <a:pt x="0" y="5794"/>
                    <a:pt x="453" y="6374"/>
                  </a:cubicBezTo>
                  <a:cubicBezTo>
                    <a:pt x="719" y="6708"/>
                    <a:pt x="1112" y="6883"/>
                    <a:pt x="1508" y="6883"/>
                  </a:cubicBezTo>
                  <a:cubicBezTo>
                    <a:pt x="1801" y="6883"/>
                    <a:pt x="2096" y="6787"/>
                    <a:pt x="2342" y="6591"/>
                  </a:cubicBezTo>
                  <a:lnTo>
                    <a:pt x="7637" y="2389"/>
                  </a:lnTo>
                  <a:cubicBezTo>
                    <a:pt x="8218" y="1936"/>
                    <a:pt x="8316" y="1090"/>
                    <a:pt x="7853" y="509"/>
                  </a:cubicBezTo>
                  <a:cubicBezTo>
                    <a:pt x="7593" y="175"/>
                    <a:pt x="7202" y="1"/>
                    <a:pt x="6807"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4"/>
            <p:cNvSpPr/>
            <p:nvPr/>
          </p:nvSpPr>
          <p:spPr>
            <a:xfrm>
              <a:off x="683232" y="2611022"/>
              <a:ext cx="854660" cy="739274"/>
            </a:xfrm>
            <a:custGeom>
              <a:avLst/>
              <a:gdLst/>
              <a:ahLst/>
              <a:cxnLst/>
              <a:rect l="l" t="t" r="r" b="b"/>
              <a:pathLst>
                <a:path w="4696" h="4062" extrusionOk="0">
                  <a:moveTo>
                    <a:pt x="3186" y="1"/>
                  </a:moveTo>
                  <a:cubicBezTo>
                    <a:pt x="2894" y="1"/>
                    <a:pt x="2600" y="96"/>
                    <a:pt x="2353" y="292"/>
                  </a:cubicBezTo>
                  <a:lnTo>
                    <a:pt x="1" y="2153"/>
                  </a:lnTo>
                  <a:cubicBezTo>
                    <a:pt x="424" y="2586"/>
                    <a:pt x="857" y="3008"/>
                    <a:pt x="1290" y="3441"/>
                  </a:cubicBezTo>
                  <a:cubicBezTo>
                    <a:pt x="1496" y="3649"/>
                    <a:pt x="1704" y="3855"/>
                    <a:pt x="1920" y="4062"/>
                  </a:cubicBezTo>
                  <a:lnTo>
                    <a:pt x="4016" y="2389"/>
                  </a:lnTo>
                  <a:cubicBezTo>
                    <a:pt x="4597" y="1936"/>
                    <a:pt x="4695" y="1090"/>
                    <a:pt x="4232" y="509"/>
                  </a:cubicBezTo>
                  <a:cubicBezTo>
                    <a:pt x="3972" y="175"/>
                    <a:pt x="3581" y="1"/>
                    <a:pt x="3186" y="1"/>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4"/>
            <p:cNvSpPr/>
            <p:nvPr/>
          </p:nvSpPr>
          <p:spPr>
            <a:xfrm>
              <a:off x="683232" y="2691101"/>
              <a:ext cx="1812695" cy="1787579"/>
            </a:xfrm>
            <a:custGeom>
              <a:avLst/>
              <a:gdLst/>
              <a:ahLst/>
              <a:cxnLst/>
              <a:rect l="l" t="t" r="r" b="b"/>
              <a:pathLst>
                <a:path w="9960" h="9822" extrusionOk="0">
                  <a:moveTo>
                    <a:pt x="4803" y="0"/>
                  </a:moveTo>
                  <a:cubicBezTo>
                    <a:pt x="3317" y="0"/>
                    <a:pt x="2117" y="1201"/>
                    <a:pt x="2117" y="2687"/>
                  </a:cubicBezTo>
                  <a:lnTo>
                    <a:pt x="1" y="9822"/>
                  </a:lnTo>
                  <a:lnTo>
                    <a:pt x="8612" y="9822"/>
                  </a:lnTo>
                  <a:lnTo>
                    <a:pt x="9960" y="2687"/>
                  </a:lnTo>
                  <a:cubicBezTo>
                    <a:pt x="9960" y="1201"/>
                    <a:pt x="8759" y="0"/>
                    <a:pt x="7274" y="0"/>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4"/>
            <p:cNvSpPr/>
            <p:nvPr/>
          </p:nvSpPr>
          <p:spPr>
            <a:xfrm>
              <a:off x="683232" y="2691101"/>
              <a:ext cx="1771564" cy="1787579"/>
            </a:xfrm>
            <a:custGeom>
              <a:avLst/>
              <a:gdLst/>
              <a:ahLst/>
              <a:cxnLst/>
              <a:rect l="l" t="t" r="r" b="b"/>
              <a:pathLst>
                <a:path w="9734" h="9822" extrusionOk="0">
                  <a:moveTo>
                    <a:pt x="4803" y="0"/>
                  </a:moveTo>
                  <a:cubicBezTo>
                    <a:pt x="4636" y="0"/>
                    <a:pt x="4459" y="10"/>
                    <a:pt x="4291" y="49"/>
                  </a:cubicBezTo>
                  <a:cubicBezTo>
                    <a:pt x="4016" y="856"/>
                    <a:pt x="3298" y="2539"/>
                    <a:pt x="1920" y="3366"/>
                  </a:cubicBezTo>
                  <a:lnTo>
                    <a:pt x="1" y="9822"/>
                  </a:lnTo>
                  <a:lnTo>
                    <a:pt x="8612" y="9822"/>
                  </a:lnTo>
                  <a:lnTo>
                    <a:pt x="9734" y="3927"/>
                  </a:lnTo>
                  <a:cubicBezTo>
                    <a:pt x="8376" y="3001"/>
                    <a:pt x="8070" y="955"/>
                    <a:pt x="7991" y="99"/>
                  </a:cubicBezTo>
                  <a:cubicBezTo>
                    <a:pt x="7766" y="30"/>
                    <a:pt x="7519" y="0"/>
                    <a:pt x="7274" y="0"/>
                  </a:cubicBezTo>
                  <a:cubicBezTo>
                    <a:pt x="6692" y="2175"/>
                    <a:pt x="5797" y="2618"/>
                    <a:pt x="5797" y="2618"/>
                  </a:cubicBezTo>
                  <a:cubicBezTo>
                    <a:pt x="4705" y="2076"/>
                    <a:pt x="4980" y="0"/>
                    <a:pt x="4980" y="0"/>
                  </a:cubicBez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4"/>
            <p:cNvSpPr/>
            <p:nvPr/>
          </p:nvSpPr>
          <p:spPr>
            <a:xfrm>
              <a:off x="926926" y="3609824"/>
              <a:ext cx="1320210" cy="18018"/>
            </a:xfrm>
            <a:custGeom>
              <a:avLst/>
              <a:gdLst/>
              <a:ahLst/>
              <a:cxnLst/>
              <a:rect l="l" t="t" r="r" b="b"/>
              <a:pathLst>
                <a:path w="7254" h="99" extrusionOk="0">
                  <a:moveTo>
                    <a:pt x="59" y="0"/>
                  </a:moveTo>
                  <a:cubicBezTo>
                    <a:pt x="30" y="0"/>
                    <a:pt x="0" y="20"/>
                    <a:pt x="0" y="50"/>
                  </a:cubicBezTo>
                  <a:cubicBezTo>
                    <a:pt x="0" y="79"/>
                    <a:pt x="30" y="99"/>
                    <a:pt x="59" y="99"/>
                  </a:cubicBezTo>
                  <a:lnTo>
                    <a:pt x="7204" y="99"/>
                  </a:lnTo>
                  <a:cubicBezTo>
                    <a:pt x="7234" y="99"/>
                    <a:pt x="7253" y="79"/>
                    <a:pt x="7253" y="50"/>
                  </a:cubicBezTo>
                  <a:cubicBezTo>
                    <a:pt x="7253" y="20"/>
                    <a:pt x="7234" y="0"/>
                    <a:pt x="7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4"/>
            <p:cNvSpPr/>
            <p:nvPr/>
          </p:nvSpPr>
          <p:spPr>
            <a:xfrm>
              <a:off x="848121" y="3950160"/>
              <a:ext cx="1318208" cy="19838"/>
            </a:xfrm>
            <a:custGeom>
              <a:avLst/>
              <a:gdLst/>
              <a:ahLst/>
              <a:cxnLst/>
              <a:rect l="l" t="t" r="r" b="b"/>
              <a:pathLst>
                <a:path w="7243" h="109" extrusionOk="0">
                  <a:moveTo>
                    <a:pt x="50" y="0"/>
                  </a:moveTo>
                  <a:cubicBezTo>
                    <a:pt x="20" y="0"/>
                    <a:pt x="0" y="30"/>
                    <a:pt x="0" y="50"/>
                  </a:cubicBezTo>
                  <a:cubicBezTo>
                    <a:pt x="0" y="79"/>
                    <a:pt x="20" y="109"/>
                    <a:pt x="50" y="109"/>
                  </a:cubicBezTo>
                  <a:lnTo>
                    <a:pt x="7194" y="109"/>
                  </a:lnTo>
                  <a:cubicBezTo>
                    <a:pt x="7223" y="109"/>
                    <a:pt x="7243" y="79"/>
                    <a:pt x="7243" y="50"/>
                  </a:cubicBezTo>
                  <a:cubicBezTo>
                    <a:pt x="7243" y="30"/>
                    <a:pt x="7223" y="0"/>
                    <a:pt x="71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4"/>
            <p:cNvSpPr/>
            <p:nvPr/>
          </p:nvSpPr>
          <p:spPr>
            <a:xfrm>
              <a:off x="738923" y="4290313"/>
              <a:ext cx="1320028" cy="20020"/>
            </a:xfrm>
            <a:custGeom>
              <a:avLst/>
              <a:gdLst/>
              <a:ahLst/>
              <a:cxnLst/>
              <a:rect l="l" t="t" r="r" b="b"/>
              <a:pathLst>
                <a:path w="7253" h="110" extrusionOk="0">
                  <a:moveTo>
                    <a:pt x="49" y="1"/>
                  </a:moveTo>
                  <a:cubicBezTo>
                    <a:pt x="20" y="1"/>
                    <a:pt x="0" y="31"/>
                    <a:pt x="0" y="60"/>
                  </a:cubicBezTo>
                  <a:cubicBezTo>
                    <a:pt x="0" y="90"/>
                    <a:pt x="20" y="110"/>
                    <a:pt x="49" y="110"/>
                  </a:cubicBezTo>
                  <a:lnTo>
                    <a:pt x="7193" y="110"/>
                  </a:lnTo>
                  <a:cubicBezTo>
                    <a:pt x="7223" y="110"/>
                    <a:pt x="7252" y="90"/>
                    <a:pt x="7252" y="60"/>
                  </a:cubicBezTo>
                  <a:cubicBezTo>
                    <a:pt x="7252" y="31"/>
                    <a:pt x="7223" y="1"/>
                    <a:pt x="7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4"/>
            <p:cNvSpPr/>
            <p:nvPr/>
          </p:nvSpPr>
          <p:spPr>
            <a:xfrm>
              <a:off x="1220487" y="929546"/>
              <a:ext cx="1266521" cy="1066869"/>
            </a:xfrm>
            <a:custGeom>
              <a:avLst/>
              <a:gdLst/>
              <a:ahLst/>
              <a:cxnLst/>
              <a:rect l="l" t="t" r="r" b="b"/>
              <a:pathLst>
                <a:path w="6959" h="5862" extrusionOk="0">
                  <a:moveTo>
                    <a:pt x="2255" y="1"/>
                  </a:moveTo>
                  <a:cubicBezTo>
                    <a:pt x="2215" y="1"/>
                    <a:pt x="2176" y="8"/>
                    <a:pt x="2137" y="25"/>
                  </a:cubicBezTo>
                  <a:cubicBezTo>
                    <a:pt x="2019" y="84"/>
                    <a:pt x="1949" y="222"/>
                    <a:pt x="1910" y="360"/>
                  </a:cubicBezTo>
                  <a:cubicBezTo>
                    <a:pt x="1816" y="708"/>
                    <a:pt x="1857" y="1091"/>
                    <a:pt x="2023" y="1416"/>
                  </a:cubicBezTo>
                  <a:lnTo>
                    <a:pt x="2023" y="1416"/>
                  </a:lnTo>
                  <a:cubicBezTo>
                    <a:pt x="1852" y="1097"/>
                    <a:pt x="1654" y="789"/>
                    <a:pt x="1428" y="508"/>
                  </a:cubicBezTo>
                  <a:cubicBezTo>
                    <a:pt x="1350" y="419"/>
                    <a:pt x="1261" y="320"/>
                    <a:pt x="1142" y="320"/>
                  </a:cubicBezTo>
                  <a:cubicBezTo>
                    <a:pt x="976" y="330"/>
                    <a:pt x="887" y="527"/>
                    <a:pt x="867" y="685"/>
                  </a:cubicBezTo>
                  <a:cubicBezTo>
                    <a:pt x="830" y="998"/>
                    <a:pt x="900" y="1322"/>
                    <a:pt x="1052" y="1594"/>
                  </a:cubicBezTo>
                  <a:lnTo>
                    <a:pt x="1052" y="1594"/>
                  </a:lnTo>
                  <a:cubicBezTo>
                    <a:pt x="985" y="1511"/>
                    <a:pt x="909" y="1434"/>
                    <a:pt x="818" y="1374"/>
                  </a:cubicBezTo>
                  <a:cubicBezTo>
                    <a:pt x="727" y="1315"/>
                    <a:pt x="614" y="1279"/>
                    <a:pt x="504" y="1279"/>
                  </a:cubicBezTo>
                  <a:cubicBezTo>
                    <a:pt x="410" y="1279"/>
                    <a:pt x="320" y="1305"/>
                    <a:pt x="247" y="1363"/>
                  </a:cubicBezTo>
                  <a:cubicBezTo>
                    <a:pt x="110" y="1472"/>
                    <a:pt x="70" y="1649"/>
                    <a:pt x="60" y="1826"/>
                  </a:cubicBezTo>
                  <a:cubicBezTo>
                    <a:pt x="1" y="2653"/>
                    <a:pt x="591" y="3489"/>
                    <a:pt x="1438" y="3765"/>
                  </a:cubicBezTo>
                  <a:cubicBezTo>
                    <a:pt x="2340" y="4170"/>
                    <a:pt x="3333" y="4371"/>
                    <a:pt x="4340" y="4371"/>
                  </a:cubicBezTo>
                  <a:cubicBezTo>
                    <a:pt x="4849" y="4371"/>
                    <a:pt x="5361" y="4320"/>
                    <a:pt x="5866" y="4217"/>
                  </a:cubicBezTo>
                  <a:cubicBezTo>
                    <a:pt x="6004" y="4779"/>
                    <a:pt x="6142" y="5339"/>
                    <a:pt x="6220" y="5861"/>
                  </a:cubicBezTo>
                  <a:cubicBezTo>
                    <a:pt x="6555" y="5153"/>
                    <a:pt x="6900" y="4414"/>
                    <a:pt x="6929" y="3627"/>
                  </a:cubicBezTo>
                  <a:cubicBezTo>
                    <a:pt x="6959" y="2839"/>
                    <a:pt x="6585" y="1984"/>
                    <a:pt x="5857" y="1698"/>
                  </a:cubicBezTo>
                  <a:cubicBezTo>
                    <a:pt x="5600" y="1592"/>
                    <a:pt x="5325" y="1567"/>
                    <a:pt x="5046" y="1567"/>
                  </a:cubicBezTo>
                  <a:cubicBezTo>
                    <a:pt x="4781" y="1567"/>
                    <a:pt x="4512" y="1590"/>
                    <a:pt x="4252" y="1590"/>
                  </a:cubicBezTo>
                  <a:cubicBezTo>
                    <a:pt x="3711" y="1590"/>
                    <a:pt x="3091" y="1422"/>
                    <a:pt x="2865" y="930"/>
                  </a:cubicBezTo>
                  <a:cubicBezTo>
                    <a:pt x="2776" y="734"/>
                    <a:pt x="2756" y="497"/>
                    <a:pt x="2668" y="301"/>
                  </a:cubicBezTo>
                  <a:cubicBezTo>
                    <a:pt x="2588" y="141"/>
                    <a:pt x="2424" y="1"/>
                    <a:pt x="22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4"/>
            <p:cNvSpPr/>
            <p:nvPr/>
          </p:nvSpPr>
          <p:spPr>
            <a:xfrm>
              <a:off x="2456430" y="2914594"/>
              <a:ext cx="39493" cy="328323"/>
            </a:xfrm>
            <a:custGeom>
              <a:avLst/>
              <a:gdLst/>
              <a:ahLst/>
              <a:cxnLst/>
              <a:rect l="l" t="t" r="r" b="b"/>
              <a:pathLst>
                <a:path w="217" h="1804" extrusionOk="0">
                  <a:moveTo>
                    <a:pt x="61" y="0"/>
                  </a:moveTo>
                  <a:cubicBezTo>
                    <a:pt x="57" y="0"/>
                    <a:pt x="54" y="1"/>
                    <a:pt x="50" y="2"/>
                  </a:cubicBezTo>
                  <a:cubicBezTo>
                    <a:pt x="20" y="2"/>
                    <a:pt x="0" y="22"/>
                    <a:pt x="0" y="52"/>
                  </a:cubicBezTo>
                  <a:lnTo>
                    <a:pt x="118" y="1754"/>
                  </a:lnTo>
                  <a:cubicBezTo>
                    <a:pt x="118" y="1784"/>
                    <a:pt x="138" y="1803"/>
                    <a:pt x="168" y="1803"/>
                  </a:cubicBezTo>
                  <a:cubicBezTo>
                    <a:pt x="197" y="1803"/>
                    <a:pt x="217" y="1773"/>
                    <a:pt x="217" y="1744"/>
                  </a:cubicBezTo>
                  <a:lnTo>
                    <a:pt x="99" y="41"/>
                  </a:lnTo>
                  <a:cubicBezTo>
                    <a:pt x="99" y="24"/>
                    <a:pt x="84" y="0"/>
                    <a:pt x="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4"/>
            <p:cNvSpPr/>
            <p:nvPr/>
          </p:nvSpPr>
          <p:spPr>
            <a:xfrm>
              <a:off x="1005731" y="2994855"/>
              <a:ext cx="168530" cy="371639"/>
            </a:xfrm>
            <a:custGeom>
              <a:avLst/>
              <a:gdLst/>
              <a:ahLst/>
              <a:cxnLst/>
              <a:rect l="l" t="t" r="r" b="b"/>
              <a:pathLst>
                <a:path w="926" h="2042" extrusionOk="0">
                  <a:moveTo>
                    <a:pt x="864" y="0"/>
                  </a:moveTo>
                  <a:cubicBezTo>
                    <a:pt x="843" y="0"/>
                    <a:pt x="824" y="12"/>
                    <a:pt x="817" y="33"/>
                  </a:cubicBezTo>
                  <a:lnTo>
                    <a:pt x="20" y="1973"/>
                  </a:lnTo>
                  <a:cubicBezTo>
                    <a:pt x="0" y="1992"/>
                    <a:pt x="20" y="2021"/>
                    <a:pt x="39" y="2032"/>
                  </a:cubicBezTo>
                  <a:cubicBezTo>
                    <a:pt x="50" y="2041"/>
                    <a:pt x="59" y="2041"/>
                    <a:pt x="59" y="2041"/>
                  </a:cubicBezTo>
                  <a:cubicBezTo>
                    <a:pt x="79" y="2041"/>
                    <a:pt x="98" y="2032"/>
                    <a:pt x="109" y="2012"/>
                  </a:cubicBezTo>
                  <a:lnTo>
                    <a:pt x="916" y="73"/>
                  </a:lnTo>
                  <a:cubicBezTo>
                    <a:pt x="925" y="44"/>
                    <a:pt x="916" y="14"/>
                    <a:pt x="886" y="4"/>
                  </a:cubicBezTo>
                  <a:cubicBezTo>
                    <a:pt x="878" y="2"/>
                    <a:pt x="871" y="0"/>
                    <a:pt x="8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4"/>
            <p:cNvSpPr/>
            <p:nvPr/>
          </p:nvSpPr>
          <p:spPr>
            <a:xfrm>
              <a:off x="1358623" y="3157560"/>
              <a:ext cx="390567" cy="1340776"/>
            </a:xfrm>
            <a:custGeom>
              <a:avLst/>
              <a:gdLst/>
              <a:ahLst/>
              <a:cxnLst/>
              <a:rect l="l" t="t" r="r" b="b"/>
              <a:pathLst>
                <a:path w="2146" h="7367" extrusionOk="0">
                  <a:moveTo>
                    <a:pt x="2091" y="1"/>
                  </a:moveTo>
                  <a:cubicBezTo>
                    <a:pt x="2079" y="1"/>
                    <a:pt x="2066" y="6"/>
                    <a:pt x="2056" y="16"/>
                  </a:cubicBezTo>
                  <a:cubicBezTo>
                    <a:pt x="2017" y="55"/>
                    <a:pt x="1220" y="891"/>
                    <a:pt x="1328" y="2525"/>
                  </a:cubicBezTo>
                  <a:cubicBezTo>
                    <a:pt x="1230" y="2643"/>
                    <a:pt x="679" y="3391"/>
                    <a:pt x="974" y="4375"/>
                  </a:cubicBezTo>
                  <a:cubicBezTo>
                    <a:pt x="827" y="4532"/>
                    <a:pt x="69" y="5359"/>
                    <a:pt x="344" y="6275"/>
                  </a:cubicBezTo>
                  <a:cubicBezTo>
                    <a:pt x="276" y="6373"/>
                    <a:pt x="0" y="6835"/>
                    <a:pt x="88" y="7327"/>
                  </a:cubicBezTo>
                  <a:cubicBezTo>
                    <a:pt x="88" y="7357"/>
                    <a:pt x="118" y="7367"/>
                    <a:pt x="138" y="7367"/>
                  </a:cubicBezTo>
                  <a:lnTo>
                    <a:pt x="147" y="7367"/>
                  </a:lnTo>
                  <a:cubicBezTo>
                    <a:pt x="177" y="7367"/>
                    <a:pt x="197" y="7337"/>
                    <a:pt x="187" y="7307"/>
                  </a:cubicBezTo>
                  <a:cubicBezTo>
                    <a:pt x="98" y="6806"/>
                    <a:pt x="443" y="6314"/>
                    <a:pt x="443" y="6314"/>
                  </a:cubicBezTo>
                  <a:cubicBezTo>
                    <a:pt x="453" y="6294"/>
                    <a:pt x="453" y="6284"/>
                    <a:pt x="453" y="6264"/>
                  </a:cubicBezTo>
                  <a:cubicBezTo>
                    <a:pt x="147" y="5330"/>
                    <a:pt x="1063" y="4434"/>
                    <a:pt x="1072" y="4434"/>
                  </a:cubicBezTo>
                  <a:cubicBezTo>
                    <a:pt x="1083" y="4414"/>
                    <a:pt x="1092" y="4395"/>
                    <a:pt x="1083" y="4375"/>
                  </a:cubicBezTo>
                  <a:cubicBezTo>
                    <a:pt x="748" y="3351"/>
                    <a:pt x="1417" y="2574"/>
                    <a:pt x="1417" y="2574"/>
                  </a:cubicBezTo>
                  <a:cubicBezTo>
                    <a:pt x="1427" y="2564"/>
                    <a:pt x="1437" y="2544"/>
                    <a:pt x="1427" y="2535"/>
                  </a:cubicBezTo>
                  <a:cubicBezTo>
                    <a:pt x="1319" y="941"/>
                    <a:pt x="2115" y="94"/>
                    <a:pt x="2126" y="84"/>
                  </a:cubicBezTo>
                  <a:cubicBezTo>
                    <a:pt x="2145" y="65"/>
                    <a:pt x="2145" y="35"/>
                    <a:pt x="2126" y="16"/>
                  </a:cubicBezTo>
                  <a:cubicBezTo>
                    <a:pt x="2116" y="6"/>
                    <a:pt x="2103" y="1"/>
                    <a:pt x="2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4"/>
            <p:cNvSpPr/>
            <p:nvPr/>
          </p:nvSpPr>
          <p:spPr>
            <a:xfrm>
              <a:off x="239159" y="3638398"/>
              <a:ext cx="1180436" cy="1413393"/>
            </a:xfrm>
            <a:custGeom>
              <a:avLst/>
              <a:gdLst/>
              <a:ahLst/>
              <a:cxnLst/>
              <a:rect l="l" t="t" r="r" b="b"/>
              <a:pathLst>
                <a:path w="6486" h="7766" extrusionOk="0">
                  <a:moveTo>
                    <a:pt x="197" y="1"/>
                  </a:moveTo>
                  <a:lnTo>
                    <a:pt x="0" y="326"/>
                  </a:lnTo>
                  <a:lnTo>
                    <a:pt x="2126" y="2619"/>
                  </a:lnTo>
                  <a:cubicBezTo>
                    <a:pt x="3248" y="3780"/>
                    <a:pt x="2815" y="7628"/>
                    <a:pt x="2815" y="7628"/>
                  </a:cubicBezTo>
                  <a:lnTo>
                    <a:pt x="2982" y="7657"/>
                  </a:lnTo>
                  <a:lnTo>
                    <a:pt x="2972" y="7766"/>
                  </a:lnTo>
                  <a:lnTo>
                    <a:pt x="3238" y="7707"/>
                  </a:lnTo>
                  <a:lnTo>
                    <a:pt x="3503" y="7766"/>
                  </a:lnTo>
                  <a:lnTo>
                    <a:pt x="3494" y="7657"/>
                  </a:lnTo>
                  <a:lnTo>
                    <a:pt x="3661" y="7628"/>
                  </a:lnTo>
                  <a:cubicBezTo>
                    <a:pt x="3661" y="7628"/>
                    <a:pt x="3228" y="3780"/>
                    <a:pt x="4350" y="2619"/>
                  </a:cubicBezTo>
                  <a:lnTo>
                    <a:pt x="6486" y="326"/>
                  </a:lnTo>
                  <a:lnTo>
                    <a:pt x="6279" y="1"/>
                  </a:lnTo>
                  <a:cubicBezTo>
                    <a:pt x="5349" y="581"/>
                    <a:pt x="4294" y="872"/>
                    <a:pt x="3238" y="872"/>
                  </a:cubicBezTo>
                  <a:cubicBezTo>
                    <a:pt x="2183" y="872"/>
                    <a:pt x="1127" y="581"/>
                    <a:pt x="197"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4"/>
            <p:cNvSpPr/>
            <p:nvPr/>
          </p:nvSpPr>
          <p:spPr>
            <a:xfrm>
              <a:off x="-40389" y="3380507"/>
              <a:ext cx="1737530" cy="1737530"/>
            </a:xfrm>
            <a:custGeom>
              <a:avLst/>
              <a:gdLst/>
              <a:ahLst/>
              <a:cxnLst/>
              <a:rect l="l" t="t" r="r" b="b"/>
              <a:pathLst>
                <a:path w="9547" h="9547" extrusionOk="0">
                  <a:moveTo>
                    <a:pt x="4774" y="936"/>
                  </a:moveTo>
                  <a:cubicBezTo>
                    <a:pt x="6900" y="936"/>
                    <a:pt x="8612" y="2648"/>
                    <a:pt x="8612" y="4774"/>
                  </a:cubicBezTo>
                  <a:cubicBezTo>
                    <a:pt x="8612" y="6889"/>
                    <a:pt x="6900" y="8612"/>
                    <a:pt x="4774" y="8612"/>
                  </a:cubicBezTo>
                  <a:cubicBezTo>
                    <a:pt x="2658" y="8612"/>
                    <a:pt x="936" y="6889"/>
                    <a:pt x="936" y="4774"/>
                  </a:cubicBezTo>
                  <a:cubicBezTo>
                    <a:pt x="936" y="2648"/>
                    <a:pt x="2658" y="936"/>
                    <a:pt x="4774" y="936"/>
                  </a:cubicBezTo>
                  <a:close/>
                  <a:moveTo>
                    <a:pt x="4774" y="1"/>
                  </a:moveTo>
                  <a:cubicBezTo>
                    <a:pt x="2137" y="1"/>
                    <a:pt x="1" y="2137"/>
                    <a:pt x="1" y="4774"/>
                  </a:cubicBezTo>
                  <a:cubicBezTo>
                    <a:pt x="1" y="7411"/>
                    <a:pt x="2137" y="9547"/>
                    <a:pt x="4774" y="9547"/>
                  </a:cubicBezTo>
                  <a:cubicBezTo>
                    <a:pt x="7412" y="9547"/>
                    <a:pt x="9547" y="7411"/>
                    <a:pt x="9547" y="4774"/>
                  </a:cubicBezTo>
                  <a:cubicBezTo>
                    <a:pt x="9547" y="2137"/>
                    <a:pt x="7412" y="1"/>
                    <a:pt x="47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4"/>
            <p:cNvSpPr/>
            <p:nvPr/>
          </p:nvSpPr>
          <p:spPr>
            <a:xfrm>
              <a:off x="133418" y="3547399"/>
              <a:ext cx="256252" cy="263532"/>
            </a:xfrm>
            <a:custGeom>
              <a:avLst/>
              <a:gdLst/>
              <a:ahLst/>
              <a:cxnLst/>
              <a:rect l="l" t="t" r="r" b="b"/>
              <a:pathLst>
                <a:path w="1408" h="1448" extrusionOk="0">
                  <a:moveTo>
                    <a:pt x="432" y="0"/>
                  </a:moveTo>
                  <a:cubicBezTo>
                    <a:pt x="348" y="0"/>
                    <a:pt x="265" y="29"/>
                    <a:pt x="198" y="88"/>
                  </a:cubicBezTo>
                  <a:cubicBezTo>
                    <a:pt x="30" y="216"/>
                    <a:pt x="1" y="452"/>
                    <a:pt x="139" y="619"/>
                  </a:cubicBezTo>
                  <a:lnTo>
                    <a:pt x="680" y="1308"/>
                  </a:lnTo>
                  <a:cubicBezTo>
                    <a:pt x="754" y="1399"/>
                    <a:pt x="867" y="1447"/>
                    <a:pt x="979" y="1447"/>
                  </a:cubicBezTo>
                  <a:cubicBezTo>
                    <a:pt x="1062" y="1447"/>
                    <a:pt x="1144" y="1421"/>
                    <a:pt x="1211" y="1367"/>
                  </a:cubicBezTo>
                  <a:cubicBezTo>
                    <a:pt x="1379" y="1239"/>
                    <a:pt x="1408" y="1003"/>
                    <a:pt x="1270" y="835"/>
                  </a:cubicBezTo>
                  <a:lnTo>
                    <a:pt x="729" y="147"/>
                  </a:lnTo>
                  <a:cubicBezTo>
                    <a:pt x="656" y="51"/>
                    <a:pt x="544" y="0"/>
                    <a:pt x="432" y="0"/>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4"/>
            <p:cNvSpPr/>
            <p:nvPr/>
          </p:nvSpPr>
          <p:spPr>
            <a:xfrm>
              <a:off x="49154" y="3639490"/>
              <a:ext cx="256434" cy="263350"/>
            </a:xfrm>
            <a:custGeom>
              <a:avLst/>
              <a:gdLst/>
              <a:ahLst/>
              <a:cxnLst/>
              <a:rect l="l" t="t" r="r" b="b"/>
              <a:pathLst>
                <a:path w="1409" h="1447" extrusionOk="0">
                  <a:moveTo>
                    <a:pt x="436" y="0"/>
                  </a:moveTo>
                  <a:cubicBezTo>
                    <a:pt x="351" y="0"/>
                    <a:pt x="266" y="28"/>
                    <a:pt x="198" y="84"/>
                  </a:cubicBezTo>
                  <a:cubicBezTo>
                    <a:pt x="31" y="211"/>
                    <a:pt x="1" y="448"/>
                    <a:pt x="139" y="615"/>
                  </a:cubicBezTo>
                  <a:lnTo>
                    <a:pt x="680" y="1304"/>
                  </a:lnTo>
                  <a:cubicBezTo>
                    <a:pt x="758" y="1399"/>
                    <a:pt x="868" y="1446"/>
                    <a:pt x="977" y="1446"/>
                  </a:cubicBezTo>
                  <a:cubicBezTo>
                    <a:pt x="1061" y="1446"/>
                    <a:pt x="1144" y="1418"/>
                    <a:pt x="1212" y="1363"/>
                  </a:cubicBezTo>
                  <a:cubicBezTo>
                    <a:pt x="1379" y="1235"/>
                    <a:pt x="1409" y="999"/>
                    <a:pt x="1280" y="832"/>
                  </a:cubicBezTo>
                  <a:lnTo>
                    <a:pt x="729" y="143"/>
                  </a:lnTo>
                  <a:cubicBezTo>
                    <a:pt x="657" y="48"/>
                    <a:pt x="547" y="0"/>
                    <a:pt x="436" y="0"/>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4"/>
            <p:cNvSpPr/>
            <p:nvPr/>
          </p:nvSpPr>
          <p:spPr>
            <a:xfrm>
              <a:off x="-34929" y="3755058"/>
              <a:ext cx="286828" cy="230955"/>
            </a:xfrm>
            <a:custGeom>
              <a:avLst/>
              <a:gdLst/>
              <a:ahLst/>
              <a:cxnLst/>
              <a:rect l="l" t="t" r="r" b="b"/>
              <a:pathLst>
                <a:path w="1576" h="1269" extrusionOk="0">
                  <a:moveTo>
                    <a:pt x="435" y="0"/>
                  </a:moveTo>
                  <a:cubicBezTo>
                    <a:pt x="317" y="0"/>
                    <a:pt x="201" y="55"/>
                    <a:pt x="128" y="157"/>
                  </a:cubicBezTo>
                  <a:cubicBezTo>
                    <a:pt x="1" y="324"/>
                    <a:pt x="40" y="560"/>
                    <a:pt x="207" y="689"/>
                  </a:cubicBezTo>
                  <a:lnTo>
                    <a:pt x="926" y="1201"/>
                  </a:lnTo>
                  <a:cubicBezTo>
                    <a:pt x="995" y="1246"/>
                    <a:pt x="1073" y="1269"/>
                    <a:pt x="1149" y="1269"/>
                  </a:cubicBezTo>
                  <a:cubicBezTo>
                    <a:pt x="1269" y="1269"/>
                    <a:pt x="1385" y="1214"/>
                    <a:pt x="1457" y="1112"/>
                  </a:cubicBezTo>
                  <a:cubicBezTo>
                    <a:pt x="1575" y="945"/>
                    <a:pt x="1536" y="708"/>
                    <a:pt x="1368" y="580"/>
                  </a:cubicBezTo>
                  <a:lnTo>
                    <a:pt x="650" y="68"/>
                  </a:lnTo>
                  <a:cubicBezTo>
                    <a:pt x="585" y="22"/>
                    <a:pt x="510" y="0"/>
                    <a:pt x="435" y="0"/>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4"/>
            <p:cNvSpPr/>
            <p:nvPr/>
          </p:nvSpPr>
          <p:spPr>
            <a:xfrm>
              <a:off x="-77880" y="3893377"/>
              <a:ext cx="272450" cy="222401"/>
            </a:xfrm>
            <a:custGeom>
              <a:avLst/>
              <a:gdLst/>
              <a:ahLst/>
              <a:cxnLst/>
              <a:rect l="l" t="t" r="r" b="b"/>
              <a:pathLst>
                <a:path w="1497" h="1222" extrusionOk="0">
                  <a:moveTo>
                    <a:pt x="320" y="1"/>
                  </a:moveTo>
                  <a:cubicBezTo>
                    <a:pt x="312" y="1"/>
                    <a:pt x="305" y="6"/>
                    <a:pt x="305" y="17"/>
                  </a:cubicBezTo>
                  <a:lnTo>
                    <a:pt x="10" y="519"/>
                  </a:lnTo>
                  <a:cubicBezTo>
                    <a:pt x="1" y="529"/>
                    <a:pt x="10" y="548"/>
                    <a:pt x="20" y="548"/>
                  </a:cubicBezTo>
                  <a:lnTo>
                    <a:pt x="1162" y="1218"/>
                  </a:lnTo>
                  <a:cubicBezTo>
                    <a:pt x="1165" y="1221"/>
                    <a:pt x="1168" y="1222"/>
                    <a:pt x="1172" y="1222"/>
                  </a:cubicBezTo>
                  <a:cubicBezTo>
                    <a:pt x="1182" y="1222"/>
                    <a:pt x="1194" y="1215"/>
                    <a:pt x="1201" y="1208"/>
                  </a:cubicBezTo>
                  <a:lnTo>
                    <a:pt x="1486" y="706"/>
                  </a:lnTo>
                  <a:cubicBezTo>
                    <a:pt x="1496" y="696"/>
                    <a:pt x="1496" y="677"/>
                    <a:pt x="1477" y="666"/>
                  </a:cubicBezTo>
                  <a:lnTo>
                    <a:pt x="335" y="8"/>
                  </a:lnTo>
                  <a:cubicBezTo>
                    <a:pt x="331" y="3"/>
                    <a:pt x="325" y="1"/>
                    <a:pt x="320"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4"/>
            <p:cNvSpPr/>
            <p:nvPr/>
          </p:nvSpPr>
          <p:spPr>
            <a:xfrm>
              <a:off x="147796" y="3642948"/>
              <a:ext cx="143414" cy="169440"/>
            </a:xfrm>
            <a:custGeom>
              <a:avLst/>
              <a:gdLst/>
              <a:ahLst/>
              <a:cxnLst/>
              <a:rect l="l" t="t" r="r" b="b"/>
              <a:pathLst>
                <a:path w="788" h="931" extrusionOk="0">
                  <a:moveTo>
                    <a:pt x="63" y="0"/>
                  </a:moveTo>
                  <a:cubicBezTo>
                    <a:pt x="50" y="0"/>
                    <a:pt x="35" y="5"/>
                    <a:pt x="20" y="15"/>
                  </a:cubicBezTo>
                  <a:cubicBezTo>
                    <a:pt x="1" y="25"/>
                    <a:pt x="1" y="65"/>
                    <a:pt x="20" y="85"/>
                  </a:cubicBezTo>
                  <a:lnTo>
                    <a:pt x="699" y="921"/>
                  </a:lnTo>
                  <a:cubicBezTo>
                    <a:pt x="709" y="931"/>
                    <a:pt x="719" y="931"/>
                    <a:pt x="738" y="931"/>
                  </a:cubicBezTo>
                  <a:cubicBezTo>
                    <a:pt x="749" y="931"/>
                    <a:pt x="758" y="931"/>
                    <a:pt x="768" y="921"/>
                  </a:cubicBezTo>
                  <a:cubicBezTo>
                    <a:pt x="788" y="901"/>
                    <a:pt x="788" y="872"/>
                    <a:pt x="778" y="852"/>
                  </a:cubicBezTo>
                  <a:lnTo>
                    <a:pt x="99" y="15"/>
                  </a:lnTo>
                  <a:cubicBezTo>
                    <a:pt x="89" y="5"/>
                    <a:pt x="77" y="0"/>
                    <a:pt x="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4"/>
            <p:cNvSpPr/>
            <p:nvPr/>
          </p:nvSpPr>
          <p:spPr>
            <a:xfrm>
              <a:off x="13482" y="3907936"/>
              <a:ext cx="155972" cy="106833"/>
            </a:xfrm>
            <a:custGeom>
              <a:avLst/>
              <a:gdLst/>
              <a:ahLst/>
              <a:cxnLst/>
              <a:rect l="l" t="t" r="r" b="b"/>
              <a:pathLst>
                <a:path w="857" h="587" extrusionOk="0">
                  <a:moveTo>
                    <a:pt x="54" y="0"/>
                  </a:moveTo>
                  <a:cubicBezTo>
                    <a:pt x="39" y="0"/>
                    <a:pt x="23" y="7"/>
                    <a:pt x="10" y="26"/>
                  </a:cubicBezTo>
                  <a:cubicBezTo>
                    <a:pt x="0" y="46"/>
                    <a:pt x="0" y="75"/>
                    <a:pt x="30" y="94"/>
                  </a:cubicBezTo>
                  <a:lnTo>
                    <a:pt x="768" y="577"/>
                  </a:lnTo>
                  <a:cubicBezTo>
                    <a:pt x="778" y="577"/>
                    <a:pt x="787" y="586"/>
                    <a:pt x="798" y="586"/>
                  </a:cubicBezTo>
                  <a:cubicBezTo>
                    <a:pt x="807" y="586"/>
                    <a:pt x="827" y="577"/>
                    <a:pt x="837" y="557"/>
                  </a:cubicBezTo>
                  <a:cubicBezTo>
                    <a:pt x="857" y="538"/>
                    <a:pt x="846" y="508"/>
                    <a:pt x="817" y="488"/>
                  </a:cubicBezTo>
                  <a:lnTo>
                    <a:pt x="79" y="6"/>
                  </a:lnTo>
                  <a:cubicBezTo>
                    <a:pt x="72" y="2"/>
                    <a:pt x="63" y="0"/>
                    <a:pt x="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4"/>
            <p:cNvSpPr/>
            <p:nvPr/>
          </p:nvSpPr>
          <p:spPr>
            <a:xfrm>
              <a:off x="72631" y="3758334"/>
              <a:ext cx="164890" cy="122120"/>
            </a:xfrm>
            <a:custGeom>
              <a:avLst/>
              <a:gdLst/>
              <a:ahLst/>
              <a:cxnLst/>
              <a:rect l="l" t="t" r="r" b="b"/>
              <a:pathLst>
                <a:path w="906" h="671" extrusionOk="0">
                  <a:moveTo>
                    <a:pt x="63" y="0"/>
                  </a:moveTo>
                  <a:cubicBezTo>
                    <a:pt x="48" y="0"/>
                    <a:pt x="32" y="9"/>
                    <a:pt x="20" y="21"/>
                  </a:cubicBezTo>
                  <a:cubicBezTo>
                    <a:pt x="0" y="50"/>
                    <a:pt x="10" y="80"/>
                    <a:pt x="29" y="90"/>
                  </a:cubicBezTo>
                  <a:lnTo>
                    <a:pt x="817" y="661"/>
                  </a:lnTo>
                  <a:cubicBezTo>
                    <a:pt x="827" y="661"/>
                    <a:pt x="836" y="671"/>
                    <a:pt x="847" y="671"/>
                  </a:cubicBezTo>
                  <a:cubicBezTo>
                    <a:pt x="866" y="671"/>
                    <a:pt x="876" y="661"/>
                    <a:pt x="886" y="651"/>
                  </a:cubicBezTo>
                  <a:cubicBezTo>
                    <a:pt x="906" y="621"/>
                    <a:pt x="906" y="592"/>
                    <a:pt x="876" y="572"/>
                  </a:cubicBezTo>
                  <a:lnTo>
                    <a:pt x="88" y="11"/>
                  </a:lnTo>
                  <a:cubicBezTo>
                    <a:pt x="81" y="4"/>
                    <a:pt x="72" y="0"/>
                    <a:pt x="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4"/>
            <p:cNvSpPr/>
            <p:nvPr/>
          </p:nvSpPr>
          <p:spPr>
            <a:xfrm>
              <a:off x="-3658129" y="2064301"/>
              <a:ext cx="96823" cy="813165"/>
            </a:xfrm>
            <a:custGeom>
              <a:avLst/>
              <a:gdLst/>
              <a:ahLst/>
              <a:cxnLst/>
              <a:rect l="l" t="t" r="r" b="b"/>
              <a:pathLst>
                <a:path w="532" h="4468" extrusionOk="0">
                  <a:moveTo>
                    <a:pt x="0" y="0"/>
                  </a:moveTo>
                  <a:lnTo>
                    <a:pt x="0" y="4468"/>
                  </a:lnTo>
                  <a:lnTo>
                    <a:pt x="532" y="4468"/>
                  </a:lnTo>
                  <a:lnTo>
                    <a:pt x="5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4"/>
            <p:cNvSpPr/>
            <p:nvPr/>
          </p:nvSpPr>
          <p:spPr>
            <a:xfrm>
              <a:off x="-2932688" y="2064301"/>
              <a:ext cx="96823" cy="813165"/>
            </a:xfrm>
            <a:custGeom>
              <a:avLst/>
              <a:gdLst/>
              <a:ahLst/>
              <a:cxnLst/>
              <a:rect l="l" t="t" r="r" b="b"/>
              <a:pathLst>
                <a:path w="532" h="4468" extrusionOk="0">
                  <a:moveTo>
                    <a:pt x="0" y="0"/>
                  </a:moveTo>
                  <a:lnTo>
                    <a:pt x="0" y="4468"/>
                  </a:lnTo>
                  <a:lnTo>
                    <a:pt x="532" y="4468"/>
                  </a:lnTo>
                  <a:lnTo>
                    <a:pt x="5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4"/>
            <p:cNvSpPr/>
            <p:nvPr/>
          </p:nvSpPr>
          <p:spPr>
            <a:xfrm>
              <a:off x="-4224140" y="2408094"/>
              <a:ext cx="1916616" cy="2015076"/>
            </a:xfrm>
            <a:custGeom>
              <a:avLst/>
              <a:gdLst/>
              <a:ahLst/>
              <a:cxnLst/>
              <a:rect l="l" t="t" r="r" b="b"/>
              <a:pathLst>
                <a:path w="10531" h="11072" extrusionOk="0">
                  <a:moveTo>
                    <a:pt x="335" y="0"/>
                  </a:moveTo>
                  <a:cubicBezTo>
                    <a:pt x="148" y="0"/>
                    <a:pt x="0" y="148"/>
                    <a:pt x="0" y="335"/>
                  </a:cubicBezTo>
                  <a:lnTo>
                    <a:pt x="0" y="11071"/>
                  </a:lnTo>
                  <a:lnTo>
                    <a:pt x="10530" y="11071"/>
                  </a:lnTo>
                  <a:lnTo>
                    <a:pt x="10530" y="335"/>
                  </a:lnTo>
                  <a:cubicBezTo>
                    <a:pt x="10530" y="148"/>
                    <a:pt x="10383" y="0"/>
                    <a:pt x="10196" y="0"/>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4"/>
            <p:cNvSpPr/>
            <p:nvPr/>
          </p:nvSpPr>
          <p:spPr>
            <a:xfrm>
              <a:off x="-3962610" y="1539420"/>
              <a:ext cx="1393555" cy="773853"/>
            </a:xfrm>
            <a:custGeom>
              <a:avLst/>
              <a:gdLst/>
              <a:ahLst/>
              <a:cxnLst/>
              <a:rect l="l" t="t" r="r" b="b"/>
              <a:pathLst>
                <a:path w="7657" h="4252" extrusionOk="0">
                  <a:moveTo>
                    <a:pt x="286" y="0"/>
                  </a:moveTo>
                  <a:cubicBezTo>
                    <a:pt x="129" y="0"/>
                    <a:pt x="0" y="129"/>
                    <a:pt x="0" y="286"/>
                  </a:cubicBezTo>
                  <a:lnTo>
                    <a:pt x="0" y="4252"/>
                  </a:lnTo>
                  <a:lnTo>
                    <a:pt x="7656" y="4252"/>
                  </a:lnTo>
                  <a:lnTo>
                    <a:pt x="7656" y="286"/>
                  </a:lnTo>
                  <a:cubicBezTo>
                    <a:pt x="7656" y="129"/>
                    <a:pt x="7529" y="0"/>
                    <a:pt x="7372" y="0"/>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4"/>
            <p:cNvSpPr/>
            <p:nvPr/>
          </p:nvSpPr>
          <p:spPr>
            <a:xfrm>
              <a:off x="-2388335" y="495300"/>
              <a:ext cx="1372079" cy="422780"/>
            </a:xfrm>
            <a:custGeom>
              <a:avLst/>
              <a:gdLst/>
              <a:ahLst/>
              <a:cxnLst/>
              <a:rect l="l" t="t" r="r" b="b"/>
              <a:pathLst>
                <a:path w="7539" h="2323" extrusionOk="0">
                  <a:moveTo>
                    <a:pt x="1" y="0"/>
                  </a:moveTo>
                  <a:lnTo>
                    <a:pt x="1" y="2323"/>
                  </a:lnTo>
                  <a:lnTo>
                    <a:pt x="7539" y="2323"/>
                  </a:lnTo>
                  <a:lnTo>
                    <a:pt x="7539" y="226"/>
                  </a:lnTo>
                  <a:cubicBezTo>
                    <a:pt x="7539" y="99"/>
                    <a:pt x="7441" y="0"/>
                    <a:pt x="7322" y="0"/>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4"/>
            <p:cNvSpPr/>
            <p:nvPr/>
          </p:nvSpPr>
          <p:spPr>
            <a:xfrm>
              <a:off x="-6036650" y="4179295"/>
              <a:ext cx="8958827" cy="1067779"/>
            </a:xfrm>
            <a:custGeom>
              <a:avLst/>
              <a:gdLst/>
              <a:ahLst/>
              <a:cxnLst/>
              <a:rect l="l" t="t" r="r" b="b"/>
              <a:pathLst>
                <a:path w="49225" h="5867" extrusionOk="0">
                  <a:moveTo>
                    <a:pt x="4803" y="1"/>
                  </a:moveTo>
                  <a:cubicBezTo>
                    <a:pt x="4164" y="1"/>
                    <a:pt x="3573" y="326"/>
                    <a:pt x="3228" y="867"/>
                  </a:cubicBezTo>
                  <a:lnTo>
                    <a:pt x="0" y="5866"/>
                  </a:lnTo>
                  <a:lnTo>
                    <a:pt x="49225" y="5866"/>
                  </a:lnTo>
                  <a:lnTo>
                    <a:pt x="46007" y="867"/>
                  </a:lnTo>
                  <a:cubicBezTo>
                    <a:pt x="45662" y="326"/>
                    <a:pt x="45072" y="1"/>
                    <a:pt x="44433"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4"/>
            <p:cNvSpPr/>
            <p:nvPr/>
          </p:nvSpPr>
          <p:spPr>
            <a:xfrm>
              <a:off x="-2400892" y="1147215"/>
              <a:ext cx="1617594" cy="476651"/>
            </a:xfrm>
            <a:custGeom>
              <a:avLst/>
              <a:gdLst/>
              <a:ahLst/>
              <a:cxnLst/>
              <a:rect l="l" t="t" r="r" b="b"/>
              <a:pathLst>
                <a:path w="8888" h="2619" extrusionOk="0">
                  <a:moveTo>
                    <a:pt x="1" y="0"/>
                  </a:moveTo>
                  <a:lnTo>
                    <a:pt x="1" y="2618"/>
                  </a:lnTo>
                  <a:lnTo>
                    <a:pt x="8887" y="2618"/>
                  </a:lnTo>
                  <a:lnTo>
                    <a:pt x="8887" y="0"/>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4"/>
            <p:cNvSpPr/>
            <p:nvPr/>
          </p:nvSpPr>
          <p:spPr>
            <a:xfrm>
              <a:off x="-1686190" y="917898"/>
              <a:ext cx="190005" cy="489027"/>
            </a:xfrm>
            <a:custGeom>
              <a:avLst/>
              <a:gdLst/>
              <a:ahLst/>
              <a:cxnLst/>
              <a:rect l="l" t="t" r="r" b="b"/>
              <a:pathLst>
                <a:path w="1044" h="2687" extrusionOk="0">
                  <a:moveTo>
                    <a:pt x="0" y="1"/>
                  </a:moveTo>
                  <a:lnTo>
                    <a:pt x="0" y="2175"/>
                  </a:lnTo>
                  <a:cubicBezTo>
                    <a:pt x="0" y="2461"/>
                    <a:pt x="237" y="2687"/>
                    <a:pt x="522" y="2687"/>
                  </a:cubicBezTo>
                  <a:cubicBezTo>
                    <a:pt x="807" y="2687"/>
                    <a:pt x="1044" y="2461"/>
                    <a:pt x="1044" y="2175"/>
                  </a:cubicBezTo>
                  <a:lnTo>
                    <a:pt x="1044"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4"/>
            <p:cNvSpPr/>
            <p:nvPr/>
          </p:nvSpPr>
          <p:spPr>
            <a:xfrm>
              <a:off x="-5184175" y="917898"/>
              <a:ext cx="7255694" cy="3261577"/>
            </a:xfrm>
            <a:custGeom>
              <a:avLst/>
              <a:gdLst/>
              <a:ahLst/>
              <a:cxnLst/>
              <a:rect l="l" t="t" r="r" b="b"/>
              <a:pathLst>
                <a:path w="39867" h="17921" extrusionOk="0">
                  <a:moveTo>
                    <a:pt x="29357" y="670"/>
                  </a:moveTo>
                  <a:cubicBezTo>
                    <a:pt x="31069" y="670"/>
                    <a:pt x="32742" y="1231"/>
                    <a:pt x="34061" y="2245"/>
                  </a:cubicBezTo>
                  <a:cubicBezTo>
                    <a:pt x="35369" y="3258"/>
                    <a:pt x="36285" y="4665"/>
                    <a:pt x="36619" y="6220"/>
                  </a:cubicBezTo>
                  <a:lnTo>
                    <a:pt x="39020" y="17252"/>
                  </a:lnTo>
                  <a:lnTo>
                    <a:pt x="838" y="17252"/>
                  </a:lnTo>
                  <a:lnTo>
                    <a:pt x="3239" y="6220"/>
                  </a:lnTo>
                  <a:cubicBezTo>
                    <a:pt x="3583" y="4665"/>
                    <a:pt x="4488" y="3258"/>
                    <a:pt x="5807" y="2245"/>
                  </a:cubicBezTo>
                  <a:cubicBezTo>
                    <a:pt x="7126" y="1231"/>
                    <a:pt x="8799" y="670"/>
                    <a:pt x="10501" y="670"/>
                  </a:cubicBezTo>
                  <a:close/>
                  <a:moveTo>
                    <a:pt x="10501" y="1"/>
                  </a:moveTo>
                  <a:cubicBezTo>
                    <a:pt x="6663" y="1"/>
                    <a:pt x="3357" y="2540"/>
                    <a:pt x="2579" y="6083"/>
                  </a:cubicBezTo>
                  <a:lnTo>
                    <a:pt x="1" y="17921"/>
                  </a:lnTo>
                  <a:lnTo>
                    <a:pt x="39867" y="17921"/>
                  </a:lnTo>
                  <a:lnTo>
                    <a:pt x="37278" y="6083"/>
                  </a:lnTo>
                  <a:cubicBezTo>
                    <a:pt x="36511" y="2540"/>
                    <a:pt x="33195" y="1"/>
                    <a:pt x="29357"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4"/>
            <p:cNvSpPr/>
            <p:nvPr/>
          </p:nvSpPr>
          <p:spPr>
            <a:xfrm>
              <a:off x="2155407" y="3285687"/>
              <a:ext cx="881414" cy="1169698"/>
            </a:xfrm>
            <a:custGeom>
              <a:avLst/>
              <a:gdLst/>
              <a:ahLst/>
              <a:cxnLst/>
              <a:rect l="l" t="t" r="r" b="b"/>
              <a:pathLst>
                <a:path w="4843" h="6427" extrusionOk="0">
                  <a:moveTo>
                    <a:pt x="1" y="1"/>
                  </a:moveTo>
                  <a:lnTo>
                    <a:pt x="1" y="6426"/>
                  </a:lnTo>
                  <a:lnTo>
                    <a:pt x="4843" y="6426"/>
                  </a:lnTo>
                  <a:lnTo>
                    <a:pt x="4843" y="4842"/>
                  </a:lnTo>
                  <a:cubicBezTo>
                    <a:pt x="4843" y="2166"/>
                    <a:pt x="2678" y="1"/>
                    <a:pt x="1"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4"/>
            <p:cNvSpPr/>
            <p:nvPr/>
          </p:nvSpPr>
          <p:spPr>
            <a:xfrm>
              <a:off x="-1954817" y="4344184"/>
              <a:ext cx="392387" cy="902890"/>
            </a:xfrm>
            <a:custGeom>
              <a:avLst/>
              <a:gdLst/>
              <a:ahLst/>
              <a:cxnLst/>
              <a:rect l="l" t="t" r="r" b="b"/>
              <a:pathLst>
                <a:path w="2156" h="4961" extrusionOk="0">
                  <a:moveTo>
                    <a:pt x="2155" y="0"/>
                  </a:moveTo>
                  <a:lnTo>
                    <a:pt x="0" y="4960"/>
                  </a:lnTo>
                  <a:lnTo>
                    <a:pt x="2155" y="4960"/>
                  </a:lnTo>
                  <a:lnTo>
                    <a:pt x="2155" y="0"/>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4"/>
            <p:cNvSpPr/>
            <p:nvPr/>
          </p:nvSpPr>
          <p:spPr>
            <a:xfrm>
              <a:off x="-1562613" y="4344184"/>
              <a:ext cx="392387" cy="902890"/>
            </a:xfrm>
            <a:custGeom>
              <a:avLst/>
              <a:gdLst/>
              <a:ahLst/>
              <a:cxnLst/>
              <a:rect l="l" t="t" r="r" b="b"/>
              <a:pathLst>
                <a:path w="2156" h="4961" extrusionOk="0">
                  <a:moveTo>
                    <a:pt x="0" y="0"/>
                  </a:moveTo>
                  <a:lnTo>
                    <a:pt x="0" y="4960"/>
                  </a:lnTo>
                  <a:lnTo>
                    <a:pt x="2156" y="4960"/>
                  </a:lnTo>
                  <a:lnTo>
                    <a:pt x="0" y="0"/>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4"/>
            <p:cNvSpPr/>
            <p:nvPr/>
          </p:nvSpPr>
          <p:spPr>
            <a:xfrm>
              <a:off x="984073" y="4786621"/>
              <a:ext cx="1350603" cy="942201"/>
            </a:xfrm>
            <a:custGeom>
              <a:avLst/>
              <a:gdLst/>
              <a:ahLst/>
              <a:cxnLst/>
              <a:rect l="l" t="t" r="r" b="b"/>
              <a:pathLst>
                <a:path w="7421" h="5177" extrusionOk="0">
                  <a:moveTo>
                    <a:pt x="2599" y="0"/>
                  </a:moveTo>
                  <a:cubicBezTo>
                    <a:pt x="1162" y="0"/>
                    <a:pt x="1" y="1162"/>
                    <a:pt x="1" y="2588"/>
                  </a:cubicBezTo>
                  <a:cubicBezTo>
                    <a:pt x="1" y="4015"/>
                    <a:pt x="1162" y="5177"/>
                    <a:pt x="2599" y="5177"/>
                  </a:cubicBezTo>
                  <a:lnTo>
                    <a:pt x="4823" y="5177"/>
                  </a:lnTo>
                  <a:cubicBezTo>
                    <a:pt x="6260" y="5177"/>
                    <a:pt x="7421" y="4015"/>
                    <a:pt x="7421" y="2588"/>
                  </a:cubicBezTo>
                  <a:cubicBezTo>
                    <a:pt x="7421" y="1162"/>
                    <a:pt x="6260" y="0"/>
                    <a:pt x="4823" y="0"/>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4"/>
            <p:cNvSpPr/>
            <p:nvPr/>
          </p:nvSpPr>
          <p:spPr>
            <a:xfrm>
              <a:off x="-5492114" y="4786621"/>
              <a:ext cx="1350603" cy="942201"/>
            </a:xfrm>
            <a:custGeom>
              <a:avLst/>
              <a:gdLst/>
              <a:ahLst/>
              <a:cxnLst/>
              <a:rect l="l" t="t" r="r" b="b"/>
              <a:pathLst>
                <a:path w="7421" h="5177" extrusionOk="0">
                  <a:moveTo>
                    <a:pt x="2598" y="0"/>
                  </a:moveTo>
                  <a:cubicBezTo>
                    <a:pt x="1161" y="0"/>
                    <a:pt x="0" y="1162"/>
                    <a:pt x="0" y="2588"/>
                  </a:cubicBezTo>
                  <a:cubicBezTo>
                    <a:pt x="0" y="4015"/>
                    <a:pt x="1161" y="5177"/>
                    <a:pt x="2598" y="5177"/>
                  </a:cubicBezTo>
                  <a:lnTo>
                    <a:pt x="4832" y="5177"/>
                  </a:lnTo>
                  <a:cubicBezTo>
                    <a:pt x="6259" y="5177"/>
                    <a:pt x="7420" y="4015"/>
                    <a:pt x="7420" y="2588"/>
                  </a:cubicBezTo>
                  <a:cubicBezTo>
                    <a:pt x="7420" y="1162"/>
                    <a:pt x="6259" y="0"/>
                    <a:pt x="4832" y="0"/>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4"/>
            <p:cNvSpPr/>
            <p:nvPr/>
          </p:nvSpPr>
          <p:spPr>
            <a:xfrm>
              <a:off x="-5232404" y="4274297"/>
              <a:ext cx="7339777" cy="240237"/>
            </a:xfrm>
            <a:custGeom>
              <a:avLst/>
              <a:gdLst/>
              <a:ahLst/>
              <a:cxnLst/>
              <a:rect l="l" t="t" r="r" b="b"/>
              <a:pathLst>
                <a:path w="40329" h="1320" extrusionOk="0">
                  <a:moveTo>
                    <a:pt x="10" y="1"/>
                  </a:moveTo>
                  <a:lnTo>
                    <a:pt x="0" y="99"/>
                  </a:lnTo>
                  <a:cubicBezTo>
                    <a:pt x="128" y="119"/>
                    <a:pt x="9359" y="1319"/>
                    <a:pt x="21611" y="1319"/>
                  </a:cubicBezTo>
                  <a:cubicBezTo>
                    <a:pt x="27398" y="1319"/>
                    <a:pt x="33843" y="1053"/>
                    <a:pt x="40329" y="266"/>
                  </a:cubicBezTo>
                  <a:lnTo>
                    <a:pt x="40318" y="168"/>
                  </a:lnTo>
                  <a:cubicBezTo>
                    <a:pt x="33832" y="957"/>
                    <a:pt x="27379" y="1226"/>
                    <a:pt x="21600" y="1226"/>
                  </a:cubicBezTo>
                  <a:cubicBezTo>
                    <a:pt x="9363" y="1226"/>
                    <a:pt x="144" y="21"/>
                    <a:pt x="10" y="1"/>
                  </a:cubicBez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4"/>
            <p:cNvSpPr/>
            <p:nvPr/>
          </p:nvSpPr>
          <p:spPr>
            <a:xfrm>
              <a:off x="-5062419" y="1014721"/>
              <a:ext cx="7010362" cy="3066294"/>
            </a:xfrm>
            <a:custGeom>
              <a:avLst/>
              <a:gdLst/>
              <a:ahLst/>
              <a:cxnLst/>
              <a:rect l="l" t="t" r="r" b="b"/>
              <a:pathLst>
                <a:path w="38519" h="16848" extrusionOk="0">
                  <a:moveTo>
                    <a:pt x="28688" y="276"/>
                  </a:moveTo>
                  <a:cubicBezTo>
                    <a:pt x="29101" y="276"/>
                    <a:pt x="29504" y="305"/>
                    <a:pt x="29908" y="374"/>
                  </a:cubicBezTo>
                  <a:cubicBezTo>
                    <a:pt x="30606" y="482"/>
                    <a:pt x="31286" y="689"/>
                    <a:pt x="31925" y="984"/>
                  </a:cubicBezTo>
                  <a:cubicBezTo>
                    <a:pt x="32368" y="1191"/>
                    <a:pt x="32781" y="1437"/>
                    <a:pt x="33175" y="1713"/>
                  </a:cubicBezTo>
                  <a:lnTo>
                    <a:pt x="33224" y="1752"/>
                  </a:lnTo>
                  <a:cubicBezTo>
                    <a:pt x="33254" y="1781"/>
                    <a:pt x="33283" y="1801"/>
                    <a:pt x="33303" y="1820"/>
                  </a:cubicBezTo>
                  <a:cubicBezTo>
                    <a:pt x="33372" y="1870"/>
                    <a:pt x="33431" y="1919"/>
                    <a:pt x="33490" y="1968"/>
                  </a:cubicBezTo>
                  <a:cubicBezTo>
                    <a:pt x="34680" y="2942"/>
                    <a:pt x="35507" y="4271"/>
                    <a:pt x="35822" y="5717"/>
                  </a:cubicBezTo>
                  <a:lnTo>
                    <a:pt x="38184" y="16582"/>
                  </a:lnTo>
                  <a:lnTo>
                    <a:pt x="335" y="16582"/>
                  </a:lnTo>
                  <a:lnTo>
                    <a:pt x="2708" y="5717"/>
                  </a:lnTo>
                  <a:cubicBezTo>
                    <a:pt x="3042" y="4192"/>
                    <a:pt x="3928" y="2815"/>
                    <a:pt x="5217" y="1820"/>
                  </a:cubicBezTo>
                  <a:cubicBezTo>
                    <a:pt x="6516" y="827"/>
                    <a:pt x="8159" y="276"/>
                    <a:pt x="9832" y="276"/>
                  </a:cubicBezTo>
                  <a:close/>
                  <a:moveTo>
                    <a:pt x="9832" y="0"/>
                  </a:moveTo>
                  <a:cubicBezTo>
                    <a:pt x="8100" y="0"/>
                    <a:pt x="6398" y="571"/>
                    <a:pt x="5050" y="1604"/>
                  </a:cubicBezTo>
                  <a:cubicBezTo>
                    <a:pt x="3721" y="2638"/>
                    <a:pt x="2786" y="4074"/>
                    <a:pt x="2441" y="5669"/>
                  </a:cubicBezTo>
                  <a:lnTo>
                    <a:pt x="1" y="16848"/>
                  </a:lnTo>
                  <a:lnTo>
                    <a:pt x="38518" y="16848"/>
                  </a:lnTo>
                  <a:lnTo>
                    <a:pt x="36088" y="5669"/>
                  </a:lnTo>
                  <a:cubicBezTo>
                    <a:pt x="35753" y="4163"/>
                    <a:pt x="34897" y="2775"/>
                    <a:pt x="33657" y="1752"/>
                  </a:cubicBezTo>
                  <a:cubicBezTo>
                    <a:pt x="33598" y="1702"/>
                    <a:pt x="33539" y="1653"/>
                    <a:pt x="33470" y="1604"/>
                  </a:cubicBezTo>
                  <a:cubicBezTo>
                    <a:pt x="33440" y="1584"/>
                    <a:pt x="33411" y="1565"/>
                    <a:pt x="33381" y="1535"/>
                  </a:cubicBezTo>
                  <a:lnTo>
                    <a:pt x="33333" y="1496"/>
                  </a:lnTo>
                  <a:cubicBezTo>
                    <a:pt x="32929" y="1210"/>
                    <a:pt x="32496" y="954"/>
                    <a:pt x="32034" y="738"/>
                  </a:cubicBezTo>
                  <a:cubicBezTo>
                    <a:pt x="31374" y="433"/>
                    <a:pt x="30676" y="217"/>
                    <a:pt x="29947" y="108"/>
                  </a:cubicBezTo>
                  <a:cubicBezTo>
                    <a:pt x="29534" y="40"/>
                    <a:pt x="29110" y="0"/>
                    <a:pt x="28688" y="0"/>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4"/>
            <p:cNvSpPr/>
            <p:nvPr/>
          </p:nvSpPr>
          <p:spPr>
            <a:xfrm>
              <a:off x="-2307710" y="3668974"/>
              <a:ext cx="82445" cy="245515"/>
            </a:xfrm>
            <a:custGeom>
              <a:avLst/>
              <a:gdLst/>
              <a:ahLst/>
              <a:cxnLst/>
              <a:rect l="l" t="t" r="r" b="b"/>
              <a:pathLst>
                <a:path w="453" h="1349" extrusionOk="0">
                  <a:moveTo>
                    <a:pt x="453" y="1"/>
                  </a:moveTo>
                  <a:lnTo>
                    <a:pt x="0" y="453"/>
                  </a:lnTo>
                  <a:lnTo>
                    <a:pt x="0" y="1348"/>
                  </a:lnTo>
                  <a:cubicBezTo>
                    <a:pt x="148" y="1339"/>
                    <a:pt x="296" y="1339"/>
                    <a:pt x="453" y="1329"/>
                  </a:cubicBezTo>
                  <a:lnTo>
                    <a:pt x="4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4"/>
            <p:cNvSpPr/>
            <p:nvPr/>
          </p:nvSpPr>
          <p:spPr>
            <a:xfrm>
              <a:off x="-2225447" y="1079148"/>
              <a:ext cx="2964557" cy="2831699"/>
            </a:xfrm>
            <a:custGeom>
              <a:avLst/>
              <a:gdLst/>
              <a:ahLst/>
              <a:cxnLst/>
              <a:rect l="l" t="t" r="r" b="b"/>
              <a:pathLst>
                <a:path w="16289" h="15559" extrusionOk="0">
                  <a:moveTo>
                    <a:pt x="14222" y="0"/>
                  </a:moveTo>
                  <a:lnTo>
                    <a:pt x="11692" y="2529"/>
                  </a:lnTo>
                  <a:lnTo>
                    <a:pt x="14369" y="2529"/>
                  </a:lnTo>
                  <a:lnTo>
                    <a:pt x="16288" y="611"/>
                  </a:lnTo>
                  <a:cubicBezTo>
                    <a:pt x="15668" y="325"/>
                    <a:pt x="14999" y="128"/>
                    <a:pt x="14320" y="20"/>
                  </a:cubicBezTo>
                  <a:cubicBezTo>
                    <a:pt x="14290" y="10"/>
                    <a:pt x="14261" y="10"/>
                    <a:pt x="14222" y="0"/>
                  </a:cubicBezTo>
                  <a:close/>
                  <a:moveTo>
                    <a:pt x="10935" y="3287"/>
                  </a:moveTo>
                  <a:lnTo>
                    <a:pt x="9085" y="5137"/>
                  </a:lnTo>
                  <a:lnTo>
                    <a:pt x="9153" y="5137"/>
                  </a:lnTo>
                  <a:lnTo>
                    <a:pt x="9153" y="7745"/>
                  </a:lnTo>
                  <a:lnTo>
                    <a:pt x="10935" y="5964"/>
                  </a:lnTo>
                  <a:lnTo>
                    <a:pt x="10935" y="3287"/>
                  </a:lnTo>
                  <a:close/>
                  <a:moveTo>
                    <a:pt x="6427" y="7795"/>
                  </a:moveTo>
                  <a:lnTo>
                    <a:pt x="4961" y="9260"/>
                  </a:lnTo>
                  <a:lnTo>
                    <a:pt x="4961" y="10638"/>
                  </a:lnTo>
                  <a:lnTo>
                    <a:pt x="6260" y="10638"/>
                  </a:lnTo>
                  <a:lnTo>
                    <a:pt x="6427" y="10471"/>
                  </a:lnTo>
                  <a:lnTo>
                    <a:pt x="6427" y="7795"/>
                  </a:lnTo>
                  <a:close/>
                  <a:moveTo>
                    <a:pt x="572" y="13650"/>
                  </a:moveTo>
                  <a:lnTo>
                    <a:pt x="1" y="14231"/>
                  </a:lnTo>
                  <a:lnTo>
                    <a:pt x="1" y="15559"/>
                  </a:lnTo>
                  <a:cubicBezTo>
                    <a:pt x="188" y="15559"/>
                    <a:pt x="375" y="15549"/>
                    <a:pt x="572" y="15549"/>
                  </a:cubicBezTo>
                  <a:lnTo>
                    <a:pt x="572" y="13650"/>
                  </a:lnTo>
                  <a:close/>
                </a:path>
              </a:pathLst>
            </a:custGeom>
            <a:solidFill>
              <a:srgbClr val="B2B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4"/>
            <p:cNvSpPr/>
            <p:nvPr/>
          </p:nvSpPr>
          <p:spPr>
            <a:xfrm>
              <a:off x="-2121527" y="3015238"/>
              <a:ext cx="1035384" cy="893972"/>
            </a:xfrm>
            <a:custGeom>
              <a:avLst/>
              <a:gdLst/>
              <a:ahLst/>
              <a:cxnLst/>
              <a:rect l="l" t="t" r="r" b="b"/>
              <a:pathLst>
                <a:path w="5689" h="4912" extrusionOk="0">
                  <a:moveTo>
                    <a:pt x="4390" y="0"/>
                  </a:moveTo>
                  <a:lnTo>
                    <a:pt x="4390" y="1299"/>
                  </a:lnTo>
                  <a:lnTo>
                    <a:pt x="5689" y="0"/>
                  </a:lnTo>
                  <a:close/>
                  <a:moveTo>
                    <a:pt x="1123" y="1900"/>
                  </a:moveTo>
                  <a:lnTo>
                    <a:pt x="1" y="3012"/>
                  </a:lnTo>
                  <a:lnTo>
                    <a:pt x="1" y="4911"/>
                  </a:lnTo>
                  <a:cubicBezTo>
                    <a:pt x="267" y="4901"/>
                    <a:pt x="532" y="4901"/>
                    <a:pt x="798" y="4892"/>
                  </a:cubicBezTo>
                  <a:lnTo>
                    <a:pt x="1123" y="4566"/>
                  </a:lnTo>
                  <a:lnTo>
                    <a:pt x="1123" y="190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4"/>
            <p:cNvSpPr/>
            <p:nvPr/>
          </p:nvSpPr>
          <p:spPr>
            <a:xfrm>
              <a:off x="-1055751" y="2014070"/>
              <a:ext cx="496307" cy="970957"/>
            </a:xfrm>
            <a:custGeom>
              <a:avLst/>
              <a:gdLst/>
              <a:ahLst/>
              <a:cxnLst/>
              <a:rect l="l" t="t" r="r" b="b"/>
              <a:pathLst>
                <a:path w="2727" h="5335" extrusionOk="0">
                  <a:moveTo>
                    <a:pt x="2450" y="670"/>
                  </a:moveTo>
                  <a:lnTo>
                    <a:pt x="2450" y="965"/>
                  </a:lnTo>
                  <a:lnTo>
                    <a:pt x="2155" y="965"/>
                  </a:lnTo>
                  <a:lnTo>
                    <a:pt x="2155" y="670"/>
                  </a:lnTo>
                  <a:close/>
                  <a:moveTo>
                    <a:pt x="1831" y="1477"/>
                  </a:moveTo>
                  <a:lnTo>
                    <a:pt x="1831" y="1772"/>
                  </a:lnTo>
                  <a:lnTo>
                    <a:pt x="1525" y="1772"/>
                  </a:lnTo>
                  <a:lnTo>
                    <a:pt x="1525" y="1477"/>
                  </a:lnTo>
                  <a:close/>
                  <a:moveTo>
                    <a:pt x="2450" y="1477"/>
                  </a:moveTo>
                  <a:lnTo>
                    <a:pt x="2450" y="1772"/>
                  </a:lnTo>
                  <a:lnTo>
                    <a:pt x="2155" y="1772"/>
                  </a:lnTo>
                  <a:lnTo>
                    <a:pt x="2155" y="1477"/>
                  </a:lnTo>
                  <a:close/>
                  <a:moveTo>
                    <a:pt x="1201" y="2284"/>
                  </a:moveTo>
                  <a:lnTo>
                    <a:pt x="1201" y="2579"/>
                  </a:lnTo>
                  <a:lnTo>
                    <a:pt x="906" y="2579"/>
                  </a:lnTo>
                  <a:lnTo>
                    <a:pt x="906" y="2284"/>
                  </a:lnTo>
                  <a:close/>
                  <a:moveTo>
                    <a:pt x="1831" y="2284"/>
                  </a:moveTo>
                  <a:lnTo>
                    <a:pt x="1831" y="2579"/>
                  </a:lnTo>
                  <a:lnTo>
                    <a:pt x="1525" y="2579"/>
                  </a:lnTo>
                  <a:lnTo>
                    <a:pt x="1525" y="2284"/>
                  </a:lnTo>
                  <a:close/>
                  <a:moveTo>
                    <a:pt x="2450" y="2284"/>
                  </a:moveTo>
                  <a:lnTo>
                    <a:pt x="2450" y="2579"/>
                  </a:lnTo>
                  <a:lnTo>
                    <a:pt x="2155" y="2579"/>
                  </a:lnTo>
                  <a:lnTo>
                    <a:pt x="2155" y="2284"/>
                  </a:lnTo>
                  <a:close/>
                  <a:moveTo>
                    <a:pt x="581" y="3080"/>
                  </a:moveTo>
                  <a:lnTo>
                    <a:pt x="581" y="3386"/>
                  </a:lnTo>
                  <a:lnTo>
                    <a:pt x="276" y="3386"/>
                  </a:lnTo>
                  <a:lnTo>
                    <a:pt x="276" y="3080"/>
                  </a:lnTo>
                  <a:close/>
                  <a:moveTo>
                    <a:pt x="1201" y="3080"/>
                  </a:moveTo>
                  <a:lnTo>
                    <a:pt x="1201" y="3386"/>
                  </a:lnTo>
                  <a:lnTo>
                    <a:pt x="906" y="3386"/>
                  </a:lnTo>
                  <a:lnTo>
                    <a:pt x="906" y="3080"/>
                  </a:lnTo>
                  <a:close/>
                  <a:moveTo>
                    <a:pt x="1831" y="3080"/>
                  </a:moveTo>
                  <a:lnTo>
                    <a:pt x="1831" y="3386"/>
                  </a:lnTo>
                  <a:lnTo>
                    <a:pt x="1525" y="3386"/>
                  </a:lnTo>
                  <a:lnTo>
                    <a:pt x="1525" y="3080"/>
                  </a:lnTo>
                  <a:close/>
                  <a:moveTo>
                    <a:pt x="581" y="3887"/>
                  </a:moveTo>
                  <a:lnTo>
                    <a:pt x="581" y="4193"/>
                  </a:lnTo>
                  <a:lnTo>
                    <a:pt x="276" y="4193"/>
                  </a:lnTo>
                  <a:lnTo>
                    <a:pt x="276" y="3887"/>
                  </a:lnTo>
                  <a:close/>
                  <a:moveTo>
                    <a:pt x="2658" y="0"/>
                  </a:moveTo>
                  <a:lnTo>
                    <a:pt x="1831" y="837"/>
                  </a:lnTo>
                  <a:lnTo>
                    <a:pt x="1831" y="965"/>
                  </a:lnTo>
                  <a:lnTo>
                    <a:pt x="1703" y="965"/>
                  </a:lnTo>
                  <a:lnTo>
                    <a:pt x="1191" y="1477"/>
                  </a:lnTo>
                  <a:lnTo>
                    <a:pt x="1201" y="1477"/>
                  </a:lnTo>
                  <a:lnTo>
                    <a:pt x="1201" y="1772"/>
                  </a:lnTo>
                  <a:lnTo>
                    <a:pt x="906" y="1772"/>
                  </a:lnTo>
                  <a:lnTo>
                    <a:pt x="906" y="1762"/>
                  </a:lnTo>
                  <a:lnTo>
                    <a:pt x="384" y="2284"/>
                  </a:lnTo>
                  <a:lnTo>
                    <a:pt x="581" y="2284"/>
                  </a:lnTo>
                  <a:lnTo>
                    <a:pt x="581" y="2579"/>
                  </a:lnTo>
                  <a:lnTo>
                    <a:pt x="276" y="2579"/>
                  </a:lnTo>
                  <a:lnTo>
                    <a:pt x="276" y="2382"/>
                  </a:lnTo>
                  <a:lnTo>
                    <a:pt x="0" y="2658"/>
                  </a:lnTo>
                  <a:lnTo>
                    <a:pt x="0" y="5334"/>
                  </a:lnTo>
                  <a:lnTo>
                    <a:pt x="345" y="4989"/>
                  </a:lnTo>
                  <a:lnTo>
                    <a:pt x="276" y="4989"/>
                  </a:lnTo>
                  <a:lnTo>
                    <a:pt x="276" y="4694"/>
                  </a:lnTo>
                  <a:lnTo>
                    <a:pt x="581" y="4694"/>
                  </a:lnTo>
                  <a:lnTo>
                    <a:pt x="581" y="4764"/>
                  </a:lnTo>
                  <a:lnTo>
                    <a:pt x="1151" y="4193"/>
                  </a:lnTo>
                  <a:lnTo>
                    <a:pt x="906" y="4193"/>
                  </a:lnTo>
                  <a:lnTo>
                    <a:pt x="906" y="3887"/>
                  </a:lnTo>
                  <a:lnTo>
                    <a:pt x="1201" y="3887"/>
                  </a:lnTo>
                  <a:lnTo>
                    <a:pt x="1201" y="4134"/>
                  </a:lnTo>
                  <a:lnTo>
                    <a:pt x="2155" y="3179"/>
                  </a:lnTo>
                  <a:lnTo>
                    <a:pt x="2155" y="3080"/>
                  </a:lnTo>
                  <a:lnTo>
                    <a:pt x="2254" y="3080"/>
                  </a:lnTo>
                  <a:lnTo>
                    <a:pt x="2726" y="2608"/>
                  </a:lnTo>
                  <a:lnTo>
                    <a:pt x="2726"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4"/>
            <p:cNvSpPr/>
            <p:nvPr/>
          </p:nvSpPr>
          <p:spPr>
            <a:xfrm>
              <a:off x="-663547" y="2135826"/>
              <a:ext cx="53871" cy="53871"/>
            </a:xfrm>
            <a:custGeom>
              <a:avLst/>
              <a:gdLst/>
              <a:ahLst/>
              <a:cxnLst/>
              <a:rect l="l" t="t" r="r" b="b"/>
              <a:pathLst>
                <a:path w="296" h="296" extrusionOk="0">
                  <a:moveTo>
                    <a:pt x="0" y="1"/>
                  </a:moveTo>
                  <a:lnTo>
                    <a:pt x="0" y="296"/>
                  </a:lnTo>
                  <a:lnTo>
                    <a:pt x="295" y="296"/>
                  </a:lnTo>
                  <a:lnTo>
                    <a:pt x="29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4"/>
            <p:cNvSpPr/>
            <p:nvPr/>
          </p:nvSpPr>
          <p:spPr>
            <a:xfrm>
              <a:off x="-745992" y="2166220"/>
              <a:ext cx="23478" cy="23478"/>
            </a:xfrm>
            <a:custGeom>
              <a:avLst/>
              <a:gdLst/>
              <a:ahLst/>
              <a:cxnLst/>
              <a:rect l="l" t="t" r="r" b="b"/>
              <a:pathLst>
                <a:path w="129" h="129" extrusionOk="0">
                  <a:moveTo>
                    <a:pt x="129" y="1"/>
                  </a:moveTo>
                  <a:lnTo>
                    <a:pt x="1" y="129"/>
                  </a:lnTo>
                  <a:lnTo>
                    <a:pt x="129" y="129"/>
                  </a:lnTo>
                  <a:lnTo>
                    <a:pt x="129"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4"/>
            <p:cNvSpPr/>
            <p:nvPr/>
          </p:nvSpPr>
          <p:spPr>
            <a:xfrm>
              <a:off x="-663547" y="2282698"/>
              <a:ext cx="53871" cy="53871"/>
            </a:xfrm>
            <a:custGeom>
              <a:avLst/>
              <a:gdLst/>
              <a:ahLst/>
              <a:cxnLst/>
              <a:rect l="l" t="t" r="r" b="b"/>
              <a:pathLst>
                <a:path w="296" h="296" extrusionOk="0">
                  <a:moveTo>
                    <a:pt x="0" y="1"/>
                  </a:moveTo>
                  <a:lnTo>
                    <a:pt x="0" y="296"/>
                  </a:lnTo>
                  <a:lnTo>
                    <a:pt x="295" y="296"/>
                  </a:lnTo>
                  <a:lnTo>
                    <a:pt x="29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4"/>
            <p:cNvSpPr/>
            <p:nvPr/>
          </p:nvSpPr>
          <p:spPr>
            <a:xfrm>
              <a:off x="-778206" y="2282698"/>
              <a:ext cx="55691" cy="53871"/>
            </a:xfrm>
            <a:custGeom>
              <a:avLst/>
              <a:gdLst/>
              <a:ahLst/>
              <a:cxnLst/>
              <a:rect l="l" t="t" r="r" b="b"/>
              <a:pathLst>
                <a:path w="306" h="296" extrusionOk="0">
                  <a:moveTo>
                    <a:pt x="0" y="1"/>
                  </a:moveTo>
                  <a:lnTo>
                    <a:pt x="0" y="296"/>
                  </a:lnTo>
                  <a:lnTo>
                    <a:pt x="306" y="296"/>
                  </a:lnTo>
                  <a:lnTo>
                    <a:pt x="306"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4"/>
            <p:cNvSpPr/>
            <p:nvPr/>
          </p:nvSpPr>
          <p:spPr>
            <a:xfrm>
              <a:off x="-891044" y="2282698"/>
              <a:ext cx="54053" cy="53871"/>
            </a:xfrm>
            <a:custGeom>
              <a:avLst/>
              <a:gdLst/>
              <a:ahLst/>
              <a:cxnLst/>
              <a:rect l="l" t="t" r="r" b="b"/>
              <a:pathLst>
                <a:path w="297" h="296" extrusionOk="0">
                  <a:moveTo>
                    <a:pt x="286" y="1"/>
                  </a:moveTo>
                  <a:lnTo>
                    <a:pt x="1" y="286"/>
                  </a:lnTo>
                  <a:lnTo>
                    <a:pt x="1" y="296"/>
                  </a:lnTo>
                  <a:lnTo>
                    <a:pt x="296" y="296"/>
                  </a:lnTo>
                  <a:lnTo>
                    <a:pt x="296"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4"/>
            <p:cNvSpPr/>
            <p:nvPr/>
          </p:nvSpPr>
          <p:spPr>
            <a:xfrm>
              <a:off x="-663547" y="2429570"/>
              <a:ext cx="53871" cy="53871"/>
            </a:xfrm>
            <a:custGeom>
              <a:avLst/>
              <a:gdLst/>
              <a:ahLst/>
              <a:cxnLst/>
              <a:rect l="l" t="t" r="r" b="b"/>
              <a:pathLst>
                <a:path w="296" h="296" extrusionOk="0">
                  <a:moveTo>
                    <a:pt x="0" y="1"/>
                  </a:moveTo>
                  <a:lnTo>
                    <a:pt x="0" y="296"/>
                  </a:lnTo>
                  <a:lnTo>
                    <a:pt x="295" y="296"/>
                  </a:lnTo>
                  <a:lnTo>
                    <a:pt x="29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4"/>
            <p:cNvSpPr/>
            <p:nvPr/>
          </p:nvSpPr>
          <p:spPr>
            <a:xfrm>
              <a:off x="-778206" y="2429570"/>
              <a:ext cx="55691" cy="53871"/>
            </a:xfrm>
            <a:custGeom>
              <a:avLst/>
              <a:gdLst/>
              <a:ahLst/>
              <a:cxnLst/>
              <a:rect l="l" t="t" r="r" b="b"/>
              <a:pathLst>
                <a:path w="306" h="296" extrusionOk="0">
                  <a:moveTo>
                    <a:pt x="0" y="1"/>
                  </a:moveTo>
                  <a:lnTo>
                    <a:pt x="0" y="296"/>
                  </a:lnTo>
                  <a:lnTo>
                    <a:pt x="306" y="296"/>
                  </a:lnTo>
                  <a:lnTo>
                    <a:pt x="306"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4"/>
            <p:cNvSpPr/>
            <p:nvPr/>
          </p:nvSpPr>
          <p:spPr>
            <a:xfrm>
              <a:off x="-891044" y="2429570"/>
              <a:ext cx="54053" cy="53871"/>
            </a:xfrm>
            <a:custGeom>
              <a:avLst/>
              <a:gdLst/>
              <a:ahLst/>
              <a:cxnLst/>
              <a:rect l="l" t="t" r="r" b="b"/>
              <a:pathLst>
                <a:path w="297" h="296" extrusionOk="0">
                  <a:moveTo>
                    <a:pt x="1" y="1"/>
                  </a:moveTo>
                  <a:lnTo>
                    <a:pt x="1" y="296"/>
                  </a:lnTo>
                  <a:lnTo>
                    <a:pt x="296" y="296"/>
                  </a:lnTo>
                  <a:lnTo>
                    <a:pt x="296"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4"/>
            <p:cNvSpPr/>
            <p:nvPr/>
          </p:nvSpPr>
          <p:spPr>
            <a:xfrm>
              <a:off x="-1005520" y="2429570"/>
              <a:ext cx="55509" cy="53871"/>
            </a:xfrm>
            <a:custGeom>
              <a:avLst/>
              <a:gdLst/>
              <a:ahLst/>
              <a:cxnLst/>
              <a:rect l="l" t="t" r="r" b="b"/>
              <a:pathLst>
                <a:path w="305" h="296" extrusionOk="0">
                  <a:moveTo>
                    <a:pt x="108" y="1"/>
                  </a:moveTo>
                  <a:lnTo>
                    <a:pt x="0" y="99"/>
                  </a:lnTo>
                  <a:lnTo>
                    <a:pt x="0" y="296"/>
                  </a:lnTo>
                  <a:lnTo>
                    <a:pt x="305" y="296"/>
                  </a:lnTo>
                  <a:lnTo>
                    <a:pt x="30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4"/>
            <p:cNvSpPr/>
            <p:nvPr/>
          </p:nvSpPr>
          <p:spPr>
            <a:xfrm>
              <a:off x="-663547" y="2574622"/>
              <a:ext cx="18018" cy="18018"/>
            </a:xfrm>
            <a:custGeom>
              <a:avLst/>
              <a:gdLst/>
              <a:ahLst/>
              <a:cxnLst/>
              <a:rect l="l" t="t" r="r" b="b"/>
              <a:pathLst>
                <a:path w="99" h="99" extrusionOk="0">
                  <a:moveTo>
                    <a:pt x="0" y="0"/>
                  </a:moveTo>
                  <a:lnTo>
                    <a:pt x="0" y="99"/>
                  </a:lnTo>
                  <a:lnTo>
                    <a:pt x="99"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4"/>
            <p:cNvSpPr/>
            <p:nvPr/>
          </p:nvSpPr>
          <p:spPr>
            <a:xfrm>
              <a:off x="-778206" y="2574622"/>
              <a:ext cx="55691" cy="55691"/>
            </a:xfrm>
            <a:custGeom>
              <a:avLst/>
              <a:gdLst/>
              <a:ahLst/>
              <a:cxnLst/>
              <a:rect l="l" t="t" r="r" b="b"/>
              <a:pathLst>
                <a:path w="306" h="306" extrusionOk="0">
                  <a:moveTo>
                    <a:pt x="0" y="0"/>
                  </a:moveTo>
                  <a:lnTo>
                    <a:pt x="0" y="306"/>
                  </a:lnTo>
                  <a:lnTo>
                    <a:pt x="306" y="306"/>
                  </a:lnTo>
                  <a:lnTo>
                    <a:pt x="306"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4"/>
            <p:cNvSpPr/>
            <p:nvPr/>
          </p:nvSpPr>
          <p:spPr>
            <a:xfrm>
              <a:off x="-891044" y="2574622"/>
              <a:ext cx="54053" cy="55691"/>
            </a:xfrm>
            <a:custGeom>
              <a:avLst/>
              <a:gdLst/>
              <a:ahLst/>
              <a:cxnLst/>
              <a:rect l="l" t="t" r="r" b="b"/>
              <a:pathLst>
                <a:path w="297" h="306" extrusionOk="0">
                  <a:moveTo>
                    <a:pt x="1" y="0"/>
                  </a:moveTo>
                  <a:lnTo>
                    <a:pt x="1" y="306"/>
                  </a:lnTo>
                  <a:lnTo>
                    <a:pt x="296" y="306"/>
                  </a:lnTo>
                  <a:lnTo>
                    <a:pt x="296"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4"/>
            <p:cNvSpPr/>
            <p:nvPr/>
          </p:nvSpPr>
          <p:spPr>
            <a:xfrm>
              <a:off x="-1005520" y="2574622"/>
              <a:ext cx="55509" cy="55691"/>
            </a:xfrm>
            <a:custGeom>
              <a:avLst/>
              <a:gdLst/>
              <a:ahLst/>
              <a:cxnLst/>
              <a:rect l="l" t="t" r="r" b="b"/>
              <a:pathLst>
                <a:path w="305" h="306" extrusionOk="0">
                  <a:moveTo>
                    <a:pt x="0" y="0"/>
                  </a:moveTo>
                  <a:lnTo>
                    <a:pt x="0" y="306"/>
                  </a:lnTo>
                  <a:lnTo>
                    <a:pt x="305" y="306"/>
                  </a:lnTo>
                  <a:lnTo>
                    <a:pt x="305"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4"/>
            <p:cNvSpPr/>
            <p:nvPr/>
          </p:nvSpPr>
          <p:spPr>
            <a:xfrm>
              <a:off x="-891044" y="2721494"/>
              <a:ext cx="54053" cy="55691"/>
            </a:xfrm>
            <a:custGeom>
              <a:avLst/>
              <a:gdLst/>
              <a:ahLst/>
              <a:cxnLst/>
              <a:rect l="l" t="t" r="r" b="b"/>
              <a:pathLst>
                <a:path w="297" h="306" extrusionOk="0">
                  <a:moveTo>
                    <a:pt x="1" y="0"/>
                  </a:moveTo>
                  <a:lnTo>
                    <a:pt x="1" y="306"/>
                  </a:lnTo>
                  <a:lnTo>
                    <a:pt x="246" y="306"/>
                  </a:lnTo>
                  <a:lnTo>
                    <a:pt x="296" y="247"/>
                  </a:lnTo>
                  <a:lnTo>
                    <a:pt x="296"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4"/>
            <p:cNvSpPr/>
            <p:nvPr/>
          </p:nvSpPr>
          <p:spPr>
            <a:xfrm>
              <a:off x="-1005520" y="2721494"/>
              <a:ext cx="55509" cy="55691"/>
            </a:xfrm>
            <a:custGeom>
              <a:avLst/>
              <a:gdLst/>
              <a:ahLst/>
              <a:cxnLst/>
              <a:rect l="l" t="t" r="r" b="b"/>
              <a:pathLst>
                <a:path w="305" h="306" extrusionOk="0">
                  <a:moveTo>
                    <a:pt x="0" y="0"/>
                  </a:moveTo>
                  <a:lnTo>
                    <a:pt x="0" y="306"/>
                  </a:lnTo>
                  <a:lnTo>
                    <a:pt x="305" y="306"/>
                  </a:lnTo>
                  <a:lnTo>
                    <a:pt x="305"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4"/>
            <p:cNvSpPr/>
            <p:nvPr/>
          </p:nvSpPr>
          <p:spPr>
            <a:xfrm>
              <a:off x="-1005520" y="2868366"/>
              <a:ext cx="55509" cy="53871"/>
            </a:xfrm>
            <a:custGeom>
              <a:avLst/>
              <a:gdLst/>
              <a:ahLst/>
              <a:cxnLst/>
              <a:rect l="l" t="t" r="r" b="b"/>
              <a:pathLst>
                <a:path w="305" h="296" extrusionOk="0">
                  <a:moveTo>
                    <a:pt x="0" y="0"/>
                  </a:moveTo>
                  <a:lnTo>
                    <a:pt x="0" y="295"/>
                  </a:lnTo>
                  <a:lnTo>
                    <a:pt x="69" y="295"/>
                  </a:lnTo>
                  <a:lnTo>
                    <a:pt x="305" y="70"/>
                  </a:lnTo>
                  <a:lnTo>
                    <a:pt x="305"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4"/>
            <p:cNvSpPr/>
            <p:nvPr/>
          </p:nvSpPr>
          <p:spPr>
            <a:xfrm>
              <a:off x="-1917326" y="2764446"/>
              <a:ext cx="594768" cy="1081975"/>
            </a:xfrm>
            <a:custGeom>
              <a:avLst/>
              <a:gdLst/>
              <a:ahLst/>
              <a:cxnLst/>
              <a:rect l="l" t="t" r="r" b="b"/>
              <a:pathLst>
                <a:path w="3268" h="5945" extrusionOk="0">
                  <a:moveTo>
                    <a:pt x="2717" y="1172"/>
                  </a:moveTo>
                  <a:lnTo>
                    <a:pt x="2717" y="1477"/>
                  </a:lnTo>
                  <a:lnTo>
                    <a:pt x="2421" y="1477"/>
                  </a:lnTo>
                  <a:lnTo>
                    <a:pt x="2421" y="1172"/>
                  </a:lnTo>
                  <a:close/>
                  <a:moveTo>
                    <a:pt x="2097" y="1979"/>
                  </a:moveTo>
                  <a:lnTo>
                    <a:pt x="2097" y="2274"/>
                  </a:lnTo>
                  <a:lnTo>
                    <a:pt x="1802" y="2274"/>
                  </a:lnTo>
                  <a:lnTo>
                    <a:pt x="1802" y="1979"/>
                  </a:lnTo>
                  <a:close/>
                  <a:moveTo>
                    <a:pt x="2717" y="1979"/>
                  </a:moveTo>
                  <a:lnTo>
                    <a:pt x="2717" y="2274"/>
                  </a:lnTo>
                  <a:lnTo>
                    <a:pt x="2421" y="2274"/>
                  </a:lnTo>
                  <a:lnTo>
                    <a:pt x="2421" y="1979"/>
                  </a:lnTo>
                  <a:close/>
                  <a:moveTo>
                    <a:pt x="847" y="2786"/>
                  </a:moveTo>
                  <a:lnTo>
                    <a:pt x="847" y="3081"/>
                  </a:lnTo>
                  <a:lnTo>
                    <a:pt x="542" y="3081"/>
                  </a:lnTo>
                  <a:lnTo>
                    <a:pt x="542" y="2786"/>
                  </a:lnTo>
                  <a:close/>
                  <a:moveTo>
                    <a:pt x="1467" y="2786"/>
                  </a:moveTo>
                  <a:lnTo>
                    <a:pt x="1467" y="3081"/>
                  </a:lnTo>
                  <a:lnTo>
                    <a:pt x="1172" y="3081"/>
                  </a:lnTo>
                  <a:lnTo>
                    <a:pt x="1172" y="2786"/>
                  </a:lnTo>
                  <a:close/>
                  <a:moveTo>
                    <a:pt x="2097" y="2786"/>
                  </a:moveTo>
                  <a:lnTo>
                    <a:pt x="2097" y="3081"/>
                  </a:lnTo>
                  <a:lnTo>
                    <a:pt x="1802" y="3081"/>
                  </a:lnTo>
                  <a:lnTo>
                    <a:pt x="1802" y="2786"/>
                  </a:lnTo>
                  <a:close/>
                  <a:moveTo>
                    <a:pt x="2717" y="2786"/>
                  </a:moveTo>
                  <a:lnTo>
                    <a:pt x="2717" y="3081"/>
                  </a:lnTo>
                  <a:lnTo>
                    <a:pt x="2421" y="3081"/>
                  </a:lnTo>
                  <a:lnTo>
                    <a:pt x="2421" y="2786"/>
                  </a:lnTo>
                  <a:close/>
                  <a:moveTo>
                    <a:pt x="847" y="3593"/>
                  </a:moveTo>
                  <a:lnTo>
                    <a:pt x="847" y="3888"/>
                  </a:lnTo>
                  <a:lnTo>
                    <a:pt x="542" y="3888"/>
                  </a:lnTo>
                  <a:lnTo>
                    <a:pt x="542" y="3593"/>
                  </a:lnTo>
                  <a:close/>
                  <a:moveTo>
                    <a:pt x="1467" y="3593"/>
                  </a:moveTo>
                  <a:lnTo>
                    <a:pt x="1467" y="3888"/>
                  </a:lnTo>
                  <a:lnTo>
                    <a:pt x="1172" y="3888"/>
                  </a:lnTo>
                  <a:lnTo>
                    <a:pt x="1172" y="3593"/>
                  </a:lnTo>
                  <a:close/>
                  <a:moveTo>
                    <a:pt x="847" y="4400"/>
                  </a:moveTo>
                  <a:lnTo>
                    <a:pt x="847" y="4695"/>
                  </a:lnTo>
                  <a:lnTo>
                    <a:pt x="542" y="4695"/>
                  </a:lnTo>
                  <a:lnTo>
                    <a:pt x="542" y="4400"/>
                  </a:lnTo>
                  <a:close/>
                  <a:moveTo>
                    <a:pt x="3268" y="0"/>
                  </a:moveTo>
                  <a:lnTo>
                    <a:pt x="2717" y="552"/>
                  </a:lnTo>
                  <a:lnTo>
                    <a:pt x="2717" y="670"/>
                  </a:lnTo>
                  <a:lnTo>
                    <a:pt x="2609" y="670"/>
                  </a:lnTo>
                  <a:lnTo>
                    <a:pt x="2097" y="1181"/>
                  </a:lnTo>
                  <a:lnTo>
                    <a:pt x="2097" y="1477"/>
                  </a:lnTo>
                  <a:lnTo>
                    <a:pt x="1802" y="1477"/>
                  </a:lnTo>
                  <a:lnTo>
                    <a:pt x="1290" y="1979"/>
                  </a:lnTo>
                  <a:lnTo>
                    <a:pt x="1467" y="1979"/>
                  </a:lnTo>
                  <a:lnTo>
                    <a:pt x="1467" y="2274"/>
                  </a:lnTo>
                  <a:lnTo>
                    <a:pt x="1172" y="2274"/>
                  </a:lnTo>
                  <a:lnTo>
                    <a:pt x="1172" y="2097"/>
                  </a:lnTo>
                  <a:lnTo>
                    <a:pt x="1" y="3278"/>
                  </a:lnTo>
                  <a:lnTo>
                    <a:pt x="1" y="5944"/>
                  </a:lnTo>
                  <a:lnTo>
                    <a:pt x="542" y="5404"/>
                  </a:lnTo>
                  <a:lnTo>
                    <a:pt x="542" y="5207"/>
                  </a:lnTo>
                  <a:lnTo>
                    <a:pt x="739" y="5207"/>
                  </a:lnTo>
                  <a:lnTo>
                    <a:pt x="1251" y="4695"/>
                  </a:lnTo>
                  <a:lnTo>
                    <a:pt x="1172" y="4695"/>
                  </a:lnTo>
                  <a:lnTo>
                    <a:pt x="1172" y="4400"/>
                  </a:lnTo>
                  <a:lnTo>
                    <a:pt x="1467" y="4400"/>
                  </a:lnTo>
                  <a:lnTo>
                    <a:pt x="1467" y="4479"/>
                  </a:lnTo>
                  <a:lnTo>
                    <a:pt x="2058" y="3888"/>
                  </a:lnTo>
                  <a:lnTo>
                    <a:pt x="1802" y="3888"/>
                  </a:lnTo>
                  <a:lnTo>
                    <a:pt x="1802" y="3593"/>
                  </a:lnTo>
                  <a:lnTo>
                    <a:pt x="2097" y="3593"/>
                  </a:lnTo>
                  <a:lnTo>
                    <a:pt x="2097" y="3849"/>
                  </a:lnTo>
                  <a:lnTo>
                    <a:pt x="3268" y="2677"/>
                  </a:lnTo>
                  <a:lnTo>
                    <a:pt x="3268" y="1378"/>
                  </a:lnTo>
                  <a:lnTo>
                    <a:pt x="3268"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4"/>
            <p:cNvSpPr/>
            <p:nvPr/>
          </p:nvSpPr>
          <p:spPr>
            <a:xfrm>
              <a:off x="-1442677" y="2864726"/>
              <a:ext cx="19838" cy="21658"/>
            </a:xfrm>
            <a:custGeom>
              <a:avLst/>
              <a:gdLst/>
              <a:ahLst/>
              <a:cxnLst/>
              <a:rect l="l" t="t" r="r" b="b"/>
              <a:pathLst>
                <a:path w="109" h="119" extrusionOk="0">
                  <a:moveTo>
                    <a:pt x="109" y="1"/>
                  </a:moveTo>
                  <a:lnTo>
                    <a:pt x="1" y="119"/>
                  </a:lnTo>
                  <a:lnTo>
                    <a:pt x="109" y="119"/>
                  </a:lnTo>
                  <a:lnTo>
                    <a:pt x="109"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4"/>
            <p:cNvSpPr/>
            <p:nvPr/>
          </p:nvSpPr>
          <p:spPr>
            <a:xfrm>
              <a:off x="-1476711" y="2977565"/>
              <a:ext cx="53871" cy="55691"/>
            </a:xfrm>
            <a:custGeom>
              <a:avLst/>
              <a:gdLst/>
              <a:ahLst/>
              <a:cxnLst/>
              <a:rect l="l" t="t" r="r" b="b"/>
              <a:pathLst>
                <a:path w="296" h="306" extrusionOk="0">
                  <a:moveTo>
                    <a:pt x="0" y="1"/>
                  </a:moveTo>
                  <a:lnTo>
                    <a:pt x="0" y="306"/>
                  </a:lnTo>
                  <a:lnTo>
                    <a:pt x="296" y="306"/>
                  </a:lnTo>
                  <a:lnTo>
                    <a:pt x="296"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4"/>
            <p:cNvSpPr/>
            <p:nvPr/>
          </p:nvSpPr>
          <p:spPr>
            <a:xfrm>
              <a:off x="-1589549" y="2979385"/>
              <a:ext cx="54053" cy="53871"/>
            </a:xfrm>
            <a:custGeom>
              <a:avLst/>
              <a:gdLst/>
              <a:ahLst/>
              <a:cxnLst/>
              <a:rect l="l" t="t" r="r" b="b"/>
              <a:pathLst>
                <a:path w="297" h="296" extrusionOk="0">
                  <a:moveTo>
                    <a:pt x="296" y="0"/>
                  </a:moveTo>
                  <a:lnTo>
                    <a:pt x="1" y="296"/>
                  </a:lnTo>
                  <a:lnTo>
                    <a:pt x="296" y="296"/>
                  </a:lnTo>
                  <a:lnTo>
                    <a:pt x="296"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4"/>
            <p:cNvSpPr/>
            <p:nvPr/>
          </p:nvSpPr>
          <p:spPr>
            <a:xfrm>
              <a:off x="-1476711" y="3124437"/>
              <a:ext cx="53871" cy="54053"/>
            </a:xfrm>
            <a:custGeom>
              <a:avLst/>
              <a:gdLst/>
              <a:ahLst/>
              <a:cxnLst/>
              <a:rect l="l" t="t" r="r" b="b"/>
              <a:pathLst>
                <a:path w="296" h="297" extrusionOk="0">
                  <a:moveTo>
                    <a:pt x="0" y="1"/>
                  </a:moveTo>
                  <a:lnTo>
                    <a:pt x="0" y="296"/>
                  </a:lnTo>
                  <a:lnTo>
                    <a:pt x="296" y="296"/>
                  </a:lnTo>
                  <a:lnTo>
                    <a:pt x="296"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4"/>
            <p:cNvSpPr/>
            <p:nvPr/>
          </p:nvSpPr>
          <p:spPr>
            <a:xfrm>
              <a:off x="-1589549" y="3124437"/>
              <a:ext cx="54053" cy="54053"/>
            </a:xfrm>
            <a:custGeom>
              <a:avLst/>
              <a:gdLst/>
              <a:ahLst/>
              <a:cxnLst/>
              <a:rect l="l" t="t" r="r" b="b"/>
              <a:pathLst>
                <a:path w="297" h="297" extrusionOk="0">
                  <a:moveTo>
                    <a:pt x="1" y="1"/>
                  </a:moveTo>
                  <a:lnTo>
                    <a:pt x="1" y="296"/>
                  </a:lnTo>
                  <a:lnTo>
                    <a:pt x="296" y="296"/>
                  </a:lnTo>
                  <a:lnTo>
                    <a:pt x="296"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4"/>
            <p:cNvSpPr/>
            <p:nvPr/>
          </p:nvSpPr>
          <p:spPr>
            <a:xfrm>
              <a:off x="-1704025" y="3124437"/>
              <a:ext cx="53871" cy="54053"/>
            </a:xfrm>
            <a:custGeom>
              <a:avLst/>
              <a:gdLst/>
              <a:ahLst/>
              <a:cxnLst/>
              <a:rect l="l" t="t" r="r" b="b"/>
              <a:pathLst>
                <a:path w="296" h="297" extrusionOk="0">
                  <a:moveTo>
                    <a:pt x="118" y="1"/>
                  </a:moveTo>
                  <a:lnTo>
                    <a:pt x="0" y="119"/>
                  </a:lnTo>
                  <a:lnTo>
                    <a:pt x="0" y="296"/>
                  </a:lnTo>
                  <a:lnTo>
                    <a:pt x="295" y="296"/>
                  </a:lnTo>
                  <a:lnTo>
                    <a:pt x="29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4"/>
            <p:cNvSpPr/>
            <p:nvPr/>
          </p:nvSpPr>
          <p:spPr>
            <a:xfrm>
              <a:off x="-1476711" y="3271309"/>
              <a:ext cx="53871" cy="54053"/>
            </a:xfrm>
            <a:custGeom>
              <a:avLst/>
              <a:gdLst/>
              <a:ahLst/>
              <a:cxnLst/>
              <a:rect l="l" t="t" r="r" b="b"/>
              <a:pathLst>
                <a:path w="296" h="297" extrusionOk="0">
                  <a:moveTo>
                    <a:pt x="0" y="1"/>
                  </a:moveTo>
                  <a:lnTo>
                    <a:pt x="0" y="296"/>
                  </a:lnTo>
                  <a:lnTo>
                    <a:pt x="296" y="296"/>
                  </a:lnTo>
                  <a:lnTo>
                    <a:pt x="296"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4"/>
            <p:cNvSpPr/>
            <p:nvPr/>
          </p:nvSpPr>
          <p:spPr>
            <a:xfrm>
              <a:off x="-1589549" y="3271309"/>
              <a:ext cx="54053" cy="54053"/>
            </a:xfrm>
            <a:custGeom>
              <a:avLst/>
              <a:gdLst/>
              <a:ahLst/>
              <a:cxnLst/>
              <a:rect l="l" t="t" r="r" b="b"/>
              <a:pathLst>
                <a:path w="297" h="297" extrusionOk="0">
                  <a:moveTo>
                    <a:pt x="1" y="1"/>
                  </a:moveTo>
                  <a:lnTo>
                    <a:pt x="1" y="296"/>
                  </a:lnTo>
                  <a:lnTo>
                    <a:pt x="296" y="296"/>
                  </a:lnTo>
                  <a:lnTo>
                    <a:pt x="296"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4"/>
            <p:cNvSpPr/>
            <p:nvPr/>
          </p:nvSpPr>
          <p:spPr>
            <a:xfrm>
              <a:off x="-1704025" y="3271309"/>
              <a:ext cx="53871" cy="54053"/>
            </a:xfrm>
            <a:custGeom>
              <a:avLst/>
              <a:gdLst/>
              <a:ahLst/>
              <a:cxnLst/>
              <a:rect l="l" t="t" r="r" b="b"/>
              <a:pathLst>
                <a:path w="296" h="297" extrusionOk="0">
                  <a:moveTo>
                    <a:pt x="0" y="1"/>
                  </a:moveTo>
                  <a:lnTo>
                    <a:pt x="0" y="296"/>
                  </a:lnTo>
                  <a:lnTo>
                    <a:pt x="295" y="296"/>
                  </a:lnTo>
                  <a:lnTo>
                    <a:pt x="29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4"/>
            <p:cNvSpPr/>
            <p:nvPr/>
          </p:nvSpPr>
          <p:spPr>
            <a:xfrm>
              <a:off x="-1818683" y="3271309"/>
              <a:ext cx="55509" cy="54053"/>
            </a:xfrm>
            <a:custGeom>
              <a:avLst/>
              <a:gdLst/>
              <a:ahLst/>
              <a:cxnLst/>
              <a:rect l="l" t="t" r="r" b="b"/>
              <a:pathLst>
                <a:path w="305" h="297" extrusionOk="0">
                  <a:moveTo>
                    <a:pt x="0" y="1"/>
                  </a:moveTo>
                  <a:lnTo>
                    <a:pt x="0" y="296"/>
                  </a:lnTo>
                  <a:lnTo>
                    <a:pt x="305" y="296"/>
                  </a:lnTo>
                  <a:lnTo>
                    <a:pt x="30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24"/>
            <p:cNvSpPr/>
            <p:nvPr/>
          </p:nvSpPr>
          <p:spPr>
            <a:xfrm>
              <a:off x="-1589549" y="3418181"/>
              <a:ext cx="54053" cy="54053"/>
            </a:xfrm>
            <a:custGeom>
              <a:avLst/>
              <a:gdLst/>
              <a:ahLst/>
              <a:cxnLst/>
              <a:rect l="l" t="t" r="r" b="b"/>
              <a:pathLst>
                <a:path w="297" h="297" extrusionOk="0">
                  <a:moveTo>
                    <a:pt x="1" y="1"/>
                  </a:moveTo>
                  <a:lnTo>
                    <a:pt x="1" y="296"/>
                  </a:lnTo>
                  <a:lnTo>
                    <a:pt x="257" y="296"/>
                  </a:lnTo>
                  <a:lnTo>
                    <a:pt x="296" y="257"/>
                  </a:lnTo>
                  <a:lnTo>
                    <a:pt x="296"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24"/>
            <p:cNvSpPr/>
            <p:nvPr/>
          </p:nvSpPr>
          <p:spPr>
            <a:xfrm>
              <a:off x="-1704025" y="3418181"/>
              <a:ext cx="53871" cy="54053"/>
            </a:xfrm>
            <a:custGeom>
              <a:avLst/>
              <a:gdLst/>
              <a:ahLst/>
              <a:cxnLst/>
              <a:rect l="l" t="t" r="r" b="b"/>
              <a:pathLst>
                <a:path w="296" h="297" extrusionOk="0">
                  <a:moveTo>
                    <a:pt x="0" y="1"/>
                  </a:moveTo>
                  <a:lnTo>
                    <a:pt x="0" y="296"/>
                  </a:lnTo>
                  <a:lnTo>
                    <a:pt x="295" y="296"/>
                  </a:lnTo>
                  <a:lnTo>
                    <a:pt x="29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24"/>
            <p:cNvSpPr/>
            <p:nvPr/>
          </p:nvSpPr>
          <p:spPr>
            <a:xfrm>
              <a:off x="-1818683" y="3418181"/>
              <a:ext cx="55509" cy="54053"/>
            </a:xfrm>
            <a:custGeom>
              <a:avLst/>
              <a:gdLst/>
              <a:ahLst/>
              <a:cxnLst/>
              <a:rect l="l" t="t" r="r" b="b"/>
              <a:pathLst>
                <a:path w="305" h="297" extrusionOk="0">
                  <a:moveTo>
                    <a:pt x="0" y="1"/>
                  </a:moveTo>
                  <a:lnTo>
                    <a:pt x="0" y="296"/>
                  </a:lnTo>
                  <a:lnTo>
                    <a:pt x="305" y="296"/>
                  </a:lnTo>
                  <a:lnTo>
                    <a:pt x="30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24"/>
            <p:cNvSpPr/>
            <p:nvPr/>
          </p:nvSpPr>
          <p:spPr>
            <a:xfrm>
              <a:off x="-1704025" y="3565053"/>
              <a:ext cx="53871" cy="53871"/>
            </a:xfrm>
            <a:custGeom>
              <a:avLst/>
              <a:gdLst/>
              <a:ahLst/>
              <a:cxnLst/>
              <a:rect l="l" t="t" r="r" b="b"/>
              <a:pathLst>
                <a:path w="296" h="296" extrusionOk="0">
                  <a:moveTo>
                    <a:pt x="0" y="1"/>
                  </a:moveTo>
                  <a:lnTo>
                    <a:pt x="0" y="296"/>
                  </a:lnTo>
                  <a:lnTo>
                    <a:pt x="79" y="296"/>
                  </a:lnTo>
                  <a:lnTo>
                    <a:pt x="295" y="80"/>
                  </a:lnTo>
                  <a:lnTo>
                    <a:pt x="29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4"/>
            <p:cNvSpPr/>
            <p:nvPr/>
          </p:nvSpPr>
          <p:spPr>
            <a:xfrm>
              <a:off x="-1818683" y="3565053"/>
              <a:ext cx="55509" cy="53871"/>
            </a:xfrm>
            <a:custGeom>
              <a:avLst/>
              <a:gdLst/>
              <a:ahLst/>
              <a:cxnLst/>
              <a:rect l="l" t="t" r="r" b="b"/>
              <a:pathLst>
                <a:path w="305" h="296" extrusionOk="0">
                  <a:moveTo>
                    <a:pt x="0" y="1"/>
                  </a:moveTo>
                  <a:lnTo>
                    <a:pt x="0" y="296"/>
                  </a:lnTo>
                  <a:lnTo>
                    <a:pt x="305" y="296"/>
                  </a:lnTo>
                  <a:lnTo>
                    <a:pt x="30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24"/>
            <p:cNvSpPr/>
            <p:nvPr/>
          </p:nvSpPr>
          <p:spPr>
            <a:xfrm>
              <a:off x="-1818683" y="3711925"/>
              <a:ext cx="36036" cy="36036"/>
            </a:xfrm>
            <a:custGeom>
              <a:avLst/>
              <a:gdLst/>
              <a:ahLst/>
              <a:cxnLst/>
              <a:rect l="l" t="t" r="r" b="b"/>
              <a:pathLst>
                <a:path w="198" h="198" extrusionOk="0">
                  <a:moveTo>
                    <a:pt x="0" y="1"/>
                  </a:moveTo>
                  <a:lnTo>
                    <a:pt x="0" y="198"/>
                  </a:lnTo>
                  <a:lnTo>
                    <a:pt x="197"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24"/>
            <p:cNvSpPr/>
            <p:nvPr/>
          </p:nvSpPr>
          <p:spPr>
            <a:xfrm>
              <a:off x="-2307710" y="3905388"/>
              <a:ext cx="331599" cy="127216"/>
            </a:xfrm>
            <a:custGeom>
              <a:avLst/>
              <a:gdLst/>
              <a:ahLst/>
              <a:cxnLst/>
              <a:rect l="l" t="t" r="r" b="b"/>
              <a:pathLst>
                <a:path w="1822" h="699" extrusionOk="0">
                  <a:moveTo>
                    <a:pt x="1821" y="1"/>
                  </a:moveTo>
                  <a:lnTo>
                    <a:pt x="1821" y="1"/>
                  </a:lnTo>
                  <a:cubicBezTo>
                    <a:pt x="1555" y="10"/>
                    <a:pt x="1290" y="10"/>
                    <a:pt x="1024" y="20"/>
                  </a:cubicBezTo>
                  <a:cubicBezTo>
                    <a:pt x="827" y="20"/>
                    <a:pt x="640" y="30"/>
                    <a:pt x="453" y="30"/>
                  </a:cubicBezTo>
                  <a:cubicBezTo>
                    <a:pt x="296" y="40"/>
                    <a:pt x="148" y="40"/>
                    <a:pt x="0" y="49"/>
                  </a:cubicBezTo>
                  <a:lnTo>
                    <a:pt x="0" y="699"/>
                  </a:lnTo>
                  <a:lnTo>
                    <a:pt x="1122" y="699"/>
                  </a:lnTo>
                  <a:lnTo>
                    <a:pt x="1821" y="1"/>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24"/>
            <p:cNvSpPr/>
            <p:nvPr/>
          </p:nvSpPr>
          <p:spPr>
            <a:xfrm>
              <a:off x="-235490" y="1539420"/>
              <a:ext cx="625161" cy="625343"/>
            </a:xfrm>
            <a:custGeom>
              <a:avLst/>
              <a:gdLst/>
              <a:ahLst/>
              <a:cxnLst/>
              <a:rect l="l" t="t" r="r" b="b"/>
              <a:pathLst>
                <a:path w="3435" h="3436" extrusionOk="0">
                  <a:moveTo>
                    <a:pt x="758" y="0"/>
                  </a:moveTo>
                  <a:lnTo>
                    <a:pt x="1" y="758"/>
                  </a:lnTo>
                  <a:lnTo>
                    <a:pt x="1" y="3435"/>
                  </a:lnTo>
                  <a:lnTo>
                    <a:pt x="3435"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24"/>
            <p:cNvSpPr/>
            <p:nvPr/>
          </p:nvSpPr>
          <p:spPr>
            <a:xfrm>
              <a:off x="-2590715" y="3751418"/>
              <a:ext cx="283188" cy="281186"/>
            </a:xfrm>
            <a:custGeom>
              <a:avLst/>
              <a:gdLst/>
              <a:ahLst/>
              <a:cxnLst/>
              <a:rect l="l" t="t" r="r" b="b"/>
              <a:pathLst>
                <a:path w="1556" h="1545" extrusionOk="0">
                  <a:moveTo>
                    <a:pt x="1555" y="0"/>
                  </a:moveTo>
                  <a:lnTo>
                    <a:pt x="0" y="1545"/>
                  </a:lnTo>
                  <a:lnTo>
                    <a:pt x="1555" y="1545"/>
                  </a:lnTo>
                  <a:lnTo>
                    <a:pt x="1555" y="895"/>
                  </a:lnTo>
                  <a:lnTo>
                    <a:pt x="1555"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24"/>
            <p:cNvSpPr/>
            <p:nvPr/>
          </p:nvSpPr>
          <p:spPr>
            <a:xfrm>
              <a:off x="-2614011" y="1057672"/>
              <a:ext cx="3372596" cy="3000047"/>
            </a:xfrm>
            <a:custGeom>
              <a:avLst/>
              <a:gdLst/>
              <a:ahLst/>
              <a:cxnLst/>
              <a:rect l="l" t="t" r="r" b="b"/>
              <a:pathLst>
                <a:path w="18531" h="16484" extrusionOk="0">
                  <a:moveTo>
                    <a:pt x="16475" y="0"/>
                  </a:moveTo>
                  <a:lnTo>
                    <a:pt x="16357" y="118"/>
                  </a:lnTo>
                  <a:cubicBezTo>
                    <a:pt x="16396" y="128"/>
                    <a:pt x="16425" y="128"/>
                    <a:pt x="16455" y="138"/>
                  </a:cubicBezTo>
                  <a:cubicBezTo>
                    <a:pt x="17134" y="246"/>
                    <a:pt x="17803" y="443"/>
                    <a:pt x="18423" y="729"/>
                  </a:cubicBezTo>
                  <a:lnTo>
                    <a:pt x="18531" y="630"/>
                  </a:lnTo>
                  <a:cubicBezTo>
                    <a:pt x="17881" y="325"/>
                    <a:pt x="17193" y="118"/>
                    <a:pt x="16475" y="0"/>
                  </a:cubicBezTo>
                  <a:close/>
                  <a:moveTo>
                    <a:pt x="128" y="16346"/>
                  </a:moveTo>
                  <a:lnTo>
                    <a:pt x="1" y="16484"/>
                  </a:lnTo>
                  <a:lnTo>
                    <a:pt x="2667" y="16484"/>
                  </a:lnTo>
                  <a:lnTo>
                    <a:pt x="2805" y="16346"/>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24"/>
            <p:cNvSpPr/>
            <p:nvPr/>
          </p:nvSpPr>
          <p:spPr>
            <a:xfrm>
              <a:off x="-559627" y="1324481"/>
              <a:ext cx="1590476" cy="1637068"/>
            </a:xfrm>
            <a:custGeom>
              <a:avLst/>
              <a:gdLst/>
              <a:ahLst/>
              <a:cxnLst/>
              <a:rect l="l" t="t" r="r" b="b"/>
              <a:pathLst>
                <a:path w="8739" h="8995" extrusionOk="0">
                  <a:moveTo>
                    <a:pt x="8414" y="0"/>
                  </a:moveTo>
                  <a:lnTo>
                    <a:pt x="7234" y="1181"/>
                  </a:lnTo>
                  <a:lnTo>
                    <a:pt x="7804" y="1181"/>
                  </a:lnTo>
                  <a:lnTo>
                    <a:pt x="8739" y="256"/>
                  </a:lnTo>
                  <a:cubicBezTo>
                    <a:pt x="8680" y="207"/>
                    <a:pt x="8621" y="158"/>
                    <a:pt x="8562" y="118"/>
                  </a:cubicBezTo>
                  <a:cubicBezTo>
                    <a:pt x="8542" y="99"/>
                    <a:pt x="8513" y="79"/>
                    <a:pt x="8483" y="50"/>
                  </a:cubicBezTo>
                  <a:lnTo>
                    <a:pt x="8434" y="11"/>
                  </a:lnTo>
                  <a:cubicBezTo>
                    <a:pt x="8424" y="11"/>
                    <a:pt x="8424" y="11"/>
                    <a:pt x="8414" y="0"/>
                  </a:cubicBezTo>
                  <a:close/>
                  <a:moveTo>
                    <a:pt x="2992" y="5433"/>
                  </a:moveTo>
                  <a:lnTo>
                    <a:pt x="2471" y="5954"/>
                  </a:lnTo>
                  <a:lnTo>
                    <a:pt x="3041" y="5954"/>
                  </a:lnTo>
                  <a:lnTo>
                    <a:pt x="3455" y="5541"/>
                  </a:lnTo>
                  <a:lnTo>
                    <a:pt x="3455" y="5433"/>
                  </a:lnTo>
                  <a:close/>
                  <a:moveTo>
                    <a:pt x="286" y="8129"/>
                  </a:moveTo>
                  <a:lnTo>
                    <a:pt x="0" y="8424"/>
                  </a:lnTo>
                  <a:lnTo>
                    <a:pt x="0" y="8995"/>
                  </a:lnTo>
                  <a:lnTo>
                    <a:pt x="286" y="8700"/>
                  </a:lnTo>
                  <a:lnTo>
                    <a:pt x="286" y="8129"/>
                  </a:lnTo>
                  <a:close/>
                </a:path>
              </a:pathLst>
            </a:custGeom>
            <a:solidFill>
              <a:srgbClr val="B2B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24"/>
            <p:cNvSpPr/>
            <p:nvPr/>
          </p:nvSpPr>
          <p:spPr>
            <a:xfrm>
              <a:off x="-1322741" y="3351934"/>
              <a:ext cx="267172" cy="372731"/>
            </a:xfrm>
            <a:custGeom>
              <a:avLst/>
              <a:gdLst/>
              <a:ahLst/>
              <a:cxnLst/>
              <a:rect l="l" t="t" r="r" b="b"/>
              <a:pathLst>
                <a:path w="1468" h="2048" extrusionOk="0">
                  <a:moveTo>
                    <a:pt x="1467" y="0"/>
                  </a:moveTo>
                  <a:lnTo>
                    <a:pt x="1" y="1476"/>
                  </a:lnTo>
                  <a:lnTo>
                    <a:pt x="1" y="2047"/>
                  </a:lnTo>
                  <a:lnTo>
                    <a:pt x="1467" y="571"/>
                  </a:lnTo>
                  <a:lnTo>
                    <a:pt x="1467"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24"/>
            <p:cNvSpPr/>
            <p:nvPr/>
          </p:nvSpPr>
          <p:spPr>
            <a:xfrm>
              <a:off x="-1055751" y="2857628"/>
              <a:ext cx="496307" cy="598408"/>
            </a:xfrm>
            <a:custGeom>
              <a:avLst/>
              <a:gdLst/>
              <a:ahLst/>
              <a:cxnLst/>
              <a:rect l="l" t="t" r="r" b="b"/>
              <a:pathLst>
                <a:path w="2727" h="3288" extrusionOk="0">
                  <a:moveTo>
                    <a:pt x="2726" y="0"/>
                  </a:moveTo>
                  <a:lnTo>
                    <a:pt x="2450" y="266"/>
                  </a:lnTo>
                  <a:lnTo>
                    <a:pt x="2450" y="354"/>
                  </a:lnTo>
                  <a:lnTo>
                    <a:pt x="2362" y="354"/>
                  </a:lnTo>
                  <a:lnTo>
                    <a:pt x="1831" y="896"/>
                  </a:lnTo>
                  <a:lnTo>
                    <a:pt x="1831" y="1161"/>
                  </a:lnTo>
                  <a:lnTo>
                    <a:pt x="1555" y="1161"/>
                  </a:lnTo>
                  <a:lnTo>
                    <a:pt x="1053" y="1673"/>
                  </a:lnTo>
                  <a:lnTo>
                    <a:pt x="1201" y="1673"/>
                  </a:lnTo>
                  <a:lnTo>
                    <a:pt x="1201" y="1968"/>
                  </a:lnTo>
                  <a:lnTo>
                    <a:pt x="906" y="1968"/>
                  </a:lnTo>
                  <a:lnTo>
                    <a:pt x="906" y="1821"/>
                  </a:lnTo>
                  <a:lnTo>
                    <a:pt x="0" y="2716"/>
                  </a:lnTo>
                  <a:lnTo>
                    <a:pt x="0" y="3287"/>
                  </a:lnTo>
                  <a:lnTo>
                    <a:pt x="522" y="2775"/>
                  </a:lnTo>
                  <a:lnTo>
                    <a:pt x="276" y="2775"/>
                  </a:lnTo>
                  <a:lnTo>
                    <a:pt x="276" y="2480"/>
                  </a:lnTo>
                  <a:lnTo>
                    <a:pt x="581" y="2480"/>
                  </a:lnTo>
                  <a:lnTo>
                    <a:pt x="581" y="2716"/>
                  </a:lnTo>
                  <a:lnTo>
                    <a:pt x="1525" y="1762"/>
                  </a:lnTo>
                  <a:lnTo>
                    <a:pt x="1525" y="1673"/>
                  </a:lnTo>
                  <a:lnTo>
                    <a:pt x="1624" y="1673"/>
                  </a:lnTo>
                  <a:lnTo>
                    <a:pt x="2155" y="1142"/>
                  </a:lnTo>
                  <a:lnTo>
                    <a:pt x="2155" y="866"/>
                  </a:lnTo>
                  <a:lnTo>
                    <a:pt x="2431" y="866"/>
                  </a:lnTo>
                  <a:lnTo>
                    <a:pt x="2726" y="571"/>
                  </a:lnTo>
                  <a:lnTo>
                    <a:pt x="2726"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24"/>
            <p:cNvSpPr/>
            <p:nvPr/>
          </p:nvSpPr>
          <p:spPr>
            <a:xfrm>
              <a:off x="-625874" y="2906040"/>
              <a:ext cx="16198" cy="16198"/>
            </a:xfrm>
            <a:custGeom>
              <a:avLst/>
              <a:gdLst/>
              <a:ahLst/>
              <a:cxnLst/>
              <a:rect l="l" t="t" r="r" b="b"/>
              <a:pathLst>
                <a:path w="89" h="89" extrusionOk="0">
                  <a:moveTo>
                    <a:pt x="88" y="0"/>
                  </a:moveTo>
                  <a:lnTo>
                    <a:pt x="0" y="88"/>
                  </a:lnTo>
                  <a:lnTo>
                    <a:pt x="88" y="88"/>
                  </a:lnTo>
                  <a:lnTo>
                    <a:pt x="88"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4"/>
            <p:cNvSpPr/>
            <p:nvPr/>
          </p:nvSpPr>
          <p:spPr>
            <a:xfrm>
              <a:off x="-663547" y="3015238"/>
              <a:ext cx="50231" cy="50231"/>
            </a:xfrm>
            <a:custGeom>
              <a:avLst/>
              <a:gdLst/>
              <a:ahLst/>
              <a:cxnLst/>
              <a:rect l="l" t="t" r="r" b="b"/>
              <a:pathLst>
                <a:path w="276" h="276" extrusionOk="0">
                  <a:moveTo>
                    <a:pt x="0" y="0"/>
                  </a:moveTo>
                  <a:lnTo>
                    <a:pt x="0" y="276"/>
                  </a:lnTo>
                  <a:lnTo>
                    <a:pt x="276"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24"/>
            <p:cNvSpPr/>
            <p:nvPr/>
          </p:nvSpPr>
          <p:spPr>
            <a:xfrm>
              <a:off x="-772746" y="3020698"/>
              <a:ext cx="50231" cy="48411"/>
            </a:xfrm>
            <a:custGeom>
              <a:avLst/>
              <a:gdLst/>
              <a:ahLst/>
              <a:cxnLst/>
              <a:rect l="l" t="t" r="r" b="b"/>
              <a:pathLst>
                <a:path w="276" h="266" extrusionOk="0">
                  <a:moveTo>
                    <a:pt x="276" y="0"/>
                  </a:moveTo>
                  <a:lnTo>
                    <a:pt x="0" y="265"/>
                  </a:lnTo>
                  <a:lnTo>
                    <a:pt x="276" y="265"/>
                  </a:lnTo>
                  <a:lnTo>
                    <a:pt x="276"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24"/>
            <p:cNvSpPr/>
            <p:nvPr/>
          </p:nvSpPr>
          <p:spPr>
            <a:xfrm>
              <a:off x="-778206" y="3162110"/>
              <a:ext cx="18018" cy="16380"/>
            </a:xfrm>
            <a:custGeom>
              <a:avLst/>
              <a:gdLst/>
              <a:ahLst/>
              <a:cxnLst/>
              <a:rect l="l" t="t" r="r" b="b"/>
              <a:pathLst>
                <a:path w="99" h="90" extrusionOk="0">
                  <a:moveTo>
                    <a:pt x="0" y="0"/>
                  </a:moveTo>
                  <a:lnTo>
                    <a:pt x="0" y="89"/>
                  </a:lnTo>
                  <a:lnTo>
                    <a:pt x="99"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24"/>
            <p:cNvSpPr/>
            <p:nvPr/>
          </p:nvSpPr>
          <p:spPr>
            <a:xfrm>
              <a:off x="-891044" y="3162110"/>
              <a:ext cx="54053" cy="53871"/>
            </a:xfrm>
            <a:custGeom>
              <a:avLst/>
              <a:gdLst/>
              <a:ahLst/>
              <a:cxnLst/>
              <a:rect l="l" t="t" r="r" b="b"/>
              <a:pathLst>
                <a:path w="297" h="296" extrusionOk="0">
                  <a:moveTo>
                    <a:pt x="148" y="0"/>
                  </a:moveTo>
                  <a:lnTo>
                    <a:pt x="1" y="148"/>
                  </a:lnTo>
                  <a:lnTo>
                    <a:pt x="1" y="295"/>
                  </a:lnTo>
                  <a:lnTo>
                    <a:pt x="296" y="295"/>
                  </a:lnTo>
                  <a:lnTo>
                    <a:pt x="296"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24"/>
            <p:cNvSpPr/>
            <p:nvPr/>
          </p:nvSpPr>
          <p:spPr>
            <a:xfrm>
              <a:off x="-1005520" y="3308982"/>
              <a:ext cx="55509" cy="53871"/>
            </a:xfrm>
            <a:custGeom>
              <a:avLst/>
              <a:gdLst/>
              <a:ahLst/>
              <a:cxnLst/>
              <a:rect l="l" t="t" r="r" b="b"/>
              <a:pathLst>
                <a:path w="305" h="296" extrusionOk="0">
                  <a:moveTo>
                    <a:pt x="0" y="0"/>
                  </a:moveTo>
                  <a:lnTo>
                    <a:pt x="0" y="295"/>
                  </a:lnTo>
                  <a:lnTo>
                    <a:pt x="246" y="295"/>
                  </a:lnTo>
                  <a:lnTo>
                    <a:pt x="305" y="236"/>
                  </a:lnTo>
                  <a:lnTo>
                    <a:pt x="305"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24"/>
            <p:cNvSpPr/>
            <p:nvPr/>
          </p:nvSpPr>
          <p:spPr>
            <a:xfrm>
              <a:off x="-507758" y="2795021"/>
              <a:ext cx="10920" cy="112838"/>
            </a:xfrm>
            <a:custGeom>
              <a:avLst/>
              <a:gdLst/>
              <a:ahLst/>
              <a:cxnLst/>
              <a:rect l="l" t="t" r="r" b="b"/>
              <a:pathLst>
                <a:path w="60" h="620" extrusionOk="0">
                  <a:moveTo>
                    <a:pt x="60" y="0"/>
                  </a:moveTo>
                  <a:lnTo>
                    <a:pt x="1" y="49"/>
                  </a:lnTo>
                  <a:lnTo>
                    <a:pt x="1" y="620"/>
                  </a:lnTo>
                  <a:lnTo>
                    <a:pt x="60" y="571"/>
                  </a:lnTo>
                  <a:lnTo>
                    <a:pt x="60"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24"/>
            <p:cNvSpPr/>
            <p:nvPr/>
          </p:nvSpPr>
          <p:spPr>
            <a:xfrm>
              <a:off x="-1602107" y="3620562"/>
              <a:ext cx="279548" cy="279548"/>
            </a:xfrm>
            <a:custGeom>
              <a:avLst/>
              <a:gdLst/>
              <a:ahLst/>
              <a:cxnLst/>
              <a:rect l="l" t="t" r="r" b="b"/>
              <a:pathLst>
                <a:path w="1536" h="1536" extrusionOk="0">
                  <a:moveTo>
                    <a:pt x="1536" y="0"/>
                  </a:moveTo>
                  <a:lnTo>
                    <a:pt x="985" y="542"/>
                  </a:lnTo>
                  <a:lnTo>
                    <a:pt x="985" y="798"/>
                  </a:lnTo>
                  <a:lnTo>
                    <a:pt x="739" y="798"/>
                  </a:lnTo>
                  <a:lnTo>
                    <a:pt x="227" y="1310"/>
                  </a:lnTo>
                  <a:lnTo>
                    <a:pt x="365" y="1310"/>
                  </a:lnTo>
                  <a:lnTo>
                    <a:pt x="365" y="1526"/>
                  </a:lnTo>
                  <a:lnTo>
                    <a:pt x="571" y="1526"/>
                  </a:lnTo>
                  <a:lnTo>
                    <a:pt x="689" y="1418"/>
                  </a:lnTo>
                  <a:lnTo>
                    <a:pt x="689" y="1310"/>
                  </a:lnTo>
                  <a:lnTo>
                    <a:pt x="798" y="1310"/>
                  </a:lnTo>
                  <a:lnTo>
                    <a:pt x="1536" y="571"/>
                  </a:lnTo>
                  <a:lnTo>
                    <a:pt x="1536" y="0"/>
                  </a:lnTo>
                  <a:close/>
                  <a:moveTo>
                    <a:pt x="70" y="1467"/>
                  </a:moveTo>
                  <a:lnTo>
                    <a:pt x="1" y="1536"/>
                  </a:lnTo>
                  <a:lnTo>
                    <a:pt x="70" y="1536"/>
                  </a:lnTo>
                  <a:lnTo>
                    <a:pt x="70" y="1467"/>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24"/>
            <p:cNvSpPr/>
            <p:nvPr/>
          </p:nvSpPr>
          <p:spPr>
            <a:xfrm>
              <a:off x="-1467611" y="3719205"/>
              <a:ext cx="44771" cy="46591"/>
            </a:xfrm>
            <a:custGeom>
              <a:avLst/>
              <a:gdLst/>
              <a:ahLst/>
              <a:cxnLst/>
              <a:rect l="l" t="t" r="r" b="b"/>
              <a:pathLst>
                <a:path w="246" h="256" extrusionOk="0">
                  <a:moveTo>
                    <a:pt x="246" y="0"/>
                  </a:moveTo>
                  <a:lnTo>
                    <a:pt x="0" y="256"/>
                  </a:lnTo>
                  <a:lnTo>
                    <a:pt x="246" y="256"/>
                  </a:lnTo>
                  <a:lnTo>
                    <a:pt x="246"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24"/>
            <p:cNvSpPr/>
            <p:nvPr/>
          </p:nvSpPr>
          <p:spPr>
            <a:xfrm>
              <a:off x="-1476711" y="3858797"/>
              <a:ext cx="20020" cy="19838"/>
            </a:xfrm>
            <a:custGeom>
              <a:avLst/>
              <a:gdLst/>
              <a:ahLst/>
              <a:cxnLst/>
              <a:rect l="l" t="t" r="r" b="b"/>
              <a:pathLst>
                <a:path w="110" h="109" extrusionOk="0">
                  <a:moveTo>
                    <a:pt x="0" y="1"/>
                  </a:moveTo>
                  <a:lnTo>
                    <a:pt x="0" y="109"/>
                  </a:lnTo>
                  <a:lnTo>
                    <a:pt x="109"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24"/>
            <p:cNvSpPr/>
            <p:nvPr/>
          </p:nvSpPr>
          <p:spPr>
            <a:xfrm>
              <a:off x="-1589549" y="3858797"/>
              <a:ext cx="54053" cy="41313"/>
            </a:xfrm>
            <a:custGeom>
              <a:avLst/>
              <a:gdLst/>
              <a:ahLst/>
              <a:cxnLst/>
              <a:rect l="l" t="t" r="r" b="b"/>
              <a:pathLst>
                <a:path w="297" h="227" extrusionOk="0">
                  <a:moveTo>
                    <a:pt x="158" y="1"/>
                  </a:moveTo>
                  <a:lnTo>
                    <a:pt x="1" y="158"/>
                  </a:lnTo>
                  <a:lnTo>
                    <a:pt x="1" y="227"/>
                  </a:lnTo>
                  <a:cubicBezTo>
                    <a:pt x="99" y="227"/>
                    <a:pt x="198" y="227"/>
                    <a:pt x="296" y="217"/>
                  </a:cubicBezTo>
                  <a:lnTo>
                    <a:pt x="296"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4"/>
            <p:cNvSpPr/>
            <p:nvPr/>
          </p:nvSpPr>
          <p:spPr>
            <a:xfrm>
              <a:off x="-1734601" y="3898290"/>
              <a:ext cx="236597" cy="134314"/>
            </a:xfrm>
            <a:custGeom>
              <a:avLst/>
              <a:gdLst/>
              <a:ahLst/>
              <a:cxnLst/>
              <a:rect l="l" t="t" r="r" b="b"/>
              <a:pathLst>
                <a:path w="1300" h="738" extrusionOk="0">
                  <a:moveTo>
                    <a:pt x="1093" y="0"/>
                  </a:moveTo>
                  <a:cubicBezTo>
                    <a:pt x="995" y="10"/>
                    <a:pt x="896" y="10"/>
                    <a:pt x="798" y="10"/>
                  </a:cubicBezTo>
                  <a:lnTo>
                    <a:pt x="729" y="10"/>
                  </a:lnTo>
                  <a:lnTo>
                    <a:pt x="0" y="738"/>
                  </a:lnTo>
                  <a:lnTo>
                    <a:pt x="571" y="738"/>
                  </a:lnTo>
                  <a:lnTo>
                    <a:pt x="1299"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4"/>
            <p:cNvSpPr/>
            <p:nvPr/>
          </p:nvSpPr>
          <p:spPr>
            <a:xfrm>
              <a:off x="68991" y="2313092"/>
              <a:ext cx="19838" cy="20020"/>
            </a:xfrm>
            <a:custGeom>
              <a:avLst/>
              <a:gdLst/>
              <a:ahLst/>
              <a:cxnLst/>
              <a:rect l="l" t="t" r="r" b="b"/>
              <a:pathLst>
                <a:path w="109" h="110" extrusionOk="0">
                  <a:moveTo>
                    <a:pt x="1" y="1"/>
                  </a:moveTo>
                  <a:lnTo>
                    <a:pt x="1" y="109"/>
                  </a:lnTo>
                  <a:lnTo>
                    <a:pt x="1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4"/>
            <p:cNvSpPr/>
            <p:nvPr/>
          </p:nvSpPr>
          <p:spPr>
            <a:xfrm>
              <a:off x="-497020" y="2408094"/>
              <a:ext cx="491029" cy="490847"/>
            </a:xfrm>
            <a:custGeom>
              <a:avLst/>
              <a:gdLst/>
              <a:ahLst/>
              <a:cxnLst/>
              <a:rect l="l" t="t" r="r" b="b"/>
              <a:pathLst>
                <a:path w="2698" h="2697" extrusionOk="0">
                  <a:moveTo>
                    <a:pt x="2127" y="0"/>
                  </a:moveTo>
                  <a:lnTo>
                    <a:pt x="1" y="2126"/>
                  </a:lnTo>
                  <a:lnTo>
                    <a:pt x="1" y="2697"/>
                  </a:lnTo>
                  <a:lnTo>
                    <a:pt x="2697"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4"/>
            <p:cNvSpPr/>
            <p:nvPr/>
          </p:nvSpPr>
          <p:spPr>
            <a:xfrm>
              <a:off x="-15273" y="1539420"/>
              <a:ext cx="876136" cy="773853"/>
            </a:xfrm>
            <a:custGeom>
              <a:avLst/>
              <a:gdLst/>
              <a:ahLst/>
              <a:cxnLst/>
              <a:rect l="l" t="t" r="r" b="b"/>
              <a:pathLst>
                <a:path w="4814" h="4252" extrusionOk="0">
                  <a:moveTo>
                    <a:pt x="4243" y="0"/>
                  </a:moveTo>
                  <a:lnTo>
                    <a:pt x="1" y="4252"/>
                  </a:lnTo>
                  <a:lnTo>
                    <a:pt x="571" y="4252"/>
                  </a:lnTo>
                  <a:lnTo>
                    <a:pt x="4813"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4"/>
            <p:cNvSpPr/>
            <p:nvPr/>
          </p:nvSpPr>
          <p:spPr>
            <a:xfrm>
              <a:off x="-1759716" y="1308465"/>
              <a:ext cx="2808585" cy="2749254"/>
            </a:xfrm>
            <a:custGeom>
              <a:avLst/>
              <a:gdLst/>
              <a:ahLst/>
              <a:cxnLst/>
              <a:rect l="l" t="t" r="r" b="b"/>
              <a:pathLst>
                <a:path w="15432" h="15106" extrusionOk="0">
                  <a:moveTo>
                    <a:pt x="15107" y="0"/>
                  </a:moveTo>
                  <a:lnTo>
                    <a:pt x="15008" y="88"/>
                  </a:lnTo>
                  <a:cubicBezTo>
                    <a:pt x="15018" y="99"/>
                    <a:pt x="15018" y="99"/>
                    <a:pt x="15028" y="99"/>
                  </a:cubicBezTo>
                  <a:lnTo>
                    <a:pt x="15077" y="138"/>
                  </a:lnTo>
                  <a:cubicBezTo>
                    <a:pt x="15107" y="167"/>
                    <a:pt x="15136" y="187"/>
                    <a:pt x="15156" y="206"/>
                  </a:cubicBezTo>
                  <a:cubicBezTo>
                    <a:pt x="15215" y="246"/>
                    <a:pt x="15274" y="295"/>
                    <a:pt x="15333" y="344"/>
                  </a:cubicBezTo>
                  <a:lnTo>
                    <a:pt x="15431" y="246"/>
                  </a:lnTo>
                  <a:cubicBezTo>
                    <a:pt x="15372" y="197"/>
                    <a:pt x="15304" y="147"/>
                    <a:pt x="15245" y="99"/>
                  </a:cubicBezTo>
                  <a:cubicBezTo>
                    <a:pt x="15195" y="69"/>
                    <a:pt x="15156" y="29"/>
                    <a:pt x="15107" y="0"/>
                  </a:cubicBezTo>
                  <a:close/>
                  <a:moveTo>
                    <a:pt x="138" y="14968"/>
                  </a:moveTo>
                  <a:lnTo>
                    <a:pt x="1" y="15106"/>
                  </a:lnTo>
                  <a:lnTo>
                    <a:pt x="571" y="15106"/>
                  </a:lnTo>
                  <a:lnTo>
                    <a:pt x="709" y="14968"/>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4"/>
            <p:cNvSpPr/>
            <p:nvPr/>
          </p:nvSpPr>
          <p:spPr>
            <a:xfrm>
              <a:off x="-2307710" y="3219440"/>
              <a:ext cx="82445" cy="186365"/>
            </a:xfrm>
            <a:custGeom>
              <a:avLst/>
              <a:gdLst/>
              <a:ahLst/>
              <a:cxnLst/>
              <a:rect l="l" t="t" r="r" b="b"/>
              <a:pathLst>
                <a:path w="453" h="1024" extrusionOk="0">
                  <a:moveTo>
                    <a:pt x="453" y="0"/>
                  </a:moveTo>
                  <a:lnTo>
                    <a:pt x="0" y="453"/>
                  </a:lnTo>
                  <a:lnTo>
                    <a:pt x="0" y="1024"/>
                  </a:lnTo>
                  <a:lnTo>
                    <a:pt x="453" y="581"/>
                  </a:lnTo>
                  <a:lnTo>
                    <a:pt x="4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4"/>
            <p:cNvSpPr/>
            <p:nvPr/>
          </p:nvSpPr>
          <p:spPr>
            <a:xfrm>
              <a:off x="-2225447" y="1064770"/>
              <a:ext cx="2258771" cy="2260591"/>
            </a:xfrm>
            <a:custGeom>
              <a:avLst/>
              <a:gdLst/>
              <a:ahLst/>
              <a:cxnLst/>
              <a:rect l="l" t="t" r="r" b="b"/>
              <a:pathLst>
                <a:path w="12411" h="12421" extrusionOk="0">
                  <a:moveTo>
                    <a:pt x="11840" y="1"/>
                  </a:moveTo>
                  <a:lnTo>
                    <a:pt x="6712" y="5128"/>
                  </a:lnTo>
                  <a:cubicBezTo>
                    <a:pt x="6762" y="5147"/>
                    <a:pt x="6811" y="5177"/>
                    <a:pt x="6850" y="5216"/>
                  </a:cubicBezTo>
                  <a:lnTo>
                    <a:pt x="7195" y="5216"/>
                  </a:lnTo>
                  <a:lnTo>
                    <a:pt x="12411" y="1"/>
                  </a:lnTo>
                  <a:close/>
                  <a:moveTo>
                    <a:pt x="6083" y="5748"/>
                  </a:moveTo>
                  <a:lnTo>
                    <a:pt x="4114" y="7716"/>
                  </a:lnTo>
                  <a:lnTo>
                    <a:pt x="4695" y="7716"/>
                  </a:lnTo>
                  <a:lnTo>
                    <a:pt x="6427" y="5984"/>
                  </a:lnTo>
                  <a:lnTo>
                    <a:pt x="6427" y="5748"/>
                  </a:lnTo>
                  <a:close/>
                  <a:moveTo>
                    <a:pt x="1694" y="10146"/>
                  </a:moveTo>
                  <a:lnTo>
                    <a:pt x="1123" y="10717"/>
                  </a:lnTo>
                  <a:lnTo>
                    <a:pt x="1694" y="10717"/>
                  </a:lnTo>
                  <a:lnTo>
                    <a:pt x="1694" y="10146"/>
                  </a:lnTo>
                  <a:close/>
                  <a:moveTo>
                    <a:pt x="572" y="11268"/>
                  </a:moveTo>
                  <a:lnTo>
                    <a:pt x="1" y="11839"/>
                  </a:lnTo>
                  <a:lnTo>
                    <a:pt x="1" y="12420"/>
                  </a:lnTo>
                  <a:lnTo>
                    <a:pt x="572" y="11839"/>
                  </a:lnTo>
                  <a:lnTo>
                    <a:pt x="572" y="11268"/>
                  </a:lnTo>
                  <a:close/>
                </a:path>
              </a:pathLst>
            </a:custGeom>
            <a:solidFill>
              <a:srgbClr val="B2B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4"/>
            <p:cNvSpPr/>
            <p:nvPr/>
          </p:nvSpPr>
          <p:spPr>
            <a:xfrm>
              <a:off x="-1118540" y="1997872"/>
              <a:ext cx="139956" cy="113020"/>
            </a:xfrm>
            <a:custGeom>
              <a:avLst/>
              <a:gdLst/>
              <a:ahLst/>
              <a:cxnLst/>
              <a:rect l="l" t="t" r="r" b="b"/>
              <a:pathLst>
                <a:path w="769" h="621" extrusionOk="0">
                  <a:moveTo>
                    <a:pt x="630" y="1"/>
                  </a:moveTo>
                  <a:lnTo>
                    <a:pt x="542" y="89"/>
                  </a:lnTo>
                  <a:lnTo>
                    <a:pt x="768" y="89"/>
                  </a:lnTo>
                  <a:cubicBezTo>
                    <a:pt x="729" y="50"/>
                    <a:pt x="680" y="20"/>
                    <a:pt x="630" y="1"/>
                  </a:cubicBezTo>
                  <a:close/>
                  <a:moveTo>
                    <a:pt x="345" y="276"/>
                  </a:moveTo>
                  <a:lnTo>
                    <a:pt x="1" y="621"/>
                  </a:lnTo>
                  <a:lnTo>
                    <a:pt x="345" y="621"/>
                  </a:lnTo>
                  <a:lnTo>
                    <a:pt x="345" y="27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4"/>
            <p:cNvSpPr/>
            <p:nvPr/>
          </p:nvSpPr>
          <p:spPr>
            <a:xfrm>
              <a:off x="-2121527" y="3015238"/>
              <a:ext cx="204383" cy="204383"/>
            </a:xfrm>
            <a:custGeom>
              <a:avLst/>
              <a:gdLst/>
              <a:ahLst/>
              <a:cxnLst/>
              <a:rect l="l" t="t" r="r" b="b"/>
              <a:pathLst>
                <a:path w="1123" h="1123" extrusionOk="0">
                  <a:moveTo>
                    <a:pt x="552" y="0"/>
                  </a:moveTo>
                  <a:lnTo>
                    <a:pt x="1" y="551"/>
                  </a:lnTo>
                  <a:lnTo>
                    <a:pt x="1" y="1122"/>
                  </a:lnTo>
                  <a:lnTo>
                    <a:pt x="1123"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4"/>
            <p:cNvSpPr/>
            <p:nvPr/>
          </p:nvSpPr>
          <p:spPr>
            <a:xfrm>
              <a:off x="-1055751" y="2014070"/>
              <a:ext cx="139956" cy="139956"/>
            </a:xfrm>
            <a:custGeom>
              <a:avLst/>
              <a:gdLst/>
              <a:ahLst/>
              <a:cxnLst/>
              <a:rect l="l" t="t" r="r" b="b"/>
              <a:pathLst>
                <a:path w="769" h="769" extrusionOk="0">
                  <a:moveTo>
                    <a:pt x="197" y="0"/>
                  </a:moveTo>
                  <a:lnTo>
                    <a:pt x="0" y="187"/>
                  </a:lnTo>
                  <a:lnTo>
                    <a:pt x="0" y="532"/>
                  </a:lnTo>
                  <a:lnTo>
                    <a:pt x="0" y="768"/>
                  </a:lnTo>
                  <a:lnTo>
                    <a:pt x="768"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4"/>
            <p:cNvSpPr/>
            <p:nvPr/>
          </p:nvSpPr>
          <p:spPr>
            <a:xfrm>
              <a:off x="-1917326" y="2469064"/>
              <a:ext cx="546538" cy="546356"/>
            </a:xfrm>
            <a:custGeom>
              <a:avLst/>
              <a:gdLst/>
              <a:ahLst/>
              <a:cxnLst/>
              <a:rect l="l" t="t" r="r" b="b"/>
              <a:pathLst>
                <a:path w="3003" h="3002" extrusionOk="0">
                  <a:moveTo>
                    <a:pt x="2421" y="0"/>
                  </a:moveTo>
                  <a:lnTo>
                    <a:pt x="2048" y="383"/>
                  </a:lnTo>
                  <a:lnTo>
                    <a:pt x="2097" y="383"/>
                  </a:lnTo>
                  <a:lnTo>
                    <a:pt x="2097" y="679"/>
                  </a:lnTo>
                  <a:lnTo>
                    <a:pt x="1802" y="679"/>
                  </a:lnTo>
                  <a:lnTo>
                    <a:pt x="1802" y="630"/>
                  </a:lnTo>
                  <a:lnTo>
                    <a:pt x="1241" y="1181"/>
                  </a:lnTo>
                  <a:lnTo>
                    <a:pt x="1467" y="1181"/>
                  </a:lnTo>
                  <a:lnTo>
                    <a:pt x="1467" y="1486"/>
                  </a:lnTo>
                  <a:lnTo>
                    <a:pt x="1172" y="1486"/>
                  </a:lnTo>
                  <a:lnTo>
                    <a:pt x="1172" y="1260"/>
                  </a:lnTo>
                  <a:lnTo>
                    <a:pt x="1" y="2430"/>
                  </a:lnTo>
                  <a:lnTo>
                    <a:pt x="1" y="3001"/>
                  </a:lnTo>
                  <a:lnTo>
                    <a:pt x="709" y="2293"/>
                  </a:lnTo>
                  <a:lnTo>
                    <a:pt x="542" y="2293"/>
                  </a:lnTo>
                  <a:lnTo>
                    <a:pt x="542" y="1988"/>
                  </a:lnTo>
                  <a:lnTo>
                    <a:pt x="847" y="1988"/>
                  </a:lnTo>
                  <a:lnTo>
                    <a:pt x="847" y="2155"/>
                  </a:lnTo>
                  <a:lnTo>
                    <a:pt x="1802" y="1201"/>
                  </a:lnTo>
                  <a:lnTo>
                    <a:pt x="1802" y="1181"/>
                  </a:lnTo>
                  <a:lnTo>
                    <a:pt x="1822" y="1181"/>
                  </a:lnTo>
                  <a:lnTo>
                    <a:pt x="2421" y="580"/>
                  </a:lnTo>
                  <a:lnTo>
                    <a:pt x="2421" y="383"/>
                  </a:lnTo>
                  <a:lnTo>
                    <a:pt x="2618" y="383"/>
                  </a:lnTo>
                  <a:lnTo>
                    <a:pt x="3002"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4"/>
            <p:cNvSpPr/>
            <p:nvPr/>
          </p:nvSpPr>
          <p:spPr>
            <a:xfrm>
              <a:off x="-1476711" y="2538769"/>
              <a:ext cx="36036" cy="36036"/>
            </a:xfrm>
            <a:custGeom>
              <a:avLst/>
              <a:gdLst/>
              <a:ahLst/>
              <a:cxnLst/>
              <a:rect l="l" t="t" r="r" b="b"/>
              <a:pathLst>
                <a:path w="198" h="198" extrusionOk="0">
                  <a:moveTo>
                    <a:pt x="0" y="0"/>
                  </a:moveTo>
                  <a:lnTo>
                    <a:pt x="0" y="197"/>
                  </a:lnTo>
                  <a:lnTo>
                    <a:pt x="197"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4"/>
            <p:cNvSpPr/>
            <p:nvPr/>
          </p:nvSpPr>
          <p:spPr>
            <a:xfrm>
              <a:off x="-1589549" y="2538769"/>
              <a:ext cx="54053" cy="53871"/>
            </a:xfrm>
            <a:custGeom>
              <a:avLst/>
              <a:gdLst/>
              <a:ahLst/>
              <a:cxnLst/>
              <a:rect l="l" t="t" r="r" b="b"/>
              <a:pathLst>
                <a:path w="297" h="296" extrusionOk="0">
                  <a:moveTo>
                    <a:pt x="247" y="0"/>
                  </a:moveTo>
                  <a:lnTo>
                    <a:pt x="1" y="247"/>
                  </a:lnTo>
                  <a:lnTo>
                    <a:pt x="1" y="296"/>
                  </a:lnTo>
                  <a:lnTo>
                    <a:pt x="296" y="296"/>
                  </a:lnTo>
                  <a:lnTo>
                    <a:pt x="296"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4"/>
            <p:cNvSpPr/>
            <p:nvPr/>
          </p:nvSpPr>
          <p:spPr>
            <a:xfrm>
              <a:off x="-1589549" y="2684003"/>
              <a:ext cx="3822" cy="3640"/>
            </a:xfrm>
            <a:custGeom>
              <a:avLst/>
              <a:gdLst/>
              <a:ahLst/>
              <a:cxnLst/>
              <a:rect l="l" t="t" r="r" b="b"/>
              <a:pathLst>
                <a:path w="21" h="20" extrusionOk="0">
                  <a:moveTo>
                    <a:pt x="1" y="0"/>
                  </a:moveTo>
                  <a:lnTo>
                    <a:pt x="1" y="20"/>
                  </a:lnTo>
                  <a:lnTo>
                    <a:pt x="21"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4"/>
            <p:cNvSpPr/>
            <p:nvPr/>
          </p:nvSpPr>
          <p:spPr>
            <a:xfrm>
              <a:off x="-1704025" y="2684003"/>
              <a:ext cx="53871" cy="55509"/>
            </a:xfrm>
            <a:custGeom>
              <a:avLst/>
              <a:gdLst/>
              <a:ahLst/>
              <a:cxnLst/>
              <a:rect l="l" t="t" r="r" b="b"/>
              <a:pathLst>
                <a:path w="296" h="305" extrusionOk="0">
                  <a:moveTo>
                    <a:pt x="69" y="0"/>
                  </a:moveTo>
                  <a:lnTo>
                    <a:pt x="0" y="79"/>
                  </a:lnTo>
                  <a:lnTo>
                    <a:pt x="0" y="305"/>
                  </a:lnTo>
                  <a:lnTo>
                    <a:pt x="295" y="305"/>
                  </a:lnTo>
                  <a:lnTo>
                    <a:pt x="295"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4"/>
            <p:cNvSpPr/>
            <p:nvPr/>
          </p:nvSpPr>
          <p:spPr>
            <a:xfrm>
              <a:off x="-1818683" y="2830693"/>
              <a:ext cx="55509" cy="55691"/>
            </a:xfrm>
            <a:custGeom>
              <a:avLst/>
              <a:gdLst/>
              <a:ahLst/>
              <a:cxnLst/>
              <a:rect l="l" t="t" r="r" b="b"/>
              <a:pathLst>
                <a:path w="305" h="306" extrusionOk="0">
                  <a:moveTo>
                    <a:pt x="0" y="1"/>
                  </a:moveTo>
                  <a:lnTo>
                    <a:pt x="0" y="306"/>
                  </a:lnTo>
                  <a:lnTo>
                    <a:pt x="167" y="306"/>
                  </a:lnTo>
                  <a:lnTo>
                    <a:pt x="305" y="168"/>
                  </a:lnTo>
                  <a:lnTo>
                    <a:pt x="30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4"/>
            <p:cNvSpPr/>
            <p:nvPr/>
          </p:nvSpPr>
          <p:spPr>
            <a:xfrm>
              <a:off x="-3038429" y="3301702"/>
              <a:ext cx="730902" cy="730902"/>
            </a:xfrm>
            <a:custGeom>
              <a:avLst/>
              <a:gdLst/>
              <a:ahLst/>
              <a:cxnLst/>
              <a:rect l="l" t="t" r="r" b="b"/>
              <a:pathLst>
                <a:path w="4016" h="4016" extrusionOk="0">
                  <a:moveTo>
                    <a:pt x="4015" y="1"/>
                  </a:moveTo>
                  <a:lnTo>
                    <a:pt x="0" y="4016"/>
                  </a:lnTo>
                  <a:lnTo>
                    <a:pt x="571" y="4016"/>
                  </a:lnTo>
                  <a:lnTo>
                    <a:pt x="4015" y="572"/>
                  </a:lnTo>
                  <a:lnTo>
                    <a:pt x="4015" y="1"/>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4"/>
            <p:cNvSpPr/>
            <p:nvPr/>
          </p:nvSpPr>
          <p:spPr>
            <a:xfrm>
              <a:off x="-3063544" y="1039655"/>
              <a:ext cx="3121985" cy="3018065"/>
            </a:xfrm>
            <a:custGeom>
              <a:avLst/>
              <a:gdLst/>
              <a:ahLst/>
              <a:cxnLst/>
              <a:rect l="l" t="t" r="r" b="b"/>
              <a:pathLst>
                <a:path w="17154" h="16583" extrusionOk="0">
                  <a:moveTo>
                    <a:pt x="16583" y="1"/>
                  </a:moveTo>
                  <a:lnTo>
                    <a:pt x="16445" y="139"/>
                  </a:lnTo>
                  <a:lnTo>
                    <a:pt x="17016" y="139"/>
                  </a:lnTo>
                  <a:lnTo>
                    <a:pt x="17154" y="1"/>
                  </a:lnTo>
                  <a:close/>
                  <a:moveTo>
                    <a:pt x="138" y="16445"/>
                  </a:moveTo>
                  <a:lnTo>
                    <a:pt x="0" y="16583"/>
                  </a:lnTo>
                  <a:lnTo>
                    <a:pt x="571" y="16583"/>
                  </a:lnTo>
                  <a:lnTo>
                    <a:pt x="709" y="16445"/>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24"/>
            <p:cNvSpPr/>
            <p:nvPr/>
          </p:nvSpPr>
          <p:spPr>
            <a:xfrm>
              <a:off x="-4716624" y="3661876"/>
              <a:ext cx="1744628" cy="402942"/>
            </a:xfrm>
            <a:custGeom>
              <a:avLst/>
              <a:gdLst/>
              <a:ahLst/>
              <a:cxnLst/>
              <a:rect l="l" t="t" r="r" b="b"/>
              <a:pathLst>
                <a:path w="9586" h="2214" extrusionOk="0">
                  <a:moveTo>
                    <a:pt x="49" y="0"/>
                  </a:moveTo>
                  <a:lnTo>
                    <a:pt x="1" y="285"/>
                  </a:lnTo>
                  <a:lnTo>
                    <a:pt x="9487" y="2214"/>
                  </a:lnTo>
                  <a:lnTo>
                    <a:pt x="9586" y="1604"/>
                  </a:lnTo>
                  <a:lnTo>
                    <a:pt x="4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24"/>
            <p:cNvSpPr/>
            <p:nvPr/>
          </p:nvSpPr>
          <p:spPr>
            <a:xfrm>
              <a:off x="-4711347" y="3651138"/>
              <a:ext cx="3071936" cy="644817"/>
            </a:xfrm>
            <a:custGeom>
              <a:avLst/>
              <a:gdLst/>
              <a:ahLst/>
              <a:cxnLst/>
              <a:rect l="l" t="t" r="r" b="b"/>
              <a:pathLst>
                <a:path w="16879" h="3543" extrusionOk="0">
                  <a:moveTo>
                    <a:pt x="31" y="0"/>
                  </a:moveTo>
                  <a:lnTo>
                    <a:pt x="1" y="128"/>
                  </a:lnTo>
                  <a:lnTo>
                    <a:pt x="16859" y="3543"/>
                  </a:lnTo>
                  <a:lnTo>
                    <a:pt x="16878" y="3415"/>
                  </a:lnTo>
                  <a:lnTo>
                    <a:pt x="31"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4"/>
            <p:cNvSpPr/>
            <p:nvPr/>
          </p:nvSpPr>
          <p:spPr>
            <a:xfrm>
              <a:off x="-1764994" y="3661876"/>
              <a:ext cx="1746266" cy="402942"/>
            </a:xfrm>
            <a:custGeom>
              <a:avLst/>
              <a:gdLst/>
              <a:ahLst/>
              <a:cxnLst/>
              <a:rect l="l" t="t" r="r" b="b"/>
              <a:pathLst>
                <a:path w="9595" h="2214" extrusionOk="0">
                  <a:moveTo>
                    <a:pt x="49" y="0"/>
                  </a:moveTo>
                  <a:lnTo>
                    <a:pt x="0" y="285"/>
                  </a:lnTo>
                  <a:lnTo>
                    <a:pt x="9487" y="2214"/>
                  </a:lnTo>
                  <a:lnTo>
                    <a:pt x="9595" y="1604"/>
                  </a:lnTo>
                  <a:lnTo>
                    <a:pt x="4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4"/>
            <p:cNvSpPr/>
            <p:nvPr/>
          </p:nvSpPr>
          <p:spPr>
            <a:xfrm>
              <a:off x="-1757896" y="3651138"/>
              <a:ext cx="3071754" cy="644817"/>
            </a:xfrm>
            <a:custGeom>
              <a:avLst/>
              <a:gdLst/>
              <a:ahLst/>
              <a:cxnLst/>
              <a:rect l="l" t="t" r="r" b="b"/>
              <a:pathLst>
                <a:path w="16878" h="3543" extrusionOk="0">
                  <a:moveTo>
                    <a:pt x="21" y="0"/>
                  </a:moveTo>
                  <a:lnTo>
                    <a:pt x="1" y="128"/>
                  </a:lnTo>
                  <a:lnTo>
                    <a:pt x="16849" y="3543"/>
                  </a:lnTo>
                  <a:lnTo>
                    <a:pt x="16878" y="3415"/>
                  </a:lnTo>
                  <a:lnTo>
                    <a:pt x="21"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54" name="Google Shape;4254;p24"/>
          <p:cNvSpPr/>
          <p:nvPr/>
        </p:nvSpPr>
        <p:spPr>
          <a:xfrm>
            <a:off x="2380175" y="234100"/>
            <a:ext cx="1342772" cy="460008"/>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4"/>
          <p:cNvSpPr/>
          <p:nvPr/>
        </p:nvSpPr>
        <p:spPr>
          <a:xfrm>
            <a:off x="8327787" y="1199275"/>
            <a:ext cx="1342772" cy="460008"/>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4"/>
          <p:cNvSpPr/>
          <p:nvPr/>
        </p:nvSpPr>
        <p:spPr>
          <a:xfrm>
            <a:off x="4863775" y="3119988"/>
            <a:ext cx="3144300" cy="640500"/>
          </a:xfrm>
          <a:prstGeom prst="roundRect">
            <a:avLst>
              <a:gd name="adj" fmla="val 50000"/>
            </a:avLst>
          </a:prstGeom>
          <a:solidFill>
            <a:schemeClr val="lt2"/>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dirty="0"/>
              <a:t>Using Machine Learning Algorithm</a:t>
            </a:r>
            <a:endParaRPr dirty="0"/>
          </a:p>
        </p:txBody>
      </p:sp>
      <p:sp>
        <p:nvSpPr>
          <p:cNvPr id="4258" name="Google Shape;4258;p24"/>
          <p:cNvSpPr/>
          <p:nvPr/>
        </p:nvSpPr>
        <p:spPr>
          <a:xfrm>
            <a:off x="-75304" y="398380"/>
            <a:ext cx="382208" cy="131447"/>
          </a:xfrm>
          <a:custGeom>
            <a:avLst/>
            <a:gdLst/>
            <a:ahLst/>
            <a:cxnLst/>
            <a:rect l="l" t="t" r="r" b="b"/>
            <a:pathLst>
              <a:path w="2835" h="975" extrusionOk="0">
                <a:moveTo>
                  <a:pt x="1449" y="1"/>
                </a:moveTo>
                <a:cubicBezTo>
                  <a:pt x="1236" y="1"/>
                  <a:pt x="1063" y="178"/>
                  <a:pt x="1063" y="394"/>
                </a:cubicBezTo>
                <a:cubicBezTo>
                  <a:pt x="895" y="414"/>
                  <a:pt x="748" y="502"/>
                  <a:pt x="659" y="650"/>
                </a:cubicBezTo>
                <a:cubicBezTo>
                  <a:pt x="591" y="572"/>
                  <a:pt x="492" y="532"/>
                  <a:pt x="394" y="532"/>
                </a:cubicBezTo>
                <a:cubicBezTo>
                  <a:pt x="177" y="532"/>
                  <a:pt x="0" y="709"/>
                  <a:pt x="0" y="916"/>
                </a:cubicBezTo>
                <a:cubicBezTo>
                  <a:pt x="0" y="935"/>
                  <a:pt x="0" y="955"/>
                  <a:pt x="10" y="975"/>
                </a:cubicBezTo>
                <a:lnTo>
                  <a:pt x="2834" y="975"/>
                </a:lnTo>
                <a:lnTo>
                  <a:pt x="2834" y="926"/>
                </a:lnTo>
                <a:cubicBezTo>
                  <a:pt x="2834" y="709"/>
                  <a:pt x="2657" y="542"/>
                  <a:pt x="2450" y="542"/>
                </a:cubicBezTo>
                <a:cubicBezTo>
                  <a:pt x="2312" y="542"/>
                  <a:pt x="2194" y="611"/>
                  <a:pt x="2126" y="709"/>
                </a:cubicBezTo>
                <a:cubicBezTo>
                  <a:pt x="2057" y="601"/>
                  <a:pt x="1938" y="532"/>
                  <a:pt x="1811" y="532"/>
                </a:cubicBezTo>
                <a:cubicBezTo>
                  <a:pt x="1860" y="404"/>
                  <a:pt x="1850" y="257"/>
                  <a:pt x="1722" y="99"/>
                </a:cubicBezTo>
                <a:cubicBezTo>
                  <a:pt x="1630" y="31"/>
                  <a:pt x="1537" y="1"/>
                  <a:pt x="14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91620185-2F0E-7A34-F2BD-AA0117F3EC1C}"/>
              </a:ext>
            </a:extLst>
          </p:cNvPr>
          <p:cNvSpPr txBox="1"/>
          <p:nvPr/>
        </p:nvSpPr>
        <p:spPr>
          <a:xfrm>
            <a:off x="6023113" y="4472608"/>
            <a:ext cx="2728291" cy="369332"/>
          </a:xfrm>
          <a:prstGeom prst="rect">
            <a:avLst/>
          </a:prstGeom>
          <a:noFill/>
        </p:spPr>
        <p:txBody>
          <a:bodyPr wrap="square" rtlCol="0">
            <a:spAutoFit/>
          </a:bodyPr>
          <a:lstStyle/>
          <a:p>
            <a:r>
              <a:rPr lang="en-IN" sz="1800" b="1" dirty="0">
                <a:solidFill>
                  <a:schemeClr val="tx1">
                    <a:lumMod val="20000"/>
                    <a:lumOff val="80000"/>
                  </a:schemeClr>
                </a:solidFill>
              </a:rPr>
              <a:t>By:- Akanksha Sinha</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62"/>
        <p:cNvGrpSpPr/>
        <p:nvPr/>
      </p:nvGrpSpPr>
      <p:grpSpPr>
        <a:xfrm>
          <a:off x="0" y="0"/>
          <a:ext cx="0" cy="0"/>
          <a:chOff x="0" y="0"/>
          <a:chExt cx="0" cy="0"/>
        </a:xfrm>
      </p:grpSpPr>
      <p:sp>
        <p:nvSpPr>
          <p:cNvPr id="4263" name="Google Shape;4263;p25"/>
          <p:cNvSpPr txBox="1">
            <a:spLocks noGrp="1"/>
          </p:cNvSpPr>
          <p:nvPr>
            <p:ph type="title"/>
          </p:nvPr>
        </p:nvSpPr>
        <p:spPr>
          <a:xfrm>
            <a:off x="-1405493" y="313701"/>
            <a:ext cx="7704000" cy="572700"/>
          </a:xfrm>
          <a:prstGeom prst="rect">
            <a:avLst/>
          </a:prstGeom>
        </p:spPr>
        <p:txBody>
          <a:bodyPr spcFirstLastPara="1" wrap="square" lIns="91425" tIns="91425" rIns="91425" bIns="91425" anchor="t" anchorCtr="0">
            <a:noAutofit/>
          </a:bodyPr>
          <a:lstStyle/>
          <a:p>
            <a:r>
              <a:rPr lang="en-IN" sz="2400" b="1" i="0" dirty="0">
                <a:solidFill>
                  <a:srgbClr val="000000"/>
                </a:solidFill>
                <a:effectLst/>
                <a:latin typeface="Helvetica Neue"/>
              </a:rPr>
              <a:t>Engine v/s Price</a:t>
            </a:r>
            <a:br>
              <a:rPr lang="en-IN" b="1" i="0" dirty="0">
                <a:solidFill>
                  <a:srgbClr val="000000"/>
                </a:solidFill>
                <a:effectLst/>
                <a:latin typeface="Helvetica Neue"/>
              </a:rPr>
            </a:br>
            <a:endParaRPr dirty="0">
              <a:solidFill>
                <a:schemeClr val="dk2"/>
              </a:solidFill>
            </a:endParaRPr>
          </a:p>
        </p:txBody>
      </p:sp>
      <p:pic>
        <p:nvPicPr>
          <p:cNvPr id="3074" name="Picture 2">
            <a:extLst>
              <a:ext uri="{FF2B5EF4-FFF2-40B4-BE49-F238E27FC236}">
                <a16:creationId xmlns:a16="http://schemas.microsoft.com/office/drawing/2014/main" id="{296FCAF3-CB53-90B1-DA82-6DD50DB31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6912" y="1454603"/>
            <a:ext cx="4731279" cy="3078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78280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62"/>
        <p:cNvGrpSpPr/>
        <p:nvPr/>
      </p:nvGrpSpPr>
      <p:grpSpPr>
        <a:xfrm>
          <a:off x="0" y="0"/>
          <a:ext cx="0" cy="0"/>
          <a:chOff x="0" y="0"/>
          <a:chExt cx="0" cy="0"/>
        </a:xfrm>
      </p:grpSpPr>
      <p:sp>
        <p:nvSpPr>
          <p:cNvPr id="4263" name="Google Shape;4263;p25"/>
          <p:cNvSpPr txBox="1">
            <a:spLocks noGrp="1"/>
          </p:cNvSpPr>
          <p:nvPr>
            <p:ph type="title"/>
          </p:nvPr>
        </p:nvSpPr>
        <p:spPr>
          <a:xfrm>
            <a:off x="-616601" y="91587"/>
            <a:ext cx="7704000" cy="572700"/>
          </a:xfrm>
          <a:prstGeom prst="rect">
            <a:avLst/>
          </a:prstGeom>
        </p:spPr>
        <p:txBody>
          <a:bodyPr spcFirstLastPara="1" wrap="square" lIns="91425" tIns="91425" rIns="91425" bIns="91425" anchor="t" anchorCtr="0">
            <a:noAutofit/>
          </a:bodyPr>
          <a:lstStyle/>
          <a:p>
            <a:r>
              <a:rPr lang="en-GB" sz="2400" b="1" i="0" dirty="0">
                <a:solidFill>
                  <a:srgbClr val="000000"/>
                </a:solidFill>
                <a:effectLst/>
                <a:latin typeface="Helvetica Neue"/>
              </a:rPr>
              <a:t>Price range of different manufactures</a:t>
            </a:r>
            <a:br>
              <a:rPr lang="en-GB" b="1" i="0" dirty="0">
                <a:solidFill>
                  <a:srgbClr val="000000"/>
                </a:solidFill>
                <a:effectLst/>
                <a:latin typeface="Helvetica Neue"/>
              </a:rPr>
            </a:br>
            <a:endParaRPr dirty="0">
              <a:solidFill>
                <a:schemeClr val="dk2"/>
              </a:solidFill>
            </a:endParaRPr>
          </a:p>
        </p:txBody>
      </p:sp>
      <p:pic>
        <p:nvPicPr>
          <p:cNvPr id="1026" name="Picture 2">
            <a:extLst>
              <a:ext uri="{FF2B5EF4-FFF2-40B4-BE49-F238E27FC236}">
                <a16:creationId xmlns:a16="http://schemas.microsoft.com/office/drawing/2014/main" id="{4C5E0965-E4AD-DFEF-DEBE-D5763A490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309" y="615462"/>
            <a:ext cx="7385538"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8536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62"/>
        <p:cNvGrpSpPr/>
        <p:nvPr/>
      </p:nvGrpSpPr>
      <p:grpSpPr>
        <a:xfrm>
          <a:off x="0" y="0"/>
          <a:ext cx="0" cy="0"/>
          <a:chOff x="0" y="0"/>
          <a:chExt cx="0" cy="0"/>
        </a:xfrm>
      </p:grpSpPr>
      <p:sp>
        <p:nvSpPr>
          <p:cNvPr id="4263" name="Google Shape;4263;p25"/>
          <p:cNvSpPr txBox="1">
            <a:spLocks noGrp="1"/>
          </p:cNvSpPr>
          <p:nvPr>
            <p:ph type="title"/>
          </p:nvPr>
        </p:nvSpPr>
        <p:spPr>
          <a:xfrm>
            <a:off x="-2227481" y="313702"/>
            <a:ext cx="7704000" cy="572700"/>
          </a:xfrm>
          <a:prstGeom prst="rect">
            <a:avLst/>
          </a:prstGeom>
        </p:spPr>
        <p:txBody>
          <a:bodyPr spcFirstLastPara="1" wrap="square" lIns="91425" tIns="91425" rIns="91425" bIns="91425" anchor="t" anchorCtr="0">
            <a:noAutofit/>
          </a:bodyPr>
          <a:lstStyle/>
          <a:p>
            <a:r>
              <a:rPr lang="en-IN" sz="2400" b="1" i="0" dirty="0">
                <a:solidFill>
                  <a:srgbClr val="000000"/>
                </a:solidFill>
                <a:effectLst/>
                <a:latin typeface="Helvetica Neue"/>
              </a:rPr>
              <a:t>Fuel Type</a:t>
            </a:r>
            <a:br>
              <a:rPr lang="en-IN" b="1" i="0" dirty="0">
                <a:solidFill>
                  <a:srgbClr val="000000"/>
                </a:solidFill>
                <a:effectLst/>
                <a:latin typeface="Helvetica Neue"/>
              </a:rPr>
            </a:br>
            <a:endParaRPr dirty="0">
              <a:solidFill>
                <a:schemeClr val="dk2"/>
              </a:solidFill>
            </a:endParaRPr>
          </a:p>
        </p:txBody>
      </p:sp>
      <p:pic>
        <p:nvPicPr>
          <p:cNvPr id="6146" name="Picture 2">
            <a:extLst>
              <a:ext uri="{FF2B5EF4-FFF2-40B4-BE49-F238E27FC236}">
                <a16:creationId xmlns:a16="http://schemas.microsoft.com/office/drawing/2014/main" id="{CC601F13-7DCB-8943-E5B6-98CBB0315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569" y="1368596"/>
            <a:ext cx="5148566" cy="336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11477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62"/>
        <p:cNvGrpSpPr/>
        <p:nvPr/>
      </p:nvGrpSpPr>
      <p:grpSpPr>
        <a:xfrm>
          <a:off x="0" y="0"/>
          <a:ext cx="0" cy="0"/>
          <a:chOff x="0" y="0"/>
          <a:chExt cx="0" cy="0"/>
        </a:xfrm>
      </p:grpSpPr>
      <p:sp>
        <p:nvSpPr>
          <p:cNvPr id="4263" name="Google Shape;4263;p25"/>
          <p:cNvSpPr txBox="1">
            <a:spLocks noGrp="1"/>
          </p:cNvSpPr>
          <p:nvPr>
            <p:ph type="title"/>
          </p:nvPr>
        </p:nvSpPr>
        <p:spPr>
          <a:xfrm>
            <a:off x="-2143945" y="374593"/>
            <a:ext cx="7704000" cy="572700"/>
          </a:xfrm>
          <a:prstGeom prst="rect">
            <a:avLst/>
          </a:prstGeom>
        </p:spPr>
        <p:txBody>
          <a:bodyPr spcFirstLastPara="1" wrap="square" lIns="91425" tIns="91425" rIns="91425" bIns="91425" anchor="t" anchorCtr="0">
            <a:noAutofit/>
          </a:bodyPr>
          <a:lstStyle/>
          <a:p>
            <a:r>
              <a:rPr lang="en-IN" sz="2400" b="1" i="0" dirty="0">
                <a:solidFill>
                  <a:srgbClr val="000000"/>
                </a:solidFill>
                <a:effectLst/>
                <a:latin typeface="Helvetica Neue"/>
              </a:rPr>
              <a:t>Year vs Price</a:t>
            </a:r>
            <a:br>
              <a:rPr lang="en-IN" b="1" i="0" dirty="0">
                <a:solidFill>
                  <a:srgbClr val="000000"/>
                </a:solidFill>
                <a:effectLst/>
                <a:latin typeface="Helvetica Neue"/>
              </a:rPr>
            </a:br>
            <a:endParaRPr dirty="0">
              <a:solidFill>
                <a:schemeClr val="dk2"/>
              </a:solidFill>
            </a:endParaRPr>
          </a:p>
        </p:txBody>
      </p:sp>
      <p:pic>
        <p:nvPicPr>
          <p:cNvPr id="7170" name="Picture 2">
            <a:extLst>
              <a:ext uri="{FF2B5EF4-FFF2-40B4-BE49-F238E27FC236}">
                <a16:creationId xmlns:a16="http://schemas.microsoft.com/office/drawing/2014/main" id="{078F57D4-A4E8-9A35-ADFD-97170A18E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34" y="1186775"/>
            <a:ext cx="7702583" cy="3871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91181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62"/>
        <p:cNvGrpSpPr/>
        <p:nvPr/>
      </p:nvGrpSpPr>
      <p:grpSpPr>
        <a:xfrm>
          <a:off x="0" y="0"/>
          <a:ext cx="0" cy="0"/>
          <a:chOff x="0" y="0"/>
          <a:chExt cx="0" cy="0"/>
        </a:xfrm>
      </p:grpSpPr>
      <p:sp>
        <p:nvSpPr>
          <p:cNvPr id="4263" name="Google Shape;4263;p25"/>
          <p:cNvSpPr txBox="1">
            <a:spLocks noGrp="1"/>
          </p:cNvSpPr>
          <p:nvPr>
            <p:ph type="title"/>
          </p:nvPr>
        </p:nvSpPr>
        <p:spPr>
          <a:xfrm>
            <a:off x="-1935652" y="386659"/>
            <a:ext cx="7704000" cy="572700"/>
          </a:xfrm>
          <a:prstGeom prst="rect">
            <a:avLst/>
          </a:prstGeom>
        </p:spPr>
        <p:txBody>
          <a:bodyPr spcFirstLastPara="1" wrap="square" lIns="91425" tIns="91425" rIns="91425" bIns="91425" anchor="t" anchorCtr="0">
            <a:noAutofit/>
          </a:bodyPr>
          <a:lstStyle/>
          <a:p>
            <a:r>
              <a:rPr lang="en-IN" sz="2400" b="1" i="0" dirty="0">
                <a:solidFill>
                  <a:srgbClr val="000000"/>
                </a:solidFill>
                <a:effectLst/>
                <a:latin typeface="Helvetica Neue"/>
              </a:rPr>
              <a:t>Number of Seats</a:t>
            </a:r>
            <a:br>
              <a:rPr lang="en-IN" b="1" i="0" dirty="0">
                <a:solidFill>
                  <a:srgbClr val="000000"/>
                </a:solidFill>
                <a:effectLst/>
                <a:latin typeface="Helvetica Neue"/>
              </a:rPr>
            </a:br>
            <a:endParaRPr dirty="0">
              <a:solidFill>
                <a:schemeClr val="dk2"/>
              </a:solidFill>
            </a:endParaRPr>
          </a:p>
        </p:txBody>
      </p:sp>
      <p:pic>
        <p:nvPicPr>
          <p:cNvPr id="10242" name="Picture 2">
            <a:extLst>
              <a:ext uri="{FF2B5EF4-FFF2-40B4-BE49-F238E27FC236}">
                <a16:creationId xmlns:a16="http://schemas.microsoft.com/office/drawing/2014/main" id="{E6AAE504-94A4-FBB2-D84D-6A49CE2580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010" y="1430168"/>
            <a:ext cx="5603132"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64596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62"/>
        <p:cNvGrpSpPr/>
        <p:nvPr/>
      </p:nvGrpSpPr>
      <p:grpSpPr>
        <a:xfrm>
          <a:off x="0" y="0"/>
          <a:ext cx="0" cy="0"/>
          <a:chOff x="0" y="0"/>
          <a:chExt cx="0" cy="0"/>
        </a:xfrm>
      </p:grpSpPr>
      <p:sp>
        <p:nvSpPr>
          <p:cNvPr id="4263" name="Google Shape;4263;p25"/>
          <p:cNvSpPr txBox="1">
            <a:spLocks noGrp="1"/>
          </p:cNvSpPr>
          <p:nvPr>
            <p:ph type="title"/>
          </p:nvPr>
        </p:nvSpPr>
        <p:spPr>
          <a:xfrm>
            <a:off x="-1873300" y="415046"/>
            <a:ext cx="7704000" cy="572700"/>
          </a:xfrm>
          <a:prstGeom prst="rect">
            <a:avLst/>
          </a:prstGeom>
        </p:spPr>
        <p:txBody>
          <a:bodyPr spcFirstLastPara="1" wrap="square" lIns="91425" tIns="91425" rIns="91425" bIns="91425" anchor="t" anchorCtr="0">
            <a:noAutofit/>
          </a:bodyPr>
          <a:lstStyle/>
          <a:p>
            <a:r>
              <a:rPr lang="en-IN" sz="2400" b="1" i="0" dirty="0">
                <a:solidFill>
                  <a:srgbClr val="000000"/>
                </a:solidFill>
                <a:effectLst/>
                <a:latin typeface="Helvetica Neue"/>
              </a:rPr>
              <a:t>Owner type</a:t>
            </a:r>
            <a:br>
              <a:rPr lang="en-IN" b="1" i="0" dirty="0">
                <a:solidFill>
                  <a:srgbClr val="000000"/>
                </a:solidFill>
                <a:effectLst/>
                <a:latin typeface="Helvetica Neue"/>
              </a:rPr>
            </a:br>
            <a:endParaRPr dirty="0">
              <a:solidFill>
                <a:schemeClr val="dk2"/>
              </a:solidFill>
            </a:endParaRPr>
          </a:p>
        </p:txBody>
      </p:sp>
      <p:pic>
        <p:nvPicPr>
          <p:cNvPr id="9218" name="Picture 2">
            <a:extLst>
              <a:ext uri="{FF2B5EF4-FFF2-40B4-BE49-F238E27FC236}">
                <a16:creationId xmlns:a16="http://schemas.microsoft.com/office/drawing/2014/main" id="{CE7DAEC1-75D9-37C0-436D-1B401A594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832" y="1610332"/>
            <a:ext cx="2864390" cy="266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44857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62"/>
        <p:cNvGrpSpPr/>
        <p:nvPr/>
      </p:nvGrpSpPr>
      <p:grpSpPr>
        <a:xfrm>
          <a:off x="0" y="0"/>
          <a:ext cx="0" cy="0"/>
          <a:chOff x="0" y="0"/>
          <a:chExt cx="0" cy="0"/>
        </a:xfrm>
      </p:grpSpPr>
      <p:sp>
        <p:nvSpPr>
          <p:cNvPr id="4263" name="Google Shape;4263;p25"/>
          <p:cNvSpPr txBox="1">
            <a:spLocks noGrp="1"/>
          </p:cNvSpPr>
          <p:nvPr>
            <p:ph type="title"/>
          </p:nvPr>
        </p:nvSpPr>
        <p:spPr>
          <a:xfrm>
            <a:off x="-1123790" y="350087"/>
            <a:ext cx="7704000" cy="572700"/>
          </a:xfrm>
          <a:prstGeom prst="rect">
            <a:avLst/>
          </a:prstGeom>
        </p:spPr>
        <p:txBody>
          <a:bodyPr spcFirstLastPara="1" wrap="square" lIns="91425" tIns="91425" rIns="91425" bIns="91425" anchor="t" anchorCtr="0">
            <a:noAutofit/>
          </a:bodyPr>
          <a:lstStyle/>
          <a:p>
            <a:r>
              <a:rPr lang="en-GB" sz="2400" b="1" i="0" dirty="0">
                <a:solidFill>
                  <a:srgbClr val="000000"/>
                </a:solidFill>
                <a:effectLst/>
                <a:latin typeface="Helvetica Neue"/>
              </a:rPr>
              <a:t>Effect of Fuel type on Price</a:t>
            </a:r>
            <a:br>
              <a:rPr lang="en-GB" b="1" i="0" dirty="0">
                <a:solidFill>
                  <a:srgbClr val="000000"/>
                </a:solidFill>
                <a:effectLst/>
                <a:latin typeface="Helvetica Neue"/>
              </a:rPr>
            </a:br>
            <a:endParaRPr dirty="0">
              <a:solidFill>
                <a:schemeClr val="dk2"/>
              </a:solidFill>
            </a:endParaRPr>
          </a:p>
        </p:txBody>
      </p:sp>
      <p:pic>
        <p:nvPicPr>
          <p:cNvPr id="12290" name="Picture 2">
            <a:extLst>
              <a:ext uri="{FF2B5EF4-FFF2-40B4-BE49-F238E27FC236}">
                <a16:creationId xmlns:a16="http://schemas.microsoft.com/office/drawing/2014/main" id="{28105189-37DE-DDB2-C9CE-66B39C8D73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181" y="1070550"/>
            <a:ext cx="7198265"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79848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62"/>
        <p:cNvGrpSpPr/>
        <p:nvPr/>
      </p:nvGrpSpPr>
      <p:grpSpPr>
        <a:xfrm>
          <a:off x="0" y="0"/>
          <a:ext cx="0" cy="0"/>
          <a:chOff x="0" y="0"/>
          <a:chExt cx="0" cy="0"/>
        </a:xfrm>
      </p:grpSpPr>
      <p:sp>
        <p:nvSpPr>
          <p:cNvPr id="4263" name="Google Shape;4263;p25"/>
          <p:cNvSpPr txBox="1">
            <a:spLocks noGrp="1"/>
          </p:cNvSpPr>
          <p:nvPr>
            <p:ph type="title"/>
          </p:nvPr>
        </p:nvSpPr>
        <p:spPr>
          <a:xfrm>
            <a:off x="-1838321" y="435031"/>
            <a:ext cx="7704000" cy="572700"/>
          </a:xfrm>
          <a:prstGeom prst="rect">
            <a:avLst/>
          </a:prstGeom>
        </p:spPr>
        <p:txBody>
          <a:bodyPr spcFirstLastPara="1" wrap="square" lIns="91425" tIns="91425" rIns="91425" bIns="91425" anchor="t" anchorCtr="0">
            <a:noAutofit/>
          </a:bodyPr>
          <a:lstStyle/>
          <a:p>
            <a:r>
              <a:rPr lang="en-IN" sz="2400" b="1" i="0" dirty="0">
                <a:solidFill>
                  <a:srgbClr val="000000"/>
                </a:solidFill>
                <a:effectLst/>
                <a:latin typeface="Helvetica Neue"/>
              </a:rPr>
              <a:t>Power v/s Price</a:t>
            </a:r>
            <a:br>
              <a:rPr lang="en-IN" b="1" i="0" dirty="0">
                <a:solidFill>
                  <a:srgbClr val="000000"/>
                </a:solidFill>
                <a:effectLst/>
                <a:latin typeface="Helvetica Neue"/>
              </a:rPr>
            </a:br>
            <a:endParaRPr dirty="0">
              <a:solidFill>
                <a:schemeClr val="dk2"/>
              </a:solidFill>
            </a:endParaRPr>
          </a:p>
        </p:txBody>
      </p:sp>
      <p:pic>
        <p:nvPicPr>
          <p:cNvPr id="11266" name="Picture 2">
            <a:extLst>
              <a:ext uri="{FF2B5EF4-FFF2-40B4-BE49-F238E27FC236}">
                <a16:creationId xmlns:a16="http://schemas.microsoft.com/office/drawing/2014/main" id="{27FC13C4-F2FF-4C33-D726-17A88CF55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297" y="1766583"/>
            <a:ext cx="4484451" cy="2571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01917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62"/>
        <p:cNvGrpSpPr/>
        <p:nvPr/>
      </p:nvGrpSpPr>
      <p:grpSpPr>
        <a:xfrm>
          <a:off x="0" y="0"/>
          <a:ext cx="0" cy="0"/>
          <a:chOff x="0" y="0"/>
          <a:chExt cx="0" cy="0"/>
        </a:xfrm>
      </p:grpSpPr>
      <p:sp>
        <p:nvSpPr>
          <p:cNvPr id="4263" name="Google Shape;4263;p25"/>
          <p:cNvSpPr txBox="1">
            <a:spLocks noGrp="1"/>
          </p:cNvSpPr>
          <p:nvPr>
            <p:ph type="title"/>
          </p:nvPr>
        </p:nvSpPr>
        <p:spPr>
          <a:xfrm>
            <a:off x="-1308217" y="406115"/>
            <a:ext cx="7704000" cy="572700"/>
          </a:xfrm>
          <a:prstGeom prst="rect">
            <a:avLst/>
          </a:prstGeom>
        </p:spPr>
        <p:txBody>
          <a:bodyPr spcFirstLastPara="1" wrap="square" lIns="91425" tIns="91425" rIns="91425" bIns="91425" anchor="t" anchorCtr="0">
            <a:noAutofit/>
          </a:bodyPr>
          <a:lstStyle/>
          <a:p>
            <a:r>
              <a:rPr lang="en-IN" sz="2400" b="1" i="0" dirty="0">
                <a:solidFill>
                  <a:srgbClr val="000000"/>
                </a:solidFill>
                <a:effectLst/>
                <a:latin typeface="Helvetica Neue"/>
              </a:rPr>
              <a:t>Owner relation with Price</a:t>
            </a:r>
            <a:br>
              <a:rPr lang="en-IN" b="1" i="0" dirty="0">
                <a:solidFill>
                  <a:srgbClr val="000000"/>
                </a:solidFill>
                <a:effectLst/>
                <a:latin typeface="Helvetica Neue"/>
              </a:rPr>
            </a:br>
            <a:endParaRPr dirty="0">
              <a:solidFill>
                <a:schemeClr val="dk2"/>
              </a:solidFill>
            </a:endParaRPr>
          </a:p>
        </p:txBody>
      </p:sp>
      <p:pic>
        <p:nvPicPr>
          <p:cNvPr id="2" name="Picture 2">
            <a:extLst>
              <a:ext uri="{FF2B5EF4-FFF2-40B4-BE49-F238E27FC236}">
                <a16:creationId xmlns:a16="http://schemas.microsoft.com/office/drawing/2014/main" id="{37BF9B33-AACE-A7BA-063B-C3E717A7F5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599" y="1228522"/>
            <a:ext cx="687705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65612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62"/>
        <p:cNvGrpSpPr/>
        <p:nvPr/>
      </p:nvGrpSpPr>
      <p:grpSpPr>
        <a:xfrm>
          <a:off x="0" y="0"/>
          <a:ext cx="0" cy="0"/>
          <a:chOff x="0" y="0"/>
          <a:chExt cx="0" cy="0"/>
        </a:xfrm>
      </p:grpSpPr>
      <p:sp>
        <p:nvSpPr>
          <p:cNvPr id="4263" name="Google Shape;4263;p25"/>
          <p:cNvSpPr txBox="1">
            <a:spLocks noGrp="1"/>
          </p:cNvSpPr>
          <p:nvPr>
            <p:ph type="title"/>
          </p:nvPr>
        </p:nvSpPr>
        <p:spPr>
          <a:xfrm>
            <a:off x="-1254715" y="1823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solidFill>
                  <a:srgbClr val="000000"/>
                </a:solidFill>
              </a:rPr>
              <a:t>Heat Map</a:t>
            </a:r>
            <a:endParaRPr dirty="0">
              <a:solidFill>
                <a:srgbClr val="000000"/>
              </a:solidFill>
            </a:endParaRPr>
          </a:p>
        </p:txBody>
      </p:sp>
      <p:pic>
        <p:nvPicPr>
          <p:cNvPr id="3" name="Picture 4">
            <a:extLst>
              <a:ext uri="{FF2B5EF4-FFF2-40B4-BE49-F238E27FC236}">
                <a16:creationId xmlns:a16="http://schemas.microsoft.com/office/drawing/2014/main" id="{B5B01EDD-2C7F-CC6D-8AC2-E4ABD68EF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362" y="785103"/>
            <a:ext cx="6190340" cy="405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70638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68"/>
        <p:cNvGrpSpPr/>
        <p:nvPr/>
      </p:nvGrpSpPr>
      <p:grpSpPr>
        <a:xfrm>
          <a:off x="0" y="0"/>
          <a:ext cx="0" cy="0"/>
          <a:chOff x="0" y="0"/>
          <a:chExt cx="0" cy="0"/>
        </a:xfrm>
      </p:grpSpPr>
      <p:sp>
        <p:nvSpPr>
          <p:cNvPr id="4269" name="Google Shape;4269;p26"/>
          <p:cNvSpPr/>
          <p:nvPr/>
        </p:nvSpPr>
        <p:spPr>
          <a:xfrm rot="10800000">
            <a:off x="6981350" y="2580017"/>
            <a:ext cx="2093548" cy="718010"/>
          </a:xfrm>
          <a:custGeom>
            <a:avLst/>
            <a:gdLst/>
            <a:ahLst/>
            <a:cxnLst/>
            <a:rect l="l" t="t" r="r" b="b"/>
            <a:pathLst>
              <a:path w="3622" h="1211" extrusionOk="0">
                <a:moveTo>
                  <a:pt x="0" y="0"/>
                </a:moveTo>
                <a:lnTo>
                  <a:pt x="0" y="1211"/>
                </a:lnTo>
                <a:lnTo>
                  <a:pt x="3149" y="1211"/>
                </a:lnTo>
                <a:lnTo>
                  <a:pt x="3622" y="591"/>
                </a:lnTo>
                <a:lnTo>
                  <a:pt x="31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6"/>
          <p:cNvSpPr/>
          <p:nvPr/>
        </p:nvSpPr>
        <p:spPr>
          <a:xfrm rot="10800000" flipH="1">
            <a:off x="-103574" y="3096973"/>
            <a:ext cx="2260177" cy="816869"/>
          </a:xfrm>
          <a:custGeom>
            <a:avLst/>
            <a:gdLst/>
            <a:ahLst/>
            <a:cxnLst/>
            <a:rect l="l" t="t" r="r" b="b"/>
            <a:pathLst>
              <a:path w="3622" h="1211" extrusionOk="0">
                <a:moveTo>
                  <a:pt x="0" y="0"/>
                </a:moveTo>
                <a:lnTo>
                  <a:pt x="0" y="1211"/>
                </a:lnTo>
                <a:lnTo>
                  <a:pt x="3149" y="1211"/>
                </a:lnTo>
                <a:lnTo>
                  <a:pt x="3622" y="591"/>
                </a:lnTo>
                <a:lnTo>
                  <a:pt x="31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6"/>
          <p:cNvSpPr/>
          <p:nvPr/>
        </p:nvSpPr>
        <p:spPr>
          <a:xfrm flipH="1">
            <a:off x="6981104" y="1269333"/>
            <a:ext cx="2074093" cy="843706"/>
          </a:xfrm>
          <a:custGeom>
            <a:avLst/>
            <a:gdLst/>
            <a:ahLst/>
            <a:cxnLst/>
            <a:rect l="l" t="t" r="r" b="b"/>
            <a:pathLst>
              <a:path w="3622" h="1211" extrusionOk="0">
                <a:moveTo>
                  <a:pt x="0" y="0"/>
                </a:moveTo>
                <a:lnTo>
                  <a:pt x="0" y="1211"/>
                </a:lnTo>
                <a:lnTo>
                  <a:pt x="3149" y="1211"/>
                </a:lnTo>
                <a:lnTo>
                  <a:pt x="3622" y="591"/>
                </a:lnTo>
                <a:lnTo>
                  <a:pt x="3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2"/>
                </a:solidFill>
              </a:rPr>
              <a:t>Contents</a:t>
            </a:r>
            <a:endParaRPr dirty="0">
              <a:solidFill>
                <a:schemeClr val="dk2"/>
              </a:solidFill>
            </a:endParaRPr>
          </a:p>
        </p:txBody>
      </p:sp>
      <p:sp>
        <p:nvSpPr>
          <p:cNvPr id="4274" name="Google Shape;4274;p26"/>
          <p:cNvSpPr txBox="1">
            <a:spLocks noGrp="1"/>
          </p:cNvSpPr>
          <p:nvPr>
            <p:ph type="title" idx="2"/>
          </p:nvPr>
        </p:nvSpPr>
        <p:spPr>
          <a:xfrm>
            <a:off x="682894" y="1322946"/>
            <a:ext cx="1435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sz="4800" dirty="0"/>
              <a:t>01</a:t>
            </a:r>
            <a:endParaRPr sz="4800" dirty="0"/>
          </a:p>
        </p:txBody>
      </p:sp>
      <p:sp>
        <p:nvSpPr>
          <p:cNvPr id="4275" name="Google Shape;4275;p26"/>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b="1" dirty="0">
                <a:solidFill>
                  <a:schemeClr val="dk2"/>
                </a:solidFill>
                <a:latin typeface="+mj-lt"/>
              </a:rPr>
              <a:t>Problem Statement</a:t>
            </a:r>
            <a:endParaRPr b="1" dirty="0">
              <a:solidFill>
                <a:schemeClr val="dk2"/>
              </a:solidFill>
              <a:latin typeface="+mj-lt"/>
            </a:endParaRPr>
          </a:p>
        </p:txBody>
      </p:sp>
      <p:sp>
        <p:nvSpPr>
          <p:cNvPr id="4277" name="Google Shape;4277;p26"/>
          <p:cNvSpPr txBox="1">
            <a:spLocks noGrp="1"/>
          </p:cNvSpPr>
          <p:nvPr>
            <p:ph type="title" idx="4"/>
          </p:nvPr>
        </p:nvSpPr>
        <p:spPr>
          <a:xfrm>
            <a:off x="721599" y="2900456"/>
            <a:ext cx="1435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sz="4800" b="1" dirty="0">
                <a:latin typeface="+mj-lt"/>
              </a:rPr>
              <a:t>03</a:t>
            </a:r>
            <a:endParaRPr sz="4800" b="1" dirty="0">
              <a:latin typeface="+mj-lt"/>
            </a:endParaRPr>
          </a:p>
        </p:txBody>
      </p:sp>
      <p:sp>
        <p:nvSpPr>
          <p:cNvPr id="4281" name="Google Shape;4281;p26"/>
          <p:cNvSpPr txBox="1">
            <a:spLocks noGrp="1"/>
          </p:cNvSpPr>
          <p:nvPr>
            <p:ph type="subTitle" idx="5"/>
          </p:nvPr>
        </p:nvSpPr>
        <p:spPr>
          <a:xfrm>
            <a:off x="4848562" y="1410032"/>
            <a:ext cx="2081700" cy="362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b="1" dirty="0">
                <a:solidFill>
                  <a:schemeClr val="dk2"/>
                </a:solidFill>
                <a:latin typeface="+mj-lt"/>
              </a:rPr>
              <a:t>Data Collection</a:t>
            </a:r>
            <a:endParaRPr b="1" dirty="0">
              <a:solidFill>
                <a:schemeClr val="dk2"/>
              </a:solidFill>
              <a:latin typeface="+mj-lt"/>
            </a:endParaRPr>
          </a:p>
        </p:txBody>
      </p:sp>
      <p:sp>
        <p:nvSpPr>
          <p:cNvPr id="4284" name="Google Shape;4284;p26"/>
          <p:cNvSpPr txBox="1">
            <a:spLocks noGrp="1"/>
          </p:cNvSpPr>
          <p:nvPr>
            <p:ph type="subTitle" idx="6"/>
          </p:nvPr>
        </p:nvSpPr>
        <p:spPr>
          <a:xfrm>
            <a:off x="4795343" y="2750475"/>
            <a:ext cx="2081700" cy="362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sz="2200" b="1" dirty="0">
                <a:solidFill>
                  <a:schemeClr val="dk2"/>
                </a:solidFill>
                <a:latin typeface="+mj-lt"/>
              </a:rPr>
              <a:t>Different ML Algorithms</a:t>
            </a:r>
            <a:endParaRPr sz="2200" b="1" dirty="0">
              <a:solidFill>
                <a:schemeClr val="dk2"/>
              </a:solidFill>
              <a:latin typeface="+mj-lt"/>
            </a:endParaRPr>
          </a:p>
        </p:txBody>
      </p:sp>
      <p:sp>
        <p:nvSpPr>
          <p:cNvPr id="4280" name="Google Shape;4280;p26"/>
          <p:cNvSpPr txBox="1">
            <a:spLocks noGrp="1"/>
          </p:cNvSpPr>
          <p:nvPr>
            <p:ph type="title" idx="7"/>
          </p:nvPr>
        </p:nvSpPr>
        <p:spPr>
          <a:xfrm>
            <a:off x="7055934" y="1143937"/>
            <a:ext cx="1435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sz="4800" b="1" dirty="0">
                <a:latin typeface="+mj-lt"/>
              </a:rPr>
              <a:t>02</a:t>
            </a:r>
            <a:endParaRPr sz="4800" b="1" dirty="0">
              <a:latin typeface="+mj-lt"/>
            </a:endParaRPr>
          </a:p>
        </p:txBody>
      </p:sp>
      <p:sp>
        <p:nvSpPr>
          <p:cNvPr id="4283" name="Google Shape;4283;p26"/>
          <p:cNvSpPr txBox="1">
            <a:spLocks noGrp="1"/>
          </p:cNvSpPr>
          <p:nvPr>
            <p:ph type="title" idx="13"/>
          </p:nvPr>
        </p:nvSpPr>
        <p:spPr>
          <a:xfrm>
            <a:off x="7041419" y="2373103"/>
            <a:ext cx="1435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sz="4800" b="1" dirty="0">
                <a:latin typeface="+mj-lt"/>
              </a:rPr>
              <a:t>04</a:t>
            </a:r>
            <a:endParaRPr sz="4800" b="1" dirty="0">
              <a:latin typeface="+mj-lt"/>
            </a:endParaRPr>
          </a:p>
        </p:txBody>
      </p:sp>
      <p:sp>
        <p:nvSpPr>
          <p:cNvPr id="4273" name="Google Shape;4273;p26"/>
          <p:cNvSpPr/>
          <p:nvPr/>
        </p:nvSpPr>
        <p:spPr>
          <a:xfrm>
            <a:off x="-96791" y="1593857"/>
            <a:ext cx="2235102" cy="733556"/>
          </a:xfrm>
          <a:custGeom>
            <a:avLst/>
            <a:gdLst/>
            <a:ahLst/>
            <a:cxnLst/>
            <a:rect l="l" t="t" r="r" b="b"/>
            <a:pathLst>
              <a:path w="3622" h="1211" extrusionOk="0">
                <a:moveTo>
                  <a:pt x="0" y="0"/>
                </a:moveTo>
                <a:lnTo>
                  <a:pt x="0" y="1211"/>
                </a:lnTo>
                <a:lnTo>
                  <a:pt x="3149" y="1211"/>
                </a:lnTo>
                <a:lnTo>
                  <a:pt x="3622" y="591"/>
                </a:lnTo>
                <a:lnTo>
                  <a:pt x="31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4800" dirty="0"/>
              <a:t>       </a:t>
            </a:r>
            <a:r>
              <a:rPr lang="en-IN" sz="4800" b="1" dirty="0">
                <a:solidFill>
                  <a:schemeClr val="bg1"/>
                </a:solidFill>
              </a:rPr>
              <a:t>01</a:t>
            </a:r>
            <a:endParaRPr sz="4800" b="1" dirty="0">
              <a:solidFill>
                <a:schemeClr val="bg1"/>
              </a:solidFill>
            </a:endParaRPr>
          </a:p>
        </p:txBody>
      </p:sp>
      <p:sp>
        <p:nvSpPr>
          <p:cNvPr id="3" name="Google Shape;4271;p26">
            <a:extLst>
              <a:ext uri="{FF2B5EF4-FFF2-40B4-BE49-F238E27FC236}">
                <a16:creationId xmlns:a16="http://schemas.microsoft.com/office/drawing/2014/main" id="{63A9927F-ABBB-59F5-D309-6C97170792D9}"/>
              </a:ext>
            </a:extLst>
          </p:cNvPr>
          <p:cNvSpPr/>
          <p:nvPr/>
        </p:nvSpPr>
        <p:spPr>
          <a:xfrm flipH="1">
            <a:off x="5348887" y="3889830"/>
            <a:ext cx="2162131" cy="778704"/>
          </a:xfrm>
          <a:custGeom>
            <a:avLst/>
            <a:gdLst/>
            <a:ahLst/>
            <a:cxnLst/>
            <a:rect l="l" t="t" r="r" b="b"/>
            <a:pathLst>
              <a:path w="3622" h="1211" extrusionOk="0">
                <a:moveTo>
                  <a:pt x="0" y="0"/>
                </a:moveTo>
                <a:lnTo>
                  <a:pt x="0" y="1211"/>
                </a:lnTo>
                <a:lnTo>
                  <a:pt x="3149" y="1211"/>
                </a:lnTo>
                <a:lnTo>
                  <a:pt x="3622" y="591"/>
                </a:lnTo>
                <a:lnTo>
                  <a:pt x="3149" y="0"/>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sz="4800" b="1" dirty="0">
                <a:solidFill>
                  <a:schemeClr val="bg1">
                    <a:lumMod val="95000"/>
                  </a:schemeClr>
                </a:solidFill>
                <a:latin typeface="+mj-lt"/>
              </a:rPr>
              <a:t>05</a:t>
            </a:r>
          </a:p>
        </p:txBody>
      </p:sp>
      <p:sp>
        <p:nvSpPr>
          <p:cNvPr id="9" name="TextBox 8">
            <a:extLst>
              <a:ext uri="{FF2B5EF4-FFF2-40B4-BE49-F238E27FC236}">
                <a16:creationId xmlns:a16="http://schemas.microsoft.com/office/drawing/2014/main" id="{4A9BF3AF-E2B5-0EF9-9A66-13F109C275C3}"/>
              </a:ext>
            </a:extLst>
          </p:cNvPr>
          <p:cNvSpPr txBox="1"/>
          <p:nvPr/>
        </p:nvSpPr>
        <p:spPr>
          <a:xfrm>
            <a:off x="638629" y="4166531"/>
            <a:ext cx="4644570" cy="430887"/>
          </a:xfrm>
          <a:prstGeom prst="rect">
            <a:avLst/>
          </a:prstGeom>
          <a:noFill/>
        </p:spPr>
        <p:txBody>
          <a:bodyPr wrap="square">
            <a:spAutoFit/>
          </a:bodyPr>
          <a:lstStyle/>
          <a:p>
            <a:pPr marL="0" lvl="0" indent="0" algn="r" rtl="0">
              <a:spcBef>
                <a:spcPts val="0"/>
              </a:spcBef>
              <a:spcAft>
                <a:spcPts val="0"/>
              </a:spcAft>
              <a:buNone/>
            </a:pPr>
            <a:r>
              <a:rPr lang="pt-BR" sz="2200" b="1" dirty="0">
                <a:solidFill>
                  <a:schemeClr val="dk2"/>
                </a:solidFill>
                <a:latin typeface="+mj-lt"/>
              </a:rPr>
              <a:t>Conclusion</a:t>
            </a:r>
          </a:p>
        </p:txBody>
      </p:sp>
      <p:sp>
        <p:nvSpPr>
          <p:cNvPr id="5" name="TextBox 4">
            <a:extLst>
              <a:ext uri="{FF2B5EF4-FFF2-40B4-BE49-F238E27FC236}">
                <a16:creationId xmlns:a16="http://schemas.microsoft.com/office/drawing/2014/main" id="{1463EDC7-846B-F901-C165-62F6B946E307}"/>
              </a:ext>
            </a:extLst>
          </p:cNvPr>
          <p:cNvSpPr txBox="1"/>
          <p:nvPr/>
        </p:nvSpPr>
        <p:spPr>
          <a:xfrm>
            <a:off x="2271408" y="3385225"/>
            <a:ext cx="2149813" cy="430887"/>
          </a:xfrm>
          <a:prstGeom prst="rect">
            <a:avLst/>
          </a:prstGeom>
          <a:noFill/>
        </p:spPr>
        <p:txBody>
          <a:bodyPr wrap="square" rtlCol="0">
            <a:spAutoFit/>
          </a:bodyPr>
          <a:lstStyle/>
          <a:p>
            <a:r>
              <a:rPr lang="en-IN" sz="2200" b="1" dirty="0">
                <a:solidFill>
                  <a:schemeClr val="bg2"/>
                </a:solidFill>
              </a:rPr>
              <a:t>EDA</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10"/>
        <p:cNvGrpSpPr/>
        <p:nvPr/>
      </p:nvGrpSpPr>
      <p:grpSpPr>
        <a:xfrm>
          <a:off x="0" y="0"/>
          <a:ext cx="0" cy="0"/>
          <a:chOff x="0" y="0"/>
          <a:chExt cx="0" cy="0"/>
        </a:xfrm>
      </p:grpSpPr>
      <p:sp>
        <p:nvSpPr>
          <p:cNvPr id="4511" name="Google Shape;4511;p30"/>
          <p:cNvSpPr/>
          <p:nvPr/>
        </p:nvSpPr>
        <p:spPr>
          <a:xfrm>
            <a:off x="976675" y="2635249"/>
            <a:ext cx="2208000" cy="886163"/>
          </a:xfrm>
          <a:prstGeom prst="roundRect">
            <a:avLst>
              <a:gd name="adj" fmla="val 50000"/>
            </a:avLst>
          </a:prstGeom>
          <a:solidFill>
            <a:schemeClr val="lt2"/>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30"/>
          <p:cNvSpPr/>
          <p:nvPr/>
        </p:nvSpPr>
        <p:spPr>
          <a:xfrm>
            <a:off x="3468050" y="2635249"/>
            <a:ext cx="2208000" cy="891027"/>
          </a:xfrm>
          <a:prstGeom prst="roundRect">
            <a:avLst>
              <a:gd name="adj" fmla="val 50000"/>
            </a:avLst>
          </a:prstGeom>
          <a:solidFill>
            <a:schemeClr val="lt2"/>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30"/>
          <p:cNvSpPr/>
          <p:nvPr/>
        </p:nvSpPr>
        <p:spPr>
          <a:xfrm>
            <a:off x="5959425" y="2635249"/>
            <a:ext cx="2208000" cy="871571"/>
          </a:xfrm>
          <a:prstGeom prst="roundRect">
            <a:avLst>
              <a:gd name="adj" fmla="val 50000"/>
            </a:avLst>
          </a:prstGeom>
          <a:solidFill>
            <a:schemeClr val="lt2"/>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solidFill>
                  <a:schemeClr val="dk2"/>
                </a:solidFill>
              </a:rPr>
              <a:t>Algorithmns</a:t>
            </a:r>
            <a:endParaRPr dirty="0">
              <a:solidFill>
                <a:schemeClr val="dk2"/>
              </a:solidFill>
            </a:endParaRPr>
          </a:p>
        </p:txBody>
      </p:sp>
      <p:sp>
        <p:nvSpPr>
          <p:cNvPr id="4514" name="Google Shape;4514;p30"/>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Linear Regression</a:t>
            </a:r>
            <a:endParaRPr dirty="0"/>
          </a:p>
        </p:txBody>
      </p:sp>
      <p:sp>
        <p:nvSpPr>
          <p:cNvPr id="4517" name="Google Shape;4517;p30"/>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Decision </a:t>
            </a:r>
          </a:p>
          <a:p>
            <a:pPr marL="0" lvl="0" indent="0" algn="ctr" rtl="0">
              <a:spcBef>
                <a:spcPts val="0"/>
              </a:spcBef>
              <a:spcAft>
                <a:spcPts val="0"/>
              </a:spcAft>
              <a:buNone/>
            </a:pPr>
            <a:r>
              <a:rPr lang="pt-BR" dirty="0"/>
              <a:t>Tree</a:t>
            </a:r>
            <a:endParaRPr dirty="0"/>
          </a:p>
        </p:txBody>
      </p:sp>
      <p:sp>
        <p:nvSpPr>
          <p:cNvPr id="4519" name="Google Shape;4519;p30"/>
          <p:cNvSpPr txBox="1">
            <a:spLocks noGrp="1"/>
          </p:cNvSpPr>
          <p:nvPr>
            <p:ph type="subTitle" idx="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Random Forest</a:t>
            </a:r>
            <a:endParaRPr dirty="0"/>
          </a:p>
        </p:txBody>
      </p:sp>
      <p:grpSp>
        <p:nvGrpSpPr>
          <p:cNvPr id="4521" name="Google Shape;4521;p30"/>
          <p:cNvGrpSpPr/>
          <p:nvPr/>
        </p:nvGrpSpPr>
        <p:grpSpPr>
          <a:xfrm>
            <a:off x="1783868" y="1643045"/>
            <a:ext cx="593604" cy="593563"/>
            <a:chOff x="1277597" y="2810046"/>
            <a:chExt cx="331234" cy="331211"/>
          </a:xfrm>
        </p:grpSpPr>
        <p:sp>
          <p:nvSpPr>
            <p:cNvPr id="4522" name="Google Shape;4522;p30"/>
            <p:cNvSpPr/>
            <p:nvPr/>
          </p:nvSpPr>
          <p:spPr>
            <a:xfrm>
              <a:off x="1375095" y="2810046"/>
              <a:ext cx="45313" cy="45313"/>
            </a:xfrm>
            <a:custGeom>
              <a:avLst/>
              <a:gdLst/>
              <a:ahLst/>
              <a:cxnLst/>
              <a:rect l="l" t="t" r="r" b="b"/>
              <a:pathLst>
                <a:path w="1965" h="1965" extrusionOk="0">
                  <a:moveTo>
                    <a:pt x="1" y="1"/>
                  </a:moveTo>
                  <a:lnTo>
                    <a:pt x="1" y="1692"/>
                  </a:lnTo>
                  <a:lnTo>
                    <a:pt x="816" y="1964"/>
                  </a:lnTo>
                  <a:lnTo>
                    <a:pt x="1678" y="1692"/>
                  </a:lnTo>
                  <a:lnTo>
                    <a:pt x="1964" y="982"/>
                  </a:lnTo>
                  <a:lnTo>
                    <a:pt x="1678" y="1"/>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30"/>
            <p:cNvSpPr/>
            <p:nvPr/>
          </p:nvSpPr>
          <p:spPr>
            <a:xfrm>
              <a:off x="1413767" y="2810046"/>
              <a:ext cx="35881" cy="45313"/>
            </a:xfrm>
            <a:custGeom>
              <a:avLst/>
              <a:gdLst/>
              <a:ahLst/>
              <a:cxnLst/>
              <a:rect l="l" t="t" r="r" b="b"/>
              <a:pathLst>
                <a:path w="1556" h="1965" extrusionOk="0">
                  <a:moveTo>
                    <a:pt x="1" y="1"/>
                  </a:moveTo>
                  <a:lnTo>
                    <a:pt x="1" y="1692"/>
                  </a:lnTo>
                  <a:lnTo>
                    <a:pt x="680" y="1964"/>
                  </a:lnTo>
                  <a:lnTo>
                    <a:pt x="1269" y="1692"/>
                  </a:lnTo>
                  <a:lnTo>
                    <a:pt x="1556" y="801"/>
                  </a:lnTo>
                  <a:lnTo>
                    <a:pt x="126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30"/>
            <p:cNvSpPr/>
            <p:nvPr/>
          </p:nvSpPr>
          <p:spPr>
            <a:xfrm>
              <a:off x="1443030" y="2810046"/>
              <a:ext cx="35881" cy="45313"/>
            </a:xfrm>
            <a:custGeom>
              <a:avLst/>
              <a:gdLst/>
              <a:ahLst/>
              <a:cxnLst/>
              <a:rect l="l" t="t" r="r" b="b"/>
              <a:pathLst>
                <a:path w="1556" h="1965" extrusionOk="0">
                  <a:moveTo>
                    <a:pt x="0" y="1"/>
                  </a:moveTo>
                  <a:lnTo>
                    <a:pt x="0" y="1692"/>
                  </a:lnTo>
                  <a:lnTo>
                    <a:pt x="679" y="1964"/>
                  </a:lnTo>
                  <a:lnTo>
                    <a:pt x="1269" y="1692"/>
                  </a:lnTo>
                  <a:lnTo>
                    <a:pt x="1555" y="801"/>
                  </a:lnTo>
                  <a:lnTo>
                    <a:pt x="1269" y="1"/>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30"/>
            <p:cNvSpPr/>
            <p:nvPr/>
          </p:nvSpPr>
          <p:spPr>
            <a:xfrm>
              <a:off x="1472270" y="2810046"/>
              <a:ext cx="39041" cy="45313"/>
            </a:xfrm>
            <a:custGeom>
              <a:avLst/>
              <a:gdLst/>
              <a:ahLst/>
              <a:cxnLst/>
              <a:rect l="l" t="t" r="r" b="b"/>
              <a:pathLst>
                <a:path w="1693" h="1965" extrusionOk="0">
                  <a:moveTo>
                    <a:pt x="1" y="1"/>
                  </a:moveTo>
                  <a:lnTo>
                    <a:pt x="1" y="1692"/>
                  </a:lnTo>
                  <a:lnTo>
                    <a:pt x="861" y="1964"/>
                  </a:lnTo>
                  <a:lnTo>
                    <a:pt x="1692" y="1692"/>
                  </a:lnTo>
                  <a:lnTo>
                    <a:pt x="1692" y="1"/>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30"/>
            <p:cNvSpPr/>
            <p:nvPr/>
          </p:nvSpPr>
          <p:spPr>
            <a:xfrm>
              <a:off x="1327038" y="2861931"/>
              <a:ext cx="116015" cy="97198"/>
            </a:xfrm>
            <a:custGeom>
              <a:avLst/>
              <a:gdLst/>
              <a:ahLst/>
              <a:cxnLst/>
              <a:rect l="l" t="t" r="r" b="b"/>
              <a:pathLst>
                <a:path w="5031" h="4215" extrusionOk="0">
                  <a:moveTo>
                    <a:pt x="2719" y="1"/>
                  </a:moveTo>
                  <a:lnTo>
                    <a:pt x="741" y="288"/>
                  </a:lnTo>
                  <a:lnTo>
                    <a:pt x="121" y="1964"/>
                  </a:lnTo>
                  <a:lnTo>
                    <a:pt x="1" y="3927"/>
                  </a:lnTo>
                  <a:lnTo>
                    <a:pt x="2523" y="4215"/>
                  </a:lnTo>
                  <a:lnTo>
                    <a:pt x="5030" y="3927"/>
                  </a:lnTo>
                  <a:lnTo>
                    <a:pt x="5030" y="288"/>
                  </a:lnTo>
                  <a:lnTo>
                    <a:pt x="2719" y="1"/>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30"/>
            <p:cNvSpPr/>
            <p:nvPr/>
          </p:nvSpPr>
          <p:spPr>
            <a:xfrm>
              <a:off x="1443030" y="2861931"/>
              <a:ext cx="116338" cy="97198"/>
            </a:xfrm>
            <a:custGeom>
              <a:avLst/>
              <a:gdLst/>
              <a:ahLst/>
              <a:cxnLst/>
              <a:rect l="l" t="t" r="r" b="b"/>
              <a:pathLst>
                <a:path w="5045" h="4215" extrusionOk="0">
                  <a:moveTo>
                    <a:pt x="2190" y="1"/>
                  </a:moveTo>
                  <a:lnTo>
                    <a:pt x="0" y="288"/>
                  </a:lnTo>
                  <a:lnTo>
                    <a:pt x="0" y="3927"/>
                  </a:lnTo>
                  <a:lnTo>
                    <a:pt x="2522" y="4215"/>
                  </a:lnTo>
                  <a:lnTo>
                    <a:pt x="5045" y="3927"/>
                  </a:lnTo>
                  <a:lnTo>
                    <a:pt x="4893" y="1768"/>
                  </a:lnTo>
                  <a:lnTo>
                    <a:pt x="4304" y="288"/>
                  </a:lnTo>
                  <a:lnTo>
                    <a:pt x="2190" y="1"/>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30"/>
            <p:cNvSpPr/>
            <p:nvPr/>
          </p:nvSpPr>
          <p:spPr>
            <a:xfrm>
              <a:off x="1287329" y="2897813"/>
              <a:ext cx="32445" cy="19532"/>
            </a:xfrm>
            <a:custGeom>
              <a:avLst/>
              <a:gdLst/>
              <a:ahLst/>
              <a:cxnLst/>
              <a:rect l="l" t="t" r="r" b="b"/>
              <a:pathLst>
                <a:path w="1407" h="847" extrusionOk="0">
                  <a:moveTo>
                    <a:pt x="1" y="1"/>
                  </a:moveTo>
                  <a:lnTo>
                    <a:pt x="1" y="846"/>
                  </a:lnTo>
                  <a:lnTo>
                    <a:pt x="1164" y="846"/>
                  </a:lnTo>
                  <a:lnTo>
                    <a:pt x="1406" y="559"/>
                  </a:lnTo>
                  <a:lnTo>
                    <a:pt x="1346" y="1"/>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30"/>
            <p:cNvSpPr/>
            <p:nvPr/>
          </p:nvSpPr>
          <p:spPr>
            <a:xfrm>
              <a:off x="1560036" y="2897813"/>
              <a:ext cx="39041" cy="19532"/>
            </a:xfrm>
            <a:custGeom>
              <a:avLst/>
              <a:gdLst/>
              <a:ahLst/>
              <a:cxnLst/>
              <a:rect l="l" t="t" r="r" b="b"/>
              <a:pathLst>
                <a:path w="1693" h="847" extrusionOk="0">
                  <a:moveTo>
                    <a:pt x="347" y="1"/>
                  </a:moveTo>
                  <a:lnTo>
                    <a:pt x="1" y="273"/>
                  </a:lnTo>
                  <a:lnTo>
                    <a:pt x="514" y="846"/>
                  </a:lnTo>
                  <a:lnTo>
                    <a:pt x="1692" y="846"/>
                  </a:lnTo>
                  <a:lnTo>
                    <a:pt x="1692"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30"/>
            <p:cNvSpPr/>
            <p:nvPr/>
          </p:nvSpPr>
          <p:spPr>
            <a:xfrm>
              <a:off x="1307206" y="2849064"/>
              <a:ext cx="142442" cy="110065"/>
            </a:xfrm>
            <a:custGeom>
              <a:avLst/>
              <a:gdLst/>
              <a:ahLst/>
              <a:cxnLst/>
              <a:rect l="l" t="t" r="r" b="b"/>
              <a:pathLst>
                <a:path w="6177" h="4773" extrusionOk="0">
                  <a:moveTo>
                    <a:pt x="906" y="0"/>
                  </a:moveTo>
                  <a:lnTo>
                    <a:pt x="0" y="4485"/>
                  </a:lnTo>
                  <a:lnTo>
                    <a:pt x="407" y="4773"/>
                  </a:lnTo>
                  <a:lnTo>
                    <a:pt x="861" y="4485"/>
                  </a:lnTo>
                  <a:lnTo>
                    <a:pt x="1601" y="846"/>
                  </a:lnTo>
                  <a:lnTo>
                    <a:pt x="5890" y="846"/>
                  </a:lnTo>
                  <a:lnTo>
                    <a:pt x="6177" y="498"/>
                  </a:lnTo>
                  <a:lnTo>
                    <a:pt x="589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30"/>
            <p:cNvSpPr/>
            <p:nvPr/>
          </p:nvSpPr>
          <p:spPr>
            <a:xfrm>
              <a:off x="1443030" y="2849064"/>
              <a:ext cx="136169" cy="110065"/>
            </a:xfrm>
            <a:custGeom>
              <a:avLst/>
              <a:gdLst/>
              <a:ahLst/>
              <a:cxnLst/>
              <a:rect l="l" t="t" r="r" b="b"/>
              <a:pathLst>
                <a:path w="5905" h="4773" extrusionOk="0">
                  <a:moveTo>
                    <a:pt x="0" y="0"/>
                  </a:moveTo>
                  <a:lnTo>
                    <a:pt x="0" y="846"/>
                  </a:lnTo>
                  <a:lnTo>
                    <a:pt x="4304" y="846"/>
                  </a:lnTo>
                  <a:lnTo>
                    <a:pt x="5045" y="4485"/>
                  </a:lnTo>
                  <a:lnTo>
                    <a:pt x="5498" y="4773"/>
                  </a:lnTo>
                  <a:lnTo>
                    <a:pt x="5905" y="4485"/>
                  </a:lnTo>
                  <a:lnTo>
                    <a:pt x="499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30"/>
            <p:cNvSpPr/>
            <p:nvPr/>
          </p:nvSpPr>
          <p:spPr>
            <a:xfrm>
              <a:off x="1443353" y="2907567"/>
              <a:ext cx="97198" cy="51562"/>
            </a:xfrm>
            <a:custGeom>
              <a:avLst/>
              <a:gdLst/>
              <a:ahLst/>
              <a:cxnLst/>
              <a:rect l="l" t="t" r="r" b="b"/>
              <a:pathLst>
                <a:path w="4215" h="2236" extrusionOk="0">
                  <a:moveTo>
                    <a:pt x="2101" y="1"/>
                  </a:moveTo>
                  <a:cubicBezTo>
                    <a:pt x="998" y="1"/>
                    <a:pt x="77" y="861"/>
                    <a:pt x="1" y="1948"/>
                  </a:cubicBezTo>
                  <a:lnTo>
                    <a:pt x="424" y="2236"/>
                  </a:lnTo>
                  <a:lnTo>
                    <a:pt x="847" y="1948"/>
                  </a:lnTo>
                  <a:cubicBezTo>
                    <a:pt x="923" y="1330"/>
                    <a:pt x="1466" y="831"/>
                    <a:pt x="2101" y="831"/>
                  </a:cubicBezTo>
                  <a:cubicBezTo>
                    <a:pt x="2749" y="831"/>
                    <a:pt x="3293" y="1330"/>
                    <a:pt x="3369" y="1948"/>
                  </a:cubicBezTo>
                  <a:lnTo>
                    <a:pt x="3807" y="2236"/>
                  </a:lnTo>
                  <a:lnTo>
                    <a:pt x="4215" y="1948"/>
                  </a:lnTo>
                  <a:cubicBezTo>
                    <a:pt x="4139" y="861"/>
                    <a:pt x="3218" y="1"/>
                    <a:pt x="2101" y="1"/>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30"/>
            <p:cNvSpPr/>
            <p:nvPr/>
          </p:nvSpPr>
          <p:spPr>
            <a:xfrm>
              <a:off x="1277597" y="2952488"/>
              <a:ext cx="172051" cy="107644"/>
            </a:xfrm>
            <a:custGeom>
              <a:avLst/>
              <a:gdLst/>
              <a:ahLst/>
              <a:cxnLst/>
              <a:rect l="l" t="t" r="r" b="b"/>
              <a:pathLst>
                <a:path w="7461" h="4668" extrusionOk="0">
                  <a:moveTo>
                    <a:pt x="1284" y="0"/>
                  </a:moveTo>
                  <a:lnTo>
                    <a:pt x="0" y="2160"/>
                  </a:lnTo>
                  <a:lnTo>
                    <a:pt x="0" y="4380"/>
                  </a:lnTo>
                  <a:lnTo>
                    <a:pt x="2114" y="4667"/>
                  </a:lnTo>
                  <a:lnTo>
                    <a:pt x="4244" y="4380"/>
                  </a:lnTo>
                  <a:lnTo>
                    <a:pt x="7174" y="1843"/>
                  </a:lnTo>
                  <a:lnTo>
                    <a:pt x="7461" y="922"/>
                  </a:lnTo>
                  <a:lnTo>
                    <a:pt x="7174"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30"/>
            <p:cNvSpPr/>
            <p:nvPr/>
          </p:nvSpPr>
          <p:spPr>
            <a:xfrm>
              <a:off x="1443030" y="2952488"/>
              <a:ext cx="165801" cy="107644"/>
            </a:xfrm>
            <a:custGeom>
              <a:avLst/>
              <a:gdLst/>
              <a:ahLst/>
              <a:cxnLst/>
              <a:rect l="l" t="t" r="r" b="b"/>
              <a:pathLst>
                <a:path w="7190" h="4668" extrusionOk="0">
                  <a:moveTo>
                    <a:pt x="0" y="0"/>
                  </a:moveTo>
                  <a:lnTo>
                    <a:pt x="0" y="1843"/>
                  </a:lnTo>
                  <a:lnTo>
                    <a:pt x="2975" y="4380"/>
                  </a:lnTo>
                  <a:lnTo>
                    <a:pt x="5075" y="4667"/>
                  </a:lnTo>
                  <a:lnTo>
                    <a:pt x="7189" y="4380"/>
                  </a:lnTo>
                  <a:lnTo>
                    <a:pt x="7189" y="2160"/>
                  </a:lnTo>
                  <a:lnTo>
                    <a:pt x="5905"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30"/>
            <p:cNvSpPr/>
            <p:nvPr/>
          </p:nvSpPr>
          <p:spPr>
            <a:xfrm>
              <a:off x="1316592" y="3004719"/>
              <a:ext cx="29286" cy="19532"/>
            </a:xfrm>
            <a:custGeom>
              <a:avLst/>
              <a:gdLst/>
              <a:ahLst/>
              <a:cxnLst/>
              <a:rect l="l" t="t" r="r" b="b"/>
              <a:pathLst>
                <a:path w="1270" h="847" extrusionOk="0">
                  <a:moveTo>
                    <a:pt x="0" y="1"/>
                  </a:moveTo>
                  <a:lnTo>
                    <a:pt x="0" y="846"/>
                  </a:lnTo>
                  <a:lnTo>
                    <a:pt x="1269" y="846"/>
                  </a:lnTo>
                  <a:lnTo>
                    <a:pt x="126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30"/>
            <p:cNvSpPr/>
            <p:nvPr/>
          </p:nvSpPr>
          <p:spPr>
            <a:xfrm>
              <a:off x="1540527" y="3004719"/>
              <a:ext cx="29286" cy="19532"/>
            </a:xfrm>
            <a:custGeom>
              <a:avLst/>
              <a:gdLst/>
              <a:ahLst/>
              <a:cxnLst/>
              <a:rect l="l" t="t" r="r" b="b"/>
              <a:pathLst>
                <a:path w="1270" h="847" extrusionOk="0">
                  <a:moveTo>
                    <a:pt x="1" y="1"/>
                  </a:moveTo>
                  <a:lnTo>
                    <a:pt x="1" y="846"/>
                  </a:lnTo>
                  <a:lnTo>
                    <a:pt x="1270" y="846"/>
                  </a:lnTo>
                  <a:lnTo>
                    <a:pt x="1270" y="1"/>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30"/>
            <p:cNvSpPr/>
            <p:nvPr/>
          </p:nvSpPr>
          <p:spPr>
            <a:xfrm>
              <a:off x="1375464" y="2994964"/>
              <a:ext cx="74184" cy="65168"/>
            </a:xfrm>
            <a:custGeom>
              <a:avLst/>
              <a:gdLst/>
              <a:ahLst/>
              <a:cxnLst/>
              <a:rect l="l" t="t" r="r" b="b"/>
              <a:pathLst>
                <a:path w="3217" h="2826" extrusionOk="0">
                  <a:moveTo>
                    <a:pt x="1239" y="1"/>
                  </a:moveTo>
                  <a:lnTo>
                    <a:pt x="0" y="2538"/>
                  </a:lnTo>
                  <a:lnTo>
                    <a:pt x="1616" y="2825"/>
                  </a:lnTo>
                  <a:lnTo>
                    <a:pt x="2930" y="2538"/>
                  </a:lnTo>
                  <a:lnTo>
                    <a:pt x="3217" y="1194"/>
                  </a:lnTo>
                  <a:lnTo>
                    <a:pt x="2930"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30"/>
            <p:cNvSpPr/>
            <p:nvPr/>
          </p:nvSpPr>
          <p:spPr>
            <a:xfrm>
              <a:off x="1443030" y="2994964"/>
              <a:ext cx="68603" cy="65168"/>
            </a:xfrm>
            <a:custGeom>
              <a:avLst/>
              <a:gdLst/>
              <a:ahLst/>
              <a:cxnLst/>
              <a:rect l="l" t="t" r="r" b="b"/>
              <a:pathLst>
                <a:path w="2975" h="2826" extrusionOk="0">
                  <a:moveTo>
                    <a:pt x="0" y="1"/>
                  </a:moveTo>
                  <a:lnTo>
                    <a:pt x="0" y="2538"/>
                  </a:lnTo>
                  <a:lnTo>
                    <a:pt x="1495" y="2825"/>
                  </a:lnTo>
                  <a:lnTo>
                    <a:pt x="2975" y="2538"/>
                  </a:lnTo>
                  <a:lnTo>
                    <a:pt x="1692"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30"/>
            <p:cNvSpPr/>
            <p:nvPr/>
          </p:nvSpPr>
          <p:spPr>
            <a:xfrm>
              <a:off x="1277597" y="3053468"/>
              <a:ext cx="172051" cy="35927"/>
            </a:xfrm>
            <a:custGeom>
              <a:avLst/>
              <a:gdLst/>
              <a:ahLst/>
              <a:cxnLst/>
              <a:rect l="l" t="t" r="r" b="b"/>
              <a:pathLst>
                <a:path w="7461" h="1558" extrusionOk="0">
                  <a:moveTo>
                    <a:pt x="0" y="1"/>
                  </a:moveTo>
                  <a:lnTo>
                    <a:pt x="0" y="1269"/>
                  </a:lnTo>
                  <a:lnTo>
                    <a:pt x="3731" y="1557"/>
                  </a:lnTo>
                  <a:lnTo>
                    <a:pt x="7174" y="1269"/>
                  </a:lnTo>
                  <a:lnTo>
                    <a:pt x="7461" y="635"/>
                  </a:lnTo>
                  <a:lnTo>
                    <a:pt x="71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30"/>
            <p:cNvSpPr/>
            <p:nvPr/>
          </p:nvSpPr>
          <p:spPr>
            <a:xfrm>
              <a:off x="1443030" y="3053468"/>
              <a:ext cx="165801" cy="35927"/>
            </a:xfrm>
            <a:custGeom>
              <a:avLst/>
              <a:gdLst/>
              <a:ahLst/>
              <a:cxnLst/>
              <a:rect l="l" t="t" r="r" b="b"/>
              <a:pathLst>
                <a:path w="7190" h="1558" extrusionOk="0">
                  <a:moveTo>
                    <a:pt x="0" y="1"/>
                  </a:moveTo>
                  <a:lnTo>
                    <a:pt x="0" y="1269"/>
                  </a:lnTo>
                  <a:lnTo>
                    <a:pt x="3897" y="1557"/>
                  </a:lnTo>
                  <a:lnTo>
                    <a:pt x="7189" y="1269"/>
                  </a:lnTo>
                  <a:lnTo>
                    <a:pt x="7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30"/>
            <p:cNvSpPr/>
            <p:nvPr/>
          </p:nvSpPr>
          <p:spPr>
            <a:xfrm>
              <a:off x="1306837" y="3095967"/>
              <a:ext cx="39041" cy="45290"/>
            </a:xfrm>
            <a:custGeom>
              <a:avLst/>
              <a:gdLst/>
              <a:ahLst/>
              <a:cxnLst/>
              <a:rect l="l" t="t" r="r" b="b"/>
              <a:pathLst>
                <a:path w="1693" h="1964" extrusionOk="0">
                  <a:moveTo>
                    <a:pt x="846" y="0"/>
                  </a:moveTo>
                  <a:lnTo>
                    <a:pt x="1" y="272"/>
                  </a:lnTo>
                  <a:lnTo>
                    <a:pt x="1" y="1964"/>
                  </a:lnTo>
                  <a:lnTo>
                    <a:pt x="1692" y="1964"/>
                  </a:lnTo>
                  <a:lnTo>
                    <a:pt x="1692" y="272"/>
                  </a:lnTo>
                  <a:lnTo>
                    <a:pt x="846"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30"/>
            <p:cNvSpPr/>
            <p:nvPr/>
          </p:nvSpPr>
          <p:spPr>
            <a:xfrm>
              <a:off x="1540527" y="3095967"/>
              <a:ext cx="39041" cy="45290"/>
            </a:xfrm>
            <a:custGeom>
              <a:avLst/>
              <a:gdLst/>
              <a:ahLst/>
              <a:cxnLst/>
              <a:rect l="l" t="t" r="r" b="b"/>
              <a:pathLst>
                <a:path w="1693" h="1964" extrusionOk="0">
                  <a:moveTo>
                    <a:pt x="847" y="0"/>
                  </a:moveTo>
                  <a:lnTo>
                    <a:pt x="1" y="272"/>
                  </a:lnTo>
                  <a:lnTo>
                    <a:pt x="1" y="1964"/>
                  </a:lnTo>
                  <a:lnTo>
                    <a:pt x="1692" y="1964"/>
                  </a:lnTo>
                  <a:lnTo>
                    <a:pt x="1692" y="272"/>
                  </a:lnTo>
                  <a:lnTo>
                    <a:pt x="847"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30"/>
            <p:cNvSpPr/>
            <p:nvPr/>
          </p:nvSpPr>
          <p:spPr>
            <a:xfrm>
              <a:off x="1277597" y="3082731"/>
              <a:ext cx="172051" cy="19532"/>
            </a:xfrm>
            <a:custGeom>
              <a:avLst/>
              <a:gdLst/>
              <a:ahLst/>
              <a:cxnLst/>
              <a:rect l="l" t="t" r="r" b="b"/>
              <a:pathLst>
                <a:path w="7461" h="847" extrusionOk="0">
                  <a:moveTo>
                    <a:pt x="0" y="0"/>
                  </a:moveTo>
                  <a:lnTo>
                    <a:pt x="0" y="846"/>
                  </a:lnTo>
                  <a:lnTo>
                    <a:pt x="7174" y="846"/>
                  </a:lnTo>
                  <a:lnTo>
                    <a:pt x="7461" y="423"/>
                  </a:lnTo>
                  <a:lnTo>
                    <a:pt x="7174"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30"/>
            <p:cNvSpPr/>
            <p:nvPr/>
          </p:nvSpPr>
          <p:spPr>
            <a:xfrm>
              <a:off x="1443030" y="3082731"/>
              <a:ext cx="165801" cy="19532"/>
            </a:xfrm>
            <a:custGeom>
              <a:avLst/>
              <a:gdLst/>
              <a:ahLst/>
              <a:cxnLst/>
              <a:rect l="l" t="t" r="r" b="b"/>
              <a:pathLst>
                <a:path w="7190" h="847" extrusionOk="0">
                  <a:moveTo>
                    <a:pt x="0" y="0"/>
                  </a:moveTo>
                  <a:lnTo>
                    <a:pt x="0" y="846"/>
                  </a:lnTo>
                  <a:lnTo>
                    <a:pt x="7189" y="846"/>
                  </a:lnTo>
                  <a:lnTo>
                    <a:pt x="718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5" name="Google Shape;4545;p30"/>
          <p:cNvGrpSpPr/>
          <p:nvPr/>
        </p:nvGrpSpPr>
        <p:grpSpPr>
          <a:xfrm>
            <a:off x="4275243" y="1643031"/>
            <a:ext cx="593604" cy="593604"/>
            <a:chOff x="1277597" y="3428907"/>
            <a:chExt cx="331234" cy="331234"/>
          </a:xfrm>
        </p:grpSpPr>
        <p:sp>
          <p:nvSpPr>
            <p:cNvPr id="4546" name="Google Shape;4546;p30"/>
            <p:cNvSpPr/>
            <p:nvPr/>
          </p:nvSpPr>
          <p:spPr>
            <a:xfrm>
              <a:off x="1491779" y="3545914"/>
              <a:ext cx="58526" cy="214227"/>
            </a:xfrm>
            <a:custGeom>
              <a:avLst/>
              <a:gdLst/>
              <a:ahLst/>
              <a:cxnLst/>
              <a:rect l="l" t="t" r="r" b="b"/>
              <a:pathLst>
                <a:path w="2538" h="9290" extrusionOk="0">
                  <a:moveTo>
                    <a:pt x="1" y="1"/>
                  </a:moveTo>
                  <a:lnTo>
                    <a:pt x="1" y="9289"/>
                  </a:lnTo>
                  <a:lnTo>
                    <a:pt x="2538" y="9289"/>
                  </a:lnTo>
                  <a:lnTo>
                    <a:pt x="2538" y="1"/>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30"/>
            <p:cNvSpPr/>
            <p:nvPr/>
          </p:nvSpPr>
          <p:spPr>
            <a:xfrm>
              <a:off x="1550282" y="3545914"/>
              <a:ext cx="58549" cy="214227"/>
            </a:xfrm>
            <a:custGeom>
              <a:avLst/>
              <a:gdLst/>
              <a:ahLst/>
              <a:cxnLst/>
              <a:rect l="l" t="t" r="r" b="b"/>
              <a:pathLst>
                <a:path w="2539" h="9290" extrusionOk="0">
                  <a:moveTo>
                    <a:pt x="1" y="1"/>
                  </a:moveTo>
                  <a:lnTo>
                    <a:pt x="1" y="9289"/>
                  </a:lnTo>
                  <a:lnTo>
                    <a:pt x="2538" y="9289"/>
                  </a:lnTo>
                  <a:lnTo>
                    <a:pt x="25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30"/>
            <p:cNvSpPr/>
            <p:nvPr/>
          </p:nvSpPr>
          <p:spPr>
            <a:xfrm>
              <a:off x="1277597" y="3428907"/>
              <a:ext cx="116684" cy="331234"/>
            </a:xfrm>
            <a:custGeom>
              <a:avLst/>
              <a:gdLst/>
              <a:ahLst/>
              <a:cxnLst/>
              <a:rect l="l" t="t" r="r" b="b"/>
              <a:pathLst>
                <a:path w="5060" h="14364" extrusionOk="0">
                  <a:moveTo>
                    <a:pt x="0" y="0"/>
                  </a:moveTo>
                  <a:lnTo>
                    <a:pt x="0" y="14363"/>
                  </a:lnTo>
                  <a:lnTo>
                    <a:pt x="4652" y="14363"/>
                  </a:lnTo>
                  <a:lnTo>
                    <a:pt x="5060" y="5498"/>
                  </a:lnTo>
                  <a:lnTo>
                    <a:pt x="46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30"/>
            <p:cNvSpPr/>
            <p:nvPr/>
          </p:nvSpPr>
          <p:spPr>
            <a:xfrm>
              <a:off x="1384849" y="3428907"/>
              <a:ext cx="106952" cy="331234"/>
            </a:xfrm>
            <a:custGeom>
              <a:avLst/>
              <a:gdLst/>
              <a:ahLst/>
              <a:cxnLst/>
              <a:rect l="l" t="t" r="r" b="b"/>
              <a:pathLst>
                <a:path w="4638" h="14364" extrusionOk="0">
                  <a:moveTo>
                    <a:pt x="1" y="0"/>
                  </a:moveTo>
                  <a:lnTo>
                    <a:pt x="1" y="14363"/>
                  </a:lnTo>
                  <a:lnTo>
                    <a:pt x="2946" y="14363"/>
                  </a:lnTo>
                  <a:lnTo>
                    <a:pt x="2946" y="5075"/>
                  </a:lnTo>
                  <a:lnTo>
                    <a:pt x="4638" y="5075"/>
                  </a:lnTo>
                  <a:lnTo>
                    <a:pt x="4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30"/>
            <p:cNvSpPr/>
            <p:nvPr/>
          </p:nvSpPr>
          <p:spPr>
            <a:xfrm>
              <a:off x="1452784" y="3545914"/>
              <a:ext cx="39018" cy="214227"/>
            </a:xfrm>
            <a:custGeom>
              <a:avLst/>
              <a:gdLst/>
              <a:ahLst/>
              <a:cxnLst/>
              <a:rect l="l" t="t" r="r" b="b"/>
              <a:pathLst>
                <a:path w="1692" h="9290" extrusionOk="0">
                  <a:moveTo>
                    <a:pt x="0" y="1"/>
                  </a:moveTo>
                  <a:lnTo>
                    <a:pt x="0" y="9289"/>
                  </a:lnTo>
                  <a:lnTo>
                    <a:pt x="1692" y="9289"/>
                  </a:lnTo>
                  <a:lnTo>
                    <a:pt x="1692" y="1"/>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30"/>
            <p:cNvSpPr/>
            <p:nvPr/>
          </p:nvSpPr>
          <p:spPr>
            <a:xfrm>
              <a:off x="1394258" y="3487411"/>
              <a:ext cx="68304" cy="19532"/>
            </a:xfrm>
            <a:custGeom>
              <a:avLst/>
              <a:gdLst/>
              <a:ahLst/>
              <a:cxnLst/>
              <a:rect l="l" t="t" r="r" b="b"/>
              <a:pathLst>
                <a:path w="2962" h="847" extrusionOk="0">
                  <a:moveTo>
                    <a:pt x="1" y="1"/>
                  </a:moveTo>
                  <a:lnTo>
                    <a:pt x="1" y="846"/>
                  </a:lnTo>
                  <a:lnTo>
                    <a:pt x="2961" y="846"/>
                  </a:lnTo>
                  <a:lnTo>
                    <a:pt x="2961" y="1"/>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30"/>
            <p:cNvSpPr/>
            <p:nvPr/>
          </p:nvSpPr>
          <p:spPr>
            <a:xfrm>
              <a:off x="1316592" y="3487411"/>
              <a:ext cx="58526" cy="58526"/>
            </a:xfrm>
            <a:custGeom>
              <a:avLst/>
              <a:gdLst/>
              <a:ahLst/>
              <a:cxnLst/>
              <a:rect l="l" t="t" r="r" b="b"/>
              <a:pathLst>
                <a:path w="2538" h="2538" extrusionOk="0">
                  <a:moveTo>
                    <a:pt x="0" y="1"/>
                  </a:moveTo>
                  <a:lnTo>
                    <a:pt x="0" y="2538"/>
                  </a:lnTo>
                  <a:lnTo>
                    <a:pt x="2538" y="2538"/>
                  </a:lnTo>
                  <a:lnTo>
                    <a:pt x="2538" y="1"/>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30"/>
            <p:cNvSpPr/>
            <p:nvPr/>
          </p:nvSpPr>
          <p:spPr>
            <a:xfrm>
              <a:off x="1316592" y="3565423"/>
              <a:ext cx="58526" cy="58526"/>
            </a:xfrm>
            <a:custGeom>
              <a:avLst/>
              <a:gdLst/>
              <a:ahLst/>
              <a:cxnLst/>
              <a:rect l="l" t="t" r="r" b="b"/>
              <a:pathLst>
                <a:path w="2538" h="2538" extrusionOk="0">
                  <a:moveTo>
                    <a:pt x="0" y="0"/>
                  </a:moveTo>
                  <a:lnTo>
                    <a:pt x="0" y="2538"/>
                  </a:lnTo>
                  <a:lnTo>
                    <a:pt x="2538" y="2538"/>
                  </a:lnTo>
                  <a:lnTo>
                    <a:pt x="253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30"/>
            <p:cNvSpPr/>
            <p:nvPr/>
          </p:nvSpPr>
          <p:spPr>
            <a:xfrm>
              <a:off x="1316592" y="3643435"/>
              <a:ext cx="58526" cy="58203"/>
            </a:xfrm>
            <a:custGeom>
              <a:avLst/>
              <a:gdLst/>
              <a:ahLst/>
              <a:cxnLst/>
              <a:rect l="l" t="t" r="r" b="b"/>
              <a:pathLst>
                <a:path w="2538" h="2524" extrusionOk="0">
                  <a:moveTo>
                    <a:pt x="0" y="0"/>
                  </a:moveTo>
                  <a:lnTo>
                    <a:pt x="0" y="2523"/>
                  </a:lnTo>
                  <a:lnTo>
                    <a:pt x="2538" y="2523"/>
                  </a:lnTo>
                  <a:lnTo>
                    <a:pt x="2538" y="0"/>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30"/>
            <p:cNvSpPr/>
            <p:nvPr/>
          </p:nvSpPr>
          <p:spPr>
            <a:xfrm>
              <a:off x="1394258" y="3526428"/>
              <a:ext cx="19532" cy="19509"/>
            </a:xfrm>
            <a:custGeom>
              <a:avLst/>
              <a:gdLst/>
              <a:ahLst/>
              <a:cxnLst/>
              <a:rect l="l" t="t" r="r" b="b"/>
              <a:pathLst>
                <a:path w="847" h="846" extrusionOk="0">
                  <a:moveTo>
                    <a:pt x="1" y="0"/>
                  </a:moveTo>
                  <a:lnTo>
                    <a:pt x="1" y="846"/>
                  </a:lnTo>
                  <a:lnTo>
                    <a:pt x="847" y="846"/>
                  </a:lnTo>
                  <a:lnTo>
                    <a:pt x="847" y="0"/>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30"/>
            <p:cNvSpPr/>
            <p:nvPr/>
          </p:nvSpPr>
          <p:spPr>
            <a:xfrm>
              <a:off x="1394258" y="3565423"/>
              <a:ext cx="19532" cy="19532"/>
            </a:xfrm>
            <a:custGeom>
              <a:avLst/>
              <a:gdLst/>
              <a:ahLst/>
              <a:cxnLst/>
              <a:rect l="l" t="t" r="r" b="b"/>
              <a:pathLst>
                <a:path w="847" h="847" extrusionOk="0">
                  <a:moveTo>
                    <a:pt x="1" y="0"/>
                  </a:moveTo>
                  <a:lnTo>
                    <a:pt x="1" y="846"/>
                  </a:lnTo>
                  <a:lnTo>
                    <a:pt x="847" y="846"/>
                  </a:lnTo>
                  <a:lnTo>
                    <a:pt x="847"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30"/>
            <p:cNvSpPr/>
            <p:nvPr/>
          </p:nvSpPr>
          <p:spPr>
            <a:xfrm>
              <a:off x="1394258" y="3604417"/>
              <a:ext cx="19532" cy="19532"/>
            </a:xfrm>
            <a:custGeom>
              <a:avLst/>
              <a:gdLst/>
              <a:ahLst/>
              <a:cxnLst/>
              <a:rect l="l" t="t" r="r" b="b"/>
              <a:pathLst>
                <a:path w="847" h="847" extrusionOk="0">
                  <a:moveTo>
                    <a:pt x="1" y="1"/>
                  </a:moveTo>
                  <a:lnTo>
                    <a:pt x="1" y="847"/>
                  </a:lnTo>
                  <a:lnTo>
                    <a:pt x="847" y="847"/>
                  </a:lnTo>
                  <a:lnTo>
                    <a:pt x="847" y="1"/>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30"/>
            <p:cNvSpPr/>
            <p:nvPr/>
          </p:nvSpPr>
          <p:spPr>
            <a:xfrm>
              <a:off x="1394258" y="3643435"/>
              <a:ext cx="19532" cy="19186"/>
            </a:xfrm>
            <a:custGeom>
              <a:avLst/>
              <a:gdLst/>
              <a:ahLst/>
              <a:cxnLst/>
              <a:rect l="l" t="t" r="r" b="b"/>
              <a:pathLst>
                <a:path w="847" h="832" extrusionOk="0">
                  <a:moveTo>
                    <a:pt x="1" y="0"/>
                  </a:moveTo>
                  <a:lnTo>
                    <a:pt x="1" y="832"/>
                  </a:lnTo>
                  <a:lnTo>
                    <a:pt x="847" y="832"/>
                  </a:lnTo>
                  <a:lnTo>
                    <a:pt x="847"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30"/>
            <p:cNvSpPr/>
            <p:nvPr/>
          </p:nvSpPr>
          <p:spPr>
            <a:xfrm>
              <a:off x="1394258" y="3682106"/>
              <a:ext cx="19532" cy="19532"/>
            </a:xfrm>
            <a:custGeom>
              <a:avLst/>
              <a:gdLst/>
              <a:ahLst/>
              <a:cxnLst/>
              <a:rect l="l" t="t" r="r" b="b"/>
              <a:pathLst>
                <a:path w="847" h="847" extrusionOk="0">
                  <a:moveTo>
                    <a:pt x="1" y="0"/>
                  </a:moveTo>
                  <a:lnTo>
                    <a:pt x="1" y="846"/>
                  </a:lnTo>
                  <a:lnTo>
                    <a:pt x="847" y="846"/>
                  </a:lnTo>
                  <a:lnTo>
                    <a:pt x="847" y="0"/>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30"/>
            <p:cNvSpPr/>
            <p:nvPr/>
          </p:nvSpPr>
          <p:spPr>
            <a:xfrm>
              <a:off x="1540527" y="3575177"/>
              <a:ext cx="16396" cy="29263"/>
            </a:xfrm>
            <a:custGeom>
              <a:avLst/>
              <a:gdLst/>
              <a:ahLst/>
              <a:cxnLst/>
              <a:rect l="l" t="t" r="r" b="b"/>
              <a:pathLst>
                <a:path w="711" h="1269" extrusionOk="0">
                  <a:moveTo>
                    <a:pt x="1" y="0"/>
                  </a:moveTo>
                  <a:lnTo>
                    <a:pt x="1" y="1269"/>
                  </a:lnTo>
                  <a:lnTo>
                    <a:pt x="424" y="1269"/>
                  </a:lnTo>
                  <a:lnTo>
                    <a:pt x="710" y="755"/>
                  </a:lnTo>
                  <a:lnTo>
                    <a:pt x="424" y="0"/>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30"/>
            <p:cNvSpPr/>
            <p:nvPr/>
          </p:nvSpPr>
          <p:spPr>
            <a:xfrm>
              <a:off x="1550282" y="3575177"/>
              <a:ext cx="9777" cy="29263"/>
            </a:xfrm>
            <a:custGeom>
              <a:avLst/>
              <a:gdLst/>
              <a:ahLst/>
              <a:cxnLst/>
              <a:rect l="l" t="t" r="r" b="b"/>
              <a:pathLst>
                <a:path w="424" h="1269" extrusionOk="0">
                  <a:moveTo>
                    <a:pt x="1" y="0"/>
                  </a:moveTo>
                  <a:lnTo>
                    <a:pt x="1" y="1269"/>
                  </a:lnTo>
                  <a:lnTo>
                    <a:pt x="424" y="1269"/>
                  </a:lnTo>
                  <a:lnTo>
                    <a:pt x="424" y="0"/>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30"/>
            <p:cNvSpPr/>
            <p:nvPr/>
          </p:nvSpPr>
          <p:spPr>
            <a:xfrm>
              <a:off x="1521042" y="3623926"/>
              <a:ext cx="35881" cy="58203"/>
            </a:xfrm>
            <a:custGeom>
              <a:avLst/>
              <a:gdLst/>
              <a:ahLst/>
              <a:cxnLst/>
              <a:rect l="l" t="t" r="r" b="b"/>
              <a:pathLst>
                <a:path w="1556" h="2524" extrusionOk="0">
                  <a:moveTo>
                    <a:pt x="1269" y="1"/>
                  </a:moveTo>
                  <a:cubicBezTo>
                    <a:pt x="574" y="1"/>
                    <a:pt x="0" y="560"/>
                    <a:pt x="0" y="1269"/>
                  </a:cubicBezTo>
                  <a:cubicBezTo>
                    <a:pt x="0" y="1964"/>
                    <a:pt x="574" y="2523"/>
                    <a:pt x="1269" y="2523"/>
                  </a:cubicBezTo>
                  <a:lnTo>
                    <a:pt x="1555" y="1269"/>
                  </a:lnTo>
                  <a:lnTo>
                    <a:pt x="1269" y="1"/>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30"/>
            <p:cNvSpPr/>
            <p:nvPr/>
          </p:nvSpPr>
          <p:spPr>
            <a:xfrm>
              <a:off x="1550282" y="3623926"/>
              <a:ext cx="29286" cy="58203"/>
            </a:xfrm>
            <a:custGeom>
              <a:avLst/>
              <a:gdLst/>
              <a:ahLst/>
              <a:cxnLst/>
              <a:rect l="l" t="t" r="r" b="b"/>
              <a:pathLst>
                <a:path w="1270" h="2524" extrusionOk="0">
                  <a:moveTo>
                    <a:pt x="1" y="1"/>
                  </a:moveTo>
                  <a:lnTo>
                    <a:pt x="1" y="2523"/>
                  </a:lnTo>
                  <a:cubicBezTo>
                    <a:pt x="710" y="2523"/>
                    <a:pt x="1269" y="1964"/>
                    <a:pt x="1269" y="1269"/>
                  </a:cubicBezTo>
                  <a:cubicBezTo>
                    <a:pt x="1269" y="560"/>
                    <a:pt x="710" y="1"/>
                    <a:pt x="1" y="1"/>
                  </a:cubicBez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30"/>
            <p:cNvSpPr/>
            <p:nvPr/>
          </p:nvSpPr>
          <p:spPr>
            <a:xfrm>
              <a:off x="1540527" y="3701615"/>
              <a:ext cx="16396" cy="29263"/>
            </a:xfrm>
            <a:custGeom>
              <a:avLst/>
              <a:gdLst/>
              <a:ahLst/>
              <a:cxnLst/>
              <a:rect l="l" t="t" r="r" b="b"/>
              <a:pathLst>
                <a:path w="711" h="1269" extrusionOk="0">
                  <a:moveTo>
                    <a:pt x="1" y="0"/>
                  </a:moveTo>
                  <a:lnTo>
                    <a:pt x="1" y="1269"/>
                  </a:lnTo>
                  <a:lnTo>
                    <a:pt x="424" y="1269"/>
                  </a:lnTo>
                  <a:lnTo>
                    <a:pt x="710" y="634"/>
                  </a:lnTo>
                  <a:lnTo>
                    <a:pt x="424" y="0"/>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30"/>
            <p:cNvSpPr/>
            <p:nvPr/>
          </p:nvSpPr>
          <p:spPr>
            <a:xfrm>
              <a:off x="1550282" y="3701615"/>
              <a:ext cx="9777" cy="29263"/>
            </a:xfrm>
            <a:custGeom>
              <a:avLst/>
              <a:gdLst/>
              <a:ahLst/>
              <a:cxnLst/>
              <a:rect l="l" t="t" r="r" b="b"/>
              <a:pathLst>
                <a:path w="424" h="1269" extrusionOk="0">
                  <a:moveTo>
                    <a:pt x="1" y="0"/>
                  </a:moveTo>
                  <a:lnTo>
                    <a:pt x="1" y="1269"/>
                  </a:lnTo>
                  <a:lnTo>
                    <a:pt x="424" y="1269"/>
                  </a:lnTo>
                  <a:lnTo>
                    <a:pt x="424" y="0"/>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6" name="Google Shape;4566;p30"/>
          <p:cNvGrpSpPr/>
          <p:nvPr/>
        </p:nvGrpSpPr>
        <p:grpSpPr>
          <a:xfrm>
            <a:off x="6775363" y="1642734"/>
            <a:ext cx="576123" cy="594183"/>
            <a:chOff x="1282463" y="4047792"/>
            <a:chExt cx="321479" cy="331557"/>
          </a:xfrm>
        </p:grpSpPr>
        <p:sp>
          <p:nvSpPr>
            <p:cNvPr id="4567" name="Google Shape;4567;p30"/>
            <p:cNvSpPr/>
            <p:nvPr/>
          </p:nvSpPr>
          <p:spPr>
            <a:xfrm>
              <a:off x="1509881" y="4281805"/>
              <a:ext cx="74553" cy="78035"/>
            </a:xfrm>
            <a:custGeom>
              <a:avLst/>
              <a:gdLst/>
              <a:ahLst/>
              <a:cxnLst/>
              <a:rect l="l" t="t" r="r" b="b"/>
              <a:pathLst>
                <a:path w="3233" h="3384" extrusionOk="0">
                  <a:moveTo>
                    <a:pt x="273" y="1"/>
                  </a:moveTo>
                  <a:lnTo>
                    <a:pt x="1" y="1858"/>
                  </a:lnTo>
                  <a:lnTo>
                    <a:pt x="273" y="3384"/>
                  </a:lnTo>
                  <a:lnTo>
                    <a:pt x="756" y="3384"/>
                  </a:lnTo>
                  <a:cubicBezTo>
                    <a:pt x="2130" y="3384"/>
                    <a:pt x="3233" y="2266"/>
                    <a:pt x="3233" y="891"/>
                  </a:cubicBezTo>
                  <a:lnTo>
                    <a:pt x="3233"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30"/>
            <p:cNvSpPr/>
            <p:nvPr/>
          </p:nvSpPr>
          <p:spPr>
            <a:xfrm>
              <a:off x="1509881" y="4106295"/>
              <a:ext cx="74553" cy="78035"/>
            </a:xfrm>
            <a:custGeom>
              <a:avLst/>
              <a:gdLst/>
              <a:ahLst/>
              <a:cxnLst/>
              <a:rect l="l" t="t" r="r" b="b"/>
              <a:pathLst>
                <a:path w="3233" h="3384" extrusionOk="0">
                  <a:moveTo>
                    <a:pt x="273" y="0"/>
                  </a:moveTo>
                  <a:lnTo>
                    <a:pt x="1" y="1555"/>
                  </a:lnTo>
                  <a:lnTo>
                    <a:pt x="273" y="3383"/>
                  </a:lnTo>
                  <a:lnTo>
                    <a:pt x="756" y="3383"/>
                  </a:lnTo>
                  <a:cubicBezTo>
                    <a:pt x="2130" y="3383"/>
                    <a:pt x="3233" y="2266"/>
                    <a:pt x="3233" y="906"/>
                  </a:cubicBezTo>
                  <a:lnTo>
                    <a:pt x="3233"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30"/>
            <p:cNvSpPr/>
            <p:nvPr/>
          </p:nvSpPr>
          <p:spPr>
            <a:xfrm>
              <a:off x="1311726" y="4281805"/>
              <a:ext cx="74530" cy="78035"/>
            </a:xfrm>
            <a:custGeom>
              <a:avLst/>
              <a:gdLst/>
              <a:ahLst/>
              <a:cxnLst/>
              <a:rect l="l" t="t" r="r" b="b"/>
              <a:pathLst>
                <a:path w="3232" h="3384" extrusionOk="0">
                  <a:moveTo>
                    <a:pt x="0" y="1"/>
                  </a:moveTo>
                  <a:lnTo>
                    <a:pt x="0" y="891"/>
                  </a:lnTo>
                  <a:cubicBezTo>
                    <a:pt x="0" y="2266"/>
                    <a:pt x="1103" y="3384"/>
                    <a:pt x="2477" y="3384"/>
                  </a:cubicBezTo>
                  <a:lnTo>
                    <a:pt x="2960" y="3384"/>
                  </a:lnTo>
                  <a:lnTo>
                    <a:pt x="3232" y="1692"/>
                  </a:lnTo>
                  <a:lnTo>
                    <a:pt x="2960"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30"/>
            <p:cNvSpPr/>
            <p:nvPr/>
          </p:nvSpPr>
          <p:spPr>
            <a:xfrm>
              <a:off x="1311726" y="4106295"/>
              <a:ext cx="74530" cy="78035"/>
            </a:xfrm>
            <a:custGeom>
              <a:avLst/>
              <a:gdLst/>
              <a:ahLst/>
              <a:cxnLst/>
              <a:rect l="l" t="t" r="r" b="b"/>
              <a:pathLst>
                <a:path w="3232" h="3384" extrusionOk="0">
                  <a:moveTo>
                    <a:pt x="0" y="0"/>
                  </a:moveTo>
                  <a:lnTo>
                    <a:pt x="0" y="906"/>
                  </a:lnTo>
                  <a:cubicBezTo>
                    <a:pt x="0" y="2266"/>
                    <a:pt x="1103" y="3383"/>
                    <a:pt x="2477" y="3383"/>
                  </a:cubicBezTo>
                  <a:lnTo>
                    <a:pt x="2960" y="3383"/>
                  </a:lnTo>
                  <a:lnTo>
                    <a:pt x="3232" y="1692"/>
                  </a:lnTo>
                  <a:lnTo>
                    <a:pt x="2960"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30"/>
            <p:cNvSpPr/>
            <p:nvPr/>
          </p:nvSpPr>
          <p:spPr>
            <a:xfrm>
              <a:off x="1282463" y="4047792"/>
              <a:ext cx="172074" cy="43883"/>
            </a:xfrm>
            <a:custGeom>
              <a:avLst/>
              <a:gdLst/>
              <a:ahLst/>
              <a:cxnLst/>
              <a:rect l="l" t="t" r="r" b="b"/>
              <a:pathLst>
                <a:path w="7462" h="1903" extrusionOk="0">
                  <a:moveTo>
                    <a:pt x="0" y="0"/>
                  </a:moveTo>
                  <a:lnTo>
                    <a:pt x="0" y="846"/>
                  </a:lnTo>
                  <a:lnTo>
                    <a:pt x="5483" y="846"/>
                  </a:lnTo>
                  <a:lnTo>
                    <a:pt x="5483" y="1691"/>
                  </a:lnTo>
                  <a:lnTo>
                    <a:pt x="5906" y="1903"/>
                  </a:lnTo>
                  <a:lnTo>
                    <a:pt x="6329" y="1691"/>
                  </a:lnTo>
                  <a:lnTo>
                    <a:pt x="6329" y="846"/>
                  </a:lnTo>
                  <a:lnTo>
                    <a:pt x="7175" y="846"/>
                  </a:lnTo>
                  <a:lnTo>
                    <a:pt x="7461" y="423"/>
                  </a:lnTo>
                  <a:lnTo>
                    <a:pt x="71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30"/>
            <p:cNvSpPr/>
            <p:nvPr/>
          </p:nvSpPr>
          <p:spPr>
            <a:xfrm>
              <a:off x="1447895" y="4047792"/>
              <a:ext cx="156047" cy="45613"/>
            </a:xfrm>
            <a:custGeom>
              <a:avLst/>
              <a:gdLst/>
              <a:ahLst/>
              <a:cxnLst/>
              <a:rect l="l" t="t" r="r" b="b"/>
              <a:pathLst>
                <a:path w="6767" h="1978" extrusionOk="0">
                  <a:moveTo>
                    <a:pt x="1" y="0"/>
                  </a:moveTo>
                  <a:lnTo>
                    <a:pt x="1" y="846"/>
                  </a:lnTo>
                  <a:lnTo>
                    <a:pt x="846" y="846"/>
                  </a:lnTo>
                  <a:lnTo>
                    <a:pt x="846" y="1691"/>
                  </a:lnTo>
                  <a:lnTo>
                    <a:pt x="1269" y="1978"/>
                  </a:lnTo>
                  <a:lnTo>
                    <a:pt x="1692" y="1691"/>
                  </a:lnTo>
                  <a:lnTo>
                    <a:pt x="1692" y="846"/>
                  </a:lnTo>
                  <a:lnTo>
                    <a:pt x="6767" y="846"/>
                  </a:lnTo>
                  <a:lnTo>
                    <a:pt x="67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30"/>
            <p:cNvSpPr/>
            <p:nvPr/>
          </p:nvSpPr>
          <p:spPr>
            <a:xfrm>
              <a:off x="1379984" y="4086786"/>
              <a:ext cx="74553" cy="292562"/>
            </a:xfrm>
            <a:custGeom>
              <a:avLst/>
              <a:gdLst/>
              <a:ahLst/>
              <a:cxnLst/>
              <a:rect l="l" t="t" r="r" b="b"/>
              <a:pathLst>
                <a:path w="3233" h="12687" extrusionOk="0">
                  <a:moveTo>
                    <a:pt x="0" y="0"/>
                  </a:moveTo>
                  <a:lnTo>
                    <a:pt x="0" y="12687"/>
                  </a:lnTo>
                  <a:lnTo>
                    <a:pt x="2946" y="12687"/>
                  </a:lnTo>
                  <a:lnTo>
                    <a:pt x="3232" y="6283"/>
                  </a:lnTo>
                  <a:lnTo>
                    <a:pt x="2946"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30"/>
            <p:cNvSpPr/>
            <p:nvPr/>
          </p:nvSpPr>
          <p:spPr>
            <a:xfrm>
              <a:off x="1447895" y="4086786"/>
              <a:ext cx="68281" cy="292562"/>
            </a:xfrm>
            <a:custGeom>
              <a:avLst/>
              <a:gdLst/>
              <a:ahLst/>
              <a:cxnLst/>
              <a:rect l="l" t="t" r="r" b="b"/>
              <a:pathLst>
                <a:path w="2961" h="12687" extrusionOk="0">
                  <a:moveTo>
                    <a:pt x="1" y="0"/>
                  </a:moveTo>
                  <a:lnTo>
                    <a:pt x="1" y="12687"/>
                  </a:lnTo>
                  <a:lnTo>
                    <a:pt x="2961" y="12687"/>
                  </a:lnTo>
                  <a:lnTo>
                    <a:pt x="2961"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30"/>
            <p:cNvSpPr/>
            <p:nvPr/>
          </p:nvSpPr>
          <p:spPr>
            <a:xfrm>
              <a:off x="1418655" y="4125781"/>
              <a:ext cx="35881" cy="58549"/>
            </a:xfrm>
            <a:custGeom>
              <a:avLst/>
              <a:gdLst/>
              <a:ahLst/>
              <a:cxnLst/>
              <a:rect l="l" t="t" r="r" b="b"/>
              <a:pathLst>
                <a:path w="1556" h="2539" extrusionOk="0">
                  <a:moveTo>
                    <a:pt x="1269" y="1"/>
                  </a:moveTo>
                  <a:cubicBezTo>
                    <a:pt x="574" y="1"/>
                    <a:pt x="0" y="575"/>
                    <a:pt x="0" y="1270"/>
                  </a:cubicBezTo>
                  <a:cubicBezTo>
                    <a:pt x="0" y="1964"/>
                    <a:pt x="574" y="2538"/>
                    <a:pt x="1269" y="2538"/>
                  </a:cubicBezTo>
                  <a:lnTo>
                    <a:pt x="1555" y="1270"/>
                  </a:lnTo>
                  <a:lnTo>
                    <a:pt x="12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30"/>
            <p:cNvSpPr/>
            <p:nvPr/>
          </p:nvSpPr>
          <p:spPr>
            <a:xfrm>
              <a:off x="1418655" y="4203793"/>
              <a:ext cx="35881" cy="58549"/>
            </a:xfrm>
            <a:custGeom>
              <a:avLst/>
              <a:gdLst/>
              <a:ahLst/>
              <a:cxnLst/>
              <a:rect l="l" t="t" r="r" b="b"/>
              <a:pathLst>
                <a:path w="1556" h="2539" extrusionOk="0">
                  <a:moveTo>
                    <a:pt x="1269" y="1"/>
                  </a:moveTo>
                  <a:cubicBezTo>
                    <a:pt x="574" y="1"/>
                    <a:pt x="0" y="559"/>
                    <a:pt x="0" y="1270"/>
                  </a:cubicBezTo>
                  <a:cubicBezTo>
                    <a:pt x="0" y="1964"/>
                    <a:pt x="574" y="2538"/>
                    <a:pt x="1269" y="2538"/>
                  </a:cubicBezTo>
                  <a:lnTo>
                    <a:pt x="1555" y="1270"/>
                  </a:lnTo>
                  <a:lnTo>
                    <a:pt x="126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30"/>
            <p:cNvSpPr/>
            <p:nvPr/>
          </p:nvSpPr>
          <p:spPr>
            <a:xfrm>
              <a:off x="1418655" y="4281805"/>
              <a:ext cx="35881" cy="58549"/>
            </a:xfrm>
            <a:custGeom>
              <a:avLst/>
              <a:gdLst/>
              <a:ahLst/>
              <a:cxnLst/>
              <a:rect l="l" t="t" r="r" b="b"/>
              <a:pathLst>
                <a:path w="1556" h="2539" extrusionOk="0">
                  <a:moveTo>
                    <a:pt x="1269" y="1"/>
                  </a:moveTo>
                  <a:cubicBezTo>
                    <a:pt x="574" y="1"/>
                    <a:pt x="0" y="559"/>
                    <a:pt x="0" y="1269"/>
                  </a:cubicBezTo>
                  <a:cubicBezTo>
                    <a:pt x="0" y="1964"/>
                    <a:pt x="574" y="2538"/>
                    <a:pt x="1269" y="2538"/>
                  </a:cubicBezTo>
                  <a:lnTo>
                    <a:pt x="1555" y="1269"/>
                  </a:lnTo>
                  <a:lnTo>
                    <a:pt x="1269" y="1"/>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30"/>
            <p:cNvSpPr/>
            <p:nvPr/>
          </p:nvSpPr>
          <p:spPr>
            <a:xfrm>
              <a:off x="1447895" y="4125781"/>
              <a:ext cx="29286" cy="58549"/>
            </a:xfrm>
            <a:custGeom>
              <a:avLst/>
              <a:gdLst/>
              <a:ahLst/>
              <a:cxnLst/>
              <a:rect l="l" t="t" r="r" b="b"/>
              <a:pathLst>
                <a:path w="1270" h="2539" extrusionOk="0">
                  <a:moveTo>
                    <a:pt x="1" y="1"/>
                  </a:moveTo>
                  <a:lnTo>
                    <a:pt x="1" y="2538"/>
                  </a:lnTo>
                  <a:cubicBezTo>
                    <a:pt x="710" y="2538"/>
                    <a:pt x="1269" y="1964"/>
                    <a:pt x="1269" y="1270"/>
                  </a:cubicBezTo>
                  <a:cubicBezTo>
                    <a:pt x="1269" y="575"/>
                    <a:pt x="710" y="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30"/>
            <p:cNvSpPr/>
            <p:nvPr/>
          </p:nvSpPr>
          <p:spPr>
            <a:xfrm>
              <a:off x="1447895" y="4203793"/>
              <a:ext cx="29286" cy="58549"/>
            </a:xfrm>
            <a:custGeom>
              <a:avLst/>
              <a:gdLst/>
              <a:ahLst/>
              <a:cxnLst/>
              <a:rect l="l" t="t" r="r" b="b"/>
              <a:pathLst>
                <a:path w="1270" h="2539" extrusionOk="0">
                  <a:moveTo>
                    <a:pt x="1" y="1"/>
                  </a:moveTo>
                  <a:lnTo>
                    <a:pt x="1" y="2538"/>
                  </a:lnTo>
                  <a:cubicBezTo>
                    <a:pt x="710" y="2538"/>
                    <a:pt x="1269" y="1964"/>
                    <a:pt x="1269" y="1270"/>
                  </a:cubicBezTo>
                  <a:cubicBezTo>
                    <a:pt x="1269" y="559"/>
                    <a:pt x="710" y="1"/>
                    <a:pt x="1" y="1"/>
                  </a:cubicBez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30"/>
            <p:cNvSpPr/>
            <p:nvPr/>
          </p:nvSpPr>
          <p:spPr>
            <a:xfrm>
              <a:off x="1447895" y="4281805"/>
              <a:ext cx="29286" cy="58549"/>
            </a:xfrm>
            <a:custGeom>
              <a:avLst/>
              <a:gdLst/>
              <a:ahLst/>
              <a:cxnLst/>
              <a:rect l="l" t="t" r="r" b="b"/>
              <a:pathLst>
                <a:path w="1270" h="2539" extrusionOk="0">
                  <a:moveTo>
                    <a:pt x="1" y="1"/>
                  </a:moveTo>
                  <a:lnTo>
                    <a:pt x="1" y="2538"/>
                  </a:lnTo>
                  <a:cubicBezTo>
                    <a:pt x="710" y="2538"/>
                    <a:pt x="1269" y="1964"/>
                    <a:pt x="1269" y="1269"/>
                  </a:cubicBezTo>
                  <a:cubicBezTo>
                    <a:pt x="1269" y="559"/>
                    <a:pt x="710" y="1"/>
                    <a:pt x="1" y="1"/>
                  </a:cubicBez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34313AE-1396-902F-C385-41EF3A84BCC0}"/>
              </a:ext>
            </a:extLst>
          </p:cNvPr>
          <p:cNvSpPr txBox="1"/>
          <p:nvPr/>
        </p:nvSpPr>
        <p:spPr>
          <a:xfrm>
            <a:off x="1162456" y="3643009"/>
            <a:ext cx="1945532" cy="646331"/>
          </a:xfrm>
          <a:prstGeom prst="rect">
            <a:avLst/>
          </a:prstGeom>
          <a:noFill/>
        </p:spPr>
        <p:txBody>
          <a:bodyPr wrap="square" rtlCol="0">
            <a:spAutoFit/>
          </a:bodyPr>
          <a:lstStyle/>
          <a:p>
            <a:r>
              <a:rPr lang="en-IN" sz="1800" b="1" dirty="0"/>
              <a:t>Giving 68% Accuracy</a:t>
            </a:r>
          </a:p>
        </p:txBody>
      </p:sp>
      <p:sp>
        <p:nvSpPr>
          <p:cNvPr id="3" name="TextBox 2">
            <a:extLst>
              <a:ext uri="{FF2B5EF4-FFF2-40B4-BE49-F238E27FC236}">
                <a16:creationId xmlns:a16="http://schemas.microsoft.com/office/drawing/2014/main" id="{5F225D6B-0871-2D92-5B33-59B1FE3E02DF}"/>
              </a:ext>
            </a:extLst>
          </p:cNvPr>
          <p:cNvSpPr txBox="1"/>
          <p:nvPr/>
        </p:nvSpPr>
        <p:spPr>
          <a:xfrm>
            <a:off x="3691647" y="3667328"/>
            <a:ext cx="2135221" cy="646331"/>
          </a:xfrm>
          <a:prstGeom prst="rect">
            <a:avLst/>
          </a:prstGeom>
          <a:noFill/>
        </p:spPr>
        <p:txBody>
          <a:bodyPr wrap="square" rtlCol="0">
            <a:spAutoFit/>
          </a:bodyPr>
          <a:lstStyle/>
          <a:p>
            <a:r>
              <a:rPr lang="en-IN" sz="1800" b="1" dirty="0"/>
              <a:t>Giving 74% Accuracy</a:t>
            </a:r>
          </a:p>
        </p:txBody>
      </p:sp>
      <p:sp>
        <p:nvSpPr>
          <p:cNvPr id="4" name="TextBox 3">
            <a:extLst>
              <a:ext uri="{FF2B5EF4-FFF2-40B4-BE49-F238E27FC236}">
                <a16:creationId xmlns:a16="http://schemas.microsoft.com/office/drawing/2014/main" id="{888D9E7E-7F97-9299-30C1-63BE00FB81BD}"/>
              </a:ext>
            </a:extLst>
          </p:cNvPr>
          <p:cNvSpPr txBox="1"/>
          <p:nvPr/>
        </p:nvSpPr>
        <p:spPr>
          <a:xfrm>
            <a:off x="6220838" y="3667328"/>
            <a:ext cx="2076856" cy="646331"/>
          </a:xfrm>
          <a:prstGeom prst="rect">
            <a:avLst/>
          </a:prstGeom>
          <a:noFill/>
        </p:spPr>
        <p:txBody>
          <a:bodyPr wrap="square" rtlCol="0">
            <a:spAutoFit/>
          </a:bodyPr>
          <a:lstStyle/>
          <a:p>
            <a:r>
              <a:rPr lang="en-IN" sz="1800" b="1" dirty="0"/>
              <a:t>Giving 91% Accuracy</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44"/>
        <p:cNvGrpSpPr/>
        <p:nvPr/>
      </p:nvGrpSpPr>
      <p:grpSpPr>
        <a:xfrm>
          <a:off x="0" y="0"/>
          <a:ext cx="0" cy="0"/>
          <a:chOff x="0" y="0"/>
          <a:chExt cx="0" cy="0"/>
        </a:xfrm>
      </p:grpSpPr>
      <p:sp>
        <p:nvSpPr>
          <p:cNvPr id="5345" name="Google Shape;5345;p41"/>
          <p:cNvSpPr/>
          <p:nvPr/>
        </p:nvSpPr>
        <p:spPr>
          <a:xfrm>
            <a:off x="182969" y="1669525"/>
            <a:ext cx="1550244" cy="531076"/>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41"/>
          <p:cNvSpPr/>
          <p:nvPr/>
        </p:nvSpPr>
        <p:spPr>
          <a:xfrm flipH="1">
            <a:off x="4007219" y="1364725"/>
            <a:ext cx="1550244" cy="531076"/>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800" dirty="0">
                <a:solidFill>
                  <a:schemeClr val="dk2"/>
                </a:solidFill>
              </a:rPr>
              <a:t>Conclusion</a:t>
            </a:r>
            <a:endParaRPr sz="4800" dirty="0">
              <a:solidFill>
                <a:schemeClr val="dk2"/>
              </a:solidFill>
            </a:endParaRPr>
          </a:p>
        </p:txBody>
      </p:sp>
      <p:sp>
        <p:nvSpPr>
          <p:cNvPr id="5353" name="Google Shape;5353;p41"/>
          <p:cNvSpPr txBox="1">
            <a:spLocks noGrp="1"/>
          </p:cNvSpPr>
          <p:nvPr>
            <p:ph type="subTitle" idx="1"/>
          </p:nvPr>
        </p:nvSpPr>
        <p:spPr>
          <a:xfrm>
            <a:off x="4332208" y="1537432"/>
            <a:ext cx="4257315" cy="1141800"/>
          </a:xfrm>
          <a:prstGeom prst="rect">
            <a:avLst/>
          </a:prstGeom>
        </p:spPr>
        <p:txBody>
          <a:bodyPr spcFirstLastPara="1" wrap="square" lIns="91425" tIns="91425" rIns="91425" bIns="91425" anchor="t" anchorCtr="0">
            <a:noAutofit/>
          </a:bodyPr>
          <a:lstStyle/>
          <a:p>
            <a:pPr marL="0" indent="0" algn="ctr"/>
            <a:r>
              <a:rPr lang="en-US" sz="2000" dirty="0">
                <a:solidFill>
                  <a:schemeClr val="tx1">
                    <a:lumMod val="50000"/>
                  </a:schemeClr>
                </a:solidFill>
                <a:latin typeface="Montserrat ExtraBold" panose="00000900000000000000" pitchFamily="2" charset="0"/>
              </a:rPr>
              <a:t>As I predicted accuracy with three algorithm but I choose Random forest to predict the price of used car. As I am getting highest accuracy with it. So it will help customer who want to sell or buyer there car to evaluate there car price efficiently with good accuracy.</a:t>
            </a:r>
            <a:endParaRPr lang="en-IN" sz="2000" dirty="0">
              <a:solidFill>
                <a:schemeClr val="tx1">
                  <a:lumMod val="50000"/>
                </a:schemeClr>
              </a:solidFill>
            </a:endParaRPr>
          </a:p>
          <a:p>
            <a:pPr marL="0" lvl="0" indent="0" algn="l" rtl="0">
              <a:spcBef>
                <a:spcPts val="0"/>
              </a:spcBef>
              <a:spcAft>
                <a:spcPts val="0"/>
              </a:spcAft>
              <a:buNone/>
            </a:pPr>
            <a:endParaRPr dirty="0"/>
          </a:p>
        </p:txBody>
      </p:sp>
      <p:grpSp>
        <p:nvGrpSpPr>
          <p:cNvPr id="2" name="Google Shape;5883;p44">
            <a:extLst>
              <a:ext uri="{FF2B5EF4-FFF2-40B4-BE49-F238E27FC236}">
                <a16:creationId xmlns:a16="http://schemas.microsoft.com/office/drawing/2014/main" id="{87AC62D8-4107-AF0D-9375-0B51158E91F9}"/>
              </a:ext>
            </a:extLst>
          </p:cNvPr>
          <p:cNvGrpSpPr/>
          <p:nvPr/>
        </p:nvGrpSpPr>
        <p:grpSpPr>
          <a:xfrm>
            <a:off x="1231906" y="1648838"/>
            <a:ext cx="2454877" cy="2339502"/>
            <a:chOff x="3776050" y="3860575"/>
            <a:chExt cx="1069475" cy="1070000"/>
          </a:xfrm>
        </p:grpSpPr>
        <p:sp>
          <p:nvSpPr>
            <p:cNvPr id="3" name="Google Shape;5884;p44">
              <a:extLst>
                <a:ext uri="{FF2B5EF4-FFF2-40B4-BE49-F238E27FC236}">
                  <a16:creationId xmlns:a16="http://schemas.microsoft.com/office/drawing/2014/main" id="{24A4A3C1-46A9-E8CF-E5B6-B832B9C0BBE4}"/>
                </a:ext>
              </a:extLst>
            </p:cNvPr>
            <p:cNvSpPr/>
            <p:nvPr/>
          </p:nvSpPr>
          <p:spPr>
            <a:xfrm>
              <a:off x="3946550" y="4704700"/>
              <a:ext cx="886450" cy="206925"/>
            </a:xfrm>
            <a:custGeom>
              <a:avLst/>
              <a:gdLst/>
              <a:ahLst/>
              <a:cxnLst/>
              <a:rect l="l" t="t" r="r" b="b"/>
              <a:pathLst>
                <a:path w="35458" h="8277" extrusionOk="0">
                  <a:moveTo>
                    <a:pt x="34404" y="0"/>
                  </a:moveTo>
                  <a:lnTo>
                    <a:pt x="857" y="1506"/>
                  </a:lnTo>
                  <a:lnTo>
                    <a:pt x="0" y="8276"/>
                  </a:lnTo>
                  <a:lnTo>
                    <a:pt x="35457" y="6761"/>
                  </a:lnTo>
                  <a:lnTo>
                    <a:pt x="34404" y="0"/>
                  </a:lnTo>
                  <a:close/>
                </a:path>
              </a:pathLst>
            </a:custGeom>
            <a:solidFill>
              <a:srgbClr val="7F8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885;p44">
              <a:extLst>
                <a:ext uri="{FF2B5EF4-FFF2-40B4-BE49-F238E27FC236}">
                  <a16:creationId xmlns:a16="http://schemas.microsoft.com/office/drawing/2014/main" id="{D269C533-3C04-E8E3-0227-7EF27B53F2A8}"/>
                </a:ext>
              </a:extLst>
            </p:cNvPr>
            <p:cNvSpPr/>
            <p:nvPr/>
          </p:nvSpPr>
          <p:spPr>
            <a:xfrm>
              <a:off x="4098350" y="4640250"/>
              <a:ext cx="161150" cy="127700"/>
            </a:xfrm>
            <a:custGeom>
              <a:avLst/>
              <a:gdLst/>
              <a:ahLst/>
              <a:cxnLst/>
              <a:rect l="l" t="t" r="r" b="b"/>
              <a:pathLst>
                <a:path w="6446" h="5108" extrusionOk="0">
                  <a:moveTo>
                    <a:pt x="3563" y="0"/>
                  </a:moveTo>
                  <a:cubicBezTo>
                    <a:pt x="3563" y="0"/>
                    <a:pt x="3533" y="1004"/>
                    <a:pt x="2795" y="1339"/>
                  </a:cubicBezTo>
                  <a:cubicBezTo>
                    <a:pt x="2622" y="1418"/>
                    <a:pt x="2379" y="1449"/>
                    <a:pt x="2108" y="1449"/>
                  </a:cubicBezTo>
                  <a:cubicBezTo>
                    <a:pt x="1209" y="1449"/>
                    <a:pt x="0" y="1112"/>
                    <a:pt x="0" y="1112"/>
                  </a:cubicBezTo>
                  <a:lnTo>
                    <a:pt x="0" y="1112"/>
                  </a:lnTo>
                  <a:lnTo>
                    <a:pt x="965" y="2686"/>
                  </a:lnTo>
                  <a:cubicBezTo>
                    <a:pt x="965" y="2686"/>
                    <a:pt x="1405" y="2628"/>
                    <a:pt x="1966" y="2628"/>
                  </a:cubicBezTo>
                  <a:cubicBezTo>
                    <a:pt x="2601" y="2628"/>
                    <a:pt x="3392" y="2703"/>
                    <a:pt x="3878" y="3021"/>
                  </a:cubicBezTo>
                  <a:cubicBezTo>
                    <a:pt x="4792" y="3622"/>
                    <a:pt x="5728" y="5107"/>
                    <a:pt x="5728" y="5107"/>
                  </a:cubicBezTo>
                  <a:lnTo>
                    <a:pt x="6446" y="4704"/>
                  </a:lnTo>
                  <a:cubicBezTo>
                    <a:pt x="6446" y="4704"/>
                    <a:pt x="5107" y="3681"/>
                    <a:pt x="4763" y="2795"/>
                  </a:cubicBezTo>
                  <a:cubicBezTo>
                    <a:pt x="4418" y="1909"/>
                    <a:pt x="5216" y="1083"/>
                    <a:pt x="5216" y="1083"/>
                  </a:cubicBezTo>
                  <a:lnTo>
                    <a:pt x="3563" y="0"/>
                  </a:lnTo>
                  <a:close/>
                </a:path>
              </a:pathLst>
            </a:custGeom>
            <a:solidFill>
              <a:srgbClr val="7F8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886;p44">
              <a:extLst>
                <a:ext uri="{FF2B5EF4-FFF2-40B4-BE49-F238E27FC236}">
                  <a16:creationId xmlns:a16="http://schemas.microsoft.com/office/drawing/2014/main" id="{1F2264EC-6CC5-A09D-E4A3-316CFDE6F5EA}"/>
                </a:ext>
              </a:extLst>
            </p:cNvPr>
            <p:cNvSpPr/>
            <p:nvPr/>
          </p:nvSpPr>
          <p:spPr>
            <a:xfrm>
              <a:off x="4048875" y="4600125"/>
              <a:ext cx="266225" cy="218950"/>
            </a:xfrm>
            <a:custGeom>
              <a:avLst/>
              <a:gdLst/>
              <a:ahLst/>
              <a:cxnLst/>
              <a:rect l="l" t="t" r="r" b="b"/>
              <a:pathLst>
                <a:path w="10649" h="8758" extrusionOk="0">
                  <a:moveTo>
                    <a:pt x="2242" y="1"/>
                  </a:moveTo>
                  <a:cubicBezTo>
                    <a:pt x="1650" y="1"/>
                    <a:pt x="1185" y="167"/>
                    <a:pt x="906" y="512"/>
                  </a:cubicBezTo>
                  <a:cubicBezTo>
                    <a:pt x="1" y="1645"/>
                    <a:pt x="1438" y="4291"/>
                    <a:pt x="4114" y="6427"/>
                  </a:cubicBezTo>
                  <a:cubicBezTo>
                    <a:pt x="5973" y="7910"/>
                    <a:pt x="7942" y="8757"/>
                    <a:pt x="9271" y="8757"/>
                  </a:cubicBezTo>
                  <a:cubicBezTo>
                    <a:pt x="9855" y="8757"/>
                    <a:pt x="10316" y="8593"/>
                    <a:pt x="10590" y="8247"/>
                  </a:cubicBezTo>
                  <a:cubicBezTo>
                    <a:pt x="10609" y="8228"/>
                    <a:pt x="10629" y="8199"/>
                    <a:pt x="10649" y="8169"/>
                  </a:cubicBezTo>
                  <a:cubicBezTo>
                    <a:pt x="9340" y="8031"/>
                    <a:pt x="7559" y="7215"/>
                    <a:pt x="5866" y="5866"/>
                  </a:cubicBezTo>
                  <a:cubicBezTo>
                    <a:pt x="3259" y="3770"/>
                    <a:pt x="1822" y="1192"/>
                    <a:pt x="2609" y="20"/>
                  </a:cubicBezTo>
                  <a:cubicBezTo>
                    <a:pt x="2482" y="7"/>
                    <a:pt x="2360" y="1"/>
                    <a:pt x="2242"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887;p44">
              <a:extLst>
                <a:ext uri="{FF2B5EF4-FFF2-40B4-BE49-F238E27FC236}">
                  <a16:creationId xmlns:a16="http://schemas.microsoft.com/office/drawing/2014/main" id="{73F25E03-4588-AA4B-EBB3-7D60B613D879}"/>
                </a:ext>
              </a:extLst>
            </p:cNvPr>
            <p:cNvSpPr/>
            <p:nvPr/>
          </p:nvSpPr>
          <p:spPr>
            <a:xfrm>
              <a:off x="4108175" y="4600625"/>
              <a:ext cx="226375" cy="203725"/>
            </a:xfrm>
            <a:custGeom>
              <a:avLst/>
              <a:gdLst/>
              <a:ahLst/>
              <a:cxnLst/>
              <a:rect l="l" t="t" r="r" b="b"/>
              <a:pathLst>
                <a:path w="9055" h="8149" extrusionOk="0">
                  <a:moveTo>
                    <a:pt x="237" y="0"/>
                  </a:moveTo>
                  <a:cubicBezTo>
                    <a:pt x="60" y="266"/>
                    <a:pt x="1" y="610"/>
                    <a:pt x="40" y="1004"/>
                  </a:cubicBezTo>
                  <a:cubicBezTo>
                    <a:pt x="1290" y="1251"/>
                    <a:pt x="2874" y="2038"/>
                    <a:pt x="4390" y="3248"/>
                  </a:cubicBezTo>
                  <a:cubicBezTo>
                    <a:pt x="6407" y="4862"/>
                    <a:pt x="7726" y="6762"/>
                    <a:pt x="7854" y="8090"/>
                  </a:cubicBezTo>
                  <a:cubicBezTo>
                    <a:pt x="8001" y="8120"/>
                    <a:pt x="8139" y="8139"/>
                    <a:pt x="8277" y="8149"/>
                  </a:cubicBezTo>
                  <a:cubicBezTo>
                    <a:pt x="9055" y="6978"/>
                    <a:pt x="7627" y="4400"/>
                    <a:pt x="5020" y="2313"/>
                  </a:cubicBezTo>
                  <a:cubicBezTo>
                    <a:pt x="3327" y="965"/>
                    <a:pt x="1546" y="138"/>
                    <a:pt x="237" y="0"/>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888;p44">
              <a:extLst>
                <a:ext uri="{FF2B5EF4-FFF2-40B4-BE49-F238E27FC236}">
                  <a16:creationId xmlns:a16="http://schemas.microsoft.com/office/drawing/2014/main" id="{5476E317-EAA2-D3C0-996C-29DB0548A5F5}"/>
                </a:ext>
              </a:extLst>
            </p:cNvPr>
            <p:cNvSpPr/>
            <p:nvPr/>
          </p:nvSpPr>
          <p:spPr>
            <a:xfrm>
              <a:off x="3972875" y="3870900"/>
              <a:ext cx="789750" cy="360475"/>
            </a:xfrm>
            <a:custGeom>
              <a:avLst/>
              <a:gdLst/>
              <a:ahLst/>
              <a:cxnLst/>
              <a:rect l="l" t="t" r="r" b="b"/>
              <a:pathLst>
                <a:path w="31590" h="14419" extrusionOk="0">
                  <a:moveTo>
                    <a:pt x="30055" y="1"/>
                  </a:moveTo>
                  <a:lnTo>
                    <a:pt x="797" y="3987"/>
                  </a:lnTo>
                  <a:lnTo>
                    <a:pt x="0" y="6201"/>
                  </a:lnTo>
                  <a:lnTo>
                    <a:pt x="31590" y="14418"/>
                  </a:lnTo>
                  <a:lnTo>
                    <a:pt x="30055" y="1"/>
                  </a:lnTo>
                  <a:close/>
                </a:path>
              </a:pathLst>
            </a:custGeom>
            <a:solidFill>
              <a:srgbClr val="7F8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889;p44">
              <a:extLst>
                <a:ext uri="{FF2B5EF4-FFF2-40B4-BE49-F238E27FC236}">
                  <a16:creationId xmlns:a16="http://schemas.microsoft.com/office/drawing/2014/main" id="{5088060D-00D0-7BBC-DBE7-4CEB983249EC}"/>
                </a:ext>
              </a:extLst>
            </p:cNvPr>
            <p:cNvSpPr/>
            <p:nvPr/>
          </p:nvSpPr>
          <p:spPr>
            <a:xfrm>
              <a:off x="4043975" y="3874350"/>
              <a:ext cx="789500" cy="312750"/>
            </a:xfrm>
            <a:custGeom>
              <a:avLst/>
              <a:gdLst/>
              <a:ahLst/>
              <a:cxnLst/>
              <a:rect l="l" t="t" r="r" b="b"/>
              <a:pathLst>
                <a:path w="31580" h="12510" extrusionOk="0">
                  <a:moveTo>
                    <a:pt x="26866" y="1"/>
                  </a:moveTo>
                  <a:lnTo>
                    <a:pt x="798" y="2087"/>
                  </a:lnTo>
                  <a:lnTo>
                    <a:pt x="0" y="4291"/>
                  </a:lnTo>
                  <a:lnTo>
                    <a:pt x="31580" y="12509"/>
                  </a:lnTo>
                  <a:lnTo>
                    <a:pt x="26866"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890;p44">
              <a:extLst>
                <a:ext uri="{FF2B5EF4-FFF2-40B4-BE49-F238E27FC236}">
                  <a16:creationId xmlns:a16="http://schemas.microsoft.com/office/drawing/2014/main" id="{5FB9BDDD-D823-1B8D-3B43-3A8C2F40A1DC}"/>
                </a:ext>
              </a:extLst>
            </p:cNvPr>
            <p:cNvSpPr/>
            <p:nvPr/>
          </p:nvSpPr>
          <p:spPr>
            <a:xfrm>
              <a:off x="3946550" y="3953825"/>
              <a:ext cx="170750" cy="875125"/>
            </a:xfrm>
            <a:custGeom>
              <a:avLst/>
              <a:gdLst/>
              <a:ahLst/>
              <a:cxnLst/>
              <a:rect l="l" t="t" r="r" b="b"/>
              <a:pathLst>
                <a:path w="6830" h="35005" extrusionOk="0">
                  <a:moveTo>
                    <a:pt x="0" y="1"/>
                  </a:moveTo>
                  <a:lnTo>
                    <a:pt x="0" y="35005"/>
                  </a:lnTo>
                  <a:lnTo>
                    <a:pt x="6830" y="35005"/>
                  </a:lnTo>
                  <a:lnTo>
                    <a:pt x="6830" y="33007"/>
                  </a:lnTo>
                  <a:lnTo>
                    <a:pt x="2559" y="33244"/>
                  </a:lnTo>
                  <a:lnTo>
                    <a:pt x="2431" y="4410"/>
                  </a:lnTo>
                  <a:cubicBezTo>
                    <a:pt x="2421" y="2992"/>
                    <a:pt x="3464" y="1782"/>
                    <a:pt x="4872" y="1585"/>
                  </a:cubicBezTo>
                  <a:lnTo>
                    <a:pt x="6830" y="1300"/>
                  </a:lnTo>
                  <a:lnTo>
                    <a:pt x="6830" y="1"/>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891;p44">
              <a:extLst>
                <a:ext uri="{FF2B5EF4-FFF2-40B4-BE49-F238E27FC236}">
                  <a16:creationId xmlns:a16="http://schemas.microsoft.com/office/drawing/2014/main" id="{E6DCAF0D-FD85-E690-9B11-7C735FF35CBC}"/>
                </a:ext>
              </a:extLst>
            </p:cNvPr>
            <p:cNvSpPr/>
            <p:nvPr/>
          </p:nvSpPr>
          <p:spPr>
            <a:xfrm>
              <a:off x="3776050" y="3860575"/>
              <a:ext cx="1068500" cy="1068275"/>
            </a:xfrm>
            <a:custGeom>
              <a:avLst/>
              <a:gdLst/>
              <a:ahLst/>
              <a:cxnLst/>
              <a:rect l="l" t="t" r="r" b="b"/>
              <a:pathLst>
                <a:path w="42740" h="42731" extrusionOk="0">
                  <a:moveTo>
                    <a:pt x="36983" y="1949"/>
                  </a:moveTo>
                  <a:lnTo>
                    <a:pt x="39866" y="35192"/>
                  </a:lnTo>
                  <a:lnTo>
                    <a:pt x="8414" y="36904"/>
                  </a:lnTo>
                  <a:lnTo>
                    <a:pt x="8287" y="8514"/>
                  </a:lnTo>
                  <a:cubicBezTo>
                    <a:pt x="8287" y="7116"/>
                    <a:pt x="9310" y="5925"/>
                    <a:pt x="10697" y="5728"/>
                  </a:cubicBezTo>
                  <a:lnTo>
                    <a:pt x="36983" y="1949"/>
                  </a:lnTo>
                  <a:close/>
                  <a:moveTo>
                    <a:pt x="19515" y="1"/>
                  </a:moveTo>
                  <a:lnTo>
                    <a:pt x="8650" y="2609"/>
                  </a:lnTo>
                  <a:cubicBezTo>
                    <a:pt x="6358" y="3160"/>
                    <a:pt x="4616" y="5020"/>
                    <a:pt x="4213" y="7342"/>
                  </a:cubicBezTo>
                  <a:lnTo>
                    <a:pt x="1" y="21641"/>
                  </a:lnTo>
                  <a:lnTo>
                    <a:pt x="1" y="42730"/>
                  </a:lnTo>
                  <a:lnTo>
                    <a:pt x="42739" y="42730"/>
                  </a:lnTo>
                  <a:lnTo>
                    <a:pt x="42739" y="1"/>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92;p44">
              <a:extLst>
                <a:ext uri="{FF2B5EF4-FFF2-40B4-BE49-F238E27FC236}">
                  <a16:creationId xmlns:a16="http://schemas.microsoft.com/office/drawing/2014/main" id="{E55CDDEB-7A88-0C8C-D912-19F44D0E803D}"/>
                </a:ext>
              </a:extLst>
            </p:cNvPr>
            <p:cNvSpPr/>
            <p:nvPr/>
          </p:nvSpPr>
          <p:spPr>
            <a:xfrm>
              <a:off x="3968200" y="3892325"/>
              <a:ext cx="820750" cy="906625"/>
            </a:xfrm>
            <a:custGeom>
              <a:avLst/>
              <a:gdLst/>
              <a:ahLst/>
              <a:cxnLst/>
              <a:rect l="l" t="t" r="r" b="b"/>
              <a:pathLst>
                <a:path w="32830" h="36265" extrusionOk="0">
                  <a:moveTo>
                    <a:pt x="29297" y="679"/>
                  </a:moveTo>
                  <a:lnTo>
                    <a:pt x="32180" y="33922"/>
                  </a:lnTo>
                  <a:lnTo>
                    <a:pt x="728" y="35634"/>
                  </a:lnTo>
                  <a:lnTo>
                    <a:pt x="601" y="7244"/>
                  </a:lnTo>
                  <a:cubicBezTo>
                    <a:pt x="601" y="5846"/>
                    <a:pt x="1624" y="4655"/>
                    <a:pt x="3011" y="4458"/>
                  </a:cubicBezTo>
                  <a:lnTo>
                    <a:pt x="29297" y="679"/>
                  </a:lnTo>
                  <a:close/>
                  <a:moveTo>
                    <a:pt x="29838" y="1"/>
                  </a:moveTo>
                  <a:lnTo>
                    <a:pt x="29208" y="89"/>
                  </a:lnTo>
                  <a:lnTo>
                    <a:pt x="2923" y="3858"/>
                  </a:lnTo>
                  <a:cubicBezTo>
                    <a:pt x="2106" y="3976"/>
                    <a:pt x="1368" y="4390"/>
                    <a:pt x="827" y="5009"/>
                  </a:cubicBezTo>
                  <a:cubicBezTo>
                    <a:pt x="295" y="5630"/>
                    <a:pt x="0" y="6426"/>
                    <a:pt x="10" y="7244"/>
                  </a:cubicBezTo>
                  <a:lnTo>
                    <a:pt x="128" y="35634"/>
                  </a:lnTo>
                  <a:lnTo>
                    <a:pt x="138" y="36264"/>
                  </a:lnTo>
                  <a:lnTo>
                    <a:pt x="758" y="36235"/>
                  </a:lnTo>
                  <a:lnTo>
                    <a:pt x="32210" y="34512"/>
                  </a:lnTo>
                  <a:lnTo>
                    <a:pt x="32829" y="34483"/>
                  </a:lnTo>
                  <a:lnTo>
                    <a:pt x="32781" y="33863"/>
                  </a:lnTo>
                  <a:lnTo>
                    <a:pt x="29897" y="630"/>
                  </a:lnTo>
                  <a:lnTo>
                    <a:pt x="29838"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93;p44">
              <a:extLst>
                <a:ext uri="{FF2B5EF4-FFF2-40B4-BE49-F238E27FC236}">
                  <a16:creationId xmlns:a16="http://schemas.microsoft.com/office/drawing/2014/main" id="{84E21305-D9D7-2027-89B0-E18520F08497}"/>
                </a:ext>
              </a:extLst>
            </p:cNvPr>
            <p:cNvSpPr/>
            <p:nvPr/>
          </p:nvSpPr>
          <p:spPr>
            <a:xfrm>
              <a:off x="3972375" y="4798925"/>
              <a:ext cx="2725" cy="131650"/>
            </a:xfrm>
            <a:custGeom>
              <a:avLst/>
              <a:gdLst/>
              <a:ahLst/>
              <a:cxnLst/>
              <a:rect l="l" t="t" r="r" b="b"/>
              <a:pathLst>
                <a:path w="109" h="5266" extrusionOk="0">
                  <a:moveTo>
                    <a:pt x="20" y="0"/>
                  </a:moveTo>
                  <a:lnTo>
                    <a:pt x="1" y="5266"/>
                  </a:lnTo>
                  <a:lnTo>
                    <a:pt x="89" y="5266"/>
                  </a:lnTo>
                  <a:lnTo>
                    <a:pt x="109" y="0"/>
                  </a:lnTo>
                  <a:close/>
                </a:path>
              </a:pathLst>
            </a:custGeom>
            <a:solidFill>
              <a:srgbClr val="2C2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94;p44">
              <a:extLst>
                <a:ext uri="{FF2B5EF4-FFF2-40B4-BE49-F238E27FC236}">
                  <a16:creationId xmlns:a16="http://schemas.microsoft.com/office/drawing/2014/main" id="{3F13DEC0-8CBC-84F1-B3ED-C33A4B257711}"/>
                </a:ext>
              </a:extLst>
            </p:cNvPr>
            <p:cNvSpPr/>
            <p:nvPr/>
          </p:nvSpPr>
          <p:spPr>
            <a:xfrm>
              <a:off x="4786950" y="4753150"/>
              <a:ext cx="14050" cy="175950"/>
            </a:xfrm>
            <a:custGeom>
              <a:avLst/>
              <a:gdLst/>
              <a:ahLst/>
              <a:cxnLst/>
              <a:rect l="l" t="t" r="r" b="b"/>
              <a:pathLst>
                <a:path w="562" h="7038" extrusionOk="0">
                  <a:moveTo>
                    <a:pt x="90" y="1"/>
                  </a:moveTo>
                  <a:lnTo>
                    <a:pt x="1" y="11"/>
                  </a:lnTo>
                  <a:lnTo>
                    <a:pt x="473" y="7037"/>
                  </a:lnTo>
                  <a:lnTo>
                    <a:pt x="562" y="7027"/>
                  </a:lnTo>
                  <a:lnTo>
                    <a:pt x="90" y="1"/>
                  </a:lnTo>
                  <a:close/>
                </a:path>
              </a:pathLst>
            </a:custGeom>
            <a:solidFill>
              <a:srgbClr val="2C2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895;p44">
              <a:extLst>
                <a:ext uri="{FF2B5EF4-FFF2-40B4-BE49-F238E27FC236}">
                  <a16:creationId xmlns:a16="http://schemas.microsoft.com/office/drawing/2014/main" id="{7AAE7C45-A1C5-E674-0412-BF378DFA5A41}"/>
                </a:ext>
              </a:extLst>
            </p:cNvPr>
            <p:cNvSpPr/>
            <p:nvPr/>
          </p:nvSpPr>
          <p:spPr>
            <a:xfrm>
              <a:off x="4748350" y="3863300"/>
              <a:ext cx="97175" cy="1065800"/>
            </a:xfrm>
            <a:custGeom>
              <a:avLst/>
              <a:gdLst/>
              <a:ahLst/>
              <a:cxnLst/>
              <a:rect l="l" t="t" r="r" b="b"/>
              <a:pathLst>
                <a:path w="3887" h="42632" extrusionOk="0">
                  <a:moveTo>
                    <a:pt x="79" y="0"/>
                  </a:moveTo>
                  <a:lnTo>
                    <a:pt x="0" y="10"/>
                  </a:lnTo>
                  <a:lnTo>
                    <a:pt x="3799" y="42631"/>
                  </a:lnTo>
                  <a:lnTo>
                    <a:pt x="3887" y="42621"/>
                  </a:lnTo>
                  <a:lnTo>
                    <a:pt x="79"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96;p44">
              <a:extLst>
                <a:ext uri="{FF2B5EF4-FFF2-40B4-BE49-F238E27FC236}">
                  <a16:creationId xmlns:a16="http://schemas.microsoft.com/office/drawing/2014/main" id="{13DA03B8-B2A5-BB2F-D56C-1D32EDC15306}"/>
                </a:ext>
              </a:extLst>
            </p:cNvPr>
            <p:cNvSpPr/>
            <p:nvPr/>
          </p:nvSpPr>
          <p:spPr>
            <a:xfrm>
              <a:off x="4668875" y="4788850"/>
              <a:ext cx="104325" cy="139750"/>
            </a:xfrm>
            <a:custGeom>
              <a:avLst/>
              <a:gdLst/>
              <a:ahLst/>
              <a:cxnLst/>
              <a:rect l="l" t="t" r="r" b="b"/>
              <a:pathLst>
                <a:path w="4173" h="5590" extrusionOk="0">
                  <a:moveTo>
                    <a:pt x="3799" y="0"/>
                  </a:moveTo>
                  <a:lnTo>
                    <a:pt x="0" y="187"/>
                  </a:lnTo>
                  <a:lnTo>
                    <a:pt x="325" y="5590"/>
                  </a:lnTo>
                  <a:lnTo>
                    <a:pt x="4173" y="5590"/>
                  </a:lnTo>
                  <a:lnTo>
                    <a:pt x="3799"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97;p44">
              <a:extLst>
                <a:ext uri="{FF2B5EF4-FFF2-40B4-BE49-F238E27FC236}">
                  <a16:creationId xmlns:a16="http://schemas.microsoft.com/office/drawing/2014/main" id="{4868E23C-0066-118F-4648-CBCC433BF0D7}"/>
                </a:ext>
              </a:extLst>
            </p:cNvPr>
            <p:cNvSpPr/>
            <p:nvPr/>
          </p:nvSpPr>
          <p:spPr>
            <a:xfrm>
              <a:off x="4662475" y="4788850"/>
              <a:ext cx="104575" cy="139750"/>
            </a:xfrm>
            <a:custGeom>
              <a:avLst/>
              <a:gdLst/>
              <a:ahLst/>
              <a:cxnLst/>
              <a:rect l="l" t="t" r="r" b="b"/>
              <a:pathLst>
                <a:path w="4183" h="5590" extrusionOk="0">
                  <a:moveTo>
                    <a:pt x="3799" y="0"/>
                  </a:moveTo>
                  <a:lnTo>
                    <a:pt x="0" y="187"/>
                  </a:lnTo>
                  <a:lnTo>
                    <a:pt x="335" y="5590"/>
                  </a:lnTo>
                  <a:lnTo>
                    <a:pt x="4183" y="5590"/>
                  </a:lnTo>
                  <a:lnTo>
                    <a:pt x="3799"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98;p44">
              <a:extLst>
                <a:ext uri="{FF2B5EF4-FFF2-40B4-BE49-F238E27FC236}">
                  <a16:creationId xmlns:a16="http://schemas.microsoft.com/office/drawing/2014/main" id="{85EFA5E3-2A6E-69AC-6B2D-5443F62F9097}"/>
                </a:ext>
              </a:extLst>
            </p:cNvPr>
            <p:cNvSpPr/>
            <p:nvPr/>
          </p:nvSpPr>
          <p:spPr>
            <a:xfrm>
              <a:off x="4701100" y="4816100"/>
              <a:ext cx="33475" cy="112250"/>
            </a:xfrm>
            <a:custGeom>
              <a:avLst/>
              <a:gdLst/>
              <a:ahLst/>
              <a:cxnLst/>
              <a:rect l="l" t="t" r="r" b="b"/>
              <a:pathLst>
                <a:path w="1339" h="4490" extrusionOk="0">
                  <a:moveTo>
                    <a:pt x="557" y="1"/>
                  </a:moveTo>
                  <a:cubicBezTo>
                    <a:pt x="546" y="1"/>
                    <a:pt x="534" y="1"/>
                    <a:pt x="522" y="2"/>
                  </a:cubicBezTo>
                  <a:cubicBezTo>
                    <a:pt x="217" y="32"/>
                    <a:pt x="1" y="288"/>
                    <a:pt x="10" y="583"/>
                  </a:cubicBezTo>
                  <a:lnTo>
                    <a:pt x="237" y="4490"/>
                  </a:lnTo>
                  <a:lnTo>
                    <a:pt x="1339" y="4490"/>
                  </a:lnTo>
                  <a:lnTo>
                    <a:pt x="1112" y="524"/>
                  </a:lnTo>
                  <a:cubicBezTo>
                    <a:pt x="1093" y="230"/>
                    <a:pt x="848" y="1"/>
                    <a:pt x="557" y="1"/>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899;p44">
              <a:extLst>
                <a:ext uri="{FF2B5EF4-FFF2-40B4-BE49-F238E27FC236}">
                  <a16:creationId xmlns:a16="http://schemas.microsoft.com/office/drawing/2014/main" id="{DA31FF1B-0134-5ED9-1164-6A7EAC8974E1}"/>
                </a:ext>
              </a:extLst>
            </p:cNvPr>
            <p:cNvSpPr/>
            <p:nvPr/>
          </p:nvSpPr>
          <p:spPr>
            <a:xfrm>
              <a:off x="3776050" y="3860575"/>
              <a:ext cx="552100" cy="1068275"/>
            </a:xfrm>
            <a:custGeom>
              <a:avLst/>
              <a:gdLst/>
              <a:ahLst/>
              <a:cxnLst/>
              <a:rect l="l" t="t" r="r" b="b"/>
              <a:pathLst>
                <a:path w="22084" h="42731" extrusionOk="0">
                  <a:moveTo>
                    <a:pt x="19515" y="1"/>
                  </a:moveTo>
                  <a:lnTo>
                    <a:pt x="8650" y="2609"/>
                  </a:lnTo>
                  <a:cubicBezTo>
                    <a:pt x="6358" y="3160"/>
                    <a:pt x="4616" y="5020"/>
                    <a:pt x="4213" y="7342"/>
                  </a:cubicBezTo>
                  <a:lnTo>
                    <a:pt x="1" y="21641"/>
                  </a:lnTo>
                  <a:lnTo>
                    <a:pt x="1" y="42730"/>
                  </a:lnTo>
                  <a:lnTo>
                    <a:pt x="4281" y="42730"/>
                  </a:lnTo>
                  <a:lnTo>
                    <a:pt x="4281" y="21641"/>
                  </a:lnTo>
                  <a:lnTo>
                    <a:pt x="6781" y="7342"/>
                  </a:lnTo>
                  <a:cubicBezTo>
                    <a:pt x="7185" y="5020"/>
                    <a:pt x="8926" y="3160"/>
                    <a:pt x="11219" y="2609"/>
                  </a:cubicBezTo>
                  <a:lnTo>
                    <a:pt x="22084" y="1"/>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900;p44">
              <a:extLst>
                <a:ext uri="{FF2B5EF4-FFF2-40B4-BE49-F238E27FC236}">
                  <a16:creationId xmlns:a16="http://schemas.microsoft.com/office/drawing/2014/main" id="{E374C176-A15A-F51D-9F7D-1FEB1D0776E1}"/>
                </a:ext>
              </a:extLst>
            </p:cNvPr>
            <p:cNvSpPr/>
            <p:nvPr/>
          </p:nvSpPr>
          <p:spPr>
            <a:xfrm>
              <a:off x="4258500" y="4114250"/>
              <a:ext cx="82200" cy="82175"/>
            </a:xfrm>
            <a:custGeom>
              <a:avLst/>
              <a:gdLst/>
              <a:ahLst/>
              <a:cxnLst/>
              <a:rect l="l" t="t" r="r" b="b"/>
              <a:pathLst>
                <a:path w="3288" h="3287" extrusionOk="0">
                  <a:moveTo>
                    <a:pt x="1644" y="0"/>
                  </a:moveTo>
                  <a:cubicBezTo>
                    <a:pt x="739" y="0"/>
                    <a:pt x="0" y="738"/>
                    <a:pt x="0" y="1643"/>
                  </a:cubicBezTo>
                  <a:cubicBezTo>
                    <a:pt x="0" y="2549"/>
                    <a:pt x="739" y="3287"/>
                    <a:pt x="1644" y="3287"/>
                  </a:cubicBezTo>
                  <a:cubicBezTo>
                    <a:pt x="2550" y="3287"/>
                    <a:pt x="3287" y="2549"/>
                    <a:pt x="3287" y="1643"/>
                  </a:cubicBezTo>
                  <a:cubicBezTo>
                    <a:pt x="3287" y="738"/>
                    <a:pt x="2550" y="0"/>
                    <a:pt x="16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01;p44">
              <a:extLst>
                <a:ext uri="{FF2B5EF4-FFF2-40B4-BE49-F238E27FC236}">
                  <a16:creationId xmlns:a16="http://schemas.microsoft.com/office/drawing/2014/main" id="{641789A9-4395-506D-8400-FF6335D68970}"/>
                </a:ext>
              </a:extLst>
            </p:cNvPr>
            <p:cNvSpPr/>
            <p:nvPr/>
          </p:nvSpPr>
          <p:spPr>
            <a:xfrm>
              <a:off x="4214200" y="4419800"/>
              <a:ext cx="156275" cy="273600"/>
            </a:xfrm>
            <a:custGeom>
              <a:avLst/>
              <a:gdLst/>
              <a:ahLst/>
              <a:cxnLst/>
              <a:rect l="l" t="t" r="r" b="b"/>
              <a:pathLst>
                <a:path w="6251" h="10944" extrusionOk="0">
                  <a:moveTo>
                    <a:pt x="1783" y="1"/>
                  </a:moveTo>
                  <a:lnTo>
                    <a:pt x="1" y="1230"/>
                  </a:lnTo>
                  <a:cubicBezTo>
                    <a:pt x="1" y="1230"/>
                    <a:pt x="1586" y="5669"/>
                    <a:pt x="2452" y="7185"/>
                  </a:cubicBezTo>
                  <a:cubicBezTo>
                    <a:pt x="3327" y="8710"/>
                    <a:pt x="4843" y="10944"/>
                    <a:pt x="4843" y="10944"/>
                  </a:cubicBezTo>
                  <a:lnTo>
                    <a:pt x="6250" y="6958"/>
                  </a:lnTo>
                  <a:lnTo>
                    <a:pt x="1783" y="1"/>
                  </a:ln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902;p44">
              <a:extLst>
                <a:ext uri="{FF2B5EF4-FFF2-40B4-BE49-F238E27FC236}">
                  <a16:creationId xmlns:a16="http://schemas.microsoft.com/office/drawing/2014/main" id="{9A89954B-DE67-3F11-6B7E-958290EEB262}"/>
                </a:ext>
              </a:extLst>
            </p:cNvPr>
            <p:cNvSpPr/>
            <p:nvPr/>
          </p:nvSpPr>
          <p:spPr>
            <a:xfrm>
              <a:off x="4132050" y="4280475"/>
              <a:ext cx="128925" cy="170100"/>
            </a:xfrm>
            <a:custGeom>
              <a:avLst/>
              <a:gdLst/>
              <a:ahLst/>
              <a:cxnLst/>
              <a:rect l="l" t="t" r="r" b="b"/>
              <a:pathLst>
                <a:path w="5157" h="6804" extrusionOk="0">
                  <a:moveTo>
                    <a:pt x="3682" y="0"/>
                  </a:moveTo>
                  <a:cubicBezTo>
                    <a:pt x="3455" y="0"/>
                    <a:pt x="2912" y="306"/>
                    <a:pt x="2893" y="909"/>
                  </a:cubicBezTo>
                  <a:cubicBezTo>
                    <a:pt x="2874" y="1559"/>
                    <a:pt x="2933" y="2650"/>
                    <a:pt x="2933" y="2650"/>
                  </a:cubicBezTo>
                  <a:cubicBezTo>
                    <a:pt x="2933" y="2650"/>
                    <a:pt x="2581" y="2529"/>
                    <a:pt x="2085" y="2529"/>
                  </a:cubicBezTo>
                  <a:cubicBezTo>
                    <a:pt x="1876" y="2529"/>
                    <a:pt x="1642" y="2550"/>
                    <a:pt x="1398" y="2611"/>
                  </a:cubicBezTo>
                  <a:cubicBezTo>
                    <a:pt x="571" y="2808"/>
                    <a:pt x="0" y="3153"/>
                    <a:pt x="365" y="4590"/>
                  </a:cubicBezTo>
                  <a:cubicBezTo>
                    <a:pt x="788" y="6261"/>
                    <a:pt x="1654" y="6610"/>
                    <a:pt x="2305" y="6610"/>
                  </a:cubicBezTo>
                  <a:cubicBezTo>
                    <a:pt x="2773" y="6610"/>
                    <a:pt x="3130" y="6429"/>
                    <a:pt x="3130" y="6429"/>
                  </a:cubicBezTo>
                  <a:lnTo>
                    <a:pt x="3287" y="6803"/>
                  </a:lnTo>
                  <a:lnTo>
                    <a:pt x="5069" y="5574"/>
                  </a:lnTo>
                  <a:cubicBezTo>
                    <a:pt x="5069" y="5574"/>
                    <a:pt x="5157" y="4412"/>
                    <a:pt x="4891" y="3418"/>
                  </a:cubicBezTo>
                  <a:cubicBezTo>
                    <a:pt x="4636" y="2425"/>
                    <a:pt x="4065" y="2385"/>
                    <a:pt x="3927" y="1784"/>
                  </a:cubicBezTo>
                  <a:cubicBezTo>
                    <a:pt x="3779" y="1174"/>
                    <a:pt x="3927" y="43"/>
                    <a:pt x="3720" y="4"/>
                  </a:cubicBezTo>
                  <a:cubicBezTo>
                    <a:pt x="3709" y="1"/>
                    <a:pt x="3696" y="0"/>
                    <a:pt x="3682" y="0"/>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03;p44">
              <a:extLst>
                <a:ext uri="{FF2B5EF4-FFF2-40B4-BE49-F238E27FC236}">
                  <a16:creationId xmlns:a16="http://schemas.microsoft.com/office/drawing/2014/main" id="{D23CE674-8AF3-351C-F93B-3B1E59F24B0C}"/>
                </a:ext>
              </a:extLst>
            </p:cNvPr>
            <p:cNvSpPr/>
            <p:nvPr/>
          </p:nvSpPr>
          <p:spPr>
            <a:xfrm>
              <a:off x="4180525" y="4346725"/>
              <a:ext cx="59550" cy="98425"/>
            </a:xfrm>
            <a:custGeom>
              <a:avLst/>
              <a:gdLst/>
              <a:ahLst/>
              <a:cxnLst/>
              <a:rect l="l" t="t" r="r" b="b"/>
              <a:pathLst>
                <a:path w="2382" h="3937" extrusionOk="0">
                  <a:moveTo>
                    <a:pt x="994" y="0"/>
                  </a:moveTo>
                  <a:lnTo>
                    <a:pt x="994" y="0"/>
                  </a:lnTo>
                  <a:cubicBezTo>
                    <a:pt x="1230" y="60"/>
                    <a:pt x="1427" y="197"/>
                    <a:pt x="1594" y="365"/>
                  </a:cubicBezTo>
                  <a:cubicBezTo>
                    <a:pt x="1752" y="532"/>
                    <a:pt x="1879" y="739"/>
                    <a:pt x="1968" y="945"/>
                  </a:cubicBezTo>
                  <a:cubicBezTo>
                    <a:pt x="2057" y="1162"/>
                    <a:pt x="2126" y="1388"/>
                    <a:pt x="2155" y="1625"/>
                  </a:cubicBezTo>
                  <a:cubicBezTo>
                    <a:pt x="2205" y="1851"/>
                    <a:pt x="2214" y="2077"/>
                    <a:pt x="2155" y="2303"/>
                  </a:cubicBezTo>
                  <a:cubicBezTo>
                    <a:pt x="2096" y="2520"/>
                    <a:pt x="1978" y="2717"/>
                    <a:pt x="1831" y="2884"/>
                  </a:cubicBezTo>
                  <a:cubicBezTo>
                    <a:pt x="1683" y="3061"/>
                    <a:pt x="1496" y="3209"/>
                    <a:pt x="1299" y="3337"/>
                  </a:cubicBezTo>
                  <a:cubicBezTo>
                    <a:pt x="1102" y="3464"/>
                    <a:pt x="886" y="3583"/>
                    <a:pt x="669" y="3681"/>
                  </a:cubicBezTo>
                  <a:cubicBezTo>
                    <a:pt x="453" y="3779"/>
                    <a:pt x="236" y="3858"/>
                    <a:pt x="0" y="3937"/>
                  </a:cubicBezTo>
                  <a:cubicBezTo>
                    <a:pt x="473" y="3849"/>
                    <a:pt x="945" y="3701"/>
                    <a:pt x="1368" y="3455"/>
                  </a:cubicBezTo>
                  <a:cubicBezTo>
                    <a:pt x="1575" y="3327"/>
                    <a:pt x="1781" y="3179"/>
                    <a:pt x="1949" y="2992"/>
                  </a:cubicBezTo>
                  <a:cubicBezTo>
                    <a:pt x="2116" y="2815"/>
                    <a:pt x="2253" y="2589"/>
                    <a:pt x="2323" y="2343"/>
                  </a:cubicBezTo>
                  <a:cubicBezTo>
                    <a:pt x="2382" y="2097"/>
                    <a:pt x="2371" y="1831"/>
                    <a:pt x="2312" y="1595"/>
                  </a:cubicBezTo>
                  <a:cubicBezTo>
                    <a:pt x="2273" y="1349"/>
                    <a:pt x="2194" y="1113"/>
                    <a:pt x="2086" y="896"/>
                  </a:cubicBezTo>
                  <a:cubicBezTo>
                    <a:pt x="1978" y="670"/>
                    <a:pt x="1831" y="463"/>
                    <a:pt x="1643" y="306"/>
                  </a:cubicBezTo>
                  <a:cubicBezTo>
                    <a:pt x="1457" y="148"/>
                    <a:pt x="1240" y="20"/>
                    <a:pt x="9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04;p44">
              <a:extLst>
                <a:ext uri="{FF2B5EF4-FFF2-40B4-BE49-F238E27FC236}">
                  <a16:creationId xmlns:a16="http://schemas.microsoft.com/office/drawing/2014/main" id="{4AF141FB-77FC-6244-DEBF-3E5EE56A8847}"/>
                </a:ext>
              </a:extLst>
            </p:cNvPr>
            <p:cNvSpPr/>
            <p:nvPr/>
          </p:nvSpPr>
          <p:spPr>
            <a:xfrm>
              <a:off x="4137950" y="4367525"/>
              <a:ext cx="93500" cy="14150"/>
            </a:xfrm>
            <a:custGeom>
              <a:avLst/>
              <a:gdLst/>
              <a:ahLst/>
              <a:cxnLst/>
              <a:rect l="l" t="t" r="r" b="b"/>
              <a:pathLst>
                <a:path w="3740" h="566" extrusionOk="0">
                  <a:moveTo>
                    <a:pt x="2372" y="0"/>
                  </a:moveTo>
                  <a:cubicBezTo>
                    <a:pt x="2124" y="0"/>
                    <a:pt x="1867" y="7"/>
                    <a:pt x="1624" y="25"/>
                  </a:cubicBezTo>
                  <a:cubicBezTo>
                    <a:pt x="680" y="104"/>
                    <a:pt x="30" y="399"/>
                    <a:pt x="0" y="408"/>
                  </a:cubicBezTo>
                  <a:lnTo>
                    <a:pt x="70" y="566"/>
                  </a:lnTo>
                  <a:cubicBezTo>
                    <a:pt x="79" y="556"/>
                    <a:pt x="719" y="271"/>
                    <a:pt x="1634" y="202"/>
                  </a:cubicBezTo>
                  <a:cubicBezTo>
                    <a:pt x="1884" y="181"/>
                    <a:pt x="2149" y="173"/>
                    <a:pt x="2403" y="173"/>
                  </a:cubicBezTo>
                  <a:cubicBezTo>
                    <a:pt x="3099" y="173"/>
                    <a:pt x="3713" y="231"/>
                    <a:pt x="3720" y="231"/>
                  </a:cubicBezTo>
                  <a:lnTo>
                    <a:pt x="3740" y="64"/>
                  </a:lnTo>
                  <a:cubicBezTo>
                    <a:pt x="3733" y="57"/>
                    <a:pt x="3090" y="0"/>
                    <a:pt x="23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905;p44">
              <a:extLst>
                <a:ext uri="{FF2B5EF4-FFF2-40B4-BE49-F238E27FC236}">
                  <a16:creationId xmlns:a16="http://schemas.microsoft.com/office/drawing/2014/main" id="{F6BFD08F-98E9-57DF-C401-C5454624F0FD}"/>
                </a:ext>
              </a:extLst>
            </p:cNvPr>
            <p:cNvSpPr/>
            <p:nvPr/>
          </p:nvSpPr>
          <p:spPr>
            <a:xfrm>
              <a:off x="4141875" y="4388925"/>
              <a:ext cx="95475" cy="13925"/>
            </a:xfrm>
            <a:custGeom>
              <a:avLst/>
              <a:gdLst/>
              <a:ahLst/>
              <a:cxnLst/>
              <a:rect l="l" t="t" r="r" b="b"/>
              <a:pathLst>
                <a:path w="3819" h="557" extrusionOk="0">
                  <a:moveTo>
                    <a:pt x="2389" y="1"/>
                  </a:moveTo>
                  <a:cubicBezTo>
                    <a:pt x="2132" y="1"/>
                    <a:pt x="1869" y="7"/>
                    <a:pt x="1625" y="25"/>
                  </a:cubicBezTo>
                  <a:cubicBezTo>
                    <a:pt x="670" y="104"/>
                    <a:pt x="20" y="389"/>
                    <a:pt x="1" y="399"/>
                  </a:cubicBezTo>
                  <a:lnTo>
                    <a:pt x="70" y="556"/>
                  </a:lnTo>
                  <a:cubicBezTo>
                    <a:pt x="70" y="556"/>
                    <a:pt x="720" y="271"/>
                    <a:pt x="1634" y="192"/>
                  </a:cubicBezTo>
                  <a:cubicBezTo>
                    <a:pt x="1875" y="174"/>
                    <a:pt x="2137" y="168"/>
                    <a:pt x="2392" y="168"/>
                  </a:cubicBezTo>
                  <a:cubicBezTo>
                    <a:pt x="3118" y="168"/>
                    <a:pt x="3795" y="222"/>
                    <a:pt x="3810" y="222"/>
                  </a:cubicBezTo>
                  <a:lnTo>
                    <a:pt x="3819" y="55"/>
                  </a:lnTo>
                  <a:cubicBezTo>
                    <a:pt x="3812" y="55"/>
                    <a:pt x="3128" y="1"/>
                    <a:pt x="2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06;p44">
              <a:extLst>
                <a:ext uri="{FF2B5EF4-FFF2-40B4-BE49-F238E27FC236}">
                  <a16:creationId xmlns:a16="http://schemas.microsoft.com/office/drawing/2014/main" id="{2DD5BA1E-93C1-BBEF-CC7D-C273DAE4CC0E}"/>
                </a:ext>
              </a:extLst>
            </p:cNvPr>
            <p:cNvSpPr/>
            <p:nvPr/>
          </p:nvSpPr>
          <p:spPr>
            <a:xfrm>
              <a:off x="4149525" y="4410425"/>
              <a:ext cx="84400" cy="12350"/>
            </a:xfrm>
            <a:custGeom>
              <a:avLst/>
              <a:gdLst/>
              <a:ahLst/>
              <a:cxnLst/>
              <a:rect l="l" t="t" r="r" b="b"/>
              <a:pathLst>
                <a:path w="3376" h="494" extrusionOk="0">
                  <a:moveTo>
                    <a:pt x="2093" y="1"/>
                  </a:moveTo>
                  <a:cubicBezTo>
                    <a:pt x="1873" y="1"/>
                    <a:pt x="1647" y="7"/>
                    <a:pt x="1437" y="21"/>
                  </a:cubicBezTo>
                  <a:cubicBezTo>
                    <a:pt x="600" y="90"/>
                    <a:pt x="29" y="346"/>
                    <a:pt x="0" y="356"/>
                  </a:cubicBezTo>
                  <a:lnTo>
                    <a:pt x="69" y="494"/>
                  </a:lnTo>
                  <a:cubicBezTo>
                    <a:pt x="69" y="494"/>
                    <a:pt x="639" y="238"/>
                    <a:pt x="1446" y="169"/>
                  </a:cubicBezTo>
                  <a:cubicBezTo>
                    <a:pt x="1650" y="154"/>
                    <a:pt x="1871" y="148"/>
                    <a:pt x="2087" y="148"/>
                  </a:cubicBezTo>
                  <a:cubicBezTo>
                    <a:pt x="2741" y="148"/>
                    <a:pt x="3358" y="198"/>
                    <a:pt x="3366" y="198"/>
                  </a:cubicBezTo>
                  <a:lnTo>
                    <a:pt x="3375" y="50"/>
                  </a:lnTo>
                  <a:cubicBezTo>
                    <a:pt x="3368" y="50"/>
                    <a:pt x="2753" y="1"/>
                    <a:pt x="20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07;p44">
              <a:extLst>
                <a:ext uri="{FF2B5EF4-FFF2-40B4-BE49-F238E27FC236}">
                  <a16:creationId xmlns:a16="http://schemas.microsoft.com/office/drawing/2014/main" id="{7443B8EB-9237-4BE5-3D69-F017C69AE346}"/>
                </a:ext>
              </a:extLst>
            </p:cNvPr>
            <p:cNvSpPr/>
            <p:nvPr/>
          </p:nvSpPr>
          <p:spPr>
            <a:xfrm>
              <a:off x="4310425" y="4575525"/>
              <a:ext cx="54150" cy="138050"/>
            </a:xfrm>
            <a:custGeom>
              <a:avLst/>
              <a:gdLst/>
              <a:ahLst/>
              <a:cxnLst/>
              <a:rect l="l" t="t" r="r" b="b"/>
              <a:pathLst>
                <a:path w="2166" h="5522" extrusionOk="0">
                  <a:moveTo>
                    <a:pt x="2165" y="1"/>
                  </a:moveTo>
                  <a:lnTo>
                    <a:pt x="2165" y="1"/>
                  </a:lnTo>
                  <a:cubicBezTo>
                    <a:pt x="1958" y="453"/>
                    <a:pt x="1752" y="906"/>
                    <a:pt x="1564" y="1359"/>
                  </a:cubicBezTo>
                  <a:cubicBezTo>
                    <a:pt x="1368" y="1811"/>
                    <a:pt x="1191" y="2274"/>
                    <a:pt x="1004" y="2727"/>
                  </a:cubicBezTo>
                  <a:cubicBezTo>
                    <a:pt x="827" y="3189"/>
                    <a:pt x="650" y="3652"/>
                    <a:pt x="482" y="4114"/>
                  </a:cubicBezTo>
                  <a:cubicBezTo>
                    <a:pt x="305" y="4577"/>
                    <a:pt x="147" y="5049"/>
                    <a:pt x="0" y="5522"/>
                  </a:cubicBezTo>
                  <a:cubicBezTo>
                    <a:pt x="217" y="5069"/>
                    <a:pt x="413" y="4616"/>
                    <a:pt x="600" y="4164"/>
                  </a:cubicBezTo>
                  <a:cubicBezTo>
                    <a:pt x="797" y="3711"/>
                    <a:pt x="984" y="3248"/>
                    <a:pt x="1161" y="2795"/>
                  </a:cubicBezTo>
                  <a:cubicBezTo>
                    <a:pt x="1339" y="2333"/>
                    <a:pt x="1516" y="1870"/>
                    <a:pt x="1683" y="1408"/>
                  </a:cubicBezTo>
                  <a:cubicBezTo>
                    <a:pt x="1860" y="945"/>
                    <a:pt x="2017" y="473"/>
                    <a:pt x="21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08;p44">
              <a:extLst>
                <a:ext uri="{FF2B5EF4-FFF2-40B4-BE49-F238E27FC236}">
                  <a16:creationId xmlns:a16="http://schemas.microsoft.com/office/drawing/2014/main" id="{E6FFFEEA-A35D-10CB-87C1-7B613DFADD7E}"/>
                </a:ext>
              </a:extLst>
            </p:cNvPr>
            <p:cNvSpPr/>
            <p:nvPr/>
          </p:nvSpPr>
          <p:spPr>
            <a:xfrm>
              <a:off x="4318025" y="4072150"/>
              <a:ext cx="210875" cy="297500"/>
            </a:xfrm>
            <a:custGeom>
              <a:avLst/>
              <a:gdLst/>
              <a:ahLst/>
              <a:cxnLst/>
              <a:rect l="l" t="t" r="r" b="b"/>
              <a:pathLst>
                <a:path w="8435" h="11900" extrusionOk="0">
                  <a:moveTo>
                    <a:pt x="4223" y="1"/>
                  </a:moveTo>
                  <a:cubicBezTo>
                    <a:pt x="1890" y="1"/>
                    <a:pt x="1" y="2166"/>
                    <a:pt x="1" y="4823"/>
                  </a:cubicBezTo>
                  <a:cubicBezTo>
                    <a:pt x="1" y="7490"/>
                    <a:pt x="1634" y="11899"/>
                    <a:pt x="3967" y="11899"/>
                  </a:cubicBezTo>
                  <a:cubicBezTo>
                    <a:pt x="6299" y="11899"/>
                    <a:pt x="8435" y="9035"/>
                    <a:pt x="8435" y="4823"/>
                  </a:cubicBezTo>
                  <a:cubicBezTo>
                    <a:pt x="8435" y="2166"/>
                    <a:pt x="6555" y="1"/>
                    <a:pt x="4223"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909;p44">
              <a:extLst>
                <a:ext uri="{FF2B5EF4-FFF2-40B4-BE49-F238E27FC236}">
                  <a16:creationId xmlns:a16="http://schemas.microsoft.com/office/drawing/2014/main" id="{D59162BF-8BE2-C637-1CA5-2D9CF6C70232}"/>
                </a:ext>
              </a:extLst>
            </p:cNvPr>
            <p:cNvSpPr/>
            <p:nvPr/>
          </p:nvSpPr>
          <p:spPr>
            <a:xfrm>
              <a:off x="4479675" y="4128750"/>
              <a:ext cx="57100" cy="100175"/>
            </a:xfrm>
            <a:custGeom>
              <a:avLst/>
              <a:gdLst/>
              <a:ahLst/>
              <a:cxnLst/>
              <a:rect l="l" t="t" r="r" b="b"/>
              <a:pathLst>
                <a:path w="2284" h="4007" extrusionOk="0">
                  <a:moveTo>
                    <a:pt x="2284" y="0"/>
                  </a:moveTo>
                  <a:lnTo>
                    <a:pt x="1" y="562"/>
                  </a:lnTo>
                  <a:lnTo>
                    <a:pt x="808" y="4006"/>
                  </a:lnTo>
                  <a:lnTo>
                    <a:pt x="2067" y="3346"/>
                  </a:lnTo>
                  <a:lnTo>
                    <a:pt x="228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10;p44">
              <a:extLst>
                <a:ext uri="{FF2B5EF4-FFF2-40B4-BE49-F238E27FC236}">
                  <a16:creationId xmlns:a16="http://schemas.microsoft.com/office/drawing/2014/main" id="{CCB39000-40C3-01C5-42EA-7AB9BA8C19E1}"/>
                </a:ext>
              </a:extLst>
            </p:cNvPr>
            <p:cNvSpPr/>
            <p:nvPr/>
          </p:nvSpPr>
          <p:spPr>
            <a:xfrm>
              <a:off x="4448200" y="4068000"/>
              <a:ext cx="93250" cy="93250"/>
            </a:xfrm>
            <a:custGeom>
              <a:avLst/>
              <a:gdLst/>
              <a:ahLst/>
              <a:cxnLst/>
              <a:rect l="l" t="t" r="r" b="b"/>
              <a:pathLst>
                <a:path w="3730" h="3730" extrusionOk="0">
                  <a:moveTo>
                    <a:pt x="1860" y="0"/>
                  </a:moveTo>
                  <a:cubicBezTo>
                    <a:pt x="836" y="0"/>
                    <a:pt x="0" y="827"/>
                    <a:pt x="0" y="1860"/>
                  </a:cubicBezTo>
                  <a:cubicBezTo>
                    <a:pt x="0" y="2893"/>
                    <a:pt x="836" y="3729"/>
                    <a:pt x="1860" y="3729"/>
                  </a:cubicBezTo>
                  <a:cubicBezTo>
                    <a:pt x="2893" y="3729"/>
                    <a:pt x="3729" y="2893"/>
                    <a:pt x="3729" y="1860"/>
                  </a:cubicBezTo>
                  <a:cubicBezTo>
                    <a:pt x="3729" y="827"/>
                    <a:pt x="2893" y="0"/>
                    <a:pt x="18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911;p44">
              <a:extLst>
                <a:ext uri="{FF2B5EF4-FFF2-40B4-BE49-F238E27FC236}">
                  <a16:creationId xmlns:a16="http://schemas.microsoft.com/office/drawing/2014/main" id="{A70C59BD-1B11-563A-880A-9491F663375E}"/>
                </a:ext>
              </a:extLst>
            </p:cNvPr>
            <p:cNvSpPr/>
            <p:nvPr/>
          </p:nvSpPr>
          <p:spPr>
            <a:xfrm>
              <a:off x="4367725" y="4051000"/>
              <a:ext cx="93275" cy="93275"/>
            </a:xfrm>
            <a:custGeom>
              <a:avLst/>
              <a:gdLst/>
              <a:ahLst/>
              <a:cxnLst/>
              <a:rect l="l" t="t" r="r" b="b"/>
              <a:pathLst>
                <a:path w="3731" h="3731" extrusionOk="0">
                  <a:moveTo>
                    <a:pt x="1861" y="1"/>
                  </a:moveTo>
                  <a:cubicBezTo>
                    <a:pt x="838" y="1"/>
                    <a:pt x="1" y="837"/>
                    <a:pt x="1" y="1861"/>
                  </a:cubicBezTo>
                  <a:cubicBezTo>
                    <a:pt x="1" y="2894"/>
                    <a:pt x="838" y="3731"/>
                    <a:pt x="1861" y="3731"/>
                  </a:cubicBezTo>
                  <a:cubicBezTo>
                    <a:pt x="2894" y="3731"/>
                    <a:pt x="3731" y="2894"/>
                    <a:pt x="3731" y="1861"/>
                  </a:cubicBezTo>
                  <a:cubicBezTo>
                    <a:pt x="3731" y="837"/>
                    <a:pt x="2894" y="1"/>
                    <a:pt x="18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912;p44">
              <a:extLst>
                <a:ext uri="{FF2B5EF4-FFF2-40B4-BE49-F238E27FC236}">
                  <a16:creationId xmlns:a16="http://schemas.microsoft.com/office/drawing/2014/main" id="{1ABCEE2E-DEC0-B767-CDC2-261B1DA7FBF7}"/>
                </a:ext>
              </a:extLst>
            </p:cNvPr>
            <p:cNvSpPr/>
            <p:nvPr/>
          </p:nvSpPr>
          <p:spPr>
            <a:xfrm>
              <a:off x="4291725" y="4063300"/>
              <a:ext cx="93250" cy="93275"/>
            </a:xfrm>
            <a:custGeom>
              <a:avLst/>
              <a:gdLst/>
              <a:ahLst/>
              <a:cxnLst/>
              <a:rect l="l" t="t" r="r" b="b"/>
              <a:pathLst>
                <a:path w="3730" h="3731" extrusionOk="0">
                  <a:moveTo>
                    <a:pt x="1870" y="1"/>
                  </a:moveTo>
                  <a:cubicBezTo>
                    <a:pt x="836" y="1"/>
                    <a:pt x="0" y="838"/>
                    <a:pt x="0" y="1870"/>
                  </a:cubicBezTo>
                  <a:cubicBezTo>
                    <a:pt x="0" y="2894"/>
                    <a:pt x="836" y="3731"/>
                    <a:pt x="1870" y="3731"/>
                  </a:cubicBezTo>
                  <a:cubicBezTo>
                    <a:pt x="2903" y="3731"/>
                    <a:pt x="3730" y="2894"/>
                    <a:pt x="3730" y="1870"/>
                  </a:cubicBezTo>
                  <a:cubicBezTo>
                    <a:pt x="3730" y="838"/>
                    <a:pt x="2903" y="1"/>
                    <a:pt x="18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913;p44">
              <a:extLst>
                <a:ext uri="{FF2B5EF4-FFF2-40B4-BE49-F238E27FC236}">
                  <a16:creationId xmlns:a16="http://schemas.microsoft.com/office/drawing/2014/main" id="{72BBF672-7631-6868-2C91-BBB01623E5C3}"/>
                </a:ext>
              </a:extLst>
            </p:cNvPr>
            <p:cNvSpPr/>
            <p:nvPr/>
          </p:nvSpPr>
          <p:spPr>
            <a:xfrm>
              <a:off x="4251375" y="4049300"/>
              <a:ext cx="90075" cy="89800"/>
            </a:xfrm>
            <a:custGeom>
              <a:avLst/>
              <a:gdLst/>
              <a:ahLst/>
              <a:cxnLst/>
              <a:rect l="l" t="t" r="r" b="b"/>
              <a:pathLst>
                <a:path w="3603" h="3592" extrusionOk="0">
                  <a:moveTo>
                    <a:pt x="1801" y="0"/>
                  </a:moveTo>
                  <a:cubicBezTo>
                    <a:pt x="807" y="0"/>
                    <a:pt x="0" y="807"/>
                    <a:pt x="0" y="1801"/>
                  </a:cubicBezTo>
                  <a:cubicBezTo>
                    <a:pt x="0" y="2795"/>
                    <a:pt x="807" y="3592"/>
                    <a:pt x="1801" y="3592"/>
                  </a:cubicBezTo>
                  <a:cubicBezTo>
                    <a:pt x="2795" y="3592"/>
                    <a:pt x="3602" y="2795"/>
                    <a:pt x="3602" y="1801"/>
                  </a:cubicBezTo>
                  <a:cubicBezTo>
                    <a:pt x="3602" y="807"/>
                    <a:pt x="2795" y="0"/>
                    <a:pt x="1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914;p44">
              <a:extLst>
                <a:ext uri="{FF2B5EF4-FFF2-40B4-BE49-F238E27FC236}">
                  <a16:creationId xmlns:a16="http://schemas.microsoft.com/office/drawing/2014/main" id="{16E01705-A531-6DA9-C0F7-4293BCD141B2}"/>
                </a:ext>
              </a:extLst>
            </p:cNvPr>
            <p:cNvSpPr/>
            <p:nvPr/>
          </p:nvSpPr>
          <p:spPr>
            <a:xfrm>
              <a:off x="4303525" y="4000325"/>
              <a:ext cx="104350" cy="104600"/>
            </a:xfrm>
            <a:custGeom>
              <a:avLst/>
              <a:gdLst/>
              <a:ahLst/>
              <a:cxnLst/>
              <a:rect l="l" t="t" r="r" b="b"/>
              <a:pathLst>
                <a:path w="4174" h="4184" extrusionOk="0">
                  <a:moveTo>
                    <a:pt x="2087" y="0"/>
                  </a:moveTo>
                  <a:cubicBezTo>
                    <a:pt x="935" y="0"/>
                    <a:pt x="1" y="936"/>
                    <a:pt x="1" y="2087"/>
                  </a:cubicBezTo>
                  <a:cubicBezTo>
                    <a:pt x="1" y="3248"/>
                    <a:pt x="935" y="4183"/>
                    <a:pt x="2087" y="4183"/>
                  </a:cubicBezTo>
                  <a:cubicBezTo>
                    <a:pt x="3238" y="4183"/>
                    <a:pt x="4173" y="3248"/>
                    <a:pt x="4173" y="2087"/>
                  </a:cubicBezTo>
                  <a:cubicBezTo>
                    <a:pt x="4173" y="936"/>
                    <a:pt x="3238" y="0"/>
                    <a:pt x="20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915;p44">
              <a:extLst>
                <a:ext uri="{FF2B5EF4-FFF2-40B4-BE49-F238E27FC236}">
                  <a16:creationId xmlns:a16="http://schemas.microsoft.com/office/drawing/2014/main" id="{9B820053-DBC1-1742-A7DB-C6B759B76DB2}"/>
                </a:ext>
              </a:extLst>
            </p:cNvPr>
            <p:cNvSpPr/>
            <p:nvPr/>
          </p:nvSpPr>
          <p:spPr>
            <a:xfrm>
              <a:off x="4379800" y="3990725"/>
              <a:ext cx="104575" cy="104575"/>
            </a:xfrm>
            <a:custGeom>
              <a:avLst/>
              <a:gdLst/>
              <a:ahLst/>
              <a:cxnLst/>
              <a:rect l="l" t="t" r="r" b="b"/>
              <a:pathLst>
                <a:path w="4183" h="4183" extrusionOk="0">
                  <a:moveTo>
                    <a:pt x="2087" y="1"/>
                  </a:moveTo>
                  <a:cubicBezTo>
                    <a:pt x="935" y="1"/>
                    <a:pt x="0" y="935"/>
                    <a:pt x="0" y="2087"/>
                  </a:cubicBezTo>
                  <a:cubicBezTo>
                    <a:pt x="0" y="3248"/>
                    <a:pt x="935" y="4183"/>
                    <a:pt x="2087" y="4183"/>
                  </a:cubicBezTo>
                  <a:cubicBezTo>
                    <a:pt x="3248" y="4183"/>
                    <a:pt x="4182" y="3248"/>
                    <a:pt x="4182" y="2087"/>
                  </a:cubicBezTo>
                  <a:cubicBezTo>
                    <a:pt x="4182" y="935"/>
                    <a:pt x="3248" y="1"/>
                    <a:pt x="2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916;p44">
              <a:extLst>
                <a:ext uri="{FF2B5EF4-FFF2-40B4-BE49-F238E27FC236}">
                  <a16:creationId xmlns:a16="http://schemas.microsoft.com/office/drawing/2014/main" id="{42CEACAA-B8D9-8D49-119C-636C2D27D5C6}"/>
                </a:ext>
              </a:extLst>
            </p:cNvPr>
            <p:cNvSpPr/>
            <p:nvPr/>
          </p:nvSpPr>
          <p:spPr>
            <a:xfrm>
              <a:off x="4447700" y="4005000"/>
              <a:ext cx="104325" cy="104350"/>
            </a:xfrm>
            <a:custGeom>
              <a:avLst/>
              <a:gdLst/>
              <a:ahLst/>
              <a:cxnLst/>
              <a:rect l="l" t="t" r="r" b="b"/>
              <a:pathLst>
                <a:path w="4173" h="4174" extrusionOk="0">
                  <a:moveTo>
                    <a:pt x="2087" y="1"/>
                  </a:moveTo>
                  <a:cubicBezTo>
                    <a:pt x="935" y="1"/>
                    <a:pt x="0" y="935"/>
                    <a:pt x="0" y="2087"/>
                  </a:cubicBezTo>
                  <a:cubicBezTo>
                    <a:pt x="0" y="3238"/>
                    <a:pt x="935" y="4173"/>
                    <a:pt x="2087" y="4173"/>
                  </a:cubicBezTo>
                  <a:cubicBezTo>
                    <a:pt x="3238" y="4173"/>
                    <a:pt x="4173" y="3238"/>
                    <a:pt x="4173" y="2087"/>
                  </a:cubicBezTo>
                  <a:cubicBezTo>
                    <a:pt x="4173" y="935"/>
                    <a:pt x="3238" y="1"/>
                    <a:pt x="2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917;p44">
              <a:extLst>
                <a:ext uri="{FF2B5EF4-FFF2-40B4-BE49-F238E27FC236}">
                  <a16:creationId xmlns:a16="http://schemas.microsoft.com/office/drawing/2014/main" id="{D9E5D887-BBD3-6AC1-69C1-BF64AC00A34E}"/>
                </a:ext>
              </a:extLst>
            </p:cNvPr>
            <p:cNvSpPr/>
            <p:nvPr/>
          </p:nvSpPr>
          <p:spPr>
            <a:xfrm>
              <a:off x="4496900" y="4045100"/>
              <a:ext cx="104575" cy="104600"/>
            </a:xfrm>
            <a:custGeom>
              <a:avLst/>
              <a:gdLst/>
              <a:ahLst/>
              <a:cxnLst/>
              <a:rect l="l" t="t" r="r" b="b"/>
              <a:pathLst>
                <a:path w="4183" h="4184" extrusionOk="0">
                  <a:moveTo>
                    <a:pt x="2096" y="0"/>
                  </a:moveTo>
                  <a:cubicBezTo>
                    <a:pt x="935" y="0"/>
                    <a:pt x="1" y="936"/>
                    <a:pt x="1" y="2087"/>
                  </a:cubicBezTo>
                  <a:cubicBezTo>
                    <a:pt x="1" y="3248"/>
                    <a:pt x="935" y="4183"/>
                    <a:pt x="2096" y="4183"/>
                  </a:cubicBezTo>
                  <a:cubicBezTo>
                    <a:pt x="3248" y="4183"/>
                    <a:pt x="4183" y="3248"/>
                    <a:pt x="4183" y="2087"/>
                  </a:cubicBezTo>
                  <a:cubicBezTo>
                    <a:pt x="4183" y="936"/>
                    <a:pt x="3248" y="0"/>
                    <a:pt x="20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918;p44">
              <a:extLst>
                <a:ext uri="{FF2B5EF4-FFF2-40B4-BE49-F238E27FC236}">
                  <a16:creationId xmlns:a16="http://schemas.microsoft.com/office/drawing/2014/main" id="{6065AAD8-3E08-4600-718C-28F1F05DE32C}"/>
                </a:ext>
              </a:extLst>
            </p:cNvPr>
            <p:cNvSpPr/>
            <p:nvPr/>
          </p:nvSpPr>
          <p:spPr>
            <a:xfrm>
              <a:off x="4491975" y="4099475"/>
              <a:ext cx="104350" cy="104575"/>
            </a:xfrm>
            <a:custGeom>
              <a:avLst/>
              <a:gdLst/>
              <a:ahLst/>
              <a:cxnLst/>
              <a:rect l="l" t="t" r="r" b="b"/>
              <a:pathLst>
                <a:path w="4174" h="4183" extrusionOk="0">
                  <a:moveTo>
                    <a:pt x="2087" y="1"/>
                  </a:moveTo>
                  <a:cubicBezTo>
                    <a:pt x="935" y="1"/>
                    <a:pt x="1" y="935"/>
                    <a:pt x="1" y="2087"/>
                  </a:cubicBezTo>
                  <a:cubicBezTo>
                    <a:pt x="1" y="3248"/>
                    <a:pt x="935" y="4183"/>
                    <a:pt x="2087" y="4183"/>
                  </a:cubicBezTo>
                  <a:cubicBezTo>
                    <a:pt x="3238" y="4183"/>
                    <a:pt x="4173" y="3248"/>
                    <a:pt x="4173" y="2087"/>
                  </a:cubicBezTo>
                  <a:cubicBezTo>
                    <a:pt x="4173" y="935"/>
                    <a:pt x="3238" y="1"/>
                    <a:pt x="2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919;p44">
              <a:extLst>
                <a:ext uri="{FF2B5EF4-FFF2-40B4-BE49-F238E27FC236}">
                  <a16:creationId xmlns:a16="http://schemas.microsoft.com/office/drawing/2014/main" id="{0203BED2-C842-5EDD-EA8B-11FF7149D3E7}"/>
                </a:ext>
              </a:extLst>
            </p:cNvPr>
            <p:cNvSpPr/>
            <p:nvPr/>
          </p:nvSpPr>
          <p:spPr>
            <a:xfrm>
              <a:off x="4502325" y="4182275"/>
              <a:ext cx="50450" cy="65250"/>
            </a:xfrm>
            <a:custGeom>
              <a:avLst/>
              <a:gdLst/>
              <a:ahLst/>
              <a:cxnLst/>
              <a:rect l="l" t="t" r="r" b="b"/>
              <a:pathLst>
                <a:path w="2018" h="2610" extrusionOk="0">
                  <a:moveTo>
                    <a:pt x="1021" y="1"/>
                  </a:moveTo>
                  <a:cubicBezTo>
                    <a:pt x="921" y="1"/>
                    <a:pt x="816" y="20"/>
                    <a:pt x="709" y="64"/>
                  </a:cubicBezTo>
                  <a:cubicBezTo>
                    <a:pt x="285" y="241"/>
                    <a:pt x="108" y="713"/>
                    <a:pt x="49" y="1156"/>
                  </a:cubicBezTo>
                  <a:cubicBezTo>
                    <a:pt x="0" y="1491"/>
                    <a:pt x="0" y="1855"/>
                    <a:pt x="167" y="2150"/>
                  </a:cubicBezTo>
                  <a:cubicBezTo>
                    <a:pt x="311" y="2413"/>
                    <a:pt x="600" y="2610"/>
                    <a:pt x="898" y="2610"/>
                  </a:cubicBezTo>
                  <a:cubicBezTo>
                    <a:pt x="946" y="2610"/>
                    <a:pt x="995" y="2604"/>
                    <a:pt x="1043" y="2593"/>
                  </a:cubicBezTo>
                  <a:cubicBezTo>
                    <a:pt x="1190" y="2554"/>
                    <a:pt x="1328" y="2465"/>
                    <a:pt x="1437" y="2357"/>
                  </a:cubicBezTo>
                  <a:cubicBezTo>
                    <a:pt x="1811" y="2032"/>
                    <a:pt x="2017" y="1540"/>
                    <a:pt x="1997" y="1068"/>
                  </a:cubicBezTo>
                  <a:cubicBezTo>
                    <a:pt x="1981" y="562"/>
                    <a:pt x="1559" y="1"/>
                    <a:pt x="1021"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920;p44">
              <a:extLst>
                <a:ext uri="{FF2B5EF4-FFF2-40B4-BE49-F238E27FC236}">
                  <a16:creationId xmlns:a16="http://schemas.microsoft.com/office/drawing/2014/main" id="{8B01D647-AE20-0EE4-064A-87269D987CD2}"/>
                </a:ext>
              </a:extLst>
            </p:cNvPr>
            <p:cNvSpPr/>
            <p:nvPr/>
          </p:nvSpPr>
          <p:spPr>
            <a:xfrm>
              <a:off x="4513625" y="4189900"/>
              <a:ext cx="36175" cy="49200"/>
            </a:xfrm>
            <a:custGeom>
              <a:avLst/>
              <a:gdLst/>
              <a:ahLst/>
              <a:cxnLst/>
              <a:rect l="l" t="t" r="r" b="b"/>
              <a:pathLst>
                <a:path w="1447" h="1968" extrusionOk="0">
                  <a:moveTo>
                    <a:pt x="662" y="1"/>
                  </a:moveTo>
                  <a:cubicBezTo>
                    <a:pt x="642" y="1"/>
                    <a:pt x="621" y="2"/>
                    <a:pt x="601" y="5"/>
                  </a:cubicBezTo>
                  <a:cubicBezTo>
                    <a:pt x="502" y="25"/>
                    <a:pt x="424" y="74"/>
                    <a:pt x="355" y="143"/>
                  </a:cubicBezTo>
                  <a:cubicBezTo>
                    <a:pt x="109" y="379"/>
                    <a:pt x="50" y="743"/>
                    <a:pt x="10" y="1077"/>
                  </a:cubicBezTo>
                  <a:cubicBezTo>
                    <a:pt x="10" y="1097"/>
                    <a:pt x="1" y="1127"/>
                    <a:pt x="20" y="1156"/>
                  </a:cubicBezTo>
                  <a:cubicBezTo>
                    <a:pt x="30" y="1176"/>
                    <a:pt x="50" y="1186"/>
                    <a:pt x="69" y="1206"/>
                  </a:cubicBezTo>
                  <a:cubicBezTo>
                    <a:pt x="168" y="1274"/>
                    <a:pt x="276" y="1344"/>
                    <a:pt x="375" y="1412"/>
                  </a:cubicBezTo>
                  <a:cubicBezTo>
                    <a:pt x="424" y="1442"/>
                    <a:pt x="483" y="1491"/>
                    <a:pt x="483" y="1550"/>
                  </a:cubicBezTo>
                  <a:cubicBezTo>
                    <a:pt x="483" y="1580"/>
                    <a:pt x="473" y="1609"/>
                    <a:pt x="453" y="1639"/>
                  </a:cubicBezTo>
                  <a:cubicBezTo>
                    <a:pt x="375" y="1766"/>
                    <a:pt x="246" y="1875"/>
                    <a:pt x="99" y="1943"/>
                  </a:cubicBezTo>
                  <a:cubicBezTo>
                    <a:pt x="99" y="1943"/>
                    <a:pt x="177" y="1967"/>
                    <a:pt x="297" y="1967"/>
                  </a:cubicBezTo>
                  <a:cubicBezTo>
                    <a:pt x="485" y="1967"/>
                    <a:pt x="776" y="1909"/>
                    <a:pt x="1034" y="1609"/>
                  </a:cubicBezTo>
                  <a:cubicBezTo>
                    <a:pt x="1447" y="1117"/>
                    <a:pt x="1250" y="448"/>
                    <a:pt x="1250" y="448"/>
                  </a:cubicBezTo>
                  <a:cubicBezTo>
                    <a:pt x="1171" y="330"/>
                    <a:pt x="1093" y="211"/>
                    <a:pt x="994" y="123"/>
                  </a:cubicBezTo>
                  <a:cubicBezTo>
                    <a:pt x="902" y="47"/>
                    <a:pt x="781" y="1"/>
                    <a:pt x="662" y="1"/>
                  </a:cubicBezTo>
                  <a:close/>
                </a:path>
              </a:pathLst>
            </a:custGeom>
            <a:solidFill>
              <a:srgbClr val="F26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921;p44">
              <a:extLst>
                <a:ext uri="{FF2B5EF4-FFF2-40B4-BE49-F238E27FC236}">
                  <a16:creationId xmlns:a16="http://schemas.microsoft.com/office/drawing/2014/main" id="{4D8557E9-A371-BF02-73ED-A1CADC04F09B}"/>
                </a:ext>
              </a:extLst>
            </p:cNvPr>
            <p:cNvSpPr/>
            <p:nvPr/>
          </p:nvSpPr>
          <p:spPr>
            <a:xfrm>
              <a:off x="4511900" y="4188375"/>
              <a:ext cx="33000" cy="50125"/>
            </a:xfrm>
            <a:custGeom>
              <a:avLst/>
              <a:gdLst/>
              <a:ahLst/>
              <a:cxnLst/>
              <a:rect l="l" t="t" r="r" b="b"/>
              <a:pathLst>
                <a:path w="1320" h="2005" extrusionOk="0">
                  <a:moveTo>
                    <a:pt x="710" y="0"/>
                  </a:moveTo>
                  <a:cubicBezTo>
                    <a:pt x="684" y="0"/>
                    <a:pt x="657" y="2"/>
                    <a:pt x="630" y="7"/>
                  </a:cubicBezTo>
                  <a:cubicBezTo>
                    <a:pt x="552" y="27"/>
                    <a:pt x="483" y="66"/>
                    <a:pt x="414" y="115"/>
                  </a:cubicBezTo>
                  <a:cubicBezTo>
                    <a:pt x="355" y="165"/>
                    <a:pt x="306" y="224"/>
                    <a:pt x="256" y="283"/>
                  </a:cubicBezTo>
                  <a:cubicBezTo>
                    <a:pt x="168" y="410"/>
                    <a:pt x="109" y="548"/>
                    <a:pt x="70" y="696"/>
                  </a:cubicBezTo>
                  <a:cubicBezTo>
                    <a:pt x="40" y="843"/>
                    <a:pt x="20" y="981"/>
                    <a:pt x="1" y="1129"/>
                  </a:cubicBezTo>
                  <a:lnTo>
                    <a:pt x="1" y="1197"/>
                  </a:lnTo>
                  <a:cubicBezTo>
                    <a:pt x="1" y="1227"/>
                    <a:pt x="20" y="1267"/>
                    <a:pt x="50" y="1286"/>
                  </a:cubicBezTo>
                  <a:cubicBezTo>
                    <a:pt x="89" y="1326"/>
                    <a:pt x="119" y="1335"/>
                    <a:pt x="149" y="1355"/>
                  </a:cubicBezTo>
                  <a:cubicBezTo>
                    <a:pt x="208" y="1394"/>
                    <a:pt x="267" y="1434"/>
                    <a:pt x="326" y="1464"/>
                  </a:cubicBezTo>
                  <a:cubicBezTo>
                    <a:pt x="385" y="1503"/>
                    <a:pt x="453" y="1542"/>
                    <a:pt x="493" y="1571"/>
                  </a:cubicBezTo>
                  <a:cubicBezTo>
                    <a:pt x="503" y="1591"/>
                    <a:pt x="512" y="1611"/>
                    <a:pt x="503" y="1630"/>
                  </a:cubicBezTo>
                  <a:cubicBezTo>
                    <a:pt x="503" y="1650"/>
                    <a:pt x="483" y="1690"/>
                    <a:pt x="463" y="1709"/>
                  </a:cubicBezTo>
                  <a:cubicBezTo>
                    <a:pt x="394" y="1827"/>
                    <a:pt x="296" y="1926"/>
                    <a:pt x="168" y="2004"/>
                  </a:cubicBezTo>
                  <a:cubicBezTo>
                    <a:pt x="306" y="1965"/>
                    <a:pt x="434" y="1877"/>
                    <a:pt x="532" y="1759"/>
                  </a:cubicBezTo>
                  <a:cubicBezTo>
                    <a:pt x="552" y="1729"/>
                    <a:pt x="571" y="1700"/>
                    <a:pt x="591" y="1660"/>
                  </a:cubicBezTo>
                  <a:cubicBezTo>
                    <a:pt x="611" y="1621"/>
                    <a:pt x="601" y="1552"/>
                    <a:pt x="571" y="1512"/>
                  </a:cubicBezTo>
                  <a:cubicBezTo>
                    <a:pt x="552" y="1473"/>
                    <a:pt x="512" y="1444"/>
                    <a:pt x="483" y="1424"/>
                  </a:cubicBezTo>
                  <a:lnTo>
                    <a:pt x="394" y="1365"/>
                  </a:lnTo>
                  <a:cubicBezTo>
                    <a:pt x="345" y="1316"/>
                    <a:pt x="286" y="1276"/>
                    <a:pt x="227" y="1237"/>
                  </a:cubicBezTo>
                  <a:cubicBezTo>
                    <a:pt x="197" y="1217"/>
                    <a:pt x="158" y="1197"/>
                    <a:pt x="149" y="1188"/>
                  </a:cubicBezTo>
                  <a:lnTo>
                    <a:pt x="149" y="1178"/>
                  </a:lnTo>
                  <a:cubicBezTo>
                    <a:pt x="149" y="1178"/>
                    <a:pt x="149" y="1158"/>
                    <a:pt x="158" y="1149"/>
                  </a:cubicBezTo>
                  <a:cubicBezTo>
                    <a:pt x="178" y="1001"/>
                    <a:pt x="197" y="863"/>
                    <a:pt x="227" y="735"/>
                  </a:cubicBezTo>
                  <a:cubicBezTo>
                    <a:pt x="256" y="607"/>
                    <a:pt x="306" y="479"/>
                    <a:pt x="385" y="371"/>
                  </a:cubicBezTo>
                  <a:cubicBezTo>
                    <a:pt x="453" y="263"/>
                    <a:pt x="552" y="174"/>
                    <a:pt x="660" y="135"/>
                  </a:cubicBezTo>
                  <a:cubicBezTo>
                    <a:pt x="692" y="124"/>
                    <a:pt x="726" y="119"/>
                    <a:pt x="760" y="119"/>
                  </a:cubicBezTo>
                  <a:cubicBezTo>
                    <a:pt x="851" y="119"/>
                    <a:pt x="946" y="154"/>
                    <a:pt x="1024" y="204"/>
                  </a:cubicBezTo>
                  <a:cubicBezTo>
                    <a:pt x="1133" y="283"/>
                    <a:pt x="1231" y="391"/>
                    <a:pt x="1319" y="509"/>
                  </a:cubicBezTo>
                  <a:cubicBezTo>
                    <a:pt x="1260" y="371"/>
                    <a:pt x="1181" y="243"/>
                    <a:pt x="1074" y="145"/>
                  </a:cubicBezTo>
                  <a:cubicBezTo>
                    <a:pt x="982" y="62"/>
                    <a:pt x="850" y="0"/>
                    <a:pt x="7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922;p44">
              <a:extLst>
                <a:ext uri="{FF2B5EF4-FFF2-40B4-BE49-F238E27FC236}">
                  <a16:creationId xmlns:a16="http://schemas.microsoft.com/office/drawing/2014/main" id="{5398310F-FDB2-5A8F-5E39-E249C9B28D38}"/>
                </a:ext>
              </a:extLst>
            </p:cNvPr>
            <p:cNvSpPr/>
            <p:nvPr/>
          </p:nvSpPr>
          <p:spPr>
            <a:xfrm>
              <a:off x="4448200" y="4248075"/>
              <a:ext cx="113425" cy="140750"/>
            </a:xfrm>
            <a:custGeom>
              <a:avLst/>
              <a:gdLst/>
              <a:ahLst/>
              <a:cxnLst/>
              <a:rect l="l" t="t" r="r" b="b"/>
              <a:pathLst>
                <a:path w="4537" h="5630" extrusionOk="0">
                  <a:moveTo>
                    <a:pt x="3011" y="1"/>
                  </a:moveTo>
                  <a:lnTo>
                    <a:pt x="0" y="4035"/>
                  </a:lnTo>
                  <a:lnTo>
                    <a:pt x="561" y="5630"/>
                  </a:lnTo>
                  <a:lnTo>
                    <a:pt x="4536" y="4331"/>
                  </a:lnTo>
                  <a:lnTo>
                    <a:pt x="3011" y="1"/>
                  </a:ln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923;p44">
              <a:extLst>
                <a:ext uri="{FF2B5EF4-FFF2-40B4-BE49-F238E27FC236}">
                  <a16:creationId xmlns:a16="http://schemas.microsoft.com/office/drawing/2014/main" id="{D2C9DE33-8E0F-FC3B-C3A8-660E83ADF65F}"/>
                </a:ext>
              </a:extLst>
            </p:cNvPr>
            <p:cNvSpPr/>
            <p:nvPr/>
          </p:nvSpPr>
          <p:spPr>
            <a:xfrm>
              <a:off x="4451875" y="4249050"/>
              <a:ext cx="68425" cy="111725"/>
            </a:xfrm>
            <a:custGeom>
              <a:avLst/>
              <a:gdLst/>
              <a:ahLst/>
              <a:cxnLst/>
              <a:rect l="l" t="t" r="r" b="b"/>
              <a:pathLst>
                <a:path w="2737" h="4469" extrusionOk="0">
                  <a:moveTo>
                    <a:pt x="2687" y="1"/>
                  </a:moveTo>
                  <a:lnTo>
                    <a:pt x="2687" y="1"/>
                  </a:lnTo>
                  <a:cubicBezTo>
                    <a:pt x="2668" y="463"/>
                    <a:pt x="2579" y="916"/>
                    <a:pt x="2461" y="1349"/>
                  </a:cubicBezTo>
                  <a:cubicBezTo>
                    <a:pt x="2333" y="1792"/>
                    <a:pt x="2165" y="2215"/>
                    <a:pt x="1939" y="2599"/>
                  </a:cubicBezTo>
                  <a:cubicBezTo>
                    <a:pt x="1703" y="2993"/>
                    <a:pt x="1428" y="3347"/>
                    <a:pt x="1103" y="3662"/>
                  </a:cubicBezTo>
                  <a:cubicBezTo>
                    <a:pt x="778" y="3977"/>
                    <a:pt x="414" y="4262"/>
                    <a:pt x="0" y="4469"/>
                  </a:cubicBezTo>
                  <a:cubicBezTo>
                    <a:pt x="444" y="4331"/>
                    <a:pt x="837" y="4065"/>
                    <a:pt x="1191" y="3760"/>
                  </a:cubicBezTo>
                  <a:cubicBezTo>
                    <a:pt x="1369" y="3612"/>
                    <a:pt x="1526" y="3435"/>
                    <a:pt x="1684" y="3258"/>
                  </a:cubicBezTo>
                  <a:cubicBezTo>
                    <a:pt x="1821" y="3071"/>
                    <a:pt x="1969" y="2884"/>
                    <a:pt x="2077" y="2687"/>
                  </a:cubicBezTo>
                  <a:cubicBezTo>
                    <a:pt x="2205" y="2481"/>
                    <a:pt x="2303" y="2274"/>
                    <a:pt x="2392" y="2057"/>
                  </a:cubicBezTo>
                  <a:cubicBezTo>
                    <a:pt x="2471" y="1831"/>
                    <a:pt x="2539" y="1615"/>
                    <a:pt x="2589" y="1379"/>
                  </a:cubicBezTo>
                  <a:cubicBezTo>
                    <a:pt x="2687" y="926"/>
                    <a:pt x="2736" y="463"/>
                    <a:pt x="26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924;p44">
              <a:extLst>
                <a:ext uri="{FF2B5EF4-FFF2-40B4-BE49-F238E27FC236}">
                  <a16:creationId xmlns:a16="http://schemas.microsoft.com/office/drawing/2014/main" id="{77C7C375-B6C0-70CE-39DF-50C6E036F1B8}"/>
                </a:ext>
              </a:extLst>
            </p:cNvPr>
            <p:cNvSpPr/>
            <p:nvPr/>
          </p:nvSpPr>
          <p:spPr>
            <a:xfrm>
              <a:off x="4364550" y="4341700"/>
              <a:ext cx="408150" cy="419600"/>
            </a:xfrm>
            <a:custGeom>
              <a:avLst/>
              <a:gdLst/>
              <a:ahLst/>
              <a:cxnLst/>
              <a:rect l="l" t="t" r="r" b="b"/>
              <a:pathLst>
                <a:path w="16326" h="16784" extrusionOk="0">
                  <a:moveTo>
                    <a:pt x="7548" y="0"/>
                  </a:moveTo>
                  <a:cubicBezTo>
                    <a:pt x="4787" y="0"/>
                    <a:pt x="3324" y="1496"/>
                    <a:pt x="2441" y="3380"/>
                  </a:cubicBezTo>
                  <a:cubicBezTo>
                    <a:pt x="1387" y="5605"/>
                    <a:pt x="0" y="9354"/>
                    <a:pt x="0" y="9354"/>
                  </a:cubicBezTo>
                  <a:lnTo>
                    <a:pt x="797" y="16784"/>
                  </a:lnTo>
                  <a:lnTo>
                    <a:pt x="16326" y="15947"/>
                  </a:lnTo>
                  <a:lnTo>
                    <a:pt x="15499" y="6362"/>
                  </a:lnTo>
                  <a:cubicBezTo>
                    <a:pt x="15499" y="6362"/>
                    <a:pt x="13000" y="831"/>
                    <a:pt x="9172" y="153"/>
                  </a:cubicBezTo>
                  <a:cubicBezTo>
                    <a:pt x="8586" y="49"/>
                    <a:pt x="8046" y="0"/>
                    <a:pt x="7548" y="0"/>
                  </a:cubicBez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925;p44">
              <a:extLst>
                <a:ext uri="{FF2B5EF4-FFF2-40B4-BE49-F238E27FC236}">
                  <a16:creationId xmlns:a16="http://schemas.microsoft.com/office/drawing/2014/main" id="{0578C8B4-1594-9850-8FB1-575D47C8712C}"/>
                </a:ext>
              </a:extLst>
            </p:cNvPr>
            <p:cNvSpPr/>
            <p:nvPr/>
          </p:nvSpPr>
          <p:spPr>
            <a:xfrm>
              <a:off x="4467875" y="4627950"/>
              <a:ext cx="46275" cy="57325"/>
            </a:xfrm>
            <a:custGeom>
              <a:avLst/>
              <a:gdLst/>
              <a:ahLst/>
              <a:cxnLst/>
              <a:rect l="l" t="t" r="r" b="b"/>
              <a:pathLst>
                <a:path w="1851" h="2293" extrusionOk="0">
                  <a:moveTo>
                    <a:pt x="591" y="0"/>
                  </a:moveTo>
                  <a:lnTo>
                    <a:pt x="0" y="1112"/>
                  </a:lnTo>
                  <a:lnTo>
                    <a:pt x="1850" y="2293"/>
                  </a:lnTo>
                  <a:cubicBezTo>
                    <a:pt x="1850" y="2293"/>
                    <a:pt x="1742" y="1712"/>
                    <a:pt x="1398" y="1102"/>
                  </a:cubicBezTo>
                  <a:cubicBezTo>
                    <a:pt x="1063" y="482"/>
                    <a:pt x="591" y="0"/>
                    <a:pt x="5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926;p44">
              <a:extLst>
                <a:ext uri="{FF2B5EF4-FFF2-40B4-BE49-F238E27FC236}">
                  <a16:creationId xmlns:a16="http://schemas.microsoft.com/office/drawing/2014/main" id="{B11F69BA-0DBC-38E6-B9B6-0D32160DC854}"/>
                </a:ext>
              </a:extLst>
            </p:cNvPr>
            <p:cNvSpPr/>
            <p:nvPr/>
          </p:nvSpPr>
          <p:spPr>
            <a:xfrm>
              <a:off x="4082825" y="4575525"/>
              <a:ext cx="399825" cy="219950"/>
            </a:xfrm>
            <a:custGeom>
              <a:avLst/>
              <a:gdLst/>
              <a:ahLst/>
              <a:cxnLst/>
              <a:rect l="l" t="t" r="r" b="b"/>
              <a:pathLst>
                <a:path w="15993" h="8798" extrusionOk="0">
                  <a:moveTo>
                    <a:pt x="11274" y="1"/>
                  </a:moveTo>
                  <a:cubicBezTo>
                    <a:pt x="11271" y="1"/>
                    <a:pt x="11269" y="1"/>
                    <a:pt x="11269" y="1"/>
                  </a:cubicBezTo>
                  <a:lnTo>
                    <a:pt x="9104" y="5522"/>
                  </a:lnTo>
                  <a:cubicBezTo>
                    <a:pt x="9104" y="5522"/>
                    <a:pt x="2530" y="6585"/>
                    <a:pt x="1330" y="6860"/>
                  </a:cubicBezTo>
                  <a:cubicBezTo>
                    <a:pt x="119" y="7145"/>
                    <a:pt x="1" y="8120"/>
                    <a:pt x="1" y="8120"/>
                  </a:cubicBezTo>
                  <a:lnTo>
                    <a:pt x="2914" y="7932"/>
                  </a:lnTo>
                  <a:cubicBezTo>
                    <a:pt x="2914" y="7932"/>
                    <a:pt x="8975" y="8797"/>
                    <a:pt x="11157" y="8797"/>
                  </a:cubicBezTo>
                  <a:cubicBezTo>
                    <a:pt x="11338" y="8797"/>
                    <a:pt x="11491" y="8792"/>
                    <a:pt x="11613" y="8779"/>
                  </a:cubicBezTo>
                  <a:cubicBezTo>
                    <a:pt x="13198" y="8621"/>
                    <a:pt x="15993" y="2097"/>
                    <a:pt x="15993" y="2097"/>
                  </a:cubicBezTo>
                  <a:cubicBezTo>
                    <a:pt x="15993" y="2097"/>
                    <a:pt x="14969" y="936"/>
                    <a:pt x="13690" y="463"/>
                  </a:cubicBezTo>
                  <a:cubicBezTo>
                    <a:pt x="12460" y="9"/>
                    <a:pt x="11357" y="1"/>
                    <a:pt x="11274"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927;p44">
              <a:extLst>
                <a:ext uri="{FF2B5EF4-FFF2-40B4-BE49-F238E27FC236}">
                  <a16:creationId xmlns:a16="http://schemas.microsoft.com/office/drawing/2014/main" id="{8E9FB573-8D26-40C6-88CD-40918DC3EF1D}"/>
                </a:ext>
              </a:extLst>
            </p:cNvPr>
            <p:cNvSpPr/>
            <p:nvPr/>
          </p:nvSpPr>
          <p:spPr>
            <a:xfrm>
              <a:off x="4375375" y="4201575"/>
              <a:ext cx="38400" cy="77025"/>
            </a:xfrm>
            <a:custGeom>
              <a:avLst/>
              <a:gdLst/>
              <a:ahLst/>
              <a:cxnLst/>
              <a:rect l="l" t="t" r="r" b="b"/>
              <a:pathLst>
                <a:path w="1536" h="3081" extrusionOk="0">
                  <a:moveTo>
                    <a:pt x="364" y="0"/>
                  </a:moveTo>
                  <a:lnTo>
                    <a:pt x="364" y="0"/>
                  </a:lnTo>
                  <a:cubicBezTo>
                    <a:pt x="246" y="236"/>
                    <a:pt x="167" y="483"/>
                    <a:pt x="108" y="729"/>
                  </a:cubicBezTo>
                  <a:cubicBezTo>
                    <a:pt x="49" y="984"/>
                    <a:pt x="20" y="1240"/>
                    <a:pt x="10" y="1506"/>
                  </a:cubicBezTo>
                  <a:cubicBezTo>
                    <a:pt x="0" y="1634"/>
                    <a:pt x="0" y="1762"/>
                    <a:pt x="10" y="1890"/>
                  </a:cubicBezTo>
                  <a:cubicBezTo>
                    <a:pt x="20" y="2018"/>
                    <a:pt x="20" y="2146"/>
                    <a:pt x="40" y="2274"/>
                  </a:cubicBezTo>
                  <a:cubicBezTo>
                    <a:pt x="59" y="2412"/>
                    <a:pt x="69" y="2539"/>
                    <a:pt x="99" y="2668"/>
                  </a:cubicBezTo>
                  <a:cubicBezTo>
                    <a:pt x="118" y="2727"/>
                    <a:pt x="128" y="2795"/>
                    <a:pt x="158" y="2854"/>
                  </a:cubicBezTo>
                  <a:cubicBezTo>
                    <a:pt x="167" y="2894"/>
                    <a:pt x="177" y="2923"/>
                    <a:pt x="187" y="2953"/>
                  </a:cubicBezTo>
                  <a:cubicBezTo>
                    <a:pt x="197" y="2972"/>
                    <a:pt x="206" y="2982"/>
                    <a:pt x="217" y="3002"/>
                  </a:cubicBezTo>
                  <a:cubicBezTo>
                    <a:pt x="217" y="3012"/>
                    <a:pt x="226" y="3022"/>
                    <a:pt x="226" y="3031"/>
                  </a:cubicBezTo>
                  <a:lnTo>
                    <a:pt x="256" y="3061"/>
                  </a:lnTo>
                  <a:lnTo>
                    <a:pt x="276" y="3081"/>
                  </a:lnTo>
                  <a:lnTo>
                    <a:pt x="305" y="3081"/>
                  </a:lnTo>
                  <a:cubicBezTo>
                    <a:pt x="423" y="3071"/>
                    <a:pt x="532" y="3051"/>
                    <a:pt x="639" y="3031"/>
                  </a:cubicBezTo>
                  <a:cubicBezTo>
                    <a:pt x="748" y="3002"/>
                    <a:pt x="856" y="2972"/>
                    <a:pt x="965" y="2933"/>
                  </a:cubicBezTo>
                  <a:cubicBezTo>
                    <a:pt x="1072" y="2894"/>
                    <a:pt x="1171" y="2854"/>
                    <a:pt x="1269" y="2805"/>
                  </a:cubicBezTo>
                  <a:lnTo>
                    <a:pt x="1417" y="2716"/>
                  </a:lnTo>
                  <a:cubicBezTo>
                    <a:pt x="1457" y="2687"/>
                    <a:pt x="1505" y="2648"/>
                    <a:pt x="1535" y="2609"/>
                  </a:cubicBezTo>
                  <a:lnTo>
                    <a:pt x="1535" y="2609"/>
                  </a:lnTo>
                  <a:cubicBezTo>
                    <a:pt x="1496" y="2648"/>
                    <a:pt x="1446" y="2668"/>
                    <a:pt x="1398" y="2687"/>
                  </a:cubicBezTo>
                  <a:cubicBezTo>
                    <a:pt x="1348" y="2716"/>
                    <a:pt x="1299" y="2736"/>
                    <a:pt x="1250" y="2746"/>
                  </a:cubicBezTo>
                  <a:cubicBezTo>
                    <a:pt x="1151" y="2786"/>
                    <a:pt x="1043" y="2815"/>
                    <a:pt x="935" y="2845"/>
                  </a:cubicBezTo>
                  <a:cubicBezTo>
                    <a:pt x="827" y="2864"/>
                    <a:pt x="728" y="2884"/>
                    <a:pt x="620" y="2904"/>
                  </a:cubicBezTo>
                  <a:cubicBezTo>
                    <a:pt x="526" y="2921"/>
                    <a:pt x="432" y="2930"/>
                    <a:pt x="344" y="2932"/>
                  </a:cubicBezTo>
                  <a:lnTo>
                    <a:pt x="344" y="2932"/>
                  </a:lnTo>
                  <a:cubicBezTo>
                    <a:pt x="344" y="2923"/>
                    <a:pt x="335" y="2913"/>
                    <a:pt x="335" y="2894"/>
                  </a:cubicBezTo>
                  <a:cubicBezTo>
                    <a:pt x="325" y="2864"/>
                    <a:pt x="315" y="2845"/>
                    <a:pt x="305" y="2815"/>
                  </a:cubicBezTo>
                  <a:cubicBezTo>
                    <a:pt x="285" y="2756"/>
                    <a:pt x="276" y="2697"/>
                    <a:pt x="265" y="2628"/>
                  </a:cubicBezTo>
                  <a:cubicBezTo>
                    <a:pt x="236" y="2510"/>
                    <a:pt x="217" y="2382"/>
                    <a:pt x="206" y="2264"/>
                  </a:cubicBezTo>
                  <a:cubicBezTo>
                    <a:pt x="187" y="2008"/>
                    <a:pt x="167" y="1752"/>
                    <a:pt x="167" y="1506"/>
                  </a:cubicBezTo>
                  <a:cubicBezTo>
                    <a:pt x="167" y="1250"/>
                    <a:pt x="177" y="1004"/>
                    <a:pt x="217" y="748"/>
                  </a:cubicBezTo>
                  <a:cubicBezTo>
                    <a:pt x="246" y="503"/>
                    <a:pt x="295" y="247"/>
                    <a:pt x="3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928;p44">
              <a:extLst>
                <a:ext uri="{FF2B5EF4-FFF2-40B4-BE49-F238E27FC236}">
                  <a16:creationId xmlns:a16="http://schemas.microsoft.com/office/drawing/2014/main" id="{68992A87-8B6C-A52C-9204-F184BD1E47D6}"/>
                </a:ext>
              </a:extLst>
            </p:cNvPr>
            <p:cNvSpPr/>
            <p:nvPr/>
          </p:nvSpPr>
          <p:spPr>
            <a:xfrm>
              <a:off x="4334775" y="4219025"/>
              <a:ext cx="30775" cy="12100"/>
            </a:xfrm>
            <a:custGeom>
              <a:avLst/>
              <a:gdLst/>
              <a:ahLst/>
              <a:cxnLst/>
              <a:rect l="l" t="t" r="r" b="b"/>
              <a:pathLst>
                <a:path w="1231" h="484" extrusionOk="0">
                  <a:moveTo>
                    <a:pt x="585" y="0"/>
                  </a:moveTo>
                  <a:cubicBezTo>
                    <a:pt x="442" y="0"/>
                    <a:pt x="317" y="57"/>
                    <a:pt x="217" y="139"/>
                  </a:cubicBezTo>
                  <a:cubicBezTo>
                    <a:pt x="109" y="238"/>
                    <a:pt x="39" y="345"/>
                    <a:pt x="0" y="474"/>
                  </a:cubicBezTo>
                  <a:cubicBezTo>
                    <a:pt x="98" y="385"/>
                    <a:pt x="197" y="306"/>
                    <a:pt x="295" y="247"/>
                  </a:cubicBezTo>
                  <a:cubicBezTo>
                    <a:pt x="394" y="198"/>
                    <a:pt x="502" y="168"/>
                    <a:pt x="610" y="168"/>
                  </a:cubicBezTo>
                  <a:cubicBezTo>
                    <a:pt x="709" y="179"/>
                    <a:pt x="817" y="218"/>
                    <a:pt x="925" y="277"/>
                  </a:cubicBezTo>
                  <a:cubicBezTo>
                    <a:pt x="1023" y="336"/>
                    <a:pt x="1132" y="404"/>
                    <a:pt x="1231" y="483"/>
                  </a:cubicBezTo>
                  <a:cubicBezTo>
                    <a:pt x="1181" y="365"/>
                    <a:pt x="1102" y="257"/>
                    <a:pt x="1004" y="168"/>
                  </a:cubicBezTo>
                  <a:cubicBezTo>
                    <a:pt x="896" y="80"/>
                    <a:pt x="768" y="11"/>
                    <a:pt x="620" y="1"/>
                  </a:cubicBezTo>
                  <a:cubicBezTo>
                    <a:pt x="609" y="1"/>
                    <a:pt x="597" y="0"/>
                    <a:pt x="5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929;p44">
              <a:extLst>
                <a:ext uri="{FF2B5EF4-FFF2-40B4-BE49-F238E27FC236}">
                  <a16:creationId xmlns:a16="http://schemas.microsoft.com/office/drawing/2014/main" id="{79BC583D-F6E0-220A-8658-BCAFE725F5FE}"/>
                </a:ext>
              </a:extLst>
            </p:cNvPr>
            <p:cNvSpPr/>
            <p:nvPr/>
          </p:nvSpPr>
          <p:spPr>
            <a:xfrm>
              <a:off x="4418900" y="4201275"/>
              <a:ext cx="14050" cy="17600"/>
            </a:xfrm>
            <a:custGeom>
              <a:avLst/>
              <a:gdLst/>
              <a:ahLst/>
              <a:cxnLst/>
              <a:rect l="l" t="t" r="r" b="b"/>
              <a:pathLst>
                <a:path w="562" h="704" extrusionOk="0">
                  <a:moveTo>
                    <a:pt x="245" y="1"/>
                  </a:moveTo>
                  <a:cubicBezTo>
                    <a:pt x="236" y="1"/>
                    <a:pt x="227" y="1"/>
                    <a:pt x="217" y="3"/>
                  </a:cubicBezTo>
                  <a:cubicBezTo>
                    <a:pt x="79" y="32"/>
                    <a:pt x="1" y="200"/>
                    <a:pt x="31" y="396"/>
                  </a:cubicBezTo>
                  <a:cubicBezTo>
                    <a:pt x="67" y="571"/>
                    <a:pt x="190" y="703"/>
                    <a:pt x="319" y="703"/>
                  </a:cubicBezTo>
                  <a:cubicBezTo>
                    <a:pt x="328" y="703"/>
                    <a:pt x="337" y="702"/>
                    <a:pt x="345" y="701"/>
                  </a:cubicBezTo>
                  <a:cubicBezTo>
                    <a:pt x="483" y="672"/>
                    <a:pt x="562" y="495"/>
                    <a:pt x="532" y="308"/>
                  </a:cubicBezTo>
                  <a:cubicBezTo>
                    <a:pt x="495" y="124"/>
                    <a:pt x="373" y="1"/>
                    <a:pt x="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930;p44">
              <a:extLst>
                <a:ext uri="{FF2B5EF4-FFF2-40B4-BE49-F238E27FC236}">
                  <a16:creationId xmlns:a16="http://schemas.microsoft.com/office/drawing/2014/main" id="{49296519-8261-971F-9A5C-416C1CCE6D72}"/>
                </a:ext>
              </a:extLst>
            </p:cNvPr>
            <p:cNvSpPr/>
            <p:nvPr/>
          </p:nvSpPr>
          <p:spPr>
            <a:xfrm>
              <a:off x="4320975" y="4185750"/>
              <a:ext cx="49500" cy="32575"/>
            </a:xfrm>
            <a:custGeom>
              <a:avLst/>
              <a:gdLst/>
              <a:ahLst/>
              <a:cxnLst/>
              <a:rect l="l" t="t" r="r" b="b"/>
              <a:pathLst>
                <a:path w="1980" h="1303" extrusionOk="0">
                  <a:moveTo>
                    <a:pt x="1281" y="1"/>
                  </a:moveTo>
                  <a:cubicBezTo>
                    <a:pt x="1073" y="1"/>
                    <a:pt x="861" y="92"/>
                    <a:pt x="690" y="200"/>
                  </a:cubicBezTo>
                  <a:cubicBezTo>
                    <a:pt x="493" y="329"/>
                    <a:pt x="326" y="496"/>
                    <a:pt x="217" y="683"/>
                  </a:cubicBezTo>
                  <a:cubicBezTo>
                    <a:pt x="110" y="880"/>
                    <a:pt x="31" y="1086"/>
                    <a:pt x="1" y="1293"/>
                  </a:cubicBezTo>
                  <a:lnTo>
                    <a:pt x="21" y="1302"/>
                  </a:lnTo>
                  <a:cubicBezTo>
                    <a:pt x="90" y="1106"/>
                    <a:pt x="188" y="919"/>
                    <a:pt x="326" y="762"/>
                  </a:cubicBezTo>
                  <a:cubicBezTo>
                    <a:pt x="454" y="594"/>
                    <a:pt x="611" y="466"/>
                    <a:pt x="788" y="377"/>
                  </a:cubicBezTo>
                  <a:cubicBezTo>
                    <a:pt x="877" y="348"/>
                    <a:pt x="965" y="309"/>
                    <a:pt x="1064" y="299"/>
                  </a:cubicBezTo>
                  <a:cubicBezTo>
                    <a:pt x="1162" y="279"/>
                    <a:pt x="1251" y="270"/>
                    <a:pt x="1350" y="259"/>
                  </a:cubicBezTo>
                  <a:cubicBezTo>
                    <a:pt x="1448" y="249"/>
                    <a:pt x="1546" y="245"/>
                    <a:pt x="1648" y="245"/>
                  </a:cubicBezTo>
                  <a:cubicBezTo>
                    <a:pt x="1750" y="245"/>
                    <a:pt x="1856" y="249"/>
                    <a:pt x="1969" y="259"/>
                  </a:cubicBezTo>
                  <a:lnTo>
                    <a:pt x="1979" y="230"/>
                  </a:lnTo>
                  <a:cubicBezTo>
                    <a:pt x="1890" y="161"/>
                    <a:pt x="1792" y="102"/>
                    <a:pt x="1684" y="73"/>
                  </a:cubicBezTo>
                  <a:cubicBezTo>
                    <a:pt x="1575" y="33"/>
                    <a:pt x="1457" y="14"/>
                    <a:pt x="1339" y="3"/>
                  </a:cubicBezTo>
                  <a:cubicBezTo>
                    <a:pt x="1320" y="2"/>
                    <a:pt x="1300" y="1"/>
                    <a:pt x="12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931;p44">
              <a:extLst>
                <a:ext uri="{FF2B5EF4-FFF2-40B4-BE49-F238E27FC236}">
                  <a16:creationId xmlns:a16="http://schemas.microsoft.com/office/drawing/2014/main" id="{29C72BC5-CBFF-1EFA-3F10-086FDFD7045C}"/>
                </a:ext>
              </a:extLst>
            </p:cNvPr>
            <p:cNvSpPr/>
            <p:nvPr/>
          </p:nvSpPr>
          <p:spPr>
            <a:xfrm>
              <a:off x="4397250" y="4171200"/>
              <a:ext cx="56125" cy="18100"/>
            </a:xfrm>
            <a:custGeom>
              <a:avLst/>
              <a:gdLst/>
              <a:ahLst/>
              <a:cxnLst/>
              <a:rect l="l" t="t" r="r" b="b"/>
              <a:pathLst>
                <a:path w="2245" h="724" extrusionOk="0">
                  <a:moveTo>
                    <a:pt x="947" y="1"/>
                  </a:moveTo>
                  <a:cubicBezTo>
                    <a:pt x="783" y="1"/>
                    <a:pt x="618" y="30"/>
                    <a:pt x="473" y="113"/>
                  </a:cubicBezTo>
                  <a:cubicBezTo>
                    <a:pt x="375" y="163"/>
                    <a:pt x="276" y="231"/>
                    <a:pt x="197" y="310"/>
                  </a:cubicBezTo>
                  <a:cubicBezTo>
                    <a:pt x="119" y="389"/>
                    <a:pt x="50" y="487"/>
                    <a:pt x="1" y="585"/>
                  </a:cubicBezTo>
                  <a:lnTo>
                    <a:pt x="20" y="605"/>
                  </a:lnTo>
                  <a:cubicBezTo>
                    <a:pt x="217" y="497"/>
                    <a:pt x="394" y="408"/>
                    <a:pt x="582" y="349"/>
                  </a:cubicBezTo>
                  <a:cubicBezTo>
                    <a:pt x="670" y="310"/>
                    <a:pt x="759" y="281"/>
                    <a:pt x="857" y="261"/>
                  </a:cubicBezTo>
                  <a:cubicBezTo>
                    <a:pt x="945" y="231"/>
                    <a:pt x="1044" y="222"/>
                    <a:pt x="1142" y="211"/>
                  </a:cubicBezTo>
                  <a:cubicBezTo>
                    <a:pt x="1339" y="222"/>
                    <a:pt x="1536" y="271"/>
                    <a:pt x="1723" y="360"/>
                  </a:cubicBezTo>
                  <a:cubicBezTo>
                    <a:pt x="1910" y="448"/>
                    <a:pt x="2077" y="566"/>
                    <a:pt x="2225" y="723"/>
                  </a:cubicBezTo>
                  <a:lnTo>
                    <a:pt x="2244" y="704"/>
                  </a:lnTo>
                  <a:cubicBezTo>
                    <a:pt x="2126" y="526"/>
                    <a:pt x="1969" y="369"/>
                    <a:pt x="1782" y="241"/>
                  </a:cubicBezTo>
                  <a:cubicBezTo>
                    <a:pt x="1605" y="123"/>
                    <a:pt x="1389" y="34"/>
                    <a:pt x="1152" y="15"/>
                  </a:cubicBezTo>
                  <a:cubicBezTo>
                    <a:pt x="1085" y="6"/>
                    <a:pt x="1016" y="1"/>
                    <a:pt x="9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932;p44">
              <a:extLst>
                <a:ext uri="{FF2B5EF4-FFF2-40B4-BE49-F238E27FC236}">
                  <a16:creationId xmlns:a16="http://schemas.microsoft.com/office/drawing/2014/main" id="{91F18B49-B8F2-B5DB-18D1-AAAAE8813C44}"/>
                </a:ext>
              </a:extLst>
            </p:cNvPr>
            <p:cNvSpPr/>
            <p:nvPr/>
          </p:nvSpPr>
          <p:spPr>
            <a:xfrm>
              <a:off x="4399725" y="4295800"/>
              <a:ext cx="24625" cy="19225"/>
            </a:xfrm>
            <a:custGeom>
              <a:avLst/>
              <a:gdLst/>
              <a:ahLst/>
              <a:cxnLst/>
              <a:rect l="l" t="t" r="r" b="b"/>
              <a:pathLst>
                <a:path w="985" h="769" extrusionOk="0">
                  <a:moveTo>
                    <a:pt x="984" y="1"/>
                  </a:moveTo>
                  <a:cubicBezTo>
                    <a:pt x="798" y="10"/>
                    <a:pt x="502" y="50"/>
                    <a:pt x="305" y="237"/>
                  </a:cubicBezTo>
                  <a:cubicBezTo>
                    <a:pt x="138" y="394"/>
                    <a:pt x="50" y="601"/>
                    <a:pt x="0" y="768"/>
                  </a:cubicBezTo>
                  <a:cubicBezTo>
                    <a:pt x="69" y="758"/>
                    <a:pt x="138" y="749"/>
                    <a:pt x="207" y="729"/>
                  </a:cubicBezTo>
                  <a:cubicBezTo>
                    <a:pt x="669" y="552"/>
                    <a:pt x="886" y="246"/>
                    <a:pt x="984" y="1"/>
                  </a:cubicBezTo>
                  <a:close/>
                </a:path>
              </a:pathLst>
            </a:custGeom>
            <a:solidFill>
              <a:srgbClr val="F26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933;p44">
              <a:extLst>
                <a:ext uri="{FF2B5EF4-FFF2-40B4-BE49-F238E27FC236}">
                  <a16:creationId xmlns:a16="http://schemas.microsoft.com/office/drawing/2014/main" id="{7BA9472D-045F-5810-A724-53A9729F8068}"/>
                </a:ext>
              </a:extLst>
            </p:cNvPr>
            <p:cNvSpPr/>
            <p:nvPr/>
          </p:nvSpPr>
          <p:spPr>
            <a:xfrm>
              <a:off x="4375375" y="4285975"/>
              <a:ext cx="51200" cy="29050"/>
            </a:xfrm>
            <a:custGeom>
              <a:avLst/>
              <a:gdLst/>
              <a:ahLst/>
              <a:cxnLst/>
              <a:rect l="l" t="t" r="r" b="b"/>
              <a:pathLst>
                <a:path w="2048" h="1162" extrusionOk="0">
                  <a:moveTo>
                    <a:pt x="2037" y="0"/>
                  </a:moveTo>
                  <a:cubicBezTo>
                    <a:pt x="2037" y="0"/>
                    <a:pt x="1505" y="394"/>
                    <a:pt x="994" y="492"/>
                  </a:cubicBezTo>
                  <a:cubicBezTo>
                    <a:pt x="850" y="523"/>
                    <a:pt x="708" y="533"/>
                    <a:pt x="579" y="533"/>
                  </a:cubicBezTo>
                  <a:cubicBezTo>
                    <a:pt x="249" y="533"/>
                    <a:pt x="0" y="462"/>
                    <a:pt x="0" y="462"/>
                  </a:cubicBezTo>
                  <a:lnTo>
                    <a:pt x="0" y="462"/>
                  </a:lnTo>
                  <a:cubicBezTo>
                    <a:pt x="0" y="462"/>
                    <a:pt x="427" y="1161"/>
                    <a:pt x="963" y="1161"/>
                  </a:cubicBezTo>
                  <a:cubicBezTo>
                    <a:pt x="967" y="1161"/>
                    <a:pt x="970" y="1161"/>
                    <a:pt x="974" y="1161"/>
                  </a:cubicBezTo>
                  <a:cubicBezTo>
                    <a:pt x="1024" y="994"/>
                    <a:pt x="1112" y="787"/>
                    <a:pt x="1279" y="630"/>
                  </a:cubicBezTo>
                  <a:cubicBezTo>
                    <a:pt x="1476" y="443"/>
                    <a:pt x="1772" y="403"/>
                    <a:pt x="1958" y="394"/>
                  </a:cubicBezTo>
                  <a:cubicBezTo>
                    <a:pt x="2047" y="177"/>
                    <a:pt x="2037" y="0"/>
                    <a:pt x="20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934;p44">
              <a:extLst>
                <a:ext uri="{FF2B5EF4-FFF2-40B4-BE49-F238E27FC236}">
                  <a16:creationId xmlns:a16="http://schemas.microsoft.com/office/drawing/2014/main" id="{77008A21-3EAE-1AE0-D32F-E3781495F196}"/>
                </a:ext>
              </a:extLst>
            </p:cNvPr>
            <p:cNvSpPr/>
            <p:nvPr/>
          </p:nvSpPr>
          <p:spPr>
            <a:xfrm>
              <a:off x="4514125" y="4562000"/>
              <a:ext cx="56125" cy="123275"/>
            </a:xfrm>
            <a:custGeom>
              <a:avLst/>
              <a:gdLst/>
              <a:ahLst/>
              <a:cxnLst/>
              <a:rect l="l" t="t" r="r" b="b"/>
              <a:pathLst>
                <a:path w="2245" h="4931" extrusionOk="0">
                  <a:moveTo>
                    <a:pt x="2244" y="1"/>
                  </a:moveTo>
                  <a:lnTo>
                    <a:pt x="2244" y="1"/>
                  </a:lnTo>
                  <a:cubicBezTo>
                    <a:pt x="2017" y="394"/>
                    <a:pt x="1821" y="797"/>
                    <a:pt x="1624" y="1211"/>
                  </a:cubicBezTo>
                  <a:cubicBezTo>
                    <a:pt x="1418" y="1615"/>
                    <a:pt x="1230" y="2018"/>
                    <a:pt x="1044" y="2431"/>
                  </a:cubicBezTo>
                  <a:cubicBezTo>
                    <a:pt x="856" y="2844"/>
                    <a:pt x="679" y="3258"/>
                    <a:pt x="502" y="3671"/>
                  </a:cubicBezTo>
                  <a:cubicBezTo>
                    <a:pt x="325" y="4084"/>
                    <a:pt x="158" y="4508"/>
                    <a:pt x="0" y="4931"/>
                  </a:cubicBezTo>
                  <a:cubicBezTo>
                    <a:pt x="217" y="4537"/>
                    <a:pt x="423" y="4134"/>
                    <a:pt x="620" y="3730"/>
                  </a:cubicBezTo>
                  <a:cubicBezTo>
                    <a:pt x="817" y="3317"/>
                    <a:pt x="1014" y="2914"/>
                    <a:pt x="1201" y="2500"/>
                  </a:cubicBezTo>
                  <a:cubicBezTo>
                    <a:pt x="1388" y="2087"/>
                    <a:pt x="1565" y="1683"/>
                    <a:pt x="1742" y="1260"/>
                  </a:cubicBezTo>
                  <a:cubicBezTo>
                    <a:pt x="1919" y="847"/>
                    <a:pt x="2087" y="423"/>
                    <a:pt x="22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935;p44">
              <a:extLst>
                <a:ext uri="{FF2B5EF4-FFF2-40B4-BE49-F238E27FC236}">
                  <a16:creationId xmlns:a16="http://schemas.microsoft.com/office/drawing/2014/main" id="{C3D927CE-6217-5DA5-1632-5012B88E8F4B}"/>
                </a:ext>
              </a:extLst>
            </p:cNvPr>
            <p:cNvSpPr/>
            <p:nvPr/>
          </p:nvSpPr>
          <p:spPr>
            <a:xfrm>
              <a:off x="4370675" y="4558075"/>
              <a:ext cx="152325" cy="109500"/>
            </a:xfrm>
            <a:custGeom>
              <a:avLst/>
              <a:gdLst/>
              <a:ahLst/>
              <a:cxnLst/>
              <a:rect l="l" t="t" r="r" b="b"/>
              <a:pathLst>
                <a:path w="6093" h="4380" extrusionOk="0">
                  <a:moveTo>
                    <a:pt x="334" y="1"/>
                  </a:moveTo>
                  <a:cubicBezTo>
                    <a:pt x="120" y="1"/>
                    <a:pt x="4" y="20"/>
                    <a:pt x="1" y="20"/>
                  </a:cubicBezTo>
                  <a:lnTo>
                    <a:pt x="20" y="108"/>
                  </a:lnTo>
                  <a:cubicBezTo>
                    <a:pt x="23" y="108"/>
                    <a:pt x="139" y="89"/>
                    <a:pt x="353" y="89"/>
                  </a:cubicBezTo>
                  <a:cubicBezTo>
                    <a:pt x="882" y="89"/>
                    <a:pt x="2011" y="209"/>
                    <a:pt x="3504" y="1043"/>
                  </a:cubicBezTo>
                  <a:cubicBezTo>
                    <a:pt x="5590" y="2205"/>
                    <a:pt x="6004" y="4359"/>
                    <a:pt x="6014" y="4379"/>
                  </a:cubicBezTo>
                  <a:lnTo>
                    <a:pt x="6093" y="4370"/>
                  </a:lnTo>
                  <a:cubicBezTo>
                    <a:pt x="6093" y="4350"/>
                    <a:pt x="5669" y="2155"/>
                    <a:pt x="3544" y="974"/>
                  </a:cubicBezTo>
                  <a:cubicBezTo>
                    <a:pt x="2029" y="122"/>
                    <a:pt x="873" y="1"/>
                    <a:pt x="3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936;p44">
              <a:extLst>
                <a:ext uri="{FF2B5EF4-FFF2-40B4-BE49-F238E27FC236}">
                  <a16:creationId xmlns:a16="http://schemas.microsoft.com/office/drawing/2014/main" id="{EADCF07A-9D1A-F944-D435-4EC5C51C1D76}"/>
                </a:ext>
              </a:extLst>
            </p:cNvPr>
            <p:cNvSpPr/>
            <p:nvPr/>
          </p:nvSpPr>
          <p:spPr>
            <a:xfrm>
              <a:off x="4416925" y="4347475"/>
              <a:ext cx="8400" cy="22650"/>
            </a:xfrm>
            <a:custGeom>
              <a:avLst/>
              <a:gdLst/>
              <a:ahLst/>
              <a:cxnLst/>
              <a:rect l="l" t="t" r="r" b="b"/>
              <a:pathLst>
                <a:path w="336" h="906" extrusionOk="0">
                  <a:moveTo>
                    <a:pt x="1" y="0"/>
                  </a:moveTo>
                  <a:cubicBezTo>
                    <a:pt x="21" y="167"/>
                    <a:pt x="70" y="315"/>
                    <a:pt x="129" y="473"/>
                  </a:cubicBezTo>
                  <a:cubicBezTo>
                    <a:pt x="188" y="620"/>
                    <a:pt x="247" y="768"/>
                    <a:pt x="335" y="906"/>
                  </a:cubicBezTo>
                  <a:cubicBezTo>
                    <a:pt x="306" y="738"/>
                    <a:pt x="257" y="591"/>
                    <a:pt x="208" y="433"/>
                  </a:cubicBezTo>
                  <a:cubicBezTo>
                    <a:pt x="149" y="285"/>
                    <a:pt x="80" y="138"/>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937;p44">
              <a:extLst>
                <a:ext uri="{FF2B5EF4-FFF2-40B4-BE49-F238E27FC236}">
                  <a16:creationId xmlns:a16="http://schemas.microsoft.com/office/drawing/2014/main" id="{B37FBB89-EEC2-294C-F514-90C45565386F}"/>
                </a:ext>
              </a:extLst>
            </p:cNvPr>
            <p:cNvSpPr/>
            <p:nvPr/>
          </p:nvSpPr>
          <p:spPr>
            <a:xfrm>
              <a:off x="4431450" y="4344750"/>
              <a:ext cx="4700" cy="22175"/>
            </a:xfrm>
            <a:custGeom>
              <a:avLst/>
              <a:gdLst/>
              <a:ahLst/>
              <a:cxnLst/>
              <a:rect l="l" t="t" r="r" b="b"/>
              <a:pathLst>
                <a:path w="188" h="887" extrusionOk="0">
                  <a:moveTo>
                    <a:pt x="1" y="1"/>
                  </a:moveTo>
                  <a:cubicBezTo>
                    <a:pt x="1" y="158"/>
                    <a:pt x="21" y="306"/>
                    <a:pt x="50" y="453"/>
                  </a:cubicBezTo>
                  <a:cubicBezTo>
                    <a:pt x="89" y="601"/>
                    <a:pt x="128" y="739"/>
                    <a:pt x="187" y="886"/>
                  </a:cubicBezTo>
                  <a:cubicBezTo>
                    <a:pt x="187" y="729"/>
                    <a:pt x="168" y="582"/>
                    <a:pt x="139" y="434"/>
                  </a:cubicBezTo>
                  <a:cubicBezTo>
                    <a:pt x="109" y="287"/>
                    <a:pt x="69" y="139"/>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938;p44">
              <a:extLst>
                <a:ext uri="{FF2B5EF4-FFF2-40B4-BE49-F238E27FC236}">
                  <a16:creationId xmlns:a16="http://schemas.microsoft.com/office/drawing/2014/main" id="{A9FE4231-6793-F996-9A89-0A2E1A3E2280}"/>
                </a:ext>
              </a:extLst>
            </p:cNvPr>
            <p:cNvSpPr/>
            <p:nvPr/>
          </p:nvSpPr>
          <p:spPr>
            <a:xfrm>
              <a:off x="4443750" y="4341075"/>
              <a:ext cx="3475" cy="22175"/>
            </a:xfrm>
            <a:custGeom>
              <a:avLst/>
              <a:gdLst/>
              <a:ahLst/>
              <a:cxnLst/>
              <a:rect l="l" t="t" r="r" b="b"/>
              <a:pathLst>
                <a:path w="139" h="887" extrusionOk="0">
                  <a:moveTo>
                    <a:pt x="21" y="1"/>
                  </a:moveTo>
                  <a:lnTo>
                    <a:pt x="21" y="1"/>
                  </a:lnTo>
                  <a:cubicBezTo>
                    <a:pt x="1" y="158"/>
                    <a:pt x="10" y="305"/>
                    <a:pt x="30" y="453"/>
                  </a:cubicBezTo>
                  <a:cubicBezTo>
                    <a:pt x="40" y="591"/>
                    <a:pt x="69" y="738"/>
                    <a:pt x="119" y="886"/>
                  </a:cubicBezTo>
                  <a:cubicBezTo>
                    <a:pt x="139" y="738"/>
                    <a:pt x="128" y="591"/>
                    <a:pt x="109" y="443"/>
                  </a:cubicBezTo>
                  <a:cubicBezTo>
                    <a:pt x="89" y="296"/>
                    <a:pt x="69" y="148"/>
                    <a:pt x="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939;p44">
              <a:extLst>
                <a:ext uri="{FF2B5EF4-FFF2-40B4-BE49-F238E27FC236}">
                  <a16:creationId xmlns:a16="http://schemas.microsoft.com/office/drawing/2014/main" id="{8555979B-3EB5-7A0E-B7F6-203C0CA42ABC}"/>
                </a:ext>
              </a:extLst>
            </p:cNvPr>
            <p:cNvSpPr/>
            <p:nvPr/>
          </p:nvSpPr>
          <p:spPr>
            <a:xfrm>
              <a:off x="4454575" y="4336150"/>
              <a:ext cx="3475" cy="21925"/>
            </a:xfrm>
            <a:custGeom>
              <a:avLst/>
              <a:gdLst/>
              <a:ahLst/>
              <a:cxnLst/>
              <a:rect l="l" t="t" r="r" b="b"/>
              <a:pathLst>
                <a:path w="139" h="877" extrusionOk="0">
                  <a:moveTo>
                    <a:pt x="21" y="1"/>
                  </a:moveTo>
                  <a:lnTo>
                    <a:pt x="21" y="1"/>
                  </a:lnTo>
                  <a:cubicBezTo>
                    <a:pt x="1" y="148"/>
                    <a:pt x="10" y="296"/>
                    <a:pt x="30" y="443"/>
                  </a:cubicBezTo>
                  <a:cubicBezTo>
                    <a:pt x="40" y="591"/>
                    <a:pt x="69" y="738"/>
                    <a:pt x="119" y="876"/>
                  </a:cubicBezTo>
                  <a:cubicBezTo>
                    <a:pt x="139" y="729"/>
                    <a:pt x="128" y="581"/>
                    <a:pt x="109" y="434"/>
                  </a:cubicBezTo>
                  <a:cubicBezTo>
                    <a:pt x="89" y="286"/>
                    <a:pt x="69" y="138"/>
                    <a:pt x="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40;p44">
              <a:extLst>
                <a:ext uri="{FF2B5EF4-FFF2-40B4-BE49-F238E27FC236}">
                  <a16:creationId xmlns:a16="http://schemas.microsoft.com/office/drawing/2014/main" id="{7950B55B-0ACE-5443-F4BD-C995A564A617}"/>
                </a:ext>
              </a:extLst>
            </p:cNvPr>
            <p:cNvSpPr/>
            <p:nvPr/>
          </p:nvSpPr>
          <p:spPr>
            <a:xfrm>
              <a:off x="4465400" y="4329000"/>
              <a:ext cx="3475" cy="22175"/>
            </a:xfrm>
            <a:custGeom>
              <a:avLst/>
              <a:gdLst/>
              <a:ahLst/>
              <a:cxnLst/>
              <a:rect l="l" t="t" r="r" b="b"/>
              <a:pathLst>
                <a:path w="139" h="887" extrusionOk="0">
                  <a:moveTo>
                    <a:pt x="21" y="1"/>
                  </a:moveTo>
                  <a:cubicBezTo>
                    <a:pt x="1" y="158"/>
                    <a:pt x="10" y="306"/>
                    <a:pt x="30" y="454"/>
                  </a:cubicBezTo>
                  <a:cubicBezTo>
                    <a:pt x="40" y="591"/>
                    <a:pt x="69" y="739"/>
                    <a:pt x="119" y="887"/>
                  </a:cubicBezTo>
                  <a:cubicBezTo>
                    <a:pt x="139" y="739"/>
                    <a:pt x="129" y="591"/>
                    <a:pt x="109" y="444"/>
                  </a:cubicBezTo>
                  <a:cubicBezTo>
                    <a:pt x="89" y="296"/>
                    <a:pt x="69" y="149"/>
                    <a:pt x="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941;p44">
              <a:extLst>
                <a:ext uri="{FF2B5EF4-FFF2-40B4-BE49-F238E27FC236}">
                  <a16:creationId xmlns:a16="http://schemas.microsoft.com/office/drawing/2014/main" id="{4DF3B763-DE1C-07D2-F2DE-0BC0E7C7C51C}"/>
                </a:ext>
              </a:extLst>
            </p:cNvPr>
            <p:cNvSpPr/>
            <p:nvPr/>
          </p:nvSpPr>
          <p:spPr>
            <a:xfrm>
              <a:off x="4475975" y="4321400"/>
              <a:ext cx="3250" cy="21900"/>
            </a:xfrm>
            <a:custGeom>
              <a:avLst/>
              <a:gdLst/>
              <a:ahLst/>
              <a:cxnLst/>
              <a:rect l="l" t="t" r="r" b="b"/>
              <a:pathLst>
                <a:path w="130" h="876" extrusionOk="0">
                  <a:moveTo>
                    <a:pt x="20" y="0"/>
                  </a:moveTo>
                  <a:cubicBezTo>
                    <a:pt x="1" y="147"/>
                    <a:pt x="11" y="295"/>
                    <a:pt x="20" y="443"/>
                  </a:cubicBezTo>
                  <a:cubicBezTo>
                    <a:pt x="40" y="591"/>
                    <a:pt x="70" y="738"/>
                    <a:pt x="119" y="876"/>
                  </a:cubicBezTo>
                  <a:cubicBezTo>
                    <a:pt x="129" y="728"/>
                    <a:pt x="129" y="580"/>
                    <a:pt x="109" y="433"/>
                  </a:cubicBezTo>
                  <a:cubicBezTo>
                    <a:pt x="90" y="285"/>
                    <a:pt x="70" y="138"/>
                    <a:pt x="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942;p44">
              <a:extLst>
                <a:ext uri="{FF2B5EF4-FFF2-40B4-BE49-F238E27FC236}">
                  <a16:creationId xmlns:a16="http://schemas.microsoft.com/office/drawing/2014/main" id="{7F5E461C-94DB-207A-1E7C-8B8BDCD4E74D}"/>
                </a:ext>
              </a:extLst>
            </p:cNvPr>
            <p:cNvSpPr/>
            <p:nvPr/>
          </p:nvSpPr>
          <p:spPr>
            <a:xfrm>
              <a:off x="4401200" y="4349675"/>
              <a:ext cx="12800" cy="20450"/>
            </a:xfrm>
            <a:custGeom>
              <a:avLst/>
              <a:gdLst/>
              <a:ahLst/>
              <a:cxnLst/>
              <a:rect l="l" t="t" r="r" b="b"/>
              <a:pathLst>
                <a:path w="512" h="818" extrusionOk="0">
                  <a:moveTo>
                    <a:pt x="0" y="1"/>
                  </a:moveTo>
                  <a:lnTo>
                    <a:pt x="0" y="1"/>
                  </a:lnTo>
                  <a:cubicBezTo>
                    <a:pt x="50" y="149"/>
                    <a:pt x="128" y="296"/>
                    <a:pt x="217" y="434"/>
                  </a:cubicBezTo>
                  <a:cubicBezTo>
                    <a:pt x="306" y="562"/>
                    <a:pt x="394" y="700"/>
                    <a:pt x="512" y="818"/>
                  </a:cubicBezTo>
                  <a:cubicBezTo>
                    <a:pt x="453" y="660"/>
                    <a:pt x="374" y="523"/>
                    <a:pt x="286" y="385"/>
                  </a:cubicBezTo>
                  <a:cubicBezTo>
                    <a:pt x="207" y="247"/>
                    <a:pt x="109" y="119"/>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943;p44">
              <a:extLst>
                <a:ext uri="{FF2B5EF4-FFF2-40B4-BE49-F238E27FC236}">
                  <a16:creationId xmlns:a16="http://schemas.microsoft.com/office/drawing/2014/main" id="{58FCEA2A-8A4C-52FF-7B01-32461C65C850}"/>
                </a:ext>
              </a:extLst>
            </p:cNvPr>
            <p:cNvSpPr/>
            <p:nvPr/>
          </p:nvSpPr>
          <p:spPr>
            <a:xfrm>
              <a:off x="4384950" y="4345000"/>
              <a:ext cx="12825" cy="20700"/>
            </a:xfrm>
            <a:custGeom>
              <a:avLst/>
              <a:gdLst/>
              <a:ahLst/>
              <a:cxnLst/>
              <a:rect l="l" t="t" r="r" b="b"/>
              <a:pathLst>
                <a:path w="513" h="828" extrusionOk="0">
                  <a:moveTo>
                    <a:pt x="1" y="1"/>
                  </a:moveTo>
                  <a:lnTo>
                    <a:pt x="1" y="1"/>
                  </a:lnTo>
                  <a:cubicBezTo>
                    <a:pt x="50" y="158"/>
                    <a:pt x="129" y="296"/>
                    <a:pt x="217" y="434"/>
                  </a:cubicBezTo>
                  <a:cubicBezTo>
                    <a:pt x="306" y="572"/>
                    <a:pt x="394" y="710"/>
                    <a:pt x="512" y="828"/>
                  </a:cubicBezTo>
                  <a:cubicBezTo>
                    <a:pt x="453" y="670"/>
                    <a:pt x="375" y="532"/>
                    <a:pt x="286" y="395"/>
                  </a:cubicBezTo>
                  <a:cubicBezTo>
                    <a:pt x="208" y="257"/>
                    <a:pt x="109" y="119"/>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79"/>
        <p:cNvGrpSpPr/>
        <p:nvPr/>
      </p:nvGrpSpPr>
      <p:grpSpPr>
        <a:xfrm>
          <a:off x="0" y="0"/>
          <a:ext cx="0" cy="0"/>
          <a:chOff x="0" y="0"/>
          <a:chExt cx="0" cy="0"/>
        </a:xfrm>
      </p:grpSpPr>
      <p:sp>
        <p:nvSpPr>
          <p:cNvPr id="4780" name="Google Shape;4780;p35"/>
          <p:cNvSpPr txBox="1">
            <a:spLocks noGrp="1"/>
          </p:cNvSpPr>
          <p:nvPr>
            <p:ph type="body" idx="1"/>
          </p:nvPr>
        </p:nvSpPr>
        <p:spPr>
          <a:xfrm>
            <a:off x="2719034" y="1708358"/>
            <a:ext cx="4462200" cy="147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8000" dirty="0"/>
              <a:t>THANK YOU</a:t>
            </a:r>
            <a:endParaRPr sz="8000"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9"/>
        <p:cNvGrpSpPr/>
        <p:nvPr/>
      </p:nvGrpSpPr>
      <p:grpSpPr>
        <a:xfrm>
          <a:off x="0" y="0"/>
          <a:ext cx="0" cy="0"/>
          <a:chOff x="0" y="0"/>
          <a:chExt cx="0" cy="0"/>
        </a:xfrm>
      </p:grpSpPr>
      <p:sp>
        <p:nvSpPr>
          <p:cNvPr id="4290" name="Google Shape;4290;p27"/>
          <p:cNvSpPr/>
          <p:nvPr/>
        </p:nvSpPr>
        <p:spPr>
          <a:xfrm>
            <a:off x="851301" y="846569"/>
            <a:ext cx="4028811" cy="647400"/>
          </a:xfrm>
          <a:prstGeom prst="roundRect">
            <a:avLst>
              <a:gd name="adj" fmla="val 50000"/>
            </a:avLst>
          </a:prstGeom>
          <a:solidFill>
            <a:schemeClr val="lt2"/>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7"/>
          <p:cNvSpPr txBox="1">
            <a:spLocks noGrp="1"/>
          </p:cNvSpPr>
          <p:nvPr>
            <p:ph type="title"/>
          </p:nvPr>
        </p:nvSpPr>
        <p:spPr>
          <a:xfrm>
            <a:off x="1014485" y="793673"/>
            <a:ext cx="3955079"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a:t>Problem Statement</a:t>
            </a:r>
            <a:endParaRPr dirty="0"/>
          </a:p>
        </p:txBody>
      </p:sp>
      <p:sp>
        <p:nvSpPr>
          <p:cNvPr id="4293" name="Google Shape;4293;p27"/>
          <p:cNvSpPr txBox="1">
            <a:spLocks noGrp="1"/>
          </p:cNvSpPr>
          <p:nvPr>
            <p:ph type="subTitle" idx="1"/>
          </p:nvPr>
        </p:nvSpPr>
        <p:spPr>
          <a:xfrm>
            <a:off x="2080196" y="1630676"/>
            <a:ext cx="6613065" cy="1215646"/>
          </a:xfrm>
          <a:prstGeom prst="rect">
            <a:avLst/>
          </a:prstGeom>
        </p:spPr>
        <p:txBody>
          <a:bodyPr spcFirstLastPara="1" wrap="square" lIns="91425" tIns="91425" rIns="91425" bIns="91425" anchor="t" anchorCtr="0">
            <a:noAutofit/>
          </a:bodyPr>
          <a:lstStyle/>
          <a:p>
            <a:pPr marL="0" indent="0"/>
            <a:r>
              <a:rPr lang="en-IN" sz="2400" dirty="0">
                <a:solidFill>
                  <a:schemeClr val="bg2"/>
                </a:solidFill>
                <a:latin typeface="Montserrat ExtraBold"/>
                <a:ea typeface="Montserrat ExtraBold"/>
                <a:cs typeface="Montserrat ExtraBold"/>
                <a:sym typeface="Montserrat ExtraBold"/>
              </a:rPr>
              <a:t>In this I going</a:t>
            </a:r>
            <a:r>
              <a:rPr lang="en" sz="2400" dirty="0">
                <a:solidFill>
                  <a:schemeClr val="bg2"/>
                </a:solidFill>
                <a:latin typeface="Montserrat ExtraBold"/>
                <a:ea typeface="Montserrat ExtraBold"/>
                <a:cs typeface="Montserrat ExtraBold"/>
                <a:sym typeface="Montserrat ExtraBold"/>
              </a:rPr>
              <a:t> to predict the price of the used car and price of car depends upon many features like Location, Year, Kms driven, Owner type, Fuel type and Power.</a:t>
            </a:r>
            <a:endParaRPr sz="2400" dirty="0">
              <a:solidFill>
                <a:schemeClr val="bg2"/>
              </a:solidFill>
            </a:endParaRPr>
          </a:p>
        </p:txBody>
      </p:sp>
      <p:grpSp>
        <p:nvGrpSpPr>
          <p:cNvPr id="4294" name="Google Shape;4294;p27"/>
          <p:cNvGrpSpPr/>
          <p:nvPr/>
        </p:nvGrpSpPr>
        <p:grpSpPr>
          <a:xfrm>
            <a:off x="1170489" y="3515710"/>
            <a:ext cx="2826856" cy="1507172"/>
            <a:chOff x="1170489" y="3357005"/>
            <a:chExt cx="2826856" cy="1665877"/>
          </a:xfrm>
        </p:grpSpPr>
        <p:sp>
          <p:nvSpPr>
            <p:cNvPr id="4295" name="Google Shape;4295;p27"/>
            <p:cNvSpPr/>
            <p:nvPr/>
          </p:nvSpPr>
          <p:spPr>
            <a:xfrm>
              <a:off x="3339260" y="3651629"/>
              <a:ext cx="56727" cy="122440"/>
            </a:xfrm>
            <a:custGeom>
              <a:avLst/>
              <a:gdLst/>
              <a:ahLst/>
              <a:cxnLst/>
              <a:rect l="l" t="t" r="r" b="b"/>
              <a:pathLst>
                <a:path w="739" h="1595" extrusionOk="0">
                  <a:moveTo>
                    <a:pt x="177" y="0"/>
                  </a:moveTo>
                  <a:lnTo>
                    <a:pt x="0" y="70"/>
                  </a:lnTo>
                  <a:lnTo>
                    <a:pt x="562" y="1595"/>
                  </a:lnTo>
                  <a:lnTo>
                    <a:pt x="739" y="1536"/>
                  </a:lnTo>
                  <a:lnTo>
                    <a:pt x="177"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7"/>
            <p:cNvSpPr/>
            <p:nvPr/>
          </p:nvSpPr>
          <p:spPr>
            <a:xfrm>
              <a:off x="3182127" y="3915317"/>
              <a:ext cx="22031" cy="72620"/>
            </a:xfrm>
            <a:custGeom>
              <a:avLst/>
              <a:gdLst/>
              <a:ahLst/>
              <a:cxnLst/>
              <a:rect l="l" t="t" r="r" b="b"/>
              <a:pathLst>
                <a:path w="287" h="946" extrusionOk="0">
                  <a:moveTo>
                    <a:pt x="0" y="0"/>
                  </a:moveTo>
                  <a:lnTo>
                    <a:pt x="0" y="945"/>
                  </a:lnTo>
                  <a:lnTo>
                    <a:pt x="286" y="945"/>
                  </a:lnTo>
                  <a:lnTo>
                    <a:pt x="286"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7"/>
            <p:cNvSpPr/>
            <p:nvPr/>
          </p:nvSpPr>
          <p:spPr>
            <a:xfrm>
              <a:off x="3152651" y="3792954"/>
              <a:ext cx="80908" cy="157906"/>
            </a:xfrm>
            <a:custGeom>
              <a:avLst/>
              <a:gdLst/>
              <a:ahLst/>
              <a:cxnLst/>
              <a:rect l="l" t="t" r="r" b="b"/>
              <a:pathLst>
                <a:path w="1054" h="2057" extrusionOk="0">
                  <a:moveTo>
                    <a:pt x="532" y="0"/>
                  </a:moveTo>
                  <a:cubicBezTo>
                    <a:pt x="237" y="0"/>
                    <a:pt x="1" y="236"/>
                    <a:pt x="1" y="521"/>
                  </a:cubicBezTo>
                  <a:lnTo>
                    <a:pt x="1" y="2056"/>
                  </a:lnTo>
                  <a:lnTo>
                    <a:pt x="1054" y="2056"/>
                  </a:lnTo>
                  <a:lnTo>
                    <a:pt x="1054" y="521"/>
                  </a:lnTo>
                  <a:cubicBezTo>
                    <a:pt x="1054" y="236"/>
                    <a:pt x="817" y="0"/>
                    <a:pt x="532" y="0"/>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7"/>
            <p:cNvSpPr/>
            <p:nvPr/>
          </p:nvSpPr>
          <p:spPr>
            <a:xfrm>
              <a:off x="3144360" y="3971202"/>
              <a:ext cx="99791" cy="253094"/>
            </a:xfrm>
            <a:custGeom>
              <a:avLst/>
              <a:gdLst/>
              <a:ahLst/>
              <a:cxnLst/>
              <a:rect l="l" t="t" r="r" b="b"/>
              <a:pathLst>
                <a:path w="1300" h="3297" extrusionOk="0">
                  <a:moveTo>
                    <a:pt x="59" y="1"/>
                  </a:moveTo>
                  <a:cubicBezTo>
                    <a:pt x="30" y="1"/>
                    <a:pt x="0" y="20"/>
                    <a:pt x="0" y="60"/>
                  </a:cubicBezTo>
                  <a:lnTo>
                    <a:pt x="0" y="3297"/>
                  </a:lnTo>
                  <a:lnTo>
                    <a:pt x="1299" y="3297"/>
                  </a:lnTo>
                  <a:lnTo>
                    <a:pt x="1299" y="60"/>
                  </a:lnTo>
                  <a:cubicBezTo>
                    <a:pt x="1299" y="20"/>
                    <a:pt x="1270" y="1"/>
                    <a:pt x="1240" y="1"/>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7"/>
            <p:cNvSpPr/>
            <p:nvPr/>
          </p:nvSpPr>
          <p:spPr>
            <a:xfrm>
              <a:off x="3389924" y="4010506"/>
              <a:ext cx="131494" cy="128505"/>
            </a:xfrm>
            <a:custGeom>
              <a:avLst/>
              <a:gdLst/>
              <a:ahLst/>
              <a:cxnLst/>
              <a:rect l="l" t="t" r="r" b="b"/>
              <a:pathLst>
                <a:path w="1713" h="1674" extrusionOk="0">
                  <a:moveTo>
                    <a:pt x="1481" y="0"/>
                  </a:moveTo>
                  <a:cubicBezTo>
                    <a:pt x="1429" y="0"/>
                    <a:pt x="1378" y="20"/>
                    <a:pt x="1338" y="59"/>
                  </a:cubicBezTo>
                  <a:lnTo>
                    <a:pt x="79" y="1328"/>
                  </a:lnTo>
                  <a:cubicBezTo>
                    <a:pt x="0" y="1407"/>
                    <a:pt x="0" y="1536"/>
                    <a:pt x="79" y="1614"/>
                  </a:cubicBezTo>
                  <a:cubicBezTo>
                    <a:pt x="118" y="1654"/>
                    <a:pt x="170" y="1673"/>
                    <a:pt x="221" y="1673"/>
                  </a:cubicBezTo>
                  <a:cubicBezTo>
                    <a:pt x="273" y="1673"/>
                    <a:pt x="324" y="1654"/>
                    <a:pt x="364" y="1614"/>
                  </a:cubicBezTo>
                  <a:lnTo>
                    <a:pt x="1623" y="344"/>
                  </a:lnTo>
                  <a:cubicBezTo>
                    <a:pt x="1712" y="266"/>
                    <a:pt x="1712" y="138"/>
                    <a:pt x="1623" y="59"/>
                  </a:cubicBezTo>
                  <a:cubicBezTo>
                    <a:pt x="1584" y="20"/>
                    <a:pt x="1532" y="0"/>
                    <a:pt x="1481" y="0"/>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7"/>
            <p:cNvSpPr/>
            <p:nvPr/>
          </p:nvSpPr>
          <p:spPr>
            <a:xfrm>
              <a:off x="3418556" y="4035378"/>
              <a:ext cx="166268" cy="108162"/>
            </a:xfrm>
            <a:custGeom>
              <a:avLst/>
              <a:gdLst/>
              <a:ahLst/>
              <a:cxnLst/>
              <a:rect l="l" t="t" r="r" b="b"/>
              <a:pathLst>
                <a:path w="2166" h="1409" extrusionOk="0">
                  <a:moveTo>
                    <a:pt x="2146" y="1"/>
                  </a:moveTo>
                  <a:cubicBezTo>
                    <a:pt x="1674" y="1"/>
                    <a:pt x="1221" y="188"/>
                    <a:pt x="887" y="523"/>
                  </a:cubicBezTo>
                  <a:lnTo>
                    <a:pt x="1" y="1408"/>
                  </a:lnTo>
                  <a:lnTo>
                    <a:pt x="2166" y="1408"/>
                  </a:lnTo>
                  <a:lnTo>
                    <a:pt x="2166"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7"/>
            <p:cNvSpPr/>
            <p:nvPr/>
          </p:nvSpPr>
          <p:spPr>
            <a:xfrm>
              <a:off x="1217315" y="3357005"/>
              <a:ext cx="1875001" cy="1308536"/>
            </a:xfrm>
            <a:custGeom>
              <a:avLst/>
              <a:gdLst/>
              <a:ahLst/>
              <a:cxnLst/>
              <a:rect l="l" t="t" r="r" b="b"/>
              <a:pathLst>
                <a:path w="24426" h="17046" extrusionOk="0">
                  <a:moveTo>
                    <a:pt x="23855" y="0"/>
                  </a:moveTo>
                  <a:lnTo>
                    <a:pt x="1240" y="788"/>
                  </a:lnTo>
                  <a:lnTo>
                    <a:pt x="0" y="16927"/>
                  </a:lnTo>
                  <a:lnTo>
                    <a:pt x="24426" y="17045"/>
                  </a:lnTo>
                  <a:lnTo>
                    <a:pt x="238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7"/>
            <p:cNvSpPr/>
            <p:nvPr/>
          </p:nvSpPr>
          <p:spPr>
            <a:xfrm>
              <a:off x="1219541" y="4580793"/>
              <a:ext cx="1875845" cy="3147"/>
            </a:xfrm>
            <a:custGeom>
              <a:avLst/>
              <a:gdLst/>
              <a:ahLst/>
              <a:cxnLst/>
              <a:rect l="l" t="t" r="r" b="b"/>
              <a:pathLst>
                <a:path w="24437" h="41" extrusionOk="0">
                  <a:moveTo>
                    <a:pt x="20" y="1"/>
                  </a:moveTo>
                  <a:cubicBezTo>
                    <a:pt x="11" y="1"/>
                    <a:pt x="1" y="11"/>
                    <a:pt x="1" y="21"/>
                  </a:cubicBezTo>
                  <a:cubicBezTo>
                    <a:pt x="1" y="31"/>
                    <a:pt x="11" y="40"/>
                    <a:pt x="20" y="40"/>
                  </a:cubicBezTo>
                  <a:lnTo>
                    <a:pt x="24416" y="40"/>
                  </a:lnTo>
                  <a:cubicBezTo>
                    <a:pt x="24426" y="40"/>
                    <a:pt x="24436" y="31"/>
                    <a:pt x="24436" y="21"/>
                  </a:cubicBezTo>
                  <a:cubicBezTo>
                    <a:pt x="24436" y="11"/>
                    <a:pt x="24426" y="1"/>
                    <a:pt x="24416" y="1"/>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27"/>
            <p:cNvSpPr/>
            <p:nvPr/>
          </p:nvSpPr>
          <p:spPr>
            <a:xfrm>
              <a:off x="1772538" y="3654623"/>
              <a:ext cx="764554" cy="590169"/>
            </a:xfrm>
            <a:custGeom>
              <a:avLst/>
              <a:gdLst/>
              <a:ahLst/>
              <a:cxnLst/>
              <a:rect l="l" t="t" r="r" b="b"/>
              <a:pathLst>
                <a:path w="9960" h="7688" extrusionOk="0">
                  <a:moveTo>
                    <a:pt x="8227" y="1"/>
                  </a:moveTo>
                  <a:lnTo>
                    <a:pt x="5944" y="3436"/>
                  </a:lnTo>
                  <a:lnTo>
                    <a:pt x="4901" y="2137"/>
                  </a:lnTo>
                  <a:lnTo>
                    <a:pt x="3267" y="4813"/>
                  </a:lnTo>
                  <a:lnTo>
                    <a:pt x="2244" y="3603"/>
                  </a:lnTo>
                  <a:lnTo>
                    <a:pt x="0" y="7687"/>
                  </a:lnTo>
                  <a:lnTo>
                    <a:pt x="2293" y="5935"/>
                  </a:lnTo>
                  <a:lnTo>
                    <a:pt x="3396" y="7441"/>
                  </a:lnTo>
                  <a:lnTo>
                    <a:pt x="5167" y="4813"/>
                  </a:lnTo>
                  <a:lnTo>
                    <a:pt x="6191" y="6250"/>
                  </a:lnTo>
                  <a:lnTo>
                    <a:pt x="9959" y="2137"/>
                  </a:lnTo>
                  <a:lnTo>
                    <a:pt x="82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27"/>
            <p:cNvSpPr/>
            <p:nvPr/>
          </p:nvSpPr>
          <p:spPr>
            <a:xfrm>
              <a:off x="3603630" y="4109456"/>
              <a:ext cx="387651" cy="630087"/>
            </a:xfrm>
            <a:custGeom>
              <a:avLst/>
              <a:gdLst/>
              <a:ahLst/>
              <a:cxnLst/>
              <a:rect l="l" t="t" r="r" b="b"/>
              <a:pathLst>
                <a:path w="5050" h="8208" extrusionOk="0">
                  <a:moveTo>
                    <a:pt x="31" y="0"/>
                  </a:moveTo>
                  <a:lnTo>
                    <a:pt x="1" y="8207"/>
                  </a:lnTo>
                  <a:lnTo>
                    <a:pt x="5049" y="8207"/>
                  </a:lnTo>
                  <a:lnTo>
                    <a:pt x="4508" y="3563"/>
                  </a:lnTo>
                  <a:lnTo>
                    <a:pt x="4508" y="3494"/>
                  </a:lnTo>
                  <a:lnTo>
                    <a:pt x="4350" y="1968"/>
                  </a:lnTo>
                  <a:lnTo>
                    <a:pt x="4341" y="1821"/>
                  </a:lnTo>
                  <a:lnTo>
                    <a:pt x="4331" y="1801"/>
                  </a:lnTo>
                  <a:lnTo>
                    <a:pt x="31" y="0"/>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27"/>
            <p:cNvSpPr/>
            <p:nvPr/>
          </p:nvSpPr>
          <p:spPr>
            <a:xfrm>
              <a:off x="3769821" y="4249245"/>
              <a:ext cx="179855" cy="128505"/>
            </a:xfrm>
            <a:custGeom>
              <a:avLst/>
              <a:gdLst/>
              <a:ahLst/>
              <a:cxnLst/>
              <a:rect l="l" t="t" r="r" b="b"/>
              <a:pathLst>
                <a:path w="2343" h="1674" extrusionOk="0">
                  <a:moveTo>
                    <a:pt x="1" y="0"/>
                  </a:moveTo>
                  <a:cubicBezTo>
                    <a:pt x="99" y="945"/>
                    <a:pt x="897" y="1673"/>
                    <a:pt x="1870" y="1673"/>
                  </a:cubicBezTo>
                  <a:lnTo>
                    <a:pt x="2343" y="1673"/>
                  </a:lnTo>
                  <a:lnTo>
                    <a:pt x="2185" y="147"/>
                  </a:lnTo>
                  <a:lnTo>
                    <a:pt x="217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27"/>
            <p:cNvSpPr/>
            <p:nvPr/>
          </p:nvSpPr>
          <p:spPr>
            <a:xfrm>
              <a:off x="3056007" y="3591215"/>
              <a:ext cx="550003" cy="1148328"/>
            </a:xfrm>
            <a:custGeom>
              <a:avLst/>
              <a:gdLst/>
              <a:ahLst/>
              <a:cxnLst/>
              <a:rect l="l" t="t" r="r" b="b"/>
              <a:pathLst>
                <a:path w="7165" h="14959" extrusionOk="0">
                  <a:moveTo>
                    <a:pt x="492" y="817"/>
                  </a:moveTo>
                  <a:lnTo>
                    <a:pt x="3080" y="955"/>
                  </a:lnTo>
                  <a:cubicBezTo>
                    <a:pt x="4064" y="1181"/>
                    <a:pt x="4871" y="1880"/>
                    <a:pt x="5236" y="2815"/>
                  </a:cubicBezTo>
                  <a:lnTo>
                    <a:pt x="6810" y="6751"/>
                  </a:lnTo>
                  <a:lnTo>
                    <a:pt x="788" y="6633"/>
                  </a:lnTo>
                  <a:lnTo>
                    <a:pt x="492" y="817"/>
                  </a:lnTo>
                  <a:close/>
                  <a:moveTo>
                    <a:pt x="0" y="0"/>
                  </a:moveTo>
                  <a:lnTo>
                    <a:pt x="502" y="14958"/>
                  </a:lnTo>
                  <a:lnTo>
                    <a:pt x="7135" y="14958"/>
                  </a:lnTo>
                  <a:lnTo>
                    <a:pt x="7165" y="6840"/>
                  </a:lnTo>
                  <a:lnTo>
                    <a:pt x="6328" y="3612"/>
                  </a:lnTo>
                  <a:cubicBezTo>
                    <a:pt x="5875" y="1880"/>
                    <a:pt x="4468" y="551"/>
                    <a:pt x="2716" y="197"/>
                  </a:cubicBezTo>
                  <a:lnTo>
                    <a:pt x="0" y="0"/>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7"/>
            <p:cNvSpPr/>
            <p:nvPr/>
          </p:nvSpPr>
          <p:spPr>
            <a:xfrm>
              <a:off x="3602095" y="4114753"/>
              <a:ext cx="5450" cy="523537"/>
            </a:xfrm>
            <a:custGeom>
              <a:avLst/>
              <a:gdLst/>
              <a:ahLst/>
              <a:cxnLst/>
              <a:rect l="l" t="t" r="r" b="b"/>
              <a:pathLst>
                <a:path w="71" h="6820" extrusionOk="0">
                  <a:moveTo>
                    <a:pt x="51" y="0"/>
                  </a:moveTo>
                  <a:cubicBezTo>
                    <a:pt x="31" y="0"/>
                    <a:pt x="31" y="10"/>
                    <a:pt x="31" y="20"/>
                  </a:cubicBezTo>
                  <a:lnTo>
                    <a:pt x="1" y="6800"/>
                  </a:lnTo>
                  <a:cubicBezTo>
                    <a:pt x="1" y="6820"/>
                    <a:pt x="11" y="6820"/>
                    <a:pt x="21" y="6820"/>
                  </a:cubicBezTo>
                  <a:cubicBezTo>
                    <a:pt x="31" y="6820"/>
                    <a:pt x="40" y="6820"/>
                    <a:pt x="40" y="6800"/>
                  </a:cubicBezTo>
                  <a:lnTo>
                    <a:pt x="70" y="20"/>
                  </a:lnTo>
                  <a:cubicBezTo>
                    <a:pt x="70" y="10"/>
                    <a:pt x="60" y="0"/>
                    <a:pt x="51" y="0"/>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7"/>
            <p:cNvSpPr/>
            <p:nvPr/>
          </p:nvSpPr>
          <p:spPr>
            <a:xfrm>
              <a:off x="3148889" y="4197812"/>
              <a:ext cx="170797" cy="43910"/>
            </a:xfrm>
            <a:custGeom>
              <a:avLst/>
              <a:gdLst/>
              <a:ahLst/>
              <a:cxnLst/>
              <a:rect l="l" t="t" r="r" b="b"/>
              <a:pathLst>
                <a:path w="2225" h="572" extrusionOk="0">
                  <a:moveTo>
                    <a:pt x="0" y="1"/>
                  </a:moveTo>
                  <a:cubicBezTo>
                    <a:pt x="0" y="316"/>
                    <a:pt x="256" y="572"/>
                    <a:pt x="571" y="572"/>
                  </a:cubicBezTo>
                  <a:lnTo>
                    <a:pt x="1654" y="572"/>
                  </a:lnTo>
                  <a:cubicBezTo>
                    <a:pt x="1969" y="572"/>
                    <a:pt x="2224" y="316"/>
                    <a:pt x="2224" y="1"/>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27"/>
            <p:cNvSpPr/>
            <p:nvPr/>
          </p:nvSpPr>
          <p:spPr>
            <a:xfrm>
              <a:off x="1170489" y="4636755"/>
              <a:ext cx="2820792" cy="102788"/>
            </a:xfrm>
            <a:custGeom>
              <a:avLst/>
              <a:gdLst/>
              <a:ahLst/>
              <a:cxnLst/>
              <a:rect l="l" t="t" r="r" b="b"/>
              <a:pathLst>
                <a:path w="36747" h="1339" extrusionOk="0">
                  <a:moveTo>
                    <a:pt x="0" y="0"/>
                  </a:moveTo>
                  <a:lnTo>
                    <a:pt x="0" y="1338"/>
                  </a:lnTo>
                  <a:lnTo>
                    <a:pt x="36746" y="1338"/>
                  </a:lnTo>
                  <a:lnTo>
                    <a:pt x="36746"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27"/>
            <p:cNvSpPr/>
            <p:nvPr/>
          </p:nvSpPr>
          <p:spPr>
            <a:xfrm>
              <a:off x="3089936" y="3650094"/>
              <a:ext cx="494120" cy="463200"/>
            </a:xfrm>
            <a:custGeom>
              <a:avLst/>
              <a:gdLst/>
              <a:ahLst/>
              <a:cxnLst/>
              <a:rect l="l" t="t" r="r" b="b"/>
              <a:pathLst>
                <a:path w="6437" h="6034" extrusionOk="0">
                  <a:moveTo>
                    <a:pt x="99" y="99"/>
                  </a:moveTo>
                  <a:lnTo>
                    <a:pt x="2629" y="237"/>
                  </a:lnTo>
                  <a:cubicBezTo>
                    <a:pt x="3593" y="464"/>
                    <a:pt x="4390" y="1142"/>
                    <a:pt x="4754" y="2067"/>
                  </a:cubicBezTo>
                  <a:lnTo>
                    <a:pt x="6299" y="5935"/>
                  </a:lnTo>
                  <a:lnTo>
                    <a:pt x="394" y="5817"/>
                  </a:lnTo>
                  <a:lnTo>
                    <a:pt x="99" y="99"/>
                  </a:lnTo>
                  <a:close/>
                  <a:moveTo>
                    <a:pt x="1" y="1"/>
                  </a:moveTo>
                  <a:lnTo>
                    <a:pt x="306" y="5866"/>
                  </a:lnTo>
                  <a:lnTo>
                    <a:pt x="306" y="5905"/>
                  </a:lnTo>
                  <a:lnTo>
                    <a:pt x="6437" y="6034"/>
                  </a:lnTo>
                  <a:lnTo>
                    <a:pt x="4843" y="2028"/>
                  </a:lnTo>
                  <a:cubicBezTo>
                    <a:pt x="4469" y="1083"/>
                    <a:pt x="3642" y="375"/>
                    <a:pt x="2648" y="13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27"/>
            <p:cNvSpPr/>
            <p:nvPr/>
          </p:nvSpPr>
          <p:spPr>
            <a:xfrm>
              <a:off x="3209301" y="4604283"/>
              <a:ext cx="418586" cy="418600"/>
            </a:xfrm>
            <a:custGeom>
              <a:avLst/>
              <a:gdLst/>
              <a:ahLst/>
              <a:cxnLst/>
              <a:rect l="l" t="t" r="r" b="b"/>
              <a:pathLst>
                <a:path w="5453" h="5453" extrusionOk="0">
                  <a:moveTo>
                    <a:pt x="2727" y="0"/>
                  </a:moveTo>
                  <a:cubicBezTo>
                    <a:pt x="1221" y="0"/>
                    <a:pt x="1" y="1221"/>
                    <a:pt x="1" y="2726"/>
                  </a:cubicBezTo>
                  <a:cubicBezTo>
                    <a:pt x="1" y="4232"/>
                    <a:pt x="1221" y="5452"/>
                    <a:pt x="2727" y="5452"/>
                  </a:cubicBezTo>
                  <a:cubicBezTo>
                    <a:pt x="4232" y="5452"/>
                    <a:pt x="5453" y="4232"/>
                    <a:pt x="5453" y="2726"/>
                  </a:cubicBezTo>
                  <a:cubicBezTo>
                    <a:pt x="5453" y="1221"/>
                    <a:pt x="4232" y="0"/>
                    <a:pt x="2727"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7"/>
            <p:cNvSpPr/>
            <p:nvPr/>
          </p:nvSpPr>
          <p:spPr>
            <a:xfrm>
              <a:off x="3292435" y="4687343"/>
              <a:ext cx="251627" cy="252403"/>
            </a:xfrm>
            <a:custGeom>
              <a:avLst/>
              <a:gdLst/>
              <a:ahLst/>
              <a:cxnLst/>
              <a:rect l="l" t="t" r="r" b="b"/>
              <a:pathLst>
                <a:path w="3278" h="3288" extrusionOk="0">
                  <a:moveTo>
                    <a:pt x="1644" y="1"/>
                  </a:moveTo>
                  <a:cubicBezTo>
                    <a:pt x="739" y="1"/>
                    <a:pt x="0" y="739"/>
                    <a:pt x="0" y="1644"/>
                  </a:cubicBezTo>
                  <a:cubicBezTo>
                    <a:pt x="0" y="2549"/>
                    <a:pt x="739" y="3288"/>
                    <a:pt x="1644" y="3288"/>
                  </a:cubicBezTo>
                  <a:cubicBezTo>
                    <a:pt x="2549" y="3288"/>
                    <a:pt x="3278" y="2549"/>
                    <a:pt x="3278" y="1644"/>
                  </a:cubicBezTo>
                  <a:cubicBezTo>
                    <a:pt x="3278" y="739"/>
                    <a:pt x="2549" y="1"/>
                    <a:pt x="1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7"/>
            <p:cNvSpPr/>
            <p:nvPr/>
          </p:nvSpPr>
          <p:spPr>
            <a:xfrm>
              <a:off x="1481685" y="4604283"/>
              <a:ext cx="418586" cy="418600"/>
            </a:xfrm>
            <a:custGeom>
              <a:avLst/>
              <a:gdLst/>
              <a:ahLst/>
              <a:cxnLst/>
              <a:rect l="l" t="t" r="r" b="b"/>
              <a:pathLst>
                <a:path w="5453" h="5453" extrusionOk="0">
                  <a:moveTo>
                    <a:pt x="2726" y="0"/>
                  </a:moveTo>
                  <a:cubicBezTo>
                    <a:pt x="1221" y="0"/>
                    <a:pt x="1" y="1221"/>
                    <a:pt x="1" y="2726"/>
                  </a:cubicBezTo>
                  <a:cubicBezTo>
                    <a:pt x="1" y="4232"/>
                    <a:pt x="1221" y="5452"/>
                    <a:pt x="2726" y="5452"/>
                  </a:cubicBezTo>
                  <a:cubicBezTo>
                    <a:pt x="4232" y="5452"/>
                    <a:pt x="5453" y="4232"/>
                    <a:pt x="5453" y="2726"/>
                  </a:cubicBezTo>
                  <a:cubicBezTo>
                    <a:pt x="5453" y="1221"/>
                    <a:pt x="4232" y="0"/>
                    <a:pt x="2726"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7"/>
            <p:cNvSpPr/>
            <p:nvPr/>
          </p:nvSpPr>
          <p:spPr>
            <a:xfrm>
              <a:off x="1564818" y="4687343"/>
              <a:ext cx="251551" cy="252403"/>
            </a:xfrm>
            <a:custGeom>
              <a:avLst/>
              <a:gdLst/>
              <a:ahLst/>
              <a:cxnLst/>
              <a:rect l="l" t="t" r="r" b="b"/>
              <a:pathLst>
                <a:path w="3277" h="3288" extrusionOk="0">
                  <a:moveTo>
                    <a:pt x="1643" y="1"/>
                  </a:moveTo>
                  <a:cubicBezTo>
                    <a:pt x="738" y="1"/>
                    <a:pt x="0" y="739"/>
                    <a:pt x="0" y="1644"/>
                  </a:cubicBezTo>
                  <a:cubicBezTo>
                    <a:pt x="0" y="2549"/>
                    <a:pt x="738" y="3288"/>
                    <a:pt x="1643" y="3288"/>
                  </a:cubicBezTo>
                  <a:cubicBezTo>
                    <a:pt x="2549" y="3288"/>
                    <a:pt x="3277" y="2549"/>
                    <a:pt x="3277" y="1644"/>
                  </a:cubicBezTo>
                  <a:cubicBezTo>
                    <a:pt x="3277" y="739"/>
                    <a:pt x="2549" y="1"/>
                    <a:pt x="1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7"/>
            <p:cNvSpPr/>
            <p:nvPr/>
          </p:nvSpPr>
          <p:spPr>
            <a:xfrm>
              <a:off x="3824246" y="4604283"/>
              <a:ext cx="173099" cy="135260"/>
            </a:xfrm>
            <a:custGeom>
              <a:avLst/>
              <a:gdLst/>
              <a:ahLst/>
              <a:cxnLst/>
              <a:rect l="l" t="t" r="r" b="b"/>
              <a:pathLst>
                <a:path w="2255" h="1762" extrusionOk="0">
                  <a:moveTo>
                    <a:pt x="99" y="0"/>
                  </a:moveTo>
                  <a:cubicBezTo>
                    <a:pt x="50" y="0"/>
                    <a:pt x="0" y="40"/>
                    <a:pt x="0" y="99"/>
                  </a:cubicBezTo>
                  <a:lnTo>
                    <a:pt x="0" y="1761"/>
                  </a:lnTo>
                  <a:lnTo>
                    <a:pt x="2254" y="1761"/>
                  </a:lnTo>
                  <a:lnTo>
                    <a:pt x="2254"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7"/>
            <p:cNvSpPr/>
            <p:nvPr/>
          </p:nvSpPr>
          <p:spPr>
            <a:xfrm>
              <a:off x="3568166" y="3951550"/>
              <a:ext cx="126965" cy="176099"/>
            </a:xfrm>
            <a:custGeom>
              <a:avLst/>
              <a:gdLst/>
              <a:ahLst/>
              <a:cxnLst/>
              <a:rect l="l" t="t" r="r" b="b"/>
              <a:pathLst>
                <a:path w="1654" h="2294" extrusionOk="0">
                  <a:moveTo>
                    <a:pt x="0" y="1"/>
                  </a:moveTo>
                  <a:lnTo>
                    <a:pt x="0" y="2293"/>
                  </a:lnTo>
                  <a:lnTo>
                    <a:pt x="1654" y="2293"/>
                  </a:lnTo>
                  <a:lnTo>
                    <a:pt x="1654" y="1654"/>
                  </a:lnTo>
                  <a:cubicBezTo>
                    <a:pt x="1654" y="738"/>
                    <a:pt x="915" y="1"/>
                    <a:pt x="0"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7"/>
            <p:cNvSpPr/>
            <p:nvPr/>
          </p:nvSpPr>
          <p:spPr>
            <a:xfrm>
              <a:off x="3566631" y="3950092"/>
              <a:ext cx="130036" cy="179016"/>
            </a:xfrm>
            <a:custGeom>
              <a:avLst/>
              <a:gdLst/>
              <a:ahLst/>
              <a:cxnLst/>
              <a:rect l="l" t="t" r="r" b="b"/>
              <a:pathLst>
                <a:path w="1694" h="2332" extrusionOk="0">
                  <a:moveTo>
                    <a:pt x="20" y="0"/>
                  </a:moveTo>
                  <a:cubicBezTo>
                    <a:pt x="10" y="0"/>
                    <a:pt x="1" y="9"/>
                    <a:pt x="1" y="20"/>
                  </a:cubicBezTo>
                  <a:lnTo>
                    <a:pt x="1" y="2312"/>
                  </a:lnTo>
                  <a:cubicBezTo>
                    <a:pt x="1" y="2323"/>
                    <a:pt x="10" y="2332"/>
                    <a:pt x="20" y="2332"/>
                  </a:cubicBezTo>
                  <a:lnTo>
                    <a:pt x="1674" y="2332"/>
                  </a:lnTo>
                  <a:cubicBezTo>
                    <a:pt x="1683" y="2332"/>
                    <a:pt x="1693" y="2323"/>
                    <a:pt x="1693" y="2312"/>
                  </a:cubicBezTo>
                  <a:cubicBezTo>
                    <a:pt x="1693" y="2293"/>
                    <a:pt x="1683" y="2293"/>
                    <a:pt x="1674" y="2293"/>
                  </a:cubicBezTo>
                  <a:lnTo>
                    <a:pt x="40" y="2293"/>
                  </a:lnTo>
                  <a:lnTo>
                    <a:pt x="40" y="20"/>
                  </a:lnTo>
                  <a:cubicBezTo>
                    <a:pt x="40" y="9"/>
                    <a:pt x="30" y="0"/>
                    <a:pt x="20" y="0"/>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8" name="Google Shape;4318;p27"/>
          <p:cNvSpPr/>
          <p:nvPr/>
        </p:nvSpPr>
        <p:spPr>
          <a:xfrm>
            <a:off x="6908985" y="3651629"/>
            <a:ext cx="56727" cy="122440"/>
          </a:xfrm>
          <a:custGeom>
            <a:avLst/>
            <a:gdLst/>
            <a:ahLst/>
            <a:cxnLst/>
            <a:rect l="l" t="t" r="r" b="b"/>
            <a:pathLst>
              <a:path w="739" h="1595" extrusionOk="0">
                <a:moveTo>
                  <a:pt x="177" y="0"/>
                </a:moveTo>
                <a:lnTo>
                  <a:pt x="0" y="70"/>
                </a:lnTo>
                <a:lnTo>
                  <a:pt x="562" y="1595"/>
                </a:lnTo>
                <a:lnTo>
                  <a:pt x="739" y="1536"/>
                </a:lnTo>
                <a:lnTo>
                  <a:pt x="177"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7"/>
          <p:cNvSpPr/>
          <p:nvPr/>
        </p:nvSpPr>
        <p:spPr>
          <a:xfrm>
            <a:off x="6751852" y="3915317"/>
            <a:ext cx="22031" cy="72620"/>
          </a:xfrm>
          <a:custGeom>
            <a:avLst/>
            <a:gdLst/>
            <a:ahLst/>
            <a:cxnLst/>
            <a:rect l="l" t="t" r="r" b="b"/>
            <a:pathLst>
              <a:path w="287" h="946" extrusionOk="0">
                <a:moveTo>
                  <a:pt x="0" y="0"/>
                </a:moveTo>
                <a:lnTo>
                  <a:pt x="0" y="945"/>
                </a:lnTo>
                <a:lnTo>
                  <a:pt x="286" y="945"/>
                </a:lnTo>
                <a:lnTo>
                  <a:pt x="286"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7"/>
          <p:cNvSpPr/>
          <p:nvPr/>
        </p:nvSpPr>
        <p:spPr>
          <a:xfrm>
            <a:off x="6722376" y="3792954"/>
            <a:ext cx="80908" cy="157906"/>
          </a:xfrm>
          <a:custGeom>
            <a:avLst/>
            <a:gdLst/>
            <a:ahLst/>
            <a:cxnLst/>
            <a:rect l="l" t="t" r="r" b="b"/>
            <a:pathLst>
              <a:path w="1054" h="2057" extrusionOk="0">
                <a:moveTo>
                  <a:pt x="532" y="0"/>
                </a:moveTo>
                <a:cubicBezTo>
                  <a:pt x="237" y="0"/>
                  <a:pt x="1" y="236"/>
                  <a:pt x="1" y="521"/>
                </a:cubicBezTo>
                <a:lnTo>
                  <a:pt x="1" y="2056"/>
                </a:lnTo>
                <a:lnTo>
                  <a:pt x="1054" y="2056"/>
                </a:lnTo>
                <a:lnTo>
                  <a:pt x="1054" y="521"/>
                </a:lnTo>
                <a:cubicBezTo>
                  <a:pt x="1054" y="236"/>
                  <a:pt x="817" y="0"/>
                  <a:pt x="532" y="0"/>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7"/>
          <p:cNvSpPr/>
          <p:nvPr/>
        </p:nvSpPr>
        <p:spPr>
          <a:xfrm>
            <a:off x="6714085" y="3971202"/>
            <a:ext cx="99791" cy="253094"/>
          </a:xfrm>
          <a:custGeom>
            <a:avLst/>
            <a:gdLst/>
            <a:ahLst/>
            <a:cxnLst/>
            <a:rect l="l" t="t" r="r" b="b"/>
            <a:pathLst>
              <a:path w="1300" h="3297" extrusionOk="0">
                <a:moveTo>
                  <a:pt x="59" y="1"/>
                </a:moveTo>
                <a:cubicBezTo>
                  <a:pt x="30" y="1"/>
                  <a:pt x="0" y="20"/>
                  <a:pt x="0" y="60"/>
                </a:cubicBezTo>
                <a:lnTo>
                  <a:pt x="0" y="3297"/>
                </a:lnTo>
                <a:lnTo>
                  <a:pt x="1299" y="3297"/>
                </a:lnTo>
                <a:lnTo>
                  <a:pt x="1299" y="60"/>
                </a:lnTo>
                <a:cubicBezTo>
                  <a:pt x="1299" y="20"/>
                  <a:pt x="1270" y="1"/>
                  <a:pt x="1240" y="1"/>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7"/>
          <p:cNvSpPr/>
          <p:nvPr/>
        </p:nvSpPr>
        <p:spPr>
          <a:xfrm>
            <a:off x="6959649" y="4010506"/>
            <a:ext cx="131494" cy="128505"/>
          </a:xfrm>
          <a:custGeom>
            <a:avLst/>
            <a:gdLst/>
            <a:ahLst/>
            <a:cxnLst/>
            <a:rect l="l" t="t" r="r" b="b"/>
            <a:pathLst>
              <a:path w="1713" h="1674" extrusionOk="0">
                <a:moveTo>
                  <a:pt x="1481" y="0"/>
                </a:moveTo>
                <a:cubicBezTo>
                  <a:pt x="1429" y="0"/>
                  <a:pt x="1378" y="20"/>
                  <a:pt x="1338" y="59"/>
                </a:cubicBezTo>
                <a:lnTo>
                  <a:pt x="79" y="1328"/>
                </a:lnTo>
                <a:cubicBezTo>
                  <a:pt x="0" y="1407"/>
                  <a:pt x="0" y="1536"/>
                  <a:pt x="79" y="1614"/>
                </a:cubicBezTo>
                <a:cubicBezTo>
                  <a:pt x="118" y="1654"/>
                  <a:pt x="170" y="1673"/>
                  <a:pt x="221" y="1673"/>
                </a:cubicBezTo>
                <a:cubicBezTo>
                  <a:pt x="273" y="1673"/>
                  <a:pt x="324" y="1654"/>
                  <a:pt x="364" y="1614"/>
                </a:cubicBezTo>
                <a:lnTo>
                  <a:pt x="1623" y="344"/>
                </a:lnTo>
                <a:cubicBezTo>
                  <a:pt x="1712" y="266"/>
                  <a:pt x="1712" y="138"/>
                  <a:pt x="1623" y="59"/>
                </a:cubicBezTo>
                <a:cubicBezTo>
                  <a:pt x="1584" y="20"/>
                  <a:pt x="1532" y="0"/>
                  <a:pt x="1481" y="0"/>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7"/>
          <p:cNvSpPr/>
          <p:nvPr/>
        </p:nvSpPr>
        <p:spPr>
          <a:xfrm>
            <a:off x="6988281" y="4035378"/>
            <a:ext cx="166268" cy="108162"/>
          </a:xfrm>
          <a:custGeom>
            <a:avLst/>
            <a:gdLst/>
            <a:ahLst/>
            <a:cxnLst/>
            <a:rect l="l" t="t" r="r" b="b"/>
            <a:pathLst>
              <a:path w="2166" h="1409" extrusionOk="0">
                <a:moveTo>
                  <a:pt x="2146" y="1"/>
                </a:moveTo>
                <a:cubicBezTo>
                  <a:pt x="1674" y="1"/>
                  <a:pt x="1221" y="188"/>
                  <a:pt x="887" y="523"/>
                </a:cubicBezTo>
                <a:lnTo>
                  <a:pt x="1" y="1408"/>
                </a:lnTo>
                <a:lnTo>
                  <a:pt x="2166" y="1408"/>
                </a:lnTo>
                <a:lnTo>
                  <a:pt x="2166"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7"/>
          <p:cNvSpPr/>
          <p:nvPr/>
        </p:nvSpPr>
        <p:spPr>
          <a:xfrm>
            <a:off x="4787040" y="3452647"/>
            <a:ext cx="1875001" cy="1212893"/>
          </a:xfrm>
          <a:custGeom>
            <a:avLst/>
            <a:gdLst/>
            <a:ahLst/>
            <a:cxnLst/>
            <a:rect l="l" t="t" r="r" b="b"/>
            <a:pathLst>
              <a:path w="24426" h="17046" extrusionOk="0">
                <a:moveTo>
                  <a:pt x="23855" y="0"/>
                </a:moveTo>
                <a:lnTo>
                  <a:pt x="1240" y="788"/>
                </a:lnTo>
                <a:lnTo>
                  <a:pt x="0" y="16927"/>
                </a:lnTo>
                <a:lnTo>
                  <a:pt x="24426" y="17045"/>
                </a:lnTo>
                <a:lnTo>
                  <a:pt x="2385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7"/>
          <p:cNvSpPr/>
          <p:nvPr/>
        </p:nvSpPr>
        <p:spPr>
          <a:xfrm>
            <a:off x="4789266" y="4580793"/>
            <a:ext cx="1875845" cy="3147"/>
          </a:xfrm>
          <a:custGeom>
            <a:avLst/>
            <a:gdLst/>
            <a:ahLst/>
            <a:cxnLst/>
            <a:rect l="l" t="t" r="r" b="b"/>
            <a:pathLst>
              <a:path w="24437" h="41" extrusionOk="0">
                <a:moveTo>
                  <a:pt x="20" y="1"/>
                </a:moveTo>
                <a:cubicBezTo>
                  <a:pt x="11" y="1"/>
                  <a:pt x="1" y="11"/>
                  <a:pt x="1" y="21"/>
                </a:cubicBezTo>
                <a:cubicBezTo>
                  <a:pt x="1" y="31"/>
                  <a:pt x="11" y="40"/>
                  <a:pt x="20" y="40"/>
                </a:cubicBezTo>
                <a:lnTo>
                  <a:pt x="24416" y="40"/>
                </a:lnTo>
                <a:cubicBezTo>
                  <a:pt x="24426" y="40"/>
                  <a:pt x="24436" y="31"/>
                  <a:pt x="24436" y="21"/>
                </a:cubicBezTo>
                <a:cubicBezTo>
                  <a:pt x="24436" y="11"/>
                  <a:pt x="24426" y="1"/>
                  <a:pt x="24416" y="1"/>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27"/>
          <p:cNvSpPr/>
          <p:nvPr/>
        </p:nvSpPr>
        <p:spPr>
          <a:xfrm>
            <a:off x="5342263" y="3654623"/>
            <a:ext cx="764554" cy="590169"/>
          </a:xfrm>
          <a:custGeom>
            <a:avLst/>
            <a:gdLst/>
            <a:ahLst/>
            <a:cxnLst/>
            <a:rect l="l" t="t" r="r" b="b"/>
            <a:pathLst>
              <a:path w="9960" h="7688" extrusionOk="0">
                <a:moveTo>
                  <a:pt x="8227" y="1"/>
                </a:moveTo>
                <a:lnTo>
                  <a:pt x="5944" y="3436"/>
                </a:lnTo>
                <a:lnTo>
                  <a:pt x="4901" y="2137"/>
                </a:lnTo>
                <a:lnTo>
                  <a:pt x="3267" y="4813"/>
                </a:lnTo>
                <a:lnTo>
                  <a:pt x="2244" y="3603"/>
                </a:lnTo>
                <a:lnTo>
                  <a:pt x="0" y="7687"/>
                </a:lnTo>
                <a:lnTo>
                  <a:pt x="2293" y="5935"/>
                </a:lnTo>
                <a:lnTo>
                  <a:pt x="3396" y="7441"/>
                </a:lnTo>
                <a:lnTo>
                  <a:pt x="5167" y="4813"/>
                </a:lnTo>
                <a:lnTo>
                  <a:pt x="6191" y="6250"/>
                </a:lnTo>
                <a:lnTo>
                  <a:pt x="9959" y="2137"/>
                </a:lnTo>
                <a:lnTo>
                  <a:pt x="8227" y="1"/>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27"/>
          <p:cNvSpPr/>
          <p:nvPr/>
        </p:nvSpPr>
        <p:spPr>
          <a:xfrm>
            <a:off x="7173355" y="4109456"/>
            <a:ext cx="387651" cy="630087"/>
          </a:xfrm>
          <a:custGeom>
            <a:avLst/>
            <a:gdLst/>
            <a:ahLst/>
            <a:cxnLst/>
            <a:rect l="l" t="t" r="r" b="b"/>
            <a:pathLst>
              <a:path w="5050" h="8208" extrusionOk="0">
                <a:moveTo>
                  <a:pt x="31" y="0"/>
                </a:moveTo>
                <a:lnTo>
                  <a:pt x="1" y="8207"/>
                </a:lnTo>
                <a:lnTo>
                  <a:pt x="5049" y="8207"/>
                </a:lnTo>
                <a:lnTo>
                  <a:pt x="4508" y="3563"/>
                </a:lnTo>
                <a:lnTo>
                  <a:pt x="4508" y="3494"/>
                </a:lnTo>
                <a:lnTo>
                  <a:pt x="4350" y="1968"/>
                </a:lnTo>
                <a:lnTo>
                  <a:pt x="4341" y="1821"/>
                </a:lnTo>
                <a:lnTo>
                  <a:pt x="4331" y="1801"/>
                </a:lnTo>
                <a:lnTo>
                  <a:pt x="31" y="0"/>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27"/>
          <p:cNvSpPr/>
          <p:nvPr/>
        </p:nvSpPr>
        <p:spPr>
          <a:xfrm>
            <a:off x="7339546" y="4249245"/>
            <a:ext cx="179855" cy="128505"/>
          </a:xfrm>
          <a:custGeom>
            <a:avLst/>
            <a:gdLst/>
            <a:ahLst/>
            <a:cxnLst/>
            <a:rect l="l" t="t" r="r" b="b"/>
            <a:pathLst>
              <a:path w="2343" h="1674" extrusionOk="0">
                <a:moveTo>
                  <a:pt x="1" y="0"/>
                </a:moveTo>
                <a:cubicBezTo>
                  <a:pt x="99" y="945"/>
                  <a:pt x="897" y="1673"/>
                  <a:pt x="1870" y="1673"/>
                </a:cubicBezTo>
                <a:lnTo>
                  <a:pt x="2343" y="1673"/>
                </a:lnTo>
                <a:lnTo>
                  <a:pt x="2185" y="147"/>
                </a:lnTo>
                <a:lnTo>
                  <a:pt x="217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27"/>
          <p:cNvSpPr/>
          <p:nvPr/>
        </p:nvSpPr>
        <p:spPr>
          <a:xfrm>
            <a:off x="6625732" y="3591215"/>
            <a:ext cx="550003" cy="1148328"/>
          </a:xfrm>
          <a:custGeom>
            <a:avLst/>
            <a:gdLst/>
            <a:ahLst/>
            <a:cxnLst/>
            <a:rect l="l" t="t" r="r" b="b"/>
            <a:pathLst>
              <a:path w="7165" h="14959" extrusionOk="0">
                <a:moveTo>
                  <a:pt x="492" y="817"/>
                </a:moveTo>
                <a:lnTo>
                  <a:pt x="3080" y="955"/>
                </a:lnTo>
                <a:cubicBezTo>
                  <a:pt x="4064" y="1181"/>
                  <a:pt x="4871" y="1880"/>
                  <a:pt x="5236" y="2815"/>
                </a:cubicBezTo>
                <a:lnTo>
                  <a:pt x="6810" y="6751"/>
                </a:lnTo>
                <a:lnTo>
                  <a:pt x="788" y="6633"/>
                </a:lnTo>
                <a:lnTo>
                  <a:pt x="492" y="817"/>
                </a:lnTo>
                <a:close/>
                <a:moveTo>
                  <a:pt x="0" y="0"/>
                </a:moveTo>
                <a:lnTo>
                  <a:pt x="502" y="14958"/>
                </a:lnTo>
                <a:lnTo>
                  <a:pt x="7135" y="14958"/>
                </a:lnTo>
                <a:lnTo>
                  <a:pt x="7165" y="6840"/>
                </a:lnTo>
                <a:lnTo>
                  <a:pt x="6328" y="3612"/>
                </a:lnTo>
                <a:cubicBezTo>
                  <a:pt x="5875" y="1880"/>
                  <a:pt x="4468" y="551"/>
                  <a:pt x="2716" y="197"/>
                </a:cubicBezTo>
                <a:lnTo>
                  <a:pt x="0" y="0"/>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27"/>
          <p:cNvSpPr/>
          <p:nvPr/>
        </p:nvSpPr>
        <p:spPr>
          <a:xfrm>
            <a:off x="7171820" y="4114753"/>
            <a:ext cx="5450" cy="523537"/>
          </a:xfrm>
          <a:custGeom>
            <a:avLst/>
            <a:gdLst/>
            <a:ahLst/>
            <a:cxnLst/>
            <a:rect l="l" t="t" r="r" b="b"/>
            <a:pathLst>
              <a:path w="71" h="6820" extrusionOk="0">
                <a:moveTo>
                  <a:pt x="51" y="0"/>
                </a:moveTo>
                <a:cubicBezTo>
                  <a:pt x="31" y="0"/>
                  <a:pt x="31" y="10"/>
                  <a:pt x="31" y="20"/>
                </a:cubicBezTo>
                <a:lnTo>
                  <a:pt x="1" y="6800"/>
                </a:lnTo>
                <a:cubicBezTo>
                  <a:pt x="1" y="6820"/>
                  <a:pt x="11" y="6820"/>
                  <a:pt x="21" y="6820"/>
                </a:cubicBezTo>
                <a:cubicBezTo>
                  <a:pt x="31" y="6820"/>
                  <a:pt x="40" y="6820"/>
                  <a:pt x="40" y="6800"/>
                </a:cubicBezTo>
                <a:lnTo>
                  <a:pt x="70" y="20"/>
                </a:lnTo>
                <a:cubicBezTo>
                  <a:pt x="70" y="10"/>
                  <a:pt x="60" y="0"/>
                  <a:pt x="51" y="0"/>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27"/>
          <p:cNvSpPr/>
          <p:nvPr/>
        </p:nvSpPr>
        <p:spPr>
          <a:xfrm>
            <a:off x="6718614" y="4197812"/>
            <a:ext cx="170797" cy="43910"/>
          </a:xfrm>
          <a:custGeom>
            <a:avLst/>
            <a:gdLst/>
            <a:ahLst/>
            <a:cxnLst/>
            <a:rect l="l" t="t" r="r" b="b"/>
            <a:pathLst>
              <a:path w="2225" h="572" extrusionOk="0">
                <a:moveTo>
                  <a:pt x="0" y="1"/>
                </a:moveTo>
                <a:cubicBezTo>
                  <a:pt x="0" y="316"/>
                  <a:pt x="256" y="572"/>
                  <a:pt x="571" y="572"/>
                </a:cubicBezTo>
                <a:lnTo>
                  <a:pt x="1654" y="572"/>
                </a:lnTo>
                <a:cubicBezTo>
                  <a:pt x="1969" y="572"/>
                  <a:pt x="2224" y="316"/>
                  <a:pt x="2224" y="1"/>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27"/>
          <p:cNvSpPr/>
          <p:nvPr/>
        </p:nvSpPr>
        <p:spPr>
          <a:xfrm>
            <a:off x="4740214" y="4636755"/>
            <a:ext cx="2820792" cy="102788"/>
          </a:xfrm>
          <a:custGeom>
            <a:avLst/>
            <a:gdLst/>
            <a:ahLst/>
            <a:cxnLst/>
            <a:rect l="l" t="t" r="r" b="b"/>
            <a:pathLst>
              <a:path w="36747" h="1339" extrusionOk="0">
                <a:moveTo>
                  <a:pt x="0" y="0"/>
                </a:moveTo>
                <a:lnTo>
                  <a:pt x="0" y="1338"/>
                </a:lnTo>
                <a:lnTo>
                  <a:pt x="36746" y="1338"/>
                </a:lnTo>
                <a:lnTo>
                  <a:pt x="36746"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27"/>
          <p:cNvSpPr/>
          <p:nvPr/>
        </p:nvSpPr>
        <p:spPr>
          <a:xfrm>
            <a:off x="6659661" y="3650094"/>
            <a:ext cx="494120" cy="463200"/>
          </a:xfrm>
          <a:custGeom>
            <a:avLst/>
            <a:gdLst/>
            <a:ahLst/>
            <a:cxnLst/>
            <a:rect l="l" t="t" r="r" b="b"/>
            <a:pathLst>
              <a:path w="6437" h="6034" extrusionOk="0">
                <a:moveTo>
                  <a:pt x="99" y="99"/>
                </a:moveTo>
                <a:lnTo>
                  <a:pt x="2629" y="237"/>
                </a:lnTo>
                <a:cubicBezTo>
                  <a:pt x="3593" y="464"/>
                  <a:pt x="4390" y="1142"/>
                  <a:pt x="4754" y="2067"/>
                </a:cubicBezTo>
                <a:lnTo>
                  <a:pt x="6299" y="5935"/>
                </a:lnTo>
                <a:lnTo>
                  <a:pt x="394" y="5817"/>
                </a:lnTo>
                <a:lnTo>
                  <a:pt x="99" y="99"/>
                </a:lnTo>
                <a:close/>
                <a:moveTo>
                  <a:pt x="1" y="1"/>
                </a:moveTo>
                <a:lnTo>
                  <a:pt x="306" y="5866"/>
                </a:lnTo>
                <a:lnTo>
                  <a:pt x="306" y="5905"/>
                </a:lnTo>
                <a:lnTo>
                  <a:pt x="6437" y="6034"/>
                </a:lnTo>
                <a:lnTo>
                  <a:pt x="4843" y="2028"/>
                </a:lnTo>
                <a:cubicBezTo>
                  <a:pt x="4469" y="1083"/>
                  <a:pt x="3642" y="375"/>
                  <a:pt x="2648" y="13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27"/>
          <p:cNvSpPr/>
          <p:nvPr/>
        </p:nvSpPr>
        <p:spPr>
          <a:xfrm>
            <a:off x="6779026" y="4604283"/>
            <a:ext cx="418586" cy="418600"/>
          </a:xfrm>
          <a:custGeom>
            <a:avLst/>
            <a:gdLst/>
            <a:ahLst/>
            <a:cxnLst/>
            <a:rect l="l" t="t" r="r" b="b"/>
            <a:pathLst>
              <a:path w="5453" h="5453" extrusionOk="0">
                <a:moveTo>
                  <a:pt x="2727" y="0"/>
                </a:moveTo>
                <a:cubicBezTo>
                  <a:pt x="1221" y="0"/>
                  <a:pt x="1" y="1221"/>
                  <a:pt x="1" y="2726"/>
                </a:cubicBezTo>
                <a:cubicBezTo>
                  <a:pt x="1" y="4232"/>
                  <a:pt x="1221" y="5452"/>
                  <a:pt x="2727" y="5452"/>
                </a:cubicBezTo>
                <a:cubicBezTo>
                  <a:pt x="4232" y="5452"/>
                  <a:pt x="5453" y="4232"/>
                  <a:pt x="5453" y="2726"/>
                </a:cubicBezTo>
                <a:cubicBezTo>
                  <a:pt x="5453" y="1221"/>
                  <a:pt x="4232" y="0"/>
                  <a:pt x="2727"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27"/>
          <p:cNvSpPr/>
          <p:nvPr/>
        </p:nvSpPr>
        <p:spPr>
          <a:xfrm>
            <a:off x="6862160" y="4687343"/>
            <a:ext cx="251627" cy="252403"/>
          </a:xfrm>
          <a:custGeom>
            <a:avLst/>
            <a:gdLst/>
            <a:ahLst/>
            <a:cxnLst/>
            <a:rect l="l" t="t" r="r" b="b"/>
            <a:pathLst>
              <a:path w="3278" h="3288" extrusionOk="0">
                <a:moveTo>
                  <a:pt x="1644" y="1"/>
                </a:moveTo>
                <a:cubicBezTo>
                  <a:pt x="739" y="1"/>
                  <a:pt x="0" y="739"/>
                  <a:pt x="0" y="1644"/>
                </a:cubicBezTo>
                <a:cubicBezTo>
                  <a:pt x="0" y="2549"/>
                  <a:pt x="739" y="3288"/>
                  <a:pt x="1644" y="3288"/>
                </a:cubicBezTo>
                <a:cubicBezTo>
                  <a:pt x="2549" y="3288"/>
                  <a:pt x="3278" y="2549"/>
                  <a:pt x="3278" y="1644"/>
                </a:cubicBezTo>
                <a:cubicBezTo>
                  <a:pt x="3278" y="739"/>
                  <a:pt x="2549" y="1"/>
                  <a:pt x="1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27"/>
          <p:cNvSpPr/>
          <p:nvPr/>
        </p:nvSpPr>
        <p:spPr>
          <a:xfrm>
            <a:off x="5051410" y="4604283"/>
            <a:ext cx="418586" cy="418600"/>
          </a:xfrm>
          <a:custGeom>
            <a:avLst/>
            <a:gdLst/>
            <a:ahLst/>
            <a:cxnLst/>
            <a:rect l="l" t="t" r="r" b="b"/>
            <a:pathLst>
              <a:path w="5453" h="5453" extrusionOk="0">
                <a:moveTo>
                  <a:pt x="2726" y="0"/>
                </a:moveTo>
                <a:cubicBezTo>
                  <a:pt x="1221" y="0"/>
                  <a:pt x="1" y="1221"/>
                  <a:pt x="1" y="2726"/>
                </a:cubicBezTo>
                <a:cubicBezTo>
                  <a:pt x="1" y="4232"/>
                  <a:pt x="1221" y="5452"/>
                  <a:pt x="2726" y="5452"/>
                </a:cubicBezTo>
                <a:cubicBezTo>
                  <a:pt x="4232" y="5452"/>
                  <a:pt x="5453" y="4232"/>
                  <a:pt x="5453" y="2726"/>
                </a:cubicBezTo>
                <a:cubicBezTo>
                  <a:pt x="5453" y="1221"/>
                  <a:pt x="4232" y="0"/>
                  <a:pt x="2726"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27"/>
          <p:cNvSpPr/>
          <p:nvPr/>
        </p:nvSpPr>
        <p:spPr>
          <a:xfrm>
            <a:off x="5134543" y="4687343"/>
            <a:ext cx="251551" cy="252403"/>
          </a:xfrm>
          <a:custGeom>
            <a:avLst/>
            <a:gdLst/>
            <a:ahLst/>
            <a:cxnLst/>
            <a:rect l="l" t="t" r="r" b="b"/>
            <a:pathLst>
              <a:path w="3277" h="3288" extrusionOk="0">
                <a:moveTo>
                  <a:pt x="1643" y="1"/>
                </a:moveTo>
                <a:cubicBezTo>
                  <a:pt x="738" y="1"/>
                  <a:pt x="0" y="739"/>
                  <a:pt x="0" y="1644"/>
                </a:cubicBezTo>
                <a:cubicBezTo>
                  <a:pt x="0" y="2549"/>
                  <a:pt x="738" y="3288"/>
                  <a:pt x="1643" y="3288"/>
                </a:cubicBezTo>
                <a:cubicBezTo>
                  <a:pt x="2549" y="3288"/>
                  <a:pt x="3277" y="2549"/>
                  <a:pt x="3277" y="1644"/>
                </a:cubicBezTo>
                <a:cubicBezTo>
                  <a:pt x="3277" y="739"/>
                  <a:pt x="2549" y="1"/>
                  <a:pt x="1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27"/>
          <p:cNvSpPr/>
          <p:nvPr/>
        </p:nvSpPr>
        <p:spPr>
          <a:xfrm>
            <a:off x="7393971" y="4604283"/>
            <a:ext cx="173099" cy="135260"/>
          </a:xfrm>
          <a:custGeom>
            <a:avLst/>
            <a:gdLst/>
            <a:ahLst/>
            <a:cxnLst/>
            <a:rect l="l" t="t" r="r" b="b"/>
            <a:pathLst>
              <a:path w="2255" h="1762" extrusionOk="0">
                <a:moveTo>
                  <a:pt x="99" y="0"/>
                </a:moveTo>
                <a:cubicBezTo>
                  <a:pt x="50" y="0"/>
                  <a:pt x="0" y="40"/>
                  <a:pt x="0" y="99"/>
                </a:cubicBezTo>
                <a:lnTo>
                  <a:pt x="0" y="1761"/>
                </a:lnTo>
                <a:lnTo>
                  <a:pt x="2254" y="1761"/>
                </a:lnTo>
                <a:lnTo>
                  <a:pt x="2254"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27"/>
          <p:cNvSpPr/>
          <p:nvPr/>
        </p:nvSpPr>
        <p:spPr>
          <a:xfrm>
            <a:off x="7137891" y="3951550"/>
            <a:ext cx="126965" cy="176099"/>
          </a:xfrm>
          <a:custGeom>
            <a:avLst/>
            <a:gdLst/>
            <a:ahLst/>
            <a:cxnLst/>
            <a:rect l="l" t="t" r="r" b="b"/>
            <a:pathLst>
              <a:path w="1654" h="2294" extrusionOk="0">
                <a:moveTo>
                  <a:pt x="0" y="1"/>
                </a:moveTo>
                <a:lnTo>
                  <a:pt x="0" y="2293"/>
                </a:lnTo>
                <a:lnTo>
                  <a:pt x="1654" y="2293"/>
                </a:lnTo>
                <a:lnTo>
                  <a:pt x="1654" y="1654"/>
                </a:lnTo>
                <a:cubicBezTo>
                  <a:pt x="1654" y="738"/>
                  <a:pt x="915" y="1"/>
                  <a:pt x="0"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27"/>
          <p:cNvSpPr/>
          <p:nvPr/>
        </p:nvSpPr>
        <p:spPr>
          <a:xfrm>
            <a:off x="7136356" y="3950092"/>
            <a:ext cx="130036" cy="179016"/>
          </a:xfrm>
          <a:custGeom>
            <a:avLst/>
            <a:gdLst/>
            <a:ahLst/>
            <a:cxnLst/>
            <a:rect l="l" t="t" r="r" b="b"/>
            <a:pathLst>
              <a:path w="1694" h="2332" extrusionOk="0">
                <a:moveTo>
                  <a:pt x="20" y="0"/>
                </a:moveTo>
                <a:cubicBezTo>
                  <a:pt x="10" y="0"/>
                  <a:pt x="1" y="9"/>
                  <a:pt x="1" y="20"/>
                </a:cubicBezTo>
                <a:lnTo>
                  <a:pt x="1" y="2312"/>
                </a:lnTo>
                <a:cubicBezTo>
                  <a:pt x="1" y="2323"/>
                  <a:pt x="10" y="2332"/>
                  <a:pt x="20" y="2332"/>
                </a:cubicBezTo>
                <a:lnTo>
                  <a:pt x="1674" y="2332"/>
                </a:lnTo>
                <a:cubicBezTo>
                  <a:pt x="1683" y="2332"/>
                  <a:pt x="1693" y="2323"/>
                  <a:pt x="1693" y="2312"/>
                </a:cubicBezTo>
                <a:cubicBezTo>
                  <a:pt x="1693" y="2293"/>
                  <a:pt x="1683" y="2293"/>
                  <a:pt x="1674" y="2293"/>
                </a:cubicBezTo>
                <a:lnTo>
                  <a:pt x="40" y="2293"/>
                </a:lnTo>
                <a:lnTo>
                  <a:pt x="40" y="20"/>
                </a:lnTo>
                <a:cubicBezTo>
                  <a:pt x="40" y="9"/>
                  <a:pt x="30" y="0"/>
                  <a:pt x="20" y="0"/>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1" name="Google Shape;4341;p27"/>
          <p:cNvGrpSpPr/>
          <p:nvPr/>
        </p:nvGrpSpPr>
        <p:grpSpPr>
          <a:xfrm>
            <a:off x="-2106861" y="3357005"/>
            <a:ext cx="2826856" cy="1665877"/>
            <a:chOff x="5425400" y="2021300"/>
            <a:chExt cx="920650" cy="542525"/>
          </a:xfrm>
        </p:grpSpPr>
        <p:sp>
          <p:nvSpPr>
            <p:cNvPr id="4342" name="Google Shape;4342;p27"/>
            <p:cNvSpPr/>
            <p:nvPr/>
          </p:nvSpPr>
          <p:spPr>
            <a:xfrm>
              <a:off x="6131725" y="2117250"/>
              <a:ext cx="18475" cy="39875"/>
            </a:xfrm>
            <a:custGeom>
              <a:avLst/>
              <a:gdLst/>
              <a:ahLst/>
              <a:cxnLst/>
              <a:rect l="l" t="t" r="r" b="b"/>
              <a:pathLst>
                <a:path w="739" h="1595" extrusionOk="0">
                  <a:moveTo>
                    <a:pt x="177" y="0"/>
                  </a:moveTo>
                  <a:lnTo>
                    <a:pt x="0" y="70"/>
                  </a:lnTo>
                  <a:lnTo>
                    <a:pt x="562" y="1595"/>
                  </a:lnTo>
                  <a:lnTo>
                    <a:pt x="739" y="1536"/>
                  </a:lnTo>
                  <a:lnTo>
                    <a:pt x="177"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27"/>
            <p:cNvSpPr/>
            <p:nvPr/>
          </p:nvSpPr>
          <p:spPr>
            <a:xfrm>
              <a:off x="6080550" y="2203125"/>
              <a:ext cx="7175" cy="23650"/>
            </a:xfrm>
            <a:custGeom>
              <a:avLst/>
              <a:gdLst/>
              <a:ahLst/>
              <a:cxnLst/>
              <a:rect l="l" t="t" r="r" b="b"/>
              <a:pathLst>
                <a:path w="287" h="946" extrusionOk="0">
                  <a:moveTo>
                    <a:pt x="0" y="0"/>
                  </a:moveTo>
                  <a:lnTo>
                    <a:pt x="0" y="945"/>
                  </a:lnTo>
                  <a:lnTo>
                    <a:pt x="286" y="945"/>
                  </a:lnTo>
                  <a:lnTo>
                    <a:pt x="286"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27"/>
            <p:cNvSpPr/>
            <p:nvPr/>
          </p:nvSpPr>
          <p:spPr>
            <a:xfrm>
              <a:off x="6070950" y="2163275"/>
              <a:ext cx="26350" cy="51425"/>
            </a:xfrm>
            <a:custGeom>
              <a:avLst/>
              <a:gdLst/>
              <a:ahLst/>
              <a:cxnLst/>
              <a:rect l="l" t="t" r="r" b="b"/>
              <a:pathLst>
                <a:path w="1054" h="2057" extrusionOk="0">
                  <a:moveTo>
                    <a:pt x="532" y="0"/>
                  </a:moveTo>
                  <a:cubicBezTo>
                    <a:pt x="237" y="0"/>
                    <a:pt x="1" y="236"/>
                    <a:pt x="1" y="521"/>
                  </a:cubicBezTo>
                  <a:lnTo>
                    <a:pt x="1" y="2056"/>
                  </a:lnTo>
                  <a:lnTo>
                    <a:pt x="1054" y="2056"/>
                  </a:lnTo>
                  <a:lnTo>
                    <a:pt x="1054" y="521"/>
                  </a:lnTo>
                  <a:cubicBezTo>
                    <a:pt x="1054" y="236"/>
                    <a:pt x="817" y="0"/>
                    <a:pt x="532" y="0"/>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27"/>
            <p:cNvSpPr/>
            <p:nvPr/>
          </p:nvSpPr>
          <p:spPr>
            <a:xfrm>
              <a:off x="6068250" y="2221325"/>
              <a:ext cx="32500" cy="82425"/>
            </a:xfrm>
            <a:custGeom>
              <a:avLst/>
              <a:gdLst/>
              <a:ahLst/>
              <a:cxnLst/>
              <a:rect l="l" t="t" r="r" b="b"/>
              <a:pathLst>
                <a:path w="1300" h="3297" extrusionOk="0">
                  <a:moveTo>
                    <a:pt x="59" y="1"/>
                  </a:moveTo>
                  <a:cubicBezTo>
                    <a:pt x="30" y="1"/>
                    <a:pt x="0" y="20"/>
                    <a:pt x="0" y="60"/>
                  </a:cubicBezTo>
                  <a:lnTo>
                    <a:pt x="0" y="3297"/>
                  </a:lnTo>
                  <a:lnTo>
                    <a:pt x="1299" y="3297"/>
                  </a:lnTo>
                  <a:lnTo>
                    <a:pt x="1299" y="60"/>
                  </a:lnTo>
                  <a:cubicBezTo>
                    <a:pt x="1299" y="20"/>
                    <a:pt x="1270" y="1"/>
                    <a:pt x="1240" y="1"/>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27"/>
            <p:cNvSpPr/>
            <p:nvPr/>
          </p:nvSpPr>
          <p:spPr>
            <a:xfrm>
              <a:off x="6148225" y="2234125"/>
              <a:ext cx="42825" cy="41850"/>
            </a:xfrm>
            <a:custGeom>
              <a:avLst/>
              <a:gdLst/>
              <a:ahLst/>
              <a:cxnLst/>
              <a:rect l="l" t="t" r="r" b="b"/>
              <a:pathLst>
                <a:path w="1713" h="1674" extrusionOk="0">
                  <a:moveTo>
                    <a:pt x="1481" y="0"/>
                  </a:moveTo>
                  <a:cubicBezTo>
                    <a:pt x="1429" y="0"/>
                    <a:pt x="1378" y="20"/>
                    <a:pt x="1338" y="59"/>
                  </a:cubicBezTo>
                  <a:lnTo>
                    <a:pt x="79" y="1328"/>
                  </a:lnTo>
                  <a:cubicBezTo>
                    <a:pt x="0" y="1407"/>
                    <a:pt x="0" y="1536"/>
                    <a:pt x="79" y="1614"/>
                  </a:cubicBezTo>
                  <a:cubicBezTo>
                    <a:pt x="118" y="1654"/>
                    <a:pt x="170" y="1673"/>
                    <a:pt x="221" y="1673"/>
                  </a:cubicBezTo>
                  <a:cubicBezTo>
                    <a:pt x="273" y="1673"/>
                    <a:pt x="324" y="1654"/>
                    <a:pt x="364" y="1614"/>
                  </a:cubicBezTo>
                  <a:lnTo>
                    <a:pt x="1623" y="344"/>
                  </a:lnTo>
                  <a:cubicBezTo>
                    <a:pt x="1712" y="266"/>
                    <a:pt x="1712" y="138"/>
                    <a:pt x="1623" y="59"/>
                  </a:cubicBezTo>
                  <a:cubicBezTo>
                    <a:pt x="1584" y="20"/>
                    <a:pt x="1532" y="0"/>
                    <a:pt x="1481" y="0"/>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27"/>
            <p:cNvSpPr/>
            <p:nvPr/>
          </p:nvSpPr>
          <p:spPr>
            <a:xfrm>
              <a:off x="6157550" y="2242225"/>
              <a:ext cx="54150" cy="35225"/>
            </a:xfrm>
            <a:custGeom>
              <a:avLst/>
              <a:gdLst/>
              <a:ahLst/>
              <a:cxnLst/>
              <a:rect l="l" t="t" r="r" b="b"/>
              <a:pathLst>
                <a:path w="2166" h="1409" extrusionOk="0">
                  <a:moveTo>
                    <a:pt x="2146" y="1"/>
                  </a:moveTo>
                  <a:cubicBezTo>
                    <a:pt x="1674" y="1"/>
                    <a:pt x="1221" y="188"/>
                    <a:pt x="887" y="523"/>
                  </a:cubicBezTo>
                  <a:lnTo>
                    <a:pt x="1" y="1408"/>
                  </a:lnTo>
                  <a:lnTo>
                    <a:pt x="2166" y="1408"/>
                  </a:lnTo>
                  <a:lnTo>
                    <a:pt x="2166"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27"/>
            <p:cNvSpPr/>
            <p:nvPr/>
          </p:nvSpPr>
          <p:spPr>
            <a:xfrm>
              <a:off x="5440650" y="2021300"/>
              <a:ext cx="610650" cy="426150"/>
            </a:xfrm>
            <a:custGeom>
              <a:avLst/>
              <a:gdLst/>
              <a:ahLst/>
              <a:cxnLst/>
              <a:rect l="l" t="t" r="r" b="b"/>
              <a:pathLst>
                <a:path w="24426" h="17046" extrusionOk="0">
                  <a:moveTo>
                    <a:pt x="23855" y="0"/>
                  </a:moveTo>
                  <a:lnTo>
                    <a:pt x="1240" y="788"/>
                  </a:lnTo>
                  <a:lnTo>
                    <a:pt x="0" y="16927"/>
                  </a:lnTo>
                  <a:lnTo>
                    <a:pt x="24426" y="17045"/>
                  </a:lnTo>
                  <a:lnTo>
                    <a:pt x="2385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27"/>
            <p:cNvSpPr/>
            <p:nvPr/>
          </p:nvSpPr>
          <p:spPr>
            <a:xfrm>
              <a:off x="5478275" y="2061150"/>
              <a:ext cx="549650" cy="1025"/>
            </a:xfrm>
            <a:custGeom>
              <a:avLst/>
              <a:gdLst/>
              <a:ahLst/>
              <a:cxnLst/>
              <a:rect l="l" t="t" r="r" b="b"/>
              <a:pathLst>
                <a:path w="21986" h="41" extrusionOk="0">
                  <a:moveTo>
                    <a:pt x="20" y="1"/>
                  </a:moveTo>
                  <a:cubicBezTo>
                    <a:pt x="11" y="1"/>
                    <a:pt x="1" y="11"/>
                    <a:pt x="1" y="20"/>
                  </a:cubicBezTo>
                  <a:cubicBezTo>
                    <a:pt x="1" y="31"/>
                    <a:pt x="11" y="40"/>
                    <a:pt x="20" y="40"/>
                  </a:cubicBezTo>
                  <a:lnTo>
                    <a:pt x="21956" y="40"/>
                  </a:lnTo>
                  <a:cubicBezTo>
                    <a:pt x="21976" y="40"/>
                    <a:pt x="21985" y="31"/>
                    <a:pt x="21985" y="20"/>
                  </a:cubicBezTo>
                  <a:cubicBezTo>
                    <a:pt x="21985" y="11"/>
                    <a:pt x="21976" y="1"/>
                    <a:pt x="219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27"/>
            <p:cNvSpPr/>
            <p:nvPr/>
          </p:nvSpPr>
          <p:spPr>
            <a:xfrm>
              <a:off x="5477550" y="2074700"/>
              <a:ext cx="550625" cy="1000"/>
            </a:xfrm>
            <a:custGeom>
              <a:avLst/>
              <a:gdLst/>
              <a:ahLst/>
              <a:cxnLst/>
              <a:rect l="l" t="t" r="r" b="b"/>
              <a:pathLst>
                <a:path w="22025" h="40" extrusionOk="0">
                  <a:moveTo>
                    <a:pt x="20" y="0"/>
                  </a:moveTo>
                  <a:cubicBezTo>
                    <a:pt x="1" y="0"/>
                    <a:pt x="1" y="10"/>
                    <a:pt x="1" y="20"/>
                  </a:cubicBezTo>
                  <a:cubicBezTo>
                    <a:pt x="1" y="29"/>
                    <a:pt x="1" y="40"/>
                    <a:pt x="20" y="40"/>
                  </a:cubicBezTo>
                  <a:lnTo>
                    <a:pt x="22005" y="40"/>
                  </a:lnTo>
                  <a:cubicBezTo>
                    <a:pt x="22014" y="40"/>
                    <a:pt x="22025" y="29"/>
                    <a:pt x="22025" y="20"/>
                  </a:cubicBezTo>
                  <a:cubicBezTo>
                    <a:pt x="22025" y="10"/>
                    <a:pt x="22014" y="0"/>
                    <a:pt x="22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27"/>
            <p:cNvSpPr/>
            <p:nvPr/>
          </p:nvSpPr>
          <p:spPr>
            <a:xfrm>
              <a:off x="5476575" y="2088225"/>
              <a:ext cx="551850" cy="1000"/>
            </a:xfrm>
            <a:custGeom>
              <a:avLst/>
              <a:gdLst/>
              <a:ahLst/>
              <a:cxnLst/>
              <a:rect l="l" t="t" r="r" b="b"/>
              <a:pathLst>
                <a:path w="22074" h="40" extrusionOk="0">
                  <a:moveTo>
                    <a:pt x="20" y="0"/>
                  </a:moveTo>
                  <a:cubicBezTo>
                    <a:pt x="10" y="0"/>
                    <a:pt x="0" y="10"/>
                    <a:pt x="0" y="20"/>
                  </a:cubicBezTo>
                  <a:cubicBezTo>
                    <a:pt x="0" y="30"/>
                    <a:pt x="10" y="40"/>
                    <a:pt x="20" y="40"/>
                  </a:cubicBezTo>
                  <a:lnTo>
                    <a:pt x="22053" y="40"/>
                  </a:lnTo>
                  <a:cubicBezTo>
                    <a:pt x="22064" y="40"/>
                    <a:pt x="22073" y="30"/>
                    <a:pt x="22073" y="20"/>
                  </a:cubicBezTo>
                  <a:cubicBezTo>
                    <a:pt x="22073" y="10"/>
                    <a:pt x="22064" y="0"/>
                    <a:pt x="220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27"/>
            <p:cNvSpPr/>
            <p:nvPr/>
          </p:nvSpPr>
          <p:spPr>
            <a:xfrm>
              <a:off x="5475575" y="2101750"/>
              <a:ext cx="553100" cy="1025"/>
            </a:xfrm>
            <a:custGeom>
              <a:avLst/>
              <a:gdLst/>
              <a:ahLst/>
              <a:cxnLst/>
              <a:rect l="l" t="t" r="r" b="b"/>
              <a:pathLst>
                <a:path w="22124" h="41" extrusionOk="0">
                  <a:moveTo>
                    <a:pt x="21" y="1"/>
                  </a:moveTo>
                  <a:cubicBezTo>
                    <a:pt x="10" y="1"/>
                    <a:pt x="1" y="10"/>
                    <a:pt x="1" y="21"/>
                  </a:cubicBezTo>
                  <a:cubicBezTo>
                    <a:pt x="1" y="30"/>
                    <a:pt x="10" y="40"/>
                    <a:pt x="21" y="40"/>
                  </a:cubicBezTo>
                  <a:lnTo>
                    <a:pt x="22104" y="40"/>
                  </a:lnTo>
                  <a:cubicBezTo>
                    <a:pt x="22113" y="40"/>
                    <a:pt x="22123" y="30"/>
                    <a:pt x="22123" y="21"/>
                  </a:cubicBezTo>
                  <a:cubicBezTo>
                    <a:pt x="22123" y="10"/>
                    <a:pt x="22113" y="1"/>
                    <a:pt x="221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27"/>
            <p:cNvSpPr/>
            <p:nvPr/>
          </p:nvSpPr>
          <p:spPr>
            <a:xfrm>
              <a:off x="5474825" y="2115275"/>
              <a:ext cx="554075" cy="1025"/>
            </a:xfrm>
            <a:custGeom>
              <a:avLst/>
              <a:gdLst/>
              <a:ahLst/>
              <a:cxnLst/>
              <a:rect l="l" t="t" r="r" b="b"/>
              <a:pathLst>
                <a:path w="22163" h="41" extrusionOk="0">
                  <a:moveTo>
                    <a:pt x="21" y="1"/>
                  </a:moveTo>
                  <a:cubicBezTo>
                    <a:pt x="11" y="1"/>
                    <a:pt x="1" y="11"/>
                    <a:pt x="1" y="20"/>
                  </a:cubicBezTo>
                  <a:cubicBezTo>
                    <a:pt x="1" y="31"/>
                    <a:pt x="11" y="40"/>
                    <a:pt x="21" y="40"/>
                  </a:cubicBezTo>
                  <a:lnTo>
                    <a:pt x="22143" y="40"/>
                  </a:lnTo>
                  <a:cubicBezTo>
                    <a:pt x="22153" y="40"/>
                    <a:pt x="22163" y="31"/>
                    <a:pt x="22163" y="20"/>
                  </a:cubicBezTo>
                  <a:cubicBezTo>
                    <a:pt x="22163" y="11"/>
                    <a:pt x="22153" y="1"/>
                    <a:pt x="22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27"/>
            <p:cNvSpPr/>
            <p:nvPr/>
          </p:nvSpPr>
          <p:spPr>
            <a:xfrm>
              <a:off x="5473850" y="2128825"/>
              <a:ext cx="555300" cy="1000"/>
            </a:xfrm>
            <a:custGeom>
              <a:avLst/>
              <a:gdLst/>
              <a:ahLst/>
              <a:cxnLst/>
              <a:rect l="l" t="t" r="r" b="b"/>
              <a:pathLst>
                <a:path w="22212" h="40" extrusionOk="0">
                  <a:moveTo>
                    <a:pt x="20" y="0"/>
                  </a:moveTo>
                  <a:cubicBezTo>
                    <a:pt x="11" y="0"/>
                    <a:pt x="1" y="10"/>
                    <a:pt x="1" y="20"/>
                  </a:cubicBezTo>
                  <a:cubicBezTo>
                    <a:pt x="1" y="29"/>
                    <a:pt x="11" y="40"/>
                    <a:pt x="20" y="40"/>
                  </a:cubicBezTo>
                  <a:lnTo>
                    <a:pt x="22192" y="40"/>
                  </a:lnTo>
                  <a:cubicBezTo>
                    <a:pt x="22202" y="40"/>
                    <a:pt x="22212" y="29"/>
                    <a:pt x="22212" y="20"/>
                  </a:cubicBezTo>
                  <a:cubicBezTo>
                    <a:pt x="22212" y="10"/>
                    <a:pt x="22202" y="0"/>
                    <a:pt x="22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27"/>
            <p:cNvSpPr/>
            <p:nvPr/>
          </p:nvSpPr>
          <p:spPr>
            <a:xfrm>
              <a:off x="5473125" y="2142350"/>
              <a:ext cx="556275" cy="1000"/>
            </a:xfrm>
            <a:custGeom>
              <a:avLst/>
              <a:gdLst/>
              <a:ahLst/>
              <a:cxnLst/>
              <a:rect l="l" t="t" r="r" b="b"/>
              <a:pathLst>
                <a:path w="22251" h="40" extrusionOk="0">
                  <a:moveTo>
                    <a:pt x="20" y="0"/>
                  </a:moveTo>
                  <a:cubicBezTo>
                    <a:pt x="0" y="0"/>
                    <a:pt x="0" y="10"/>
                    <a:pt x="0" y="20"/>
                  </a:cubicBezTo>
                  <a:cubicBezTo>
                    <a:pt x="0" y="30"/>
                    <a:pt x="0" y="40"/>
                    <a:pt x="20" y="40"/>
                  </a:cubicBezTo>
                  <a:lnTo>
                    <a:pt x="22231" y="40"/>
                  </a:lnTo>
                  <a:cubicBezTo>
                    <a:pt x="22250" y="40"/>
                    <a:pt x="22250" y="30"/>
                    <a:pt x="22250" y="20"/>
                  </a:cubicBezTo>
                  <a:cubicBezTo>
                    <a:pt x="22250" y="10"/>
                    <a:pt x="22250" y="0"/>
                    <a:pt x="222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27"/>
            <p:cNvSpPr/>
            <p:nvPr/>
          </p:nvSpPr>
          <p:spPr>
            <a:xfrm>
              <a:off x="5472150" y="2155875"/>
              <a:ext cx="557750" cy="1025"/>
            </a:xfrm>
            <a:custGeom>
              <a:avLst/>
              <a:gdLst/>
              <a:ahLst/>
              <a:cxnLst/>
              <a:rect l="l" t="t" r="r" b="b"/>
              <a:pathLst>
                <a:path w="22310" h="41" extrusionOk="0">
                  <a:moveTo>
                    <a:pt x="20" y="1"/>
                  </a:moveTo>
                  <a:cubicBezTo>
                    <a:pt x="10" y="1"/>
                    <a:pt x="0" y="10"/>
                    <a:pt x="0" y="21"/>
                  </a:cubicBezTo>
                  <a:cubicBezTo>
                    <a:pt x="0" y="30"/>
                    <a:pt x="10" y="40"/>
                    <a:pt x="20" y="40"/>
                  </a:cubicBezTo>
                  <a:lnTo>
                    <a:pt x="22289" y="40"/>
                  </a:lnTo>
                  <a:cubicBezTo>
                    <a:pt x="22300" y="40"/>
                    <a:pt x="22309" y="30"/>
                    <a:pt x="22309" y="21"/>
                  </a:cubicBezTo>
                  <a:cubicBezTo>
                    <a:pt x="22309" y="10"/>
                    <a:pt x="22300" y="1"/>
                    <a:pt x="222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27"/>
            <p:cNvSpPr/>
            <p:nvPr/>
          </p:nvSpPr>
          <p:spPr>
            <a:xfrm>
              <a:off x="5471150" y="2169400"/>
              <a:ext cx="559000" cy="1025"/>
            </a:xfrm>
            <a:custGeom>
              <a:avLst/>
              <a:gdLst/>
              <a:ahLst/>
              <a:cxnLst/>
              <a:rect l="l" t="t" r="r" b="b"/>
              <a:pathLst>
                <a:path w="22360" h="41" extrusionOk="0">
                  <a:moveTo>
                    <a:pt x="20" y="1"/>
                  </a:moveTo>
                  <a:cubicBezTo>
                    <a:pt x="10" y="1"/>
                    <a:pt x="1" y="11"/>
                    <a:pt x="1" y="20"/>
                  </a:cubicBezTo>
                  <a:cubicBezTo>
                    <a:pt x="1" y="31"/>
                    <a:pt x="10" y="40"/>
                    <a:pt x="20" y="40"/>
                  </a:cubicBezTo>
                  <a:lnTo>
                    <a:pt x="22340" y="40"/>
                  </a:lnTo>
                  <a:cubicBezTo>
                    <a:pt x="22349" y="40"/>
                    <a:pt x="22359" y="31"/>
                    <a:pt x="22359" y="20"/>
                  </a:cubicBezTo>
                  <a:cubicBezTo>
                    <a:pt x="22359" y="11"/>
                    <a:pt x="22349" y="1"/>
                    <a:pt x="223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27"/>
            <p:cNvSpPr/>
            <p:nvPr/>
          </p:nvSpPr>
          <p:spPr>
            <a:xfrm>
              <a:off x="5470400" y="2182950"/>
              <a:ext cx="559975" cy="1000"/>
            </a:xfrm>
            <a:custGeom>
              <a:avLst/>
              <a:gdLst/>
              <a:ahLst/>
              <a:cxnLst/>
              <a:rect l="l" t="t" r="r" b="b"/>
              <a:pathLst>
                <a:path w="22399" h="40" extrusionOk="0">
                  <a:moveTo>
                    <a:pt x="21" y="0"/>
                  </a:moveTo>
                  <a:cubicBezTo>
                    <a:pt x="11" y="0"/>
                    <a:pt x="1" y="10"/>
                    <a:pt x="1" y="20"/>
                  </a:cubicBezTo>
                  <a:cubicBezTo>
                    <a:pt x="1" y="30"/>
                    <a:pt x="11" y="40"/>
                    <a:pt x="21" y="40"/>
                  </a:cubicBezTo>
                  <a:lnTo>
                    <a:pt x="22379" y="40"/>
                  </a:lnTo>
                  <a:cubicBezTo>
                    <a:pt x="22389" y="40"/>
                    <a:pt x="22399" y="30"/>
                    <a:pt x="22399" y="20"/>
                  </a:cubicBezTo>
                  <a:cubicBezTo>
                    <a:pt x="22399" y="10"/>
                    <a:pt x="22389" y="0"/>
                    <a:pt x="22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27"/>
            <p:cNvSpPr/>
            <p:nvPr/>
          </p:nvSpPr>
          <p:spPr>
            <a:xfrm>
              <a:off x="5469425" y="2196475"/>
              <a:ext cx="561225" cy="1000"/>
            </a:xfrm>
            <a:custGeom>
              <a:avLst/>
              <a:gdLst/>
              <a:ahLst/>
              <a:cxnLst/>
              <a:rect l="l" t="t" r="r" b="b"/>
              <a:pathLst>
                <a:path w="22449" h="40" extrusionOk="0">
                  <a:moveTo>
                    <a:pt x="20" y="0"/>
                  </a:moveTo>
                  <a:cubicBezTo>
                    <a:pt x="11" y="0"/>
                    <a:pt x="0" y="0"/>
                    <a:pt x="0" y="20"/>
                  </a:cubicBezTo>
                  <a:cubicBezTo>
                    <a:pt x="0" y="30"/>
                    <a:pt x="11" y="40"/>
                    <a:pt x="20" y="40"/>
                  </a:cubicBezTo>
                  <a:lnTo>
                    <a:pt x="22428" y="40"/>
                  </a:lnTo>
                  <a:cubicBezTo>
                    <a:pt x="22438" y="40"/>
                    <a:pt x="22448" y="30"/>
                    <a:pt x="22448" y="20"/>
                  </a:cubicBezTo>
                  <a:cubicBezTo>
                    <a:pt x="22448" y="0"/>
                    <a:pt x="22438" y="0"/>
                    <a:pt x="224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27"/>
            <p:cNvSpPr/>
            <p:nvPr/>
          </p:nvSpPr>
          <p:spPr>
            <a:xfrm>
              <a:off x="5468700" y="2210000"/>
              <a:ext cx="562175" cy="1025"/>
            </a:xfrm>
            <a:custGeom>
              <a:avLst/>
              <a:gdLst/>
              <a:ahLst/>
              <a:cxnLst/>
              <a:rect l="l" t="t" r="r" b="b"/>
              <a:pathLst>
                <a:path w="22487" h="41" extrusionOk="0">
                  <a:moveTo>
                    <a:pt x="20" y="1"/>
                  </a:moveTo>
                  <a:cubicBezTo>
                    <a:pt x="10" y="1"/>
                    <a:pt x="0" y="1"/>
                    <a:pt x="0" y="21"/>
                  </a:cubicBezTo>
                  <a:cubicBezTo>
                    <a:pt x="0" y="30"/>
                    <a:pt x="10" y="40"/>
                    <a:pt x="20" y="40"/>
                  </a:cubicBezTo>
                  <a:lnTo>
                    <a:pt x="22467" y="40"/>
                  </a:lnTo>
                  <a:cubicBezTo>
                    <a:pt x="22477" y="40"/>
                    <a:pt x="22486" y="30"/>
                    <a:pt x="22486" y="21"/>
                  </a:cubicBezTo>
                  <a:cubicBezTo>
                    <a:pt x="22486" y="1"/>
                    <a:pt x="22477" y="1"/>
                    <a:pt x="224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27"/>
            <p:cNvSpPr/>
            <p:nvPr/>
          </p:nvSpPr>
          <p:spPr>
            <a:xfrm>
              <a:off x="5467700" y="2223300"/>
              <a:ext cx="563425" cy="1250"/>
            </a:xfrm>
            <a:custGeom>
              <a:avLst/>
              <a:gdLst/>
              <a:ahLst/>
              <a:cxnLst/>
              <a:rect l="l" t="t" r="r" b="b"/>
              <a:pathLst>
                <a:path w="22537" h="50" extrusionOk="0">
                  <a:moveTo>
                    <a:pt x="21" y="0"/>
                  </a:moveTo>
                  <a:cubicBezTo>
                    <a:pt x="10" y="0"/>
                    <a:pt x="1" y="10"/>
                    <a:pt x="1" y="29"/>
                  </a:cubicBezTo>
                  <a:cubicBezTo>
                    <a:pt x="1" y="40"/>
                    <a:pt x="10" y="49"/>
                    <a:pt x="21" y="49"/>
                  </a:cubicBezTo>
                  <a:lnTo>
                    <a:pt x="22517" y="49"/>
                  </a:lnTo>
                  <a:cubicBezTo>
                    <a:pt x="22526" y="49"/>
                    <a:pt x="22537" y="40"/>
                    <a:pt x="22537" y="29"/>
                  </a:cubicBezTo>
                  <a:cubicBezTo>
                    <a:pt x="22537" y="10"/>
                    <a:pt x="22526" y="0"/>
                    <a:pt x="22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27"/>
            <p:cNvSpPr/>
            <p:nvPr/>
          </p:nvSpPr>
          <p:spPr>
            <a:xfrm>
              <a:off x="5466725" y="2236825"/>
              <a:ext cx="564900" cy="1250"/>
            </a:xfrm>
            <a:custGeom>
              <a:avLst/>
              <a:gdLst/>
              <a:ahLst/>
              <a:cxnLst/>
              <a:rect l="l" t="t" r="r" b="b"/>
              <a:pathLst>
                <a:path w="22596" h="50" extrusionOk="0">
                  <a:moveTo>
                    <a:pt x="20" y="0"/>
                  </a:moveTo>
                  <a:cubicBezTo>
                    <a:pt x="10" y="0"/>
                    <a:pt x="1" y="10"/>
                    <a:pt x="1" y="20"/>
                  </a:cubicBezTo>
                  <a:cubicBezTo>
                    <a:pt x="1" y="40"/>
                    <a:pt x="10" y="50"/>
                    <a:pt x="20" y="50"/>
                  </a:cubicBezTo>
                  <a:lnTo>
                    <a:pt x="22576" y="50"/>
                  </a:lnTo>
                  <a:cubicBezTo>
                    <a:pt x="22585" y="50"/>
                    <a:pt x="22595" y="40"/>
                    <a:pt x="22595" y="20"/>
                  </a:cubicBezTo>
                  <a:cubicBezTo>
                    <a:pt x="22595" y="10"/>
                    <a:pt x="22585" y="0"/>
                    <a:pt x="22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27"/>
            <p:cNvSpPr/>
            <p:nvPr/>
          </p:nvSpPr>
          <p:spPr>
            <a:xfrm>
              <a:off x="5465975" y="2250350"/>
              <a:ext cx="565875" cy="1025"/>
            </a:xfrm>
            <a:custGeom>
              <a:avLst/>
              <a:gdLst/>
              <a:ahLst/>
              <a:cxnLst/>
              <a:rect l="l" t="t" r="r" b="b"/>
              <a:pathLst>
                <a:path w="22635" h="41" extrusionOk="0">
                  <a:moveTo>
                    <a:pt x="20" y="1"/>
                  </a:moveTo>
                  <a:cubicBezTo>
                    <a:pt x="11" y="1"/>
                    <a:pt x="1" y="10"/>
                    <a:pt x="1" y="20"/>
                  </a:cubicBezTo>
                  <a:cubicBezTo>
                    <a:pt x="1" y="40"/>
                    <a:pt x="11" y="40"/>
                    <a:pt x="20" y="40"/>
                  </a:cubicBezTo>
                  <a:lnTo>
                    <a:pt x="22615" y="40"/>
                  </a:lnTo>
                  <a:cubicBezTo>
                    <a:pt x="22625" y="40"/>
                    <a:pt x="22635" y="40"/>
                    <a:pt x="22635" y="20"/>
                  </a:cubicBezTo>
                  <a:cubicBezTo>
                    <a:pt x="22635" y="10"/>
                    <a:pt x="22625" y="1"/>
                    <a:pt x="226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27"/>
            <p:cNvSpPr/>
            <p:nvPr/>
          </p:nvSpPr>
          <p:spPr>
            <a:xfrm>
              <a:off x="5465000" y="2263875"/>
              <a:ext cx="567125" cy="1025"/>
            </a:xfrm>
            <a:custGeom>
              <a:avLst/>
              <a:gdLst/>
              <a:ahLst/>
              <a:cxnLst/>
              <a:rect l="l" t="t" r="r" b="b"/>
              <a:pathLst>
                <a:path w="22685" h="41" extrusionOk="0">
                  <a:moveTo>
                    <a:pt x="20" y="1"/>
                  </a:moveTo>
                  <a:cubicBezTo>
                    <a:pt x="11" y="1"/>
                    <a:pt x="0" y="11"/>
                    <a:pt x="0" y="20"/>
                  </a:cubicBezTo>
                  <a:cubicBezTo>
                    <a:pt x="0" y="31"/>
                    <a:pt x="11" y="40"/>
                    <a:pt x="20" y="40"/>
                  </a:cubicBezTo>
                  <a:lnTo>
                    <a:pt x="22664" y="40"/>
                  </a:lnTo>
                  <a:cubicBezTo>
                    <a:pt x="22674" y="40"/>
                    <a:pt x="22684" y="31"/>
                    <a:pt x="22684" y="20"/>
                  </a:cubicBezTo>
                  <a:cubicBezTo>
                    <a:pt x="22684" y="11"/>
                    <a:pt x="22674" y="1"/>
                    <a:pt x="226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27"/>
            <p:cNvSpPr/>
            <p:nvPr/>
          </p:nvSpPr>
          <p:spPr>
            <a:xfrm>
              <a:off x="5464275" y="2277425"/>
              <a:ext cx="568075" cy="1000"/>
            </a:xfrm>
            <a:custGeom>
              <a:avLst/>
              <a:gdLst/>
              <a:ahLst/>
              <a:cxnLst/>
              <a:rect l="l" t="t" r="r" b="b"/>
              <a:pathLst>
                <a:path w="22723" h="40" extrusionOk="0">
                  <a:moveTo>
                    <a:pt x="20" y="0"/>
                  </a:moveTo>
                  <a:cubicBezTo>
                    <a:pt x="10" y="0"/>
                    <a:pt x="0" y="10"/>
                    <a:pt x="0" y="20"/>
                  </a:cubicBezTo>
                  <a:cubicBezTo>
                    <a:pt x="0" y="29"/>
                    <a:pt x="10" y="40"/>
                    <a:pt x="20" y="40"/>
                  </a:cubicBezTo>
                  <a:lnTo>
                    <a:pt x="22703" y="40"/>
                  </a:lnTo>
                  <a:cubicBezTo>
                    <a:pt x="22713" y="40"/>
                    <a:pt x="22723" y="29"/>
                    <a:pt x="22723" y="20"/>
                  </a:cubicBezTo>
                  <a:cubicBezTo>
                    <a:pt x="22723" y="10"/>
                    <a:pt x="22713" y="0"/>
                    <a:pt x="227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27"/>
            <p:cNvSpPr/>
            <p:nvPr/>
          </p:nvSpPr>
          <p:spPr>
            <a:xfrm>
              <a:off x="5463275" y="2290950"/>
              <a:ext cx="569325" cy="1000"/>
            </a:xfrm>
            <a:custGeom>
              <a:avLst/>
              <a:gdLst/>
              <a:ahLst/>
              <a:cxnLst/>
              <a:rect l="l" t="t" r="r" b="b"/>
              <a:pathLst>
                <a:path w="22773" h="40" extrusionOk="0">
                  <a:moveTo>
                    <a:pt x="21" y="0"/>
                  </a:moveTo>
                  <a:cubicBezTo>
                    <a:pt x="10" y="0"/>
                    <a:pt x="1" y="10"/>
                    <a:pt x="1" y="20"/>
                  </a:cubicBezTo>
                  <a:cubicBezTo>
                    <a:pt x="1" y="30"/>
                    <a:pt x="10" y="40"/>
                    <a:pt x="21" y="40"/>
                  </a:cubicBezTo>
                  <a:lnTo>
                    <a:pt x="22753" y="40"/>
                  </a:lnTo>
                  <a:cubicBezTo>
                    <a:pt x="22763" y="40"/>
                    <a:pt x="22773" y="30"/>
                    <a:pt x="22773" y="20"/>
                  </a:cubicBezTo>
                  <a:cubicBezTo>
                    <a:pt x="22773" y="10"/>
                    <a:pt x="22763" y="0"/>
                    <a:pt x="227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27"/>
            <p:cNvSpPr/>
            <p:nvPr/>
          </p:nvSpPr>
          <p:spPr>
            <a:xfrm>
              <a:off x="5462300" y="2304475"/>
              <a:ext cx="570550" cy="1025"/>
            </a:xfrm>
            <a:custGeom>
              <a:avLst/>
              <a:gdLst/>
              <a:ahLst/>
              <a:cxnLst/>
              <a:rect l="l" t="t" r="r" b="b"/>
              <a:pathLst>
                <a:path w="22822" h="41" extrusionOk="0">
                  <a:moveTo>
                    <a:pt x="30" y="1"/>
                  </a:moveTo>
                  <a:cubicBezTo>
                    <a:pt x="10" y="1"/>
                    <a:pt x="0" y="10"/>
                    <a:pt x="0" y="21"/>
                  </a:cubicBezTo>
                  <a:cubicBezTo>
                    <a:pt x="0" y="30"/>
                    <a:pt x="10" y="40"/>
                    <a:pt x="30" y="40"/>
                  </a:cubicBezTo>
                  <a:lnTo>
                    <a:pt x="22802" y="40"/>
                  </a:lnTo>
                  <a:cubicBezTo>
                    <a:pt x="22812" y="40"/>
                    <a:pt x="22821" y="30"/>
                    <a:pt x="22821" y="21"/>
                  </a:cubicBezTo>
                  <a:cubicBezTo>
                    <a:pt x="22821" y="10"/>
                    <a:pt x="22812" y="1"/>
                    <a:pt x="228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27"/>
            <p:cNvSpPr/>
            <p:nvPr/>
          </p:nvSpPr>
          <p:spPr>
            <a:xfrm>
              <a:off x="5461550" y="2318000"/>
              <a:ext cx="571775" cy="1025"/>
            </a:xfrm>
            <a:custGeom>
              <a:avLst/>
              <a:gdLst/>
              <a:ahLst/>
              <a:cxnLst/>
              <a:rect l="l" t="t" r="r" b="b"/>
              <a:pathLst>
                <a:path w="22871" h="41" extrusionOk="0">
                  <a:moveTo>
                    <a:pt x="20" y="1"/>
                  </a:moveTo>
                  <a:cubicBezTo>
                    <a:pt x="11" y="1"/>
                    <a:pt x="1" y="11"/>
                    <a:pt x="1" y="20"/>
                  </a:cubicBezTo>
                  <a:cubicBezTo>
                    <a:pt x="1" y="31"/>
                    <a:pt x="11" y="40"/>
                    <a:pt x="20" y="40"/>
                  </a:cubicBezTo>
                  <a:lnTo>
                    <a:pt x="22842" y="40"/>
                  </a:lnTo>
                  <a:cubicBezTo>
                    <a:pt x="22861" y="40"/>
                    <a:pt x="22871" y="31"/>
                    <a:pt x="22871" y="20"/>
                  </a:cubicBezTo>
                  <a:cubicBezTo>
                    <a:pt x="22871" y="11"/>
                    <a:pt x="22861" y="1"/>
                    <a:pt x="228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27"/>
            <p:cNvSpPr/>
            <p:nvPr/>
          </p:nvSpPr>
          <p:spPr>
            <a:xfrm>
              <a:off x="5460575" y="2331550"/>
              <a:ext cx="573025" cy="1000"/>
            </a:xfrm>
            <a:custGeom>
              <a:avLst/>
              <a:gdLst/>
              <a:ahLst/>
              <a:cxnLst/>
              <a:rect l="l" t="t" r="r" b="b"/>
              <a:pathLst>
                <a:path w="22921" h="40" extrusionOk="0">
                  <a:moveTo>
                    <a:pt x="20" y="0"/>
                  </a:moveTo>
                  <a:cubicBezTo>
                    <a:pt x="10" y="0"/>
                    <a:pt x="0" y="10"/>
                    <a:pt x="0" y="20"/>
                  </a:cubicBezTo>
                  <a:cubicBezTo>
                    <a:pt x="0" y="29"/>
                    <a:pt x="10" y="40"/>
                    <a:pt x="20" y="40"/>
                  </a:cubicBezTo>
                  <a:lnTo>
                    <a:pt x="22900" y="40"/>
                  </a:lnTo>
                  <a:cubicBezTo>
                    <a:pt x="22910" y="40"/>
                    <a:pt x="22920" y="29"/>
                    <a:pt x="22920" y="20"/>
                  </a:cubicBezTo>
                  <a:cubicBezTo>
                    <a:pt x="22920" y="10"/>
                    <a:pt x="22910" y="0"/>
                    <a:pt x="229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27"/>
            <p:cNvSpPr/>
            <p:nvPr/>
          </p:nvSpPr>
          <p:spPr>
            <a:xfrm>
              <a:off x="5459850" y="2345075"/>
              <a:ext cx="573975" cy="1000"/>
            </a:xfrm>
            <a:custGeom>
              <a:avLst/>
              <a:gdLst/>
              <a:ahLst/>
              <a:cxnLst/>
              <a:rect l="l" t="t" r="r" b="b"/>
              <a:pathLst>
                <a:path w="22959" h="40" extrusionOk="0">
                  <a:moveTo>
                    <a:pt x="20" y="0"/>
                  </a:moveTo>
                  <a:cubicBezTo>
                    <a:pt x="10" y="0"/>
                    <a:pt x="0" y="10"/>
                    <a:pt x="0" y="20"/>
                  </a:cubicBezTo>
                  <a:cubicBezTo>
                    <a:pt x="0" y="30"/>
                    <a:pt x="10" y="40"/>
                    <a:pt x="20" y="40"/>
                  </a:cubicBezTo>
                  <a:lnTo>
                    <a:pt x="22939" y="40"/>
                  </a:lnTo>
                  <a:cubicBezTo>
                    <a:pt x="22949" y="40"/>
                    <a:pt x="22959" y="30"/>
                    <a:pt x="22959" y="20"/>
                  </a:cubicBezTo>
                  <a:cubicBezTo>
                    <a:pt x="22959" y="10"/>
                    <a:pt x="22949" y="0"/>
                    <a:pt x="229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27"/>
            <p:cNvSpPr/>
            <p:nvPr/>
          </p:nvSpPr>
          <p:spPr>
            <a:xfrm>
              <a:off x="5458850" y="2358600"/>
              <a:ext cx="575225" cy="1025"/>
            </a:xfrm>
            <a:custGeom>
              <a:avLst/>
              <a:gdLst/>
              <a:ahLst/>
              <a:cxnLst/>
              <a:rect l="l" t="t" r="r" b="b"/>
              <a:pathLst>
                <a:path w="23009" h="41" extrusionOk="0">
                  <a:moveTo>
                    <a:pt x="20" y="1"/>
                  </a:moveTo>
                  <a:cubicBezTo>
                    <a:pt x="10" y="1"/>
                    <a:pt x="1" y="10"/>
                    <a:pt x="1" y="21"/>
                  </a:cubicBezTo>
                  <a:cubicBezTo>
                    <a:pt x="1" y="30"/>
                    <a:pt x="10" y="40"/>
                    <a:pt x="20" y="40"/>
                  </a:cubicBezTo>
                  <a:lnTo>
                    <a:pt x="22989" y="40"/>
                  </a:lnTo>
                  <a:cubicBezTo>
                    <a:pt x="22999" y="40"/>
                    <a:pt x="23009" y="30"/>
                    <a:pt x="23009" y="21"/>
                  </a:cubicBezTo>
                  <a:cubicBezTo>
                    <a:pt x="23009" y="10"/>
                    <a:pt x="22999" y="1"/>
                    <a:pt x="22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27"/>
            <p:cNvSpPr/>
            <p:nvPr/>
          </p:nvSpPr>
          <p:spPr>
            <a:xfrm>
              <a:off x="5457875" y="2372125"/>
              <a:ext cx="576450" cy="1025"/>
            </a:xfrm>
            <a:custGeom>
              <a:avLst/>
              <a:gdLst/>
              <a:ahLst/>
              <a:cxnLst/>
              <a:rect l="l" t="t" r="r" b="b"/>
              <a:pathLst>
                <a:path w="23058" h="41" extrusionOk="0">
                  <a:moveTo>
                    <a:pt x="29" y="1"/>
                  </a:moveTo>
                  <a:cubicBezTo>
                    <a:pt x="10" y="1"/>
                    <a:pt x="0" y="11"/>
                    <a:pt x="0" y="20"/>
                  </a:cubicBezTo>
                  <a:cubicBezTo>
                    <a:pt x="0" y="31"/>
                    <a:pt x="10" y="40"/>
                    <a:pt x="29" y="40"/>
                  </a:cubicBezTo>
                  <a:lnTo>
                    <a:pt x="23038" y="40"/>
                  </a:lnTo>
                  <a:cubicBezTo>
                    <a:pt x="23048" y="40"/>
                    <a:pt x="23057" y="31"/>
                    <a:pt x="23057" y="20"/>
                  </a:cubicBezTo>
                  <a:cubicBezTo>
                    <a:pt x="23057" y="11"/>
                    <a:pt x="23048" y="1"/>
                    <a:pt x="230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27"/>
            <p:cNvSpPr/>
            <p:nvPr/>
          </p:nvSpPr>
          <p:spPr>
            <a:xfrm>
              <a:off x="5457125" y="2385675"/>
              <a:ext cx="577450" cy="1000"/>
            </a:xfrm>
            <a:custGeom>
              <a:avLst/>
              <a:gdLst/>
              <a:ahLst/>
              <a:cxnLst/>
              <a:rect l="l" t="t" r="r" b="b"/>
              <a:pathLst>
                <a:path w="23098" h="40" extrusionOk="0">
                  <a:moveTo>
                    <a:pt x="20" y="0"/>
                  </a:moveTo>
                  <a:cubicBezTo>
                    <a:pt x="11" y="0"/>
                    <a:pt x="0" y="10"/>
                    <a:pt x="0" y="20"/>
                  </a:cubicBezTo>
                  <a:cubicBezTo>
                    <a:pt x="0" y="29"/>
                    <a:pt x="11" y="40"/>
                    <a:pt x="20" y="40"/>
                  </a:cubicBezTo>
                  <a:lnTo>
                    <a:pt x="23078" y="40"/>
                  </a:lnTo>
                  <a:cubicBezTo>
                    <a:pt x="23087" y="40"/>
                    <a:pt x="23098" y="29"/>
                    <a:pt x="23098" y="20"/>
                  </a:cubicBezTo>
                  <a:cubicBezTo>
                    <a:pt x="23098" y="10"/>
                    <a:pt x="23087" y="0"/>
                    <a:pt x="23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27"/>
            <p:cNvSpPr/>
            <p:nvPr/>
          </p:nvSpPr>
          <p:spPr>
            <a:xfrm>
              <a:off x="5456150" y="2399200"/>
              <a:ext cx="578650" cy="1000"/>
            </a:xfrm>
            <a:custGeom>
              <a:avLst/>
              <a:gdLst/>
              <a:ahLst/>
              <a:cxnLst/>
              <a:rect l="l" t="t" r="r" b="b"/>
              <a:pathLst>
                <a:path w="23146" h="40" extrusionOk="0">
                  <a:moveTo>
                    <a:pt x="20" y="0"/>
                  </a:moveTo>
                  <a:cubicBezTo>
                    <a:pt x="10" y="0"/>
                    <a:pt x="0" y="10"/>
                    <a:pt x="0" y="20"/>
                  </a:cubicBezTo>
                  <a:cubicBezTo>
                    <a:pt x="0" y="30"/>
                    <a:pt x="10" y="40"/>
                    <a:pt x="20" y="40"/>
                  </a:cubicBezTo>
                  <a:lnTo>
                    <a:pt x="23126" y="40"/>
                  </a:lnTo>
                  <a:cubicBezTo>
                    <a:pt x="23146" y="40"/>
                    <a:pt x="23146" y="30"/>
                    <a:pt x="23146" y="20"/>
                  </a:cubicBezTo>
                  <a:cubicBezTo>
                    <a:pt x="23146" y="10"/>
                    <a:pt x="23146" y="0"/>
                    <a:pt x="23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27"/>
            <p:cNvSpPr/>
            <p:nvPr/>
          </p:nvSpPr>
          <p:spPr>
            <a:xfrm>
              <a:off x="5441375" y="2419850"/>
              <a:ext cx="610925" cy="1025"/>
            </a:xfrm>
            <a:custGeom>
              <a:avLst/>
              <a:gdLst/>
              <a:ahLst/>
              <a:cxnLst/>
              <a:rect l="l" t="t" r="r" b="b"/>
              <a:pathLst>
                <a:path w="24437" h="41" extrusionOk="0">
                  <a:moveTo>
                    <a:pt x="20" y="1"/>
                  </a:moveTo>
                  <a:cubicBezTo>
                    <a:pt x="11" y="1"/>
                    <a:pt x="1" y="11"/>
                    <a:pt x="1" y="21"/>
                  </a:cubicBezTo>
                  <a:cubicBezTo>
                    <a:pt x="1" y="31"/>
                    <a:pt x="11" y="40"/>
                    <a:pt x="20" y="40"/>
                  </a:cubicBezTo>
                  <a:lnTo>
                    <a:pt x="24416" y="40"/>
                  </a:lnTo>
                  <a:cubicBezTo>
                    <a:pt x="24426" y="40"/>
                    <a:pt x="24436" y="31"/>
                    <a:pt x="24436" y="21"/>
                  </a:cubicBezTo>
                  <a:cubicBezTo>
                    <a:pt x="24436" y="11"/>
                    <a:pt x="24426" y="1"/>
                    <a:pt x="24416" y="1"/>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27"/>
            <p:cNvSpPr/>
            <p:nvPr/>
          </p:nvSpPr>
          <p:spPr>
            <a:xfrm>
              <a:off x="5621475" y="2118225"/>
              <a:ext cx="249000" cy="192200"/>
            </a:xfrm>
            <a:custGeom>
              <a:avLst/>
              <a:gdLst/>
              <a:ahLst/>
              <a:cxnLst/>
              <a:rect l="l" t="t" r="r" b="b"/>
              <a:pathLst>
                <a:path w="9960" h="7688" extrusionOk="0">
                  <a:moveTo>
                    <a:pt x="8227" y="1"/>
                  </a:moveTo>
                  <a:lnTo>
                    <a:pt x="5944" y="3436"/>
                  </a:lnTo>
                  <a:lnTo>
                    <a:pt x="4901" y="2137"/>
                  </a:lnTo>
                  <a:lnTo>
                    <a:pt x="3267" y="4813"/>
                  </a:lnTo>
                  <a:lnTo>
                    <a:pt x="2244" y="3603"/>
                  </a:lnTo>
                  <a:lnTo>
                    <a:pt x="0" y="7687"/>
                  </a:lnTo>
                  <a:lnTo>
                    <a:pt x="2293" y="5935"/>
                  </a:lnTo>
                  <a:lnTo>
                    <a:pt x="3396" y="7441"/>
                  </a:lnTo>
                  <a:lnTo>
                    <a:pt x="5167" y="4813"/>
                  </a:lnTo>
                  <a:lnTo>
                    <a:pt x="6191" y="6250"/>
                  </a:lnTo>
                  <a:lnTo>
                    <a:pt x="9959" y="2137"/>
                  </a:lnTo>
                  <a:lnTo>
                    <a:pt x="8227" y="1"/>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27"/>
            <p:cNvSpPr/>
            <p:nvPr/>
          </p:nvSpPr>
          <p:spPr>
            <a:xfrm>
              <a:off x="6217825" y="2266350"/>
              <a:ext cx="126250" cy="205200"/>
            </a:xfrm>
            <a:custGeom>
              <a:avLst/>
              <a:gdLst/>
              <a:ahLst/>
              <a:cxnLst/>
              <a:rect l="l" t="t" r="r" b="b"/>
              <a:pathLst>
                <a:path w="5050" h="8208" extrusionOk="0">
                  <a:moveTo>
                    <a:pt x="31" y="0"/>
                  </a:moveTo>
                  <a:lnTo>
                    <a:pt x="1" y="8207"/>
                  </a:lnTo>
                  <a:lnTo>
                    <a:pt x="5049" y="8207"/>
                  </a:lnTo>
                  <a:lnTo>
                    <a:pt x="4508" y="3563"/>
                  </a:lnTo>
                  <a:lnTo>
                    <a:pt x="4508" y="3494"/>
                  </a:lnTo>
                  <a:lnTo>
                    <a:pt x="4350" y="1968"/>
                  </a:lnTo>
                  <a:lnTo>
                    <a:pt x="4341" y="1821"/>
                  </a:lnTo>
                  <a:lnTo>
                    <a:pt x="4331" y="1801"/>
                  </a:lnTo>
                  <a:lnTo>
                    <a:pt x="31" y="0"/>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27"/>
            <p:cNvSpPr/>
            <p:nvPr/>
          </p:nvSpPr>
          <p:spPr>
            <a:xfrm>
              <a:off x="6271950" y="2311875"/>
              <a:ext cx="58575" cy="41850"/>
            </a:xfrm>
            <a:custGeom>
              <a:avLst/>
              <a:gdLst/>
              <a:ahLst/>
              <a:cxnLst/>
              <a:rect l="l" t="t" r="r" b="b"/>
              <a:pathLst>
                <a:path w="2343" h="1674" extrusionOk="0">
                  <a:moveTo>
                    <a:pt x="1" y="0"/>
                  </a:moveTo>
                  <a:cubicBezTo>
                    <a:pt x="99" y="945"/>
                    <a:pt x="897" y="1673"/>
                    <a:pt x="1870" y="1673"/>
                  </a:cubicBezTo>
                  <a:lnTo>
                    <a:pt x="2343" y="1673"/>
                  </a:lnTo>
                  <a:lnTo>
                    <a:pt x="2185" y="147"/>
                  </a:lnTo>
                  <a:lnTo>
                    <a:pt x="217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27"/>
            <p:cNvSpPr/>
            <p:nvPr/>
          </p:nvSpPr>
          <p:spPr>
            <a:xfrm>
              <a:off x="6039475" y="2097575"/>
              <a:ext cx="179125" cy="373975"/>
            </a:xfrm>
            <a:custGeom>
              <a:avLst/>
              <a:gdLst/>
              <a:ahLst/>
              <a:cxnLst/>
              <a:rect l="l" t="t" r="r" b="b"/>
              <a:pathLst>
                <a:path w="7165" h="14959" extrusionOk="0">
                  <a:moveTo>
                    <a:pt x="492" y="817"/>
                  </a:moveTo>
                  <a:lnTo>
                    <a:pt x="3080" y="955"/>
                  </a:lnTo>
                  <a:cubicBezTo>
                    <a:pt x="4064" y="1181"/>
                    <a:pt x="4871" y="1880"/>
                    <a:pt x="5236" y="2815"/>
                  </a:cubicBezTo>
                  <a:lnTo>
                    <a:pt x="6810" y="6751"/>
                  </a:lnTo>
                  <a:lnTo>
                    <a:pt x="788" y="6633"/>
                  </a:lnTo>
                  <a:lnTo>
                    <a:pt x="492" y="817"/>
                  </a:lnTo>
                  <a:close/>
                  <a:moveTo>
                    <a:pt x="0" y="0"/>
                  </a:moveTo>
                  <a:lnTo>
                    <a:pt x="502" y="14958"/>
                  </a:lnTo>
                  <a:lnTo>
                    <a:pt x="7135" y="14958"/>
                  </a:lnTo>
                  <a:lnTo>
                    <a:pt x="7165" y="6840"/>
                  </a:lnTo>
                  <a:lnTo>
                    <a:pt x="6328" y="3612"/>
                  </a:lnTo>
                  <a:cubicBezTo>
                    <a:pt x="5875" y="1880"/>
                    <a:pt x="4468" y="551"/>
                    <a:pt x="2716" y="197"/>
                  </a:cubicBezTo>
                  <a:lnTo>
                    <a:pt x="0" y="0"/>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27"/>
            <p:cNvSpPr/>
            <p:nvPr/>
          </p:nvSpPr>
          <p:spPr>
            <a:xfrm>
              <a:off x="6217325" y="2268075"/>
              <a:ext cx="1775" cy="170500"/>
            </a:xfrm>
            <a:custGeom>
              <a:avLst/>
              <a:gdLst/>
              <a:ahLst/>
              <a:cxnLst/>
              <a:rect l="l" t="t" r="r" b="b"/>
              <a:pathLst>
                <a:path w="71" h="6820" extrusionOk="0">
                  <a:moveTo>
                    <a:pt x="51" y="0"/>
                  </a:moveTo>
                  <a:cubicBezTo>
                    <a:pt x="31" y="0"/>
                    <a:pt x="31" y="10"/>
                    <a:pt x="31" y="20"/>
                  </a:cubicBezTo>
                  <a:lnTo>
                    <a:pt x="1" y="6800"/>
                  </a:lnTo>
                  <a:cubicBezTo>
                    <a:pt x="1" y="6820"/>
                    <a:pt x="11" y="6820"/>
                    <a:pt x="21" y="6820"/>
                  </a:cubicBezTo>
                  <a:cubicBezTo>
                    <a:pt x="31" y="6820"/>
                    <a:pt x="40" y="6820"/>
                    <a:pt x="40" y="6800"/>
                  </a:cubicBezTo>
                  <a:lnTo>
                    <a:pt x="70" y="20"/>
                  </a:lnTo>
                  <a:cubicBezTo>
                    <a:pt x="70" y="10"/>
                    <a:pt x="60" y="0"/>
                    <a:pt x="51" y="0"/>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27"/>
            <p:cNvSpPr/>
            <p:nvPr/>
          </p:nvSpPr>
          <p:spPr>
            <a:xfrm>
              <a:off x="6069725" y="2295125"/>
              <a:ext cx="55625" cy="14300"/>
            </a:xfrm>
            <a:custGeom>
              <a:avLst/>
              <a:gdLst/>
              <a:ahLst/>
              <a:cxnLst/>
              <a:rect l="l" t="t" r="r" b="b"/>
              <a:pathLst>
                <a:path w="2225" h="572" extrusionOk="0">
                  <a:moveTo>
                    <a:pt x="0" y="1"/>
                  </a:moveTo>
                  <a:cubicBezTo>
                    <a:pt x="0" y="316"/>
                    <a:pt x="256" y="572"/>
                    <a:pt x="571" y="572"/>
                  </a:cubicBezTo>
                  <a:lnTo>
                    <a:pt x="1654" y="572"/>
                  </a:lnTo>
                  <a:cubicBezTo>
                    <a:pt x="1969" y="572"/>
                    <a:pt x="2224" y="316"/>
                    <a:pt x="2224" y="1"/>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27"/>
            <p:cNvSpPr/>
            <p:nvPr/>
          </p:nvSpPr>
          <p:spPr>
            <a:xfrm>
              <a:off x="5425400" y="2438075"/>
              <a:ext cx="918675" cy="33475"/>
            </a:xfrm>
            <a:custGeom>
              <a:avLst/>
              <a:gdLst/>
              <a:ahLst/>
              <a:cxnLst/>
              <a:rect l="l" t="t" r="r" b="b"/>
              <a:pathLst>
                <a:path w="36747" h="1339" extrusionOk="0">
                  <a:moveTo>
                    <a:pt x="0" y="0"/>
                  </a:moveTo>
                  <a:lnTo>
                    <a:pt x="0" y="1338"/>
                  </a:lnTo>
                  <a:lnTo>
                    <a:pt x="36746" y="1338"/>
                  </a:lnTo>
                  <a:lnTo>
                    <a:pt x="36746"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27"/>
            <p:cNvSpPr/>
            <p:nvPr/>
          </p:nvSpPr>
          <p:spPr>
            <a:xfrm>
              <a:off x="6050525" y="2116750"/>
              <a:ext cx="160925" cy="150850"/>
            </a:xfrm>
            <a:custGeom>
              <a:avLst/>
              <a:gdLst/>
              <a:ahLst/>
              <a:cxnLst/>
              <a:rect l="l" t="t" r="r" b="b"/>
              <a:pathLst>
                <a:path w="6437" h="6034" extrusionOk="0">
                  <a:moveTo>
                    <a:pt x="99" y="99"/>
                  </a:moveTo>
                  <a:lnTo>
                    <a:pt x="2629" y="237"/>
                  </a:lnTo>
                  <a:cubicBezTo>
                    <a:pt x="3593" y="464"/>
                    <a:pt x="4390" y="1142"/>
                    <a:pt x="4754" y="2067"/>
                  </a:cubicBezTo>
                  <a:lnTo>
                    <a:pt x="6299" y="5935"/>
                  </a:lnTo>
                  <a:lnTo>
                    <a:pt x="394" y="5817"/>
                  </a:lnTo>
                  <a:lnTo>
                    <a:pt x="99" y="99"/>
                  </a:lnTo>
                  <a:close/>
                  <a:moveTo>
                    <a:pt x="1" y="1"/>
                  </a:moveTo>
                  <a:lnTo>
                    <a:pt x="306" y="5866"/>
                  </a:lnTo>
                  <a:lnTo>
                    <a:pt x="306" y="5905"/>
                  </a:lnTo>
                  <a:lnTo>
                    <a:pt x="6437" y="6034"/>
                  </a:lnTo>
                  <a:lnTo>
                    <a:pt x="4843" y="2028"/>
                  </a:lnTo>
                  <a:cubicBezTo>
                    <a:pt x="4469" y="1083"/>
                    <a:pt x="3642" y="375"/>
                    <a:pt x="2648" y="13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27"/>
            <p:cNvSpPr/>
            <p:nvPr/>
          </p:nvSpPr>
          <p:spPr>
            <a:xfrm>
              <a:off x="6089400" y="2427500"/>
              <a:ext cx="136325" cy="136325"/>
            </a:xfrm>
            <a:custGeom>
              <a:avLst/>
              <a:gdLst/>
              <a:ahLst/>
              <a:cxnLst/>
              <a:rect l="l" t="t" r="r" b="b"/>
              <a:pathLst>
                <a:path w="5453" h="5453" extrusionOk="0">
                  <a:moveTo>
                    <a:pt x="2727" y="0"/>
                  </a:moveTo>
                  <a:cubicBezTo>
                    <a:pt x="1221" y="0"/>
                    <a:pt x="1" y="1221"/>
                    <a:pt x="1" y="2726"/>
                  </a:cubicBezTo>
                  <a:cubicBezTo>
                    <a:pt x="1" y="4232"/>
                    <a:pt x="1221" y="5452"/>
                    <a:pt x="2727" y="5452"/>
                  </a:cubicBezTo>
                  <a:cubicBezTo>
                    <a:pt x="4232" y="5452"/>
                    <a:pt x="5453" y="4232"/>
                    <a:pt x="5453" y="2726"/>
                  </a:cubicBezTo>
                  <a:cubicBezTo>
                    <a:pt x="5453" y="1221"/>
                    <a:pt x="4232" y="0"/>
                    <a:pt x="2727"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27"/>
            <p:cNvSpPr/>
            <p:nvPr/>
          </p:nvSpPr>
          <p:spPr>
            <a:xfrm>
              <a:off x="6116475" y="2454550"/>
              <a:ext cx="81950" cy="82200"/>
            </a:xfrm>
            <a:custGeom>
              <a:avLst/>
              <a:gdLst/>
              <a:ahLst/>
              <a:cxnLst/>
              <a:rect l="l" t="t" r="r" b="b"/>
              <a:pathLst>
                <a:path w="3278" h="3288" extrusionOk="0">
                  <a:moveTo>
                    <a:pt x="1644" y="1"/>
                  </a:moveTo>
                  <a:cubicBezTo>
                    <a:pt x="739" y="1"/>
                    <a:pt x="0" y="739"/>
                    <a:pt x="0" y="1644"/>
                  </a:cubicBezTo>
                  <a:cubicBezTo>
                    <a:pt x="0" y="2549"/>
                    <a:pt x="739" y="3288"/>
                    <a:pt x="1644" y="3288"/>
                  </a:cubicBezTo>
                  <a:cubicBezTo>
                    <a:pt x="2549" y="3288"/>
                    <a:pt x="3278" y="2549"/>
                    <a:pt x="3278" y="1644"/>
                  </a:cubicBezTo>
                  <a:cubicBezTo>
                    <a:pt x="3278" y="739"/>
                    <a:pt x="2549" y="1"/>
                    <a:pt x="1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27"/>
            <p:cNvSpPr/>
            <p:nvPr/>
          </p:nvSpPr>
          <p:spPr>
            <a:xfrm>
              <a:off x="5526750" y="2427500"/>
              <a:ext cx="136325" cy="136325"/>
            </a:xfrm>
            <a:custGeom>
              <a:avLst/>
              <a:gdLst/>
              <a:ahLst/>
              <a:cxnLst/>
              <a:rect l="l" t="t" r="r" b="b"/>
              <a:pathLst>
                <a:path w="5453" h="5453" extrusionOk="0">
                  <a:moveTo>
                    <a:pt x="2726" y="0"/>
                  </a:moveTo>
                  <a:cubicBezTo>
                    <a:pt x="1221" y="0"/>
                    <a:pt x="1" y="1221"/>
                    <a:pt x="1" y="2726"/>
                  </a:cubicBezTo>
                  <a:cubicBezTo>
                    <a:pt x="1" y="4232"/>
                    <a:pt x="1221" y="5452"/>
                    <a:pt x="2726" y="5452"/>
                  </a:cubicBezTo>
                  <a:cubicBezTo>
                    <a:pt x="4232" y="5452"/>
                    <a:pt x="5453" y="4232"/>
                    <a:pt x="5453" y="2726"/>
                  </a:cubicBezTo>
                  <a:cubicBezTo>
                    <a:pt x="5453" y="1221"/>
                    <a:pt x="4232" y="0"/>
                    <a:pt x="2726"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27"/>
            <p:cNvSpPr/>
            <p:nvPr/>
          </p:nvSpPr>
          <p:spPr>
            <a:xfrm>
              <a:off x="5553825" y="2454550"/>
              <a:ext cx="81925" cy="82200"/>
            </a:xfrm>
            <a:custGeom>
              <a:avLst/>
              <a:gdLst/>
              <a:ahLst/>
              <a:cxnLst/>
              <a:rect l="l" t="t" r="r" b="b"/>
              <a:pathLst>
                <a:path w="3277" h="3288" extrusionOk="0">
                  <a:moveTo>
                    <a:pt x="1643" y="1"/>
                  </a:moveTo>
                  <a:cubicBezTo>
                    <a:pt x="738" y="1"/>
                    <a:pt x="0" y="739"/>
                    <a:pt x="0" y="1644"/>
                  </a:cubicBezTo>
                  <a:cubicBezTo>
                    <a:pt x="0" y="2549"/>
                    <a:pt x="738" y="3288"/>
                    <a:pt x="1643" y="3288"/>
                  </a:cubicBezTo>
                  <a:cubicBezTo>
                    <a:pt x="2549" y="3288"/>
                    <a:pt x="3277" y="2549"/>
                    <a:pt x="3277" y="1644"/>
                  </a:cubicBezTo>
                  <a:cubicBezTo>
                    <a:pt x="3277" y="739"/>
                    <a:pt x="2549" y="1"/>
                    <a:pt x="1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27"/>
            <p:cNvSpPr/>
            <p:nvPr/>
          </p:nvSpPr>
          <p:spPr>
            <a:xfrm>
              <a:off x="6289675" y="2427500"/>
              <a:ext cx="56375" cy="44050"/>
            </a:xfrm>
            <a:custGeom>
              <a:avLst/>
              <a:gdLst/>
              <a:ahLst/>
              <a:cxnLst/>
              <a:rect l="l" t="t" r="r" b="b"/>
              <a:pathLst>
                <a:path w="2255" h="1762" extrusionOk="0">
                  <a:moveTo>
                    <a:pt x="99" y="0"/>
                  </a:moveTo>
                  <a:cubicBezTo>
                    <a:pt x="50" y="0"/>
                    <a:pt x="0" y="40"/>
                    <a:pt x="0" y="99"/>
                  </a:cubicBezTo>
                  <a:lnTo>
                    <a:pt x="0" y="1761"/>
                  </a:lnTo>
                  <a:lnTo>
                    <a:pt x="2254" y="1761"/>
                  </a:lnTo>
                  <a:lnTo>
                    <a:pt x="2254"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27"/>
            <p:cNvSpPr/>
            <p:nvPr/>
          </p:nvSpPr>
          <p:spPr>
            <a:xfrm>
              <a:off x="6206275" y="2214925"/>
              <a:ext cx="41350" cy="57350"/>
            </a:xfrm>
            <a:custGeom>
              <a:avLst/>
              <a:gdLst/>
              <a:ahLst/>
              <a:cxnLst/>
              <a:rect l="l" t="t" r="r" b="b"/>
              <a:pathLst>
                <a:path w="1654" h="2294" extrusionOk="0">
                  <a:moveTo>
                    <a:pt x="0" y="1"/>
                  </a:moveTo>
                  <a:lnTo>
                    <a:pt x="0" y="2293"/>
                  </a:lnTo>
                  <a:lnTo>
                    <a:pt x="1654" y="2293"/>
                  </a:lnTo>
                  <a:lnTo>
                    <a:pt x="1654" y="1654"/>
                  </a:lnTo>
                  <a:cubicBezTo>
                    <a:pt x="1654" y="738"/>
                    <a:pt x="915" y="1"/>
                    <a:pt x="0"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27"/>
            <p:cNvSpPr/>
            <p:nvPr/>
          </p:nvSpPr>
          <p:spPr>
            <a:xfrm>
              <a:off x="6205775" y="2214450"/>
              <a:ext cx="42350" cy="58300"/>
            </a:xfrm>
            <a:custGeom>
              <a:avLst/>
              <a:gdLst/>
              <a:ahLst/>
              <a:cxnLst/>
              <a:rect l="l" t="t" r="r" b="b"/>
              <a:pathLst>
                <a:path w="1694" h="2332" extrusionOk="0">
                  <a:moveTo>
                    <a:pt x="20" y="0"/>
                  </a:moveTo>
                  <a:cubicBezTo>
                    <a:pt x="10" y="0"/>
                    <a:pt x="1" y="9"/>
                    <a:pt x="1" y="20"/>
                  </a:cubicBezTo>
                  <a:lnTo>
                    <a:pt x="1" y="2312"/>
                  </a:lnTo>
                  <a:cubicBezTo>
                    <a:pt x="1" y="2323"/>
                    <a:pt x="10" y="2332"/>
                    <a:pt x="20" y="2332"/>
                  </a:cubicBezTo>
                  <a:lnTo>
                    <a:pt x="1674" y="2332"/>
                  </a:lnTo>
                  <a:cubicBezTo>
                    <a:pt x="1683" y="2332"/>
                    <a:pt x="1693" y="2323"/>
                    <a:pt x="1693" y="2312"/>
                  </a:cubicBezTo>
                  <a:cubicBezTo>
                    <a:pt x="1693" y="2293"/>
                    <a:pt x="1683" y="2293"/>
                    <a:pt x="1674" y="2293"/>
                  </a:cubicBezTo>
                  <a:lnTo>
                    <a:pt x="40" y="2293"/>
                  </a:lnTo>
                  <a:lnTo>
                    <a:pt x="40" y="20"/>
                  </a:lnTo>
                  <a:cubicBezTo>
                    <a:pt x="40" y="9"/>
                    <a:pt x="30" y="0"/>
                    <a:pt x="20" y="0"/>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1" name="Google Shape;4391;p27"/>
          <p:cNvGrpSpPr/>
          <p:nvPr/>
        </p:nvGrpSpPr>
        <p:grpSpPr>
          <a:xfrm>
            <a:off x="8298989" y="3442138"/>
            <a:ext cx="2826856" cy="1580744"/>
            <a:chOff x="1170489" y="3357005"/>
            <a:chExt cx="2826856" cy="1665877"/>
          </a:xfrm>
        </p:grpSpPr>
        <p:sp>
          <p:nvSpPr>
            <p:cNvPr id="4392" name="Google Shape;4392;p27"/>
            <p:cNvSpPr/>
            <p:nvPr/>
          </p:nvSpPr>
          <p:spPr>
            <a:xfrm>
              <a:off x="3339260" y="3651629"/>
              <a:ext cx="56727" cy="122440"/>
            </a:xfrm>
            <a:custGeom>
              <a:avLst/>
              <a:gdLst/>
              <a:ahLst/>
              <a:cxnLst/>
              <a:rect l="l" t="t" r="r" b="b"/>
              <a:pathLst>
                <a:path w="739" h="1595" extrusionOk="0">
                  <a:moveTo>
                    <a:pt x="177" y="0"/>
                  </a:moveTo>
                  <a:lnTo>
                    <a:pt x="0" y="70"/>
                  </a:lnTo>
                  <a:lnTo>
                    <a:pt x="562" y="1595"/>
                  </a:lnTo>
                  <a:lnTo>
                    <a:pt x="739" y="1536"/>
                  </a:lnTo>
                  <a:lnTo>
                    <a:pt x="177"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27"/>
            <p:cNvSpPr/>
            <p:nvPr/>
          </p:nvSpPr>
          <p:spPr>
            <a:xfrm>
              <a:off x="3182127" y="3915317"/>
              <a:ext cx="22031" cy="72620"/>
            </a:xfrm>
            <a:custGeom>
              <a:avLst/>
              <a:gdLst/>
              <a:ahLst/>
              <a:cxnLst/>
              <a:rect l="l" t="t" r="r" b="b"/>
              <a:pathLst>
                <a:path w="287" h="946" extrusionOk="0">
                  <a:moveTo>
                    <a:pt x="0" y="0"/>
                  </a:moveTo>
                  <a:lnTo>
                    <a:pt x="0" y="945"/>
                  </a:lnTo>
                  <a:lnTo>
                    <a:pt x="286" y="945"/>
                  </a:lnTo>
                  <a:lnTo>
                    <a:pt x="286"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27"/>
            <p:cNvSpPr/>
            <p:nvPr/>
          </p:nvSpPr>
          <p:spPr>
            <a:xfrm>
              <a:off x="3152651" y="3792954"/>
              <a:ext cx="80908" cy="157906"/>
            </a:xfrm>
            <a:custGeom>
              <a:avLst/>
              <a:gdLst/>
              <a:ahLst/>
              <a:cxnLst/>
              <a:rect l="l" t="t" r="r" b="b"/>
              <a:pathLst>
                <a:path w="1054" h="2057" extrusionOk="0">
                  <a:moveTo>
                    <a:pt x="532" y="0"/>
                  </a:moveTo>
                  <a:cubicBezTo>
                    <a:pt x="237" y="0"/>
                    <a:pt x="1" y="236"/>
                    <a:pt x="1" y="521"/>
                  </a:cubicBezTo>
                  <a:lnTo>
                    <a:pt x="1" y="2056"/>
                  </a:lnTo>
                  <a:lnTo>
                    <a:pt x="1054" y="2056"/>
                  </a:lnTo>
                  <a:lnTo>
                    <a:pt x="1054" y="521"/>
                  </a:lnTo>
                  <a:cubicBezTo>
                    <a:pt x="1054" y="236"/>
                    <a:pt x="817" y="0"/>
                    <a:pt x="532" y="0"/>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27"/>
            <p:cNvSpPr/>
            <p:nvPr/>
          </p:nvSpPr>
          <p:spPr>
            <a:xfrm>
              <a:off x="3144360" y="3971202"/>
              <a:ext cx="99791" cy="253094"/>
            </a:xfrm>
            <a:custGeom>
              <a:avLst/>
              <a:gdLst/>
              <a:ahLst/>
              <a:cxnLst/>
              <a:rect l="l" t="t" r="r" b="b"/>
              <a:pathLst>
                <a:path w="1300" h="3297" extrusionOk="0">
                  <a:moveTo>
                    <a:pt x="59" y="1"/>
                  </a:moveTo>
                  <a:cubicBezTo>
                    <a:pt x="30" y="1"/>
                    <a:pt x="0" y="20"/>
                    <a:pt x="0" y="60"/>
                  </a:cubicBezTo>
                  <a:lnTo>
                    <a:pt x="0" y="3297"/>
                  </a:lnTo>
                  <a:lnTo>
                    <a:pt x="1299" y="3297"/>
                  </a:lnTo>
                  <a:lnTo>
                    <a:pt x="1299" y="60"/>
                  </a:lnTo>
                  <a:cubicBezTo>
                    <a:pt x="1299" y="20"/>
                    <a:pt x="1270" y="1"/>
                    <a:pt x="1240" y="1"/>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27"/>
            <p:cNvSpPr/>
            <p:nvPr/>
          </p:nvSpPr>
          <p:spPr>
            <a:xfrm>
              <a:off x="3389924" y="4010506"/>
              <a:ext cx="131494" cy="128505"/>
            </a:xfrm>
            <a:custGeom>
              <a:avLst/>
              <a:gdLst/>
              <a:ahLst/>
              <a:cxnLst/>
              <a:rect l="l" t="t" r="r" b="b"/>
              <a:pathLst>
                <a:path w="1713" h="1674" extrusionOk="0">
                  <a:moveTo>
                    <a:pt x="1481" y="0"/>
                  </a:moveTo>
                  <a:cubicBezTo>
                    <a:pt x="1429" y="0"/>
                    <a:pt x="1378" y="20"/>
                    <a:pt x="1338" y="59"/>
                  </a:cubicBezTo>
                  <a:lnTo>
                    <a:pt x="79" y="1328"/>
                  </a:lnTo>
                  <a:cubicBezTo>
                    <a:pt x="0" y="1407"/>
                    <a:pt x="0" y="1536"/>
                    <a:pt x="79" y="1614"/>
                  </a:cubicBezTo>
                  <a:cubicBezTo>
                    <a:pt x="118" y="1654"/>
                    <a:pt x="170" y="1673"/>
                    <a:pt x="221" y="1673"/>
                  </a:cubicBezTo>
                  <a:cubicBezTo>
                    <a:pt x="273" y="1673"/>
                    <a:pt x="324" y="1654"/>
                    <a:pt x="364" y="1614"/>
                  </a:cubicBezTo>
                  <a:lnTo>
                    <a:pt x="1623" y="344"/>
                  </a:lnTo>
                  <a:cubicBezTo>
                    <a:pt x="1712" y="266"/>
                    <a:pt x="1712" y="138"/>
                    <a:pt x="1623" y="59"/>
                  </a:cubicBezTo>
                  <a:cubicBezTo>
                    <a:pt x="1584" y="20"/>
                    <a:pt x="1532" y="0"/>
                    <a:pt x="1481" y="0"/>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27"/>
            <p:cNvSpPr/>
            <p:nvPr/>
          </p:nvSpPr>
          <p:spPr>
            <a:xfrm>
              <a:off x="3418556" y="4035378"/>
              <a:ext cx="166268" cy="108162"/>
            </a:xfrm>
            <a:custGeom>
              <a:avLst/>
              <a:gdLst/>
              <a:ahLst/>
              <a:cxnLst/>
              <a:rect l="l" t="t" r="r" b="b"/>
              <a:pathLst>
                <a:path w="2166" h="1409" extrusionOk="0">
                  <a:moveTo>
                    <a:pt x="2146" y="1"/>
                  </a:moveTo>
                  <a:cubicBezTo>
                    <a:pt x="1674" y="1"/>
                    <a:pt x="1221" y="188"/>
                    <a:pt x="887" y="523"/>
                  </a:cubicBezTo>
                  <a:lnTo>
                    <a:pt x="1" y="1408"/>
                  </a:lnTo>
                  <a:lnTo>
                    <a:pt x="2166" y="1408"/>
                  </a:lnTo>
                  <a:lnTo>
                    <a:pt x="2166"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27"/>
            <p:cNvSpPr/>
            <p:nvPr/>
          </p:nvSpPr>
          <p:spPr>
            <a:xfrm>
              <a:off x="1217315" y="3357005"/>
              <a:ext cx="1875001" cy="1308536"/>
            </a:xfrm>
            <a:custGeom>
              <a:avLst/>
              <a:gdLst/>
              <a:ahLst/>
              <a:cxnLst/>
              <a:rect l="l" t="t" r="r" b="b"/>
              <a:pathLst>
                <a:path w="24426" h="17046" extrusionOk="0">
                  <a:moveTo>
                    <a:pt x="23855" y="0"/>
                  </a:moveTo>
                  <a:lnTo>
                    <a:pt x="1240" y="788"/>
                  </a:lnTo>
                  <a:lnTo>
                    <a:pt x="0" y="16927"/>
                  </a:lnTo>
                  <a:lnTo>
                    <a:pt x="24426" y="17045"/>
                  </a:lnTo>
                  <a:lnTo>
                    <a:pt x="238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27"/>
            <p:cNvSpPr/>
            <p:nvPr/>
          </p:nvSpPr>
          <p:spPr>
            <a:xfrm>
              <a:off x="1219541" y="4580793"/>
              <a:ext cx="1875845" cy="3147"/>
            </a:xfrm>
            <a:custGeom>
              <a:avLst/>
              <a:gdLst/>
              <a:ahLst/>
              <a:cxnLst/>
              <a:rect l="l" t="t" r="r" b="b"/>
              <a:pathLst>
                <a:path w="24437" h="41" extrusionOk="0">
                  <a:moveTo>
                    <a:pt x="20" y="1"/>
                  </a:moveTo>
                  <a:cubicBezTo>
                    <a:pt x="11" y="1"/>
                    <a:pt x="1" y="11"/>
                    <a:pt x="1" y="21"/>
                  </a:cubicBezTo>
                  <a:cubicBezTo>
                    <a:pt x="1" y="31"/>
                    <a:pt x="11" y="40"/>
                    <a:pt x="20" y="40"/>
                  </a:cubicBezTo>
                  <a:lnTo>
                    <a:pt x="24416" y="40"/>
                  </a:lnTo>
                  <a:cubicBezTo>
                    <a:pt x="24426" y="40"/>
                    <a:pt x="24436" y="31"/>
                    <a:pt x="24436" y="21"/>
                  </a:cubicBezTo>
                  <a:cubicBezTo>
                    <a:pt x="24436" y="11"/>
                    <a:pt x="24426" y="1"/>
                    <a:pt x="24416" y="1"/>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27"/>
            <p:cNvSpPr/>
            <p:nvPr/>
          </p:nvSpPr>
          <p:spPr>
            <a:xfrm>
              <a:off x="1772538" y="3654623"/>
              <a:ext cx="764554" cy="590169"/>
            </a:xfrm>
            <a:custGeom>
              <a:avLst/>
              <a:gdLst/>
              <a:ahLst/>
              <a:cxnLst/>
              <a:rect l="l" t="t" r="r" b="b"/>
              <a:pathLst>
                <a:path w="9960" h="7688" extrusionOk="0">
                  <a:moveTo>
                    <a:pt x="8227" y="1"/>
                  </a:moveTo>
                  <a:lnTo>
                    <a:pt x="5944" y="3436"/>
                  </a:lnTo>
                  <a:lnTo>
                    <a:pt x="4901" y="2137"/>
                  </a:lnTo>
                  <a:lnTo>
                    <a:pt x="3267" y="4813"/>
                  </a:lnTo>
                  <a:lnTo>
                    <a:pt x="2244" y="3603"/>
                  </a:lnTo>
                  <a:lnTo>
                    <a:pt x="0" y="7687"/>
                  </a:lnTo>
                  <a:lnTo>
                    <a:pt x="2293" y="5935"/>
                  </a:lnTo>
                  <a:lnTo>
                    <a:pt x="3396" y="7441"/>
                  </a:lnTo>
                  <a:lnTo>
                    <a:pt x="5167" y="4813"/>
                  </a:lnTo>
                  <a:lnTo>
                    <a:pt x="6191" y="6250"/>
                  </a:lnTo>
                  <a:lnTo>
                    <a:pt x="9959" y="2137"/>
                  </a:lnTo>
                  <a:lnTo>
                    <a:pt x="82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27"/>
            <p:cNvSpPr/>
            <p:nvPr/>
          </p:nvSpPr>
          <p:spPr>
            <a:xfrm>
              <a:off x="3603630" y="4109456"/>
              <a:ext cx="387651" cy="630087"/>
            </a:xfrm>
            <a:custGeom>
              <a:avLst/>
              <a:gdLst/>
              <a:ahLst/>
              <a:cxnLst/>
              <a:rect l="l" t="t" r="r" b="b"/>
              <a:pathLst>
                <a:path w="5050" h="8208" extrusionOk="0">
                  <a:moveTo>
                    <a:pt x="31" y="0"/>
                  </a:moveTo>
                  <a:lnTo>
                    <a:pt x="1" y="8207"/>
                  </a:lnTo>
                  <a:lnTo>
                    <a:pt x="5049" y="8207"/>
                  </a:lnTo>
                  <a:lnTo>
                    <a:pt x="4508" y="3563"/>
                  </a:lnTo>
                  <a:lnTo>
                    <a:pt x="4508" y="3494"/>
                  </a:lnTo>
                  <a:lnTo>
                    <a:pt x="4350" y="1968"/>
                  </a:lnTo>
                  <a:lnTo>
                    <a:pt x="4341" y="1821"/>
                  </a:lnTo>
                  <a:lnTo>
                    <a:pt x="4331" y="1801"/>
                  </a:lnTo>
                  <a:lnTo>
                    <a:pt x="31" y="0"/>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27"/>
            <p:cNvSpPr/>
            <p:nvPr/>
          </p:nvSpPr>
          <p:spPr>
            <a:xfrm>
              <a:off x="3769821" y="4249245"/>
              <a:ext cx="179855" cy="128505"/>
            </a:xfrm>
            <a:custGeom>
              <a:avLst/>
              <a:gdLst/>
              <a:ahLst/>
              <a:cxnLst/>
              <a:rect l="l" t="t" r="r" b="b"/>
              <a:pathLst>
                <a:path w="2343" h="1674" extrusionOk="0">
                  <a:moveTo>
                    <a:pt x="1" y="0"/>
                  </a:moveTo>
                  <a:cubicBezTo>
                    <a:pt x="99" y="945"/>
                    <a:pt x="897" y="1673"/>
                    <a:pt x="1870" y="1673"/>
                  </a:cubicBezTo>
                  <a:lnTo>
                    <a:pt x="2343" y="1673"/>
                  </a:lnTo>
                  <a:lnTo>
                    <a:pt x="2185" y="147"/>
                  </a:lnTo>
                  <a:lnTo>
                    <a:pt x="217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27"/>
            <p:cNvSpPr/>
            <p:nvPr/>
          </p:nvSpPr>
          <p:spPr>
            <a:xfrm>
              <a:off x="3056007" y="3591215"/>
              <a:ext cx="550003" cy="1148328"/>
            </a:xfrm>
            <a:custGeom>
              <a:avLst/>
              <a:gdLst/>
              <a:ahLst/>
              <a:cxnLst/>
              <a:rect l="l" t="t" r="r" b="b"/>
              <a:pathLst>
                <a:path w="7165" h="14959" extrusionOk="0">
                  <a:moveTo>
                    <a:pt x="492" y="817"/>
                  </a:moveTo>
                  <a:lnTo>
                    <a:pt x="3080" y="955"/>
                  </a:lnTo>
                  <a:cubicBezTo>
                    <a:pt x="4064" y="1181"/>
                    <a:pt x="4871" y="1880"/>
                    <a:pt x="5236" y="2815"/>
                  </a:cubicBezTo>
                  <a:lnTo>
                    <a:pt x="6810" y="6751"/>
                  </a:lnTo>
                  <a:lnTo>
                    <a:pt x="788" y="6633"/>
                  </a:lnTo>
                  <a:lnTo>
                    <a:pt x="492" y="817"/>
                  </a:lnTo>
                  <a:close/>
                  <a:moveTo>
                    <a:pt x="0" y="0"/>
                  </a:moveTo>
                  <a:lnTo>
                    <a:pt x="502" y="14958"/>
                  </a:lnTo>
                  <a:lnTo>
                    <a:pt x="7135" y="14958"/>
                  </a:lnTo>
                  <a:lnTo>
                    <a:pt x="7165" y="6840"/>
                  </a:lnTo>
                  <a:lnTo>
                    <a:pt x="6328" y="3612"/>
                  </a:lnTo>
                  <a:cubicBezTo>
                    <a:pt x="5875" y="1880"/>
                    <a:pt x="4468" y="551"/>
                    <a:pt x="2716" y="197"/>
                  </a:cubicBezTo>
                  <a:lnTo>
                    <a:pt x="0" y="0"/>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27"/>
            <p:cNvSpPr/>
            <p:nvPr/>
          </p:nvSpPr>
          <p:spPr>
            <a:xfrm>
              <a:off x="3602095" y="4114753"/>
              <a:ext cx="5450" cy="523537"/>
            </a:xfrm>
            <a:custGeom>
              <a:avLst/>
              <a:gdLst/>
              <a:ahLst/>
              <a:cxnLst/>
              <a:rect l="l" t="t" r="r" b="b"/>
              <a:pathLst>
                <a:path w="71" h="6820" extrusionOk="0">
                  <a:moveTo>
                    <a:pt x="51" y="0"/>
                  </a:moveTo>
                  <a:cubicBezTo>
                    <a:pt x="31" y="0"/>
                    <a:pt x="31" y="10"/>
                    <a:pt x="31" y="20"/>
                  </a:cubicBezTo>
                  <a:lnTo>
                    <a:pt x="1" y="6800"/>
                  </a:lnTo>
                  <a:cubicBezTo>
                    <a:pt x="1" y="6820"/>
                    <a:pt x="11" y="6820"/>
                    <a:pt x="21" y="6820"/>
                  </a:cubicBezTo>
                  <a:cubicBezTo>
                    <a:pt x="31" y="6820"/>
                    <a:pt x="40" y="6820"/>
                    <a:pt x="40" y="6800"/>
                  </a:cubicBezTo>
                  <a:lnTo>
                    <a:pt x="70" y="20"/>
                  </a:lnTo>
                  <a:cubicBezTo>
                    <a:pt x="70" y="10"/>
                    <a:pt x="60" y="0"/>
                    <a:pt x="51" y="0"/>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27"/>
            <p:cNvSpPr/>
            <p:nvPr/>
          </p:nvSpPr>
          <p:spPr>
            <a:xfrm>
              <a:off x="3148889" y="4197812"/>
              <a:ext cx="170797" cy="43910"/>
            </a:xfrm>
            <a:custGeom>
              <a:avLst/>
              <a:gdLst/>
              <a:ahLst/>
              <a:cxnLst/>
              <a:rect l="l" t="t" r="r" b="b"/>
              <a:pathLst>
                <a:path w="2225" h="572" extrusionOk="0">
                  <a:moveTo>
                    <a:pt x="0" y="1"/>
                  </a:moveTo>
                  <a:cubicBezTo>
                    <a:pt x="0" y="316"/>
                    <a:pt x="256" y="572"/>
                    <a:pt x="571" y="572"/>
                  </a:cubicBezTo>
                  <a:lnTo>
                    <a:pt x="1654" y="572"/>
                  </a:lnTo>
                  <a:cubicBezTo>
                    <a:pt x="1969" y="572"/>
                    <a:pt x="2224" y="316"/>
                    <a:pt x="2224" y="1"/>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27"/>
            <p:cNvSpPr/>
            <p:nvPr/>
          </p:nvSpPr>
          <p:spPr>
            <a:xfrm>
              <a:off x="1170489" y="4636755"/>
              <a:ext cx="2820792" cy="102788"/>
            </a:xfrm>
            <a:custGeom>
              <a:avLst/>
              <a:gdLst/>
              <a:ahLst/>
              <a:cxnLst/>
              <a:rect l="l" t="t" r="r" b="b"/>
              <a:pathLst>
                <a:path w="36747" h="1339" extrusionOk="0">
                  <a:moveTo>
                    <a:pt x="0" y="0"/>
                  </a:moveTo>
                  <a:lnTo>
                    <a:pt x="0" y="1338"/>
                  </a:lnTo>
                  <a:lnTo>
                    <a:pt x="36746" y="1338"/>
                  </a:lnTo>
                  <a:lnTo>
                    <a:pt x="36746"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27"/>
            <p:cNvSpPr/>
            <p:nvPr/>
          </p:nvSpPr>
          <p:spPr>
            <a:xfrm>
              <a:off x="3089936" y="3650094"/>
              <a:ext cx="494120" cy="463200"/>
            </a:xfrm>
            <a:custGeom>
              <a:avLst/>
              <a:gdLst/>
              <a:ahLst/>
              <a:cxnLst/>
              <a:rect l="l" t="t" r="r" b="b"/>
              <a:pathLst>
                <a:path w="6437" h="6034" extrusionOk="0">
                  <a:moveTo>
                    <a:pt x="99" y="99"/>
                  </a:moveTo>
                  <a:lnTo>
                    <a:pt x="2629" y="237"/>
                  </a:lnTo>
                  <a:cubicBezTo>
                    <a:pt x="3593" y="464"/>
                    <a:pt x="4390" y="1142"/>
                    <a:pt x="4754" y="2067"/>
                  </a:cubicBezTo>
                  <a:lnTo>
                    <a:pt x="6299" y="5935"/>
                  </a:lnTo>
                  <a:lnTo>
                    <a:pt x="394" y="5817"/>
                  </a:lnTo>
                  <a:lnTo>
                    <a:pt x="99" y="99"/>
                  </a:lnTo>
                  <a:close/>
                  <a:moveTo>
                    <a:pt x="1" y="1"/>
                  </a:moveTo>
                  <a:lnTo>
                    <a:pt x="306" y="5866"/>
                  </a:lnTo>
                  <a:lnTo>
                    <a:pt x="306" y="5905"/>
                  </a:lnTo>
                  <a:lnTo>
                    <a:pt x="6437" y="6034"/>
                  </a:lnTo>
                  <a:lnTo>
                    <a:pt x="4843" y="2028"/>
                  </a:lnTo>
                  <a:cubicBezTo>
                    <a:pt x="4469" y="1083"/>
                    <a:pt x="3642" y="375"/>
                    <a:pt x="2648" y="13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27"/>
            <p:cNvSpPr/>
            <p:nvPr/>
          </p:nvSpPr>
          <p:spPr>
            <a:xfrm>
              <a:off x="3209301" y="4604283"/>
              <a:ext cx="418586" cy="418600"/>
            </a:xfrm>
            <a:custGeom>
              <a:avLst/>
              <a:gdLst/>
              <a:ahLst/>
              <a:cxnLst/>
              <a:rect l="l" t="t" r="r" b="b"/>
              <a:pathLst>
                <a:path w="5453" h="5453" extrusionOk="0">
                  <a:moveTo>
                    <a:pt x="2727" y="0"/>
                  </a:moveTo>
                  <a:cubicBezTo>
                    <a:pt x="1221" y="0"/>
                    <a:pt x="1" y="1221"/>
                    <a:pt x="1" y="2726"/>
                  </a:cubicBezTo>
                  <a:cubicBezTo>
                    <a:pt x="1" y="4232"/>
                    <a:pt x="1221" y="5452"/>
                    <a:pt x="2727" y="5452"/>
                  </a:cubicBezTo>
                  <a:cubicBezTo>
                    <a:pt x="4232" y="5452"/>
                    <a:pt x="5453" y="4232"/>
                    <a:pt x="5453" y="2726"/>
                  </a:cubicBezTo>
                  <a:cubicBezTo>
                    <a:pt x="5453" y="1221"/>
                    <a:pt x="4232" y="0"/>
                    <a:pt x="2727"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27"/>
            <p:cNvSpPr/>
            <p:nvPr/>
          </p:nvSpPr>
          <p:spPr>
            <a:xfrm>
              <a:off x="3292435" y="4687343"/>
              <a:ext cx="251627" cy="252403"/>
            </a:xfrm>
            <a:custGeom>
              <a:avLst/>
              <a:gdLst/>
              <a:ahLst/>
              <a:cxnLst/>
              <a:rect l="l" t="t" r="r" b="b"/>
              <a:pathLst>
                <a:path w="3278" h="3288" extrusionOk="0">
                  <a:moveTo>
                    <a:pt x="1644" y="1"/>
                  </a:moveTo>
                  <a:cubicBezTo>
                    <a:pt x="739" y="1"/>
                    <a:pt x="0" y="739"/>
                    <a:pt x="0" y="1644"/>
                  </a:cubicBezTo>
                  <a:cubicBezTo>
                    <a:pt x="0" y="2549"/>
                    <a:pt x="739" y="3288"/>
                    <a:pt x="1644" y="3288"/>
                  </a:cubicBezTo>
                  <a:cubicBezTo>
                    <a:pt x="2549" y="3288"/>
                    <a:pt x="3278" y="2549"/>
                    <a:pt x="3278" y="1644"/>
                  </a:cubicBezTo>
                  <a:cubicBezTo>
                    <a:pt x="3278" y="739"/>
                    <a:pt x="2549" y="1"/>
                    <a:pt x="1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27"/>
            <p:cNvSpPr/>
            <p:nvPr/>
          </p:nvSpPr>
          <p:spPr>
            <a:xfrm>
              <a:off x="1481685" y="4604283"/>
              <a:ext cx="418586" cy="418600"/>
            </a:xfrm>
            <a:custGeom>
              <a:avLst/>
              <a:gdLst/>
              <a:ahLst/>
              <a:cxnLst/>
              <a:rect l="l" t="t" r="r" b="b"/>
              <a:pathLst>
                <a:path w="5453" h="5453" extrusionOk="0">
                  <a:moveTo>
                    <a:pt x="2726" y="0"/>
                  </a:moveTo>
                  <a:cubicBezTo>
                    <a:pt x="1221" y="0"/>
                    <a:pt x="1" y="1221"/>
                    <a:pt x="1" y="2726"/>
                  </a:cubicBezTo>
                  <a:cubicBezTo>
                    <a:pt x="1" y="4232"/>
                    <a:pt x="1221" y="5452"/>
                    <a:pt x="2726" y="5452"/>
                  </a:cubicBezTo>
                  <a:cubicBezTo>
                    <a:pt x="4232" y="5452"/>
                    <a:pt x="5453" y="4232"/>
                    <a:pt x="5453" y="2726"/>
                  </a:cubicBezTo>
                  <a:cubicBezTo>
                    <a:pt x="5453" y="1221"/>
                    <a:pt x="4232" y="0"/>
                    <a:pt x="2726"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27"/>
            <p:cNvSpPr/>
            <p:nvPr/>
          </p:nvSpPr>
          <p:spPr>
            <a:xfrm>
              <a:off x="1564818" y="4687343"/>
              <a:ext cx="251551" cy="252403"/>
            </a:xfrm>
            <a:custGeom>
              <a:avLst/>
              <a:gdLst/>
              <a:ahLst/>
              <a:cxnLst/>
              <a:rect l="l" t="t" r="r" b="b"/>
              <a:pathLst>
                <a:path w="3277" h="3288" extrusionOk="0">
                  <a:moveTo>
                    <a:pt x="1643" y="1"/>
                  </a:moveTo>
                  <a:cubicBezTo>
                    <a:pt x="738" y="1"/>
                    <a:pt x="0" y="739"/>
                    <a:pt x="0" y="1644"/>
                  </a:cubicBezTo>
                  <a:cubicBezTo>
                    <a:pt x="0" y="2549"/>
                    <a:pt x="738" y="3288"/>
                    <a:pt x="1643" y="3288"/>
                  </a:cubicBezTo>
                  <a:cubicBezTo>
                    <a:pt x="2549" y="3288"/>
                    <a:pt x="3277" y="2549"/>
                    <a:pt x="3277" y="1644"/>
                  </a:cubicBezTo>
                  <a:cubicBezTo>
                    <a:pt x="3277" y="739"/>
                    <a:pt x="2549" y="1"/>
                    <a:pt x="1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27"/>
            <p:cNvSpPr/>
            <p:nvPr/>
          </p:nvSpPr>
          <p:spPr>
            <a:xfrm>
              <a:off x="3824246" y="4604283"/>
              <a:ext cx="173099" cy="135260"/>
            </a:xfrm>
            <a:custGeom>
              <a:avLst/>
              <a:gdLst/>
              <a:ahLst/>
              <a:cxnLst/>
              <a:rect l="l" t="t" r="r" b="b"/>
              <a:pathLst>
                <a:path w="2255" h="1762" extrusionOk="0">
                  <a:moveTo>
                    <a:pt x="99" y="0"/>
                  </a:moveTo>
                  <a:cubicBezTo>
                    <a:pt x="50" y="0"/>
                    <a:pt x="0" y="40"/>
                    <a:pt x="0" y="99"/>
                  </a:cubicBezTo>
                  <a:lnTo>
                    <a:pt x="0" y="1761"/>
                  </a:lnTo>
                  <a:lnTo>
                    <a:pt x="2254" y="1761"/>
                  </a:lnTo>
                  <a:lnTo>
                    <a:pt x="2254"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27"/>
            <p:cNvSpPr/>
            <p:nvPr/>
          </p:nvSpPr>
          <p:spPr>
            <a:xfrm>
              <a:off x="3568166" y="3951550"/>
              <a:ext cx="126965" cy="176099"/>
            </a:xfrm>
            <a:custGeom>
              <a:avLst/>
              <a:gdLst/>
              <a:ahLst/>
              <a:cxnLst/>
              <a:rect l="l" t="t" r="r" b="b"/>
              <a:pathLst>
                <a:path w="1654" h="2294" extrusionOk="0">
                  <a:moveTo>
                    <a:pt x="0" y="1"/>
                  </a:moveTo>
                  <a:lnTo>
                    <a:pt x="0" y="2293"/>
                  </a:lnTo>
                  <a:lnTo>
                    <a:pt x="1654" y="2293"/>
                  </a:lnTo>
                  <a:lnTo>
                    <a:pt x="1654" y="1654"/>
                  </a:lnTo>
                  <a:cubicBezTo>
                    <a:pt x="1654" y="738"/>
                    <a:pt x="915" y="1"/>
                    <a:pt x="0"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27"/>
            <p:cNvSpPr/>
            <p:nvPr/>
          </p:nvSpPr>
          <p:spPr>
            <a:xfrm>
              <a:off x="3566631" y="3950092"/>
              <a:ext cx="130036" cy="179016"/>
            </a:xfrm>
            <a:custGeom>
              <a:avLst/>
              <a:gdLst/>
              <a:ahLst/>
              <a:cxnLst/>
              <a:rect l="l" t="t" r="r" b="b"/>
              <a:pathLst>
                <a:path w="1694" h="2332" extrusionOk="0">
                  <a:moveTo>
                    <a:pt x="20" y="0"/>
                  </a:moveTo>
                  <a:cubicBezTo>
                    <a:pt x="10" y="0"/>
                    <a:pt x="1" y="9"/>
                    <a:pt x="1" y="20"/>
                  </a:cubicBezTo>
                  <a:lnTo>
                    <a:pt x="1" y="2312"/>
                  </a:lnTo>
                  <a:cubicBezTo>
                    <a:pt x="1" y="2323"/>
                    <a:pt x="10" y="2332"/>
                    <a:pt x="20" y="2332"/>
                  </a:cubicBezTo>
                  <a:lnTo>
                    <a:pt x="1674" y="2332"/>
                  </a:lnTo>
                  <a:cubicBezTo>
                    <a:pt x="1683" y="2332"/>
                    <a:pt x="1693" y="2323"/>
                    <a:pt x="1693" y="2312"/>
                  </a:cubicBezTo>
                  <a:cubicBezTo>
                    <a:pt x="1693" y="2293"/>
                    <a:pt x="1683" y="2293"/>
                    <a:pt x="1674" y="2293"/>
                  </a:cubicBezTo>
                  <a:lnTo>
                    <a:pt x="40" y="2293"/>
                  </a:lnTo>
                  <a:lnTo>
                    <a:pt x="40" y="20"/>
                  </a:lnTo>
                  <a:cubicBezTo>
                    <a:pt x="40" y="9"/>
                    <a:pt x="30" y="0"/>
                    <a:pt x="20" y="0"/>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18"/>
        <p:cNvGrpSpPr/>
        <p:nvPr/>
      </p:nvGrpSpPr>
      <p:grpSpPr>
        <a:xfrm>
          <a:off x="0" y="0"/>
          <a:ext cx="0" cy="0"/>
          <a:chOff x="0" y="0"/>
          <a:chExt cx="0" cy="0"/>
        </a:xfrm>
      </p:grpSpPr>
      <p:sp>
        <p:nvSpPr>
          <p:cNvPr id="4419" name="Google Shape;4419;p28"/>
          <p:cNvSpPr txBox="1">
            <a:spLocks noGrp="1"/>
          </p:cNvSpPr>
          <p:nvPr>
            <p:ph type="body" idx="1"/>
          </p:nvPr>
        </p:nvSpPr>
        <p:spPr>
          <a:xfrm>
            <a:off x="856186" y="1205700"/>
            <a:ext cx="7456099" cy="27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dirty="0">
              <a:latin typeface="+mj-lt"/>
            </a:endParaRPr>
          </a:p>
          <a:p>
            <a:pPr marL="0" indent="0">
              <a:buNone/>
            </a:pPr>
            <a:r>
              <a:rPr lang="en-GB" sz="2000" i="0" dirty="0">
                <a:solidFill>
                  <a:schemeClr val="tx1">
                    <a:lumMod val="75000"/>
                  </a:schemeClr>
                </a:solidFill>
                <a:effectLst/>
                <a:latin typeface="+mj-lt"/>
              </a:rPr>
              <a:t>As now a day we know many people are buying second hand car instead of buying new one, but main question is how will us know actual price of car based on their features so in order to solve this problem I build project which will give us estimated price of car at which car should be sold.</a:t>
            </a:r>
            <a:endParaRPr lang="en-IN" sz="2000" dirty="0">
              <a:solidFill>
                <a:schemeClr val="tx1">
                  <a:lumMod val="75000"/>
                </a:schemeClr>
              </a:solidFill>
              <a:latin typeface="+mj-lt"/>
              <a:ea typeface="EB Garamond"/>
              <a:cs typeface="EB Garamond"/>
              <a:sym typeface="EB Garamond"/>
            </a:endParaRPr>
          </a:p>
          <a:p>
            <a:pPr marL="0" lvl="0" indent="0" algn="l" rtl="0">
              <a:spcBef>
                <a:spcPts val="0"/>
              </a:spcBef>
              <a:spcAft>
                <a:spcPts val="0"/>
              </a:spcAft>
              <a:buNone/>
            </a:pPr>
            <a:endParaRPr dirty="0"/>
          </a:p>
        </p:txBody>
      </p:sp>
      <p:sp>
        <p:nvSpPr>
          <p:cNvPr id="4420" name="Google Shape;4420;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solidFill>
                  <a:schemeClr val="dk2"/>
                </a:solidFill>
              </a:rPr>
              <a:t>Purpose of project</a:t>
            </a:r>
            <a:endParaRPr dirty="0">
              <a:solidFill>
                <a:schemeClr val="dk2"/>
              </a:solidFill>
            </a:endParaRPr>
          </a:p>
        </p:txBody>
      </p:sp>
      <p:grpSp>
        <p:nvGrpSpPr>
          <p:cNvPr id="4421" name="Google Shape;4421;p28"/>
          <p:cNvGrpSpPr/>
          <p:nvPr/>
        </p:nvGrpSpPr>
        <p:grpSpPr>
          <a:xfrm>
            <a:off x="5287700" y="2893114"/>
            <a:ext cx="3614196" cy="2129790"/>
            <a:chOff x="5425400" y="2021300"/>
            <a:chExt cx="920650" cy="542525"/>
          </a:xfrm>
        </p:grpSpPr>
        <p:sp>
          <p:nvSpPr>
            <p:cNvPr id="4422" name="Google Shape;4422;p28"/>
            <p:cNvSpPr/>
            <p:nvPr/>
          </p:nvSpPr>
          <p:spPr>
            <a:xfrm>
              <a:off x="6131725" y="2117250"/>
              <a:ext cx="18475" cy="39875"/>
            </a:xfrm>
            <a:custGeom>
              <a:avLst/>
              <a:gdLst/>
              <a:ahLst/>
              <a:cxnLst/>
              <a:rect l="l" t="t" r="r" b="b"/>
              <a:pathLst>
                <a:path w="739" h="1595" extrusionOk="0">
                  <a:moveTo>
                    <a:pt x="177" y="0"/>
                  </a:moveTo>
                  <a:lnTo>
                    <a:pt x="0" y="70"/>
                  </a:lnTo>
                  <a:lnTo>
                    <a:pt x="562" y="1595"/>
                  </a:lnTo>
                  <a:lnTo>
                    <a:pt x="739" y="1536"/>
                  </a:lnTo>
                  <a:lnTo>
                    <a:pt x="177"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28"/>
            <p:cNvSpPr/>
            <p:nvPr/>
          </p:nvSpPr>
          <p:spPr>
            <a:xfrm>
              <a:off x="6080550" y="2203125"/>
              <a:ext cx="7175" cy="23650"/>
            </a:xfrm>
            <a:custGeom>
              <a:avLst/>
              <a:gdLst/>
              <a:ahLst/>
              <a:cxnLst/>
              <a:rect l="l" t="t" r="r" b="b"/>
              <a:pathLst>
                <a:path w="287" h="946" extrusionOk="0">
                  <a:moveTo>
                    <a:pt x="0" y="0"/>
                  </a:moveTo>
                  <a:lnTo>
                    <a:pt x="0" y="945"/>
                  </a:lnTo>
                  <a:lnTo>
                    <a:pt x="286" y="945"/>
                  </a:lnTo>
                  <a:lnTo>
                    <a:pt x="286"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28"/>
            <p:cNvSpPr/>
            <p:nvPr/>
          </p:nvSpPr>
          <p:spPr>
            <a:xfrm>
              <a:off x="6070950" y="2163275"/>
              <a:ext cx="26350" cy="51425"/>
            </a:xfrm>
            <a:custGeom>
              <a:avLst/>
              <a:gdLst/>
              <a:ahLst/>
              <a:cxnLst/>
              <a:rect l="l" t="t" r="r" b="b"/>
              <a:pathLst>
                <a:path w="1054" h="2057" extrusionOk="0">
                  <a:moveTo>
                    <a:pt x="532" y="0"/>
                  </a:moveTo>
                  <a:cubicBezTo>
                    <a:pt x="237" y="0"/>
                    <a:pt x="1" y="236"/>
                    <a:pt x="1" y="521"/>
                  </a:cubicBezTo>
                  <a:lnTo>
                    <a:pt x="1" y="2056"/>
                  </a:lnTo>
                  <a:lnTo>
                    <a:pt x="1054" y="2056"/>
                  </a:lnTo>
                  <a:lnTo>
                    <a:pt x="1054" y="521"/>
                  </a:lnTo>
                  <a:cubicBezTo>
                    <a:pt x="1054" y="236"/>
                    <a:pt x="817" y="0"/>
                    <a:pt x="532" y="0"/>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28"/>
            <p:cNvSpPr/>
            <p:nvPr/>
          </p:nvSpPr>
          <p:spPr>
            <a:xfrm>
              <a:off x="6068250" y="2221325"/>
              <a:ext cx="32500" cy="82425"/>
            </a:xfrm>
            <a:custGeom>
              <a:avLst/>
              <a:gdLst/>
              <a:ahLst/>
              <a:cxnLst/>
              <a:rect l="l" t="t" r="r" b="b"/>
              <a:pathLst>
                <a:path w="1300" h="3297" extrusionOk="0">
                  <a:moveTo>
                    <a:pt x="59" y="1"/>
                  </a:moveTo>
                  <a:cubicBezTo>
                    <a:pt x="30" y="1"/>
                    <a:pt x="0" y="20"/>
                    <a:pt x="0" y="60"/>
                  </a:cubicBezTo>
                  <a:lnTo>
                    <a:pt x="0" y="3297"/>
                  </a:lnTo>
                  <a:lnTo>
                    <a:pt x="1299" y="3297"/>
                  </a:lnTo>
                  <a:lnTo>
                    <a:pt x="1299" y="60"/>
                  </a:lnTo>
                  <a:cubicBezTo>
                    <a:pt x="1299" y="20"/>
                    <a:pt x="1270" y="1"/>
                    <a:pt x="1240" y="1"/>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28"/>
            <p:cNvSpPr/>
            <p:nvPr/>
          </p:nvSpPr>
          <p:spPr>
            <a:xfrm>
              <a:off x="6148225" y="2234125"/>
              <a:ext cx="42825" cy="41850"/>
            </a:xfrm>
            <a:custGeom>
              <a:avLst/>
              <a:gdLst/>
              <a:ahLst/>
              <a:cxnLst/>
              <a:rect l="l" t="t" r="r" b="b"/>
              <a:pathLst>
                <a:path w="1713" h="1674" extrusionOk="0">
                  <a:moveTo>
                    <a:pt x="1481" y="0"/>
                  </a:moveTo>
                  <a:cubicBezTo>
                    <a:pt x="1429" y="0"/>
                    <a:pt x="1378" y="20"/>
                    <a:pt x="1338" y="59"/>
                  </a:cubicBezTo>
                  <a:lnTo>
                    <a:pt x="79" y="1328"/>
                  </a:lnTo>
                  <a:cubicBezTo>
                    <a:pt x="0" y="1407"/>
                    <a:pt x="0" y="1536"/>
                    <a:pt x="79" y="1614"/>
                  </a:cubicBezTo>
                  <a:cubicBezTo>
                    <a:pt x="118" y="1654"/>
                    <a:pt x="170" y="1673"/>
                    <a:pt x="221" y="1673"/>
                  </a:cubicBezTo>
                  <a:cubicBezTo>
                    <a:pt x="273" y="1673"/>
                    <a:pt x="324" y="1654"/>
                    <a:pt x="364" y="1614"/>
                  </a:cubicBezTo>
                  <a:lnTo>
                    <a:pt x="1623" y="344"/>
                  </a:lnTo>
                  <a:cubicBezTo>
                    <a:pt x="1712" y="266"/>
                    <a:pt x="1712" y="138"/>
                    <a:pt x="1623" y="59"/>
                  </a:cubicBezTo>
                  <a:cubicBezTo>
                    <a:pt x="1584" y="20"/>
                    <a:pt x="1532" y="0"/>
                    <a:pt x="1481" y="0"/>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28"/>
            <p:cNvSpPr/>
            <p:nvPr/>
          </p:nvSpPr>
          <p:spPr>
            <a:xfrm>
              <a:off x="6157550" y="2242225"/>
              <a:ext cx="54150" cy="35225"/>
            </a:xfrm>
            <a:custGeom>
              <a:avLst/>
              <a:gdLst/>
              <a:ahLst/>
              <a:cxnLst/>
              <a:rect l="l" t="t" r="r" b="b"/>
              <a:pathLst>
                <a:path w="2166" h="1409" extrusionOk="0">
                  <a:moveTo>
                    <a:pt x="2146" y="1"/>
                  </a:moveTo>
                  <a:cubicBezTo>
                    <a:pt x="1674" y="1"/>
                    <a:pt x="1221" y="188"/>
                    <a:pt x="887" y="523"/>
                  </a:cubicBezTo>
                  <a:lnTo>
                    <a:pt x="1" y="1408"/>
                  </a:lnTo>
                  <a:lnTo>
                    <a:pt x="2166" y="1408"/>
                  </a:lnTo>
                  <a:lnTo>
                    <a:pt x="2166"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28"/>
            <p:cNvSpPr/>
            <p:nvPr/>
          </p:nvSpPr>
          <p:spPr>
            <a:xfrm>
              <a:off x="5440650" y="2021300"/>
              <a:ext cx="610650" cy="426150"/>
            </a:xfrm>
            <a:custGeom>
              <a:avLst/>
              <a:gdLst/>
              <a:ahLst/>
              <a:cxnLst/>
              <a:rect l="l" t="t" r="r" b="b"/>
              <a:pathLst>
                <a:path w="24426" h="17046" extrusionOk="0">
                  <a:moveTo>
                    <a:pt x="23855" y="0"/>
                  </a:moveTo>
                  <a:lnTo>
                    <a:pt x="1240" y="788"/>
                  </a:lnTo>
                  <a:lnTo>
                    <a:pt x="0" y="16927"/>
                  </a:lnTo>
                  <a:lnTo>
                    <a:pt x="24426" y="17045"/>
                  </a:lnTo>
                  <a:lnTo>
                    <a:pt x="2385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28"/>
            <p:cNvSpPr/>
            <p:nvPr/>
          </p:nvSpPr>
          <p:spPr>
            <a:xfrm>
              <a:off x="5478275" y="2061150"/>
              <a:ext cx="549650" cy="1025"/>
            </a:xfrm>
            <a:custGeom>
              <a:avLst/>
              <a:gdLst/>
              <a:ahLst/>
              <a:cxnLst/>
              <a:rect l="l" t="t" r="r" b="b"/>
              <a:pathLst>
                <a:path w="21986" h="41" extrusionOk="0">
                  <a:moveTo>
                    <a:pt x="20" y="1"/>
                  </a:moveTo>
                  <a:cubicBezTo>
                    <a:pt x="11" y="1"/>
                    <a:pt x="1" y="11"/>
                    <a:pt x="1" y="20"/>
                  </a:cubicBezTo>
                  <a:cubicBezTo>
                    <a:pt x="1" y="31"/>
                    <a:pt x="11" y="40"/>
                    <a:pt x="20" y="40"/>
                  </a:cubicBezTo>
                  <a:lnTo>
                    <a:pt x="21956" y="40"/>
                  </a:lnTo>
                  <a:cubicBezTo>
                    <a:pt x="21976" y="40"/>
                    <a:pt x="21985" y="31"/>
                    <a:pt x="21985" y="20"/>
                  </a:cubicBezTo>
                  <a:cubicBezTo>
                    <a:pt x="21985" y="11"/>
                    <a:pt x="21976" y="1"/>
                    <a:pt x="219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28"/>
            <p:cNvSpPr/>
            <p:nvPr/>
          </p:nvSpPr>
          <p:spPr>
            <a:xfrm>
              <a:off x="5477550" y="2074700"/>
              <a:ext cx="550625" cy="1000"/>
            </a:xfrm>
            <a:custGeom>
              <a:avLst/>
              <a:gdLst/>
              <a:ahLst/>
              <a:cxnLst/>
              <a:rect l="l" t="t" r="r" b="b"/>
              <a:pathLst>
                <a:path w="22025" h="40" extrusionOk="0">
                  <a:moveTo>
                    <a:pt x="20" y="0"/>
                  </a:moveTo>
                  <a:cubicBezTo>
                    <a:pt x="1" y="0"/>
                    <a:pt x="1" y="10"/>
                    <a:pt x="1" y="20"/>
                  </a:cubicBezTo>
                  <a:cubicBezTo>
                    <a:pt x="1" y="29"/>
                    <a:pt x="1" y="40"/>
                    <a:pt x="20" y="40"/>
                  </a:cubicBezTo>
                  <a:lnTo>
                    <a:pt x="22005" y="40"/>
                  </a:lnTo>
                  <a:cubicBezTo>
                    <a:pt x="22014" y="40"/>
                    <a:pt x="22025" y="29"/>
                    <a:pt x="22025" y="20"/>
                  </a:cubicBezTo>
                  <a:cubicBezTo>
                    <a:pt x="22025" y="10"/>
                    <a:pt x="22014" y="0"/>
                    <a:pt x="22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28"/>
            <p:cNvSpPr/>
            <p:nvPr/>
          </p:nvSpPr>
          <p:spPr>
            <a:xfrm>
              <a:off x="5476575" y="2088225"/>
              <a:ext cx="551850" cy="1000"/>
            </a:xfrm>
            <a:custGeom>
              <a:avLst/>
              <a:gdLst/>
              <a:ahLst/>
              <a:cxnLst/>
              <a:rect l="l" t="t" r="r" b="b"/>
              <a:pathLst>
                <a:path w="22074" h="40" extrusionOk="0">
                  <a:moveTo>
                    <a:pt x="20" y="0"/>
                  </a:moveTo>
                  <a:cubicBezTo>
                    <a:pt x="10" y="0"/>
                    <a:pt x="0" y="10"/>
                    <a:pt x="0" y="20"/>
                  </a:cubicBezTo>
                  <a:cubicBezTo>
                    <a:pt x="0" y="30"/>
                    <a:pt x="10" y="40"/>
                    <a:pt x="20" y="40"/>
                  </a:cubicBezTo>
                  <a:lnTo>
                    <a:pt x="22053" y="40"/>
                  </a:lnTo>
                  <a:cubicBezTo>
                    <a:pt x="22064" y="40"/>
                    <a:pt x="22073" y="30"/>
                    <a:pt x="22073" y="20"/>
                  </a:cubicBezTo>
                  <a:cubicBezTo>
                    <a:pt x="22073" y="10"/>
                    <a:pt x="22064" y="0"/>
                    <a:pt x="220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28"/>
            <p:cNvSpPr/>
            <p:nvPr/>
          </p:nvSpPr>
          <p:spPr>
            <a:xfrm>
              <a:off x="5475575" y="2101750"/>
              <a:ext cx="553100" cy="1025"/>
            </a:xfrm>
            <a:custGeom>
              <a:avLst/>
              <a:gdLst/>
              <a:ahLst/>
              <a:cxnLst/>
              <a:rect l="l" t="t" r="r" b="b"/>
              <a:pathLst>
                <a:path w="22124" h="41" extrusionOk="0">
                  <a:moveTo>
                    <a:pt x="21" y="1"/>
                  </a:moveTo>
                  <a:cubicBezTo>
                    <a:pt x="10" y="1"/>
                    <a:pt x="1" y="10"/>
                    <a:pt x="1" y="21"/>
                  </a:cubicBezTo>
                  <a:cubicBezTo>
                    <a:pt x="1" y="30"/>
                    <a:pt x="10" y="40"/>
                    <a:pt x="21" y="40"/>
                  </a:cubicBezTo>
                  <a:lnTo>
                    <a:pt x="22104" y="40"/>
                  </a:lnTo>
                  <a:cubicBezTo>
                    <a:pt x="22113" y="40"/>
                    <a:pt x="22123" y="30"/>
                    <a:pt x="22123" y="21"/>
                  </a:cubicBezTo>
                  <a:cubicBezTo>
                    <a:pt x="22123" y="10"/>
                    <a:pt x="22113" y="1"/>
                    <a:pt x="221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28"/>
            <p:cNvSpPr/>
            <p:nvPr/>
          </p:nvSpPr>
          <p:spPr>
            <a:xfrm>
              <a:off x="5474825" y="2115275"/>
              <a:ext cx="554075" cy="1025"/>
            </a:xfrm>
            <a:custGeom>
              <a:avLst/>
              <a:gdLst/>
              <a:ahLst/>
              <a:cxnLst/>
              <a:rect l="l" t="t" r="r" b="b"/>
              <a:pathLst>
                <a:path w="22163" h="41" extrusionOk="0">
                  <a:moveTo>
                    <a:pt x="21" y="1"/>
                  </a:moveTo>
                  <a:cubicBezTo>
                    <a:pt x="11" y="1"/>
                    <a:pt x="1" y="11"/>
                    <a:pt x="1" y="20"/>
                  </a:cubicBezTo>
                  <a:cubicBezTo>
                    <a:pt x="1" y="31"/>
                    <a:pt x="11" y="40"/>
                    <a:pt x="21" y="40"/>
                  </a:cubicBezTo>
                  <a:lnTo>
                    <a:pt x="22143" y="40"/>
                  </a:lnTo>
                  <a:cubicBezTo>
                    <a:pt x="22153" y="40"/>
                    <a:pt x="22163" y="31"/>
                    <a:pt x="22163" y="20"/>
                  </a:cubicBezTo>
                  <a:cubicBezTo>
                    <a:pt x="22163" y="11"/>
                    <a:pt x="22153" y="1"/>
                    <a:pt x="22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28"/>
            <p:cNvSpPr/>
            <p:nvPr/>
          </p:nvSpPr>
          <p:spPr>
            <a:xfrm>
              <a:off x="5473850" y="2128825"/>
              <a:ext cx="555300" cy="1000"/>
            </a:xfrm>
            <a:custGeom>
              <a:avLst/>
              <a:gdLst/>
              <a:ahLst/>
              <a:cxnLst/>
              <a:rect l="l" t="t" r="r" b="b"/>
              <a:pathLst>
                <a:path w="22212" h="40" extrusionOk="0">
                  <a:moveTo>
                    <a:pt x="20" y="0"/>
                  </a:moveTo>
                  <a:cubicBezTo>
                    <a:pt x="11" y="0"/>
                    <a:pt x="1" y="10"/>
                    <a:pt x="1" y="20"/>
                  </a:cubicBezTo>
                  <a:cubicBezTo>
                    <a:pt x="1" y="29"/>
                    <a:pt x="11" y="40"/>
                    <a:pt x="20" y="40"/>
                  </a:cubicBezTo>
                  <a:lnTo>
                    <a:pt x="22192" y="40"/>
                  </a:lnTo>
                  <a:cubicBezTo>
                    <a:pt x="22202" y="40"/>
                    <a:pt x="22212" y="29"/>
                    <a:pt x="22212" y="20"/>
                  </a:cubicBezTo>
                  <a:cubicBezTo>
                    <a:pt x="22212" y="10"/>
                    <a:pt x="22202" y="0"/>
                    <a:pt x="22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28"/>
            <p:cNvSpPr/>
            <p:nvPr/>
          </p:nvSpPr>
          <p:spPr>
            <a:xfrm>
              <a:off x="5473125" y="2142350"/>
              <a:ext cx="556275" cy="1000"/>
            </a:xfrm>
            <a:custGeom>
              <a:avLst/>
              <a:gdLst/>
              <a:ahLst/>
              <a:cxnLst/>
              <a:rect l="l" t="t" r="r" b="b"/>
              <a:pathLst>
                <a:path w="22251" h="40" extrusionOk="0">
                  <a:moveTo>
                    <a:pt x="20" y="0"/>
                  </a:moveTo>
                  <a:cubicBezTo>
                    <a:pt x="0" y="0"/>
                    <a:pt x="0" y="10"/>
                    <a:pt x="0" y="20"/>
                  </a:cubicBezTo>
                  <a:cubicBezTo>
                    <a:pt x="0" y="30"/>
                    <a:pt x="0" y="40"/>
                    <a:pt x="20" y="40"/>
                  </a:cubicBezTo>
                  <a:lnTo>
                    <a:pt x="22231" y="40"/>
                  </a:lnTo>
                  <a:cubicBezTo>
                    <a:pt x="22250" y="40"/>
                    <a:pt x="22250" y="30"/>
                    <a:pt x="22250" y="20"/>
                  </a:cubicBezTo>
                  <a:cubicBezTo>
                    <a:pt x="22250" y="10"/>
                    <a:pt x="22250" y="0"/>
                    <a:pt x="222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28"/>
            <p:cNvSpPr/>
            <p:nvPr/>
          </p:nvSpPr>
          <p:spPr>
            <a:xfrm>
              <a:off x="5472150" y="2155875"/>
              <a:ext cx="557750" cy="1025"/>
            </a:xfrm>
            <a:custGeom>
              <a:avLst/>
              <a:gdLst/>
              <a:ahLst/>
              <a:cxnLst/>
              <a:rect l="l" t="t" r="r" b="b"/>
              <a:pathLst>
                <a:path w="22310" h="41" extrusionOk="0">
                  <a:moveTo>
                    <a:pt x="20" y="1"/>
                  </a:moveTo>
                  <a:cubicBezTo>
                    <a:pt x="10" y="1"/>
                    <a:pt x="0" y="10"/>
                    <a:pt x="0" y="21"/>
                  </a:cubicBezTo>
                  <a:cubicBezTo>
                    <a:pt x="0" y="30"/>
                    <a:pt x="10" y="40"/>
                    <a:pt x="20" y="40"/>
                  </a:cubicBezTo>
                  <a:lnTo>
                    <a:pt x="22289" y="40"/>
                  </a:lnTo>
                  <a:cubicBezTo>
                    <a:pt x="22300" y="40"/>
                    <a:pt x="22309" y="30"/>
                    <a:pt x="22309" y="21"/>
                  </a:cubicBezTo>
                  <a:cubicBezTo>
                    <a:pt x="22309" y="10"/>
                    <a:pt x="22300" y="1"/>
                    <a:pt x="222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28"/>
            <p:cNvSpPr/>
            <p:nvPr/>
          </p:nvSpPr>
          <p:spPr>
            <a:xfrm>
              <a:off x="5471150" y="2169400"/>
              <a:ext cx="559000" cy="1025"/>
            </a:xfrm>
            <a:custGeom>
              <a:avLst/>
              <a:gdLst/>
              <a:ahLst/>
              <a:cxnLst/>
              <a:rect l="l" t="t" r="r" b="b"/>
              <a:pathLst>
                <a:path w="22360" h="41" extrusionOk="0">
                  <a:moveTo>
                    <a:pt x="20" y="1"/>
                  </a:moveTo>
                  <a:cubicBezTo>
                    <a:pt x="10" y="1"/>
                    <a:pt x="1" y="11"/>
                    <a:pt x="1" y="20"/>
                  </a:cubicBezTo>
                  <a:cubicBezTo>
                    <a:pt x="1" y="31"/>
                    <a:pt x="10" y="40"/>
                    <a:pt x="20" y="40"/>
                  </a:cubicBezTo>
                  <a:lnTo>
                    <a:pt x="22340" y="40"/>
                  </a:lnTo>
                  <a:cubicBezTo>
                    <a:pt x="22349" y="40"/>
                    <a:pt x="22359" y="31"/>
                    <a:pt x="22359" y="20"/>
                  </a:cubicBezTo>
                  <a:cubicBezTo>
                    <a:pt x="22359" y="11"/>
                    <a:pt x="22349" y="1"/>
                    <a:pt x="223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28"/>
            <p:cNvSpPr/>
            <p:nvPr/>
          </p:nvSpPr>
          <p:spPr>
            <a:xfrm>
              <a:off x="5470400" y="2182950"/>
              <a:ext cx="559975" cy="1000"/>
            </a:xfrm>
            <a:custGeom>
              <a:avLst/>
              <a:gdLst/>
              <a:ahLst/>
              <a:cxnLst/>
              <a:rect l="l" t="t" r="r" b="b"/>
              <a:pathLst>
                <a:path w="22399" h="40" extrusionOk="0">
                  <a:moveTo>
                    <a:pt x="21" y="0"/>
                  </a:moveTo>
                  <a:cubicBezTo>
                    <a:pt x="11" y="0"/>
                    <a:pt x="1" y="10"/>
                    <a:pt x="1" y="20"/>
                  </a:cubicBezTo>
                  <a:cubicBezTo>
                    <a:pt x="1" y="30"/>
                    <a:pt x="11" y="40"/>
                    <a:pt x="21" y="40"/>
                  </a:cubicBezTo>
                  <a:lnTo>
                    <a:pt x="22379" y="40"/>
                  </a:lnTo>
                  <a:cubicBezTo>
                    <a:pt x="22389" y="40"/>
                    <a:pt x="22399" y="30"/>
                    <a:pt x="22399" y="20"/>
                  </a:cubicBezTo>
                  <a:cubicBezTo>
                    <a:pt x="22399" y="10"/>
                    <a:pt x="22389" y="0"/>
                    <a:pt x="22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28"/>
            <p:cNvSpPr/>
            <p:nvPr/>
          </p:nvSpPr>
          <p:spPr>
            <a:xfrm>
              <a:off x="5469425" y="2196475"/>
              <a:ext cx="561225" cy="1000"/>
            </a:xfrm>
            <a:custGeom>
              <a:avLst/>
              <a:gdLst/>
              <a:ahLst/>
              <a:cxnLst/>
              <a:rect l="l" t="t" r="r" b="b"/>
              <a:pathLst>
                <a:path w="22449" h="40" extrusionOk="0">
                  <a:moveTo>
                    <a:pt x="20" y="0"/>
                  </a:moveTo>
                  <a:cubicBezTo>
                    <a:pt x="11" y="0"/>
                    <a:pt x="0" y="0"/>
                    <a:pt x="0" y="20"/>
                  </a:cubicBezTo>
                  <a:cubicBezTo>
                    <a:pt x="0" y="30"/>
                    <a:pt x="11" y="40"/>
                    <a:pt x="20" y="40"/>
                  </a:cubicBezTo>
                  <a:lnTo>
                    <a:pt x="22428" y="40"/>
                  </a:lnTo>
                  <a:cubicBezTo>
                    <a:pt x="22438" y="40"/>
                    <a:pt x="22448" y="30"/>
                    <a:pt x="22448" y="20"/>
                  </a:cubicBezTo>
                  <a:cubicBezTo>
                    <a:pt x="22448" y="0"/>
                    <a:pt x="22438" y="0"/>
                    <a:pt x="224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28"/>
            <p:cNvSpPr/>
            <p:nvPr/>
          </p:nvSpPr>
          <p:spPr>
            <a:xfrm>
              <a:off x="5468700" y="2210000"/>
              <a:ext cx="562175" cy="1025"/>
            </a:xfrm>
            <a:custGeom>
              <a:avLst/>
              <a:gdLst/>
              <a:ahLst/>
              <a:cxnLst/>
              <a:rect l="l" t="t" r="r" b="b"/>
              <a:pathLst>
                <a:path w="22487" h="41" extrusionOk="0">
                  <a:moveTo>
                    <a:pt x="20" y="1"/>
                  </a:moveTo>
                  <a:cubicBezTo>
                    <a:pt x="10" y="1"/>
                    <a:pt x="0" y="1"/>
                    <a:pt x="0" y="21"/>
                  </a:cubicBezTo>
                  <a:cubicBezTo>
                    <a:pt x="0" y="30"/>
                    <a:pt x="10" y="40"/>
                    <a:pt x="20" y="40"/>
                  </a:cubicBezTo>
                  <a:lnTo>
                    <a:pt x="22467" y="40"/>
                  </a:lnTo>
                  <a:cubicBezTo>
                    <a:pt x="22477" y="40"/>
                    <a:pt x="22486" y="30"/>
                    <a:pt x="22486" y="21"/>
                  </a:cubicBezTo>
                  <a:cubicBezTo>
                    <a:pt x="22486" y="1"/>
                    <a:pt x="22477" y="1"/>
                    <a:pt x="224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28"/>
            <p:cNvSpPr/>
            <p:nvPr/>
          </p:nvSpPr>
          <p:spPr>
            <a:xfrm>
              <a:off x="5467700" y="2223300"/>
              <a:ext cx="563425" cy="1250"/>
            </a:xfrm>
            <a:custGeom>
              <a:avLst/>
              <a:gdLst/>
              <a:ahLst/>
              <a:cxnLst/>
              <a:rect l="l" t="t" r="r" b="b"/>
              <a:pathLst>
                <a:path w="22537" h="50" extrusionOk="0">
                  <a:moveTo>
                    <a:pt x="21" y="0"/>
                  </a:moveTo>
                  <a:cubicBezTo>
                    <a:pt x="10" y="0"/>
                    <a:pt x="1" y="10"/>
                    <a:pt x="1" y="29"/>
                  </a:cubicBezTo>
                  <a:cubicBezTo>
                    <a:pt x="1" y="40"/>
                    <a:pt x="10" y="49"/>
                    <a:pt x="21" y="49"/>
                  </a:cubicBezTo>
                  <a:lnTo>
                    <a:pt x="22517" y="49"/>
                  </a:lnTo>
                  <a:cubicBezTo>
                    <a:pt x="22526" y="49"/>
                    <a:pt x="22537" y="40"/>
                    <a:pt x="22537" y="29"/>
                  </a:cubicBezTo>
                  <a:cubicBezTo>
                    <a:pt x="22537" y="10"/>
                    <a:pt x="22526" y="0"/>
                    <a:pt x="22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28"/>
            <p:cNvSpPr/>
            <p:nvPr/>
          </p:nvSpPr>
          <p:spPr>
            <a:xfrm>
              <a:off x="5466725" y="2236825"/>
              <a:ext cx="564900" cy="1250"/>
            </a:xfrm>
            <a:custGeom>
              <a:avLst/>
              <a:gdLst/>
              <a:ahLst/>
              <a:cxnLst/>
              <a:rect l="l" t="t" r="r" b="b"/>
              <a:pathLst>
                <a:path w="22596" h="50" extrusionOk="0">
                  <a:moveTo>
                    <a:pt x="20" y="0"/>
                  </a:moveTo>
                  <a:cubicBezTo>
                    <a:pt x="10" y="0"/>
                    <a:pt x="1" y="10"/>
                    <a:pt x="1" y="20"/>
                  </a:cubicBezTo>
                  <a:cubicBezTo>
                    <a:pt x="1" y="40"/>
                    <a:pt x="10" y="50"/>
                    <a:pt x="20" y="50"/>
                  </a:cubicBezTo>
                  <a:lnTo>
                    <a:pt x="22576" y="50"/>
                  </a:lnTo>
                  <a:cubicBezTo>
                    <a:pt x="22585" y="50"/>
                    <a:pt x="22595" y="40"/>
                    <a:pt x="22595" y="20"/>
                  </a:cubicBezTo>
                  <a:cubicBezTo>
                    <a:pt x="22595" y="10"/>
                    <a:pt x="22585" y="0"/>
                    <a:pt x="22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28"/>
            <p:cNvSpPr/>
            <p:nvPr/>
          </p:nvSpPr>
          <p:spPr>
            <a:xfrm>
              <a:off x="5465975" y="2250350"/>
              <a:ext cx="565875" cy="1025"/>
            </a:xfrm>
            <a:custGeom>
              <a:avLst/>
              <a:gdLst/>
              <a:ahLst/>
              <a:cxnLst/>
              <a:rect l="l" t="t" r="r" b="b"/>
              <a:pathLst>
                <a:path w="22635" h="41" extrusionOk="0">
                  <a:moveTo>
                    <a:pt x="20" y="1"/>
                  </a:moveTo>
                  <a:cubicBezTo>
                    <a:pt x="11" y="1"/>
                    <a:pt x="1" y="10"/>
                    <a:pt x="1" y="20"/>
                  </a:cubicBezTo>
                  <a:cubicBezTo>
                    <a:pt x="1" y="40"/>
                    <a:pt x="11" y="40"/>
                    <a:pt x="20" y="40"/>
                  </a:cubicBezTo>
                  <a:lnTo>
                    <a:pt x="22615" y="40"/>
                  </a:lnTo>
                  <a:cubicBezTo>
                    <a:pt x="22625" y="40"/>
                    <a:pt x="22635" y="40"/>
                    <a:pt x="22635" y="20"/>
                  </a:cubicBezTo>
                  <a:cubicBezTo>
                    <a:pt x="22635" y="10"/>
                    <a:pt x="22625" y="1"/>
                    <a:pt x="226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28"/>
            <p:cNvSpPr/>
            <p:nvPr/>
          </p:nvSpPr>
          <p:spPr>
            <a:xfrm>
              <a:off x="5465000" y="2263875"/>
              <a:ext cx="567125" cy="1025"/>
            </a:xfrm>
            <a:custGeom>
              <a:avLst/>
              <a:gdLst/>
              <a:ahLst/>
              <a:cxnLst/>
              <a:rect l="l" t="t" r="r" b="b"/>
              <a:pathLst>
                <a:path w="22685" h="41" extrusionOk="0">
                  <a:moveTo>
                    <a:pt x="20" y="1"/>
                  </a:moveTo>
                  <a:cubicBezTo>
                    <a:pt x="11" y="1"/>
                    <a:pt x="0" y="11"/>
                    <a:pt x="0" y="20"/>
                  </a:cubicBezTo>
                  <a:cubicBezTo>
                    <a:pt x="0" y="31"/>
                    <a:pt x="11" y="40"/>
                    <a:pt x="20" y="40"/>
                  </a:cubicBezTo>
                  <a:lnTo>
                    <a:pt x="22664" y="40"/>
                  </a:lnTo>
                  <a:cubicBezTo>
                    <a:pt x="22674" y="40"/>
                    <a:pt x="22684" y="31"/>
                    <a:pt x="22684" y="20"/>
                  </a:cubicBezTo>
                  <a:cubicBezTo>
                    <a:pt x="22684" y="11"/>
                    <a:pt x="22674" y="1"/>
                    <a:pt x="226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28"/>
            <p:cNvSpPr/>
            <p:nvPr/>
          </p:nvSpPr>
          <p:spPr>
            <a:xfrm>
              <a:off x="5464275" y="2277425"/>
              <a:ext cx="568075" cy="1000"/>
            </a:xfrm>
            <a:custGeom>
              <a:avLst/>
              <a:gdLst/>
              <a:ahLst/>
              <a:cxnLst/>
              <a:rect l="l" t="t" r="r" b="b"/>
              <a:pathLst>
                <a:path w="22723" h="40" extrusionOk="0">
                  <a:moveTo>
                    <a:pt x="20" y="0"/>
                  </a:moveTo>
                  <a:cubicBezTo>
                    <a:pt x="10" y="0"/>
                    <a:pt x="0" y="10"/>
                    <a:pt x="0" y="20"/>
                  </a:cubicBezTo>
                  <a:cubicBezTo>
                    <a:pt x="0" y="29"/>
                    <a:pt x="10" y="40"/>
                    <a:pt x="20" y="40"/>
                  </a:cubicBezTo>
                  <a:lnTo>
                    <a:pt x="22703" y="40"/>
                  </a:lnTo>
                  <a:cubicBezTo>
                    <a:pt x="22713" y="40"/>
                    <a:pt x="22723" y="29"/>
                    <a:pt x="22723" y="20"/>
                  </a:cubicBezTo>
                  <a:cubicBezTo>
                    <a:pt x="22723" y="10"/>
                    <a:pt x="22713" y="0"/>
                    <a:pt x="227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28"/>
            <p:cNvSpPr/>
            <p:nvPr/>
          </p:nvSpPr>
          <p:spPr>
            <a:xfrm>
              <a:off x="5463275" y="2290950"/>
              <a:ext cx="569325" cy="1000"/>
            </a:xfrm>
            <a:custGeom>
              <a:avLst/>
              <a:gdLst/>
              <a:ahLst/>
              <a:cxnLst/>
              <a:rect l="l" t="t" r="r" b="b"/>
              <a:pathLst>
                <a:path w="22773" h="40" extrusionOk="0">
                  <a:moveTo>
                    <a:pt x="21" y="0"/>
                  </a:moveTo>
                  <a:cubicBezTo>
                    <a:pt x="10" y="0"/>
                    <a:pt x="1" y="10"/>
                    <a:pt x="1" y="20"/>
                  </a:cubicBezTo>
                  <a:cubicBezTo>
                    <a:pt x="1" y="30"/>
                    <a:pt x="10" y="40"/>
                    <a:pt x="21" y="40"/>
                  </a:cubicBezTo>
                  <a:lnTo>
                    <a:pt x="22753" y="40"/>
                  </a:lnTo>
                  <a:cubicBezTo>
                    <a:pt x="22763" y="40"/>
                    <a:pt x="22773" y="30"/>
                    <a:pt x="22773" y="20"/>
                  </a:cubicBezTo>
                  <a:cubicBezTo>
                    <a:pt x="22773" y="10"/>
                    <a:pt x="22763" y="0"/>
                    <a:pt x="227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28"/>
            <p:cNvSpPr/>
            <p:nvPr/>
          </p:nvSpPr>
          <p:spPr>
            <a:xfrm>
              <a:off x="5462300" y="2304475"/>
              <a:ext cx="570550" cy="1025"/>
            </a:xfrm>
            <a:custGeom>
              <a:avLst/>
              <a:gdLst/>
              <a:ahLst/>
              <a:cxnLst/>
              <a:rect l="l" t="t" r="r" b="b"/>
              <a:pathLst>
                <a:path w="22822" h="41" extrusionOk="0">
                  <a:moveTo>
                    <a:pt x="30" y="1"/>
                  </a:moveTo>
                  <a:cubicBezTo>
                    <a:pt x="10" y="1"/>
                    <a:pt x="0" y="10"/>
                    <a:pt x="0" y="21"/>
                  </a:cubicBezTo>
                  <a:cubicBezTo>
                    <a:pt x="0" y="30"/>
                    <a:pt x="10" y="40"/>
                    <a:pt x="30" y="40"/>
                  </a:cubicBezTo>
                  <a:lnTo>
                    <a:pt x="22802" y="40"/>
                  </a:lnTo>
                  <a:cubicBezTo>
                    <a:pt x="22812" y="40"/>
                    <a:pt x="22821" y="30"/>
                    <a:pt x="22821" y="21"/>
                  </a:cubicBezTo>
                  <a:cubicBezTo>
                    <a:pt x="22821" y="10"/>
                    <a:pt x="22812" y="1"/>
                    <a:pt x="228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28"/>
            <p:cNvSpPr/>
            <p:nvPr/>
          </p:nvSpPr>
          <p:spPr>
            <a:xfrm>
              <a:off x="5461550" y="2318000"/>
              <a:ext cx="571775" cy="1025"/>
            </a:xfrm>
            <a:custGeom>
              <a:avLst/>
              <a:gdLst/>
              <a:ahLst/>
              <a:cxnLst/>
              <a:rect l="l" t="t" r="r" b="b"/>
              <a:pathLst>
                <a:path w="22871" h="41" extrusionOk="0">
                  <a:moveTo>
                    <a:pt x="20" y="1"/>
                  </a:moveTo>
                  <a:cubicBezTo>
                    <a:pt x="11" y="1"/>
                    <a:pt x="1" y="11"/>
                    <a:pt x="1" y="20"/>
                  </a:cubicBezTo>
                  <a:cubicBezTo>
                    <a:pt x="1" y="31"/>
                    <a:pt x="11" y="40"/>
                    <a:pt x="20" y="40"/>
                  </a:cubicBezTo>
                  <a:lnTo>
                    <a:pt x="22842" y="40"/>
                  </a:lnTo>
                  <a:cubicBezTo>
                    <a:pt x="22861" y="40"/>
                    <a:pt x="22871" y="31"/>
                    <a:pt x="22871" y="20"/>
                  </a:cubicBezTo>
                  <a:cubicBezTo>
                    <a:pt x="22871" y="11"/>
                    <a:pt x="22861" y="1"/>
                    <a:pt x="228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28"/>
            <p:cNvSpPr/>
            <p:nvPr/>
          </p:nvSpPr>
          <p:spPr>
            <a:xfrm>
              <a:off x="5460575" y="2331550"/>
              <a:ext cx="573025" cy="1000"/>
            </a:xfrm>
            <a:custGeom>
              <a:avLst/>
              <a:gdLst/>
              <a:ahLst/>
              <a:cxnLst/>
              <a:rect l="l" t="t" r="r" b="b"/>
              <a:pathLst>
                <a:path w="22921" h="40" extrusionOk="0">
                  <a:moveTo>
                    <a:pt x="20" y="0"/>
                  </a:moveTo>
                  <a:cubicBezTo>
                    <a:pt x="10" y="0"/>
                    <a:pt x="0" y="10"/>
                    <a:pt x="0" y="20"/>
                  </a:cubicBezTo>
                  <a:cubicBezTo>
                    <a:pt x="0" y="29"/>
                    <a:pt x="10" y="40"/>
                    <a:pt x="20" y="40"/>
                  </a:cubicBezTo>
                  <a:lnTo>
                    <a:pt x="22900" y="40"/>
                  </a:lnTo>
                  <a:cubicBezTo>
                    <a:pt x="22910" y="40"/>
                    <a:pt x="22920" y="29"/>
                    <a:pt x="22920" y="20"/>
                  </a:cubicBezTo>
                  <a:cubicBezTo>
                    <a:pt x="22920" y="10"/>
                    <a:pt x="22910" y="0"/>
                    <a:pt x="229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28"/>
            <p:cNvSpPr/>
            <p:nvPr/>
          </p:nvSpPr>
          <p:spPr>
            <a:xfrm>
              <a:off x="5459850" y="2345075"/>
              <a:ext cx="573975" cy="1000"/>
            </a:xfrm>
            <a:custGeom>
              <a:avLst/>
              <a:gdLst/>
              <a:ahLst/>
              <a:cxnLst/>
              <a:rect l="l" t="t" r="r" b="b"/>
              <a:pathLst>
                <a:path w="22959" h="40" extrusionOk="0">
                  <a:moveTo>
                    <a:pt x="20" y="0"/>
                  </a:moveTo>
                  <a:cubicBezTo>
                    <a:pt x="10" y="0"/>
                    <a:pt x="0" y="10"/>
                    <a:pt x="0" y="20"/>
                  </a:cubicBezTo>
                  <a:cubicBezTo>
                    <a:pt x="0" y="30"/>
                    <a:pt x="10" y="40"/>
                    <a:pt x="20" y="40"/>
                  </a:cubicBezTo>
                  <a:lnTo>
                    <a:pt x="22939" y="40"/>
                  </a:lnTo>
                  <a:cubicBezTo>
                    <a:pt x="22949" y="40"/>
                    <a:pt x="22959" y="30"/>
                    <a:pt x="22959" y="20"/>
                  </a:cubicBezTo>
                  <a:cubicBezTo>
                    <a:pt x="22959" y="10"/>
                    <a:pt x="22949" y="0"/>
                    <a:pt x="229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28"/>
            <p:cNvSpPr/>
            <p:nvPr/>
          </p:nvSpPr>
          <p:spPr>
            <a:xfrm>
              <a:off x="5458850" y="2358600"/>
              <a:ext cx="575225" cy="1025"/>
            </a:xfrm>
            <a:custGeom>
              <a:avLst/>
              <a:gdLst/>
              <a:ahLst/>
              <a:cxnLst/>
              <a:rect l="l" t="t" r="r" b="b"/>
              <a:pathLst>
                <a:path w="23009" h="41" extrusionOk="0">
                  <a:moveTo>
                    <a:pt x="20" y="1"/>
                  </a:moveTo>
                  <a:cubicBezTo>
                    <a:pt x="10" y="1"/>
                    <a:pt x="1" y="10"/>
                    <a:pt x="1" y="21"/>
                  </a:cubicBezTo>
                  <a:cubicBezTo>
                    <a:pt x="1" y="30"/>
                    <a:pt x="10" y="40"/>
                    <a:pt x="20" y="40"/>
                  </a:cubicBezTo>
                  <a:lnTo>
                    <a:pt x="22989" y="40"/>
                  </a:lnTo>
                  <a:cubicBezTo>
                    <a:pt x="22999" y="40"/>
                    <a:pt x="23009" y="30"/>
                    <a:pt x="23009" y="21"/>
                  </a:cubicBezTo>
                  <a:cubicBezTo>
                    <a:pt x="23009" y="10"/>
                    <a:pt x="22999" y="1"/>
                    <a:pt x="22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28"/>
            <p:cNvSpPr/>
            <p:nvPr/>
          </p:nvSpPr>
          <p:spPr>
            <a:xfrm>
              <a:off x="5457875" y="2372125"/>
              <a:ext cx="576450" cy="1025"/>
            </a:xfrm>
            <a:custGeom>
              <a:avLst/>
              <a:gdLst/>
              <a:ahLst/>
              <a:cxnLst/>
              <a:rect l="l" t="t" r="r" b="b"/>
              <a:pathLst>
                <a:path w="23058" h="41" extrusionOk="0">
                  <a:moveTo>
                    <a:pt x="29" y="1"/>
                  </a:moveTo>
                  <a:cubicBezTo>
                    <a:pt x="10" y="1"/>
                    <a:pt x="0" y="11"/>
                    <a:pt x="0" y="20"/>
                  </a:cubicBezTo>
                  <a:cubicBezTo>
                    <a:pt x="0" y="31"/>
                    <a:pt x="10" y="40"/>
                    <a:pt x="29" y="40"/>
                  </a:cubicBezTo>
                  <a:lnTo>
                    <a:pt x="23038" y="40"/>
                  </a:lnTo>
                  <a:cubicBezTo>
                    <a:pt x="23048" y="40"/>
                    <a:pt x="23057" y="31"/>
                    <a:pt x="23057" y="20"/>
                  </a:cubicBezTo>
                  <a:cubicBezTo>
                    <a:pt x="23057" y="11"/>
                    <a:pt x="23048" y="1"/>
                    <a:pt x="230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28"/>
            <p:cNvSpPr/>
            <p:nvPr/>
          </p:nvSpPr>
          <p:spPr>
            <a:xfrm>
              <a:off x="5457125" y="2385675"/>
              <a:ext cx="577450" cy="1000"/>
            </a:xfrm>
            <a:custGeom>
              <a:avLst/>
              <a:gdLst/>
              <a:ahLst/>
              <a:cxnLst/>
              <a:rect l="l" t="t" r="r" b="b"/>
              <a:pathLst>
                <a:path w="23098" h="40" extrusionOk="0">
                  <a:moveTo>
                    <a:pt x="20" y="0"/>
                  </a:moveTo>
                  <a:cubicBezTo>
                    <a:pt x="11" y="0"/>
                    <a:pt x="0" y="10"/>
                    <a:pt x="0" y="20"/>
                  </a:cubicBezTo>
                  <a:cubicBezTo>
                    <a:pt x="0" y="29"/>
                    <a:pt x="11" y="40"/>
                    <a:pt x="20" y="40"/>
                  </a:cubicBezTo>
                  <a:lnTo>
                    <a:pt x="23078" y="40"/>
                  </a:lnTo>
                  <a:cubicBezTo>
                    <a:pt x="23087" y="40"/>
                    <a:pt x="23098" y="29"/>
                    <a:pt x="23098" y="20"/>
                  </a:cubicBezTo>
                  <a:cubicBezTo>
                    <a:pt x="23098" y="10"/>
                    <a:pt x="23087" y="0"/>
                    <a:pt x="23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28"/>
            <p:cNvSpPr/>
            <p:nvPr/>
          </p:nvSpPr>
          <p:spPr>
            <a:xfrm>
              <a:off x="5456150" y="2399200"/>
              <a:ext cx="578650" cy="1000"/>
            </a:xfrm>
            <a:custGeom>
              <a:avLst/>
              <a:gdLst/>
              <a:ahLst/>
              <a:cxnLst/>
              <a:rect l="l" t="t" r="r" b="b"/>
              <a:pathLst>
                <a:path w="23146" h="40" extrusionOk="0">
                  <a:moveTo>
                    <a:pt x="20" y="0"/>
                  </a:moveTo>
                  <a:cubicBezTo>
                    <a:pt x="10" y="0"/>
                    <a:pt x="0" y="10"/>
                    <a:pt x="0" y="20"/>
                  </a:cubicBezTo>
                  <a:cubicBezTo>
                    <a:pt x="0" y="30"/>
                    <a:pt x="10" y="40"/>
                    <a:pt x="20" y="40"/>
                  </a:cubicBezTo>
                  <a:lnTo>
                    <a:pt x="23126" y="40"/>
                  </a:lnTo>
                  <a:cubicBezTo>
                    <a:pt x="23146" y="40"/>
                    <a:pt x="23146" y="30"/>
                    <a:pt x="23146" y="20"/>
                  </a:cubicBezTo>
                  <a:cubicBezTo>
                    <a:pt x="23146" y="10"/>
                    <a:pt x="23146" y="0"/>
                    <a:pt x="23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28"/>
            <p:cNvSpPr/>
            <p:nvPr/>
          </p:nvSpPr>
          <p:spPr>
            <a:xfrm>
              <a:off x="5441375" y="2419850"/>
              <a:ext cx="610925" cy="1025"/>
            </a:xfrm>
            <a:custGeom>
              <a:avLst/>
              <a:gdLst/>
              <a:ahLst/>
              <a:cxnLst/>
              <a:rect l="l" t="t" r="r" b="b"/>
              <a:pathLst>
                <a:path w="24437" h="41" extrusionOk="0">
                  <a:moveTo>
                    <a:pt x="20" y="1"/>
                  </a:moveTo>
                  <a:cubicBezTo>
                    <a:pt x="11" y="1"/>
                    <a:pt x="1" y="11"/>
                    <a:pt x="1" y="21"/>
                  </a:cubicBezTo>
                  <a:cubicBezTo>
                    <a:pt x="1" y="31"/>
                    <a:pt x="11" y="40"/>
                    <a:pt x="20" y="40"/>
                  </a:cubicBezTo>
                  <a:lnTo>
                    <a:pt x="24416" y="40"/>
                  </a:lnTo>
                  <a:cubicBezTo>
                    <a:pt x="24426" y="40"/>
                    <a:pt x="24436" y="31"/>
                    <a:pt x="24436" y="21"/>
                  </a:cubicBezTo>
                  <a:cubicBezTo>
                    <a:pt x="24436" y="11"/>
                    <a:pt x="24426" y="1"/>
                    <a:pt x="24416" y="1"/>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28"/>
            <p:cNvSpPr/>
            <p:nvPr/>
          </p:nvSpPr>
          <p:spPr>
            <a:xfrm>
              <a:off x="5621475" y="2118225"/>
              <a:ext cx="249000" cy="192200"/>
            </a:xfrm>
            <a:custGeom>
              <a:avLst/>
              <a:gdLst/>
              <a:ahLst/>
              <a:cxnLst/>
              <a:rect l="l" t="t" r="r" b="b"/>
              <a:pathLst>
                <a:path w="9960" h="7688" extrusionOk="0">
                  <a:moveTo>
                    <a:pt x="8227" y="1"/>
                  </a:moveTo>
                  <a:lnTo>
                    <a:pt x="5944" y="3436"/>
                  </a:lnTo>
                  <a:lnTo>
                    <a:pt x="4901" y="2137"/>
                  </a:lnTo>
                  <a:lnTo>
                    <a:pt x="3267" y="4813"/>
                  </a:lnTo>
                  <a:lnTo>
                    <a:pt x="2244" y="3603"/>
                  </a:lnTo>
                  <a:lnTo>
                    <a:pt x="0" y="7687"/>
                  </a:lnTo>
                  <a:lnTo>
                    <a:pt x="2293" y="5935"/>
                  </a:lnTo>
                  <a:lnTo>
                    <a:pt x="3396" y="7441"/>
                  </a:lnTo>
                  <a:lnTo>
                    <a:pt x="5167" y="4813"/>
                  </a:lnTo>
                  <a:lnTo>
                    <a:pt x="6191" y="6250"/>
                  </a:lnTo>
                  <a:lnTo>
                    <a:pt x="9959" y="2137"/>
                  </a:lnTo>
                  <a:lnTo>
                    <a:pt x="8227" y="1"/>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28"/>
            <p:cNvSpPr/>
            <p:nvPr/>
          </p:nvSpPr>
          <p:spPr>
            <a:xfrm>
              <a:off x="6217825" y="2266350"/>
              <a:ext cx="126250" cy="205200"/>
            </a:xfrm>
            <a:custGeom>
              <a:avLst/>
              <a:gdLst/>
              <a:ahLst/>
              <a:cxnLst/>
              <a:rect l="l" t="t" r="r" b="b"/>
              <a:pathLst>
                <a:path w="5050" h="8208" extrusionOk="0">
                  <a:moveTo>
                    <a:pt x="31" y="0"/>
                  </a:moveTo>
                  <a:lnTo>
                    <a:pt x="1" y="8207"/>
                  </a:lnTo>
                  <a:lnTo>
                    <a:pt x="5049" y="8207"/>
                  </a:lnTo>
                  <a:lnTo>
                    <a:pt x="4508" y="3563"/>
                  </a:lnTo>
                  <a:lnTo>
                    <a:pt x="4508" y="3494"/>
                  </a:lnTo>
                  <a:lnTo>
                    <a:pt x="4350" y="1968"/>
                  </a:lnTo>
                  <a:lnTo>
                    <a:pt x="4341" y="1821"/>
                  </a:lnTo>
                  <a:lnTo>
                    <a:pt x="4331" y="1801"/>
                  </a:lnTo>
                  <a:lnTo>
                    <a:pt x="31" y="0"/>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28"/>
            <p:cNvSpPr/>
            <p:nvPr/>
          </p:nvSpPr>
          <p:spPr>
            <a:xfrm>
              <a:off x="6271950" y="2311875"/>
              <a:ext cx="58575" cy="41850"/>
            </a:xfrm>
            <a:custGeom>
              <a:avLst/>
              <a:gdLst/>
              <a:ahLst/>
              <a:cxnLst/>
              <a:rect l="l" t="t" r="r" b="b"/>
              <a:pathLst>
                <a:path w="2343" h="1674" extrusionOk="0">
                  <a:moveTo>
                    <a:pt x="1" y="0"/>
                  </a:moveTo>
                  <a:cubicBezTo>
                    <a:pt x="99" y="945"/>
                    <a:pt x="897" y="1673"/>
                    <a:pt x="1870" y="1673"/>
                  </a:cubicBezTo>
                  <a:lnTo>
                    <a:pt x="2343" y="1673"/>
                  </a:lnTo>
                  <a:lnTo>
                    <a:pt x="2185" y="147"/>
                  </a:lnTo>
                  <a:lnTo>
                    <a:pt x="217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28"/>
            <p:cNvSpPr/>
            <p:nvPr/>
          </p:nvSpPr>
          <p:spPr>
            <a:xfrm>
              <a:off x="6039475" y="2097575"/>
              <a:ext cx="179125" cy="373975"/>
            </a:xfrm>
            <a:custGeom>
              <a:avLst/>
              <a:gdLst/>
              <a:ahLst/>
              <a:cxnLst/>
              <a:rect l="l" t="t" r="r" b="b"/>
              <a:pathLst>
                <a:path w="7165" h="14959" extrusionOk="0">
                  <a:moveTo>
                    <a:pt x="492" y="817"/>
                  </a:moveTo>
                  <a:lnTo>
                    <a:pt x="3080" y="955"/>
                  </a:lnTo>
                  <a:cubicBezTo>
                    <a:pt x="4064" y="1181"/>
                    <a:pt x="4871" y="1880"/>
                    <a:pt x="5236" y="2815"/>
                  </a:cubicBezTo>
                  <a:lnTo>
                    <a:pt x="6810" y="6751"/>
                  </a:lnTo>
                  <a:lnTo>
                    <a:pt x="788" y="6633"/>
                  </a:lnTo>
                  <a:lnTo>
                    <a:pt x="492" y="817"/>
                  </a:lnTo>
                  <a:close/>
                  <a:moveTo>
                    <a:pt x="0" y="0"/>
                  </a:moveTo>
                  <a:lnTo>
                    <a:pt x="502" y="14958"/>
                  </a:lnTo>
                  <a:lnTo>
                    <a:pt x="7135" y="14958"/>
                  </a:lnTo>
                  <a:lnTo>
                    <a:pt x="7165" y="6840"/>
                  </a:lnTo>
                  <a:lnTo>
                    <a:pt x="6328" y="3612"/>
                  </a:lnTo>
                  <a:cubicBezTo>
                    <a:pt x="5875" y="1880"/>
                    <a:pt x="4468" y="551"/>
                    <a:pt x="2716" y="197"/>
                  </a:cubicBezTo>
                  <a:lnTo>
                    <a:pt x="0" y="0"/>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28"/>
            <p:cNvSpPr/>
            <p:nvPr/>
          </p:nvSpPr>
          <p:spPr>
            <a:xfrm>
              <a:off x="6217325" y="2268075"/>
              <a:ext cx="1775" cy="170500"/>
            </a:xfrm>
            <a:custGeom>
              <a:avLst/>
              <a:gdLst/>
              <a:ahLst/>
              <a:cxnLst/>
              <a:rect l="l" t="t" r="r" b="b"/>
              <a:pathLst>
                <a:path w="71" h="6820" extrusionOk="0">
                  <a:moveTo>
                    <a:pt x="51" y="0"/>
                  </a:moveTo>
                  <a:cubicBezTo>
                    <a:pt x="31" y="0"/>
                    <a:pt x="31" y="10"/>
                    <a:pt x="31" y="20"/>
                  </a:cubicBezTo>
                  <a:lnTo>
                    <a:pt x="1" y="6800"/>
                  </a:lnTo>
                  <a:cubicBezTo>
                    <a:pt x="1" y="6820"/>
                    <a:pt x="11" y="6820"/>
                    <a:pt x="21" y="6820"/>
                  </a:cubicBezTo>
                  <a:cubicBezTo>
                    <a:pt x="31" y="6820"/>
                    <a:pt x="40" y="6820"/>
                    <a:pt x="40" y="6800"/>
                  </a:cubicBezTo>
                  <a:lnTo>
                    <a:pt x="70" y="20"/>
                  </a:lnTo>
                  <a:cubicBezTo>
                    <a:pt x="70" y="10"/>
                    <a:pt x="60" y="0"/>
                    <a:pt x="51" y="0"/>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28"/>
            <p:cNvSpPr/>
            <p:nvPr/>
          </p:nvSpPr>
          <p:spPr>
            <a:xfrm>
              <a:off x="6069725" y="2295125"/>
              <a:ext cx="55625" cy="14300"/>
            </a:xfrm>
            <a:custGeom>
              <a:avLst/>
              <a:gdLst/>
              <a:ahLst/>
              <a:cxnLst/>
              <a:rect l="l" t="t" r="r" b="b"/>
              <a:pathLst>
                <a:path w="2225" h="572" extrusionOk="0">
                  <a:moveTo>
                    <a:pt x="0" y="1"/>
                  </a:moveTo>
                  <a:cubicBezTo>
                    <a:pt x="0" y="316"/>
                    <a:pt x="256" y="572"/>
                    <a:pt x="571" y="572"/>
                  </a:cubicBezTo>
                  <a:lnTo>
                    <a:pt x="1654" y="572"/>
                  </a:lnTo>
                  <a:cubicBezTo>
                    <a:pt x="1969" y="572"/>
                    <a:pt x="2224" y="316"/>
                    <a:pt x="2224" y="1"/>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28"/>
            <p:cNvSpPr/>
            <p:nvPr/>
          </p:nvSpPr>
          <p:spPr>
            <a:xfrm>
              <a:off x="5425400" y="2438075"/>
              <a:ext cx="918675" cy="33475"/>
            </a:xfrm>
            <a:custGeom>
              <a:avLst/>
              <a:gdLst/>
              <a:ahLst/>
              <a:cxnLst/>
              <a:rect l="l" t="t" r="r" b="b"/>
              <a:pathLst>
                <a:path w="36747" h="1339" extrusionOk="0">
                  <a:moveTo>
                    <a:pt x="0" y="0"/>
                  </a:moveTo>
                  <a:lnTo>
                    <a:pt x="0" y="1338"/>
                  </a:lnTo>
                  <a:lnTo>
                    <a:pt x="36746" y="1338"/>
                  </a:lnTo>
                  <a:lnTo>
                    <a:pt x="36746"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28"/>
            <p:cNvSpPr/>
            <p:nvPr/>
          </p:nvSpPr>
          <p:spPr>
            <a:xfrm>
              <a:off x="6050525" y="2116750"/>
              <a:ext cx="160925" cy="150850"/>
            </a:xfrm>
            <a:custGeom>
              <a:avLst/>
              <a:gdLst/>
              <a:ahLst/>
              <a:cxnLst/>
              <a:rect l="l" t="t" r="r" b="b"/>
              <a:pathLst>
                <a:path w="6437" h="6034" extrusionOk="0">
                  <a:moveTo>
                    <a:pt x="99" y="99"/>
                  </a:moveTo>
                  <a:lnTo>
                    <a:pt x="2629" y="237"/>
                  </a:lnTo>
                  <a:cubicBezTo>
                    <a:pt x="3593" y="464"/>
                    <a:pt x="4390" y="1142"/>
                    <a:pt x="4754" y="2067"/>
                  </a:cubicBezTo>
                  <a:lnTo>
                    <a:pt x="6299" y="5935"/>
                  </a:lnTo>
                  <a:lnTo>
                    <a:pt x="394" y="5817"/>
                  </a:lnTo>
                  <a:lnTo>
                    <a:pt x="99" y="99"/>
                  </a:lnTo>
                  <a:close/>
                  <a:moveTo>
                    <a:pt x="1" y="1"/>
                  </a:moveTo>
                  <a:lnTo>
                    <a:pt x="306" y="5866"/>
                  </a:lnTo>
                  <a:lnTo>
                    <a:pt x="306" y="5905"/>
                  </a:lnTo>
                  <a:lnTo>
                    <a:pt x="6437" y="6034"/>
                  </a:lnTo>
                  <a:lnTo>
                    <a:pt x="4843" y="2028"/>
                  </a:lnTo>
                  <a:cubicBezTo>
                    <a:pt x="4469" y="1083"/>
                    <a:pt x="3642" y="375"/>
                    <a:pt x="2648" y="13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28"/>
            <p:cNvSpPr/>
            <p:nvPr/>
          </p:nvSpPr>
          <p:spPr>
            <a:xfrm>
              <a:off x="6089400" y="2427500"/>
              <a:ext cx="136325" cy="136325"/>
            </a:xfrm>
            <a:custGeom>
              <a:avLst/>
              <a:gdLst/>
              <a:ahLst/>
              <a:cxnLst/>
              <a:rect l="l" t="t" r="r" b="b"/>
              <a:pathLst>
                <a:path w="5453" h="5453" extrusionOk="0">
                  <a:moveTo>
                    <a:pt x="2727" y="0"/>
                  </a:moveTo>
                  <a:cubicBezTo>
                    <a:pt x="1221" y="0"/>
                    <a:pt x="1" y="1221"/>
                    <a:pt x="1" y="2726"/>
                  </a:cubicBezTo>
                  <a:cubicBezTo>
                    <a:pt x="1" y="4232"/>
                    <a:pt x="1221" y="5452"/>
                    <a:pt x="2727" y="5452"/>
                  </a:cubicBezTo>
                  <a:cubicBezTo>
                    <a:pt x="4232" y="5452"/>
                    <a:pt x="5453" y="4232"/>
                    <a:pt x="5453" y="2726"/>
                  </a:cubicBezTo>
                  <a:cubicBezTo>
                    <a:pt x="5453" y="1221"/>
                    <a:pt x="4232" y="0"/>
                    <a:pt x="2727"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28"/>
            <p:cNvSpPr/>
            <p:nvPr/>
          </p:nvSpPr>
          <p:spPr>
            <a:xfrm>
              <a:off x="6116475" y="2454550"/>
              <a:ext cx="81950" cy="82200"/>
            </a:xfrm>
            <a:custGeom>
              <a:avLst/>
              <a:gdLst/>
              <a:ahLst/>
              <a:cxnLst/>
              <a:rect l="l" t="t" r="r" b="b"/>
              <a:pathLst>
                <a:path w="3278" h="3288" extrusionOk="0">
                  <a:moveTo>
                    <a:pt x="1644" y="1"/>
                  </a:moveTo>
                  <a:cubicBezTo>
                    <a:pt x="739" y="1"/>
                    <a:pt x="0" y="739"/>
                    <a:pt x="0" y="1644"/>
                  </a:cubicBezTo>
                  <a:cubicBezTo>
                    <a:pt x="0" y="2549"/>
                    <a:pt x="739" y="3288"/>
                    <a:pt x="1644" y="3288"/>
                  </a:cubicBezTo>
                  <a:cubicBezTo>
                    <a:pt x="2549" y="3288"/>
                    <a:pt x="3278" y="2549"/>
                    <a:pt x="3278" y="1644"/>
                  </a:cubicBezTo>
                  <a:cubicBezTo>
                    <a:pt x="3278" y="739"/>
                    <a:pt x="2549" y="1"/>
                    <a:pt x="1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28"/>
            <p:cNvSpPr/>
            <p:nvPr/>
          </p:nvSpPr>
          <p:spPr>
            <a:xfrm>
              <a:off x="5526750" y="2427500"/>
              <a:ext cx="136325" cy="136325"/>
            </a:xfrm>
            <a:custGeom>
              <a:avLst/>
              <a:gdLst/>
              <a:ahLst/>
              <a:cxnLst/>
              <a:rect l="l" t="t" r="r" b="b"/>
              <a:pathLst>
                <a:path w="5453" h="5453" extrusionOk="0">
                  <a:moveTo>
                    <a:pt x="2726" y="0"/>
                  </a:moveTo>
                  <a:cubicBezTo>
                    <a:pt x="1221" y="0"/>
                    <a:pt x="1" y="1221"/>
                    <a:pt x="1" y="2726"/>
                  </a:cubicBezTo>
                  <a:cubicBezTo>
                    <a:pt x="1" y="4232"/>
                    <a:pt x="1221" y="5452"/>
                    <a:pt x="2726" y="5452"/>
                  </a:cubicBezTo>
                  <a:cubicBezTo>
                    <a:pt x="4232" y="5452"/>
                    <a:pt x="5453" y="4232"/>
                    <a:pt x="5453" y="2726"/>
                  </a:cubicBezTo>
                  <a:cubicBezTo>
                    <a:pt x="5453" y="1221"/>
                    <a:pt x="4232" y="0"/>
                    <a:pt x="2726"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28"/>
            <p:cNvSpPr/>
            <p:nvPr/>
          </p:nvSpPr>
          <p:spPr>
            <a:xfrm>
              <a:off x="5553825" y="2454550"/>
              <a:ext cx="81925" cy="82200"/>
            </a:xfrm>
            <a:custGeom>
              <a:avLst/>
              <a:gdLst/>
              <a:ahLst/>
              <a:cxnLst/>
              <a:rect l="l" t="t" r="r" b="b"/>
              <a:pathLst>
                <a:path w="3277" h="3288" extrusionOk="0">
                  <a:moveTo>
                    <a:pt x="1643" y="1"/>
                  </a:moveTo>
                  <a:cubicBezTo>
                    <a:pt x="738" y="1"/>
                    <a:pt x="0" y="739"/>
                    <a:pt x="0" y="1644"/>
                  </a:cubicBezTo>
                  <a:cubicBezTo>
                    <a:pt x="0" y="2549"/>
                    <a:pt x="738" y="3288"/>
                    <a:pt x="1643" y="3288"/>
                  </a:cubicBezTo>
                  <a:cubicBezTo>
                    <a:pt x="2549" y="3288"/>
                    <a:pt x="3277" y="2549"/>
                    <a:pt x="3277" y="1644"/>
                  </a:cubicBezTo>
                  <a:cubicBezTo>
                    <a:pt x="3277" y="739"/>
                    <a:pt x="2549" y="1"/>
                    <a:pt x="1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28"/>
            <p:cNvSpPr/>
            <p:nvPr/>
          </p:nvSpPr>
          <p:spPr>
            <a:xfrm>
              <a:off x="6289675" y="2427500"/>
              <a:ext cx="56375" cy="44050"/>
            </a:xfrm>
            <a:custGeom>
              <a:avLst/>
              <a:gdLst/>
              <a:ahLst/>
              <a:cxnLst/>
              <a:rect l="l" t="t" r="r" b="b"/>
              <a:pathLst>
                <a:path w="2255" h="1762" extrusionOk="0">
                  <a:moveTo>
                    <a:pt x="99" y="0"/>
                  </a:moveTo>
                  <a:cubicBezTo>
                    <a:pt x="50" y="0"/>
                    <a:pt x="0" y="40"/>
                    <a:pt x="0" y="99"/>
                  </a:cubicBezTo>
                  <a:lnTo>
                    <a:pt x="0" y="1761"/>
                  </a:lnTo>
                  <a:lnTo>
                    <a:pt x="2254" y="1761"/>
                  </a:lnTo>
                  <a:lnTo>
                    <a:pt x="2254"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28"/>
            <p:cNvSpPr/>
            <p:nvPr/>
          </p:nvSpPr>
          <p:spPr>
            <a:xfrm>
              <a:off x="6206275" y="2214925"/>
              <a:ext cx="41350" cy="57350"/>
            </a:xfrm>
            <a:custGeom>
              <a:avLst/>
              <a:gdLst/>
              <a:ahLst/>
              <a:cxnLst/>
              <a:rect l="l" t="t" r="r" b="b"/>
              <a:pathLst>
                <a:path w="1654" h="2294" extrusionOk="0">
                  <a:moveTo>
                    <a:pt x="0" y="1"/>
                  </a:moveTo>
                  <a:lnTo>
                    <a:pt x="0" y="2293"/>
                  </a:lnTo>
                  <a:lnTo>
                    <a:pt x="1654" y="2293"/>
                  </a:lnTo>
                  <a:lnTo>
                    <a:pt x="1654" y="1654"/>
                  </a:lnTo>
                  <a:cubicBezTo>
                    <a:pt x="1654" y="738"/>
                    <a:pt x="915" y="1"/>
                    <a:pt x="0"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28"/>
            <p:cNvSpPr/>
            <p:nvPr/>
          </p:nvSpPr>
          <p:spPr>
            <a:xfrm>
              <a:off x="6205775" y="2214450"/>
              <a:ext cx="42350" cy="58300"/>
            </a:xfrm>
            <a:custGeom>
              <a:avLst/>
              <a:gdLst/>
              <a:ahLst/>
              <a:cxnLst/>
              <a:rect l="l" t="t" r="r" b="b"/>
              <a:pathLst>
                <a:path w="1694" h="2332" extrusionOk="0">
                  <a:moveTo>
                    <a:pt x="20" y="0"/>
                  </a:moveTo>
                  <a:cubicBezTo>
                    <a:pt x="10" y="0"/>
                    <a:pt x="1" y="9"/>
                    <a:pt x="1" y="20"/>
                  </a:cubicBezTo>
                  <a:lnTo>
                    <a:pt x="1" y="2312"/>
                  </a:lnTo>
                  <a:cubicBezTo>
                    <a:pt x="1" y="2323"/>
                    <a:pt x="10" y="2332"/>
                    <a:pt x="20" y="2332"/>
                  </a:cubicBezTo>
                  <a:lnTo>
                    <a:pt x="1674" y="2332"/>
                  </a:lnTo>
                  <a:cubicBezTo>
                    <a:pt x="1683" y="2332"/>
                    <a:pt x="1693" y="2323"/>
                    <a:pt x="1693" y="2312"/>
                  </a:cubicBezTo>
                  <a:cubicBezTo>
                    <a:pt x="1693" y="2293"/>
                    <a:pt x="1683" y="2293"/>
                    <a:pt x="1674" y="2293"/>
                  </a:cubicBezTo>
                  <a:lnTo>
                    <a:pt x="40" y="2293"/>
                  </a:lnTo>
                  <a:lnTo>
                    <a:pt x="40" y="20"/>
                  </a:lnTo>
                  <a:cubicBezTo>
                    <a:pt x="40" y="9"/>
                    <a:pt x="30" y="0"/>
                    <a:pt x="20" y="0"/>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71" name="Google Shape;4471;p28"/>
          <p:cNvSpPr/>
          <p:nvPr/>
        </p:nvSpPr>
        <p:spPr>
          <a:xfrm>
            <a:off x="6295884" y="1117383"/>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2" name="Google Shape;4472;p28"/>
          <p:cNvSpPr/>
          <p:nvPr/>
        </p:nvSpPr>
        <p:spPr>
          <a:xfrm flipH="1">
            <a:off x="4217533" y="3514344"/>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4"/>
        <p:cNvGrpSpPr/>
        <p:nvPr/>
      </p:nvGrpSpPr>
      <p:grpSpPr>
        <a:xfrm>
          <a:off x="0" y="0"/>
          <a:ext cx="0" cy="0"/>
          <a:chOff x="0" y="0"/>
          <a:chExt cx="0" cy="0"/>
        </a:xfrm>
      </p:grpSpPr>
      <p:sp>
        <p:nvSpPr>
          <p:cNvPr id="4585" name="Google Shape;4585;p31"/>
          <p:cNvSpPr/>
          <p:nvPr/>
        </p:nvSpPr>
        <p:spPr>
          <a:xfrm>
            <a:off x="976625" y="1734850"/>
            <a:ext cx="2208000" cy="444300"/>
          </a:xfrm>
          <a:prstGeom prst="roundRect">
            <a:avLst>
              <a:gd name="adj" fmla="val 50000"/>
            </a:avLst>
          </a:prstGeom>
          <a:solidFill>
            <a:schemeClr val="lt2"/>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31"/>
          <p:cNvSpPr/>
          <p:nvPr/>
        </p:nvSpPr>
        <p:spPr>
          <a:xfrm>
            <a:off x="3468000" y="1734850"/>
            <a:ext cx="2208000" cy="444300"/>
          </a:xfrm>
          <a:prstGeom prst="roundRect">
            <a:avLst>
              <a:gd name="adj" fmla="val 50000"/>
            </a:avLst>
          </a:prstGeom>
          <a:solidFill>
            <a:schemeClr val="lt2"/>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31"/>
          <p:cNvSpPr/>
          <p:nvPr/>
        </p:nvSpPr>
        <p:spPr>
          <a:xfrm>
            <a:off x="5959375" y="1734850"/>
            <a:ext cx="2208000" cy="444300"/>
          </a:xfrm>
          <a:prstGeom prst="roundRect">
            <a:avLst>
              <a:gd name="adj" fmla="val 50000"/>
            </a:avLst>
          </a:prstGeom>
          <a:solidFill>
            <a:schemeClr val="lt2"/>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31"/>
          <p:cNvSpPr/>
          <p:nvPr/>
        </p:nvSpPr>
        <p:spPr>
          <a:xfrm>
            <a:off x="976675" y="3473325"/>
            <a:ext cx="2208000" cy="444300"/>
          </a:xfrm>
          <a:prstGeom prst="roundRect">
            <a:avLst>
              <a:gd name="adj" fmla="val 50000"/>
            </a:avLst>
          </a:prstGeom>
          <a:solidFill>
            <a:schemeClr val="lt2"/>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31"/>
          <p:cNvSpPr/>
          <p:nvPr/>
        </p:nvSpPr>
        <p:spPr>
          <a:xfrm>
            <a:off x="3468050" y="3473325"/>
            <a:ext cx="2208000" cy="444300"/>
          </a:xfrm>
          <a:prstGeom prst="roundRect">
            <a:avLst>
              <a:gd name="adj" fmla="val 50000"/>
            </a:avLst>
          </a:prstGeom>
          <a:solidFill>
            <a:schemeClr val="lt2"/>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31"/>
          <p:cNvSpPr/>
          <p:nvPr/>
        </p:nvSpPr>
        <p:spPr>
          <a:xfrm>
            <a:off x="5959425" y="3473325"/>
            <a:ext cx="2208000" cy="444300"/>
          </a:xfrm>
          <a:prstGeom prst="roundRect">
            <a:avLst>
              <a:gd name="adj" fmla="val 50000"/>
            </a:avLst>
          </a:prstGeom>
          <a:solidFill>
            <a:schemeClr val="lt2"/>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solidFill>
                  <a:schemeClr val="dk2"/>
                </a:solidFill>
              </a:rPr>
              <a:t>Dataset Description</a:t>
            </a:r>
            <a:endParaRPr dirty="0">
              <a:solidFill>
                <a:schemeClr val="dk2"/>
              </a:solidFill>
            </a:endParaRPr>
          </a:p>
        </p:txBody>
      </p:sp>
      <p:sp>
        <p:nvSpPr>
          <p:cNvPr id="4592" name="Google Shape;4592;p31"/>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Km Driven</a:t>
            </a:r>
            <a:endParaRPr dirty="0"/>
          </a:p>
        </p:txBody>
      </p:sp>
      <p:sp>
        <p:nvSpPr>
          <p:cNvPr id="4593" name="Google Shape;4593;p31"/>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Tell about total km driven by car</a:t>
            </a:r>
            <a:endParaRPr dirty="0"/>
          </a:p>
        </p:txBody>
      </p:sp>
      <p:sp>
        <p:nvSpPr>
          <p:cNvPr id="4594" name="Google Shape;4594;p31"/>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Fuel Type</a:t>
            </a:r>
            <a:endParaRPr dirty="0"/>
          </a:p>
        </p:txBody>
      </p:sp>
      <p:sp>
        <p:nvSpPr>
          <p:cNvPr id="4595" name="Google Shape;4595;p31"/>
          <p:cNvSpPr txBox="1">
            <a:spLocks noGrp="1"/>
          </p:cNvSpPr>
          <p:nvPr>
            <p:ph type="subTitle" idx="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Give which type of fuel is used</a:t>
            </a:r>
            <a:endParaRPr dirty="0"/>
          </a:p>
        </p:txBody>
      </p:sp>
      <p:sp>
        <p:nvSpPr>
          <p:cNvPr id="4596" name="Google Shape;4596;p31"/>
          <p:cNvSpPr txBox="1">
            <a:spLocks noGrp="1"/>
          </p:cNvSpPr>
          <p:nvPr>
            <p:ph type="subTitle" idx="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Transmission</a:t>
            </a:r>
            <a:endParaRPr dirty="0"/>
          </a:p>
        </p:txBody>
      </p:sp>
      <p:sp>
        <p:nvSpPr>
          <p:cNvPr id="4597" name="Google Shape;4597;p31"/>
          <p:cNvSpPr txBox="1">
            <a:spLocks noGrp="1"/>
          </p:cNvSpPr>
          <p:nvPr>
            <p:ph type="subTitle" idx="6"/>
          </p:nvPr>
        </p:nvSpPr>
        <p:spPr>
          <a:xfrm>
            <a:off x="6022446" y="3917675"/>
            <a:ext cx="2275248" cy="65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Tell about weither car is manual or automatic </a:t>
            </a:r>
            <a:endParaRPr dirty="0"/>
          </a:p>
        </p:txBody>
      </p:sp>
      <p:sp>
        <p:nvSpPr>
          <p:cNvPr id="4598" name="Google Shape;4598;p31"/>
          <p:cNvSpPr txBox="1">
            <a:spLocks noGrp="1"/>
          </p:cNvSpPr>
          <p:nvPr>
            <p:ph type="subTitle" idx="7"/>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Name</a:t>
            </a:r>
            <a:endParaRPr dirty="0"/>
          </a:p>
        </p:txBody>
      </p:sp>
      <p:sp>
        <p:nvSpPr>
          <p:cNvPr id="4599" name="Google Shape;4599;p31"/>
          <p:cNvSpPr txBox="1">
            <a:spLocks noGrp="1"/>
          </p:cNvSpPr>
          <p:nvPr>
            <p:ph type="subTitle" idx="8"/>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Tell about brand and model name of car</a:t>
            </a:r>
            <a:endParaRPr dirty="0"/>
          </a:p>
        </p:txBody>
      </p:sp>
      <p:sp>
        <p:nvSpPr>
          <p:cNvPr id="4600" name="Google Shape;4600;p31"/>
          <p:cNvSpPr txBox="1">
            <a:spLocks noGrp="1"/>
          </p:cNvSpPr>
          <p:nvPr>
            <p:ph type="subTitle" idx="9"/>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Location</a:t>
            </a:r>
            <a:endParaRPr dirty="0"/>
          </a:p>
        </p:txBody>
      </p:sp>
      <p:sp>
        <p:nvSpPr>
          <p:cNvPr id="4601" name="Google Shape;4601;p31"/>
          <p:cNvSpPr txBox="1">
            <a:spLocks noGrp="1"/>
          </p:cNvSpPr>
          <p:nvPr>
            <p:ph type="subTitle" idx="1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Tell about place where car sold</a:t>
            </a:r>
            <a:endParaRPr dirty="0"/>
          </a:p>
        </p:txBody>
      </p:sp>
      <p:sp>
        <p:nvSpPr>
          <p:cNvPr id="4602" name="Google Shape;4602;p31"/>
          <p:cNvSpPr txBox="1">
            <a:spLocks noGrp="1"/>
          </p:cNvSpPr>
          <p:nvPr>
            <p:ph type="subTitle" idx="1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Year</a:t>
            </a:r>
            <a:endParaRPr dirty="0"/>
          </a:p>
        </p:txBody>
      </p:sp>
      <p:sp>
        <p:nvSpPr>
          <p:cNvPr id="4603" name="Google Shape;4603;p31"/>
          <p:cNvSpPr txBox="1">
            <a:spLocks noGrp="1"/>
          </p:cNvSpPr>
          <p:nvPr>
            <p:ph type="subTitle" idx="1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Tell about in which year car being sold</a:t>
            </a:r>
            <a:endParaRPr dirty="0"/>
          </a:p>
        </p:txBody>
      </p:sp>
      <p:grpSp>
        <p:nvGrpSpPr>
          <p:cNvPr id="4604" name="Google Shape;4604;p31"/>
          <p:cNvGrpSpPr/>
          <p:nvPr/>
        </p:nvGrpSpPr>
        <p:grpSpPr>
          <a:xfrm>
            <a:off x="1940612" y="1264940"/>
            <a:ext cx="280018" cy="331557"/>
            <a:chOff x="1998499" y="1571978"/>
            <a:chExt cx="280018" cy="331557"/>
          </a:xfrm>
        </p:grpSpPr>
        <p:sp>
          <p:nvSpPr>
            <p:cNvPr id="4605" name="Google Shape;4605;p31"/>
            <p:cNvSpPr/>
            <p:nvPr/>
          </p:nvSpPr>
          <p:spPr>
            <a:xfrm>
              <a:off x="2128742" y="1803224"/>
              <a:ext cx="16396" cy="87444"/>
            </a:xfrm>
            <a:custGeom>
              <a:avLst/>
              <a:gdLst/>
              <a:ahLst/>
              <a:cxnLst/>
              <a:rect l="l" t="t" r="r" b="b"/>
              <a:pathLst>
                <a:path w="711" h="3792" extrusionOk="0">
                  <a:moveTo>
                    <a:pt x="167" y="0"/>
                  </a:moveTo>
                  <a:lnTo>
                    <a:pt x="0" y="137"/>
                  </a:lnTo>
                  <a:lnTo>
                    <a:pt x="0" y="3504"/>
                  </a:lnTo>
                  <a:lnTo>
                    <a:pt x="197" y="3791"/>
                  </a:lnTo>
                  <a:lnTo>
                    <a:pt x="423" y="3504"/>
                  </a:lnTo>
                  <a:lnTo>
                    <a:pt x="711" y="1768"/>
                  </a:lnTo>
                  <a:lnTo>
                    <a:pt x="423" y="211"/>
                  </a:lnTo>
                  <a:lnTo>
                    <a:pt x="167"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31"/>
            <p:cNvSpPr/>
            <p:nvPr/>
          </p:nvSpPr>
          <p:spPr>
            <a:xfrm>
              <a:off x="2138496" y="1803569"/>
              <a:ext cx="9777" cy="80456"/>
            </a:xfrm>
            <a:custGeom>
              <a:avLst/>
              <a:gdLst/>
              <a:ahLst/>
              <a:cxnLst/>
              <a:rect l="l" t="t" r="r" b="b"/>
              <a:pathLst>
                <a:path w="424" h="3489" extrusionOk="0">
                  <a:moveTo>
                    <a:pt x="167" y="1"/>
                  </a:moveTo>
                  <a:lnTo>
                    <a:pt x="0" y="196"/>
                  </a:lnTo>
                  <a:lnTo>
                    <a:pt x="0" y="3489"/>
                  </a:lnTo>
                  <a:lnTo>
                    <a:pt x="423" y="3489"/>
                  </a:lnTo>
                  <a:lnTo>
                    <a:pt x="423" y="122"/>
                  </a:lnTo>
                  <a:lnTo>
                    <a:pt x="167"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31"/>
            <p:cNvSpPr/>
            <p:nvPr/>
          </p:nvSpPr>
          <p:spPr>
            <a:xfrm>
              <a:off x="2099479" y="1884003"/>
              <a:ext cx="45659" cy="19532"/>
            </a:xfrm>
            <a:custGeom>
              <a:avLst/>
              <a:gdLst/>
              <a:ahLst/>
              <a:cxnLst/>
              <a:rect l="l" t="t" r="r" b="b"/>
              <a:pathLst>
                <a:path w="1980" h="847" extrusionOk="0">
                  <a:moveTo>
                    <a:pt x="1" y="1"/>
                  </a:moveTo>
                  <a:lnTo>
                    <a:pt x="1" y="847"/>
                  </a:lnTo>
                  <a:lnTo>
                    <a:pt x="1692" y="847"/>
                  </a:lnTo>
                  <a:lnTo>
                    <a:pt x="1980" y="424"/>
                  </a:lnTo>
                  <a:lnTo>
                    <a:pt x="1692"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31"/>
            <p:cNvSpPr/>
            <p:nvPr/>
          </p:nvSpPr>
          <p:spPr>
            <a:xfrm>
              <a:off x="1998499" y="1571978"/>
              <a:ext cx="146639" cy="236134"/>
            </a:xfrm>
            <a:custGeom>
              <a:avLst/>
              <a:gdLst/>
              <a:ahLst/>
              <a:cxnLst/>
              <a:rect l="l" t="t" r="r" b="b"/>
              <a:pathLst>
                <a:path w="6359" h="10240" extrusionOk="0">
                  <a:moveTo>
                    <a:pt x="1496" y="0"/>
                  </a:moveTo>
                  <a:cubicBezTo>
                    <a:pt x="574" y="0"/>
                    <a:pt x="0" y="1012"/>
                    <a:pt x="469" y="1798"/>
                  </a:cubicBezTo>
                  <a:lnTo>
                    <a:pt x="5030" y="9635"/>
                  </a:lnTo>
                  <a:cubicBezTo>
                    <a:pt x="5256" y="10014"/>
                    <a:pt x="5634" y="10239"/>
                    <a:pt x="6071" y="10239"/>
                  </a:cubicBezTo>
                  <a:lnTo>
                    <a:pt x="6359" y="4577"/>
                  </a:lnTo>
                  <a:lnTo>
                    <a:pt x="60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31"/>
            <p:cNvSpPr/>
            <p:nvPr/>
          </p:nvSpPr>
          <p:spPr>
            <a:xfrm>
              <a:off x="2138496" y="1571978"/>
              <a:ext cx="140020" cy="236134"/>
            </a:xfrm>
            <a:custGeom>
              <a:avLst/>
              <a:gdLst/>
              <a:ahLst/>
              <a:cxnLst/>
              <a:rect l="l" t="t" r="r" b="b"/>
              <a:pathLst>
                <a:path w="6072" h="10240" extrusionOk="0">
                  <a:moveTo>
                    <a:pt x="0" y="0"/>
                  </a:moveTo>
                  <a:lnTo>
                    <a:pt x="0" y="10239"/>
                  </a:lnTo>
                  <a:cubicBezTo>
                    <a:pt x="423" y="10239"/>
                    <a:pt x="816" y="10014"/>
                    <a:pt x="1027" y="9635"/>
                  </a:cubicBezTo>
                  <a:lnTo>
                    <a:pt x="5604" y="1798"/>
                  </a:lnTo>
                  <a:cubicBezTo>
                    <a:pt x="6072" y="1012"/>
                    <a:pt x="5498" y="0"/>
                    <a:pt x="45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31"/>
            <p:cNvSpPr/>
            <p:nvPr/>
          </p:nvSpPr>
          <p:spPr>
            <a:xfrm>
              <a:off x="2053174" y="1610972"/>
              <a:ext cx="91963" cy="146293"/>
            </a:xfrm>
            <a:custGeom>
              <a:avLst/>
              <a:gdLst/>
              <a:ahLst/>
              <a:cxnLst/>
              <a:rect l="l" t="t" r="r" b="b"/>
              <a:pathLst>
                <a:path w="3988" h="6344" extrusionOk="0">
                  <a:moveTo>
                    <a:pt x="1" y="0"/>
                  </a:moveTo>
                  <a:lnTo>
                    <a:pt x="3700" y="6344"/>
                  </a:lnTo>
                  <a:lnTo>
                    <a:pt x="3988" y="2749"/>
                  </a:lnTo>
                  <a:lnTo>
                    <a:pt x="37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31"/>
            <p:cNvSpPr/>
            <p:nvPr/>
          </p:nvSpPr>
          <p:spPr>
            <a:xfrm>
              <a:off x="2138496" y="1610972"/>
              <a:ext cx="85368" cy="146293"/>
            </a:xfrm>
            <a:custGeom>
              <a:avLst/>
              <a:gdLst/>
              <a:ahLst/>
              <a:cxnLst/>
              <a:rect l="l" t="t" r="r" b="b"/>
              <a:pathLst>
                <a:path w="3702" h="6344" extrusionOk="0">
                  <a:moveTo>
                    <a:pt x="0" y="0"/>
                  </a:moveTo>
                  <a:lnTo>
                    <a:pt x="0" y="6344"/>
                  </a:lnTo>
                  <a:lnTo>
                    <a:pt x="37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31"/>
            <p:cNvSpPr/>
            <p:nvPr/>
          </p:nvSpPr>
          <p:spPr>
            <a:xfrm>
              <a:off x="2138496" y="1884003"/>
              <a:ext cx="39018" cy="19532"/>
            </a:xfrm>
            <a:custGeom>
              <a:avLst/>
              <a:gdLst/>
              <a:ahLst/>
              <a:cxnLst/>
              <a:rect l="l" t="t" r="r" b="b"/>
              <a:pathLst>
                <a:path w="1692" h="847" extrusionOk="0">
                  <a:moveTo>
                    <a:pt x="0" y="1"/>
                  </a:moveTo>
                  <a:lnTo>
                    <a:pt x="0" y="847"/>
                  </a:lnTo>
                  <a:lnTo>
                    <a:pt x="1692" y="847"/>
                  </a:lnTo>
                  <a:lnTo>
                    <a:pt x="1692"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3" name="Google Shape;4613;p31"/>
          <p:cNvGrpSpPr/>
          <p:nvPr/>
        </p:nvGrpSpPr>
        <p:grpSpPr>
          <a:xfrm>
            <a:off x="4406395" y="1264940"/>
            <a:ext cx="331211" cy="331557"/>
            <a:chOff x="2668208" y="1571978"/>
            <a:chExt cx="331211" cy="331557"/>
          </a:xfrm>
        </p:grpSpPr>
        <p:sp>
          <p:nvSpPr>
            <p:cNvPr id="4614" name="Google Shape;4614;p31"/>
            <p:cNvSpPr/>
            <p:nvPr/>
          </p:nvSpPr>
          <p:spPr>
            <a:xfrm>
              <a:off x="2728117" y="1632234"/>
              <a:ext cx="35190" cy="35190"/>
            </a:xfrm>
            <a:custGeom>
              <a:avLst/>
              <a:gdLst/>
              <a:ahLst/>
              <a:cxnLst/>
              <a:rect l="l" t="t" r="r" b="b"/>
              <a:pathLst>
                <a:path w="1526" h="1526" extrusionOk="0">
                  <a:moveTo>
                    <a:pt x="619" y="0"/>
                  </a:moveTo>
                  <a:lnTo>
                    <a:pt x="0" y="619"/>
                  </a:lnTo>
                  <a:lnTo>
                    <a:pt x="921" y="1525"/>
                  </a:lnTo>
                  <a:lnTo>
                    <a:pt x="1525" y="921"/>
                  </a:lnTo>
                  <a:lnTo>
                    <a:pt x="61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31"/>
            <p:cNvSpPr/>
            <p:nvPr/>
          </p:nvSpPr>
          <p:spPr>
            <a:xfrm>
              <a:off x="2775483" y="1603316"/>
              <a:ext cx="19855" cy="29978"/>
            </a:xfrm>
            <a:custGeom>
              <a:avLst/>
              <a:gdLst/>
              <a:ahLst/>
              <a:cxnLst/>
              <a:rect l="l" t="t" r="r" b="b"/>
              <a:pathLst>
                <a:path w="861" h="1300" extrusionOk="0">
                  <a:moveTo>
                    <a:pt x="0" y="0"/>
                  </a:moveTo>
                  <a:lnTo>
                    <a:pt x="0" y="1299"/>
                  </a:lnTo>
                  <a:lnTo>
                    <a:pt x="861" y="1299"/>
                  </a:lnTo>
                  <a:lnTo>
                    <a:pt x="861"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31"/>
            <p:cNvSpPr/>
            <p:nvPr/>
          </p:nvSpPr>
          <p:spPr>
            <a:xfrm>
              <a:off x="2700261" y="1678538"/>
              <a:ext cx="29609" cy="19878"/>
            </a:xfrm>
            <a:custGeom>
              <a:avLst/>
              <a:gdLst/>
              <a:ahLst/>
              <a:cxnLst/>
              <a:rect l="l" t="t" r="r" b="b"/>
              <a:pathLst>
                <a:path w="1284" h="862" extrusionOk="0">
                  <a:moveTo>
                    <a:pt x="0" y="0"/>
                  </a:moveTo>
                  <a:lnTo>
                    <a:pt x="0" y="862"/>
                  </a:lnTo>
                  <a:lnTo>
                    <a:pt x="1283" y="862"/>
                  </a:lnTo>
                  <a:lnTo>
                    <a:pt x="1283"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31"/>
            <p:cNvSpPr/>
            <p:nvPr/>
          </p:nvSpPr>
          <p:spPr>
            <a:xfrm>
              <a:off x="2903973" y="1808089"/>
              <a:ext cx="35213" cy="35213"/>
            </a:xfrm>
            <a:custGeom>
              <a:avLst/>
              <a:gdLst/>
              <a:ahLst/>
              <a:cxnLst/>
              <a:rect l="l" t="t" r="r" b="b"/>
              <a:pathLst>
                <a:path w="1527" h="1527" extrusionOk="0">
                  <a:moveTo>
                    <a:pt x="620" y="0"/>
                  </a:moveTo>
                  <a:lnTo>
                    <a:pt x="1" y="605"/>
                  </a:lnTo>
                  <a:lnTo>
                    <a:pt x="922" y="1526"/>
                  </a:lnTo>
                  <a:lnTo>
                    <a:pt x="1527" y="922"/>
                  </a:lnTo>
                  <a:lnTo>
                    <a:pt x="620" y="0"/>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31"/>
            <p:cNvSpPr/>
            <p:nvPr/>
          </p:nvSpPr>
          <p:spPr>
            <a:xfrm>
              <a:off x="2938471" y="1776059"/>
              <a:ext cx="29978" cy="20201"/>
            </a:xfrm>
            <a:custGeom>
              <a:avLst/>
              <a:gdLst/>
              <a:ahLst/>
              <a:cxnLst/>
              <a:rect l="l" t="t" r="r" b="b"/>
              <a:pathLst>
                <a:path w="1300" h="876" extrusionOk="0">
                  <a:moveTo>
                    <a:pt x="0" y="0"/>
                  </a:moveTo>
                  <a:lnTo>
                    <a:pt x="0" y="876"/>
                  </a:lnTo>
                  <a:lnTo>
                    <a:pt x="1299" y="876"/>
                  </a:lnTo>
                  <a:lnTo>
                    <a:pt x="1299" y="0"/>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31"/>
            <p:cNvSpPr/>
            <p:nvPr/>
          </p:nvSpPr>
          <p:spPr>
            <a:xfrm>
              <a:off x="2873003" y="1841526"/>
              <a:ext cx="19855" cy="29978"/>
            </a:xfrm>
            <a:custGeom>
              <a:avLst/>
              <a:gdLst/>
              <a:ahLst/>
              <a:cxnLst/>
              <a:rect l="l" t="t" r="r" b="b"/>
              <a:pathLst>
                <a:path w="861" h="1300" extrusionOk="0">
                  <a:moveTo>
                    <a:pt x="0" y="0"/>
                  </a:moveTo>
                  <a:lnTo>
                    <a:pt x="0" y="1299"/>
                  </a:lnTo>
                  <a:lnTo>
                    <a:pt x="860" y="1299"/>
                  </a:lnTo>
                  <a:lnTo>
                    <a:pt x="860" y="0"/>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31"/>
            <p:cNvSpPr/>
            <p:nvPr/>
          </p:nvSpPr>
          <p:spPr>
            <a:xfrm>
              <a:off x="2883081" y="1571978"/>
              <a:ext cx="88158" cy="88481"/>
            </a:xfrm>
            <a:custGeom>
              <a:avLst/>
              <a:gdLst/>
              <a:ahLst/>
              <a:cxnLst/>
              <a:rect l="l" t="t" r="r" b="b"/>
              <a:pathLst>
                <a:path w="3823" h="3837" extrusionOk="0">
                  <a:moveTo>
                    <a:pt x="2614" y="0"/>
                  </a:moveTo>
                  <a:lnTo>
                    <a:pt x="0" y="2613"/>
                  </a:lnTo>
                  <a:lnTo>
                    <a:pt x="348" y="3550"/>
                  </a:lnTo>
                  <a:lnTo>
                    <a:pt x="1209" y="3836"/>
                  </a:lnTo>
                  <a:lnTo>
                    <a:pt x="2477" y="2869"/>
                  </a:lnTo>
                  <a:lnTo>
                    <a:pt x="3822" y="1224"/>
                  </a:lnTo>
                  <a:lnTo>
                    <a:pt x="26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31"/>
            <p:cNvSpPr/>
            <p:nvPr/>
          </p:nvSpPr>
          <p:spPr>
            <a:xfrm>
              <a:off x="2910937" y="1600180"/>
              <a:ext cx="88481" cy="88481"/>
            </a:xfrm>
            <a:custGeom>
              <a:avLst/>
              <a:gdLst/>
              <a:ahLst/>
              <a:cxnLst/>
              <a:rect l="l" t="t" r="r" b="b"/>
              <a:pathLst>
                <a:path w="3837" h="3837" extrusionOk="0">
                  <a:moveTo>
                    <a:pt x="2614" y="1"/>
                  </a:moveTo>
                  <a:lnTo>
                    <a:pt x="1" y="2613"/>
                  </a:lnTo>
                  <a:lnTo>
                    <a:pt x="409" y="3459"/>
                  </a:lnTo>
                  <a:lnTo>
                    <a:pt x="1225" y="3837"/>
                  </a:lnTo>
                  <a:lnTo>
                    <a:pt x="3837" y="1224"/>
                  </a:lnTo>
                  <a:lnTo>
                    <a:pt x="26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31"/>
            <p:cNvSpPr/>
            <p:nvPr/>
          </p:nvSpPr>
          <p:spPr>
            <a:xfrm>
              <a:off x="2668208" y="1786851"/>
              <a:ext cx="88135" cy="88481"/>
            </a:xfrm>
            <a:custGeom>
              <a:avLst/>
              <a:gdLst/>
              <a:ahLst/>
              <a:cxnLst/>
              <a:rect l="l" t="t" r="r" b="b"/>
              <a:pathLst>
                <a:path w="3822" h="3837" extrusionOk="0">
                  <a:moveTo>
                    <a:pt x="2598" y="1"/>
                  </a:moveTo>
                  <a:lnTo>
                    <a:pt x="1" y="2613"/>
                  </a:lnTo>
                  <a:lnTo>
                    <a:pt x="1209" y="3837"/>
                  </a:lnTo>
                  <a:lnTo>
                    <a:pt x="2764" y="2568"/>
                  </a:lnTo>
                  <a:lnTo>
                    <a:pt x="3821" y="1224"/>
                  </a:lnTo>
                  <a:lnTo>
                    <a:pt x="3368" y="408"/>
                  </a:lnTo>
                  <a:lnTo>
                    <a:pt x="25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31"/>
            <p:cNvSpPr/>
            <p:nvPr/>
          </p:nvSpPr>
          <p:spPr>
            <a:xfrm>
              <a:off x="2696087" y="1815053"/>
              <a:ext cx="88481" cy="88481"/>
            </a:xfrm>
            <a:custGeom>
              <a:avLst/>
              <a:gdLst/>
              <a:ahLst/>
              <a:cxnLst/>
              <a:rect l="l" t="t" r="r" b="b"/>
              <a:pathLst>
                <a:path w="3837" h="3837" extrusionOk="0">
                  <a:moveTo>
                    <a:pt x="2612" y="1"/>
                  </a:moveTo>
                  <a:lnTo>
                    <a:pt x="0" y="2614"/>
                  </a:lnTo>
                  <a:lnTo>
                    <a:pt x="1223" y="3837"/>
                  </a:lnTo>
                  <a:lnTo>
                    <a:pt x="3836" y="1224"/>
                  </a:lnTo>
                  <a:lnTo>
                    <a:pt x="3337" y="318"/>
                  </a:lnTo>
                  <a:lnTo>
                    <a:pt x="26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31"/>
            <p:cNvSpPr/>
            <p:nvPr/>
          </p:nvSpPr>
          <p:spPr>
            <a:xfrm>
              <a:off x="2700261" y="1702590"/>
              <a:ext cx="112487" cy="112487"/>
            </a:xfrm>
            <a:custGeom>
              <a:avLst/>
              <a:gdLst/>
              <a:ahLst/>
              <a:cxnLst/>
              <a:rect l="l" t="t" r="r" b="b"/>
              <a:pathLst>
                <a:path w="4878" h="4878" extrusionOk="0">
                  <a:moveTo>
                    <a:pt x="2431" y="0"/>
                  </a:moveTo>
                  <a:lnTo>
                    <a:pt x="0" y="2447"/>
                  </a:lnTo>
                  <a:lnTo>
                    <a:pt x="2431" y="4878"/>
                  </a:lnTo>
                  <a:lnTo>
                    <a:pt x="4243" y="3639"/>
                  </a:lnTo>
                  <a:lnTo>
                    <a:pt x="4878" y="2447"/>
                  </a:lnTo>
                  <a:lnTo>
                    <a:pt x="3821" y="1087"/>
                  </a:lnTo>
                  <a:lnTo>
                    <a:pt x="2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31"/>
            <p:cNvSpPr/>
            <p:nvPr/>
          </p:nvSpPr>
          <p:spPr>
            <a:xfrm>
              <a:off x="2756320" y="1758994"/>
              <a:ext cx="112510" cy="112510"/>
            </a:xfrm>
            <a:custGeom>
              <a:avLst/>
              <a:gdLst/>
              <a:ahLst/>
              <a:cxnLst/>
              <a:rect l="l" t="t" r="r" b="b"/>
              <a:pathLst>
                <a:path w="4879" h="4879" extrusionOk="0">
                  <a:moveTo>
                    <a:pt x="2447" y="1"/>
                  </a:moveTo>
                  <a:lnTo>
                    <a:pt x="0" y="2432"/>
                  </a:lnTo>
                  <a:lnTo>
                    <a:pt x="2447" y="4878"/>
                  </a:lnTo>
                  <a:lnTo>
                    <a:pt x="4879" y="2432"/>
                  </a:lnTo>
                  <a:lnTo>
                    <a:pt x="3882" y="1088"/>
                  </a:lnTo>
                  <a:lnTo>
                    <a:pt x="24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31"/>
            <p:cNvSpPr/>
            <p:nvPr/>
          </p:nvSpPr>
          <p:spPr>
            <a:xfrm>
              <a:off x="2798473" y="1618305"/>
              <a:ext cx="112487" cy="98558"/>
            </a:xfrm>
            <a:custGeom>
              <a:avLst/>
              <a:gdLst/>
              <a:ahLst/>
              <a:cxnLst/>
              <a:rect l="l" t="t" r="r" b="b"/>
              <a:pathLst>
                <a:path w="4878" h="4274" extrusionOk="0">
                  <a:moveTo>
                    <a:pt x="3051" y="0"/>
                  </a:moveTo>
                  <a:lnTo>
                    <a:pt x="1843" y="1223"/>
                  </a:lnTo>
                  <a:lnTo>
                    <a:pt x="1223" y="604"/>
                  </a:lnTo>
                  <a:lnTo>
                    <a:pt x="0" y="1827"/>
                  </a:lnTo>
                  <a:lnTo>
                    <a:pt x="1072" y="3262"/>
                  </a:lnTo>
                  <a:lnTo>
                    <a:pt x="2447" y="4274"/>
                  </a:lnTo>
                  <a:lnTo>
                    <a:pt x="3866" y="3428"/>
                  </a:lnTo>
                  <a:lnTo>
                    <a:pt x="4878" y="1827"/>
                  </a:lnTo>
                  <a:lnTo>
                    <a:pt x="3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31"/>
            <p:cNvSpPr/>
            <p:nvPr/>
          </p:nvSpPr>
          <p:spPr>
            <a:xfrm>
              <a:off x="2854878" y="1660436"/>
              <a:ext cx="98581" cy="112510"/>
            </a:xfrm>
            <a:custGeom>
              <a:avLst/>
              <a:gdLst/>
              <a:ahLst/>
              <a:cxnLst/>
              <a:rect l="l" t="t" r="r" b="b"/>
              <a:pathLst>
                <a:path w="4275" h="4879" extrusionOk="0">
                  <a:moveTo>
                    <a:pt x="2432" y="0"/>
                  </a:moveTo>
                  <a:lnTo>
                    <a:pt x="1" y="2447"/>
                  </a:lnTo>
                  <a:lnTo>
                    <a:pt x="967" y="3852"/>
                  </a:lnTo>
                  <a:lnTo>
                    <a:pt x="2447" y="4879"/>
                  </a:lnTo>
                  <a:lnTo>
                    <a:pt x="3656" y="3655"/>
                  </a:lnTo>
                  <a:lnTo>
                    <a:pt x="3051" y="3051"/>
                  </a:lnTo>
                  <a:lnTo>
                    <a:pt x="4274" y="1828"/>
                  </a:lnTo>
                  <a:lnTo>
                    <a:pt x="24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31"/>
            <p:cNvSpPr/>
            <p:nvPr/>
          </p:nvSpPr>
          <p:spPr>
            <a:xfrm>
              <a:off x="2763284" y="1751661"/>
              <a:ext cx="35213" cy="35213"/>
            </a:xfrm>
            <a:custGeom>
              <a:avLst/>
              <a:gdLst/>
              <a:ahLst/>
              <a:cxnLst/>
              <a:rect l="l" t="t" r="r" b="b"/>
              <a:pathLst>
                <a:path w="1527" h="1527" extrusionOk="0">
                  <a:moveTo>
                    <a:pt x="620" y="1"/>
                  </a:moveTo>
                  <a:lnTo>
                    <a:pt x="0" y="621"/>
                  </a:lnTo>
                  <a:lnTo>
                    <a:pt x="922" y="1527"/>
                  </a:lnTo>
                  <a:lnTo>
                    <a:pt x="1510" y="1511"/>
                  </a:lnTo>
                  <a:lnTo>
                    <a:pt x="1526" y="923"/>
                  </a:lnTo>
                  <a:lnTo>
                    <a:pt x="620" y="1"/>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31"/>
            <p:cNvSpPr/>
            <p:nvPr/>
          </p:nvSpPr>
          <p:spPr>
            <a:xfrm>
              <a:off x="2784545" y="1772923"/>
              <a:ext cx="35167" cy="35190"/>
            </a:xfrm>
            <a:custGeom>
              <a:avLst/>
              <a:gdLst/>
              <a:ahLst/>
              <a:cxnLst/>
              <a:rect l="l" t="t" r="r" b="b"/>
              <a:pathLst>
                <a:path w="1525" h="1526" extrusionOk="0">
                  <a:moveTo>
                    <a:pt x="604" y="1"/>
                  </a:moveTo>
                  <a:lnTo>
                    <a:pt x="0" y="605"/>
                  </a:lnTo>
                  <a:lnTo>
                    <a:pt x="906" y="1525"/>
                  </a:lnTo>
                  <a:lnTo>
                    <a:pt x="1525" y="921"/>
                  </a:lnTo>
                  <a:lnTo>
                    <a:pt x="604"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31"/>
            <p:cNvSpPr/>
            <p:nvPr/>
          </p:nvSpPr>
          <p:spPr>
            <a:xfrm>
              <a:off x="2784545" y="1660436"/>
              <a:ext cx="70356" cy="70356"/>
            </a:xfrm>
            <a:custGeom>
              <a:avLst/>
              <a:gdLst/>
              <a:ahLst/>
              <a:cxnLst/>
              <a:rect l="l" t="t" r="r" b="b"/>
              <a:pathLst>
                <a:path w="3051" h="3051" extrusionOk="0">
                  <a:moveTo>
                    <a:pt x="604" y="0"/>
                  </a:moveTo>
                  <a:lnTo>
                    <a:pt x="0" y="604"/>
                  </a:lnTo>
                  <a:lnTo>
                    <a:pt x="2447" y="3051"/>
                  </a:lnTo>
                  <a:lnTo>
                    <a:pt x="3051" y="3006"/>
                  </a:lnTo>
                  <a:lnTo>
                    <a:pt x="3051" y="2447"/>
                  </a:lnTo>
                  <a:lnTo>
                    <a:pt x="604"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31"/>
            <p:cNvSpPr/>
            <p:nvPr/>
          </p:nvSpPr>
          <p:spPr>
            <a:xfrm>
              <a:off x="2840950" y="1716841"/>
              <a:ext cx="70379" cy="70033"/>
            </a:xfrm>
            <a:custGeom>
              <a:avLst/>
              <a:gdLst/>
              <a:ahLst/>
              <a:cxnLst/>
              <a:rect l="l" t="t" r="r" b="b"/>
              <a:pathLst>
                <a:path w="3052" h="3037" extrusionOk="0">
                  <a:moveTo>
                    <a:pt x="605" y="1"/>
                  </a:moveTo>
                  <a:lnTo>
                    <a:pt x="1" y="605"/>
                  </a:lnTo>
                  <a:lnTo>
                    <a:pt x="2432" y="3037"/>
                  </a:lnTo>
                  <a:lnTo>
                    <a:pt x="3051" y="2433"/>
                  </a:lnTo>
                  <a:lnTo>
                    <a:pt x="605"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31"/>
            <p:cNvSpPr/>
            <p:nvPr/>
          </p:nvSpPr>
          <p:spPr>
            <a:xfrm>
              <a:off x="2756320" y="1688638"/>
              <a:ext cx="70356" cy="70379"/>
            </a:xfrm>
            <a:custGeom>
              <a:avLst/>
              <a:gdLst/>
              <a:ahLst/>
              <a:cxnLst/>
              <a:rect l="l" t="t" r="r" b="b"/>
              <a:pathLst>
                <a:path w="3051" h="3052" extrusionOk="0">
                  <a:moveTo>
                    <a:pt x="620" y="1"/>
                  </a:moveTo>
                  <a:lnTo>
                    <a:pt x="0" y="605"/>
                  </a:lnTo>
                  <a:lnTo>
                    <a:pt x="2447" y="3052"/>
                  </a:lnTo>
                  <a:lnTo>
                    <a:pt x="3036" y="3021"/>
                  </a:lnTo>
                  <a:lnTo>
                    <a:pt x="3051" y="2432"/>
                  </a:lnTo>
                  <a:lnTo>
                    <a:pt x="620"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31"/>
            <p:cNvSpPr/>
            <p:nvPr/>
          </p:nvSpPr>
          <p:spPr>
            <a:xfrm>
              <a:off x="2812725" y="1744697"/>
              <a:ext cx="70379" cy="70379"/>
            </a:xfrm>
            <a:custGeom>
              <a:avLst/>
              <a:gdLst/>
              <a:ahLst/>
              <a:cxnLst/>
              <a:rect l="l" t="t" r="r" b="b"/>
              <a:pathLst>
                <a:path w="3052" h="3052" extrusionOk="0">
                  <a:moveTo>
                    <a:pt x="605" y="1"/>
                  </a:moveTo>
                  <a:lnTo>
                    <a:pt x="1" y="621"/>
                  </a:lnTo>
                  <a:lnTo>
                    <a:pt x="2433" y="3052"/>
                  </a:lnTo>
                  <a:lnTo>
                    <a:pt x="3051" y="2447"/>
                  </a:lnTo>
                  <a:lnTo>
                    <a:pt x="605"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4" name="Google Shape;4634;p31"/>
          <p:cNvGrpSpPr/>
          <p:nvPr/>
        </p:nvGrpSpPr>
        <p:grpSpPr>
          <a:xfrm>
            <a:off x="6951280" y="1264928"/>
            <a:ext cx="224305" cy="331580"/>
            <a:chOff x="2026355" y="2190839"/>
            <a:chExt cx="224305" cy="331580"/>
          </a:xfrm>
        </p:grpSpPr>
        <p:sp>
          <p:nvSpPr>
            <p:cNvPr id="4635" name="Google Shape;4635;p31"/>
            <p:cNvSpPr/>
            <p:nvPr/>
          </p:nvSpPr>
          <p:spPr>
            <a:xfrm>
              <a:off x="2104367" y="2282088"/>
              <a:ext cx="26150" cy="51908"/>
            </a:xfrm>
            <a:custGeom>
              <a:avLst/>
              <a:gdLst/>
              <a:ahLst/>
              <a:cxnLst/>
              <a:rect l="l" t="t" r="r" b="b"/>
              <a:pathLst>
                <a:path w="1134" h="2251" extrusionOk="0">
                  <a:moveTo>
                    <a:pt x="423" y="1"/>
                  </a:moveTo>
                  <a:lnTo>
                    <a:pt x="0" y="272"/>
                  </a:lnTo>
                  <a:lnTo>
                    <a:pt x="0" y="1964"/>
                  </a:lnTo>
                  <a:lnTo>
                    <a:pt x="423" y="2250"/>
                  </a:lnTo>
                  <a:lnTo>
                    <a:pt x="846" y="1964"/>
                  </a:lnTo>
                  <a:lnTo>
                    <a:pt x="1134" y="1118"/>
                  </a:lnTo>
                  <a:lnTo>
                    <a:pt x="846" y="272"/>
                  </a:lnTo>
                  <a:lnTo>
                    <a:pt x="4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31"/>
            <p:cNvSpPr/>
            <p:nvPr/>
          </p:nvSpPr>
          <p:spPr>
            <a:xfrm>
              <a:off x="2123876" y="2282088"/>
              <a:ext cx="19509" cy="51908"/>
            </a:xfrm>
            <a:custGeom>
              <a:avLst/>
              <a:gdLst/>
              <a:ahLst/>
              <a:cxnLst/>
              <a:rect l="l" t="t" r="r" b="b"/>
              <a:pathLst>
                <a:path w="846" h="2251" extrusionOk="0">
                  <a:moveTo>
                    <a:pt x="453" y="1"/>
                  </a:moveTo>
                  <a:lnTo>
                    <a:pt x="0" y="272"/>
                  </a:lnTo>
                  <a:lnTo>
                    <a:pt x="0" y="1964"/>
                  </a:lnTo>
                  <a:lnTo>
                    <a:pt x="423" y="2250"/>
                  </a:lnTo>
                  <a:lnTo>
                    <a:pt x="846" y="1964"/>
                  </a:lnTo>
                  <a:lnTo>
                    <a:pt x="846" y="272"/>
                  </a:lnTo>
                  <a:lnTo>
                    <a:pt x="4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31"/>
            <p:cNvSpPr/>
            <p:nvPr/>
          </p:nvSpPr>
          <p:spPr>
            <a:xfrm>
              <a:off x="2104367" y="2190839"/>
              <a:ext cx="26150" cy="45636"/>
            </a:xfrm>
            <a:custGeom>
              <a:avLst/>
              <a:gdLst/>
              <a:ahLst/>
              <a:cxnLst/>
              <a:rect l="l" t="t" r="r" b="b"/>
              <a:pathLst>
                <a:path w="1134" h="1979" extrusionOk="0">
                  <a:moveTo>
                    <a:pt x="0" y="1"/>
                  </a:moveTo>
                  <a:lnTo>
                    <a:pt x="0" y="1692"/>
                  </a:lnTo>
                  <a:lnTo>
                    <a:pt x="423" y="1978"/>
                  </a:lnTo>
                  <a:lnTo>
                    <a:pt x="846" y="1692"/>
                  </a:lnTo>
                  <a:lnTo>
                    <a:pt x="1134" y="846"/>
                  </a:lnTo>
                  <a:lnTo>
                    <a:pt x="8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31"/>
            <p:cNvSpPr/>
            <p:nvPr/>
          </p:nvSpPr>
          <p:spPr>
            <a:xfrm>
              <a:off x="2123876" y="2190839"/>
              <a:ext cx="19509" cy="45636"/>
            </a:xfrm>
            <a:custGeom>
              <a:avLst/>
              <a:gdLst/>
              <a:ahLst/>
              <a:cxnLst/>
              <a:rect l="l" t="t" r="r" b="b"/>
              <a:pathLst>
                <a:path w="846" h="1979" extrusionOk="0">
                  <a:moveTo>
                    <a:pt x="0" y="1"/>
                  </a:moveTo>
                  <a:lnTo>
                    <a:pt x="0" y="1692"/>
                  </a:lnTo>
                  <a:lnTo>
                    <a:pt x="423" y="1978"/>
                  </a:lnTo>
                  <a:lnTo>
                    <a:pt x="846" y="1692"/>
                  </a:lnTo>
                  <a:lnTo>
                    <a:pt x="8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31"/>
            <p:cNvSpPr/>
            <p:nvPr/>
          </p:nvSpPr>
          <p:spPr>
            <a:xfrm>
              <a:off x="2036110" y="2229857"/>
              <a:ext cx="97521" cy="58526"/>
            </a:xfrm>
            <a:custGeom>
              <a:avLst/>
              <a:gdLst/>
              <a:ahLst/>
              <a:cxnLst/>
              <a:rect l="l" t="t" r="r" b="b"/>
              <a:pathLst>
                <a:path w="4229" h="2538" extrusionOk="0">
                  <a:moveTo>
                    <a:pt x="423" y="0"/>
                  </a:moveTo>
                  <a:lnTo>
                    <a:pt x="0" y="1269"/>
                  </a:lnTo>
                  <a:lnTo>
                    <a:pt x="423" y="2537"/>
                  </a:lnTo>
                  <a:lnTo>
                    <a:pt x="3806" y="2537"/>
                  </a:lnTo>
                  <a:lnTo>
                    <a:pt x="4229" y="1269"/>
                  </a:lnTo>
                  <a:lnTo>
                    <a:pt x="3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31"/>
            <p:cNvSpPr/>
            <p:nvPr/>
          </p:nvSpPr>
          <p:spPr>
            <a:xfrm>
              <a:off x="2123876" y="2214153"/>
              <a:ext cx="114931" cy="90257"/>
            </a:xfrm>
            <a:custGeom>
              <a:avLst/>
              <a:gdLst/>
              <a:ahLst/>
              <a:cxnLst/>
              <a:rect l="l" t="t" r="r" b="b"/>
              <a:pathLst>
                <a:path w="4984" h="3914" extrusionOk="0">
                  <a:moveTo>
                    <a:pt x="4652" y="1"/>
                  </a:moveTo>
                  <a:cubicBezTo>
                    <a:pt x="3252" y="611"/>
                    <a:pt x="1693" y="690"/>
                    <a:pt x="767" y="690"/>
                  </a:cubicBezTo>
                  <a:cubicBezTo>
                    <a:pt x="440" y="690"/>
                    <a:pt x="192" y="680"/>
                    <a:pt x="58" y="680"/>
                  </a:cubicBezTo>
                  <a:cubicBezTo>
                    <a:pt x="35" y="680"/>
                    <a:pt x="16" y="680"/>
                    <a:pt x="0" y="681"/>
                  </a:cubicBezTo>
                  <a:lnTo>
                    <a:pt x="0" y="3218"/>
                  </a:lnTo>
                  <a:cubicBezTo>
                    <a:pt x="36" y="3221"/>
                    <a:pt x="87" y="3222"/>
                    <a:pt x="151" y="3222"/>
                  </a:cubicBezTo>
                  <a:cubicBezTo>
                    <a:pt x="278" y="3222"/>
                    <a:pt x="456" y="3218"/>
                    <a:pt x="674" y="3218"/>
                  </a:cubicBezTo>
                  <a:cubicBezTo>
                    <a:pt x="1587" y="3218"/>
                    <a:pt x="3197" y="3280"/>
                    <a:pt x="4652" y="3913"/>
                  </a:cubicBezTo>
                  <a:lnTo>
                    <a:pt x="4984" y="1904"/>
                  </a:lnTo>
                  <a:lnTo>
                    <a:pt x="46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31"/>
            <p:cNvSpPr/>
            <p:nvPr/>
          </p:nvSpPr>
          <p:spPr>
            <a:xfrm>
              <a:off x="2045864" y="2327354"/>
              <a:ext cx="84653" cy="73169"/>
            </a:xfrm>
            <a:custGeom>
              <a:avLst/>
              <a:gdLst/>
              <a:ahLst/>
              <a:cxnLst/>
              <a:rect l="l" t="t" r="r" b="b"/>
              <a:pathLst>
                <a:path w="3671" h="3173" extrusionOk="0">
                  <a:moveTo>
                    <a:pt x="967" y="1"/>
                  </a:moveTo>
                  <a:lnTo>
                    <a:pt x="0" y="2901"/>
                  </a:lnTo>
                  <a:lnTo>
                    <a:pt x="1828" y="3172"/>
                  </a:lnTo>
                  <a:lnTo>
                    <a:pt x="3383" y="2901"/>
                  </a:lnTo>
                  <a:lnTo>
                    <a:pt x="3671" y="1572"/>
                  </a:lnTo>
                  <a:lnTo>
                    <a:pt x="33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31"/>
            <p:cNvSpPr/>
            <p:nvPr/>
          </p:nvSpPr>
          <p:spPr>
            <a:xfrm>
              <a:off x="2123876" y="2327354"/>
              <a:ext cx="78035" cy="73169"/>
            </a:xfrm>
            <a:custGeom>
              <a:avLst/>
              <a:gdLst/>
              <a:ahLst/>
              <a:cxnLst/>
              <a:rect l="l" t="t" r="r" b="b"/>
              <a:pathLst>
                <a:path w="3384" h="3173" extrusionOk="0">
                  <a:moveTo>
                    <a:pt x="0" y="1"/>
                  </a:moveTo>
                  <a:lnTo>
                    <a:pt x="0" y="2901"/>
                  </a:lnTo>
                  <a:lnTo>
                    <a:pt x="1692" y="3172"/>
                  </a:lnTo>
                  <a:lnTo>
                    <a:pt x="3383" y="2901"/>
                  </a:lnTo>
                  <a:lnTo>
                    <a:pt x="24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31"/>
            <p:cNvSpPr/>
            <p:nvPr/>
          </p:nvSpPr>
          <p:spPr>
            <a:xfrm>
              <a:off x="2231128" y="2190839"/>
              <a:ext cx="19532" cy="136538"/>
            </a:xfrm>
            <a:custGeom>
              <a:avLst/>
              <a:gdLst/>
              <a:ahLst/>
              <a:cxnLst/>
              <a:rect l="l" t="t" r="r" b="b"/>
              <a:pathLst>
                <a:path w="847" h="5921" extrusionOk="0">
                  <a:moveTo>
                    <a:pt x="1" y="1"/>
                  </a:moveTo>
                  <a:lnTo>
                    <a:pt x="1" y="5921"/>
                  </a:lnTo>
                  <a:lnTo>
                    <a:pt x="846" y="5921"/>
                  </a:lnTo>
                  <a:lnTo>
                    <a:pt x="8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31"/>
            <p:cNvSpPr/>
            <p:nvPr/>
          </p:nvSpPr>
          <p:spPr>
            <a:xfrm>
              <a:off x="2026355" y="2210348"/>
              <a:ext cx="19532" cy="97544"/>
            </a:xfrm>
            <a:custGeom>
              <a:avLst/>
              <a:gdLst/>
              <a:ahLst/>
              <a:cxnLst/>
              <a:rect l="l" t="t" r="r" b="b"/>
              <a:pathLst>
                <a:path w="847" h="4230" extrusionOk="0">
                  <a:moveTo>
                    <a:pt x="0" y="0"/>
                  </a:moveTo>
                  <a:lnTo>
                    <a:pt x="0" y="4229"/>
                  </a:lnTo>
                  <a:lnTo>
                    <a:pt x="846" y="4229"/>
                  </a:lnTo>
                  <a:lnTo>
                    <a:pt x="8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31"/>
            <p:cNvSpPr/>
            <p:nvPr/>
          </p:nvSpPr>
          <p:spPr>
            <a:xfrm>
              <a:off x="2045864" y="2394228"/>
              <a:ext cx="84653" cy="118436"/>
            </a:xfrm>
            <a:custGeom>
              <a:avLst/>
              <a:gdLst/>
              <a:ahLst/>
              <a:cxnLst/>
              <a:rect l="l" t="t" r="r" b="b"/>
              <a:pathLst>
                <a:path w="3671" h="5136" extrusionOk="0">
                  <a:moveTo>
                    <a:pt x="0" y="1"/>
                  </a:moveTo>
                  <a:lnTo>
                    <a:pt x="0" y="1330"/>
                  </a:lnTo>
                  <a:lnTo>
                    <a:pt x="288" y="2598"/>
                  </a:lnTo>
                  <a:lnTo>
                    <a:pt x="0" y="3867"/>
                  </a:lnTo>
                  <a:lnTo>
                    <a:pt x="0" y="4712"/>
                  </a:lnTo>
                  <a:lnTo>
                    <a:pt x="1692" y="5135"/>
                  </a:lnTo>
                  <a:lnTo>
                    <a:pt x="3383" y="4712"/>
                  </a:lnTo>
                  <a:lnTo>
                    <a:pt x="3671" y="2719"/>
                  </a:lnTo>
                  <a:lnTo>
                    <a:pt x="33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31"/>
            <p:cNvSpPr/>
            <p:nvPr/>
          </p:nvSpPr>
          <p:spPr>
            <a:xfrm>
              <a:off x="2123876" y="2394228"/>
              <a:ext cx="78035" cy="118436"/>
            </a:xfrm>
            <a:custGeom>
              <a:avLst/>
              <a:gdLst/>
              <a:ahLst/>
              <a:cxnLst/>
              <a:rect l="l" t="t" r="r" b="b"/>
              <a:pathLst>
                <a:path w="3384" h="5136" extrusionOk="0">
                  <a:moveTo>
                    <a:pt x="0" y="1"/>
                  </a:moveTo>
                  <a:lnTo>
                    <a:pt x="0" y="4712"/>
                  </a:lnTo>
                  <a:lnTo>
                    <a:pt x="1692" y="5135"/>
                  </a:lnTo>
                  <a:lnTo>
                    <a:pt x="3383" y="4712"/>
                  </a:lnTo>
                  <a:lnTo>
                    <a:pt x="33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31"/>
            <p:cNvSpPr/>
            <p:nvPr/>
          </p:nvSpPr>
          <p:spPr>
            <a:xfrm>
              <a:off x="2045864" y="2424875"/>
              <a:ext cx="78035" cy="58526"/>
            </a:xfrm>
            <a:custGeom>
              <a:avLst/>
              <a:gdLst/>
              <a:ahLst/>
              <a:cxnLst/>
              <a:rect l="l" t="t" r="r" b="b"/>
              <a:pathLst>
                <a:path w="3384" h="2538" extrusionOk="0">
                  <a:moveTo>
                    <a:pt x="0" y="1"/>
                  </a:moveTo>
                  <a:lnTo>
                    <a:pt x="0" y="2538"/>
                  </a:lnTo>
                  <a:lnTo>
                    <a:pt x="3383" y="2538"/>
                  </a:lnTo>
                  <a:lnTo>
                    <a:pt x="3383" y="1"/>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31"/>
            <p:cNvSpPr/>
            <p:nvPr/>
          </p:nvSpPr>
          <p:spPr>
            <a:xfrm>
              <a:off x="2045864" y="2502887"/>
              <a:ext cx="78035" cy="19532"/>
            </a:xfrm>
            <a:custGeom>
              <a:avLst/>
              <a:gdLst/>
              <a:ahLst/>
              <a:cxnLst/>
              <a:rect l="l" t="t" r="r" b="b"/>
              <a:pathLst>
                <a:path w="3384" h="847" extrusionOk="0">
                  <a:moveTo>
                    <a:pt x="0" y="0"/>
                  </a:moveTo>
                  <a:lnTo>
                    <a:pt x="0" y="846"/>
                  </a:lnTo>
                  <a:lnTo>
                    <a:pt x="3383" y="846"/>
                  </a:lnTo>
                  <a:lnTo>
                    <a:pt x="3383"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31"/>
            <p:cNvSpPr/>
            <p:nvPr/>
          </p:nvSpPr>
          <p:spPr>
            <a:xfrm>
              <a:off x="2123876" y="2502887"/>
              <a:ext cx="78035" cy="19532"/>
            </a:xfrm>
            <a:custGeom>
              <a:avLst/>
              <a:gdLst/>
              <a:ahLst/>
              <a:cxnLst/>
              <a:rect l="l" t="t" r="r" b="b"/>
              <a:pathLst>
                <a:path w="3384" h="847" extrusionOk="0">
                  <a:moveTo>
                    <a:pt x="0" y="0"/>
                  </a:moveTo>
                  <a:lnTo>
                    <a:pt x="0" y="846"/>
                  </a:lnTo>
                  <a:lnTo>
                    <a:pt x="3383" y="846"/>
                  </a:lnTo>
                  <a:lnTo>
                    <a:pt x="3383"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0" name="Google Shape;4650;p31"/>
          <p:cNvGrpSpPr/>
          <p:nvPr/>
        </p:nvGrpSpPr>
        <p:grpSpPr>
          <a:xfrm>
            <a:off x="1944231" y="3003640"/>
            <a:ext cx="273053" cy="331211"/>
            <a:chOff x="2001981" y="2810046"/>
            <a:chExt cx="273053" cy="331211"/>
          </a:xfrm>
        </p:grpSpPr>
        <p:sp>
          <p:nvSpPr>
            <p:cNvPr id="4651" name="Google Shape;4651;p31"/>
            <p:cNvSpPr/>
            <p:nvPr/>
          </p:nvSpPr>
          <p:spPr>
            <a:xfrm>
              <a:off x="2044135" y="2810046"/>
              <a:ext cx="120512" cy="315899"/>
            </a:xfrm>
            <a:custGeom>
              <a:avLst/>
              <a:gdLst/>
              <a:ahLst/>
              <a:cxnLst/>
              <a:rect l="l" t="t" r="r" b="b"/>
              <a:pathLst>
                <a:path w="5226" h="13699" extrusionOk="0">
                  <a:moveTo>
                    <a:pt x="287" y="1"/>
                  </a:moveTo>
                  <a:lnTo>
                    <a:pt x="0" y="6737"/>
                  </a:lnTo>
                  <a:lnTo>
                    <a:pt x="287" y="12671"/>
                  </a:lnTo>
                  <a:lnTo>
                    <a:pt x="2401" y="13698"/>
                  </a:lnTo>
                  <a:lnTo>
                    <a:pt x="4938" y="12671"/>
                  </a:lnTo>
                  <a:lnTo>
                    <a:pt x="5226" y="6479"/>
                  </a:lnTo>
                  <a:lnTo>
                    <a:pt x="4938" y="1"/>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31"/>
            <p:cNvSpPr/>
            <p:nvPr/>
          </p:nvSpPr>
          <p:spPr>
            <a:xfrm>
              <a:off x="2248908" y="2810046"/>
              <a:ext cx="26127" cy="298835"/>
            </a:xfrm>
            <a:custGeom>
              <a:avLst/>
              <a:gdLst/>
              <a:ahLst/>
              <a:cxnLst/>
              <a:rect l="l" t="t" r="r" b="b"/>
              <a:pathLst>
                <a:path w="1133" h="12959" extrusionOk="0">
                  <a:moveTo>
                    <a:pt x="287" y="1"/>
                  </a:moveTo>
                  <a:lnTo>
                    <a:pt x="0" y="6253"/>
                  </a:lnTo>
                  <a:lnTo>
                    <a:pt x="287" y="12671"/>
                  </a:lnTo>
                  <a:lnTo>
                    <a:pt x="756" y="12959"/>
                  </a:lnTo>
                  <a:lnTo>
                    <a:pt x="1133" y="12671"/>
                  </a:lnTo>
                  <a:lnTo>
                    <a:pt x="1133" y="1"/>
                  </a:lnTo>
                  <a:close/>
                </a:path>
              </a:pathLst>
            </a:custGeom>
            <a:solidFill>
              <a:srgbClr val="707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31"/>
            <p:cNvSpPr/>
            <p:nvPr/>
          </p:nvSpPr>
          <p:spPr>
            <a:xfrm>
              <a:off x="2158005" y="2810046"/>
              <a:ext cx="97521" cy="301256"/>
            </a:xfrm>
            <a:custGeom>
              <a:avLst/>
              <a:gdLst/>
              <a:ahLst/>
              <a:cxnLst/>
              <a:rect l="l" t="t" r="r" b="b"/>
              <a:pathLst>
                <a:path w="4229" h="13064" extrusionOk="0">
                  <a:moveTo>
                    <a:pt x="0" y="1"/>
                  </a:moveTo>
                  <a:lnTo>
                    <a:pt x="0" y="12671"/>
                  </a:lnTo>
                  <a:lnTo>
                    <a:pt x="2114" y="13064"/>
                  </a:lnTo>
                  <a:lnTo>
                    <a:pt x="4229" y="12671"/>
                  </a:lnTo>
                  <a:lnTo>
                    <a:pt x="4229" y="1"/>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31"/>
            <p:cNvSpPr/>
            <p:nvPr/>
          </p:nvSpPr>
          <p:spPr>
            <a:xfrm>
              <a:off x="2001981" y="2810046"/>
              <a:ext cx="48772" cy="311702"/>
            </a:xfrm>
            <a:custGeom>
              <a:avLst/>
              <a:gdLst/>
              <a:ahLst/>
              <a:cxnLst/>
              <a:rect l="l" t="t" r="r" b="b"/>
              <a:pathLst>
                <a:path w="2115" h="13517" extrusionOk="0">
                  <a:moveTo>
                    <a:pt x="0" y="1"/>
                  </a:moveTo>
                  <a:lnTo>
                    <a:pt x="0" y="13517"/>
                  </a:lnTo>
                  <a:lnTo>
                    <a:pt x="2115" y="12671"/>
                  </a:lnTo>
                  <a:lnTo>
                    <a:pt x="2115" y="1"/>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31"/>
            <p:cNvSpPr/>
            <p:nvPr/>
          </p:nvSpPr>
          <p:spPr>
            <a:xfrm>
              <a:off x="2089747" y="2849064"/>
              <a:ext cx="74899" cy="126415"/>
            </a:xfrm>
            <a:custGeom>
              <a:avLst/>
              <a:gdLst/>
              <a:ahLst/>
              <a:cxnLst/>
              <a:rect l="l" t="t" r="r" b="b"/>
              <a:pathLst>
                <a:path w="3248" h="5482" extrusionOk="0">
                  <a:moveTo>
                    <a:pt x="0" y="0"/>
                  </a:moveTo>
                  <a:lnTo>
                    <a:pt x="0" y="5482"/>
                  </a:lnTo>
                  <a:lnTo>
                    <a:pt x="2960" y="5482"/>
                  </a:lnTo>
                  <a:lnTo>
                    <a:pt x="3248" y="4425"/>
                  </a:lnTo>
                  <a:lnTo>
                    <a:pt x="2960" y="3368"/>
                  </a:lnTo>
                  <a:lnTo>
                    <a:pt x="2114" y="3368"/>
                  </a:lnTo>
                  <a:lnTo>
                    <a:pt x="21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31"/>
            <p:cNvSpPr/>
            <p:nvPr/>
          </p:nvSpPr>
          <p:spPr>
            <a:xfrm>
              <a:off x="2158005" y="2926707"/>
              <a:ext cx="68281" cy="48772"/>
            </a:xfrm>
            <a:custGeom>
              <a:avLst/>
              <a:gdLst/>
              <a:ahLst/>
              <a:cxnLst/>
              <a:rect l="l" t="t" r="r" b="b"/>
              <a:pathLst>
                <a:path w="2961" h="2115" extrusionOk="0">
                  <a:moveTo>
                    <a:pt x="0" y="1"/>
                  </a:moveTo>
                  <a:lnTo>
                    <a:pt x="0" y="2115"/>
                  </a:lnTo>
                  <a:lnTo>
                    <a:pt x="2960" y="2115"/>
                  </a:lnTo>
                  <a:lnTo>
                    <a:pt x="29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31"/>
            <p:cNvSpPr/>
            <p:nvPr/>
          </p:nvSpPr>
          <p:spPr>
            <a:xfrm>
              <a:off x="2089747" y="3004719"/>
              <a:ext cx="74899" cy="19532"/>
            </a:xfrm>
            <a:custGeom>
              <a:avLst/>
              <a:gdLst/>
              <a:ahLst/>
              <a:cxnLst/>
              <a:rect l="l" t="t" r="r" b="b"/>
              <a:pathLst>
                <a:path w="3248" h="847" extrusionOk="0">
                  <a:moveTo>
                    <a:pt x="0" y="1"/>
                  </a:moveTo>
                  <a:lnTo>
                    <a:pt x="0" y="846"/>
                  </a:lnTo>
                  <a:lnTo>
                    <a:pt x="2960" y="846"/>
                  </a:lnTo>
                  <a:lnTo>
                    <a:pt x="3248" y="423"/>
                  </a:lnTo>
                  <a:lnTo>
                    <a:pt x="2960" y="1"/>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31"/>
            <p:cNvSpPr/>
            <p:nvPr/>
          </p:nvSpPr>
          <p:spPr>
            <a:xfrm>
              <a:off x="2158005" y="3004719"/>
              <a:ext cx="68281" cy="19532"/>
            </a:xfrm>
            <a:custGeom>
              <a:avLst/>
              <a:gdLst/>
              <a:ahLst/>
              <a:cxnLst/>
              <a:rect l="l" t="t" r="r" b="b"/>
              <a:pathLst>
                <a:path w="2961" h="847" extrusionOk="0">
                  <a:moveTo>
                    <a:pt x="0" y="1"/>
                  </a:moveTo>
                  <a:lnTo>
                    <a:pt x="0" y="846"/>
                  </a:lnTo>
                  <a:lnTo>
                    <a:pt x="2960" y="846"/>
                  </a:lnTo>
                  <a:lnTo>
                    <a:pt x="2960"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31"/>
            <p:cNvSpPr/>
            <p:nvPr/>
          </p:nvSpPr>
          <p:spPr>
            <a:xfrm>
              <a:off x="2089747" y="3043736"/>
              <a:ext cx="74899" cy="19509"/>
            </a:xfrm>
            <a:custGeom>
              <a:avLst/>
              <a:gdLst/>
              <a:ahLst/>
              <a:cxnLst/>
              <a:rect l="l" t="t" r="r" b="b"/>
              <a:pathLst>
                <a:path w="3248" h="846" extrusionOk="0">
                  <a:moveTo>
                    <a:pt x="0" y="0"/>
                  </a:moveTo>
                  <a:lnTo>
                    <a:pt x="0" y="846"/>
                  </a:lnTo>
                  <a:lnTo>
                    <a:pt x="2960" y="846"/>
                  </a:lnTo>
                  <a:lnTo>
                    <a:pt x="3248" y="423"/>
                  </a:lnTo>
                  <a:lnTo>
                    <a:pt x="2960"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31"/>
            <p:cNvSpPr/>
            <p:nvPr/>
          </p:nvSpPr>
          <p:spPr>
            <a:xfrm>
              <a:off x="2158005" y="3043736"/>
              <a:ext cx="68281" cy="19509"/>
            </a:xfrm>
            <a:custGeom>
              <a:avLst/>
              <a:gdLst/>
              <a:ahLst/>
              <a:cxnLst/>
              <a:rect l="l" t="t" r="r" b="b"/>
              <a:pathLst>
                <a:path w="2961" h="846" extrusionOk="0">
                  <a:moveTo>
                    <a:pt x="0" y="0"/>
                  </a:moveTo>
                  <a:lnTo>
                    <a:pt x="0" y="846"/>
                  </a:lnTo>
                  <a:lnTo>
                    <a:pt x="2960" y="846"/>
                  </a:lnTo>
                  <a:lnTo>
                    <a:pt x="2960"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31"/>
            <p:cNvSpPr/>
            <p:nvPr/>
          </p:nvSpPr>
          <p:spPr>
            <a:xfrm>
              <a:off x="2001981" y="3102239"/>
              <a:ext cx="162665" cy="39018"/>
            </a:xfrm>
            <a:custGeom>
              <a:avLst/>
              <a:gdLst/>
              <a:ahLst/>
              <a:cxnLst/>
              <a:rect l="l" t="t" r="r" b="b"/>
              <a:pathLst>
                <a:path w="7054" h="1692" extrusionOk="0">
                  <a:moveTo>
                    <a:pt x="846" y="0"/>
                  </a:moveTo>
                  <a:cubicBezTo>
                    <a:pt x="378" y="0"/>
                    <a:pt x="0" y="378"/>
                    <a:pt x="0" y="846"/>
                  </a:cubicBezTo>
                  <a:cubicBezTo>
                    <a:pt x="0" y="1315"/>
                    <a:pt x="378" y="1692"/>
                    <a:pt x="846" y="1692"/>
                  </a:cubicBezTo>
                  <a:lnTo>
                    <a:pt x="6766" y="1692"/>
                  </a:lnTo>
                  <a:lnTo>
                    <a:pt x="7054" y="1027"/>
                  </a:lnTo>
                  <a:lnTo>
                    <a:pt x="67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31"/>
            <p:cNvSpPr/>
            <p:nvPr/>
          </p:nvSpPr>
          <p:spPr>
            <a:xfrm>
              <a:off x="2158005" y="3102239"/>
              <a:ext cx="117029" cy="39018"/>
            </a:xfrm>
            <a:custGeom>
              <a:avLst/>
              <a:gdLst/>
              <a:ahLst/>
              <a:cxnLst/>
              <a:rect l="l" t="t" r="r" b="b"/>
              <a:pathLst>
                <a:path w="5075" h="1692" extrusionOk="0">
                  <a:moveTo>
                    <a:pt x="0" y="0"/>
                  </a:moveTo>
                  <a:lnTo>
                    <a:pt x="0" y="1692"/>
                  </a:lnTo>
                  <a:lnTo>
                    <a:pt x="5075" y="1692"/>
                  </a:lnTo>
                  <a:lnTo>
                    <a:pt x="5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3" name="Google Shape;4663;p31"/>
          <p:cNvGrpSpPr/>
          <p:nvPr/>
        </p:nvGrpSpPr>
        <p:grpSpPr>
          <a:xfrm>
            <a:off x="4406230" y="3008863"/>
            <a:ext cx="331580" cy="320765"/>
            <a:chOff x="1972718" y="3434142"/>
            <a:chExt cx="331580" cy="320765"/>
          </a:xfrm>
        </p:grpSpPr>
        <p:sp>
          <p:nvSpPr>
            <p:cNvPr id="4664" name="Google Shape;4664;p31"/>
            <p:cNvSpPr/>
            <p:nvPr/>
          </p:nvSpPr>
          <p:spPr>
            <a:xfrm>
              <a:off x="2009637" y="3547666"/>
              <a:ext cx="145601" cy="128882"/>
            </a:xfrm>
            <a:custGeom>
              <a:avLst/>
              <a:gdLst/>
              <a:ahLst/>
              <a:cxnLst/>
              <a:rect l="l" t="t" r="r" b="b"/>
              <a:pathLst>
                <a:path w="6314" h="5589" extrusionOk="0">
                  <a:moveTo>
                    <a:pt x="5544" y="1"/>
                  </a:moveTo>
                  <a:lnTo>
                    <a:pt x="0" y="5271"/>
                  </a:lnTo>
                  <a:lnTo>
                    <a:pt x="650" y="5589"/>
                  </a:lnTo>
                  <a:lnTo>
                    <a:pt x="1436" y="5271"/>
                  </a:lnTo>
                  <a:lnTo>
                    <a:pt x="4471" y="3066"/>
                  </a:lnTo>
                  <a:lnTo>
                    <a:pt x="6313" y="770"/>
                  </a:lnTo>
                  <a:lnTo>
                    <a:pt x="6238" y="76"/>
                  </a:lnTo>
                  <a:lnTo>
                    <a:pt x="55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31"/>
            <p:cNvSpPr/>
            <p:nvPr/>
          </p:nvSpPr>
          <p:spPr>
            <a:xfrm>
              <a:off x="2233573" y="3434142"/>
              <a:ext cx="47734" cy="44229"/>
            </a:xfrm>
            <a:custGeom>
              <a:avLst/>
              <a:gdLst/>
              <a:ahLst/>
              <a:cxnLst/>
              <a:rect l="l" t="t" r="r" b="b"/>
              <a:pathLst>
                <a:path w="2070" h="1918" extrusionOk="0">
                  <a:moveTo>
                    <a:pt x="1405" y="0"/>
                  </a:moveTo>
                  <a:lnTo>
                    <a:pt x="92" y="1314"/>
                  </a:lnTo>
                  <a:lnTo>
                    <a:pt x="1" y="1827"/>
                  </a:lnTo>
                  <a:lnTo>
                    <a:pt x="696" y="1918"/>
                  </a:lnTo>
                  <a:lnTo>
                    <a:pt x="1360" y="1616"/>
                  </a:lnTo>
                  <a:lnTo>
                    <a:pt x="2069" y="665"/>
                  </a:lnTo>
                  <a:lnTo>
                    <a:pt x="14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31"/>
            <p:cNvSpPr/>
            <p:nvPr/>
          </p:nvSpPr>
          <p:spPr>
            <a:xfrm>
              <a:off x="2249599" y="3449454"/>
              <a:ext cx="46697" cy="45313"/>
            </a:xfrm>
            <a:custGeom>
              <a:avLst/>
              <a:gdLst/>
              <a:ahLst/>
              <a:cxnLst/>
              <a:rect l="l" t="t" r="r" b="b"/>
              <a:pathLst>
                <a:path w="2025" h="1965" extrusionOk="0">
                  <a:moveTo>
                    <a:pt x="1374" y="1"/>
                  </a:moveTo>
                  <a:lnTo>
                    <a:pt x="1" y="1254"/>
                  </a:lnTo>
                  <a:lnTo>
                    <a:pt x="45" y="1904"/>
                  </a:lnTo>
                  <a:lnTo>
                    <a:pt x="710" y="1964"/>
                  </a:lnTo>
                  <a:lnTo>
                    <a:pt x="2024" y="650"/>
                  </a:lnTo>
                  <a:lnTo>
                    <a:pt x="13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31"/>
            <p:cNvSpPr/>
            <p:nvPr/>
          </p:nvSpPr>
          <p:spPr>
            <a:xfrm>
              <a:off x="2042728" y="3565423"/>
              <a:ext cx="132710" cy="111126"/>
            </a:xfrm>
            <a:custGeom>
              <a:avLst/>
              <a:gdLst/>
              <a:ahLst/>
              <a:cxnLst/>
              <a:rect l="l" t="t" r="r" b="b"/>
              <a:pathLst>
                <a:path w="5755" h="4819" extrusionOk="0">
                  <a:moveTo>
                    <a:pt x="4878" y="0"/>
                  </a:moveTo>
                  <a:lnTo>
                    <a:pt x="1" y="4501"/>
                  </a:lnTo>
                  <a:lnTo>
                    <a:pt x="801" y="4819"/>
                  </a:lnTo>
                  <a:lnTo>
                    <a:pt x="1813" y="4501"/>
                  </a:lnTo>
                  <a:lnTo>
                    <a:pt x="5754" y="862"/>
                  </a:lnTo>
                  <a:lnTo>
                    <a:pt x="5589" y="77"/>
                  </a:lnTo>
                  <a:lnTo>
                    <a:pt x="48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31"/>
            <p:cNvSpPr/>
            <p:nvPr/>
          </p:nvSpPr>
          <p:spPr>
            <a:xfrm>
              <a:off x="2122470" y="3441798"/>
              <a:ext cx="127153" cy="123648"/>
            </a:xfrm>
            <a:custGeom>
              <a:avLst/>
              <a:gdLst/>
              <a:ahLst/>
              <a:cxnLst/>
              <a:rect l="l" t="t" r="r" b="b"/>
              <a:pathLst>
                <a:path w="5514" h="5362" extrusionOk="0">
                  <a:moveTo>
                    <a:pt x="3927" y="1"/>
                  </a:moveTo>
                  <a:lnTo>
                    <a:pt x="1" y="3927"/>
                  </a:lnTo>
                  <a:lnTo>
                    <a:pt x="651" y="4592"/>
                  </a:lnTo>
                  <a:lnTo>
                    <a:pt x="1420" y="5361"/>
                  </a:lnTo>
                  <a:lnTo>
                    <a:pt x="3822" y="3746"/>
                  </a:lnTo>
                  <a:lnTo>
                    <a:pt x="5514" y="1586"/>
                  </a:lnTo>
                  <a:lnTo>
                    <a:pt x="4910" y="982"/>
                  </a:lnTo>
                  <a:lnTo>
                    <a:pt x="3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31"/>
            <p:cNvSpPr/>
            <p:nvPr/>
          </p:nvSpPr>
          <p:spPr>
            <a:xfrm>
              <a:off x="1972718" y="3669216"/>
              <a:ext cx="172766" cy="85691"/>
            </a:xfrm>
            <a:custGeom>
              <a:avLst/>
              <a:gdLst/>
              <a:ahLst/>
              <a:cxnLst/>
              <a:rect l="l" t="t" r="r" b="b"/>
              <a:pathLst>
                <a:path w="7492" h="3716" extrusionOk="0">
                  <a:moveTo>
                    <a:pt x="1601" y="0"/>
                  </a:moveTo>
                  <a:lnTo>
                    <a:pt x="1" y="3715"/>
                  </a:lnTo>
                  <a:lnTo>
                    <a:pt x="7189" y="3715"/>
                  </a:lnTo>
                  <a:lnTo>
                    <a:pt x="7491" y="1979"/>
                  </a:lnTo>
                  <a:lnTo>
                    <a:pt x="7189"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31"/>
            <p:cNvSpPr/>
            <p:nvPr/>
          </p:nvSpPr>
          <p:spPr>
            <a:xfrm>
              <a:off x="2138496" y="3669216"/>
              <a:ext cx="165801" cy="85691"/>
            </a:xfrm>
            <a:custGeom>
              <a:avLst/>
              <a:gdLst/>
              <a:ahLst/>
              <a:cxnLst/>
              <a:rect l="l" t="t" r="r" b="b"/>
              <a:pathLst>
                <a:path w="7190" h="3716" extrusionOk="0">
                  <a:moveTo>
                    <a:pt x="0" y="0"/>
                  </a:moveTo>
                  <a:lnTo>
                    <a:pt x="0" y="3715"/>
                  </a:lnTo>
                  <a:lnTo>
                    <a:pt x="7189" y="3715"/>
                  </a:lnTo>
                  <a:lnTo>
                    <a:pt x="7189" y="1405"/>
                  </a:lnTo>
                  <a:lnTo>
                    <a:pt x="2085" y="1405"/>
                  </a:lnTo>
                  <a:lnTo>
                    <a:pt x="1164"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31"/>
            <p:cNvSpPr/>
            <p:nvPr/>
          </p:nvSpPr>
          <p:spPr>
            <a:xfrm>
              <a:off x="2155215" y="3478348"/>
              <a:ext cx="145947" cy="122287"/>
            </a:xfrm>
            <a:custGeom>
              <a:avLst/>
              <a:gdLst/>
              <a:ahLst/>
              <a:cxnLst/>
              <a:rect l="l" t="t" r="r" b="b"/>
              <a:pathLst>
                <a:path w="6329" h="5303" extrusionOk="0">
                  <a:moveTo>
                    <a:pt x="4094" y="1"/>
                  </a:moveTo>
                  <a:lnTo>
                    <a:pt x="0" y="3776"/>
                  </a:lnTo>
                  <a:lnTo>
                    <a:pt x="876" y="4638"/>
                  </a:lnTo>
                  <a:lnTo>
                    <a:pt x="1526" y="5302"/>
                  </a:lnTo>
                  <a:lnTo>
                    <a:pt x="3490" y="3323"/>
                  </a:lnTo>
                  <a:lnTo>
                    <a:pt x="3822" y="3656"/>
                  </a:lnTo>
                  <a:cubicBezTo>
                    <a:pt x="4094" y="3928"/>
                    <a:pt x="4449" y="4063"/>
                    <a:pt x="4803" y="4063"/>
                  </a:cubicBezTo>
                  <a:cubicBezTo>
                    <a:pt x="5158" y="4063"/>
                    <a:pt x="5513" y="3928"/>
                    <a:pt x="5785" y="3656"/>
                  </a:cubicBezTo>
                  <a:cubicBezTo>
                    <a:pt x="6329" y="3112"/>
                    <a:pt x="6329" y="2236"/>
                    <a:pt x="5785" y="1692"/>
                  </a:cubicBezTo>
                  <a:lnTo>
                    <a:pt x="4803" y="711"/>
                  </a:lnTo>
                  <a:lnTo>
                    <a:pt x="40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2" name="Google Shape;4672;p31"/>
          <p:cNvGrpSpPr/>
          <p:nvPr/>
        </p:nvGrpSpPr>
        <p:grpSpPr>
          <a:xfrm>
            <a:off x="6926743" y="3003467"/>
            <a:ext cx="331580" cy="331557"/>
            <a:chOff x="1972718" y="4047792"/>
            <a:chExt cx="331580" cy="331557"/>
          </a:xfrm>
        </p:grpSpPr>
        <p:sp>
          <p:nvSpPr>
            <p:cNvPr id="4673" name="Google Shape;4673;p31"/>
            <p:cNvSpPr/>
            <p:nvPr/>
          </p:nvSpPr>
          <p:spPr>
            <a:xfrm>
              <a:off x="2219644" y="4203793"/>
              <a:ext cx="84653" cy="175556"/>
            </a:xfrm>
            <a:custGeom>
              <a:avLst/>
              <a:gdLst/>
              <a:ahLst/>
              <a:cxnLst/>
              <a:rect l="l" t="t" r="r" b="b"/>
              <a:pathLst>
                <a:path w="3671" h="7613" extrusionOk="0">
                  <a:moveTo>
                    <a:pt x="287" y="1"/>
                  </a:moveTo>
                  <a:lnTo>
                    <a:pt x="1" y="4002"/>
                  </a:lnTo>
                  <a:lnTo>
                    <a:pt x="287" y="7613"/>
                  </a:lnTo>
                  <a:lnTo>
                    <a:pt x="3670" y="7613"/>
                  </a:lnTo>
                  <a:lnTo>
                    <a:pt x="3670"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31"/>
            <p:cNvSpPr/>
            <p:nvPr/>
          </p:nvSpPr>
          <p:spPr>
            <a:xfrm>
              <a:off x="1972718" y="4164798"/>
              <a:ext cx="133425" cy="35535"/>
            </a:xfrm>
            <a:custGeom>
              <a:avLst/>
              <a:gdLst/>
              <a:ahLst/>
              <a:cxnLst/>
              <a:rect l="l" t="t" r="r" b="b"/>
              <a:pathLst>
                <a:path w="5786" h="1541" extrusionOk="0">
                  <a:moveTo>
                    <a:pt x="1" y="0"/>
                  </a:moveTo>
                  <a:lnTo>
                    <a:pt x="1" y="1269"/>
                  </a:lnTo>
                  <a:lnTo>
                    <a:pt x="2961" y="1541"/>
                  </a:lnTo>
                  <a:lnTo>
                    <a:pt x="5498" y="1269"/>
                  </a:lnTo>
                  <a:lnTo>
                    <a:pt x="5785" y="635"/>
                  </a:lnTo>
                  <a:lnTo>
                    <a:pt x="549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31"/>
            <p:cNvSpPr/>
            <p:nvPr/>
          </p:nvSpPr>
          <p:spPr>
            <a:xfrm>
              <a:off x="2099479" y="4164798"/>
              <a:ext cx="126807" cy="35535"/>
            </a:xfrm>
            <a:custGeom>
              <a:avLst/>
              <a:gdLst/>
              <a:ahLst/>
              <a:cxnLst/>
              <a:rect l="l" t="t" r="r" b="b"/>
              <a:pathLst>
                <a:path w="5499" h="1541" extrusionOk="0">
                  <a:moveTo>
                    <a:pt x="1" y="0"/>
                  </a:moveTo>
                  <a:lnTo>
                    <a:pt x="1" y="1269"/>
                  </a:lnTo>
                  <a:lnTo>
                    <a:pt x="2750" y="1541"/>
                  </a:lnTo>
                  <a:lnTo>
                    <a:pt x="5498" y="1269"/>
                  </a:lnTo>
                  <a:lnTo>
                    <a:pt x="5498" y="0"/>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31"/>
            <p:cNvSpPr/>
            <p:nvPr/>
          </p:nvSpPr>
          <p:spPr>
            <a:xfrm>
              <a:off x="1972718" y="4194061"/>
              <a:ext cx="133425" cy="123302"/>
            </a:xfrm>
            <a:custGeom>
              <a:avLst/>
              <a:gdLst/>
              <a:ahLst/>
              <a:cxnLst/>
              <a:rect l="l" t="t" r="r" b="b"/>
              <a:pathLst>
                <a:path w="5786" h="5347" extrusionOk="0">
                  <a:moveTo>
                    <a:pt x="1" y="0"/>
                  </a:moveTo>
                  <a:lnTo>
                    <a:pt x="1" y="5074"/>
                  </a:lnTo>
                  <a:lnTo>
                    <a:pt x="1285" y="5346"/>
                  </a:lnTo>
                  <a:lnTo>
                    <a:pt x="2538" y="5074"/>
                  </a:lnTo>
                  <a:lnTo>
                    <a:pt x="5498" y="2960"/>
                  </a:lnTo>
                  <a:lnTo>
                    <a:pt x="5785" y="1269"/>
                  </a:lnTo>
                  <a:lnTo>
                    <a:pt x="5498" y="0"/>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31"/>
            <p:cNvSpPr/>
            <p:nvPr/>
          </p:nvSpPr>
          <p:spPr>
            <a:xfrm>
              <a:off x="2099479" y="4194061"/>
              <a:ext cx="126807" cy="123302"/>
            </a:xfrm>
            <a:custGeom>
              <a:avLst/>
              <a:gdLst/>
              <a:ahLst/>
              <a:cxnLst/>
              <a:rect l="l" t="t" r="r" b="b"/>
              <a:pathLst>
                <a:path w="5499" h="5347" extrusionOk="0">
                  <a:moveTo>
                    <a:pt x="1" y="0"/>
                  </a:moveTo>
                  <a:lnTo>
                    <a:pt x="1" y="2960"/>
                  </a:lnTo>
                  <a:lnTo>
                    <a:pt x="2961" y="5074"/>
                  </a:lnTo>
                  <a:lnTo>
                    <a:pt x="4079" y="5346"/>
                  </a:lnTo>
                  <a:lnTo>
                    <a:pt x="5498" y="5074"/>
                  </a:lnTo>
                  <a:lnTo>
                    <a:pt x="5498" y="0"/>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31"/>
            <p:cNvSpPr/>
            <p:nvPr/>
          </p:nvSpPr>
          <p:spPr>
            <a:xfrm>
              <a:off x="1972718" y="4311068"/>
              <a:ext cx="65168" cy="68281"/>
            </a:xfrm>
            <a:custGeom>
              <a:avLst/>
              <a:gdLst/>
              <a:ahLst/>
              <a:cxnLst/>
              <a:rect l="l" t="t" r="r" b="b"/>
              <a:pathLst>
                <a:path w="2826" h="2961" extrusionOk="0">
                  <a:moveTo>
                    <a:pt x="1" y="0"/>
                  </a:moveTo>
                  <a:lnTo>
                    <a:pt x="1" y="2961"/>
                  </a:lnTo>
                  <a:lnTo>
                    <a:pt x="2538" y="2961"/>
                  </a:lnTo>
                  <a:lnTo>
                    <a:pt x="2825" y="1481"/>
                  </a:lnTo>
                  <a:lnTo>
                    <a:pt x="253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31"/>
            <p:cNvSpPr/>
            <p:nvPr/>
          </p:nvSpPr>
          <p:spPr>
            <a:xfrm>
              <a:off x="2161141" y="4311068"/>
              <a:ext cx="65144" cy="68281"/>
            </a:xfrm>
            <a:custGeom>
              <a:avLst/>
              <a:gdLst/>
              <a:ahLst/>
              <a:cxnLst/>
              <a:rect l="l" t="t" r="r" b="b"/>
              <a:pathLst>
                <a:path w="2825" h="2961" extrusionOk="0">
                  <a:moveTo>
                    <a:pt x="287" y="0"/>
                  </a:moveTo>
                  <a:lnTo>
                    <a:pt x="1" y="1360"/>
                  </a:lnTo>
                  <a:lnTo>
                    <a:pt x="287" y="2961"/>
                  </a:lnTo>
                  <a:lnTo>
                    <a:pt x="2824" y="2961"/>
                  </a:lnTo>
                  <a:lnTo>
                    <a:pt x="2824" y="0"/>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31"/>
            <p:cNvSpPr/>
            <p:nvPr/>
          </p:nvSpPr>
          <p:spPr>
            <a:xfrm>
              <a:off x="2255503" y="4242810"/>
              <a:ext cx="19532" cy="19532"/>
            </a:xfrm>
            <a:custGeom>
              <a:avLst/>
              <a:gdLst/>
              <a:ahLst/>
              <a:cxnLst/>
              <a:rect l="l" t="t" r="r" b="b"/>
              <a:pathLst>
                <a:path w="847" h="847" extrusionOk="0">
                  <a:moveTo>
                    <a:pt x="1" y="0"/>
                  </a:moveTo>
                  <a:lnTo>
                    <a:pt x="1" y="846"/>
                  </a:lnTo>
                  <a:lnTo>
                    <a:pt x="847" y="846"/>
                  </a:lnTo>
                  <a:lnTo>
                    <a:pt x="847"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31"/>
            <p:cNvSpPr/>
            <p:nvPr/>
          </p:nvSpPr>
          <p:spPr>
            <a:xfrm>
              <a:off x="2255503" y="4281805"/>
              <a:ext cx="19532" cy="19532"/>
            </a:xfrm>
            <a:custGeom>
              <a:avLst/>
              <a:gdLst/>
              <a:ahLst/>
              <a:cxnLst/>
              <a:rect l="l" t="t" r="r" b="b"/>
              <a:pathLst>
                <a:path w="847" h="847" extrusionOk="0">
                  <a:moveTo>
                    <a:pt x="1" y="1"/>
                  </a:moveTo>
                  <a:lnTo>
                    <a:pt x="1" y="847"/>
                  </a:lnTo>
                  <a:lnTo>
                    <a:pt x="847" y="847"/>
                  </a:lnTo>
                  <a:lnTo>
                    <a:pt x="847"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31"/>
            <p:cNvSpPr/>
            <p:nvPr/>
          </p:nvSpPr>
          <p:spPr>
            <a:xfrm>
              <a:off x="2255503" y="4320822"/>
              <a:ext cx="19532" cy="19532"/>
            </a:xfrm>
            <a:custGeom>
              <a:avLst/>
              <a:gdLst/>
              <a:ahLst/>
              <a:cxnLst/>
              <a:rect l="l" t="t" r="r" b="b"/>
              <a:pathLst>
                <a:path w="847" h="847" extrusionOk="0">
                  <a:moveTo>
                    <a:pt x="1" y="0"/>
                  </a:moveTo>
                  <a:lnTo>
                    <a:pt x="1" y="846"/>
                  </a:lnTo>
                  <a:lnTo>
                    <a:pt x="847" y="846"/>
                  </a:lnTo>
                  <a:lnTo>
                    <a:pt x="847"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31"/>
            <p:cNvSpPr/>
            <p:nvPr/>
          </p:nvSpPr>
          <p:spPr>
            <a:xfrm>
              <a:off x="2011735" y="4223301"/>
              <a:ext cx="19509" cy="19532"/>
            </a:xfrm>
            <a:custGeom>
              <a:avLst/>
              <a:gdLst/>
              <a:ahLst/>
              <a:cxnLst/>
              <a:rect l="l" t="t" r="r" b="b"/>
              <a:pathLst>
                <a:path w="846" h="847" extrusionOk="0">
                  <a:moveTo>
                    <a:pt x="0" y="1"/>
                  </a:moveTo>
                  <a:lnTo>
                    <a:pt x="0" y="846"/>
                  </a:lnTo>
                  <a:lnTo>
                    <a:pt x="846" y="846"/>
                  </a:lnTo>
                  <a:lnTo>
                    <a:pt x="846"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31"/>
            <p:cNvSpPr/>
            <p:nvPr/>
          </p:nvSpPr>
          <p:spPr>
            <a:xfrm>
              <a:off x="2050730" y="4223301"/>
              <a:ext cx="19532" cy="19532"/>
            </a:xfrm>
            <a:custGeom>
              <a:avLst/>
              <a:gdLst/>
              <a:ahLst/>
              <a:cxnLst/>
              <a:rect l="l" t="t" r="r" b="b"/>
              <a:pathLst>
                <a:path w="847" h="847" extrusionOk="0">
                  <a:moveTo>
                    <a:pt x="1" y="1"/>
                  </a:moveTo>
                  <a:lnTo>
                    <a:pt x="1" y="846"/>
                  </a:lnTo>
                  <a:lnTo>
                    <a:pt x="846" y="846"/>
                  </a:lnTo>
                  <a:lnTo>
                    <a:pt x="846"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31"/>
            <p:cNvSpPr/>
            <p:nvPr/>
          </p:nvSpPr>
          <p:spPr>
            <a:xfrm>
              <a:off x="2128742" y="4223301"/>
              <a:ext cx="19532" cy="19532"/>
            </a:xfrm>
            <a:custGeom>
              <a:avLst/>
              <a:gdLst/>
              <a:ahLst/>
              <a:cxnLst/>
              <a:rect l="l" t="t" r="r" b="b"/>
              <a:pathLst>
                <a:path w="847" h="847" extrusionOk="0">
                  <a:moveTo>
                    <a:pt x="0" y="1"/>
                  </a:moveTo>
                  <a:lnTo>
                    <a:pt x="0" y="846"/>
                  </a:lnTo>
                  <a:lnTo>
                    <a:pt x="846" y="846"/>
                  </a:lnTo>
                  <a:lnTo>
                    <a:pt x="846"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31"/>
            <p:cNvSpPr/>
            <p:nvPr/>
          </p:nvSpPr>
          <p:spPr>
            <a:xfrm>
              <a:off x="2167736" y="4223301"/>
              <a:ext cx="19532" cy="19532"/>
            </a:xfrm>
            <a:custGeom>
              <a:avLst/>
              <a:gdLst/>
              <a:ahLst/>
              <a:cxnLst/>
              <a:rect l="l" t="t" r="r" b="b"/>
              <a:pathLst>
                <a:path w="847" h="847" extrusionOk="0">
                  <a:moveTo>
                    <a:pt x="1" y="1"/>
                  </a:moveTo>
                  <a:lnTo>
                    <a:pt x="1" y="846"/>
                  </a:lnTo>
                  <a:lnTo>
                    <a:pt x="847" y="846"/>
                  </a:lnTo>
                  <a:lnTo>
                    <a:pt x="847"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31"/>
            <p:cNvSpPr/>
            <p:nvPr/>
          </p:nvSpPr>
          <p:spPr>
            <a:xfrm>
              <a:off x="2031221" y="4262319"/>
              <a:ext cx="74922" cy="117029"/>
            </a:xfrm>
            <a:custGeom>
              <a:avLst/>
              <a:gdLst/>
              <a:ahLst/>
              <a:cxnLst/>
              <a:rect l="l" t="t" r="r" b="b"/>
              <a:pathLst>
                <a:path w="3249" h="5075" extrusionOk="0">
                  <a:moveTo>
                    <a:pt x="1" y="0"/>
                  </a:moveTo>
                  <a:lnTo>
                    <a:pt x="1" y="5075"/>
                  </a:lnTo>
                  <a:lnTo>
                    <a:pt x="2961" y="5075"/>
                  </a:lnTo>
                  <a:lnTo>
                    <a:pt x="3248" y="2356"/>
                  </a:lnTo>
                  <a:lnTo>
                    <a:pt x="2961" y="0"/>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31"/>
            <p:cNvSpPr/>
            <p:nvPr/>
          </p:nvSpPr>
          <p:spPr>
            <a:xfrm>
              <a:off x="2099479" y="4262319"/>
              <a:ext cx="68281" cy="117029"/>
            </a:xfrm>
            <a:custGeom>
              <a:avLst/>
              <a:gdLst/>
              <a:ahLst/>
              <a:cxnLst/>
              <a:rect l="l" t="t" r="r" b="b"/>
              <a:pathLst>
                <a:path w="2961" h="5075" extrusionOk="0">
                  <a:moveTo>
                    <a:pt x="1" y="0"/>
                  </a:moveTo>
                  <a:lnTo>
                    <a:pt x="1" y="5075"/>
                  </a:lnTo>
                  <a:lnTo>
                    <a:pt x="2961" y="5075"/>
                  </a:lnTo>
                  <a:lnTo>
                    <a:pt x="2961" y="0"/>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31"/>
            <p:cNvSpPr/>
            <p:nvPr/>
          </p:nvSpPr>
          <p:spPr>
            <a:xfrm>
              <a:off x="2055273" y="4096541"/>
              <a:ext cx="50870" cy="58526"/>
            </a:xfrm>
            <a:custGeom>
              <a:avLst/>
              <a:gdLst/>
              <a:ahLst/>
              <a:cxnLst/>
              <a:rect l="l" t="t" r="r" b="b"/>
              <a:pathLst>
                <a:path w="2206" h="2538" extrusionOk="0">
                  <a:moveTo>
                    <a:pt x="287" y="0"/>
                  </a:moveTo>
                  <a:lnTo>
                    <a:pt x="0" y="423"/>
                  </a:lnTo>
                  <a:lnTo>
                    <a:pt x="287" y="846"/>
                  </a:lnTo>
                  <a:lnTo>
                    <a:pt x="1495" y="846"/>
                  </a:lnTo>
                  <a:lnTo>
                    <a:pt x="1495" y="2054"/>
                  </a:lnTo>
                  <a:lnTo>
                    <a:pt x="1632" y="2538"/>
                  </a:lnTo>
                  <a:lnTo>
                    <a:pt x="1918" y="2115"/>
                  </a:lnTo>
                  <a:lnTo>
                    <a:pt x="2205" y="981"/>
                  </a:lnTo>
                  <a:lnTo>
                    <a:pt x="1918"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31"/>
            <p:cNvSpPr/>
            <p:nvPr/>
          </p:nvSpPr>
          <p:spPr>
            <a:xfrm>
              <a:off x="2099479" y="4096541"/>
              <a:ext cx="48795" cy="58526"/>
            </a:xfrm>
            <a:custGeom>
              <a:avLst/>
              <a:gdLst/>
              <a:ahLst/>
              <a:cxnLst/>
              <a:rect l="l" t="t" r="r" b="b"/>
              <a:pathLst>
                <a:path w="2116" h="2538" extrusionOk="0">
                  <a:moveTo>
                    <a:pt x="1" y="0"/>
                  </a:moveTo>
                  <a:lnTo>
                    <a:pt x="1" y="2115"/>
                  </a:lnTo>
                  <a:lnTo>
                    <a:pt x="424" y="2538"/>
                  </a:lnTo>
                  <a:lnTo>
                    <a:pt x="424" y="2054"/>
                  </a:lnTo>
                  <a:lnTo>
                    <a:pt x="424" y="846"/>
                  </a:lnTo>
                  <a:lnTo>
                    <a:pt x="1632" y="846"/>
                  </a:lnTo>
                  <a:lnTo>
                    <a:pt x="2115" y="287"/>
                  </a:lnTo>
                  <a:lnTo>
                    <a:pt x="1632"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31"/>
            <p:cNvSpPr/>
            <p:nvPr/>
          </p:nvSpPr>
          <p:spPr>
            <a:xfrm>
              <a:off x="2040976" y="4047792"/>
              <a:ext cx="65168" cy="117029"/>
            </a:xfrm>
            <a:custGeom>
              <a:avLst/>
              <a:gdLst/>
              <a:ahLst/>
              <a:cxnLst/>
              <a:rect l="l" t="t" r="r" b="b"/>
              <a:pathLst>
                <a:path w="2826" h="5075" extrusionOk="0">
                  <a:moveTo>
                    <a:pt x="2538" y="0"/>
                  </a:moveTo>
                  <a:cubicBezTo>
                    <a:pt x="1134" y="0"/>
                    <a:pt x="1" y="1132"/>
                    <a:pt x="1" y="2537"/>
                  </a:cubicBezTo>
                  <a:cubicBezTo>
                    <a:pt x="1" y="3941"/>
                    <a:pt x="1134" y="5074"/>
                    <a:pt x="2538" y="5074"/>
                  </a:cubicBezTo>
                  <a:lnTo>
                    <a:pt x="2825" y="4531"/>
                  </a:lnTo>
                  <a:lnTo>
                    <a:pt x="2538" y="4229"/>
                  </a:lnTo>
                  <a:cubicBezTo>
                    <a:pt x="1602" y="4229"/>
                    <a:pt x="846" y="3474"/>
                    <a:pt x="846" y="2537"/>
                  </a:cubicBezTo>
                  <a:cubicBezTo>
                    <a:pt x="846" y="1601"/>
                    <a:pt x="1602" y="846"/>
                    <a:pt x="2538" y="846"/>
                  </a:cubicBezTo>
                  <a:lnTo>
                    <a:pt x="2825" y="437"/>
                  </a:lnTo>
                  <a:lnTo>
                    <a:pt x="2538"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31"/>
            <p:cNvSpPr/>
            <p:nvPr/>
          </p:nvSpPr>
          <p:spPr>
            <a:xfrm>
              <a:off x="2099479" y="4047792"/>
              <a:ext cx="58549" cy="117029"/>
            </a:xfrm>
            <a:custGeom>
              <a:avLst/>
              <a:gdLst/>
              <a:ahLst/>
              <a:cxnLst/>
              <a:rect l="l" t="t" r="r" b="b"/>
              <a:pathLst>
                <a:path w="2539" h="5075" extrusionOk="0">
                  <a:moveTo>
                    <a:pt x="1" y="0"/>
                  </a:moveTo>
                  <a:lnTo>
                    <a:pt x="1" y="846"/>
                  </a:lnTo>
                  <a:cubicBezTo>
                    <a:pt x="937" y="846"/>
                    <a:pt x="1692" y="1601"/>
                    <a:pt x="1692" y="2537"/>
                  </a:cubicBezTo>
                  <a:cubicBezTo>
                    <a:pt x="1692" y="3474"/>
                    <a:pt x="937" y="4229"/>
                    <a:pt x="1" y="4229"/>
                  </a:cubicBezTo>
                  <a:lnTo>
                    <a:pt x="1" y="5074"/>
                  </a:lnTo>
                  <a:cubicBezTo>
                    <a:pt x="1406" y="5074"/>
                    <a:pt x="2538" y="3941"/>
                    <a:pt x="2538" y="2537"/>
                  </a:cubicBezTo>
                  <a:cubicBezTo>
                    <a:pt x="2538" y="1132"/>
                    <a:pt x="1406" y="0"/>
                    <a:pt x="1" y="0"/>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31"/>
            <p:cNvSpPr/>
            <p:nvPr/>
          </p:nvSpPr>
          <p:spPr>
            <a:xfrm>
              <a:off x="2089747" y="4223301"/>
              <a:ext cx="16396" cy="19532"/>
            </a:xfrm>
            <a:custGeom>
              <a:avLst/>
              <a:gdLst/>
              <a:ahLst/>
              <a:cxnLst/>
              <a:rect l="l" t="t" r="r" b="b"/>
              <a:pathLst>
                <a:path w="711" h="847" extrusionOk="0">
                  <a:moveTo>
                    <a:pt x="0" y="1"/>
                  </a:moveTo>
                  <a:lnTo>
                    <a:pt x="0" y="846"/>
                  </a:lnTo>
                  <a:lnTo>
                    <a:pt x="423" y="846"/>
                  </a:lnTo>
                  <a:lnTo>
                    <a:pt x="710" y="424"/>
                  </a:lnTo>
                  <a:lnTo>
                    <a:pt x="423"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31"/>
            <p:cNvSpPr/>
            <p:nvPr/>
          </p:nvSpPr>
          <p:spPr>
            <a:xfrm>
              <a:off x="2099479" y="4223301"/>
              <a:ext cx="9777" cy="19532"/>
            </a:xfrm>
            <a:custGeom>
              <a:avLst/>
              <a:gdLst/>
              <a:ahLst/>
              <a:cxnLst/>
              <a:rect l="l" t="t" r="r" b="b"/>
              <a:pathLst>
                <a:path w="424" h="847" extrusionOk="0">
                  <a:moveTo>
                    <a:pt x="1" y="1"/>
                  </a:moveTo>
                  <a:lnTo>
                    <a:pt x="1" y="846"/>
                  </a:lnTo>
                  <a:lnTo>
                    <a:pt x="424" y="846"/>
                  </a:lnTo>
                  <a:lnTo>
                    <a:pt x="424"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84"/>
        <p:cNvGrpSpPr/>
        <p:nvPr/>
      </p:nvGrpSpPr>
      <p:grpSpPr>
        <a:xfrm>
          <a:off x="0" y="0"/>
          <a:ext cx="0" cy="0"/>
          <a:chOff x="0" y="0"/>
          <a:chExt cx="0" cy="0"/>
        </a:xfrm>
      </p:grpSpPr>
      <p:sp>
        <p:nvSpPr>
          <p:cNvPr id="4585" name="Google Shape;4585;p31"/>
          <p:cNvSpPr/>
          <p:nvPr/>
        </p:nvSpPr>
        <p:spPr>
          <a:xfrm>
            <a:off x="976625" y="1734850"/>
            <a:ext cx="2208000" cy="444300"/>
          </a:xfrm>
          <a:prstGeom prst="roundRect">
            <a:avLst>
              <a:gd name="adj" fmla="val 50000"/>
            </a:avLst>
          </a:prstGeom>
          <a:solidFill>
            <a:schemeClr val="lt2"/>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31"/>
          <p:cNvSpPr/>
          <p:nvPr/>
        </p:nvSpPr>
        <p:spPr>
          <a:xfrm>
            <a:off x="3468000" y="1734850"/>
            <a:ext cx="2208000" cy="444300"/>
          </a:xfrm>
          <a:prstGeom prst="roundRect">
            <a:avLst>
              <a:gd name="adj" fmla="val 50000"/>
            </a:avLst>
          </a:prstGeom>
          <a:solidFill>
            <a:schemeClr val="lt2"/>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31"/>
          <p:cNvSpPr/>
          <p:nvPr/>
        </p:nvSpPr>
        <p:spPr>
          <a:xfrm>
            <a:off x="5959375" y="1734850"/>
            <a:ext cx="2208000" cy="444300"/>
          </a:xfrm>
          <a:prstGeom prst="roundRect">
            <a:avLst>
              <a:gd name="adj" fmla="val 50000"/>
            </a:avLst>
          </a:prstGeom>
          <a:solidFill>
            <a:schemeClr val="lt2"/>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31"/>
          <p:cNvSpPr/>
          <p:nvPr/>
        </p:nvSpPr>
        <p:spPr>
          <a:xfrm>
            <a:off x="976675" y="3473325"/>
            <a:ext cx="2208000" cy="444300"/>
          </a:xfrm>
          <a:prstGeom prst="roundRect">
            <a:avLst>
              <a:gd name="adj" fmla="val 50000"/>
            </a:avLst>
          </a:prstGeom>
          <a:solidFill>
            <a:schemeClr val="lt2"/>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31"/>
          <p:cNvSpPr/>
          <p:nvPr/>
        </p:nvSpPr>
        <p:spPr>
          <a:xfrm>
            <a:off x="3468050" y="3473325"/>
            <a:ext cx="2208000" cy="444300"/>
          </a:xfrm>
          <a:prstGeom prst="roundRect">
            <a:avLst>
              <a:gd name="adj" fmla="val 50000"/>
            </a:avLst>
          </a:prstGeom>
          <a:solidFill>
            <a:schemeClr val="lt2"/>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31"/>
          <p:cNvSpPr/>
          <p:nvPr/>
        </p:nvSpPr>
        <p:spPr>
          <a:xfrm>
            <a:off x="5959425" y="3473325"/>
            <a:ext cx="2208000" cy="444300"/>
          </a:xfrm>
          <a:prstGeom prst="roundRect">
            <a:avLst>
              <a:gd name="adj" fmla="val 50000"/>
            </a:avLst>
          </a:prstGeom>
          <a:solidFill>
            <a:schemeClr val="lt2"/>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solidFill>
                  <a:schemeClr val="dk2"/>
                </a:solidFill>
              </a:rPr>
              <a:t>Dataset Description</a:t>
            </a:r>
            <a:endParaRPr dirty="0">
              <a:solidFill>
                <a:schemeClr val="dk2"/>
              </a:solidFill>
            </a:endParaRPr>
          </a:p>
        </p:txBody>
      </p:sp>
      <p:sp>
        <p:nvSpPr>
          <p:cNvPr id="4592" name="Google Shape;4592;p31"/>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Power</a:t>
            </a:r>
            <a:endParaRPr dirty="0"/>
          </a:p>
        </p:txBody>
      </p:sp>
      <p:sp>
        <p:nvSpPr>
          <p:cNvPr id="4593" name="Google Shape;4593;p31"/>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Give information about power</a:t>
            </a:r>
            <a:endParaRPr dirty="0"/>
          </a:p>
        </p:txBody>
      </p:sp>
      <p:sp>
        <p:nvSpPr>
          <p:cNvPr id="4594" name="Google Shape;4594;p31"/>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Seats</a:t>
            </a:r>
            <a:endParaRPr dirty="0"/>
          </a:p>
        </p:txBody>
      </p:sp>
      <p:sp>
        <p:nvSpPr>
          <p:cNvPr id="4595" name="Google Shape;4595;p31"/>
          <p:cNvSpPr txBox="1">
            <a:spLocks noGrp="1"/>
          </p:cNvSpPr>
          <p:nvPr>
            <p:ph type="subTitle" idx="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Number of seats in car</a:t>
            </a:r>
            <a:endParaRPr dirty="0"/>
          </a:p>
        </p:txBody>
      </p:sp>
      <p:sp>
        <p:nvSpPr>
          <p:cNvPr id="4596" name="Google Shape;4596;p31"/>
          <p:cNvSpPr txBox="1">
            <a:spLocks noGrp="1"/>
          </p:cNvSpPr>
          <p:nvPr>
            <p:ph type="subTitle" idx="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Price</a:t>
            </a:r>
            <a:endParaRPr dirty="0"/>
          </a:p>
        </p:txBody>
      </p:sp>
      <p:sp>
        <p:nvSpPr>
          <p:cNvPr id="4597" name="Google Shape;4597;p31"/>
          <p:cNvSpPr txBox="1">
            <a:spLocks noGrp="1"/>
          </p:cNvSpPr>
          <p:nvPr>
            <p:ph type="subTitle" idx="6"/>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Its our target variable</a:t>
            </a:r>
            <a:endParaRPr dirty="0"/>
          </a:p>
        </p:txBody>
      </p:sp>
      <p:sp>
        <p:nvSpPr>
          <p:cNvPr id="4598" name="Google Shape;4598;p31"/>
          <p:cNvSpPr txBox="1">
            <a:spLocks noGrp="1"/>
          </p:cNvSpPr>
          <p:nvPr>
            <p:ph type="subTitle" idx="7"/>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Owner Type</a:t>
            </a:r>
            <a:endParaRPr dirty="0"/>
          </a:p>
        </p:txBody>
      </p:sp>
      <p:sp>
        <p:nvSpPr>
          <p:cNvPr id="4599" name="Google Shape;4599;p31"/>
          <p:cNvSpPr txBox="1">
            <a:spLocks noGrp="1"/>
          </p:cNvSpPr>
          <p:nvPr>
            <p:ph type="subTitle" idx="8"/>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Tell about either its second or third hand</a:t>
            </a:r>
            <a:endParaRPr dirty="0"/>
          </a:p>
        </p:txBody>
      </p:sp>
      <p:sp>
        <p:nvSpPr>
          <p:cNvPr id="4600" name="Google Shape;4600;p31"/>
          <p:cNvSpPr txBox="1">
            <a:spLocks noGrp="1"/>
          </p:cNvSpPr>
          <p:nvPr>
            <p:ph type="subTitle" idx="9"/>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Mileage</a:t>
            </a:r>
            <a:endParaRPr dirty="0"/>
          </a:p>
        </p:txBody>
      </p:sp>
      <p:sp>
        <p:nvSpPr>
          <p:cNvPr id="4601" name="Google Shape;4601;p31"/>
          <p:cNvSpPr txBox="1">
            <a:spLocks noGrp="1"/>
          </p:cNvSpPr>
          <p:nvPr>
            <p:ph type="subTitle" idx="1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Give information about mileage</a:t>
            </a:r>
            <a:endParaRPr dirty="0"/>
          </a:p>
        </p:txBody>
      </p:sp>
      <p:sp>
        <p:nvSpPr>
          <p:cNvPr id="4602" name="Google Shape;4602;p31"/>
          <p:cNvSpPr txBox="1">
            <a:spLocks noGrp="1"/>
          </p:cNvSpPr>
          <p:nvPr>
            <p:ph type="subTitle" idx="1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Engine</a:t>
            </a:r>
            <a:endParaRPr dirty="0"/>
          </a:p>
        </p:txBody>
      </p:sp>
      <p:sp>
        <p:nvSpPr>
          <p:cNvPr id="4603" name="Google Shape;4603;p31"/>
          <p:cNvSpPr txBox="1">
            <a:spLocks noGrp="1"/>
          </p:cNvSpPr>
          <p:nvPr>
            <p:ph type="subTitle" idx="1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Tell about engine of car</a:t>
            </a:r>
            <a:endParaRPr dirty="0"/>
          </a:p>
        </p:txBody>
      </p:sp>
      <p:grpSp>
        <p:nvGrpSpPr>
          <p:cNvPr id="4604" name="Google Shape;4604;p31"/>
          <p:cNvGrpSpPr/>
          <p:nvPr/>
        </p:nvGrpSpPr>
        <p:grpSpPr>
          <a:xfrm>
            <a:off x="1940612" y="1264940"/>
            <a:ext cx="280018" cy="331557"/>
            <a:chOff x="1998499" y="1571978"/>
            <a:chExt cx="280018" cy="331557"/>
          </a:xfrm>
        </p:grpSpPr>
        <p:sp>
          <p:nvSpPr>
            <p:cNvPr id="4605" name="Google Shape;4605;p31"/>
            <p:cNvSpPr/>
            <p:nvPr/>
          </p:nvSpPr>
          <p:spPr>
            <a:xfrm>
              <a:off x="2128742" y="1803224"/>
              <a:ext cx="16396" cy="87444"/>
            </a:xfrm>
            <a:custGeom>
              <a:avLst/>
              <a:gdLst/>
              <a:ahLst/>
              <a:cxnLst/>
              <a:rect l="l" t="t" r="r" b="b"/>
              <a:pathLst>
                <a:path w="711" h="3792" extrusionOk="0">
                  <a:moveTo>
                    <a:pt x="167" y="0"/>
                  </a:moveTo>
                  <a:lnTo>
                    <a:pt x="0" y="137"/>
                  </a:lnTo>
                  <a:lnTo>
                    <a:pt x="0" y="3504"/>
                  </a:lnTo>
                  <a:lnTo>
                    <a:pt x="197" y="3791"/>
                  </a:lnTo>
                  <a:lnTo>
                    <a:pt x="423" y="3504"/>
                  </a:lnTo>
                  <a:lnTo>
                    <a:pt x="711" y="1768"/>
                  </a:lnTo>
                  <a:lnTo>
                    <a:pt x="423" y="211"/>
                  </a:lnTo>
                  <a:lnTo>
                    <a:pt x="167"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31"/>
            <p:cNvSpPr/>
            <p:nvPr/>
          </p:nvSpPr>
          <p:spPr>
            <a:xfrm>
              <a:off x="2138496" y="1803569"/>
              <a:ext cx="9777" cy="80456"/>
            </a:xfrm>
            <a:custGeom>
              <a:avLst/>
              <a:gdLst/>
              <a:ahLst/>
              <a:cxnLst/>
              <a:rect l="l" t="t" r="r" b="b"/>
              <a:pathLst>
                <a:path w="424" h="3489" extrusionOk="0">
                  <a:moveTo>
                    <a:pt x="167" y="1"/>
                  </a:moveTo>
                  <a:lnTo>
                    <a:pt x="0" y="196"/>
                  </a:lnTo>
                  <a:lnTo>
                    <a:pt x="0" y="3489"/>
                  </a:lnTo>
                  <a:lnTo>
                    <a:pt x="423" y="3489"/>
                  </a:lnTo>
                  <a:lnTo>
                    <a:pt x="423" y="122"/>
                  </a:lnTo>
                  <a:lnTo>
                    <a:pt x="167"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31"/>
            <p:cNvSpPr/>
            <p:nvPr/>
          </p:nvSpPr>
          <p:spPr>
            <a:xfrm>
              <a:off x="2099479" y="1884003"/>
              <a:ext cx="45659" cy="19532"/>
            </a:xfrm>
            <a:custGeom>
              <a:avLst/>
              <a:gdLst/>
              <a:ahLst/>
              <a:cxnLst/>
              <a:rect l="l" t="t" r="r" b="b"/>
              <a:pathLst>
                <a:path w="1980" h="847" extrusionOk="0">
                  <a:moveTo>
                    <a:pt x="1" y="1"/>
                  </a:moveTo>
                  <a:lnTo>
                    <a:pt x="1" y="847"/>
                  </a:lnTo>
                  <a:lnTo>
                    <a:pt x="1692" y="847"/>
                  </a:lnTo>
                  <a:lnTo>
                    <a:pt x="1980" y="424"/>
                  </a:lnTo>
                  <a:lnTo>
                    <a:pt x="1692"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31"/>
            <p:cNvSpPr/>
            <p:nvPr/>
          </p:nvSpPr>
          <p:spPr>
            <a:xfrm>
              <a:off x="1998499" y="1571978"/>
              <a:ext cx="146639" cy="236134"/>
            </a:xfrm>
            <a:custGeom>
              <a:avLst/>
              <a:gdLst/>
              <a:ahLst/>
              <a:cxnLst/>
              <a:rect l="l" t="t" r="r" b="b"/>
              <a:pathLst>
                <a:path w="6359" h="10240" extrusionOk="0">
                  <a:moveTo>
                    <a:pt x="1496" y="0"/>
                  </a:moveTo>
                  <a:cubicBezTo>
                    <a:pt x="574" y="0"/>
                    <a:pt x="0" y="1012"/>
                    <a:pt x="469" y="1798"/>
                  </a:cubicBezTo>
                  <a:lnTo>
                    <a:pt x="5030" y="9635"/>
                  </a:lnTo>
                  <a:cubicBezTo>
                    <a:pt x="5256" y="10014"/>
                    <a:pt x="5634" y="10239"/>
                    <a:pt x="6071" y="10239"/>
                  </a:cubicBezTo>
                  <a:lnTo>
                    <a:pt x="6359" y="4577"/>
                  </a:lnTo>
                  <a:lnTo>
                    <a:pt x="60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31"/>
            <p:cNvSpPr/>
            <p:nvPr/>
          </p:nvSpPr>
          <p:spPr>
            <a:xfrm>
              <a:off x="2138496" y="1571978"/>
              <a:ext cx="140020" cy="236134"/>
            </a:xfrm>
            <a:custGeom>
              <a:avLst/>
              <a:gdLst/>
              <a:ahLst/>
              <a:cxnLst/>
              <a:rect l="l" t="t" r="r" b="b"/>
              <a:pathLst>
                <a:path w="6072" h="10240" extrusionOk="0">
                  <a:moveTo>
                    <a:pt x="0" y="0"/>
                  </a:moveTo>
                  <a:lnTo>
                    <a:pt x="0" y="10239"/>
                  </a:lnTo>
                  <a:cubicBezTo>
                    <a:pt x="423" y="10239"/>
                    <a:pt x="816" y="10014"/>
                    <a:pt x="1027" y="9635"/>
                  </a:cubicBezTo>
                  <a:lnTo>
                    <a:pt x="5604" y="1798"/>
                  </a:lnTo>
                  <a:cubicBezTo>
                    <a:pt x="6072" y="1012"/>
                    <a:pt x="5498" y="0"/>
                    <a:pt x="45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31"/>
            <p:cNvSpPr/>
            <p:nvPr/>
          </p:nvSpPr>
          <p:spPr>
            <a:xfrm>
              <a:off x="2053174" y="1610972"/>
              <a:ext cx="91963" cy="146293"/>
            </a:xfrm>
            <a:custGeom>
              <a:avLst/>
              <a:gdLst/>
              <a:ahLst/>
              <a:cxnLst/>
              <a:rect l="l" t="t" r="r" b="b"/>
              <a:pathLst>
                <a:path w="3988" h="6344" extrusionOk="0">
                  <a:moveTo>
                    <a:pt x="1" y="0"/>
                  </a:moveTo>
                  <a:lnTo>
                    <a:pt x="3700" y="6344"/>
                  </a:lnTo>
                  <a:lnTo>
                    <a:pt x="3988" y="2749"/>
                  </a:lnTo>
                  <a:lnTo>
                    <a:pt x="37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31"/>
            <p:cNvSpPr/>
            <p:nvPr/>
          </p:nvSpPr>
          <p:spPr>
            <a:xfrm>
              <a:off x="2138496" y="1610972"/>
              <a:ext cx="85368" cy="146293"/>
            </a:xfrm>
            <a:custGeom>
              <a:avLst/>
              <a:gdLst/>
              <a:ahLst/>
              <a:cxnLst/>
              <a:rect l="l" t="t" r="r" b="b"/>
              <a:pathLst>
                <a:path w="3702" h="6344" extrusionOk="0">
                  <a:moveTo>
                    <a:pt x="0" y="0"/>
                  </a:moveTo>
                  <a:lnTo>
                    <a:pt x="0" y="6344"/>
                  </a:lnTo>
                  <a:lnTo>
                    <a:pt x="37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31"/>
            <p:cNvSpPr/>
            <p:nvPr/>
          </p:nvSpPr>
          <p:spPr>
            <a:xfrm>
              <a:off x="2138496" y="1884003"/>
              <a:ext cx="39018" cy="19532"/>
            </a:xfrm>
            <a:custGeom>
              <a:avLst/>
              <a:gdLst/>
              <a:ahLst/>
              <a:cxnLst/>
              <a:rect l="l" t="t" r="r" b="b"/>
              <a:pathLst>
                <a:path w="1692" h="847" extrusionOk="0">
                  <a:moveTo>
                    <a:pt x="0" y="1"/>
                  </a:moveTo>
                  <a:lnTo>
                    <a:pt x="0" y="847"/>
                  </a:lnTo>
                  <a:lnTo>
                    <a:pt x="1692" y="847"/>
                  </a:lnTo>
                  <a:lnTo>
                    <a:pt x="1692"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3" name="Google Shape;4613;p31"/>
          <p:cNvGrpSpPr/>
          <p:nvPr/>
        </p:nvGrpSpPr>
        <p:grpSpPr>
          <a:xfrm>
            <a:off x="4406395" y="1264940"/>
            <a:ext cx="331211" cy="331557"/>
            <a:chOff x="2668208" y="1571978"/>
            <a:chExt cx="331211" cy="331557"/>
          </a:xfrm>
        </p:grpSpPr>
        <p:sp>
          <p:nvSpPr>
            <p:cNvPr id="4614" name="Google Shape;4614;p31"/>
            <p:cNvSpPr/>
            <p:nvPr/>
          </p:nvSpPr>
          <p:spPr>
            <a:xfrm>
              <a:off x="2728117" y="1632234"/>
              <a:ext cx="35190" cy="35190"/>
            </a:xfrm>
            <a:custGeom>
              <a:avLst/>
              <a:gdLst/>
              <a:ahLst/>
              <a:cxnLst/>
              <a:rect l="l" t="t" r="r" b="b"/>
              <a:pathLst>
                <a:path w="1526" h="1526" extrusionOk="0">
                  <a:moveTo>
                    <a:pt x="619" y="0"/>
                  </a:moveTo>
                  <a:lnTo>
                    <a:pt x="0" y="619"/>
                  </a:lnTo>
                  <a:lnTo>
                    <a:pt x="921" y="1525"/>
                  </a:lnTo>
                  <a:lnTo>
                    <a:pt x="1525" y="921"/>
                  </a:lnTo>
                  <a:lnTo>
                    <a:pt x="61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31"/>
            <p:cNvSpPr/>
            <p:nvPr/>
          </p:nvSpPr>
          <p:spPr>
            <a:xfrm>
              <a:off x="2775483" y="1603316"/>
              <a:ext cx="19855" cy="29978"/>
            </a:xfrm>
            <a:custGeom>
              <a:avLst/>
              <a:gdLst/>
              <a:ahLst/>
              <a:cxnLst/>
              <a:rect l="l" t="t" r="r" b="b"/>
              <a:pathLst>
                <a:path w="861" h="1300" extrusionOk="0">
                  <a:moveTo>
                    <a:pt x="0" y="0"/>
                  </a:moveTo>
                  <a:lnTo>
                    <a:pt x="0" y="1299"/>
                  </a:lnTo>
                  <a:lnTo>
                    <a:pt x="861" y="1299"/>
                  </a:lnTo>
                  <a:lnTo>
                    <a:pt x="861"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31"/>
            <p:cNvSpPr/>
            <p:nvPr/>
          </p:nvSpPr>
          <p:spPr>
            <a:xfrm>
              <a:off x="2700261" y="1678538"/>
              <a:ext cx="29609" cy="19878"/>
            </a:xfrm>
            <a:custGeom>
              <a:avLst/>
              <a:gdLst/>
              <a:ahLst/>
              <a:cxnLst/>
              <a:rect l="l" t="t" r="r" b="b"/>
              <a:pathLst>
                <a:path w="1284" h="862" extrusionOk="0">
                  <a:moveTo>
                    <a:pt x="0" y="0"/>
                  </a:moveTo>
                  <a:lnTo>
                    <a:pt x="0" y="862"/>
                  </a:lnTo>
                  <a:lnTo>
                    <a:pt x="1283" y="862"/>
                  </a:lnTo>
                  <a:lnTo>
                    <a:pt x="1283"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31"/>
            <p:cNvSpPr/>
            <p:nvPr/>
          </p:nvSpPr>
          <p:spPr>
            <a:xfrm>
              <a:off x="2903973" y="1808089"/>
              <a:ext cx="35213" cy="35213"/>
            </a:xfrm>
            <a:custGeom>
              <a:avLst/>
              <a:gdLst/>
              <a:ahLst/>
              <a:cxnLst/>
              <a:rect l="l" t="t" r="r" b="b"/>
              <a:pathLst>
                <a:path w="1527" h="1527" extrusionOk="0">
                  <a:moveTo>
                    <a:pt x="620" y="0"/>
                  </a:moveTo>
                  <a:lnTo>
                    <a:pt x="1" y="605"/>
                  </a:lnTo>
                  <a:lnTo>
                    <a:pt x="922" y="1526"/>
                  </a:lnTo>
                  <a:lnTo>
                    <a:pt x="1527" y="922"/>
                  </a:lnTo>
                  <a:lnTo>
                    <a:pt x="620" y="0"/>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31"/>
            <p:cNvSpPr/>
            <p:nvPr/>
          </p:nvSpPr>
          <p:spPr>
            <a:xfrm>
              <a:off x="2938471" y="1776059"/>
              <a:ext cx="29978" cy="20201"/>
            </a:xfrm>
            <a:custGeom>
              <a:avLst/>
              <a:gdLst/>
              <a:ahLst/>
              <a:cxnLst/>
              <a:rect l="l" t="t" r="r" b="b"/>
              <a:pathLst>
                <a:path w="1300" h="876" extrusionOk="0">
                  <a:moveTo>
                    <a:pt x="0" y="0"/>
                  </a:moveTo>
                  <a:lnTo>
                    <a:pt x="0" y="876"/>
                  </a:lnTo>
                  <a:lnTo>
                    <a:pt x="1299" y="876"/>
                  </a:lnTo>
                  <a:lnTo>
                    <a:pt x="1299" y="0"/>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31"/>
            <p:cNvSpPr/>
            <p:nvPr/>
          </p:nvSpPr>
          <p:spPr>
            <a:xfrm>
              <a:off x="2873003" y="1841526"/>
              <a:ext cx="19855" cy="29978"/>
            </a:xfrm>
            <a:custGeom>
              <a:avLst/>
              <a:gdLst/>
              <a:ahLst/>
              <a:cxnLst/>
              <a:rect l="l" t="t" r="r" b="b"/>
              <a:pathLst>
                <a:path w="861" h="1300" extrusionOk="0">
                  <a:moveTo>
                    <a:pt x="0" y="0"/>
                  </a:moveTo>
                  <a:lnTo>
                    <a:pt x="0" y="1299"/>
                  </a:lnTo>
                  <a:lnTo>
                    <a:pt x="860" y="1299"/>
                  </a:lnTo>
                  <a:lnTo>
                    <a:pt x="860" y="0"/>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31"/>
            <p:cNvSpPr/>
            <p:nvPr/>
          </p:nvSpPr>
          <p:spPr>
            <a:xfrm>
              <a:off x="2883081" y="1571978"/>
              <a:ext cx="88158" cy="88481"/>
            </a:xfrm>
            <a:custGeom>
              <a:avLst/>
              <a:gdLst/>
              <a:ahLst/>
              <a:cxnLst/>
              <a:rect l="l" t="t" r="r" b="b"/>
              <a:pathLst>
                <a:path w="3823" h="3837" extrusionOk="0">
                  <a:moveTo>
                    <a:pt x="2614" y="0"/>
                  </a:moveTo>
                  <a:lnTo>
                    <a:pt x="0" y="2613"/>
                  </a:lnTo>
                  <a:lnTo>
                    <a:pt x="348" y="3550"/>
                  </a:lnTo>
                  <a:lnTo>
                    <a:pt x="1209" y="3836"/>
                  </a:lnTo>
                  <a:lnTo>
                    <a:pt x="2477" y="2869"/>
                  </a:lnTo>
                  <a:lnTo>
                    <a:pt x="3822" y="1224"/>
                  </a:lnTo>
                  <a:lnTo>
                    <a:pt x="26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31"/>
            <p:cNvSpPr/>
            <p:nvPr/>
          </p:nvSpPr>
          <p:spPr>
            <a:xfrm>
              <a:off x="2910937" y="1600180"/>
              <a:ext cx="88481" cy="88481"/>
            </a:xfrm>
            <a:custGeom>
              <a:avLst/>
              <a:gdLst/>
              <a:ahLst/>
              <a:cxnLst/>
              <a:rect l="l" t="t" r="r" b="b"/>
              <a:pathLst>
                <a:path w="3837" h="3837" extrusionOk="0">
                  <a:moveTo>
                    <a:pt x="2614" y="1"/>
                  </a:moveTo>
                  <a:lnTo>
                    <a:pt x="1" y="2613"/>
                  </a:lnTo>
                  <a:lnTo>
                    <a:pt x="409" y="3459"/>
                  </a:lnTo>
                  <a:lnTo>
                    <a:pt x="1225" y="3837"/>
                  </a:lnTo>
                  <a:lnTo>
                    <a:pt x="3837" y="1224"/>
                  </a:lnTo>
                  <a:lnTo>
                    <a:pt x="26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31"/>
            <p:cNvSpPr/>
            <p:nvPr/>
          </p:nvSpPr>
          <p:spPr>
            <a:xfrm>
              <a:off x="2668208" y="1786851"/>
              <a:ext cx="88135" cy="88481"/>
            </a:xfrm>
            <a:custGeom>
              <a:avLst/>
              <a:gdLst/>
              <a:ahLst/>
              <a:cxnLst/>
              <a:rect l="l" t="t" r="r" b="b"/>
              <a:pathLst>
                <a:path w="3822" h="3837" extrusionOk="0">
                  <a:moveTo>
                    <a:pt x="2598" y="1"/>
                  </a:moveTo>
                  <a:lnTo>
                    <a:pt x="1" y="2613"/>
                  </a:lnTo>
                  <a:lnTo>
                    <a:pt x="1209" y="3837"/>
                  </a:lnTo>
                  <a:lnTo>
                    <a:pt x="2764" y="2568"/>
                  </a:lnTo>
                  <a:lnTo>
                    <a:pt x="3821" y="1224"/>
                  </a:lnTo>
                  <a:lnTo>
                    <a:pt x="3368" y="408"/>
                  </a:lnTo>
                  <a:lnTo>
                    <a:pt x="25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31"/>
            <p:cNvSpPr/>
            <p:nvPr/>
          </p:nvSpPr>
          <p:spPr>
            <a:xfrm>
              <a:off x="2696087" y="1815053"/>
              <a:ext cx="88481" cy="88481"/>
            </a:xfrm>
            <a:custGeom>
              <a:avLst/>
              <a:gdLst/>
              <a:ahLst/>
              <a:cxnLst/>
              <a:rect l="l" t="t" r="r" b="b"/>
              <a:pathLst>
                <a:path w="3837" h="3837" extrusionOk="0">
                  <a:moveTo>
                    <a:pt x="2612" y="1"/>
                  </a:moveTo>
                  <a:lnTo>
                    <a:pt x="0" y="2614"/>
                  </a:lnTo>
                  <a:lnTo>
                    <a:pt x="1223" y="3837"/>
                  </a:lnTo>
                  <a:lnTo>
                    <a:pt x="3836" y="1224"/>
                  </a:lnTo>
                  <a:lnTo>
                    <a:pt x="3337" y="318"/>
                  </a:lnTo>
                  <a:lnTo>
                    <a:pt x="26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31"/>
            <p:cNvSpPr/>
            <p:nvPr/>
          </p:nvSpPr>
          <p:spPr>
            <a:xfrm>
              <a:off x="2700261" y="1702590"/>
              <a:ext cx="112487" cy="112487"/>
            </a:xfrm>
            <a:custGeom>
              <a:avLst/>
              <a:gdLst/>
              <a:ahLst/>
              <a:cxnLst/>
              <a:rect l="l" t="t" r="r" b="b"/>
              <a:pathLst>
                <a:path w="4878" h="4878" extrusionOk="0">
                  <a:moveTo>
                    <a:pt x="2431" y="0"/>
                  </a:moveTo>
                  <a:lnTo>
                    <a:pt x="0" y="2447"/>
                  </a:lnTo>
                  <a:lnTo>
                    <a:pt x="2431" y="4878"/>
                  </a:lnTo>
                  <a:lnTo>
                    <a:pt x="4243" y="3639"/>
                  </a:lnTo>
                  <a:lnTo>
                    <a:pt x="4878" y="2447"/>
                  </a:lnTo>
                  <a:lnTo>
                    <a:pt x="3821" y="1087"/>
                  </a:lnTo>
                  <a:lnTo>
                    <a:pt x="2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31"/>
            <p:cNvSpPr/>
            <p:nvPr/>
          </p:nvSpPr>
          <p:spPr>
            <a:xfrm>
              <a:off x="2756320" y="1758994"/>
              <a:ext cx="112510" cy="112510"/>
            </a:xfrm>
            <a:custGeom>
              <a:avLst/>
              <a:gdLst/>
              <a:ahLst/>
              <a:cxnLst/>
              <a:rect l="l" t="t" r="r" b="b"/>
              <a:pathLst>
                <a:path w="4879" h="4879" extrusionOk="0">
                  <a:moveTo>
                    <a:pt x="2447" y="1"/>
                  </a:moveTo>
                  <a:lnTo>
                    <a:pt x="0" y="2432"/>
                  </a:lnTo>
                  <a:lnTo>
                    <a:pt x="2447" y="4878"/>
                  </a:lnTo>
                  <a:lnTo>
                    <a:pt x="4879" y="2432"/>
                  </a:lnTo>
                  <a:lnTo>
                    <a:pt x="3882" y="1088"/>
                  </a:lnTo>
                  <a:lnTo>
                    <a:pt x="24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31"/>
            <p:cNvSpPr/>
            <p:nvPr/>
          </p:nvSpPr>
          <p:spPr>
            <a:xfrm>
              <a:off x="2798473" y="1618305"/>
              <a:ext cx="112487" cy="98558"/>
            </a:xfrm>
            <a:custGeom>
              <a:avLst/>
              <a:gdLst/>
              <a:ahLst/>
              <a:cxnLst/>
              <a:rect l="l" t="t" r="r" b="b"/>
              <a:pathLst>
                <a:path w="4878" h="4274" extrusionOk="0">
                  <a:moveTo>
                    <a:pt x="3051" y="0"/>
                  </a:moveTo>
                  <a:lnTo>
                    <a:pt x="1843" y="1223"/>
                  </a:lnTo>
                  <a:lnTo>
                    <a:pt x="1223" y="604"/>
                  </a:lnTo>
                  <a:lnTo>
                    <a:pt x="0" y="1827"/>
                  </a:lnTo>
                  <a:lnTo>
                    <a:pt x="1072" y="3262"/>
                  </a:lnTo>
                  <a:lnTo>
                    <a:pt x="2447" y="4274"/>
                  </a:lnTo>
                  <a:lnTo>
                    <a:pt x="3866" y="3428"/>
                  </a:lnTo>
                  <a:lnTo>
                    <a:pt x="4878" y="1827"/>
                  </a:lnTo>
                  <a:lnTo>
                    <a:pt x="30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31"/>
            <p:cNvSpPr/>
            <p:nvPr/>
          </p:nvSpPr>
          <p:spPr>
            <a:xfrm>
              <a:off x="2854878" y="1660436"/>
              <a:ext cx="98581" cy="112510"/>
            </a:xfrm>
            <a:custGeom>
              <a:avLst/>
              <a:gdLst/>
              <a:ahLst/>
              <a:cxnLst/>
              <a:rect l="l" t="t" r="r" b="b"/>
              <a:pathLst>
                <a:path w="4275" h="4879" extrusionOk="0">
                  <a:moveTo>
                    <a:pt x="2432" y="0"/>
                  </a:moveTo>
                  <a:lnTo>
                    <a:pt x="1" y="2447"/>
                  </a:lnTo>
                  <a:lnTo>
                    <a:pt x="967" y="3852"/>
                  </a:lnTo>
                  <a:lnTo>
                    <a:pt x="2447" y="4879"/>
                  </a:lnTo>
                  <a:lnTo>
                    <a:pt x="3656" y="3655"/>
                  </a:lnTo>
                  <a:lnTo>
                    <a:pt x="3051" y="3051"/>
                  </a:lnTo>
                  <a:lnTo>
                    <a:pt x="4274" y="1828"/>
                  </a:lnTo>
                  <a:lnTo>
                    <a:pt x="24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31"/>
            <p:cNvSpPr/>
            <p:nvPr/>
          </p:nvSpPr>
          <p:spPr>
            <a:xfrm>
              <a:off x="2763284" y="1751661"/>
              <a:ext cx="35213" cy="35213"/>
            </a:xfrm>
            <a:custGeom>
              <a:avLst/>
              <a:gdLst/>
              <a:ahLst/>
              <a:cxnLst/>
              <a:rect l="l" t="t" r="r" b="b"/>
              <a:pathLst>
                <a:path w="1527" h="1527" extrusionOk="0">
                  <a:moveTo>
                    <a:pt x="620" y="1"/>
                  </a:moveTo>
                  <a:lnTo>
                    <a:pt x="0" y="621"/>
                  </a:lnTo>
                  <a:lnTo>
                    <a:pt x="922" y="1527"/>
                  </a:lnTo>
                  <a:lnTo>
                    <a:pt x="1510" y="1511"/>
                  </a:lnTo>
                  <a:lnTo>
                    <a:pt x="1526" y="923"/>
                  </a:lnTo>
                  <a:lnTo>
                    <a:pt x="620" y="1"/>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31"/>
            <p:cNvSpPr/>
            <p:nvPr/>
          </p:nvSpPr>
          <p:spPr>
            <a:xfrm>
              <a:off x="2784545" y="1772923"/>
              <a:ext cx="35167" cy="35190"/>
            </a:xfrm>
            <a:custGeom>
              <a:avLst/>
              <a:gdLst/>
              <a:ahLst/>
              <a:cxnLst/>
              <a:rect l="l" t="t" r="r" b="b"/>
              <a:pathLst>
                <a:path w="1525" h="1526" extrusionOk="0">
                  <a:moveTo>
                    <a:pt x="604" y="1"/>
                  </a:moveTo>
                  <a:lnTo>
                    <a:pt x="0" y="605"/>
                  </a:lnTo>
                  <a:lnTo>
                    <a:pt x="906" y="1525"/>
                  </a:lnTo>
                  <a:lnTo>
                    <a:pt x="1525" y="921"/>
                  </a:lnTo>
                  <a:lnTo>
                    <a:pt x="604"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31"/>
            <p:cNvSpPr/>
            <p:nvPr/>
          </p:nvSpPr>
          <p:spPr>
            <a:xfrm>
              <a:off x="2784545" y="1660436"/>
              <a:ext cx="70356" cy="70356"/>
            </a:xfrm>
            <a:custGeom>
              <a:avLst/>
              <a:gdLst/>
              <a:ahLst/>
              <a:cxnLst/>
              <a:rect l="l" t="t" r="r" b="b"/>
              <a:pathLst>
                <a:path w="3051" h="3051" extrusionOk="0">
                  <a:moveTo>
                    <a:pt x="604" y="0"/>
                  </a:moveTo>
                  <a:lnTo>
                    <a:pt x="0" y="604"/>
                  </a:lnTo>
                  <a:lnTo>
                    <a:pt x="2447" y="3051"/>
                  </a:lnTo>
                  <a:lnTo>
                    <a:pt x="3051" y="3006"/>
                  </a:lnTo>
                  <a:lnTo>
                    <a:pt x="3051" y="2447"/>
                  </a:lnTo>
                  <a:lnTo>
                    <a:pt x="604"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31"/>
            <p:cNvSpPr/>
            <p:nvPr/>
          </p:nvSpPr>
          <p:spPr>
            <a:xfrm>
              <a:off x="2840950" y="1716841"/>
              <a:ext cx="70379" cy="70033"/>
            </a:xfrm>
            <a:custGeom>
              <a:avLst/>
              <a:gdLst/>
              <a:ahLst/>
              <a:cxnLst/>
              <a:rect l="l" t="t" r="r" b="b"/>
              <a:pathLst>
                <a:path w="3052" h="3037" extrusionOk="0">
                  <a:moveTo>
                    <a:pt x="605" y="1"/>
                  </a:moveTo>
                  <a:lnTo>
                    <a:pt x="1" y="605"/>
                  </a:lnTo>
                  <a:lnTo>
                    <a:pt x="2432" y="3037"/>
                  </a:lnTo>
                  <a:lnTo>
                    <a:pt x="3051" y="2433"/>
                  </a:lnTo>
                  <a:lnTo>
                    <a:pt x="605"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31"/>
            <p:cNvSpPr/>
            <p:nvPr/>
          </p:nvSpPr>
          <p:spPr>
            <a:xfrm>
              <a:off x="2756320" y="1688638"/>
              <a:ext cx="70356" cy="70379"/>
            </a:xfrm>
            <a:custGeom>
              <a:avLst/>
              <a:gdLst/>
              <a:ahLst/>
              <a:cxnLst/>
              <a:rect l="l" t="t" r="r" b="b"/>
              <a:pathLst>
                <a:path w="3051" h="3052" extrusionOk="0">
                  <a:moveTo>
                    <a:pt x="620" y="1"/>
                  </a:moveTo>
                  <a:lnTo>
                    <a:pt x="0" y="605"/>
                  </a:lnTo>
                  <a:lnTo>
                    <a:pt x="2447" y="3052"/>
                  </a:lnTo>
                  <a:lnTo>
                    <a:pt x="3036" y="3021"/>
                  </a:lnTo>
                  <a:lnTo>
                    <a:pt x="3051" y="2432"/>
                  </a:lnTo>
                  <a:lnTo>
                    <a:pt x="620"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31"/>
            <p:cNvSpPr/>
            <p:nvPr/>
          </p:nvSpPr>
          <p:spPr>
            <a:xfrm>
              <a:off x="2812725" y="1744697"/>
              <a:ext cx="70379" cy="70379"/>
            </a:xfrm>
            <a:custGeom>
              <a:avLst/>
              <a:gdLst/>
              <a:ahLst/>
              <a:cxnLst/>
              <a:rect l="l" t="t" r="r" b="b"/>
              <a:pathLst>
                <a:path w="3052" h="3052" extrusionOk="0">
                  <a:moveTo>
                    <a:pt x="605" y="1"/>
                  </a:moveTo>
                  <a:lnTo>
                    <a:pt x="1" y="621"/>
                  </a:lnTo>
                  <a:lnTo>
                    <a:pt x="2433" y="3052"/>
                  </a:lnTo>
                  <a:lnTo>
                    <a:pt x="3051" y="2447"/>
                  </a:lnTo>
                  <a:lnTo>
                    <a:pt x="605"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4" name="Google Shape;4634;p31"/>
          <p:cNvGrpSpPr/>
          <p:nvPr/>
        </p:nvGrpSpPr>
        <p:grpSpPr>
          <a:xfrm>
            <a:off x="6951280" y="1264928"/>
            <a:ext cx="224305" cy="331580"/>
            <a:chOff x="2026355" y="2190839"/>
            <a:chExt cx="224305" cy="331580"/>
          </a:xfrm>
        </p:grpSpPr>
        <p:sp>
          <p:nvSpPr>
            <p:cNvPr id="4635" name="Google Shape;4635;p31"/>
            <p:cNvSpPr/>
            <p:nvPr/>
          </p:nvSpPr>
          <p:spPr>
            <a:xfrm>
              <a:off x="2104367" y="2282088"/>
              <a:ext cx="26150" cy="51908"/>
            </a:xfrm>
            <a:custGeom>
              <a:avLst/>
              <a:gdLst/>
              <a:ahLst/>
              <a:cxnLst/>
              <a:rect l="l" t="t" r="r" b="b"/>
              <a:pathLst>
                <a:path w="1134" h="2251" extrusionOk="0">
                  <a:moveTo>
                    <a:pt x="423" y="1"/>
                  </a:moveTo>
                  <a:lnTo>
                    <a:pt x="0" y="272"/>
                  </a:lnTo>
                  <a:lnTo>
                    <a:pt x="0" y="1964"/>
                  </a:lnTo>
                  <a:lnTo>
                    <a:pt x="423" y="2250"/>
                  </a:lnTo>
                  <a:lnTo>
                    <a:pt x="846" y="1964"/>
                  </a:lnTo>
                  <a:lnTo>
                    <a:pt x="1134" y="1118"/>
                  </a:lnTo>
                  <a:lnTo>
                    <a:pt x="846" y="272"/>
                  </a:lnTo>
                  <a:lnTo>
                    <a:pt x="4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31"/>
            <p:cNvSpPr/>
            <p:nvPr/>
          </p:nvSpPr>
          <p:spPr>
            <a:xfrm>
              <a:off x="2123876" y="2282088"/>
              <a:ext cx="19509" cy="51908"/>
            </a:xfrm>
            <a:custGeom>
              <a:avLst/>
              <a:gdLst/>
              <a:ahLst/>
              <a:cxnLst/>
              <a:rect l="l" t="t" r="r" b="b"/>
              <a:pathLst>
                <a:path w="846" h="2251" extrusionOk="0">
                  <a:moveTo>
                    <a:pt x="453" y="1"/>
                  </a:moveTo>
                  <a:lnTo>
                    <a:pt x="0" y="272"/>
                  </a:lnTo>
                  <a:lnTo>
                    <a:pt x="0" y="1964"/>
                  </a:lnTo>
                  <a:lnTo>
                    <a:pt x="423" y="2250"/>
                  </a:lnTo>
                  <a:lnTo>
                    <a:pt x="846" y="1964"/>
                  </a:lnTo>
                  <a:lnTo>
                    <a:pt x="846" y="272"/>
                  </a:lnTo>
                  <a:lnTo>
                    <a:pt x="4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31"/>
            <p:cNvSpPr/>
            <p:nvPr/>
          </p:nvSpPr>
          <p:spPr>
            <a:xfrm>
              <a:off x="2104367" y="2190839"/>
              <a:ext cx="26150" cy="45636"/>
            </a:xfrm>
            <a:custGeom>
              <a:avLst/>
              <a:gdLst/>
              <a:ahLst/>
              <a:cxnLst/>
              <a:rect l="l" t="t" r="r" b="b"/>
              <a:pathLst>
                <a:path w="1134" h="1979" extrusionOk="0">
                  <a:moveTo>
                    <a:pt x="0" y="1"/>
                  </a:moveTo>
                  <a:lnTo>
                    <a:pt x="0" y="1692"/>
                  </a:lnTo>
                  <a:lnTo>
                    <a:pt x="423" y="1978"/>
                  </a:lnTo>
                  <a:lnTo>
                    <a:pt x="846" y="1692"/>
                  </a:lnTo>
                  <a:lnTo>
                    <a:pt x="1134" y="846"/>
                  </a:lnTo>
                  <a:lnTo>
                    <a:pt x="8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31"/>
            <p:cNvSpPr/>
            <p:nvPr/>
          </p:nvSpPr>
          <p:spPr>
            <a:xfrm>
              <a:off x="2123876" y="2190839"/>
              <a:ext cx="19509" cy="45636"/>
            </a:xfrm>
            <a:custGeom>
              <a:avLst/>
              <a:gdLst/>
              <a:ahLst/>
              <a:cxnLst/>
              <a:rect l="l" t="t" r="r" b="b"/>
              <a:pathLst>
                <a:path w="846" h="1979" extrusionOk="0">
                  <a:moveTo>
                    <a:pt x="0" y="1"/>
                  </a:moveTo>
                  <a:lnTo>
                    <a:pt x="0" y="1692"/>
                  </a:lnTo>
                  <a:lnTo>
                    <a:pt x="423" y="1978"/>
                  </a:lnTo>
                  <a:lnTo>
                    <a:pt x="846" y="1692"/>
                  </a:lnTo>
                  <a:lnTo>
                    <a:pt x="8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31"/>
            <p:cNvSpPr/>
            <p:nvPr/>
          </p:nvSpPr>
          <p:spPr>
            <a:xfrm>
              <a:off x="2036110" y="2229857"/>
              <a:ext cx="97521" cy="58526"/>
            </a:xfrm>
            <a:custGeom>
              <a:avLst/>
              <a:gdLst/>
              <a:ahLst/>
              <a:cxnLst/>
              <a:rect l="l" t="t" r="r" b="b"/>
              <a:pathLst>
                <a:path w="4229" h="2538" extrusionOk="0">
                  <a:moveTo>
                    <a:pt x="423" y="0"/>
                  </a:moveTo>
                  <a:lnTo>
                    <a:pt x="0" y="1269"/>
                  </a:lnTo>
                  <a:lnTo>
                    <a:pt x="423" y="2537"/>
                  </a:lnTo>
                  <a:lnTo>
                    <a:pt x="3806" y="2537"/>
                  </a:lnTo>
                  <a:lnTo>
                    <a:pt x="4229" y="1269"/>
                  </a:lnTo>
                  <a:lnTo>
                    <a:pt x="3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31"/>
            <p:cNvSpPr/>
            <p:nvPr/>
          </p:nvSpPr>
          <p:spPr>
            <a:xfrm>
              <a:off x="2123876" y="2214153"/>
              <a:ext cx="114931" cy="90257"/>
            </a:xfrm>
            <a:custGeom>
              <a:avLst/>
              <a:gdLst/>
              <a:ahLst/>
              <a:cxnLst/>
              <a:rect l="l" t="t" r="r" b="b"/>
              <a:pathLst>
                <a:path w="4984" h="3914" extrusionOk="0">
                  <a:moveTo>
                    <a:pt x="4652" y="1"/>
                  </a:moveTo>
                  <a:cubicBezTo>
                    <a:pt x="3252" y="611"/>
                    <a:pt x="1693" y="690"/>
                    <a:pt x="767" y="690"/>
                  </a:cubicBezTo>
                  <a:cubicBezTo>
                    <a:pt x="440" y="690"/>
                    <a:pt x="192" y="680"/>
                    <a:pt x="58" y="680"/>
                  </a:cubicBezTo>
                  <a:cubicBezTo>
                    <a:pt x="35" y="680"/>
                    <a:pt x="16" y="680"/>
                    <a:pt x="0" y="681"/>
                  </a:cubicBezTo>
                  <a:lnTo>
                    <a:pt x="0" y="3218"/>
                  </a:lnTo>
                  <a:cubicBezTo>
                    <a:pt x="36" y="3221"/>
                    <a:pt x="87" y="3222"/>
                    <a:pt x="151" y="3222"/>
                  </a:cubicBezTo>
                  <a:cubicBezTo>
                    <a:pt x="278" y="3222"/>
                    <a:pt x="456" y="3218"/>
                    <a:pt x="674" y="3218"/>
                  </a:cubicBezTo>
                  <a:cubicBezTo>
                    <a:pt x="1587" y="3218"/>
                    <a:pt x="3197" y="3280"/>
                    <a:pt x="4652" y="3913"/>
                  </a:cubicBezTo>
                  <a:lnTo>
                    <a:pt x="4984" y="1904"/>
                  </a:lnTo>
                  <a:lnTo>
                    <a:pt x="46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31"/>
            <p:cNvSpPr/>
            <p:nvPr/>
          </p:nvSpPr>
          <p:spPr>
            <a:xfrm>
              <a:off x="2045864" y="2327354"/>
              <a:ext cx="84653" cy="73169"/>
            </a:xfrm>
            <a:custGeom>
              <a:avLst/>
              <a:gdLst/>
              <a:ahLst/>
              <a:cxnLst/>
              <a:rect l="l" t="t" r="r" b="b"/>
              <a:pathLst>
                <a:path w="3671" h="3173" extrusionOk="0">
                  <a:moveTo>
                    <a:pt x="967" y="1"/>
                  </a:moveTo>
                  <a:lnTo>
                    <a:pt x="0" y="2901"/>
                  </a:lnTo>
                  <a:lnTo>
                    <a:pt x="1828" y="3172"/>
                  </a:lnTo>
                  <a:lnTo>
                    <a:pt x="3383" y="2901"/>
                  </a:lnTo>
                  <a:lnTo>
                    <a:pt x="3671" y="1572"/>
                  </a:lnTo>
                  <a:lnTo>
                    <a:pt x="33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31"/>
            <p:cNvSpPr/>
            <p:nvPr/>
          </p:nvSpPr>
          <p:spPr>
            <a:xfrm>
              <a:off x="2123876" y="2327354"/>
              <a:ext cx="78035" cy="73169"/>
            </a:xfrm>
            <a:custGeom>
              <a:avLst/>
              <a:gdLst/>
              <a:ahLst/>
              <a:cxnLst/>
              <a:rect l="l" t="t" r="r" b="b"/>
              <a:pathLst>
                <a:path w="3384" h="3173" extrusionOk="0">
                  <a:moveTo>
                    <a:pt x="0" y="1"/>
                  </a:moveTo>
                  <a:lnTo>
                    <a:pt x="0" y="2901"/>
                  </a:lnTo>
                  <a:lnTo>
                    <a:pt x="1692" y="3172"/>
                  </a:lnTo>
                  <a:lnTo>
                    <a:pt x="3383" y="2901"/>
                  </a:lnTo>
                  <a:lnTo>
                    <a:pt x="24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31"/>
            <p:cNvSpPr/>
            <p:nvPr/>
          </p:nvSpPr>
          <p:spPr>
            <a:xfrm>
              <a:off x="2231128" y="2190839"/>
              <a:ext cx="19532" cy="136538"/>
            </a:xfrm>
            <a:custGeom>
              <a:avLst/>
              <a:gdLst/>
              <a:ahLst/>
              <a:cxnLst/>
              <a:rect l="l" t="t" r="r" b="b"/>
              <a:pathLst>
                <a:path w="847" h="5921" extrusionOk="0">
                  <a:moveTo>
                    <a:pt x="1" y="1"/>
                  </a:moveTo>
                  <a:lnTo>
                    <a:pt x="1" y="5921"/>
                  </a:lnTo>
                  <a:lnTo>
                    <a:pt x="846" y="5921"/>
                  </a:lnTo>
                  <a:lnTo>
                    <a:pt x="8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31"/>
            <p:cNvSpPr/>
            <p:nvPr/>
          </p:nvSpPr>
          <p:spPr>
            <a:xfrm>
              <a:off x="2026355" y="2210348"/>
              <a:ext cx="19532" cy="97544"/>
            </a:xfrm>
            <a:custGeom>
              <a:avLst/>
              <a:gdLst/>
              <a:ahLst/>
              <a:cxnLst/>
              <a:rect l="l" t="t" r="r" b="b"/>
              <a:pathLst>
                <a:path w="847" h="4230" extrusionOk="0">
                  <a:moveTo>
                    <a:pt x="0" y="0"/>
                  </a:moveTo>
                  <a:lnTo>
                    <a:pt x="0" y="4229"/>
                  </a:lnTo>
                  <a:lnTo>
                    <a:pt x="846" y="4229"/>
                  </a:lnTo>
                  <a:lnTo>
                    <a:pt x="8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31"/>
            <p:cNvSpPr/>
            <p:nvPr/>
          </p:nvSpPr>
          <p:spPr>
            <a:xfrm>
              <a:off x="2045864" y="2394228"/>
              <a:ext cx="84653" cy="118436"/>
            </a:xfrm>
            <a:custGeom>
              <a:avLst/>
              <a:gdLst/>
              <a:ahLst/>
              <a:cxnLst/>
              <a:rect l="l" t="t" r="r" b="b"/>
              <a:pathLst>
                <a:path w="3671" h="5136" extrusionOk="0">
                  <a:moveTo>
                    <a:pt x="0" y="1"/>
                  </a:moveTo>
                  <a:lnTo>
                    <a:pt x="0" y="1330"/>
                  </a:lnTo>
                  <a:lnTo>
                    <a:pt x="288" y="2598"/>
                  </a:lnTo>
                  <a:lnTo>
                    <a:pt x="0" y="3867"/>
                  </a:lnTo>
                  <a:lnTo>
                    <a:pt x="0" y="4712"/>
                  </a:lnTo>
                  <a:lnTo>
                    <a:pt x="1692" y="5135"/>
                  </a:lnTo>
                  <a:lnTo>
                    <a:pt x="3383" y="4712"/>
                  </a:lnTo>
                  <a:lnTo>
                    <a:pt x="3671" y="2719"/>
                  </a:lnTo>
                  <a:lnTo>
                    <a:pt x="33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31"/>
            <p:cNvSpPr/>
            <p:nvPr/>
          </p:nvSpPr>
          <p:spPr>
            <a:xfrm>
              <a:off x="2123876" y="2394228"/>
              <a:ext cx="78035" cy="118436"/>
            </a:xfrm>
            <a:custGeom>
              <a:avLst/>
              <a:gdLst/>
              <a:ahLst/>
              <a:cxnLst/>
              <a:rect l="l" t="t" r="r" b="b"/>
              <a:pathLst>
                <a:path w="3384" h="5136" extrusionOk="0">
                  <a:moveTo>
                    <a:pt x="0" y="1"/>
                  </a:moveTo>
                  <a:lnTo>
                    <a:pt x="0" y="4712"/>
                  </a:lnTo>
                  <a:lnTo>
                    <a:pt x="1692" y="5135"/>
                  </a:lnTo>
                  <a:lnTo>
                    <a:pt x="3383" y="4712"/>
                  </a:lnTo>
                  <a:lnTo>
                    <a:pt x="33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31"/>
            <p:cNvSpPr/>
            <p:nvPr/>
          </p:nvSpPr>
          <p:spPr>
            <a:xfrm>
              <a:off x="2045864" y="2424875"/>
              <a:ext cx="78035" cy="58526"/>
            </a:xfrm>
            <a:custGeom>
              <a:avLst/>
              <a:gdLst/>
              <a:ahLst/>
              <a:cxnLst/>
              <a:rect l="l" t="t" r="r" b="b"/>
              <a:pathLst>
                <a:path w="3384" h="2538" extrusionOk="0">
                  <a:moveTo>
                    <a:pt x="0" y="1"/>
                  </a:moveTo>
                  <a:lnTo>
                    <a:pt x="0" y="2538"/>
                  </a:lnTo>
                  <a:lnTo>
                    <a:pt x="3383" y="2538"/>
                  </a:lnTo>
                  <a:lnTo>
                    <a:pt x="3383" y="1"/>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31"/>
            <p:cNvSpPr/>
            <p:nvPr/>
          </p:nvSpPr>
          <p:spPr>
            <a:xfrm>
              <a:off x="2045864" y="2502887"/>
              <a:ext cx="78035" cy="19532"/>
            </a:xfrm>
            <a:custGeom>
              <a:avLst/>
              <a:gdLst/>
              <a:ahLst/>
              <a:cxnLst/>
              <a:rect l="l" t="t" r="r" b="b"/>
              <a:pathLst>
                <a:path w="3384" h="847" extrusionOk="0">
                  <a:moveTo>
                    <a:pt x="0" y="0"/>
                  </a:moveTo>
                  <a:lnTo>
                    <a:pt x="0" y="846"/>
                  </a:lnTo>
                  <a:lnTo>
                    <a:pt x="3383" y="846"/>
                  </a:lnTo>
                  <a:lnTo>
                    <a:pt x="3383"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31"/>
            <p:cNvSpPr/>
            <p:nvPr/>
          </p:nvSpPr>
          <p:spPr>
            <a:xfrm>
              <a:off x="2123876" y="2502887"/>
              <a:ext cx="78035" cy="19532"/>
            </a:xfrm>
            <a:custGeom>
              <a:avLst/>
              <a:gdLst/>
              <a:ahLst/>
              <a:cxnLst/>
              <a:rect l="l" t="t" r="r" b="b"/>
              <a:pathLst>
                <a:path w="3384" h="847" extrusionOk="0">
                  <a:moveTo>
                    <a:pt x="0" y="0"/>
                  </a:moveTo>
                  <a:lnTo>
                    <a:pt x="0" y="846"/>
                  </a:lnTo>
                  <a:lnTo>
                    <a:pt x="3383" y="846"/>
                  </a:lnTo>
                  <a:lnTo>
                    <a:pt x="3383"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0" name="Google Shape;4650;p31"/>
          <p:cNvGrpSpPr/>
          <p:nvPr/>
        </p:nvGrpSpPr>
        <p:grpSpPr>
          <a:xfrm>
            <a:off x="1944231" y="3003640"/>
            <a:ext cx="273053" cy="331211"/>
            <a:chOff x="2001981" y="2810046"/>
            <a:chExt cx="273053" cy="331211"/>
          </a:xfrm>
        </p:grpSpPr>
        <p:sp>
          <p:nvSpPr>
            <p:cNvPr id="4651" name="Google Shape;4651;p31"/>
            <p:cNvSpPr/>
            <p:nvPr/>
          </p:nvSpPr>
          <p:spPr>
            <a:xfrm>
              <a:off x="2044135" y="2810046"/>
              <a:ext cx="120512" cy="315899"/>
            </a:xfrm>
            <a:custGeom>
              <a:avLst/>
              <a:gdLst/>
              <a:ahLst/>
              <a:cxnLst/>
              <a:rect l="l" t="t" r="r" b="b"/>
              <a:pathLst>
                <a:path w="5226" h="13699" extrusionOk="0">
                  <a:moveTo>
                    <a:pt x="287" y="1"/>
                  </a:moveTo>
                  <a:lnTo>
                    <a:pt x="0" y="6737"/>
                  </a:lnTo>
                  <a:lnTo>
                    <a:pt x="287" y="12671"/>
                  </a:lnTo>
                  <a:lnTo>
                    <a:pt x="2401" y="13698"/>
                  </a:lnTo>
                  <a:lnTo>
                    <a:pt x="4938" y="12671"/>
                  </a:lnTo>
                  <a:lnTo>
                    <a:pt x="5226" y="6479"/>
                  </a:lnTo>
                  <a:lnTo>
                    <a:pt x="4938" y="1"/>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31"/>
            <p:cNvSpPr/>
            <p:nvPr/>
          </p:nvSpPr>
          <p:spPr>
            <a:xfrm>
              <a:off x="2248908" y="2810046"/>
              <a:ext cx="26127" cy="298835"/>
            </a:xfrm>
            <a:custGeom>
              <a:avLst/>
              <a:gdLst/>
              <a:ahLst/>
              <a:cxnLst/>
              <a:rect l="l" t="t" r="r" b="b"/>
              <a:pathLst>
                <a:path w="1133" h="12959" extrusionOk="0">
                  <a:moveTo>
                    <a:pt x="287" y="1"/>
                  </a:moveTo>
                  <a:lnTo>
                    <a:pt x="0" y="6253"/>
                  </a:lnTo>
                  <a:lnTo>
                    <a:pt x="287" y="12671"/>
                  </a:lnTo>
                  <a:lnTo>
                    <a:pt x="756" y="12959"/>
                  </a:lnTo>
                  <a:lnTo>
                    <a:pt x="1133" y="12671"/>
                  </a:lnTo>
                  <a:lnTo>
                    <a:pt x="1133" y="1"/>
                  </a:lnTo>
                  <a:close/>
                </a:path>
              </a:pathLst>
            </a:custGeom>
            <a:solidFill>
              <a:srgbClr val="707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31"/>
            <p:cNvSpPr/>
            <p:nvPr/>
          </p:nvSpPr>
          <p:spPr>
            <a:xfrm>
              <a:off x="2158005" y="2810046"/>
              <a:ext cx="97521" cy="301256"/>
            </a:xfrm>
            <a:custGeom>
              <a:avLst/>
              <a:gdLst/>
              <a:ahLst/>
              <a:cxnLst/>
              <a:rect l="l" t="t" r="r" b="b"/>
              <a:pathLst>
                <a:path w="4229" h="13064" extrusionOk="0">
                  <a:moveTo>
                    <a:pt x="0" y="1"/>
                  </a:moveTo>
                  <a:lnTo>
                    <a:pt x="0" y="12671"/>
                  </a:lnTo>
                  <a:lnTo>
                    <a:pt x="2114" y="13064"/>
                  </a:lnTo>
                  <a:lnTo>
                    <a:pt x="4229" y="12671"/>
                  </a:lnTo>
                  <a:lnTo>
                    <a:pt x="4229" y="1"/>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31"/>
            <p:cNvSpPr/>
            <p:nvPr/>
          </p:nvSpPr>
          <p:spPr>
            <a:xfrm>
              <a:off x="2001981" y="2810046"/>
              <a:ext cx="48772" cy="311702"/>
            </a:xfrm>
            <a:custGeom>
              <a:avLst/>
              <a:gdLst/>
              <a:ahLst/>
              <a:cxnLst/>
              <a:rect l="l" t="t" r="r" b="b"/>
              <a:pathLst>
                <a:path w="2115" h="13517" extrusionOk="0">
                  <a:moveTo>
                    <a:pt x="0" y="1"/>
                  </a:moveTo>
                  <a:lnTo>
                    <a:pt x="0" y="13517"/>
                  </a:lnTo>
                  <a:lnTo>
                    <a:pt x="2115" y="12671"/>
                  </a:lnTo>
                  <a:lnTo>
                    <a:pt x="2115" y="1"/>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31"/>
            <p:cNvSpPr/>
            <p:nvPr/>
          </p:nvSpPr>
          <p:spPr>
            <a:xfrm>
              <a:off x="2089747" y="2849064"/>
              <a:ext cx="74899" cy="126415"/>
            </a:xfrm>
            <a:custGeom>
              <a:avLst/>
              <a:gdLst/>
              <a:ahLst/>
              <a:cxnLst/>
              <a:rect l="l" t="t" r="r" b="b"/>
              <a:pathLst>
                <a:path w="3248" h="5482" extrusionOk="0">
                  <a:moveTo>
                    <a:pt x="0" y="0"/>
                  </a:moveTo>
                  <a:lnTo>
                    <a:pt x="0" y="5482"/>
                  </a:lnTo>
                  <a:lnTo>
                    <a:pt x="2960" y="5482"/>
                  </a:lnTo>
                  <a:lnTo>
                    <a:pt x="3248" y="4425"/>
                  </a:lnTo>
                  <a:lnTo>
                    <a:pt x="2960" y="3368"/>
                  </a:lnTo>
                  <a:lnTo>
                    <a:pt x="2114" y="3368"/>
                  </a:lnTo>
                  <a:lnTo>
                    <a:pt x="21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31"/>
            <p:cNvSpPr/>
            <p:nvPr/>
          </p:nvSpPr>
          <p:spPr>
            <a:xfrm>
              <a:off x="2158005" y="2926707"/>
              <a:ext cx="68281" cy="48772"/>
            </a:xfrm>
            <a:custGeom>
              <a:avLst/>
              <a:gdLst/>
              <a:ahLst/>
              <a:cxnLst/>
              <a:rect l="l" t="t" r="r" b="b"/>
              <a:pathLst>
                <a:path w="2961" h="2115" extrusionOk="0">
                  <a:moveTo>
                    <a:pt x="0" y="1"/>
                  </a:moveTo>
                  <a:lnTo>
                    <a:pt x="0" y="2115"/>
                  </a:lnTo>
                  <a:lnTo>
                    <a:pt x="2960" y="2115"/>
                  </a:lnTo>
                  <a:lnTo>
                    <a:pt x="29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31"/>
            <p:cNvSpPr/>
            <p:nvPr/>
          </p:nvSpPr>
          <p:spPr>
            <a:xfrm>
              <a:off x="2089747" y="3004719"/>
              <a:ext cx="74899" cy="19532"/>
            </a:xfrm>
            <a:custGeom>
              <a:avLst/>
              <a:gdLst/>
              <a:ahLst/>
              <a:cxnLst/>
              <a:rect l="l" t="t" r="r" b="b"/>
              <a:pathLst>
                <a:path w="3248" h="847" extrusionOk="0">
                  <a:moveTo>
                    <a:pt x="0" y="1"/>
                  </a:moveTo>
                  <a:lnTo>
                    <a:pt x="0" y="846"/>
                  </a:lnTo>
                  <a:lnTo>
                    <a:pt x="2960" y="846"/>
                  </a:lnTo>
                  <a:lnTo>
                    <a:pt x="3248" y="423"/>
                  </a:lnTo>
                  <a:lnTo>
                    <a:pt x="2960" y="1"/>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31"/>
            <p:cNvSpPr/>
            <p:nvPr/>
          </p:nvSpPr>
          <p:spPr>
            <a:xfrm>
              <a:off x="2158005" y="3004719"/>
              <a:ext cx="68281" cy="19532"/>
            </a:xfrm>
            <a:custGeom>
              <a:avLst/>
              <a:gdLst/>
              <a:ahLst/>
              <a:cxnLst/>
              <a:rect l="l" t="t" r="r" b="b"/>
              <a:pathLst>
                <a:path w="2961" h="847" extrusionOk="0">
                  <a:moveTo>
                    <a:pt x="0" y="1"/>
                  </a:moveTo>
                  <a:lnTo>
                    <a:pt x="0" y="846"/>
                  </a:lnTo>
                  <a:lnTo>
                    <a:pt x="2960" y="846"/>
                  </a:lnTo>
                  <a:lnTo>
                    <a:pt x="2960"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31"/>
            <p:cNvSpPr/>
            <p:nvPr/>
          </p:nvSpPr>
          <p:spPr>
            <a:xfrm>
              <a:off x="2089747" y="3043736"/>
              <a:ext cx="74899" cy="19509"/>
            </a:xfrm>
            <a:custGeom>
              <a:avLst/>
              <a:gdLst/>
              <a:ahLst/>
              <a:cxnLst/>
              <a:rect l="l" t="t" r="r" b="b"/>
              <a:pathLst>
                <a:path w="3248" h="846" extrusionOk="0">
                  <a:moveTo>
                    <a:pt x="0" y="0"/>
                  </a:moveTo>
                  <a:lnTo>
                    <a:pt x="0" y="846"/>
                  </a:lnTo>
                  <a:lnTo>
                    <a:pt x="2960" y="846"/>
                  </a:lnTo>
                  <a:lnTo>
                    <a:pt x="3248" y="423"/>
                  </a:lnTo>
                  <a:lnTo>
                    <a:pt x="2960"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31"/>
            <p:cNvSpPr/>
            <p:nvPr/>
          </p:nvSpPr>
          <p:spPr>
            <a:xfrm>
              <a:off x="2158005" y="3043736"/>
              <a:ext cx="68281" cy="19509"/>
            </a:xfrm>
            <a:custGeom>
              <a:avLst/>
              <a:gdLst/>
              <a:ahLst/>
              <a:cxnLst/>
              <a:rect l="l" t="t" r="r" b="b"/>
              <a:pathLst>
                <a:path w="2961" h="846" extrusionOk="0">
                  <a:moveTo>
                    <a:pt x="0" y="0"/>
                  </a:moveTo>
                  <a:lnTo>
                    <a:pt x="0" y="846"/>
                  </a:lnTo>
                  <a:lnTo>
                    <a:pt x="2960" y="846"/>
                  </a:lnTo>
                  <a:lnTo>
                    <a:pt x="2960"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31"/>
            <p:cNvSpPr/>
            <p:nvPr/>
          </p:nvSpPr>
          <p:spPr>
            <a:xfrm>
              <a:off x="2001981" y="3102239"/>
              <a:ext cx="162665" cy="39018"/>
            </a:xfrm>
            <a:custGeom>
              <a:avLst/>
              <a:gdLst/>
              <a:ahLst/>
              <a:cxnLst/>
              <a:rect l="l" t="t" r="r" b="b"/>
              <a:pathLst>
                <a:path w="7054" h="1692" extrusionOk="0">
                  <a:moveTo>
                    <a:pt x="846" y="0"/>
                  </a:moveTo>
                  <a:cubicBezTo>
                    <a:pt x="378" y="0"/>
                    <a:pt x="0" y="378"/>
                    <a:pt x="0" y="846"/>
                  </a:cubicBezTo>
                  <a:cubicBezTo>
                    <a:pt x="0" y="1315"/>
                    <a:pt x="378" y="1692"/>
                    <a:pt x="846" y="1692"/>
                  </a:cubicBezTo>
                  <a:lnTo>
                    <a:pt x="6766" y="1692"/>
                  </a:lnTo>
                  <a:lnTo>
                    <a:pt x="7054" y="1027"/>
                  </a:lnTo>
                  <a:lnTo>
                    <a:pt x="67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31"/>
            <p:cNvSpPr/>
            <p:nvPr/>
          </p:nvSpPr>
          <p:spPr>
            <a:xfrm>
              <a:off x="2158005" y="3102239"/>
              <a:ext cx="117029" cy="39018"/>
            </a:xfrm>
            <a:custGeom>
              <a:avLst/>
              <a:gdLst/>
              <a:ahLst/>
              <a:cxnLst/>
              <a:rect l="l" t="t" r="r" b="b"/>
              <a:pathLst>
                <a:path w="5075" h="1692" extrusionOk="0">
                  <a:moveTo>
                    <a:pt x="0" y="0"/>
                  </a:moveTo>
                  <a:lnTo>
                    <a:pt x="0" y="1692"/>
                  </a:lnTo>
                  <a:lnTo>
                    <a:pt x="5075" y="1692"/>
                  </a:lnTo>
                  <a:lnTo>
                    <a:pt x="5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3" name="Google Shape;4663;p31"/>
          <p:cNvGrpSpPr/>
          <p:nvPr/>
        </p:nvGrpSpPr>
        <p:grpSpPr>
          <a:xfrm>
            <a:off x="4406230" y="3008863"/>
            <a:ext cx="331580" cy="320765"/>
            <a:chOff x="1972718" y="3434142"/>
            <a:chExt cx="331580" cy="320765"/>
          </a:xfrm>
        </p:grpSpPr>
        <p:sp>
          <p:nvSpPr>
            <p:cNvPr id="4664" name="Google Shape;4664;p31"/>
            <p:cNvSpPr/>
            <p:nvPr/>
          </p:nvSpPr>
          <p:spPr>
            <a:xfrm>
              <a:off x="2009637" y="3547666"/>
              <a:ext cx="145601" cy="128882"/>
            </a:xfrm>
            <a:custGeom>
              <a:avLst/>
              <a:gdLst/>
              <a:ahLst/>
              <a:cxnLst/>
              <a:rect l="l" t="t" r="r" b="b"/>
              <a:pathLst>
                <a:path w="6314" h="5589" extrusionOk="0">
                  <a:moveTo>
                    <a:pt x="5544" y="1"/>
                  </a:moveTo>
                  <a:lnTo>
                    <a:pt x="0" y="5271"/>
                  </a:lnTo>
                  <a:lnTo>
                    <a:pt x="650" y="5589"/>
                  </a:lnTo>
                  <a:lnTo>
                    <a:pt x="1436" y="5271"/>
                  </a:lnTo>
                  <a:lnTo>
                    <a:pt x="4471" y="3066"/>
                  </a:lnTo>
                  <a:lnTo>
                    <a:pt x="6313" y="770"/>
                  </a:lnTo>
                  <a:lnTo>
                    <a:pt x="6238" y="76"/>
                  </a:lnTo>
                  <a:lnTo>
                    <a:pt x="55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31"/>
            <p:cNvSpPr/>
            <p:nvPr/>
          </p:nvSpPr>
          <p:spPr>
            <a:xfrm>
              <a:off x="2233573" y="3434142"/>
              <a:ext cx="47734" cy="44229"/>
            </a:xfrm>
            <a:custGeom>
              <a:avLst/>
              <a:gdLst/>
              <a:ahLst/>
              <a:cxnLst/>
              <a:rect l="l" t="t" r="r" b="b"/>
              <a:pathLst>
                <a:path w="2070" h="1918" extrusionOk="0">
                  <a:moveTo>
                    <a:pt x="1405" y="0"/>
                  </a:moveTo>
                  <a:lnTo>
                    <a:pt x="92" y="1314"/>
                  </a:lnTo>
                  <a:lnTo>
                    <a:pt x="1" y="1827"/>
                  </a:lnTo>
                  <a:lnTo>
                    <a:pt x="696" y="1918"/>
                  </a:lnTo>
                  <a:lnTo>
                    <a:pt x="1360" y="1616"/>
                  </a:lnTo>
                  <a:lnTo>
                    <a:pt x="2069" y="665"/>
                  </a:lnTo>
                  <a:lnTo>
                    <a:pt x="14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31"/>
            <p:cNvSpPr/>
            <p:nvPr/>
          </p:nvSpPr>
          <p:spPr>
            <a:xfrm>
              <a:off x="2249599" y="3449454"/>
              <a:ext cx="46697" cy="45313"/>
            </a:xfrm>
            <a:custGeom>
              <a:avLst/>
              <a:gdLst/>
              <a:ahLst/>
              <a:cxnLst/>
              <a:rect l="l" t="t" r="r" b="b"/>
              <a:pathLst>
                <a:path w="2025" h="1965" extrusionOk="0">
                  <a:moveTo>
                    <a:pt x="1374" y="1"/>
                  </a:moveTo>
                  <a:lnTo>
                    <a:pt x="1" y="1254"/>
                  </a:lnTo>
                  <a:lnTo>
                    <a:pt x="45" y="1904"/>
                  </a:lnTo>
                  <a:lnTo>
                    <a:pt x="710" y="1964"/>
                  </a:lnTo>
                  <a:lnTo>
                    <a:pt x="2024" y="650"/>
                  </a:lnTo>
                  <a:lnTo>
                    <a:pt x="13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31"/>
            <p:cNvSpPr/>
            <p:nvPr/>
          </p:nvSpPr>
          <p:spPr>
            <a:xfrm>
              <a:off x="2042728" y="3565423"/>
              <a:ext cx="132710" cy="111126"/>
            </a:xfrm>
            <a:custGeom>
              <a:avLst/>
              <a:gdLst/>
              <a:ahLst/>
              <a:cxnLst/>
              <a:rect l="l" t="t" r="r" b="b"/>
              <a:pathLst>
                <a:path w="5755" h="4819" extrusionOk="0">
                  <a:moveTo>
                    <a:pt x="4878" y="0"/>
                  </a:moveTo>
                  <a:lnTo>
                    <a:pt x="1" y="4501"/>
                  </a:lnTo>
                  <a:lnTo>
                    <a:pt x="801" y="4819"/>
                  </a:lnTo>
                  <a:lnTo>
                    <a:pt x="1813" y="4501"/>
                  </a:lnTo>
                  <a:lnTo>
                    <a:pt x="5754" y="862"/>
                  </a:lnTo>
                  <a:lnTo>
                    <a:pt x="5589" y="77"/>
                  </a:lnTo>
                  <a:lnTo>
                    <a:pt x="48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31"/>
            <p:cNvSpPr/>
            <p:nvPr/>
          </p:nvSpPr>
          <p:spPr>
            <a:xfrm>
              <a:off x="2122470" y="3441798"/>
              <a:ext cx="127153" cy="123648"/>
            </a:xfrm>
            <a:custGeom>
              <a:avLst/>
              <a:gdLst/>
              <a:ahLst/>
              <a:cxnLst/>
              <a:rect l="l" t="t" r="r" b="b"/>
              <a:pathLst>
                <a:path w="5514" h="5362" extrusionOk="0">
                  <a:moveTo>
                    <a:pt x="3927" y="1"/>
                  </a:moveTo>
                  <a:lnTo>
                    <a:pt x="1" y="3927"/>
                  </a:lnTo>
                  <a:lnTo>
                    <a:pt x="651" y="4592"/>
                  </a:lnTo>
                  <a:lnTo>
                    <a:pt x="1420" y="5361"/>
                  </a:lnTo>
                  <a:lnTo>
                    <a:pt x="3822" y="3746"/>
                  </a:lnTo>
                  <a:lnTo>
                    <a:pt x="5514" y="1586"/>
                  </a:lnTo>
                  <a:lnTo>
                    <a:pt x="4910" y="982"/>
                  </a:lnTo>
                  <a:lnTo>
                    <a:pt x="3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31"/>
            <p:cNvSpPr/>
            <p:nvPr/>
          </p:nvSpPr>
          <p:spPr>
            <a:xfrm>
              <a:off x="1972718" y="3669216"/>
              <a:ext cx="172766" cy="85691"/>
            </a:xfrm>
            <a:custGeom>
              <a:avLst/>
              <a:gdLst/>
              <a:ahLst/>
              <a:cxnLst/>
              <a:rect l="l" t="t" r="r" b="b"/>
              <a:pathLst>
                <a:path w="7492" h="3716" extrusionOk="0">
                  <a:moveTo>
                    <a:pt x="1601" y="0"/>
                  </a:moveTo>
                  <a:lnTo>
                    <a:pt x="1" y="3715"/>
                  </a:lnTo>
                  <a:lnTo>
                    <a:pt x="7189" y="3715"/>
                  </a:lnTo>
                  <a:lnTo>
                    <a:pt x="7491" y="1979"/>
                  </a:lnTo>
                  <a:lnTo>
                    <a:pt x="7189"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31"/>
            <p:cNvSpPr/>
            <p:nvPr/>
          </p:nvSpPr>
          <p:spPr>
            <a:xfrm>
              <a:off x="2138496" y="3669216"/>
              <a:ext cx="165801" cy="85691"/>
            </a:xfrm>
            <a:custGeom>
              <a:avLst/>
              <a:gdLst/>
              <a:ahLst/>
              <a:cxnLst/>
              <a:rect l="l" t="t" r="r" b="b"/>
              <a:pathLst>
                <a:path w="7190" h="3716" extrusionOk="0">
                  <a:moveTo>
                    <a:pt x="0" y="0"/>
                  </a:moveTo>
                  <a:lnTo>
                    <a:pt x="0" y="3715"/>
                  </a:lnTo>
                  <a:lnTo>
                    <a:pt x="7189" y="3715"/>
                  </a:lnTo>
                  <a:lnTo>
                    <a:pt x="7189" y="1405"/>
                  </a:lnTo>
                  <a:lnTo>
                    <a:pt x="2085" y="1405"/>
                  </a:lnTo>
                  <a:lnTo>
                    <a:pt x="1164"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31"/>
            <p:cNvSpPr/>
            <p:nvPr/>
          </p:nvSpPr>
          <p:spPr>
            <a:xfrm>
              <a:off x="2155215" y="3478348"/>
              <a:ext cx="145947" cy="122287"/>
            </a:xfrm>
            <a:custGeom>
              <a:avLst/>
              <a:gdLst/>
              <a:ahLst/>
              <a:cxnLst/>
              <a:rect l="l" t="t" r="r" b="b"/>
              <a:pathLst>
                <a:path w="6329" h="5303" extrusionOk="0">
                  <a:moveTo>
                    <a:pt x="4094" y="1"/>
                  </a:moveTo>
                  <a:lnTo>
                    <a:pt x="0" y="3776"/>
                  </a:lnTo>
                  <a:lnTo>
                    <a:pt x="876" y="4638"/>
                  </a:lnTo>
                  <a:lnTo>
                    <a:pt x="1526" y="5302"/>
                  </a:lnTo>
                  <a:lnTo>
                    <a:pt x="3490" y="3323"/>
                  </a:lnTo>
                  <a:lnTo>
                    <a:pt x="3822" y="3656"/>
                  </a:lnTo>
                  <a:cubicBezTo>
                    <a:pt x="4094" y="3928"/>
                    <a:pt x="4449" y="4063"/>
                    <a:pt x="4803" y="4063"/>
                  </a:cubicBezTo>
                  <a:cubicBezTo>
                    <a:pt x="5158" y="4063"/>
                    <a:pt x="5513" y="3928"/>
                    <a:pt x="5785" y="3656"/>
                  </a:cubicBezTo>
                  <a:cubicBezTo>
                    <a:pt x="6329" y="3112"/>
                    <a:pt x="6329" y="2236"/>
                    <a:pt x="5785" y="1692"/>
                  </a:cubicBezTo>
                  <a:lnTo>
                    <a:pt x="4803" y="711"/>
                  </a:lnTo>
                  <a:lnTo>
                    <a:pt x="40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2" name="Google Shape;4672;p31"/>
          <p:cNvGrpSpPr/>
          <p:nvPr/>
        </p:nvGrpSpPr>
        <p:grpSpPr>
          <a:xfrm>
            <a:off x="6926743" y="3003467"/>
            <a:ext cx="331580" cy="331557"/>
            <a:chOff x="1972718" y="4047792"/>
            <a:chExt cx="331580" cy="331557"/>
          </a:xfrm>
        </p:grpSpPr>
        <p:sp>
          <p:nvSpPr>
            <p:cNvPr id="4673" name="Google Shape;4673;p31"/>
            <p:cNvSpPr/>
            <p:nvPr/>
          </p:nvSpPr>
          <p:spPr>
            <a:xfrm>
              <a:off x="2219644" y="4203793"/>
              <a:ext cx="84653" cy="175556"/>
            </a:xfrm>
            <a:custGeom>
              <a:avLst/>
              <a:gdLst/>
              <a:ahLst/>
              <a:cxnLst/>
              <a:rect l="l" t="t" r="r" b="b"/>
              <a:pathLst>
                <a:path w="3671" h="7613" extrusionOk="0">
                  <a:moveTo>
                    <a:pt x="287" y="1"/>
                  </a:moveTo>
                  <a:lnTo>
                    <a:pt x="1" y="4002"/>
                  </a:lnTo>
                  <a:lnTo>
                    <a:pt x="287" y="7613"/>
                  </a:lnTo>
                  <a:lnTo>
                    <a:pt x="3670" y="7613"/>
                  </a:lnTo>
                  <a:lnTo>
                    <a:pt x="3670"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31"/>
            <p:cNvSpPr/>
            <p:nvPr/>
          </p:nvSpPr>
          <p:spPr>
            <a:xfrm>
              <a:off x="1972718" y="4164798"/>
              <a:ext cx="133425" cy="35535"/>
            </a:xfrm>
            <a:custGeom>
              <a:avLst/>
              <a:gdLst/>
              <a:ahLst/>
              <a:cxnLst/>
              <a:rect l="l" t="t" r="r" b="b"/>
              <a:pathLst>
                <a:path w="5786" h="1541" extrusionOk="0">
                  <a:moveTo>
                    <a:pt x="1" y="0"/>
                  </a:moveTo>
                  <a:lnTo>
                    <a:pt x="1" y="1269"/>
                  </a:lnTo>
                  <a:lnTo>
                    <a:pt x="2961" y="1541"/>
                  </a:lnTo>
                  <a:lnTo>
                    <a:pt x="5498" y="1269"/>
                  </a:lnTo>
                  <a:lnTo>
                    <a:pt x="5785" y="635"/>
                  </a:lnTo>
                  <a:lnTo>
                    <a:pt x="549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31"/>
            <p:cNvSpPr/>
            <p:nvPr/>
          </p:nvSpPr>
          <p:spPr>
            <a:xfrm>
              <a:off x="2099479" y="4164798"/>
              <a:ext cx="126807" cy="35535"/>
            </a:xfrm>
            <a:custGeom>
              <a:avLst/>
              <a:gdLst/>
              <a:ahLst/>
              <a:cxnLst/>
              <a:rect l="l" t="t" r="r" b="b"/>
              <a:pathLst>
                <a:path w="5499" h="1541" extrusionOk="0">
                  <a:moveTo>
                    <a:pt x="1" y="0"/>
                  </a:moveTo>
                  <a:lnTo>
                    <a:pt x="1" y="1269"/>
                  </a:lnTo>
                  <a:lnTo>
                    <a:pt x="2750" y="1541"/>
                  </a:lnTo>
                  <a:lnTo>
                    <a:pt x="5498" y="1269"/>
                  </a:lnTo>
                  <a:lnTo>
                    <a:pt x="5498" y="0"/>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31"/>
            <p:cNvSpPr/>
            <p:nvPr/>
          </p:nvSpPr>
          <p:spPr>
            <a:xfrm>
              <a:off x="1972718" y="4194061"/>
              <a:ext cx="133425" cy="123302"/>
            </a:xfrm>
            <a:custGeom>
              <a:avLst/>
              <a:gdLst/>
              <a:ahLst/>
              <a:cxnLst/>
              <a:rect l="l" t="t" r="r" b="b"/>
              <a:pathLst>
                <a:path w="5786" h="5347" extrusionOk="0">
                  <a:moveTo>
                    <a:pt x="1" y="0"/>
                  </a:moveTo>
                  <a:lnTo>
                    <a:pt x="1" y="5074"/>
                  </a:lnTo>
                  <a:lnTo>
                    <a:pt x="1285" y="5346"/>
                  </a:lnTo>
                  <a:lnTo>
                    <a:pt x="2538" y="5074"/>
                  </a:lnTo>
                  <a:lnTo>
                    <a:pt x="5498" y="2960"/>
                  </a:lnTo>
                  <a:lnTo>
                    <a:pt x="5785" y="1269"/>
                  </a:lnTo>
                  <a:lnTo>
                    <a:pt x="5498" y="0"/>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31"/>
            <p:cNvSpPr/>
            <p:nvPr/>
          </p:nvSpPr>
          <p:spPr>
            <a:xfrm>
              <a:off x="2099479" y="4194061"/>
              <a:ext cx="126807" cy="123302"/>
            </a:xfrm>
            <a:custGeom>
              <a:avLst/>
              <a:gdLst/>
              <a:ahLst/>
              <a:cxnLst/>
              <a:rect l="l" t="t" r="r" b="b"/>
              <a:pathLst>
                <a:path w="5499" h="5347" extrusionOk="0">
                  <a:moveTo>
                    <a:pt x="1" y="0"/>
                  </a:moveTo>
                  <a:lnTo>
                    <a:pt x="1" y="2960"/>
                  </a:lnTo>
                  <a:lnTo>
                    <a:pt x="2961" y="5074"/>
                  </a:lnTo>
                  <a:lnTo>
                    <a:pt x="4079" y="5346"/>
                  </a:lnTo>
                  <a:lnTo>
                    <a:pt x="5498" y="5074"/>
                  </a:lnTo>
                  <a:lnTo>
                    <a:pt x="5498" y="0"/>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31"/>
            <p:cNvSpPr/>
            <p:nvPr/>
          </p:nvSpPr>
          <p:spPr>
            <a:xfrm>
              <a:off x="1972718" y="4311068"/>
              <a:ext cx="65168" cy="68281"/>
            </a:xfrm>
            <a:custGeom>
              <a:avLst/>
              <a:gdLst/>
              <a:ahLst/>
              <a:cxnLst/>
              <a:rect l="l" t="t" r="r" b="b"/>
              <a:pathLst>
                <a:path w="2826" h="2961" extrusionOk="0">
                  <a:moveTo>
                    <a:pt x="1" y="0"/>
                  </a:moveTo>
                  <a:lnTo>
                    <a:pt x="1" y="2961"/>
                  </a:lnTo>
                  <a:lnTo>
                    <a:pt x="2538" y="2961"/>
                  </a:lnTo>
                  <a:lnTo>
                    <a:pt x="2825" y="1481"/>
                  </a:lnTo>
                  <a:lnTo>
                    <a:pt x="253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31"/>
            <p:cNvSpPr/>
            <p:nvPr/>
          </p:nvSpPr>
          <p:spPr>
            <a:xfrm>
              <a:off x="2161141" y="4311068"/>
              <a:ext cx="65144" cy="68281"/>
            </a:xfrm>
            <a:custGeom>
              <a:avLst/>
              <a:gdLst/>
              <a:ahLst/>
              <a:cxnLst/>
              <a:rect l="l" t="t" r="r" b="b"/>
              <a:pathLst>
                <a:path w="2825" h="2961" extrusionOk="0">
                  <a:moveTo>
                    <a:pt x="287" y="0"/>
                  </a:moveTo>
                  <a:lnTo>
                    <a:pt x="1" y="1360"/>
                  </a:lnTo>
                  <a:lnTo>
                    <a:pt x="287" y="2961"/>
                  </a:lnTo>
                  <a:lnTo>
                    <a:pt x="2824" y="2961"/>
                  </a:lnTo>
                  <a:lnTo>
                    <a:pt x="2824" y="0"/>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31"/>
            <p:cNvSpPr/>
            <p:nvPr/>
          </p:nvSpPr>
          <p:spPr>
            <a:xfrm>
              <a:off x="2255503" y="4242810"/>
              <a:ext cx="19532" cy="19532"/>
            </a:xfrm>
            <a:custGeom>
              <a:avLst/>
              <a:gdLst/>
              <a:ahLst/>
              <a:cxnLst/>
              <a:rect l="l" t="t" r="r" b="b"/>
              <a:pathLst>
                <a:path w="847" h="847" extrusionOk="0">
                  <a:moveTo>
                    <a:pt x="1" y="0"/>
                  </a:moveTo>
                  <a:lnTo>
                    <a:pt x="1" y="846"/>
                  </a:lnTo>
                  <a:lnTo>
                    <a:pt x="847" y="846"/>
                  </a:lnTo>
                  <a:lnTo>
                    <a:pt x="847"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31"/>
            <p:cNvSpPr/>
            <p:nvPr/>
          </p:nvSpPr>
          <p:spPr>
            <a:xfrm>
              <a:off x="2255503" y="4281805"/>
              <a:ext cx="19532" cy="19532"/>
            </a:xfrm>
            <a:custGeom>
              <a:avLst/>
              <a:gdLst/>
              <a:ahLst/>
              <a:cxnLst/>
              <a:rect l="l" t="t" r="r" b="b"/>
              <a:pathLst>
                <a:path w="847" h="847" extrusionOk="0">
                  <a:moveTo>
                    <a:pt x="1" y="1"/>
                  </a:moveTo>
                  <a:lnTo>
                    <a:pt x="1" y="847"/>
                  </a:lnTo>
                  <a:lnTo>
                    <a:pt x="847" y="847"/>
                  </a:lnTo>
                  <a:lnTo>
                    <a:pt x="847"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31"/>
            <p:cNvSpPr/>
            <p:nvPr/>
          </p:nvSpPr>
          <p:spPr>
            <a:xfrm>
              <a:off x="2255503" y="4320822"/>
              <a:ext cx="19532" cy="19532"/>
            </a:xfrm>
            <a:custGeom>
              <a:avLst/>
              <a:gdLst/>
              <a:ahLst/>
              <a:cxnLst/>
              <a:rect l="l" t="t" r="r" b="b"/>
              <a:pathLst>
                <a:path w="847" h="847" extrusionOk="0">
                  <a:moveTo>
                    <a:pt x="1" y="0"/>
                  </a:moveTo>
                  <a:lnTo>
                    <a:pt x="1" y="846"/>
                  </a:lnTo>
                  <a:lnTo>
                    <a:pt x="847" y="846"/>
                  </a:lnTo>
                  <a:lnTo>
                    <a:pt x="847"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31"/>
            <p:cNvSpPr/>
            <p:nvPr/>
          </p:nvSpPr>
          <p:spPr>
            <a:xfrm>
              <a:off x="2011735" y="4223301"/>
              <a:ext cx="19509" cy="19532"/>
            </a:xfrm>
            <a:custGeom>
              <a:avLst/>
              <a:gdLst/>
              <a:ahLst/>
              <a:cxnLst/>
              <a:rect l="l" t="t" r="r" b="b"/>
              <a:pathLst>
                <a:path w="846" h="847" extrusionOk="0">
                  <a:moveTo>
                    <a:pt x="0" y="1"/>
                  </a:moveTo>
                  <a:lnTo>
                    <a:pt x="0" y="846"/>
                  </a:lnTo>
                  <a:lnTo>
                    <a:pt x="846" y="846"/>
                  </a:lnTo>
                  <a:lnTo>
                    <a:pt x="846"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31"/>
            <p:cNvSpPr/>
            <p:nvPr/>
          </p:nvSpPr>
          <p:spPr>
            <a:xfrm>
              <a:off x="2050730" y="4223301"/>
              <a:ext cx="19532" cy="19532"/>
            </a:xfrm>
            <a:custGeom>
              <a:avLst/>
              <a:gdLst/>
              <a:ahLst/>
              <a:cxnLst/>
              <a:rect l="l" t="t" r="r" b="b"/>
              <a:pathLst>
                <a:path w="847" h="847" extrusionOk="0">
                  <a:moveTo>
                    <a:pt x="1" y="1"/>
                  </a:moveTo>
                  <a:lnTo>
                    <a:pt x="1" y="846"/>
                  </a:lnTo>
                  <a:lnTo>
                    <a:pt x="846" y="846"/>
                  </a:lnTo>
                  <a:lnTo>
                    <a:pt x="846"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31"/>
            <p:cNvSpPr/>
            <p:nvPr/>
          </p:nvSpPr>
          <p:spPr>
            <a:xfrm>
              <a:off x="2128742" y="4223301"/>
              <a:ext cx="19532" cy="19532"/>
            </a:xfrm>
            <a:custGeom>
              <a:avLst/>
              <a:gdLst/>
              <a:ahLst/>
              <a:cxnLst/>
              <a:rect l="l" t="t" r="r" b="b"/>
              <a:pathLst>
                <a:path w="847" h="847" extrusionOk="0">
                  <a:moveTo>
                    <a:pt x="0" y="1"/>
                  </a:moveTo>
                  <a:lnTo>
                    <a:pt x="0" y="846"/>
                  </a:lnTo>
                  <a:lnTo>
                    <a:pt x="846" y="846"/>
                  </a:lnTo>
                  <a:lnTo>
                    <a:pt x="846"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31"/>
            <p:cNvSpPr/>
            <p:nvPr/>
          </p:nvSpPr>
          <p:spPr>
            <a:xfrm>
              <a:off x="2167736" y="4223301"/>
              <a:ext cx="19532" cy="19532"/>
            </a:xfrm>
            <a:custGeom>
              <a:avLst/>
              <a:gdLst/>
              <a:ahLst/>
              <a:cxnLst/>
              <a:rect l="l" t="t" r="r" b="b"/>
              <a:pathLst>
                <a:path w="847" h="847" extrusionOk="0">
                  <a:moveTo>
                    <a:pt x="1" y="1"/>
                  </a:moveTo>
                  <a:lnTo>
                    <a:pt x="1" y="846"/>
                  </a:lnTo>
                  <a:lnTo>
                    <a:pt x="847" y="846"/>
                  </a:lnTo>
                  <a:lnTo>
                    <a:pt x="847"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31"/>
            <p:cNvSpPr/>
            <p:nvPr/>
          </p:nvSpPr>
          <p:spPr>
            <a:xfrm>
              <a:off x="2031221" y="4262319"/>
              <a:ext cx="74922" cy="117029"/>
            </a:xfrm>
            <a:custGeom>
              <a:avLst/>
              <a:gdLst/>
              <a:ahLst/>
              <a:cxnLst/>
              <a:rect l="l" t="t" r="r" b="b"/>
              <a:pathLst>
                <a:path w="3249" h="5075" extrusionOk="0">
                  <a:moveTo>
                    <a:pt x="1" y="0"/>
                  </a:moveTo>
                  <a:lnTo>
                    <a:pt x="1" y="5075"/>
                  </a:lnTo>
                  <a:lnTo>
                    <a:pt x="2961" y="5075"/>
                  </a:lnTo>
                  <a:lnTo>
                    <a:pt x="3248" y="2356"/>
                  </a:lnTo>
                  <a:lnTo>
                    <a:pt x="2961" y="0"/>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31"/>
            <p:cNvSpPr/>
            <p:nvPr/>
          </p:nvSpPr>
          <p:spPr>
            <a:xfrm>
              <a:off x="2099479" y="4262319"/>
              <a:ext cx="68281" cy="117029"/>
            </a:xfrm>
            <a:custGeom>
              <a:avLst/>
              <a:gdLst/>
              <a:ahLst/>
              <a:cxnLst/>
              <a:rect l="l" t="t" r="r" b="b"/>
              <a:pathLst>
                <a:path w="2961" h="5075" extrusionOk="0">
                  <a:moveTo>
                    <a:pt x="1" y="0"/>
                  </a:moveTo>
                  <a:lnTo>
                    <a:pt x="1" y="5075"/>
                  </a:lnTo>
                  <a:lnTo>
                    <a:pt x="2961" y="5075"/>
                  </a:lnTo>
                  <a:lnTo>
                    <a:pt x="2961" y="0"/>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31"/>
            <p:cNvSpPr/>
            <p:nvPr/>
          </p:nvSpPr>
          <p:spPr>
            <a:xfrm>
              <a:off x="2055273" y="4096541"/>
              <a:ext cx="50870" cy="58526"/>
            </a:xfrm>
            <a:custGeom>
              <a:avLst/>
              <a:gdLst/>
              <a:ahLst/>
              <a:cxnLst/>
              <a:rect l="l" t="t" r="r" b="b"/>
              <a:pathLst>
                <a:path w="2206" h="2538" extrusionOk="0">
                  <a:moveTo>
                    <a:pt x="287" y="0"/>
                  </a:moveTo>
                  <a:lnTo>
                    <a:pt x="0" y="423"/>
                  </a:lnTo>
                  <a:lnTo>
                    <a:pt x="287" y="846"/>
                  </a:lnTo>
                  <a:lnTo>
                    <a:pt x="1495" y="846"/>
                  </a:lnTo>
                  <a:lnTo>
                    <a:pt x="1495" y="2054"/>
                  </a:lnTo>
                  <a:lnTo>
                    <a:pt x="1632" y="2538"/>
                  </a:lnTo>
                  <a:lnTo>
                    <a:pt x="1918" y="2115"/>
                  </a:lnTo>
                  <a:lnTo>
                    <a:pt x="2205" y="981"/>
                  </a:lnTo>
                  <a:lnTo>
                    <a:pt x="1918"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31"/>
            <p:cNvSpPr/>
            <p:nvPr/>
          </p:nvSpPr>
          <p:spPr>
            <a:xfrm>
              <a:off x="2099479" y="4096541"/>
              <a:ext cx="48795" cy="58526"/>
            </a:xfrm>
            <a:custGeom>
              <a:avLst/>
              <a:gdLst/>
              <a:ahLst/>
              <a:cxnLst/>
              <a:rect l="l" t="t" r="r" b="b"/>
              <a:pathLst>
                <a:path w="2116" h="2538" extrusionOk="0">
                  <a:moveTo>
                    <a:pt x="1" y="0"/>
                  </a:moveTo>
                  <a:lnTo>
                    <a:pt x="1" y="2115"/>
                  </a:lnTo>
                  <a:lnTo>
                    <a:pt x="424" y="2538"/>
                  </a:lnTo>
                  <a:lnTo>
                    <a:pt x="424" y="2054"/>
                  </a:lnTo>
                  <a:lnTo>
                    <a:pt x="424" y="846"/>
                  </a:lnTo>
                  <a:lnTo>
                    <a:pt x="1632" y="846"/>
                  </a:lnTo>
                  <a:lnTo>
                    <a:pt x="2115" y="287"/>
                  </a:lnTo>
                  <a:lnTo>
                    <a:pt x="1632"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31"/>
            <p:cNvSpPr/>
            <p:nvPr/>
          </p:nvSpPr>
          <p:spPr>
            <a:xfrm>
              <a:off x="2040976" y="4047792"/>
              <a:ext cx="65168" cy="117029"/>
            </a:xfrm>
            <a:custGeom>
              <a:avLst/>
              <a:gdLst/>
              <a:ahLst/>
              <a:cxnLst/>
              <a:rect l="l" t="t" r="r" b="b"/>
              <a:pathLst>
                <a:path w="2826" h="5075" extrusionOk="0">
                  <a:moveTo>
                    <a:pt x="2538" y="0"/>
                  </a:moveTo>
                  <a:cubicBezTo>
                    <a:pt x="1134" y="0"/>
                    <a:pt x="1" y="1132"/>
                    <a:pt x="1" y="2537"/>
                  </a:cubicBezTo>
                  <a:cubicBezTo>
                    <a:pt x="1" y="3941"/>
                    <a:pt x="1134" y="5074"/>
                    <a:pt x="2538" y="5074"/>
                  </a:cubicBezTo>
                  <a:lnTo>
                    <a:pt x="2825" y="4531"/>
                  </a:lnTo>
                  <a:lnTo>
                    <a:pt x="2538" y="4229"/>
                  </a:lnTo>
                  <a:cubicBezTo>
                    <a:pt x="1602" y="4229"/>
                    <a:pt x="846" y="3474"/>
                    <a:pt x="846" y="2537"/>
                  </a:cubicBezTo>
                  <a:cubicBezTo>
                    <a:pt x="846" y="1601"/>
                    <a:pt x="1602" y="846"/>
                    <a:pt x="2538" y="846"/>
                  </a:cubicBezTo>
                  <a:lnTo>
                    <a:pt x="2825" y="437"/>
                  </a:lnTo>
                  <a:lnTo>
                    <a:pt x="2538"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31"/>
            <p:cNvSpPr/>
            <p:nvPr/>
          </p:nvSpPr>
          <p:spPr>
            <a:xfrm>
              <a:off x="2099479" y="4047792"/>
              <a:ext cx="58549" cy="117029"/>
            </a:xfrm>
            <a:custGeom>
              <a:avLst/>
              <a:gdLst/>
              <a:ahLst/>
              <a:cxnLst/>
              <a:rect l="l" t="t" r="r" b="b"/>
              <a:pathLst>
                <a:path w="2539" h="5075" extrusionOk="0">
                  <a:moveTo>
                    <a:pt x="1" y="0"/>
                  </a:moveTo>
                  <a:lnTo>
                    <a:pt x="1" y="846"/>
                  </a:lnTo>
                  <a:cubicBezTo>
                    <a:pt x="937" y="846"/>
                    <a:pt x="1692" y="1601"/>
                    <a:pt x="1692" y="2537"/>
                  </a:cubicBezTo>
                  <a:cubicBezTo>
                    <a:pt x="1692" y="3474"/>
                    <a:pt x="937" y="4229"/>
                    <a:pt x="1" y="4229"/>
                  </a:cubicBezTo>
                  <a:lnTo>
                    <a:pt x="1" y="5074"/>
                  </a:lnTo>
                  <a:cubicBezTo>
                    <a:pt x="1406" y="5074"/>
                    <a:pt x="2538" y="3941"/>
                    <a:pt x="2538" y="2537"/>
                  </a:cubicBezTo>
                  <a:cubicBezTo>
                    <a:pt x="2538" y="1132"/>
                    <a:pt x="1406" y="0"/>
                    <a:pt x="1" y="0"/>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31"/>
            <p:cNvSpPr/>
            <p:nvPr/>
          </p:nvSpPr>
          <p:spPr>
            <a:xfrm>
              <a:off x="2089747" y="4223301"/>
              <a:ext cx="16396" cy="19532"/>
            </a:xfrm>
            <a:custGeom>
              <a:avLst/>
              <a:gdLst/>
              <a:ahLst/>
              <a:cxnLst/>
              <a:rect l="l" t="t" r="r" b="b"/>
              <a:pathLst>
                <a:path w="711" h="847" extrusionOk="0">
                  <a:moveTo>
                    <a:pt x="0" y="1"/>
                  </a:moveTo>
                  <a:lnTo>
                    <a:pt x="0" y="846"/>
                  </a:lnTo>
                  <a:lnTo>
                    <a:pt x="423" y="846"/>
                  </a:lnTo>
                  <a:lnTo>
                    <a:pt x="710" y="424"/>
                  </a:lnTo>
                  <a:lnTo>
                    <a:pt x="423"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31"/>
            <p:cNvSpPr/>
            <p:nvPr/>
          </p:nvSpPr>
          <p:spPr>
            <a:xfrm>
              <a:off x="2099479" y="4223301"/>
              <a:ext cx="9777" cy="19532"/>
            </a:xfrm>
            <a:custGeom>
              <a:avLst/>
              <a:gdLst/>
              <a:ahLst/>
              <a:cxnLst/>
              <a:rect l="l" t="t" r="r" b="b"/>
              <a:pathLst>
                <a:path w="424" h="847" extrusionOk="0">
                  <a:moveTo>
                    <a:pt x="1" y="1"/>
                  </a:moveTo>
                  <a:lnTo>
                    <a:pt x="1" y="846"/>
                  </a:lnTo>
                  <a:lnTo>
                    <a:pt x="424" y="846"/>
                  </a:lnTo>
                  <a:lnTo>
                    <a:pt x="424"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8160479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76"/>
        <p:cNvGrpSpPr/>
        <p:nvPr/>
      </p:nvGrpSpPr>
      <p:grpSpPr>
        <a:xfrm>
          <a:off x="0" y="0"/>
          <a:ext cx="0" cy="0"/>
          <a:chOff x="0" y="0"/>
          <a:chExt cx="0" cy="0"/>
        </a:xfrm>
      </p:grpSpPr>
      <p:sp>
        <p:nvSpPr>
          <p:cNvPr id="4477" name="Google Shape;4477;p29"/>
          <p:cNvSpPr/>
          <p:nvPr/>
        </p:nvSpPr>
        <p:spPr>
          <a:xfrm>
            <a:off x="1855409" y="247251"/>
            <a:ext cx="5433181" cy="794960"/>
          </a:xfrm>
          <a:prstGeom prst="roundRect">
            <a:avLst>
              <a:gd name="adj" fmla="val 50000"/>
            </a:avLst>
          </a:prstGeom>
          <a:solidFill>
            <a:schemeClr val="lt2"/>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9" name="Google Shape;4479;p29"/>
          <p:cNvSpPr txBox="1">
            <a:spLocks noGrp="1"/>
          </p:cNvSpPr>
          <p:nvPr>
            <p:ph type="title"/>
          </p:nvPr>
        </p:nvSpPr>
        <p:spPr>
          <a:xfrm>
            <a:off x="678182" y="329000"/>
            <a:ext cx="7704000" cy="572700"/>
          </a:xfrm>
          <a:prstGeom prst="rect">
            <a:avLst/>
          </a:prstGeom>
          <a:effectLst>
            <a:outerShdw blurRad="57150" dist="19050" dir="5400000" algn="bl" rotWithShape="0">
              <a:schemeClr val="accent2">
                <a:alpha val="50000"/>
              </a:schemeClr>
            </a:outerShdw>
          </a:effectLst>
        </p:spPr>
        <p:txBody>
          <a:bodyPr spcFirstLastPara="1" wrap="square" lIns="91425" tIns="91425" rIns="91425" bIns="91425" anchor="t" anchorCtr="0">
            <a:noAutofit/>
          </a:bodyPr>
          <a:lstStyle/>
          <a:p>
            <a:r>
              <a:rPr lang="pt-BR" b="1" i="0" dirty="0">
                <a:solidFill>
                  <a:schemeClr val="tx1">
                    <a:lumMod val="50000"/>
                  </a:schemeClr>
                </a:solidFill>
                <a:effectLst/>
                <a:latin typeface="Helvetica Neue"/>
              </a:rPr>
              <a:t>Mac</a:t>
            </a:r>
            <a:r>
              <a:rPr lang="pt-BR" b="1" dirty="0">
                <a:solidFill>
                  <a:schemeClr val="tx1">
                    <a:lumMod val="50000"/>
                  </a:schemeClr>
                </a:solidFill>
                <a:latin typeface="Helvetica Neue"/>
              </a:rPr>
              <a:t>hine Learning Model</a:t>
            </a:r>
            <a:br>
              <a:rPr lang="en-IN" b="1" i="0" dirty="0">
                <a:solidFill>
                  <a:srgbClr val="000000"/>
                </a:solidFill>
                <a:effectLst/>
                <a:latin typeface="Helvetica Neue"/>
              </a:rPr>
            </a:br>
            <a:endParaRPr dirty="0">
              <a:solidFill>
                <a:schemeClr val="dk2"/>
              </a:solidFill>
            </a:endParaRPr>
          </a:p>
        </p:txBody>
      </p:sp>
      <p:sp>
        <p:nvSpPr>
          <p:cNvPr id="2" name="TextBox 1">
            <a:extLst>
              <a:ext uri="{FF2B5EF4-FFF2-40B4-BE49-F238E27FC236}">
                <a16:creationId xmlns:a16="http://schemas.microsoft.com/office/drawing/2014/main" id="{6CF24FED-3F76-272F-11BB-D443503762BC}"/>
              </a:ext>
            </a:extLst>
          </p:cNvPr>
          <p:cNvSpPr txBox="1"/>
          <p:nvPr/>
        </p:nvSpPr>
        <p:spPr>
          <a:xfrm>
            <a:off x="2079110" y="1772607"/>
            <a:ext cx="4551566" cy="2246769"/>
          </a:xfrm>
          <a:prstGeom prst="rect">
            <a:avLst/>
          </a:prstGeom>
          <a:noFill/>
        </p:spPr>
        <p:txBody>
          <a:bodyPr wrap="square" rtlCol="0">
            <a:spAutoFit/>
          </a:bodyPr>
          <a:lstStyle/>
          <a:p>
            <a:pPr marL="457200" indent="-457200">
              <a:buFont typeface="Wingdings" panose="05000000000000000000" pitchFamily="2" charset="2"/>
              <a:buChar char="Ø"/>
            </a:pPr>
            <a:r>
              <a:rPr lang="en-IN" sz="2800" dirty="0">
                <a:solidFill>
                  <a:schemeClr val="tx1">
                    <a:lumMod val="50000"/>
                  </a:schemeClr>
                </a:solidFill>
              </a:rPr>
              <a:t>Data Collection</a:t>
            </a:r>
          </a:p>
          <a:p>
            <a:pPr marL="457200" indent="-457200">
              <a:buFont typeface="Wingdings" panose="05000000000000000000" pitchFamily="2" charset="2"/>
              <a:buChar char="Ø"/>
            </a:pPr>
            <a:r>
              <a:rPr lang="en-IN" sz="2800" dirty="0">
                <a:solidFill>
                  <a:schemeClr val="tx1">
                    <a:lumMod val="50000"/>
                  </a:schemeClr>
                </a:solidFill>
              </a:rPr>
              <a:t>Data Cleaning</a:t>
            </a:r>
          </a:p>
          <a:p>
            <a:pPr marL="457200" indent="-457200">
              <a:buFont typeface="Wingdings" panose="05000000000000000000" pitchFamily="2" charset="2"/>
              <a:buChar char="Ø"/>
            </a:pPr>
            <a:r>
              <a:rPr lang="en-IN" sz="2800" dirty="0">
                <a:solidFill>
                  <a:schemeClr val="tx1">
                    <a:lumMod val="50000"/>
                  </a:schemeClr>
                </a:solidFill>
              </a:rPr>
              <a:t>EDA</a:t>
            </a:r>
          </a:p>
          <a:p>
            <a:pPr marL="457200" indent="-457200">
              <a:buFont typeface="Wingdings" panose="05000000000000000000" pitchFamily="2" charset="2"/>
              <a:buChar char="Ø"/>
            </a:pPr>
            <a:r>
              <a:rPr lang="en-IN" sz="2800" dirty="0">
                <a:solidFill>
                  <a:schemeClr val="tx1">
                    <a:lumMod val="50000"/>
                  </a:schemeClr>
                </a:solidFill>
              </a:rPr>
              <a:t>Features Selection</a:t>
            </a:r>
          </a:p>
          <a:p>
            <a:pPr marL="457200" indent="-457200">
              <a:buFont typeface="Wingdings" panose="05000000000000000000" pitchFamily="2" charset="2"/>
              <a:buChar char="Ø"/>
            </a:pPr>
            <a:r>
              <a:rPr lang="en-IN" sz="2800" dirty="0">
                <a:solidFill>
                  <a:schemeClr val="tx1">
                    <a:lumMod val="50000"/>
                  </a:schemeClr>
                </a:solidFill>
              </a:rPr>
              <a:t>Model Building</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62"/>
        <p:cNvGrpSpPr/>
        <p:nvPr/>
      </p:nvGrpSpPr>
      <p:grpSpPr>
        <a:xfrm>
          <a:off x="0" y="0"/>
          <a:ext cx="0" cy="0"/>
          <a:chOff x="0" y="0"/>
          <a:chExt cx="0" cy="0"/>
        </a:xfrm>
      </p:grpSpPr>
      <p:sp>
        <p:nvSpPr>
          <p:cNvPr id="4263" name="Google Shape;4263;p25"/>
          <p:cNvSpPr txBox="1">
            <a:spLocks noGrp="1"/>
          </p:cNvSpPr>
          <p:nvPr>
            <p:ph type="title"/>
          </p:nvPr>
        </p:nvSpPr>
        <p:spPr>
          <a:xfrm>
            <a:off x="-623858" y="241567"/>
            <a:ext cx="8119020" cy="572700"/>
          </a:xfrm>
          <a:prstGeom prst="rect">
            <a:avLst/>
          </a:prstGeom>
        </p:spPr>
        <p:txBody>
          <a:bodyPr spcFirstLastPara="1" wrap="square" lIns="91425" tIns="91425" rIns="91425" bIns="91425" anchor="t" anchorCtr="0">
            <a:noAutofit/>
          </a:bodyPr>
          <a:lstStyle/>
          <a:p>
            <a:r>
              <a:rPr lang="en-GB" sz="2400" b="1" i="0" dirty="0">
                <a:solidFill>
                  <a:srgbClr val="000000"/>
                </a:solidFill>
                <a:effectLst/>
                <a:latin typeface="Helvetica Neue"/>
              </a:rPr>
              <a:t>Total Number of Cars of different Companies</a:t>
            </a:r>
            <a:br>
              <a:rPr lang="en-GB" sz="2400" b="1" i="0" dirty="0">
                <a:solidFill>
                  <a:srgbClr val="000000"/>
                </a:solidFill>
                <a:effectLst/>
                <a:latin typeface="Helvetica Neue"/>
              </a:rPr>
            </a:br>
            <a:endParaRPr sz="2400" dirty="0">
              <a:solidFill>
                <a:schemeClr val="dk2"/>
              </a:solidFill>
            </a:endParaRPr>
          </a:p>
        </p:txBody>
      </p:sp>
      <p:pic>
        <p:nvPicPr>
          <p:cNvPr id="2" name="Picture 4">
            <a:extLst>
              <a:ext uri="{FF2B5EF4-FFF2-40B4-BE49-F238E27FC236}">
                <a16:creationId xmlns:a16="http://schemas.microsoft.com/office/drawing/2014/main" id="{C9E23264-AA42-878D-74DB-6915B40C5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7497" y="907793"/>
            <a:ext cx="6076800" cy="43252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62"/>
        <p:cNvGrpSpPr/>
        <p:nvPr/>
      </p:nvGrpSpPr>
      <p:grpSpPr>
        <a:xfrm>
          <a:off x="0" y="0"/>
          <a:ext cx="0" cy="0"/>
          <a:chOff x="0" y="0"/>
          <a:chExt cx="0" cy="0"/>
        </a:xfrm>
      </p:grpSpPr>
      <p:sp>
        <p:nvSpPr>
          <p:cNvPr id="4263" name="Google Shape;4263;p25"/>
          <p:cNvSpPr txBox="1">
            <a:spLocks noGrp="1"/>
          </p:cNvSpPr>
          <p:nvPr>
            <p:ph type="title"/>
          </p:nvPr>
        </p:nvSpPr>
        <p:spPr>
          <a:xfrm>
            <a:off x="-1147710" y="318565"/>
            <a:ext cx="7704000" cy="572700"/>
          </a:xfrm>
          <a:prstGeom prst="rect">
            <a:avLst/>
          </a:prstGeom>
        </p:spPr>
        <p:txBody>
          <a:bodyPr spcFirstLastPara="1" wrap="square" lIns="91425" tIns="91425" rIns="91425" bIns="91425" anchor="t" anchorCtr="0">
            <a:noAutofit/>
          </a:bodyPr>
          <a:lstStyle/>
          <a:p>
            <a:r>
              <a:rPr lang="en-IN" sz="2400" b="1" i="0" dirty="0">
                <a:solidFill>
                  <a:srgbClr val="000000"/>
                </a:solidFill>
                <a:effectLst/>
                <a:latin typeface="Helvetica Neue"/>
              </a:rPr>
              <a:t>Total Cars Location wise</a:t>
            </a:r>
            <a:br>
              <a:rPr lang="en-IN" b="1" i="0" dirty="0">
                <a:solidFill>
                  <a:srgbClr val="000000"/>
                </a:solidFill>
                <a:effectLst/>
                <a:latin typeface="Helvetica Neue"/>
              </a:rPr>
            </a:br>
            <a:endParaRPr dirty="0">
              <a:solidFill>
                <a:schemeClr val="dk2"/>
              </a:solidFill>
            </a:endParaRPr>
          </a:p>
        </p:txBody>
      </p:sp>
      <p:pic>
        <p:nvPicPr>
          <p:cNvPr id="4098" name="Picture 2">
            <a:extLst>
              <a:ext uri="{FF2B5EF4-FFF2-40B4-BE49-F238E27FC236}">
                <a16:creationId xmlns:a16="http://schemas.microsoft.com/office/drawing/2014/main" id="{4F02833E-5412-3A47-D23A-009646892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6267" y="1306287"/>
            <a:ext cx="5818073" cy="369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63219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Dia Do Motorista by Slidesgo">
  <a:themeElements>
    <a:clrScheme name="Simple Light">
      <a:dk1>
        <a:srgbClr val="00278A"/>
      </a:dk1>
      <a:lt1>
        <a:srgbClr val="FFFFFF"/>
      </a:lt1>
      <a:dk2>
        <a:srgbClr val="FFC54A"/>
      </a:dk2>
      <a:lt2>
        <a:srgbClr val="F7AD2B"/>
      </a:lt2>
      <a:accent1>
        <a:srgbClr val="7F81CD"/>
      </a:accent1>
      <a:accent2>
        <a:srgbClr val="6D76BF"/>
      </a:accent2>
      <a:accent3>
        <a:srgbClr val="55AFBE"/>
      </a:accent3>
      <a:accent4>
        <a:srgbClr val="0094A4"/>
      </a:accent4>
      <a:accent5>
        <a:srgbClr val="005E9B"/>
      </a:accent5>
      <a:accent6>
        <a:srgbClr val="005592"/>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539</TotalTime>
  <Words>375</Words>
  <Application>Microsoft Office PowerPoint</Application>
  <PresentationFormat>On-screen Show (16:9)</PresentationFormat>
  <Paragraphs>76</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Anton</vt:lpstr>
      <vt:lpstr>Anaheim</vt:lpstr>
      <vt:lpstr>Arial</vt:lpstr>
      <vt:lpstr>Helvetica Neue</vt:lpstr>
      <vt:lpstr>Wingdings</vt:lpstr>
      <vt:lpstr>Montserrat ExtraBold</vt:lpstr>
      <vt:lpstr>Dia Do Motorista by Slidesgo</vt:lpstr>
      <vt:lpstr> Price Prediction of used car</vt:lpstr>
      <vt:lpstr>Contents</vt:lpstr>
      <vt:lpstr>Problem Statement</vt:lpstr>
      <vt:lpstr>Purpose of project</vt:lpstr>
      <vt:lpstr>Dataset Description</vt:lpstr>
      <vt:lpstr>Dataset Description</vt:lpstr>
      <vt:lpstr>Machine Learning Model </vt:lpstr>
      <vt:lpstr>Total Number of Cars of different Companies </vt:lpstr>
      <vt:lpstr>Total Cars Location wise </vt:lpstr>
      <vt:lpstr>Engine v/s Price </vt:lpstr>
      <vt:lpstr>Price range of different manufactures </vt:lpstr>
      <vt:lpstr>Fuel Type </vt:lpstr>
      <vt:lpstr>Year vs Price </vt:lpstr>
      <vt:lpstr>Number of Seats </vt:lpstr>
      <vt:lpstr>Owner type </vt:lpstr>
      <vt:lpstr>Effect of Fuel type on Price </vt:lpstr>
      <vt:lpstr>Power v/s Price </vt:lpstr>
      <vt:lpstr>Owner relation with Price </vt:lpstr>
      <vt:lpstr>Heat Map</vt:lpstr>
      <vt:lpstr>Algorithmns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Prediction of used car</dc:title>
  <dc:creator>Akanksha Sinha</dc:creator>
  <cp:lastModifiedBy>Akanksha Sinha</cp:lastModifiedBy>
  <cp:revision>6</cp:revision>
  <dcterms:modified xsi:type="dcterms:W3CDTF">2022-08-24T08:30:04Z</dcterms:modified>
</cp:coreProperties>
</file>