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91" r:id="rId2"/>
    <p:sldId id="256" r:id="rId3"/>
    <p:sldId id="292" r:id="rId4"/>
    <p:sldId id="308" r:id="rId5"/>
    <p:sldId id="293" r:id="rId6"/>
    <p:sldId id="262" r:id="rId7"/>
    <p:sldId id="260" r:id="rId8"/>
    <p:sldId id="295" r:id="rId9"/>
    <p:sldId id="294" r:id="rId10"/>
    <p:sldId id="261" r:id="rId11"/>
    <p:sldId id="296" r:id="rId12"/>
    <p:sldId id="297" r:id="rId13"/>
    <p:sldId id="299" r:id="rId14"/>
    <p:sldId id="305" r:id="rId15"/>
    <p:sldId id="306" r:id="rId16"/>
    <p:sldId id="307" r:id="rId17"/>
  </p:sldIdLst>
  <p:sldSz cx="9144000" cy="5143500" type="screen16x9"/>
  <p:notesSz cx="6858000" cy="9144000"/>
  <p:embeddedFontLst>
    <p:embeddedFont>
      <p:font typeface="Inter Tight"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449C42-D9E3-4D76-9173-FC36DD22637C}">
  <a:tblStyle styleId="{A0449C42-D9E3-4D76-9173-FC36DD2263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4660"/>
  </p:normalViewPr>
  <p:slideViewPr>
    <p:cSldViewPr snapToGrid="0">
      <p:cViewPr>
        <p:scale>
          <a:sx n="106" d="100"/>
          <a:sy n="106" d="100"/>
        </p:scale>
        <p:origin x="76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12280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586d23c4d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586d23c4d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49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757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303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19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1560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3706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100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957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67017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5502900" cy="2580000"/>
          </a:xfrm>
          <a:prstGeom prst="rect">
            <a:avLst/>
          </a:prstGeom>
          <a:ln>
            <a:noFill/>
          </a:ln>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19575"/>
            <a:ext cx="2478300" cy="663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73"/>
        <p:cNvGrpSpPr/>
        <p:nvPr/>
      </p:nvGrpSpPr>
      <p:grpSpPr>
        <a:xfrm>
          <a:off x="0" y="0"/>
          <a:ext cx="0" cy="0"/>
          <a:chOff x="0" y="0"/>
          <a:chExt cx="0" cy="0"/>
        </a:xfrm>
      </p:grpSpPr>
      <p:grpSp>
        <p:nvGrpSpPr>
          <p:cNvPr id="74" name="Google Shape;74;p20"/>
          <p:cNvGrpSpPr/>
          <p:nvPr/>
        </p:nvGrpSpPr>
        <p:grpSpPr>
          <a:xfrm rot="-405583">
            <a:off x="7139479" y="669176"/>
            <a:ext cx="1501983" cy="1498340"/>
            <a:chOff x="6966226" y="1335242"/>
            <a:chExt cx="1502056" cy="1498413"/>
          </a:xfrm>
        </p:grpSpPr>
        <p:sp>
          <p:nvSpPr>
            <p:cNvPr id="75" name="Google Shape;75;p20"/>
            <p:cNvSpPr/>
            <p:nvPr/>
          </p:nvSpPr>
          <p:spPr>
            <a:xfrm rot="827306">
              <a:off x="7095833" y="1465513"/>
              <a:ext cx="1242841" cy="1237870"/>
            </a:xfrm>
            <a:custGeom>
              <a:avLst/>
              <a:gdLst/>
              <a:ahLst/>
              <a:cxnLst/>
              <a:rect l="l" t="t" r="r" b="b"/>
              <a:pathLst>
                <a:path w="13252" h="13199" extrusionOk="0">
                  <a:moveTo>
                    <a:pt x="6037" y="1"/>
                  </a:moveTo>
                  <a:cubicBezTo>
                    <a:pt x="6030" y="1"/>
                    <a:pt x="6024" y="1"/>
                    <a:pt x="6018" y="2"/>
                  </a:cubicBezTo>
                  <a:cubicBezTo>
                    <a:pt x="5816" y="20"/>
                    <a:pt x="5658" y="332"/>
                    <a:pt x="5462" y="368"/>
                  </a:cubicBezTo>
                  <a:cubicBezTo>
                    <a:pt x="5448" y="371"/>
                    <a:pt x="5433" y="372"/>
                    <a:pt x="5418" y="372"/>
                  </a:cubicBezTo>
                  <a:cubicBezTo>
                    <a:pt x="5250" y="372"/>
                    <a:pt x="5044" y="219"/>
                    <a:pt x="4877" y="219"/>
                  </a:cubicBezTo>
                  <a:cubicBezTo>
                    <a:pt x="4856" y="219"/>
                    <a:pt x="4835" y="222"/>
                    <a:pt x="4814" y="228"/>
                  </a:cubicBezTo>
                  <a:cubicBezTo>
                    <a:pt x="4619" y="283"/>
                    <a:pt x="4521" y="619"/>
                    <a:pt x="4338" y="686"/>
                  </a:cubicBezTo>
                  <a:cubicBezTo>
                    <a:pt x="4305" y="699"/>
                    <a:pt x="4269" y="704"/>
                    <a:pt x="4230" y="704"/>
                  </a:cubicBezTo>
                  <a:cubicBezTo>
                    <a:pt x="4094" y="704"/>
                    <a:pt x="3931" y="641"/>
                    <a:pt x="3797" y="641"/>
                  </a:cubicBezTo>
                  <a:cubicBezTo>
                    <a:pt x="3751" y="641"/>
                    <a:pt x="3709" y="649"/>
                    <a:pt x="3672" y="668"/>
                  </a:cubicBezTo>
                  <a:cubicBezTo>
                    <a:pt x="3495" y="759"/>
                    <a:pt x="3458" y="1108"/>
                    <a:pt x="3293" y="1211"/>
                  </a:cubicBezTo>
                  <a:cubicBezTo>
                    <a:pt x="3230" y="1250"/>
                    <a:pt x="3144" y="1257"/>
                    <a:pt x="3054" y="1257"/>
                  </a:cubicBezTo>
                  <a:cubicBezTo>
                    <a:pt x="2998" y="1257"/>
                    <a:pt x="2939" y="1255"/>
                    <a:pt x="2883" y="1255"/>
                  </a:cubicBezTo>
                  <a:cubicBezTo>
                    <a:pt x="2787" y="1255"/>
                    <a:pt x="2697" y="1263"/>
                    <a:pt x="2633" y="1309"/>
                  </a:cubicBezTo>
                  <a:cubicBezTo>
                    <a:pt x="2475" y="1431"/>
                    <a:pt x="2505" y="1780"/>
                    <a:pt x="2358" y="1914"/>
                  </a:cubicBezTo>
                  <a:cubicBezTo>
                    <a:pt x="2212" y="2048"/>
                    <a:pt x="1864" y="1987"/>
                    <a:pt x="1729" y="2134"/>
                  </a:cubicBezTo>
                  <a:cubicBezTo>
                    <a:pt x="1595" y="2281"/>
                    <a:pt x="1693" y="2623"/>
                    <a:pt x="1570" y="2782"/>
                  </a:cubicBezTo>
                  <a:cubicBezTo>
                    <a:pt x="1448" y="2940"/>
                    <a:pt x="1100" y="2940"/>
                    <a:pt x="996" y="3111"/>
                  </a:cubicBezTo>
                  <a:cubicBezTo>
                    <a:pt x="892" y="3283"/>
                    <a:pt x="1045" y="3594"/>
                    <a:pt x="953" y="3771"/>
                  </a:cubicBezTo>
                  <a:cubicBezTo>
                    <a:pt x="862" y="3955"/>
                    <a:pt x="520" y="4016"/>
                    <a:pt x="446" y="4205"/>
                  </a:cubicBezTo>
                  <a:cubicBezTo>
                    <a:pt x="379" y="4394"/>
                    <a:pt x="587" y="4669"/>
                    <a:pt x="532" y="4865"/>
                  </a:cubicBezTo>
                  <a:cubicBezTo>
                    <a:pt x="477" y="5054"/>
                    <a:pt x="153" y="5183"/>
                    <a:pt x="116" y="5384"/>
                  </a:cubicBezTo>
                  <a:cubicBezTo>
                    <a:pt x="80" y="5580"/>
                    <a:pt x="336" y="5812"/>
                    <a:pt x="318" y="6013"/>
                  </a:cubicBezTo>
                  <a:cubicBezTo>
                    <a:pt x="300" y="6215"/>
                    <a:pt x="0" y="6398"/>
                    <a:pt x="0" y="6600"/>
                  </a:cubicBezTo>
                  <a:cubicBezTo>
                    <a:pt x="0" y="6802"/>
                    <a:pt x="300" y="6991"/>
                    <a:pt x="318" y="7186"/>
                  </a:cubicBezTo>
                  <a:cubicBezTo>
                    <a:pt x="336" y="7388"/>
                    <a:pt x="80" y="7620"/>
                    <a:pt x="116" y="7816"/>
                  </a:cubicBezTo>
                  <a:cubicBezTo>
                    <a:pt x="153" y="8017"/>
                    <a:pt x="477" y="8146"/>
                    <a:pt x="532" y="8335"/>
                  </a:cubicBezTo>
                  <a:cubicBezTo>
                    <a:pt x="587" y="8531"/>
                    <a:pt x="379" y="8805"/>
                    <a:pt x="446" y="8995"/>
                  </a:cubicBezTo>
                  <a:cubicBezTo>
                    <a:pt x="520" y="9178"/>
                    <a:pt x="862" y="9245"/>
                    <a:pt x="953" y="9423"/>
                  </a:cubicBezTo>
                  <a:cubicBezTo>
                    <a:pt x="1045" y="9606"/>
                    <a:pt x="892" y="9917"/>
                    <a:pt x="996" y="10088"/>
                  </a:cubicBezTo>
                  <a:cubicBezTo>
                    <a:pt x="1100" y="10260"/>
                    <a:pt x="1448" y="10260"/>
                    <a:pt x="1570" y="10418"/>
                  </a:cubicBezTo>
                  <a:cubicBezTo>
                    <a:pt x="1693" y="10577"/>
                    <a:pt x="1595" y="10913"/>
                    <a:pt x="1729" y="11066"/>
                  </a:cubicBezTo>
                  <a:cubicBezTo>
                    <a:pt x="1864" y="11213"/>
                    <a:pt x="2212" y="11151"/>
                    <a:pt x="2358" y="11286"/>
                  </a:cubicBezTo>
                  <a:cubicBezTo>
                    <a:pt x="2505" y="11420"/>
                    <a:pt x="2475" y="11769"/>
                    <a:pt x="2633" y="11885"/>
                  </a:cubicBezTo>
                  <a:cubicBezTo>
                    <a:pt x="2700" y="11936"/>
                    <a:pt x="2796" y="11944"/>
                    <a:pt x="2899" y="11944"/>
                  </a:cubicBezTo>
                  <a:cubicBezTo>
                    <a:pt x="2948" y="11944"/>
                    <a:pt x="2998" y="11942"/>
                    <a:pt x="3048" y="11942"/>
                  </a:cubicBezTo>
                  <a:cubicBezTo>
                    <a:pt x="3140" y="11942"/>
                    <a:pt x="3228" y="11949"/>
                    <a:pt x="3293" y="11988"/>
                  </a:cubicBezTo>
                  <a:cubicBezTo>
                    <a:pt x="3458" y="12092"/>
                    <a:pt x="3495" y="12441"/>
                    <a:pt x="3672" y="12532"/>
                  </a:cubicBezTo>
                  <a:cubicBezTo>
                    <a:pt x="3708" y="12550"/>
                    <a:pt x="3749" y="12556"/>
                    <a:pt x="3793" y="12556"/>
                  </a:cubicBezTo>
                  <a:cubicBezTo>
                    <a:pt x="3927" y="12556"/>
                    <a:pt x="4090" y="12496"/>
                    <a:pt x="4227" y="12496"/>
                  </a:cubicBezTo>
                  <a:cubicBezTo>
                    <a:pt x="4266" y="12496"/>
                    <a:pt x="4304" y="12501"/>
                    <a:pt x="4338" y="12514"/>
                  </a:cubicBezTo>
                  <a:cubicBezTo>
                    <a:pt x="4521" y="12581"/>
                    <a:pt x="4619" y="12917"/>
                    <a:pt x="4814" y="12972"/>
                  </a:cubicBezTo>
                  <a:cubicBezTo>
                    <a:pt x="4835" y="12978"/>
                    <a:pt x="4856" y="12981"/>
                    <a:pt x="4877" y="12981"/>
                  </a:cubicBezTo>
                  <a:cubicBezTo>
                    <a:pt x="5044" y="12981"/>
                    <a:pt x="5250" y="12828"/>
                    <a:pt x="5418" y="12828"/>
                  </a:cubicBezTo>
                  <a:cubicBezTo>
                    <a:pt x="5433" y="12828"/>
                    <a:pt x="5448" y="12829"/>
                    <a:pt x="5462" y="12832"/>
                  </a:cubicBezTo>
                  <a:cubicBezTo>
                    <a:pt x="5658" y="12868"/>
                    <a:pt x="5816" y="13180"/>
                    <a:pt x="6018" y="13198"/>
                  </a:cubicBezTo>
                  <a:cubicBezTo>
                    <a:pt x="6024" y="13199"/>
                    <a:pt x="6030" y="13199"/>
                    <a:pt x="6037" y="13199"/>
                  </a:cubicBezTo>
                  <a:cubicBezTo>
                    <a:pt x="6227" y="13199"/>
                    <a:pt x="6434" y="12935"/>
                    <a:pt x="6629" y="12935"/>
                  </a:cubicBezTo>
                  <a:cubicBezTo>
                    <a:pt x="6824" y="12935"/>
                    <a:pt x="7025" y="13199"/>
                    <a:pt x="7221" y="13199"/>
                  </a:cubicBezTo>
                  <a:cubicBezTo>
                    <a:pt x="7227" y="13199"/>
                    <a:pt x="7234" y="13199"/>
                    <a:pt x="7240" y="13198"/>
                  </a:cubicBezTo>
                  <a:cubicBezTo>
                    <a:pt x="7435" y="13180"/>
                    <a:pt x="7594" y="12868"/>
                    <a:pt x="7790" y="12832"/>
                  </a:cubicBezTo>
                  <a:cubicBezTo>
                    <a:pt x="7805" y="12829"/>
                    <a:pt x="7820" y="12828"/>
                    <a:pt x="7835" y="12828"/>
                  </a:cubicBezTo>
                  <a:cubicBezTo>
                    <a:pt x="8007" y="12828"/>
                    <a:pt x="8209" y="12981"/>
                    <a:pt x="8375" y="12981"/>
                  </a:cubicBezTo>
                  <a:cubicBezTo>
                    <a:pt x="8396" y="12981"/>
                    <a:pt x="8417" y="12978"/>
                    <a:pt x="8437" y="12972"/>
                  </a:cubicBezTo>
                  <a:cubicBezTo>
                    <a:pt x="8633" y="12917"/>
                    <a:pt x="8731" y="12581"/>
                    <a:pt x="8914" y="12514"/>
                  </a:cubicBezTo>
                  <a:cubicBezTo>
                    <a:pt x="8948" y="12501"/>
                    <a:pt x="8985" y="12496"/>
                    <a:pt x="9025" y="12496"/>
                  </a:cubicBezTo>
                  <a:cubicBezTo>
                    <a:pt x="9162" y="12496"/>
                    <a:pt x="9325" y="12556"/>
                    <a:pt x="9459" y="12556"/>
                  </a:cubicBezTo>
                  <a:cubicBezTo>
                    <a:pt x="9503" y="12556"/>
                    <a:pt x="9544" y="12550"/>
                    <a:pt x="9580" y="12532"/>
                  </a:cubicBezTo>
                  <a:cubicBezTo>
                    <a:pt x="9757" y="12441"/>
                    <a:pt x="9794" y="12092"/>
                    <a:pt x="9965" y="11988"/>
                  </a:cubicBezTo>
                  <a:cubicBezTo>
                    <a:pt x="10030" y="11949"/>
                    <a:pt x="10117" y="11942"/>
                    <a:pt x="10208" y="11942"/>
                  </a:cubicBezTo>
                  <a:cubicBezTo>
                    <a:pt x="10257" y="11942"/>
                    <a:pt x="10307" y="11944"/>
                    <a:pt x="10355" y="11944"/>
                  </a:cubicBezTo>
                  <a:cubicBezTo>
                    <a:pt x="10456" y="11944"/>
                    <a:pt x="10552" y="11936"/>
                    <a:pt x="10618" y="11885"/>
                  </a:cubicBezTo>
                  <a:cubicBezTo>
                    <a:pt x="10777" y="11769"/>
                    <a:pt x="10747" y="11420"/>
                    <a:pt x="10893" y="11286"/>
                  </a:cubicBezTo>
                  <a:cubicBezTo>
                    <a:pt x="11046" y="11151"/>
                    <a:pt x="11388" y="11213"/>
                    <a:pt x="11523" y="11066"/>
                  </a:cubicBezTo>
                  <a:cubicBezTo>
                    <a:pt x="11657" y="10913"/>
                    <a:pt x="11565" y="10577"/>
                    <a:pt x="11681" y="10418"/>
                  </a:cubicBezTo>
                  <a:cubicBezTo>
                    <a:pt x="11804" y="10260"/>
                    <a:pt x="12152" y="10260"/>
                    <a:pt x="12262" y="10088"/>
                  </a:cubicBezTo>
                  <a:cubicBezTo>
                    <a:pt x="12366" y="9917"/>
                    <a:pt x="12213" y="9606"/>
                    <a:pt x="12298" y="9423"/>
                  </a:cubicBezTo>
                  <a:cubicBezTo>
                    <a:pt x="12390" y="9245"/>
                    <a:pt x="12732" y="9178"/>
                    <a:pt x="12806" y="8995"/>
                  </a:cubicBezTo>
                  <a:cubicBezTo>
                    <a:pt x="12879" y="8805"/>
                    <a:pt x="12665" y="8531"/>
                    <a:pt x="12720" y="8335"/>
                  </a:cubicBezTo>
                  <a:cubicBezTo>
                    <a:pt x="12775" y="8146"/>
                    <a:pt x="13105" y="8017"/>
                    <a:pt x="13142" y="7816"/>
                  </a:cubicBezTo>
                  <a:cubicBezTo>
                    <a:pt x="13178" y="7620"/>
                    <a:pt x="12922" y="7388"/>
                    <a:pt x="12940" y="7186"/>
                  </a:cubicBezTo>
                  <a:cubicBezTo>
                    <a:pt x="12958" y="6985"/>
                    <a:pt x="13252" y="6802"/>
                    <a:pt x="13252" y="6600"/>
                  </a:cubicBezTo>
                  <a:cubicBezTo>
                    <a:pt x="13252" y="6398"/>
                    <a:pt x="12958" y="6209"/>
                    <a:pt x="12940" y="6013"/>
                  </a:cubicBezTo>
                  <a:cubicBezTo>
                    <a:pt x="12922" y="5812"/>
                    <a:pt x="13178" y="5580"/>
                    <a:pt x="13142" y="5384"/>
                  </a:cubicBezTo>
                  <a:cubicBezTo>
                    <a:pt x="13105" y="5183"/>
                    <a:pt x="12775" y="5054"/>
                    <a:pt x="12720" y="4865"/>
                  </a:cubicBezTo>
                  <a:cubicBezTo>
                    <a:pt x="12671" y="4669"/>
                    <a:pt x="12879" y="4394"/>
                    <a:pt x="12806" y="4205"/>
                  </a:cubicBezTo>
                  <a:cubicBezTo>
                    <a:pt x="12732" y="4016"/>
                    <a:pt x="12390" y="3955"/>
                    <a:pt x="12298" y="3771"/>
                  </a:cubicBezTo>
                  <a:cubicBezTo>
                    <a:pt x="12213" y="3594"/>
                    <a:pt x="12366" y="3283"/>
                    <a:pt x="12262" y="3111"/>
                  </a:cubicBezTo>
                  <a:cubicBezTo>
                    <a:pt x="12152" y="2940"/>
                    <a:pt x="11804" y="2940"/>
                    <a:pt x="11681" y="2782"/>
                  </a:cubicBezTo>
                  <a:cubicBezTo>
                    <a:pt x="11565" y="2623"/>
                    <a:pt x="11657" y="2281"/>
                    <a:pt x="11523" y="2134"/>
                  </a:cubicBezTo>
                  <a:cubicBezTo>
                    <a:pt x="11388" y="1987"/>
                    <a:pt x="11040" y="2048"/>
                    <a:pt x="10893" y="1914"/>
                  </a:cubicBezTo>
                  <a:cubicBezTo>
                    <a:pt x="10747" y="1780"/>
                    <a:pt x="10777" y="1431"/>
                    <a:pt x="10618" y="1309"/>
                  </a:cubicBezTo>
                  <a:cubicBezTo>
                    <a:pt x="10555" y="1263"/>
                    <a:pt x="10466" y="1255"/>
                    <a:pt x="10371" y="1255"/>
                  </a:cubicBezTo>
                  <a:cubicBezTo>
                    <a:pt x="10315" y="1255"/>
                    <a:pt x="10258" y="1257"/>
                    <a:pt x="10202" y="1257"/>
                  </a:cubicBezTo>
                  <a:cubicBezTo>
                    <a:pt x="10113" y="1257"/>
                    <a:pt x="10028" y="1250"/>
                    <a:pt x="9965" y="1211"/>
                  </a:cubicBezTo>
                  <a:cubicBezTo>
                    <a:pt x="9794" y="1108"/>
                    <a:pt x="9757" y="759"/>
                    <a:pt x="9580" y="668"/>
                  </a:cubicBezTo>
                  <a:cubicBezTo>
                    <a:pt x="9543" y="649"/>
                    <a:pt x="9500" y="641"/>
                    <a:pt x="9455" y="641"/>
                  </a:cubicBezTo>
                  <a:cubicBezTo>
                    <a:pt x="9320" y="641"/>
                    <a:pt x="9158" y="704"/>
                    <a:pt x="9022" y="704"/>
                  </a:cubicBezTo>
                  <a:cubicBezTo>
                    <a:pt x="8983" y="704"/>
                    <a:pt x="8947" y="699"/>
                    <a:pt x="8914" y="686"/>
                  </a:cubicBezTo>
                  <a:cubicBezTo>
                    <a:pt x="8731" y="619"/>
                    <a:pt x="8633" y="283"/>
                    <a:pt x="8437" y="228"/>
                  </a:cubicBezTo>
                  <a:cubicBezTo>
                    <a:pt x="8417" y="222"/>
                    <a:pt x="8396" y="219"/>
                    <a:pt x="8375" y="219"/>
                  </a:cubicBezTo>
                  <a:cubicBezTo>
                    <a:pt x="8209" y="219"/>
                    <a:pt x="8007" y="372"/>
                    <a:pt x="7835" y="372"/>
                  </a:cubicBezTo>
                  <a:cubicBezTo>
                    <a:pt x="7820" y="372"/>
                    <a:pt x="7805" y="371"/>
                    <a:pt x="7790" y="368"/>
                  </a:cubicBezTo>
                  <a:cubicBezTo>
                    <a:pt x="7594" y="332"/>
                    <a:pt x="7435" y="20"/>
                    <a:pt x="7240" y="2"/>
                  </a:cubicBezTo>
                  <a:cubicBezTo>
                    <a:pt x="7234" y="1"/>
                    <a:pt x="7227" y="1"/>
                    <a:pt x="7221" y="1"/>
                  </a:cubicBezTo>
                  <a:cubicBezTo>
                    <a:pt x="7025" y="1"/>
                    <a:pt x="6824" y="264"/>
                    <a:pt x="6629" y="264"/>
                  </a:cubicBezTo>
                  <a:cubicBezTo>
                    <a:pt x="6434" y="264"/>
                    <a:pt x="6227" y="1"/>
                    <a:pt x="6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20"/>
            <p:cNvGrpSpPr/>
            <p:nvPr/>
          </p:nvGrpSpPr>
          <p:grpSpPr>
            <a:xfrm>
              <a:off x="7533424" y="1831704"/>
              <a:ext cx="367674" cy="505489"/>
              <a:chOff x="6214060" y="43656"/>
              <a:chExt cx="367674" cy="505489"/>
            </a:xfrm>
          </p:grpSpPr>
          <p:sp>
            <p:nvSpPr>
              <p:cNvPr id="77" name="Google Shape;77;p20"/>
              <p:cNvSpPr/>
              <p:nvPr/>
            </p:nvSpPr>
            <p:spPr>
              <a:xfrm>
                <a:off x="6214060" y="281471"/>
                <a:ext cx="367674" cy="267674"/>
              </a:xfrm>
              <a:custGeom>
                <a:avLst/>
                <a:gdLst/>
                <a:ahLst/>
                <a:cxnLst/>
                <a:rect l="l" t="t" r="r" b="b"/>
                <a:pathLst>
                  <a:path w="7302" h="5316" extrusionOk="0">
                    <a:moveTo>
                      <a:pt x="4106" y="1906"/>
                    </a:moveTo>
                    <a:cubicBezTo>
                      <a:pt x="4271" y="1906"/>
                      <a:pt x="4400" y="2041"/>
                      <a:pt x="4400" y="2200"/>
                    </a:cubicBezTo>
                    <a:cubicBezTo>
                      <a:pt x="4400" y="2365"/>
                      <a:pt x="4271" y="2499"/>
                      <a:pt x="4106" y="2499"/>
                    </a:cubicBezTo>
                    <a:lnTo>
                      <a:pt x="3947" y="2499"/>
                    </a:lnTo>
                    <a:lnTo>
                      <a:pt x="3947" y="3116"/>
                    </a:lnTo>
                    <a:cubicBezTo>
                      <a:pt x="3947" y="3281"/>
                      <a:pt x="3813" y="3409"/>
                      <a:pt x="3648" y="3409"/>
                    </a:cubicBezTo>
                    <a:cubicBezTo>
                      <a:pt x="3489" y="3409"/>
                      <a:pt x="3355" y="3281"/>
                      <a:pt x="3355" y="3116"/>
                    </a:cubicBezTo>
                    <a:lnTo>
                      <a:pt x="3355" y="2499"/>
                    </a:lnTo>
                    <a:lnTo>
                      <a:pt x="3196" y="2499"/>
                    </a:lnTo>
                    <a:cubicBezTo>
                      <a:pt x="3031" y="2499"/>
                      <a:pt x="2903" y="2365"/>
                      <a:pt x="2903" y="2200"/>
                    </a:cubicBezTo>
                    <a:cubicBezTo>
                      <a:pt x="2903" y="2041"/>
                      <a:pt x="3031" y="1906"/>
                      <a:pt x="3196" y="1906"/>
                    </a:cubicBezTo>
                    <a:close/>
                    <a:moveTo>
                      <a:pt x="294" y="0"/>
                    </a:moveTo>
                    <a:cubicBezTo>
                      <a:pt x="135" y="0"/>
                      <a:pt x="1" y="135"/>
                      <a:pt x="1" y="300"/>
                    </a:cubicBezTo>
                    <a:lnTo>
                      <a:pt x="1" y="3391"/>
                    </a:lnTo>
                    <a:cubicBezTo>
                      <a:pt x="1" y="4454"/>
                      <a:pt x="862" y="5315"/>
                      <a:pt x="1925" y="5315"/>
                    </a:cubicBezTo>
                    <a:lnTo>
                      <a:pt x="5377" y="5315"/>
                    </a:lnTo>
                    <a:cubicBezTo>
                      <a:pt x="6440" y="5315"/>
                      <a:pt x="7302" y="4454"/>
                      <a:pt x="7302" y="3391"/>
                    </a:cubicBezTo>
                    <a:lnTo>
                      <a:pt x="7302" y="300"/>
                    </a:lnTo>
                    <a:cubicBezTo>
                      <a:pt x="7302" y="135"/>
                      <a:pt x="7167" y="0"/>
                      <a:pt x="7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0"/>
              <p:cNvSpPr/>
              <p:nvPr/>
            </p:nvSpPr>
            <p:spPr>
              <a:xfrm>
                <a:off x="6243617" y="43656"/>
                <a:ext cx="308610" cy="208308"/>
              </a:xfrm>
              <a:custGeom>
                <a:avLst/>
                <a:gdLst/>
                <a:ahLst/>
                <a:cxnLst/>
                <a:rect l="l" t="t" r="r" b="b"/>
                <a:pathLst>
                  <a:path w="6129" h="4137" extrusionOk="0">
                    <a:moveTo>
                      <a:pt x="3061" y="1"/>
                    </a:moveTo>
                    <a:cubicBezTo>
                      <a:pt x="3062" y="1"/>
                      <a:pt x="3063" y="1"/>
                      <a:pt x="3064" y="1"/>
                    </a:cubicBezTo>
                    <a:lnTo>
                      <a:pt x="3064" y="1"/>
                    </a:lnTo>
                    <a:cubicBezTo>
                      <a:pt x="3065" y="1"/>
                      <a:pt x="3066" y="1"/>
                      <a:pt x="3067" y="1"/>
                    </a:cubicBezTo>
                    <a:close/>
                    <a:moveTo>
                      <a:pt x="3064" y="1"/>
                    </a:moveTo>
                    <a:lnTo>
                      <a:pt x="3064" y="1"/>
                    </a:lnTo>
                    <a:cubicBezTo>
                      <a:pt x="1373" y="2"/>
                      <a:pt x="0" y="1376"/>
                      <a:pt x="0" y="3062"/>
                    </a:cubicBezTo>
                    <a:lnTo>
                      <a:pt x="0" y="4137"/>
                    </a:lnTo>
                    <a:lnTo>
                      <a:pt x="593" y="4137"/>
                    </a:lnTo>
                    <a:lnTo>
                      <a:pt x="593" y="3062"/>
                    </a:lnTo>
                    <a:cubicBezTo>
                      <a:pt x="593" y="1699"/>
                      <a:pt x="1699" y="587"/>
                      <a:pt x="3061" y="587"/>
                    </a:cubicBezTo>
                    <a:cubicBezTo>
                      <a:pt x="4430" y="587"/>
                      <a:pt x="5535" y="1699"/>
                      <a:pt x="5535" y="3062"/>
                    </a:cubicBezTo>
                    <a:lnTo>
                      <a:pt x="5535" y="4137"/>
                    </a:lnTo>
                    <a:lnTo>
                      <a:pt x="6128" y="4137"/>
                    </a:lnTo>
                    <a:lnTo>
                      <a:pt x="6128" y="3062"/>
                    </a:lnTo>
                    <a:cubicBezTo>
                      <a:pt x="6128" y="1376"/>
                      <a:pt x="4755" y="2"/>
                      <a:pt x="3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9" name="Google Shape;79;p20"/>
          <p:cNvGrpSpPr/>
          <p:nvPr/>
        </p:nvGrpSpPr>
        <p:grpSpPr>
          <a:xfrm>
            <a:off x="7400221" y="3435654"/>
            <a:ext cx="1030553" cy="1168341"/>
            <a:chOff x="5708546" y="584754"/>
            <a:chExt cx="1030553" cy="1168341"/>
          </a:xfrm>
        </p:grpSpPr>
        <p:sp>
          <p:nvSpPr>
            <p:cNvPr id="80" name="Google Shape;80;p20"/>
            <p:cNvSpPr/>
            <p:nvPr/>
          </p:nvSpPr>
          <p:spPr>
            <a:xfrm rot="-294007">
              <a:off x="5753467" y="622935"/>
              <a:ext cx="940713" cy="1091978"/>
            </a:xfrm>
            <a:custGeom>
              <a:avLst/>
              <a:gdLst/>
              <a:ahLst/>
              <a:cxnLst/>
              <a:rect l="l" t="t" r="r" b="b"/>
              <a:pathLst>
                <a:path w="12348" h="14334" extrusionOk="0">
                  <a:moveTo>
                    <a:pt x="0" y="0"/>
                  </a:moveTo>
                  <a:lnTo>
                    <a:pt x="0" y="8242"/>
                  </a:lnTo>
                  <a:cubicBezTo>
                    <a:pt x="0" y="11602"/>
                    <a:pt x="2731" y="14333"/>
                    <a:pt x="6091" y="14333"/>
                  </a:cubicBezTo>
                  <a:lnTo>
                    <a:pt x="6256" y="14333"/>
                  </a:lnTo>
                  <a:cubicBezTo>
                    <a:pt x="9617" y="14333"/>
                    <a:pt x="12347" y="11602"/>
                    <a:pt x="12347" y="8242"/>
                  </a:cubicBezTo>
                  <a:lnTo>
                    <a:pt x="123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20"/>
            <p:cNvGrpSpPr/>
            <p:nvPr/>
          </p:nvGrpSpPr>
          <p:grpSpPr>
            <a:xfrm rot="-281536">
              <a:off x="5978632" y="875341"/>
              <a:ext cx="489755" cy="505464"/>
              <a:chOff x="6816729" y="43656"/>
              <a:chExt cx="489779" cy="505489"/>
            </a:xfrm>
          </p:grpSpPr>
          <p:sp>
            <p:nvSpPr>
              <p:cNvPr id="82" name="Google Shape;82;p20"/>
              <p:cNvSpPr/>
              <p:nvPr/>
            </p:nvSpPr>
            <p:spPr>
              <a:xfrm>
                <a:off x="7127706" y="103324"/>
                <a:ext cx="118832" cy="119738"/>
              </a:xfrm>
              <a:custGeom>
                <a:avLst/>
                <a:gdLst/>
                <a:ahLst/>
                <a:cxnLst/>
                <a:rect l="l" t="t" r="r" b="b"/>
                <a:pathLst>
                  <a:path w="2360" h="2378" extrusionOk="0">
                    <a:moveTo>
                      <a:pt x="294" y="1"/>
                    </a:moveTo>
                    <a:cubicBezTo>
                      <a:pt x="129" y="1"/>
                      <a:pt x="1" y="135"/>
                      <a:pt x="1" y="300"/>
                    </a:cubicBezTo>
                    <a:cubicBezTo>
                      <a:pt x="1" y="465"/>
                      <a:pt x="129" y="594"/>
                      <a:pt x="294" y="594"/>
                    </a:cubicBezTo>
                    <a:cubicBezTo>
                      <a:pt x="685" y="600"/>
                      <a:pt x="1058" y="752"/>
                      <a:pt x="1339" y="1033"/>
                    </a:cubicBezTo>
                    <a:cubicBezTo>
                      <a:pt x="1614" y="1314"/>
                      <a:pt x="1766" y="1687"/>
                      <a:pt x="1766" y="2078"/>
                    </a:cubicBezTo>
                    <a:cubicBezTo>
                      <a:pt x="1760" y="2243"/>
                      <a:pt x="1895" y="2378"/>
                      <a:pt x="2060" y="2378"/>
                    </a:cubicBezTo>
                    <a:cubicBezTo>
                      <a:pt x="2078" y="2378"/>
                      <a:pt x="2102" y="2378"/>
                      <a:pt x="2121" y="2371"/>
                    </a:cubicBezTo>
                    <a:cubicBezTo>
                      <a:pt x="2255" y="2347"/>
                      <a:pt x="2359" y="2225"/>
                      <a:pt x="2359" y="2084"/>
                    </a:cubicBezTo>
                    <a:cubicBezTo>
                      <a:pt x="2359" y="1528"/>
                      <a:pt x="2145" y="1009"/>
                      <a:pt x="1760" y="618"/>
                    </a:cubicBezTo>
                    <a:lnTo>
                      <a:pt x="1754" y="612"/>
                    </a:lnTo>
                    <a:cubicBezTo>
                      <a:pt x="1363" y="221"/>
                      <a:pt x="844" y="7"/>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0"/>
              <p:cNvSpPr/>
              <p:nvPr/>
            </p:nvSpPr>
            <p:spPr>
              <a:xfrm>
                <a:off x="7127706" y="43656"/>
                <a:ext cx="178802" cy="179708"/>
              </a:xfrm>
              <a:custGeom>
                <a:avLst/>
                <a:gdLst/>
                <a:ahLst/>
                <a:cxnLst/>
                <a:rect l="l" t="t" r="r" b="b"/>
                <a:pathLst>
                  <a:path w="3551" h="3569" extrusionOk="0">
                    <a:moveTo>
                      <a:pt x="300" y="1"/>
                    </a:moveTo>
                    <a:cubicBezTo>
                      <a:pt x="135" y="1"/>
                      <a:pt x="7" y="129"/>
                      <a:pt x="1" y="294"/>
                    </a:cubicBezTo>
                    <a:cubicBezTo>
                      <a:pt x="1" y="459"/>
                      <a:pt x="135" y="593"/>
                      <a:pt x="300" y="593"/>
                    </a:cubicBezTo>
                    <a:cubicBezTo>
                      <a:pt x="1009" y="599"/>
                      <a:pt x="1675" y="874"/>
                      <a:pt x="2176" y="1375"/>
                    </a:cubicBezTo>
                    <a:cubicBezTo>
                      <a:pt x="2176" y="1381"/>
                      <a:pt x="2176" y="1381"/>
                      <a:pt x="2182" y="1381"/>
                    </a:cubicBezTo>
                    <a:cubicBezTo>
                      <a:pt x="2683" y="1889"/>
                      <a:pt x="2952" y="2561"/>
                      <a:pt x="2952" y="3269"/>
                    </a:cubicBezTo>
                    <a:cubicBezTo>
                      <a:pt x="2952" y="3434"/>
                      <a:pt x="3080" y="3569"/>
                      <a:pt x="3245" y="3569"/>
                    </a:cubicBezTo>
                    <a:cubicBezTo>
                      <a:pt x="3269" y="3569"/>
                      <a:pt x="3288" y="3569"/>
                      <a:pt x="3306" y="3563"/>
                    </a:cubicBezTo>
                    <a:cubicBezTo>
                      <a:pt x="3440" y="3538"/>
                      <a:pt x="3544" y="3416"/>
                      <a:pt x="3544" y="3275"/>
                    </a:cubicBezTo>
                    <a:cubicBezTo>
                      <a:pt x="3550" y="2402"/>
                      <a:pt x="3214" y="1583"/>
                      <a:pt x="2603" y="966"/>
                    </a:cubicBezTo>
                    <a:lnTo>
                      <a:pt x="2591" y="954"/>
                    </a:lnTo>
                    <a:cubicBezTo>
                      <a:pt x="1980" y="343"/>
                      <a:pt x="1168" y="7"/>
                      <a:pt x="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0"/>
              <p:cNvSpPr/>
              <p:nvPr/>
            </p:nvSpPr>
            <p:spPr>
              <a:xfrm>
                <a:off x="6816729" y="405741"/>
                <a:ext cx="128902" cy="128298"/>
              </a:xfrm>
              <a:custGeom>
                <a:avLst/>
                <a:gdLst/>
                <a:ahLst/>
                <a:cxnLst/>
                <a:rect l="l" t="t" r="r" b="b"/>
                <a:pathLst>
                  <a:path w="2560" h="2548" extrusionOk="0">
                    <a:moveTo>
                      <a:pt x="788" y="1"/>
                    </a:moveTo>
                    <a:lnTo>
                      <a:pt x="80" y="715"/>
                    </a:lnTo>
                    <a:cubicBezTo>
                      <a:pt x="0" y="795"/>
                      <a:pt x="0" y="929"/>
                      <a:pt x="80" y="1009"/>
                    </a:cubicBezTo>
                    <a:cubicBezTo>
                      <a:pt x="1020" y="1949"/>
                      <a:pt x="617" y="1546"/>
                      <a:pt x="1558" y="2487"/>
                    </a:cubicBezTo>
                    <a:cubicBezTo>
                      <a:pt x="1595" y="2524"/>
                      <a:pt x="1647" y="2547"/>
                      <a:pt x="1702" y="2547"/>
                    </a:cubicBezTo>
                    <a:cubicBezTo>
                      <a:pt x="1756" y="2547"/>
                      <a:pt x="1812" y="2526"/>
                      <a:pt x="1864" y="2475"/>
                    </a:cubicBezTo>
                    <a:lnTo>
                      <a:pt x="2560" y="1772"/>
                    </a:lnTo>
                    <a:lnTo>
                      <a:pt x="7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0"/>
              <p:cNvSpPr/>
              <p:nvPr/>
            </p:nvSpPr>
            <p:spPr>
              <a:xfrm>
                <a:off x="7031432" y="442650"/>
                <a:ext cx="107402" cy="106496"/>
              </a:xfrm>
              <a:custGeom>
                <a:avLst/>
                <a:gdLst/>
                <a:ahLst/>
                <a:cxnLst/>
                <a:rect l="l" t="t" r="r" b="b"/>
                <a:pathLst>
                  <a:path w="2133" h="2115" extrusionOk="0">
                    <a:moveTo>
                      <a:pt x="874" y="1"/>
                    </a:moveTo>
                    <a:lnTo>
                      <a:pt x="1" y="880"/>
                    </a:lnTo>
                    <a:lnTo>
                      <a:pt x="1161" y="2041"/>
                    </a:lnTo>
                    <a:cubicBezTo>
                      <a:pt x="1210" y="2090"/>
                      <a:pt x="1271" y="2114"/>
                      <a:pt x="1332" y="2114"/>
                    </a:cubicBezTo>
                    <a:cubicBezTo>
                      <a:pt x="1392" y="2114"/>
                      <a:pt x="1452" y="2090"/>
                      <a:pt x="1497" y="2041"/>
                    </a:cubicBezTo>
                    <a:lnTo>
                      <a:pt x="2041" y="1504"/>
                    </a:lnTo>
                    <a:cubicBezTo>
                      <a:pt x="2133" y="1412"/>
                      <a:pt x="2133" y="1259"/>
                      <a:pt x="2041" y="1168"/>
                    </a:cubicBezTo>
                    <a:lnTo>
                      <a:pt x="8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0"/>
              <p:cNvSpPr/>
              <p:nvPr/>
            </p:nvSpPr>
            <p:spPr>
              <a:xfrm>
                <a:off x="6855450" y="284241"/>
                <a:ext cx="211078" cy="211078"/>
              </a:xfrm>
              <a:custGeom>
                <a:avLst/>
                <a:gdLst/>
                <a:ahLst/>
                <a:cxnLst/>
                <a:rect l="l" t="t" r="r" b="b"/>
                <a:pathLst>
                  <a:path w="4192" h="4192" extrusionOk="0">
                    <a:moveTo>
                      <a:pt x="1693" y="0"/>
                    </a:moveTo>
                    <a:cubicBezTo>
                      <a:pt x="1" y="1699"/>
                      <a:pt x="105" y="1589"/>
                      <a:pt x="74" y="1638"/>
                    </a:cubicBezTo>
                    <a:lnTo>
                      <a:pt x="2555" y="4118"/>
                    </a:lnTo>
                    <a:cubicBezTo>
                      <a:pt x="2610" y="4087"/>
                      <a:pt x="2500" y="4191"/>
                      <a:pt x="4192" y="2499"/>
                    </a:cubicBezTo>
                    <a:lnTo>
                      <a:pt x="16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0"/>
              <p:cNvSpPr/>
              <p:nvPr/>
            </p:nvSpPr>
            <p:spPr>
              <a:xfrm>
                <a:off x="6954544" y="94512"/>
                <a:ext cx="306445" cy="301410"/>
              </a:xfrm>
              <a:custGeom>
                <a:avLst/>
                <a:gdLst/>
                <a:ahLst/>
                <a:cxnLst/>
                <a:rect l="l" t="t" r="r" b="b"/>
                <a:pathLst>
                  <a:path w="6086" h="5986" extrusionOk="0">
                    <a:moveTo>
                      <a:pt x="1085" y="0"/>
                    </a:moveTo>
                    <a:cubicBezTo>
                      <a:pt x="928" y="0"/>
                      <a:pt x="775" y="104"/>
                      <a:pt x="739" y="280"/>
                    </a:cubicBezTo>
                    <a:lnTo>
                      <a:pt x="0" y="3212"/>
                    </a:lnTo>
                    <a:lnTo>
                      <a:pt x="2774" y="5986"/>
                    </a:lnTo>
                    <a:lnTo>
                      <a:pt x="5712" y="5247"/>
                    </a:lnTo>
                    <a:cubicBezTo>
                      <a:pt x="5987" y="5186"/>
                      <a:pt x="6085" y="4850"/>
                      <a:pt x="5890" y="4648"/>
                    </a:cubicBezTo>
                    <a:cubicBezTo>
                      <a:pt x="2969" y="1740"/>
                      <a:pt x="4240" y="3011"/>
                      <a:pt x="1332" y="103"/>
                    </a:cubicBezTo>
                    <a:cubicBezTo>
                      <a:pt x="1262" y="32"/>
                      <a:pt x="1173" y="0"/>
                      <a:pt x="1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 name="Google Shape;88;p20"/>
          <p:cNvGrpSpPr/>
          <p:nvPr/>
        </p:nvGrpSpPr>
        <p:grpSpPr>
          <a:xfrm>
            <a:off x="6794382" y="473353"/>
            <a:ext cx="1356831" cy="843881"/>
            <a:chOff x="7443682" y="235612"/>
            <a:chExt cx="1356831" cy="843881"/>
          </a:xfrm>
        </p:grpSpPr>
        <p:sp>
          <p:nvSpPr>
            <p:cNvPr id="89" name="Google Shape;89;p20"/>
            <p:cNvSpPr/>
            <p:nvPr/>
          </p:nvSpPr>
          <p:spPr>
            <a:xfrm rot="-332003">
              <a:off x="7475505" y="296276"/>
              <a:ext cx="1293185" cy="722552"/>
            </a:xfrm>
            <a:custGeom>
              <a:avLst/>
              <a:gdLst/>
              <a:ahLst/>
              <a:cxnLst/>
              <a:rect l="l" t="t" r="r" b="b"/>
              <a:pathLst>
                <a:path w="13790" h="7705" extrusionOk="0">
                  <a:moveTo>
                    <a:pt x="6892" y="1"/>
                  </a:moveTo>
                  <a:cubicBezTo>
                    <a:pt x="3085" y="1"/>
                    <a:pt x="0" y="1724"/>
                    <a:pt x="0" y="3856"/>
                  </a:cubicBezTo>
                  <a:cubicBezTo>
                    <a:pt x="0" y="5982"/>
                    <a:pt x="3085" y="7705"/>
                    <a:pt x="6892" y="7705"/>
                  </a:cubicBezTo>
                  <a:cubicBezTo>
                    <a:pt x="10704" y="7705"/>
                    <a:pt x="13789" y="5982"/>
                    <a:pt x="13789" y="3856"/>
                  </a:cubicBezTo>
                  <a:cubicBezTo>
                    <a:pt x="13789" y="1724"/>
                    <a:pt x="10704" y="1"/>
                    <a:pt x="689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20"/>
            <p:cNvGrpSpPr/>
            <p:nvPr/>
          </p:nvGrpSpPr>
          <p:grpSpPr>
            <a:xfrm rot="-500569">
              <a:off x="7907406" y="444022"/>
              <a:ext cx="429042" cy="427466"/>
              <a:chOff x="7540848" y="43656"/>
              <a:chExt cx="507352" cy="505489"/>
            </a:xfrm>
          </p:grpSpPr>
          <p:sp>
            <p:nvSpPr>
              <p:cNvPr id="91" name="Google Shape;91;p20"/>
              <p:cNvSpPr/>
              <p:nvPr/>
            </p:nvSpPr>
            <p:spPr>
              <a:xfrm>
                <a:off x="7615924" y="70796"/>
                <a:ext cx="90786" cy="140030"/>
              </a:xfrm>
              <a:custGeom>
                <a:avLst/>
                <a:gdLst/>
                <a:ahLst/>
                <a:cxnLst/>
                <a:rect l="l" t="t" r="r" b="b"/>
                <a:pathLst>
                  <a:path w="1803" h="2781" extrusionOk="0">
                    <a:moveTo>
                      <a:pt x="336" y="1"/>
                    </a:moveTo>
                    <a:cubicBezTo>
                      <a:pt x="290" y="1"/>
                      <a:pt x="245" y="12"/>
                      <a:pt x="202" y="36"/>
                    </a:cubicBezTo>
                    <a:cubicBezTo>
                      <a:pt x="55" y="109"/>
                      <a:pt x="0" y="286"/>
                      <a:pt x="74" y="433"/>
                    </a:cubicBezTo>
                    <a:lnTo>
                      <a:pt x="1210" y="2620"/>
                    </a:lnTo>
                    <a:cubicBezTo>
                      <a:pt x="1262" y="2723"/>
                      <a:pt x="1364" y="2781"/>
                      <a:pt x="1471" y="2781"/>
                    </a:cubicBezTo>
                    <a:cubicBezTo>
                      <a:pt x="1517" y="2781"/>
                      <a:pt x="1563" y="2770"/>
                      <a:pt x="1607" y="2749"/>
                    </a:cubicBezTo>
                    <a:cubicBezTo>
                      <a:pt x="1748" y="2669"/>
                      <a:pt x="1803" y="2492"/>
                      <a:pt x="1729" y="2351"/>
                    </a:cubicBezTo>
                    <a:lnTo>
                      <a:pt x="599" y="158"/>
                    </a:lnTo>
                    <a:cubicBezTo>
                      <a:pt x="544" y="60"/>
                      <a:pt x="441" y="1"/>
                      <a:pt x="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0"/>
              <p:cNvSpPr/>
              <p:nvPr/>
            </p:nvSpPr>
            <p:spPr>
              <a:xfrm>
                <a:off x="7779570" y="43656"/>
                <a:ext cx="29607" cy="153877"/>
              </a:xfrm>
              <a:custGeom>
                <a:avLst/>
                <a:gdLst/>
                <a:ahLst/>
                <a:cxnLst/>
                <a:rect l="l" t="t" r="r" b="b"/>
                <a:pathLst>
                  <a:path w="588" h="3056" extrusionOk="0">
                    <a:moveTo>
                      <a:pt x="294" y="1"/>
                    </a:moveTo>
                    <a:cubicBezTo>
                      <a:pt x="129" y="1"/>
                      <a:pt x="1" y="135"/>
                      <a:pt x="1" y="294"/>
                    </a:cubicBezTo>
                    <a:lnTo>
                      <a:pt x="1" y="2762"/>
                    </a:lnTo>
                    <a:cubicBezTo>
                      <a:pt x="1" y="2927"/>
                      <a:pt x="129" y="3055"/>
                      <a:pt x="294" y="3055"/>
                    </a:cubicBezTo>
                    <a:cubicBezTo>
                      <a:pt x="459" y="3055"/>
                      <a:pt x="587" y="2927"/>
                      <a:pt x="587" y="2762"/>
                    </a:cubicBezTo>
                    <a:lnTo>
                      <a:pt x="587" y="294"/>
                    </a:lnTo>
                    <a:cubicBezTo>
                      <a:pt x="587" y="135"/>
                      <a:pt x="459"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0"/>
              <p:cNvSpPr/>
              <p:nvPr/>
            </p:nvSpPr>
            <p:spPr>
              <a:xfrm>
                <a:off x="7882037" y="70947"/>
                <a:ext cx="91088" cy="139879"/>
              </a:xfrm>
              <a:custGeom>
                <a:avLst/>
                <a:gdLst/>
                <a:ahLst/>
                <a:cxnLst/>
                <a:rect l="l" t="t" r="r" b="b"/>
                <a:pathLst>
                  <a:path w="1809" h="2778" extrusionOk="0">
                    <a:moveTo>
                      <a:pt x="1470" y="1"/>
                    </a:moveTo>
                    <a:cubicBezTo>
                      <a:pt x="1363" y="1"/>
                      <a:pt x="1261" y="57"/>
                      <a:pt x="1210" y="155"/>
                    </a:cubicBezTo>
                    <a:lnTo>
                      <a:pt x="73" y="2348"/>
                    </a:lnTo>
                    <a:cubicBezTo>
                      <a:pt x="0" y="2489"/>
                      <a:pt x="55" y="2666"/>
                      <a:pt x="202" y="2746"/>
                    </a:cubicBezTo>
                    <a:cubicBezTo>
                      <a:pt x="244" y="2767"/>
                      <a:pt x="289" y="2778"/>
                      <a:pt x="334" y="2778"/>
                    </a:cubicBezTo>
                    <a:cubicBezTo>
                      <a:pt x="439" y="2778"/>
                      <a:pt x="541" y="2720"/>
                      <a:pt x="593" y="2617"/>
                    </a:cubicBezTo>
                    <a:lnTo>
                      <a:pt x="1729" y="430"/>
                    </a:lnTo>
                    <a:cubicBezTo>
                      <a:pt x="1808" y="283"/>
                      <a:pt x="1747" y="106"/>
                      <a:pt x="1607" y="33"/>
                    </a:cubicBezTo>
                    <a:cubicBezTo>
                      <a:pt x="1563" y="11"/>
                      <a:pt x="1516" y="1"/>
                      <a:pt x="1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0"/>
              <p:cNvSpPr/>
              <p:nvPr/>
            </p:nvSpPr>
            <p:spPr>
              <a:xfrm>
                <a:off x="7737425" y="331320"/>
                <a:ext cx="113897" cy="113847"/>
              </a:xfrm>
              <a:custGeom>
                <a:avLst/>
                <a:gdLst/>
                <a:ahLst/>
                <a:cxnLst/>
                <a:rect l="l" t="t" r="r" b="b"/>
                <a:pathLst>
                  <a:path w="2262" h="2261" extrusionOk="0">
                    <a:moveTo>
                      <a:pt x="1131" y="0"/>
                    </a:moveTo>
                    <a:cubicBezTo>
                      <a:pt x="508" y="0"/>
                      <a:pt x="1" y="507"/>
                      <a:pt x="1" y="1130"/>
                    </a:cubicBezTo>
                    <a:cubicBezTo>
                      <a:pt x="1" y="1753"/>
                      <a:pt x="508" y="2261"/>
                      <a:pt x="1131" y="2261"/>
                    </a:cubicBezTo>
                    <a:cubicBezTo>
                      <a:pt x="1754" y="2261"/>
                      <a:pt x="2261" y="1753"/>
                      <a:pt x="2261" y="1130"/>
                    </a:cubicBezTo>
                    <a:cubicBezTo>
                      <a:pt x="2261" y="507"/>
                      <a:pt x="1754" y="0"/>
                      <a:pt x="11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0"/>
              <p:cNvSpPr/>
              <p:nvPr/>
            </p:nvSpPr>
            <p:spPr>
              <a:xfrm>
                <a:off x="7540848" y="226990"/>
                <a:ext cx="507352" cy="322155"/>
              </a:xfrm>
              <a:custGeom>
                <a:avLst/>
                <a:gdLst/>
                <a:ahLst/>
                <a:cxnLst/>
                <a:rect l="l" t="t" r="r" b="b"/>
                <a:pathLst>
                  <a:path w="10076" h="6398" extrusionOk="0">
                    <a:moveTo>
                      <a:pt x="5035" y="1479"/>
                    </a:moveTo>
                    <a:cubicBezTo>
                      <a:pt x="5982" y="1479"/>
                      <a:pt x="6752" y="2249"/>
                      <a:pt x="6752" y="3202"/>
                    </a:cubicBezTo>
                    <a:cubicBezTo>
                      <a:pt x="6752" y="4149"/>
                      <a:pt x="5982" y="4919"/>
                      <a:pt x="5035" y="4919"/>
                    </a:cubicBezTo>
                    <a:cubicBezTo>
                      <a:pt x="4088" y="4919"/>
                      <a:pt x="3318" y="4149"/>
                      <a:pt x="3318" y="3202"/>
                    </a:cubicBezTo>
                    <a:cubicBezTo>
                      <a:pt x="3318" y="2249"/>
                      <a:pt x="4088" y="1479"/>
                      <a:pt x="5035" y="1479"/>
                    </a:cubicBezTo>
                    <a:close/>
                    <a:moveTo>
                      <a:pt x="5035" y="1"/>
                    </a:moveTo>
                    <a:cubicBezTo>
                      <a:pt x="3727" y="1"/>
                      <a:pt x="2506" y="673"/>
                      <a:pt x="1504" y="1522"/>
                    </a:cubicBezTo>
                    <a:cubicBezTo>
                      <a:pt x="636" y="2268"/>
                      <a:pt x="98" y="2995"/>
                      <a:pt x="74" y="3025"/>
                    </a:cubicBezTo>
                    <a:cubicBezTo>
                      <a:pt x="1" y="3129"/>
                      <a:pt x="1" y="3269"/>
                      <a:pt x="74" y="3373"/>
                    </a:cubicBezTo>
                    <a:cubicBezTo>
                      <a:pt x="98" y="3404"/>
                      <a:pt x="636" y="4137"/>
                      <a:pt x="1504" y="4876"/>
                    </a:cubicBezTo>
                    <a:cubicBezTo>
                      <a:pt x="2506" y="5725"/>
                      <a:pt x="3727" y="6397"/>
                      <a:pt x="5035" y="6397"/>
                    </a:cubicBezTo>
                    <a:cubicBezTo>
                      <a:pt x="6342" y="6397"/>
                      <a:pt x="7564" y="5725"/>
                      <a:pt x="8566" y="4876"/>
                    </a:cubicBezTo>
                    <a:cubicBezTo>
                      <a:pt x="9440" y="4137"/>
                      <a:pt x="9977" y="3404"/>
                      <a:pt x="9996" y="3373"/>
                    </a:cubicBezTo>
                    <a:cubicBezTo>
                      <a:pt x="10075" y="3269"/>
                      <a:pt x="10075" y="3129"/>
                      <a:pt x="9996" y="3025"/>
                    </a:cubicBezTo>
                    <a:cubicBezTo>
                      <a:pt x="9977" y="2995"/>
                      <a:pt x="9440" y="2261"/>
                      <a:pt x="8566" y="1522"/>
                    </a:cubicBezTo>
                    <a:cubicBezTo>
                      <a:pt x="7564" y="673"/>
                      <a:pt x="6342" y="1"/>
                      <a:pt x="5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6" name="Google Shape;96;p20"/>
          <p:cNvGrpSpPr/>
          <p:nvPr/>
        </p:nvGrpSpPr>
        <p:grpSpPr>
          <a:xfrm rot="375097">
            <a:off x="6911909" y="1987229"/>
            <a:ext cx="1509330" cy="1509403"/>
            <a:chOff x="7555335" y="2262573"/>
            <a:chExt cx="1509259" cy="1509332"/>
          </a:xfrm>
        </p:grpSpPr>
        <p:sp>
          <p:nvSpPr>
            <p:cNvPr id="97" name="Google Shape;97;p20"/>
            <p:cNvSpPr/>
            <p:nvPr/>
          </p:nvSpPr>
          <p:spPr>
            <a:xfrm rot="-710030">
              <a:off x="7672520" y="2379748"/>
              <a:ext cx="1274889" cy="1274983"/>
            </a:xfrm>
            <a:custGeom>
              <a:avLst/>
              <a:gdLst/>
              <a:ahLst/>
              <a:cxnLst/>
              <a:rect l="l" t="t" r="r" b="b"/>
              <a:pathLst>
                <a:path w="13594" h="13595" extrusionOk="0">
                  <a:moveTo>
                    <a:pt x="6794" y="1"/>
                  </a:moveTo>
                  <a:cubicBezTo>
                    <a:pt x="6366" y="1"/>
                    <a:pt x="6006" y="685"/>
                    <a:pt x="5596" y="764"/>
                  </a:cubicBezTo>
                  <a:cubicBezTo>
                    <a:pt x="5562" y="771"/>
                    <a:pt x="5526" y="774"/>
                    <a:pt x="5490" y="774"/>
                  </a:cubicBezTo>
                  <a:cubicBezTo>
                    <a:pt x="5143" y="774"/>
                    <a:pt x="4711" y="488"/>
                    <a:pt x="4372" y="488"/>
                  </a:cubicBezTo>
                  <a:cubicBezTo>
                    <a:pt x="4310" y="488"/>
                    <a:pt x="4252" y="497"/>
                    <a:pt x="4197" y="520"/>
                  </a:cubicBezTo>
                  <a:cubicBezTo>
                    <a:pt x="3800" y="685"/>
                    <a:pt x="3727" y="1449"/>
                    <a:pt x="3379" y="1687"/>
                  </a:cubicBezTo>
                  <a:cubicBezTo>
                    <a:pt x="3024" y="1919"/>
                    <a:pt x="2291" y="1693"/>
                    <a:pt x="1992" y="1992"/>
                  </a:cubicBezTo>
                  <a:cubicBezTo>
                    <a:pt x="1692" y="2292"/>
                    <a:pt x="1918" y="3031"/>
                    <a:pt x="1680" y="3379"/>
                  </a:cubicBezTo>
                  <a:cubicBezTo>
                    <a:pt x="1448" y="3733"/>
                    <a:pt x="678" y="3807"/>
                    <a:pt x="519" y="4198"/>
                  </a:cubicBezTo>
                  <a:cubicBezTo>
                    <a:pt x="354" y="4583"/>
                    <a:pt x="843" y="5175"/>
                    <a:pt x="764" y="5597"/>
                  </a:cubicBezTo>
                  <a:cubicBezTo>
                    <a:pt x="678" y="6006"/>
                    <a:pt x="0" y="6367"/>
                    <a:pt x="0" y="6800"/>
                  </a:cubicBezTo>
                  <a:cubicBezTo>
                    <a:pt x="0" y="7234"/>
                    <a:pt x="678" y="7589"/>
                    <a:pt x="764" y="7998"/>
                  </a:cubicBezTo>
                  <a:cubicBezTo>
                    <a:pt x="843" y="8419"/>
                    <a:pt x="354" y="9012"/>
                    <a:pt x="519" y="9403"/>
                  </a:cubicBezTo>
                  <a:cubicBezTo>
                    <a:pt x="678" y="9794"/>
                    <a:pt x="1448" y="9867"/>
                    <a:pt x="1680" y="10216"/>
                  </a:cubicBezTo>
                  <a:cubicBezTo>
                    <a:pt x="1918" y="10570"/>
                    <a:pt x="1692" y="11303"/>
                    <a:pt x="1992" y="11602"/>
                  </a:cubicBezTo>
                  <a:cubicBezTo>
                    <a:pt x="2291" y="11902"/>
                    <a:pt x="3024" y="11676"/>
                    <a:pt x="3379" y="11914"/>
                  </a:cubicBezTo>
                  <a:cubicBezTo>
                    <a:pt x="3727" y="12146"/>
                    <a:pt x="3800" y="12916"/>
                    <a:pt x="4197" y="13081"/>
                  </a:cubicBezTo>
                  <a:cubicBezTo>
                    <a:pt x="4252" y="13103"/>
                    <a:pt x="4310" y="13113"/>
                    <a:pt x="4372" y="13113"/>
                  </a:cubicBezTo>
                  <a:cubicBezTo>
                    <a:pt x="4713" y="13113"/>
                    <a:pt x="5149" y="12822"/>
                    <a:pt x="5497" y="12822"/>
                  </a:cubicBezTo>
                  <a:cubicBezTo>
                    <a:pt x="5531" y="12822"/>
                    <a:pt x="5564" y="12824"/>
                    <a:pt x="5596" y="12830"/>
                  </a:cubicBezTo>
                  <a:cubicBezTo>
                    <a:pt x="6006" y="12916"/>
                    <a:pt x="6366" y="13594"/>
                    <a:pt x="6794" y="13594"/>
                  </a:cubicBezTo>
                  <a:cubicBezTo>
                    <a:pt x="7227" y="13594"/>
                    <a:pt x="7588" y="12916"/>
                    <a:pt x="7997" y="12830"/>
                  </a:cubicBezTo>
                  <a:cubicBezTo>
                    <a:pt x="8029" y="12824"/>
                    <a:pt x="8062" y="12822"/>
                    <a:pt x="8096" y="12822"/>
                  </a:cubicBezTo>
                  <a:cubicBezTo>
                    <a:pt x="8445" y="12822"/>
                    <a:pt x="8880" y="13113"/>
                    <a:pt x="9222" y="13113"/>
                  </a:cubicBezTo>
                  <a:cubicBezTo>
                    <a:pt x="9283" y="13113"/>
                    <a:pt x="9342" y="13103"/>
                    <a:pt x="9396" y="13081"/>
                  </a:cubicBezTo>
                  <a:cubicBezTo>
                    <a:pt x="9793" y="12916"/>
                    <a:pt x="9861" y="12146"/>
                    <a:pt x="10215" y="11914"/>
                  </a:cubicBezTo>
                  <a:cubicBezTo>
                    <a:pt x="10563" y="11676"/>
                    <a:pt x="11302" y="11902"/>
                    <a:pt x="11602" y="11602"/>
                  </a:cubicBezTo>
                  <a:cubicBezTo>
                    <a:pt x="11901" y="11303"/>
                    <a:pt x="11675" y="10570"/>
                    <a:pt x="11913" y="10216"/>
                  </a:cubicBezTo>
                  <a:cubicBezTo>
                    <a:pt x="12146" y="9867"/>
                    <a:pt x="12909" y="9794"/>
                    <a:pt x="13074" y="9403"/>
                  </a:cubicBezTo>
                  <a:cubicBezTo>
                    <a:pt x="13233" y="9012"/>
                    <a:pt x="12744" y="8419"/>
                    <a:pt x="12830" y="7998"/>
                  </a:cubicBezTo>
                  <a:cubicBezTo>
                    <a:pt x="12909" y="7589"/>
                    <a:pt x="13593" y="7234"/>
                    <a:pt x="13593" y="6800"/>
                  </a:cubicBezTo>
                  <a:cubicBezTo>
                    <a:pt x="13593" y="6367"/>
                    <a:pt x="12909" y="6006"/>
                    <a:pt x="12830" y="5597"/>
                  </a:cubicBezTo>
                  <a:cubicBezTo>
                    <a:pt x="12744" y="5175"/>
                    <a:pt x="13233" y="4583"/>
                    <a:pt x="13074" y="4198"/>
                  </a:cubicBezTo>
                  <a:cubicBezTo>
                    <a:pt x="12909" y="3807"/>
                    <a:pt x="12146" y="3733"/>
                    <a:pt x="11913" y="3379"/>
                  </a:cubicBezTo>
                  <a:cubicBezTo>
                    <a:pt x="11675" y="3031"/>
                    <a:pt x="11901" y="2292"/>
                    <a:pt x="11602" y="1992"/>
                  </a:cubicBezTo>
                  <a:cubicBezTo>
                    <a:pt x="11302" y="1693"/>
                    <a:pt x="10563" y="1919"/>
                    <a:pt x="10215" y="1687"/>
                  </a:cubicBezTo>
                  <a:cubicBezTo>
                    <a:pt x="9861" y="1449"/>
                    <a:pt x="9793" y="685"/>
                    <a:pt x="9396" y="520"/>
                  </a:cubicBezTo>
                  <a:cubicBezTo>
                    <a:pt x="9342" y="497"/>
                    <a:pt x="9283" y="488"/>
                    <a:pt x="9221" y="488"/>
                  </a:cubicBezTo>
                  <a:cubicBezTo>
                    <a:pt x="8883" y="488"/>
                    <a:pt x="8451" y="774"/>
                    <a:pt x="8104" y="774"/>
                  </a:cubicBezTo>
                  <a:cubicBezTo>
                    <a:pt x="8067" y="774"/>
                    <a:pt x="8032" y="771"/>
                    <a:pt x="7997" y="764"/>
                  </a:cubicBezTo>
                  <a:cubicBezTo>
                    <a:pt x="7588" y="685"/>
                    <a:pt x="7227" y="1"/>
                    <a:pt x="6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8057375" y="2764646"/>
              <a:ext cx="505187" cy="505187"/>
            </a:xfrm>
            <a:custGeom>
              <a:avLst/>
              <a:gdLst/>
              <a:ahLst/>
              <a:cxnLst/>
              <a:rect l="l" t="t" r="r" b="b"/>
              <a:pathLst>
                <a:path w="10033" h="10033" extrusionOk="0">
                  <a:moveTo>
                    <a:pt x="7566" y="2679"/>
                  </a:moveTo>
                  <a:cubicBezTo>
                    <a:pt x="7748" y="2679"/>
                    <a:pt x="7928" y="2748"/>
                    <a:pt x="8065" y="2884"/>
                  </a:cubicBezTo>
                  <a:cubicBezTo>
                    <a:pt x="8340" y="3159"/>
                    <a:pt x="8346" y="3612"/>
                    <a:pt x="8071" y="3886"/>
                  </a:cubicBezTo>
                  <a:cubicBezTo>
                    <a:pt x="5395" y="6605"/>
                    <a:pt x="4888" y="7131"/>
                    <a:pt x="4888" y="7131"/>
                  </a:cubicBezTo>
                  <a:cubicBezTo>
                    <a:pt x="4742" y="7277"/>
                    <a:pt x="4549" y="7350"/>
                    <a:pt x="4356" y="7350"/>
                  </a:cubicBezTo>
                  <a:cubicBezTo>
                    <a:pt x="4163" y="7350"/>
                    <a:pt x="3969" y="7277"/>
                    <a:pt x="3819" y="7131"/>
                  </a:cubicBezTo>
                  <a:lnTo>
                    <a:pt x="3825" y="7131"/>
                  </a:lnTo>
                  <a:cubicBezTo>
                    <a:pt x="3825" y="7131"/>
                    <a:pt x="2090" y="5395"/>
                    <a:pt x="1962" y="5273"/>
                  </a:cubicBezTo>
                  <a:cubicBezTo>
                    <a:pt x="1687" y="4998"/>
                    <a:pt x="1687" y="4546"/>
                    <a:pt x="1962" y="4271"/>
                  </a:cubicBezTo>
                  <a:cubicBezTo>
                    <a:pt x="2102" y="4131"/>
                    <a:pt x="2284" y="4061"/>
                    <a:pt x="2466" y="4061"/>
                  </a:cubicBezTo>
                  <a:cubicBezTo>
                    <a:pt x="2648" y="4061"/>
                    <a:pt x="2829" y="4131"/>
                    <a:pt x="2970" y="4271"/>
                  </a:cubicBezTo>
                  <a:lnTo>
                    <a:pt x="4094" y="5389"/>
                  </a:lnTo>
                  <a:cubicBezTo>
                    <a:pt x="4161" y="5460"/>
                    <a:pt x="4251" y="5495"/>
                    <a:pt x="4342" y="5495"/>
                  </a:cubicBezTo>
                  <a:cubicBezTo>
                    <a:pt x="4433" y="5495"/>
                    <a:pt x="4525" y="5460"/>
                    <a:pt x="4595" y="5389"/>
                  </a:cubicBezTo>
                  <a:lnTo>
                    <a:pt x="7057" y="2891"/>
                  </a:lnTo>
                  <a:cubicBezTo>
                    <a:pt x="7198" y="2749"/>
                    <a:pt x="7383" y="2679"/>
                    <a:pt x="7566" y="2679"/>
                  </a:cubicBezTo>
                  <a:close/>
                  <a:moveTo>
                    <a:pt x="5017" y="1"/>
                  </a:moveTo>
                  <a:cubicBezTo>
                    <a:pt x="2243" y="1"/>
                    <a:pt x="1" y="2243"/>
                    <a:pt x="1" y="5017"/>
                  </a:cubicBezTo>
                  <a:cubicBezTo>
                    <a:pt x="1" y="7790"/>
                    <a:pt x="2243" y="10033"/>
                    <a:pt x="5017" y="10033"/>
                  </a:cubicBezTo>
                  <a:cubicBezTo>
                    <a:pt x="7790" y="10033"/>
                    <a:pt x="10032" y="7790"/>
                    <a:pt x="10032" y="5017"/>
                  </a:cubicBezTo>
                  <a:cubicBezTo>
                    <a:pt x="10032" y="2243"/>
                    <a:pt x="7790" y="1"/>
                    <a:pt x="5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20"/>
          <p:cNvGrpSpPr/>
          <p:nvPr/>
        </p:nvGrpSpPr>
        <p:grpSpPr>
          <a:xfrm>
            <a:off x="6113104" y="3396966"/>
            <a:ext cx="1484853" cy="1017565"/>
            <a:chOff x="5481379" y="2508453"/>
            <a:chExt cx="1484853" cy="1017565"/>
          </a:xfrm>
        </p:grpSpPr>
        <p:sp>
          <p:nvSpPr>
            <p:cNvPr id="100" name="Google Shape;100;p20"/>
            <p:cNvSpPr/>
            <p:nvPr/>
          </p:nvSpPr>
          <p:spPr>
            <a:xfrm rot="249675">
              <a:off x="5512768" y="2558840"/>
              <a:ext cx="1422076" cy="916791"/>
            </a:xfrm>
            <a:custGeom>
              <a:avLst/>
              <a:gdLst/>
              <a:ahLst/>
              <a:cxnLst/>
              <a:rect l="l" t="t" r="r" b="b"/>
              <a:pathLst>
                <a:path w="15164" h="9776" extrusionOk="0">
                  <a:moveTo>
                    <a:pt x="7582" y="0"/>
                  </a:moveTo>
                  <a:cubicBezTo>
                    <a:pt x="3397" y="0"/>
                    <a:pt x="0" y="2188"/>
                    <a:pt x="0" y="4888"/>
                  </a:cubicBezTo>
                  <a:cubicBezTo>
                    <a:pt x="0" y="7588"/>
                    <a:pt x="3397" y="9776"/>
                    <a:pt x="7582" y="9776"/>
                  </a:cubicBezTo>
                  <a:cubicBezTo>
                    <a:pt x="11767" y="9776"/>
                    <a:pt x="15164" y="7588"/>
                    <a:pt x="15164" y="4888"/>
                  </a:cubicBezTo>
                  <a:cubicBezTo>
                    <a:pt x="15164" y="2188"/>
                    <a:pt x="11767" y="0"/>
                    <a:pt x="7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rot="303522">
              <a:off x="5971255" y="2764494"/>
              <a:ext cx="505148" cy="505500"/>
            </a:xfrm>
            <a:custGeom>
              <a:avLst/>
              <a:gdLst/>
              <a:ahLst/>
              <a:cxnLst/>
              <a:rect l="l" t="t" r="r" b="b"/>
              <a:pathLst>
                <a:path w="10032" h="10039" extrusionOk="0">
                  <a:moveTo>
                    <a:pt x="5016" y="1992"/>
                  </a:moveTo>
                  <a:cubicBezTo>
                    <a:pt x="5175" y="1992"/>
                    <a:pt x="5309" y="2121"/>
                    <a:pt x="5309" y="2286"/>
                  </a:cubicBezTo>
                  <a:lnTo>
                    <a:pt x="5309" y="4729"/>
                  </a:lnTo>
                  <a:lnTo>
                    <a:pt x="6873" y="4729"/>
                  </a:lnTo>
                  <a:cubicBezTo>
                    <a:pt x="7038" y="4729"/>
                    <a:pt x="7167" y="4858"/>
                    <a:pt x="7167" y="5023"/>
                  </a:cubicBezTo>
                  <a:cubicBezTo>
                    <a:pt x="7167" y="5182"/>
                    <a:pt x="7038" y="5316"/>
                    <a:pt x="6873" y="5316"/>
                  </a:cubicBezTo>
                  <a:lnTo>
                    <a:pt x="5016" y="5316"/>
                  </a:lnTo>
                  <a:cubicBezTo>
                    <a:pt x="4851" y="5316"/>
                    <a:pt x="4723" y="5182"/>
                    <a:pt x="4723" y="5023"/>
                  </a:cubicBezTo>
                  <a:lnTo>
                    <a:pt x="4723" y="2286"/>
                  </a:lnTo>
                  <a:cubicBezTo>
                    <a:pt x="4723" y="2121"/>
                    <a:pt x="4851" y="1992"/>
                    <a:pt x="5016" y="1992"/>
                  </a:cubicBezTo>
                  <a:close/>
                  <a:moveTo>
                    <a:pt x="4723" y="1"/>
                  </a:moveTo>
                  <a:cubicBezTo>
                    <a:pt x="3556" y="68"/>
                    <a:pt x="2493" y="532"/>
                    <a:pt x="1674" y="1265"/>
                  </a:cubicBezTo>
                  <a:lnTo>
                    <a:pt x="2401" y="1986"/>
                  </a:lnTo>
                  <a:cubicBezTo>
                    <a:pt x="2517" y="2102"/>
                    <a:pt x="2517" y="2292"/>
                    <a:pt x="2401" y="2408"/>
                  </a:cubicBezTo>
                  <a:cubicBezTo>
                    <a:pt x="2343" y="2463"/>
                    <a:pt x="2267" y="2490"/>
                    <a:pt x="2191" y="2490"/>
                  </a:cubicBezTo>
                  <a:cubicBezTo>
                    <a:pt x="2116" y="2490"/>
                    <a:pt x="2041" y="2463"/>
                    <a:pt x="1986" y="2408"/>
                  </a:cubicBezTo>
                  <a:lnTo>
                    <a:pt x="1259" y="1681"/>
                  </a:lnTo>
                  <a:cubicBezTo>
                    <a:pt x="532" y="2499"/>
                    <a:pt x="68" y="3563"/>
                    <a:pt x="0" y="4729"/>
                  </a:cubicBezTo>
                  <a:lnTo>
                    <a:pt x="1100" y="4729"/>
                  </a:lnTo>
                  <a:cubicBezTo>
                    <a:pt x="1265" y="4729"/>
                    <a:pt x="1399" y="4858"/>
                    <a:pt x="1399" y="5023"/>
                  </a:cubicBezTo>
                  <a:cubicBezTo>
                    <a:pt x="1399" y="5182"/>
                    <a:pt x="1265" y="5316"/>
                    <a:pt x="1100" y="5316"/>
                  </a:cubicBezTo>
                  <a:lnTo>
                    <a:pt x="0" y="5316"/>
                  </a:lnTo>
                  <a:cubicBezTo>
                    <a:pt x="68" y="6483"/>
                    <a:pt x="532" y="7546"/>
                    <a:pt x="1259" y="8365"/>
                  </a:cubicBezTo>
                  <a:lnTo>
                    <a:pt x="1986" y="7638"/>
                  </a:lnTo>
                  <a:cubicBezTo>
                    <a:pt x="2041" y="7579"/>
                    <a:pt x="2116" y="7550"/>
                    <a:pt x="2191" y="7550"/>
                  </a:cubicBezTo>
                  <a:cubicBezTo>
                    <a:pt x="2267" y="7550"/>
                    <a:pt x="2343" y="7579"/>
                    <a:pt x="2401" y="7638"/>
                  </a:cubicBezTo>
                  <a:cubicBezTo>
                    <a:pt x="2517" y="7754"/>
                    <a:pt x="2517" y="7943"/>
                    <a:pt x="2401" y="8053"/>
                  </a:cubicBezTo>
                  <a:lnTo>
                    <a:pt x="1674" y="8780"/>
                  </a:lnTo>
                  <a:cubicBezTo>
                    <a:pt x="2493" y="9507"/>
                    <a:pt x="3556" y="9971"/>
                    <a:pt x="4723" y="10039"/>
                  </a:cubicBezTo>
                  <a:lnTo>
                    <a:pt x="4723" y="8933"/>
                  </a:lnTo>
                  <a:cubicBezTo>
                    <a:pt x="4723" y="8774"/>
                    <a:pt x="4851" y="8639"/>
                    <a:pt x="5016" y="8639"/>
                  </a:cubicBezTo>
                  <a:cubicBezTo>
                    <a:pt x="5181" y="8639"/>
                    <a:pt x="5309" y="8774"/>
                    <a:pt x="5309" y="8933"/>
                  </a:cubicBezTo>
                  <a:lnTo>
                    <a:pt x="5309" y="10039"/>
                  </a:lnTo>
                  <a:cubicBezTo>
                    <a:pt x="6476" y="9971"/>
                    <a:pt x="7539" y="9507"/>
                    <a:pt x="8358" y="8780"/>
                  </a:cubicBezTo>
                  <a:lnTo>
                    <a:pt x="7631" y="8053"/>
                  </a:lnTo>
                  <a:cubicBezTo>
                    <a:pt x="7515" y="7943"/>
                    <a:pt x="7515" y="7754"/>
                    <a:pt x="7631" y="7638"/>
                  </a:cubicBezTo>
                  <a:cubicBezTo>
                    <a:pt x="7689" y="7579"/>
                    <a:pt x="7765" y="7550"/>
                    <a:pt x="7841" y="7550"/>
                  </a:cubicBezTo>
                  <a:cubicBezTo>
                    <a:pt x="7917" y="7550"/>
                    <a:pt x="7991" y="7579"/>
                    <a:pt x="8046" y="7638"/>
                  </a:cubicBezTo>
                  <a:lnTo>
                    <a:pt x="8773" y="8365"/>
                  </a:lnTo>
                  <a:cubicBezTo>
                    <a:pt x="9500" y="7546"/>
                    <a:pt x="9965" y="6483"/>
                    <a:pt x="10032" y="5316"/>
                  </a:cubicBezTo>
                  <a:lnTo>
                    <a:pt x="8914" y="5316"/>
                  </a:lnTo>
                  <a:cubicBezTo>
                    <a:pt x="8749" y="5316"/>
                    <a:pt x="8621" y="5182"/>
                    <a:pt x="8621" y="5023"/>
                  </a:cubicBezTo>
                  <a:cubicBezTo>
                    <a:pt x="8621" y="4858"/>
                    <a:pt x="8749" y="4729"/>
                    <a:pt x="8914" y="4729"/>
                  </a:cubicBezTo>
                  <a:lnTo>
                    <a:pt x="10032" y="4729"/>
                  </a:lnTo>
                  <a:cubicBezTo>
                    <a:pt x="9965" y="3563"/>
                    <a:pt x="9500" y="2499"/>
                    <a:pt x="8773" y="1681"/>
                  </a:cubicBezTo>
                  <a:lnTo>
                    <a:pt x="8046" y="2408"/>
                  </a:lnTo>
                  <a:cubicBezTo>
                    <a:pt x="7988" y="2463"/>
                    <a:pt x="7914" y="2490"/>
                    <a:pt x="7839" y="2490"/>
                  </a:cubicBezTo>
                  <a:cubicBezTo>
                    <a:pt x="7764" y="2490"/>
                    <a:pt x="7689" y="2463"/>
                    <a:pt x="7631" y="2408"/>
                  </a:cubicBezTo>
                  <a:cubicBezTo>
                    <a:pt x="7515" y="2292"/>
                    <a:pt x="7515" y="2102"/>
                    <a:pt x="7631" y="1986"/>
                  </a:cubicBezTo>
                  <a:lnTo>
                    <a:pt x="8358" y="1265"/>
                  </a:lnTo>
                  <a:cubicBezTo>
                    <a:pt x="7539" y="532"/>
                    <a:pt x="6476" y="68"/>
                    <a:pt x="5309" y="1"/>
                  </a:cubicBezTo>
                  <a:lnTo>
                    <a:pt x="5309" y="1107"/>
                  </a:lnTo>
                  <a:cubicBezTo>
                    <a:pt x="5309" y="1271"/>
                    <a:pt x="5181" y="1406"/>
                    <a:pt x="5016" y="1406"/>
                  </a:cubicBezTo>
                  <a:cubicBezTo>
                    <a:pt x="4851" y="1406"/>
                    <a:pt x="4723" y="1271"/>
                    <a:pt x="4723" y="1107"/>
                  </a:cubicBezTo>
                  <a:lnTo>
                    <a:pt x="47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
    <p:spTree>
      <p:nvGrpSpPr>
        <p:cNvPr id="1" name="Shape 102"/>
        <p:cNvGrpSpPr/>
        <p:nvPr/>
      </p:nvGrpSpPr>
      <p:grpSpPr>
        <a:xfrm>
          <a:off x="0" y="0"/>
          <a:ext cx="0" cy="0"/>
          <a:chOff x="0" y="0"/>
          <a:chExt cx="0" cy="0"/>
        </a:xfrm>
      </p:grpSpPr>
      <p:grpSp>
        <p:nvGrpSpPr>
          <p:cNvPr id="103" name="Google Shape;103;p21"/>
          <p:cNvGrpSpPr/>
          <p:nvPr/>
        </p:nvGrpSpPr>
        <p:grpSpPr>
          <a:xfrm>
            <a:off x="5969534" y="2044458"/>
            <a:ext cx="1030553" cy="1168341"/>
            <a:chOff x="6432584" y="1987566"/>
            <a:chExt cx="1030553" cy="1168341"/>
          </a:xfrm>
        </p:grpSpPr>
        <p:sp>
          <p:nvSpPr>
            <p:cNvPr id="104" name="Google Shape;104;p21"/>
            <p:cNvSpPr/>
            <p:nvPr/>
          </p:nvSpPr>
          <p:spPr>
            <a:xfrm rot="-294007">
              <a:off x="6477504" y="2025748"/>
              <a:ext cx="940713" cy="1091978"/>
            </a:xfrm>
            <a:custGeom>
              <a:avLst/>
              <a:gdLst/>
              <a:ahLst/>
              <a:cxnLst/>
              <a:rect l="l" t="t" r="r" b="b"/>
              <a:pathLst>
                <a:path w="12348" h="14334" extrusionOk="0">
                  <a:moveTo>
                    <a:pt x="0" y="0"/>
                  </a:moveTo>
                  <a:lnTo>
                    <a:pt x="0" y="8242"/>
                  </a:lnTo>
                  <a:cubicBezTo>
                    <a:pt x="0" y="11602"/>
                    <a:pt x="2731" y="14333"/>
                    <a:pt x="6091" y="14333"/>
                  </a:cubicBezTo>
                  <a:lnTo>
                    <a:pt x="6256" y="14333"/>
                  </a:lnTo>
                  <a:cubicBezTo>
                    <a:pt x="9617" y="14333"/>
                    <a:pt x="12347" y="11602"/>
                    <a:pt x="12347" y="8242"/>
                  </a:cubicBezTo>
                  <a:lnTo>
                    <a:pt x="12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21"/>
            <p:cNvGrpSpPr/>
            <p:nvPr/>
          </p:nvGrpSpPr>
          <p:grpSpPr>
            <a:xfrm rot="-293831">
              <a:off x="6684983" y="2308966"/>
              <a:ext cx="525629" cy="525629"/>
              <a:chOff x="839887" y="833033"/>
              <a:chExt cx="512236" cy="512236"/>
            </a:xfrm>
          </p:grpSpPr>
          <p:sp>
            <p:nvSpPr>
              <p:cNvPr id="106" name="Google Shape;106;p21"/>
              <p:cNvSpPr/>
              <p:nvPr/>
            </p:nvSpPr>
            <p:spPr>
              <a:xfrm>
                <a:off x="1095829" y="908108"/>
                <a:ext cx="30161" cy="29859"/>
              </a:xfrm>
              <a:custGeom>
                <a:avLst/>
                <a:gdLst/>
                <a:ahLst/>
                <a:cxnLst/>
                <a:rect l="l" t="t" r="r" b="b"/>
                <a:pathLst>
                  <a:path w="599" h="593" extrusionOk="0">
                    <a:moveTo>
                      <a:pt x="300" y="0"/>
                    </a:moveTo>
                    <a:cubicBezTo>
                      <a:pt x="135" y="0"/>
                      <a:pt x="0" y="135"/>
                      <a:pt x="0" y="300"/>
                    </a:cubicBezTo>
                    <a:cubicBezTo>
                      <a:pt x="0" y="458"/>
                      <a:pt x="135" y="593"/>
                      <a:pt x="300" y="593"/>
                    </a:cubicBezTo>
                    <a:cubicBezTo>
                      <a:pt x="464" y="593"/>
                      <a:pt x="599" y="458"/>
                      <a:pt x="599" y="300"/>
                    </a:cubicBezTo>
                    <a:cubicBezTo>
                      <a:pt x="599" y="135"/>
                      <a:pt x="464"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p:nvPr/>
            </p:nvSpPr>
            <p:spPr>
              <a:xfrm>
                <a:off x="1020753" y="833033"/>
                <a:ext cx="180312" cy="180010"/>
              </a:xfrm>
              <a:custGeom>
                <a:avLst/>
                <a:gdLst/>
                <a:ahLst/>
                <a:cxnLst/>
                <a:rect l="l" t="t" r="r" b="b"/>
                <a:pathLst>
                  <a:path w="3581" h="3575" extrusionOk="0">
                    <a:moveTo>
                      <a:pt x="1791" y="892"/>
                    </a:moveTo>
                    <a:cubicBezTo>
                      <a:pt x="2285" y="892"/>
                      <a:pt x="2683" y="1296"/>
                      <a:pt x="2683" y="1784"/>
                    </a:cubicBezTo>
                    <a:cubicBezTo>
                      <a:pt x="2683" y="2279"/>
                      <a:pt x="2285" y="2683"/>
                      <a:pt x="1791" y="2683"/>
                    </a:cubicBezTo>
                    <a:cubicBezTo>
                      <a:pt x="1296" y="2683"/>
                      <a:pt x="899" y="2279"/>
                      <a:pt x="899" y="1784"/>
                    </a:cubicBezTo>
                    <a:cubicBezTo>
                      <a:pt x="899" y="1296"/>
                      <a:pt x="1296" y="892"/>
                      <a:pt x="1791" y="892"/>
                    </a:cubicBezTo>
                    <a:close/>
                    <a:moveTo>
                      <a:pt x="1791" y="0"/>
                    </a:moveTo>
                    <a:cubicBezTo>
                      <a:pt x="807" y="0"/>
                      <a:pt x="0" y="801"/>
                      <a:pt x="0" y="1784"/>
                    </a:cubicBezTo>
                    <a:cubicBezTo>
                      <a:pt x="0" y="2774"/>
                      <a:pt x="807" y="3575"/>
                      <a:pt x="1791" y="3575"/>
                    </a:cubicBezTo>
                    <a:cubicBezTo>
                      <a:pt x="2774" y="3575"/>
                      <a:pt x="3581" y="2774"/>
                      <a:pt x="3581" y="1784"/>
                    </a:cubicBezTo>
                    <a:cubicBezTo>
                      <a:pt x="3581" y="801"/>
                      <a:pt x="2774"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1"/>
              <p:cNvSpPr/>
              <p:nvPr/>
            </p:nvSpPr>
            <p:spPr>
              <a:xfrm>
                <a:off x="839887" y="965711"/>
                <a:ext cx="512236" cy="379557"/>
              </a:xfrm>
              <a:custGeom>
                <a:avLst/>
                <a:gdLst/>
                <a:ahLst/>
                <a:cxnLst/>
                <a:rect l="l" t="t" r="r" b="b"/>
                <a:pathLst>
                  <a:path w="10173" h="7538" extrusionOk="0">
                    <a:moveTo>
                      <a:pt x="7173" y="2730"/>
                    </a:moveTo>
                    <a:cubicBezTo>
                      <a:pt x="7338" y="2730"/>
                      <a:pt x="7472" y="2864"/>
                      <a:pt x="7472" y="3029"/>
                    </a:cubicBezTo>
                    <a:cubicBezTo>
                      <a:pt x="7472" y="3194"/>
                      <a:pt x="7338" y="3328"/>
                      <a:pt x="7173" y="3328"/>
                    </a:cubicBezTo>
                    <a:cubicBezTo>
                      <a:pt x="7008" y="3328"/>
                      <a:pt x="6873" y="3194"/>
                      <a:pt x="6873" y="3029"/>
                    </a:cubicBezTo>
                    <a:cubicBezTo>
                      <a:pt x="6873" y="2864"/>
                      <a:pt x="7008" y="2730"/>
                      <a:pt x="7173" y="2730"/>
                    </a:cubicBezTo>
                    <a:close/>
                    <a:moveTo>
                      <a:pt x="8427" y="1"/>
                    </a:moveTo>
                    <a:cubicBezTo>
                      <a:pt x="8205" y="1"/>
                      <a:pt x="7981" y="52"/>
                      <a:pt x="7771" y="158"/>
                    </a:cubicBezTo>
                    <a:lnTo>
                      <a:pt x="7551" y="267"/>
                    </a:lnTo>
                    <a:cubicBezTo>
                      <a:pt x="7533" y="255"/>
                      <a:pt x="7509" y="249"/>
                      <a:pt x="7490" y="243"/>
                    </a:cubicBezTo>
                    <a:cubicBezTo>
                      <a:pt x="7350" y="512"/>
                      <a:pt x="7160" y="756"/>
                      <a:pt x="6928" y="952"/>
                    </a:cubicBezTo>
                    <a:cubicBezTo>
                      <a:pt x="7069" y="982"/>
                      <a:pt x="7173" y="1092"/>
                      <a:pt x="7173" y="1239"/>
                    </a:cubicBezTo>
                    <a:cubicBezTo>
                      <a:pt x="7173" y="1404"/>
                      <a:pt x="7038" y="1538"/>
                      <a:pt x="6873" y="1538"/>
                    </a:cubicBezTo>
                    <a:lnTo>
                      <a:pt x="3892" y="1538"/>
                    </a:lnTo>
                    <a:cubicBezTo>
                      <a:pt x="3727" y="1538"/>
                      <a:pt x="3592" y="1404"/>
                      <a:pt x="3592" y="1239"/>
                    </a:cubicBezTo>
                    <a:cubicBezTo>
                      <a:pt x="3592" y="1092"/>
                      <a:pt x="3702" y="976"/>
                      <a:pt x="3837" y="952"/>
                    </a:cubicBezTo>
                    <a:cubicBezTo>
                      <a:pt x="3611" y="756"/>
                      <a:pt x="3415" y="512"/>
                      <a:pt x="3275" y="243"/>
                    </a:cubicBezTo>
                    <a:cubicBezTo>
                      <a:pt x="2028" y="872"/>
                      <a:pt x="1240" y="2015"/>
                      <a:pt x="1216" y="3273"/>
                    </a:cubicBezTo>
                    <a:cubicBezTo>
                      <a:pt x="868" y="3151"/>
                      <a:pt x="593" y="2821"/>
                      <a:pt x="593" y="2430"/>
                    </a:cubicBezTo>
                    <a:cubicBezTo>
                      <a:pt x="593" y="2265"/>
                      <a:pt x="464" y="2131"/>
                      <a:pt x="300" y="2131"/>
                    </a:cubicBezTo>
                    <a:cubicBezTo>
                      <a:pt x="135" y="2131"/>
                      <a:pt x="0" y="2265"/>
                      <a:pt x="0" y="2430"/>
                    </a:cubicBezTo>
                    <a:cubicBezTo>
                      <a:pt x="0" y="3169"/>
                      <a:pt x="562" y="3780"/>
                      <a:pt x="1271" y="3896"/>
                    </a:cubicBezTo>
                    <a:cubicBezTo>
                      <a:pt x="1430" y="4740"/>
                      <a:pt x="1925" y="5546"/>
                      <a:pt x="2701" y="6102"/>
                    </a:cubicBezTo>
                    <a:lnTo>
                      <a:pt x="2701" y="6646"/>
                    </a:lnTo>
                    <a:cubicBezTo>
                      <a:pt x="2701" y="7134"/>
                      <a:pt x="3104" y="7538"/>
                      <a:pt x="3599" y="7538"/>
                    </a:cubicBezTo>
                    <a:cubicBezTo>
                      <a:pt x="4026" y="7538"/>
                      <a:pt x="4387" y="7232"/>
                      <a:pt x="4472" y="6829"/>
                    </a:cubicBezTo>
                    <a:cubicBezTo>
                      <a:pt x="4741" y="6902"/>
                      <a:pt x="5062" y="6939"/>
                      <a:pt x="5383" y="6939"/>
                    </a:cubicBezTo>
                    <a:cubicBezTo>
                      <a:pt x="5703" y="6939"/>
                      <a:pt x="6024" y="6902"/>
                      <a:pt x="6293" y="6829"/>
                    </a:cubicBezTo>
                    <a:cubicBezTo>
                      <a:pt x="6323" y="7000"/>
                      <a:pt x="6409" y="7153"/>
                      <a:pt x="6531" y="7281"/>
                    </a:cubicBezTo>
                    <a:cubicBezTo>
                      <a:pt x="6696" y="7446"/>
                      <a:pt x="6922" y="7538"/>
                      <a:pt x="7173" y="7538"/>
                    </a:cubicBezTo>
                    <a:cubicBezTo>
                      <a:pt x="7661" y="7538"/>
                      <a:pt x="8065" y="7134"/>
                      <a:pt x="8065" y="6646"/>
                    </a:cubicBezTo>
                    <a:lnTo>
                      <a:pt x="8071" y="6188"/>
                    </a:lnTo>
                    <a:cubicBezTo>
                      <a:pt x="8413" y="5906"/>
                      <a:pt x="8700" y="5509"/>
                      <a:pt x="8902" y="5112"/>
                    </a:cubicBezTo>
                    <a:lnTo>
                      <a:pt x="9256" y="5112"/>
                    </a:lnTo>
                    <a:cubicBezTo>
                      <a:pt x="9751" y="5112"/>
                      <a:pt x="10172" y="4709"/>
                      <a:pt x="10172" y="4220"/>
                    </a:cubicBezTo>
                    <a:lnTo>
                      <a:pt x="10172" y="3622"/>
                    </a:lnTo>
                    <a:cubicBezTo>
                      <a:pt x="10172" y="3133"/>
                      <a:pt x="9751" y="2730"/>
                      <a:pt x="9256" y="2730"/>
                    </a:cubicBezTo>
                    <a:lnTo>
                      <a:pt x="9122" y="2730"/>
                    </a:lnTo>
                    <a:cubicBezTo>
                      <a:pt x="9024" y="2387"/>
                      <a:pt x="8877" y="2070"/>
                      <a:pt x="8682" y="1783"/>
                    </a:cubicBezTo>
                    <a:lnTo>
                      <a:pt x="9482" y="836"/>
                    </a:lnTo>
                    <a:cubicBezTo>
                      <a:pt x="9586" y="720"/>
                      <a:pt x="9580" y="542"/>
                      <a:pt x="9470" y="432"/>
                    </a:cubicBezTo>
                    <a:cubicBezTo>
                      <a:pt x="9184" y="151"/>
                      <a:pt x="8808"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 name="Google Shape;109;p21"/>
          <p:cNvGrpSpPr/>
          <p:nvPr/>
        </p:nvGrpSpPr>
        <p:grpSpPr>
          <a:xfrm>
            <a:off x="6945917" y="3143233"/>
            <a:ext cx="1484853" cy="1017565"/>
            <a:chOff x="5808317" y="3956303"/>
            <a:chExt cx="1484853" cy="1017565"/>
          </a:xfrm>
        </p:grpSpPr>
        <p:sp>
          <p:nvSpPr>
            <p:cNvPr id="110" name="Google Shape;110;p21"/>
            <p:cNvSpPr/>
            <p:nvPr/>
          </p:nvSpPr>
          <p:spPr>
            <a:xfrm rot="249675">
              <a:off x="5839705" y="4006690"/>
              <a:ext cx="1422076" cy="916791"/>
            </a:xfrm>
            <a:custGeom>
              <a:avLst/>
              <a:gdLst/>
              <a:ahLst/>
              <a:cxnLst/>
              <a:rect l="l" t="t" r="r" b="b"/>
              <a:pathLst>
                <a:path w="15164" h="9776" extrusionOk="0">
                  <a:moveTo>
                    <a:pt x="7582" y="0"/>
                  </a:moveTo>
                  <a:cubicBezTo>
                    <a:pt x="3397" y="0"/>
                    <a:pt x="0" y="2188"/>
                    <a:pt x="0" y="4888"/>
                  </a:cubicBezTo>
                  <a:cubicBezTo>
                    <a:pt x="0" y="7588"/>
                    <a:pt x="3397" y="9776"/>
                    <a:pt x="7582" y="9776"/>
                  </a:cubicBezTo>
                  <a:cubicBezTo>
                    <a:pt x="11767" y="9776"/>
                    <a:pt x="15164" y="7588"/>
                    <a:pt x="15164" y="4888"/>
                  </a:cubicBezTo>
                  <a:cubicBezTo>
                    <a:pt x="15164" y="2188"/>
                    <a:pt x="11767" y="0"/>
                    <a:pt x="75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21"/>
            <p:cNvGrpSpPr/>
            <p:nvPr/>
          </p:nvGrpSpPr>
          <p:grpSpPr>
            <a:xfrm rot="249791">
              <a:off x="6365976" y="4202263"/>
              <a:ext cx="369404" cy="525661"/>
              <a:chOff x="-1264595" y="840434"/>
              <a:chExt cx="359970" cy="512236"/>
            </a:xfrm>
          </p:grpSpPr>
          <p:sp>
            <p:nvSpPr>
              <p:cNvPr id="112" name="Google Shape;112;p21"/>
              <p:cNvSpPr/>
              <p:nvPr/>
            </p:nvSpPr>
            <p:spPr>
              <a:xfrm>
                <a:off x="-1263337" y="1291693"/>
                <a:ext cx="300252" cy="60977"/>
              </a:xfrm>
              <a:custGeom>
                <a:avLst/>
                <a:gdLst/>
                <a:ahLst/>
                <a:cxnLst/>
                <a:rect l="l" t="t" r="r" b="b"/>
                <a:pathLst>
                  <a:path w="5963" h="1211" extrusionOk="0">
                    <a:moveTo>
                      <a:pt x="299" y="1"/>
                    </a:moveTo>
                    <a:cubicBezTo>
                      <a:pt x="134" y="1"/>
                      <a:pt x="0" y="135"/>
                      <a:pt x="0" y="300"/>
                    </a:cubicBezTo>
                    <a:lnTo>
                      <a:pt x="0" y="911"/>
                    </a:lnTo>
                    <a:cubicBezTo>
                      <a:pt x="0" y="1076"/>
                      <a:pt x="134" y="1210"/>
                      <a:pt x="299" y="1210"/>
                    </a:cubicBezTo>
                    <a:lnTo>
                      <a:pt x="5663" y="1210"/>
                    </a:lnTo>
                    <a:cubicBezTo>
                      <a:pt x="5828" y="1210"/>
                      <a:pt x="5963" y="1076"/>
                      <a:pt x="5963" y="911"/>
                    </a:cubicBezTo>
                    <a:lnTo>
                      <a:pt x="5963" y="300"/>
                    </a:lnTo>
                    <a:cubicBezTo>
                      <a:pt x="5963" y="135"/>
                      <a:pt x="5828" y="1"/>
                      <a:pt x="56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1"/>
              <p:cNvSpPr/>
              <p:nvPr/>
            </p:nvSpPr>
            <p:spPr>
              <a:xfrm>
                <a:off x="-1264595" y="840434"/>
                <a:ext cx="359970" cy="331319"/>
              </a:xfrm>
              <a:custGeom>
                <a:avLst/>
                <a:gdLst/>
                <a:ahLst/>
                <a:cxnLst/>
                <a:rect l="l" t="t" r="r" b="b"/>
                <a:pathLst>
                  <a:path w="7149" h="6580" extrusionOk="0">
                    <a:moveTo>
                      <a:pt x="3898" y="2090"/>
                    </a:moveTo>
                    <a:cubicBezTo>
                      <a:pt x="4063" y="2090"/>
                      <a:pt x="4198" y="2224"/>
                      <a:pt x="4198" y="2383"/>
                    </a:cubicBezTo>
                    <a:cubicBezTo>
                      <a:pt x="4198" y="2548"/>
                      <a:pt x="4063" y="2682"/>
                      <a:pt x="3898" y="2682"/>
                    </a:cubicBezTo>
                    <a:cubicBezTo>
                      <a:pt x="3733" y="2682"/>
                      <a:pt x="3605" y="2548"/>
                      <a:pt x="3605" y="2383"/>
                    </a:cubicBezTo>
                    <a:cubicBezTo>
                      <a:pt x="3605" y="2224"/>
                      <a:pt x="3733" y="2090"/>
                      <a:pt x="3898" y="2090"/>
                    </a:cubicBezTo>
                    <a:close/>
                    <a:moveTo>
                      <a:pt x="4796" y="0"/>
                    </a:moveTo>
                    <a:cubicBezTo>
                      <a:pt x="4112" y="0"/>
                      <a:pt x="3556" y="299"/>
                      <a:pt x="3153" y="898"/>
                    </a:cubicBezTo>
                    <a:cubicBezTo>
                      <a:pt x="1394" y="972"/>
                      <a:pt x="361" y="2279"/>
                      <a:pt x="62" y="4784"/>
                    </a:cubicBezTo>
                    <a:cubicBezTo>
                      <a:pt x="56" y="4875"/>
                      <a:pt x="49" y="4937"/>
                      <a:pt x="49" y="4937"/>
                    </a:cubicBezTo>
                    <a:cubicBezTo>
                      <a:pt x="1" y="5053"/>
                      <a:pt x="25" y="5181"/>
                      <a:pt x="111" y="5273"/>
                    </a:cubicBezTo>
                    <a:lnTo>
                      <a:pt x="196" y="5352"/>
                    </a:lnTo>
                    <a:cubicBezTo>
                      <a:pt x="385" y="5529"/>
                      <a:pt x="538" y="5700"/>
                      <a:pt x="599" y="6580"/>
                    </a:cubicBezTo>
                    <a:lnTo>
                      <a:pt x="5389" y="6580"/>
                    </a:lnTo>
                    <a:lnTo>
                      <a:pt x="5389" y="6317"/>
                    </a:lnTo>
                    <a:cubicBezTo>
                      <a:pt x="5389" y="5804"/>
                      <a:pt x="5065" y="5334"/>
                      <a:pt x="4589" y="5163"/>
                    </a:cubicBezTo>
                    <a:cubicBezTo>
                      <a:pt x="3373" y="4515"/>
                      <a:pt x="4002" y="4992"/>
                      <a:pt x="2499" y="3489"/>
                    </a:cubicBezTo>
                    <a:cubicBezTo>
                      <a:pt x="2383" y="3373"/>
                      <a:pt x="2383" y="3183"/>
                      <a:pt x="2499" y="3067"/>
                    </a:cubicBezTo>
                    <a:cubicBezTo>
                      <a:pt x="2557" y="3009"/>
                      <a:pt x="2634" y="2980"/>
                      <a:pt x="2710" y="2980"/>
                    </a:cubicBezTo>
                    <a:cubicBezTo>
                      <a:pt x="2786" y="2980"/>
                      <a:pt x="2863" y="3009"/>
                      <a:pt x="2921" y="3067"/>
                    </a:cubicBezTo>
                    <a:cubicBezTo>
                      <a:pt x="3153" y="3305"/>
                      <a:pt x="3947" y="4173"/>
                      <a:pt x="4259" y="4264"/>
                    </a:cubicBezTo>
                    <a:lnTo>
                      <a:pt x="4271" y="4264"/>
                    </a:lnTo>
                    <a:cubicBezTo>
                      <a:pt x="4380" y="4297"/>
                      <a:pt x="4491" y="4313"/>
                      <a:pt x="4602" y="4313"/>
                    </a:cubicBezTo>
                    <a:cubicBezTo>
                      <a:pt x="4764" y="4313"/>
                      <a:pt x="4925" y="4278"/>
                      <a:pt x="5077" y="4210"/>
                    </a:cubicBezTo>
                    <a:cubicBezTo>
                      <a:pt x="5084" y="4210"/>
                      <a:pt x="5084" y="4210"/>
                      <a:pt x="5090" y="4203"/>
                    </a:cubicBezTo>
                    <a:lnTo>
                      <a:pt x="5291" y="4307"/>
                    </a:lnTo>
                    <a:cubicBezTo>
                      <a:pt x="5488" y="4405"/>
                      <a:pt x="5683" y="4448"/>
                      <a:pt x="5869" y="4448"/>
                    </a:cubicBezTo>
                    <a:cubicBezTo>
                      <a:pt x="6320" y="4448"/>
                      <a:pt x="6713" y="4196"/>
                      <a:pt x="6916" y="3867"/>
                    </a:cubicBezTo>
                    <a:cubicBezTo>
                      <a:pt x="7149" y="3489"/>
                      <a:pt x="7087" y="3061"/>
                      <a:pt x="6782" y="2835"/>
                    </a:cubicBezTo>
                    <a:lnTo>
                      <a:pt x="4839" y="1100"/>
                    </a:lnTo>
                    <a:lnTo>
                      <a:pt x="5077" y="391"/>
                    </a:lnTo>
                    <a:cubicBezTo>
                      <a:pt x="5108" y="306"/>
                      <a:pt x="5090" y="202"/>
                      <a:pt x="5035" y="122"/>
                    </a:cubicBezTo>
                    <a:cubicBezTo>
                      <a:pt x="4980" y="49"/>
                      <a:pt x="4888" y="0"/>
                      <a:pt x="4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1"/>
              <p:cNvSpPr/>
              <p:nvPr/>
            </p:nvSpPr>
            <p:spPr>
              <a:xfrm>
                <a:off x="-1263337" y="1201563"/>
                <a:ext cx="300252" cy="60020"/>
              </a:xfrm>
              <a:custGeom>
                <a:avLst/>
                <a:gdLst/>
                <a:ahLst/>
                <a:cxnLst/>
                <a:rect l="l" t="t" r="r" b="b"/>
                <a:pathLst>
                  <a:path w="5963" h="1192" extrusionOk="0">
                    <a:moveTo>
                      <a:pt x="599" y="1"/>
                    </a:moveTo>
                    <a:cubicBezTo>
                      <a:pt x="269" y="1"/>
                      <a:pt x="0" y="269"/>
                      <a:pt x="0" y="593"/>
                    </a:cubicBezTo>
                    <a:cubicBezTo>
                      <a:pt x="0" y="923"/>
                      <a:pt x="269" y="1192"/>
                      <a:pt x="599" y="1192"/>
                    </a:cubicBezTo>
                    <a:lnTo>
                      <a:pt x="5364" y="1192"/>
                    </a:lnTo>
                    <a:cubicBezTo>
                      <a:pt x="5694" y="1192"/>
                      <a:pt x="5963" y="923"/>
                      <a:pt x="5963" y="593"/>
                    </a:cubicBezTo>
                    <a:cubicBezTo>
                      <a:pt x="5963" y="269"/>
                      <a:pt x="5694" y="1"/>
                      <a:pt x="53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 name="Google Shape;115;p21"/>
          <p:cNvGrpSpPr/>
          <p:nvPr/>
        </p:nvGrpSpPr>
        <p:grpSpPr>
          <a:xfrm>
            <a:off x="7045848" y="302103"/>
            <a:ext cx="1509259" cy="1509332"/>
            <a:chOff x="7676273" y="353711"/>
            <a:chExt cx="1509259" cy="1509332"/>
          </a:xfrm>
        </p:grpSpPr>
        <p:sp>
          <p:nvSpPr>
            <p:cNvPr id="116" name="Google Shape;116;p21"/>
            <p:cNvSpPr/>
            <p:nvPr/>
          </p:nvSpPr>
          <p:spPr>
            <a:xfrm rot="-710030">
              <a:off x="7793458" y="470885"/>
              <a:ext cx="1274889" cy="1274983"/>
            </a:xfrm>
            <a:custGeom>
              <a:avLst/>
              <a:gdLst/>
              <a:ahLst/>
              <a:cxnLst/>
              <a:rect l="l" t="t" r="r" b="b"/>
              <a:pathLst>
                <a:path w="13594" h="13595" extrusionOk="0">
                  <a:moveTo>
                    <a:pt x="6794" y="1"/>
                  </a:moveTo>
                  <a:cubicBezTo>
                    <a:pt x="6366" y="1"/>
                    <a:pt x="6006" y="685"/>
                    <a:pt x="5596" y="764"/>
                  </a:cubicBezTo>
                  <a:cubicBezTo>
                    <a:pt x="5562" y="771"/>
                    <a:pt x="5526" y="774"/>
                    <a:pt x="5490" y="774"/>
                  </a:cubicBezTo>
                  <a:cubicBezTo>
                    <a:pt x="5143" y="774"/>
                    <a:pt x="4711" y="488"/>
                    <a:pt x="4372" y="488"/>
                  </a:cubicBezTo>
                  <a:cubicBezTo>
                    <a:pt x="4310" y="488"/>
                    <a:pt x="4252" y="497"/>
                    <a:pt x="4197" y="520"/>
                  </a:cubicBezTo>
                  <a:cubicBezTo>
                    <a:pt x="3800" y="685"/>
                    <a:pt x="3727" y="1449"/>
                    <a:pt x="3379" y="1687"/>
                  </a:cubicBezTo>
                  <a:cubicBezTo>
                    <a:pt x="3024" y="1919"/>
                    <a:pt x="2291" y="1693"/>
                    <a:pt x="1992" y="1992"/>
                  </a:cubicBezTo>
                  <a:cubicBezTo>
                    <a:pt x="1692" y="2292"/>
                    <a:pt x="1918" y="3031"/>
                    <a:pt x="1680" y="3379"/>
                  </a:cubicBezTo>
                  <a:cubicBezTo>
                    <a:pt x="1448" y="3733"/>
                    <a:pt x="678" y="3807"/>
                    <a:pt x="519" y="4198"/>
                  </a:cubicBezTo>
                  <a:cubicBezTo>
                    <a:pt x="354" y="4583"/>
                    <a:pt x="843" y="5175"/>
                    <a:pt x="764" y="5597"/>
                  </a:cubicBezTo>
                  <a:cubicBezTo>
                    <a:pt x="678" y="6006"/>
                    <a:pt x="0" y="6367"/>
                    <a:pt x="0" y="6800"/>
                  </a:cubicBezTo>
                  <a:cubicBezTo>
                    <a:pt x="0" y="7234"/>
                    <a:pt x="678" y="7589"/>
                    <a:pt x="764" y="7998"/>
                  </a:cubicBezTo>
                  <a:cubicBezTo>
                    <a:pt x="843" y="8419"/>
                    <a:pt x="354" y="9012"/>
                    <a:pt x="519" y="9403"/>
                  </a:cubicBezTo>
                  <a:cubicBezTo>
                    <a:pt x="678" y="9794"/>
                    <a:pt x="1448" y="9867"/>
                    <a:pt x="1680" y="10216"/>
                  </a:cubicBezTo>
                  <a:cubicBezTo>
                    <a:pt x="1918" y="10570"/>
                    <a:pt x="1692" y="11303"/>
                    <a:pt x="1992" y="11602"/>
                  </a:cubicBezTo>
                  <a:cubicBezTo>
                    <a:pt x="2291" y="11902"/>
                    <a:pt x="3024" y="11676"/>
                    <a:pt x="3379" y="11914"/>
                  </a:cubicBezTo>
                  <a:cubicBezTo>
                    <a:pt x="3727" y="12146"/>
                    <a:pt x="3800" y="12916"/>
                    <a:pt x="4197" y="13081"/>
                  </a:cubicBezTo>
                  <a:cubicBezTo>
                    <a:pt x="4252" y="13103"/>
                    <a:pt x="4310" y="13113"/>
                    <a:pt x="4372" y="13113"/>
                  </a:cubicBezTo>
                  <a:cubicBezTo>
                    <a:pt x="4713" y="13113"/>
                    <a:pt x="5149" y="12822"/>
                    <a:pt x="5497" y="12822"/>
                  </a:cubicBezTo>
                  <a:cubicBezTo>
                    <a:pt x="5531" y="12822"/>
                    <a:pt x="5564" y="12824"/>
                    <a:pt x="5596" y="12830"/>
                  </a:cubicBezTo>
                  <a:cubicBezTo>
                    <a:pt x="6006" y="12916"/>
                    <a:pt x="6366" y="13594"/>
                    <a:pt x="6794" y="13594"/>
                  </a:cubicBezTo>
                  <a:cubicBezTo>
                    <a:pt x="7227" y="13594"/>
                    <a:pt x="7588" y="12916"/>
                    <a:pt x="7997" y="12830"/>
                  </a:cubicBezTo>
                  <a:cubicBezTo>
                    <a:pt x="8029" y="12824"/>
                    <a:pt x="8062" y="12822"/>
                    <a:pt x="8096" y="12822"/>
                  </a:cubicBezTo>
                  <a:cubicBezTo>
                    <a:pt x="8445" y="12822"/>
                    <a:pt x="8880" y="13113"/>
                    <a:pt x="9222" y="13113"/>
                  </a:cubicBezTo>
                  <a:cubicBezTo>
                    <a:pt x="9283" y="13113"/>
                    <a:pt x="9342" y="13103"/>
                    <a:pt x="9396" y="13081"/>
                  </a:cubicBezTo>
                  <a:cubicBezTo>
                    <a:pt x="9793" y="12916"/>
                    <a:pt x="9861" y="12146"/>
                    <a:pt x="10215" y="11914"/>
                  </a:cubicBezTo>
                  <a:cubicBezTo>
                    <a:pt x="10563" y="11676"/>
                    <a:pt x="11302" y="11902"/>
                    <a:pt x="11602" y="11602"/>
                  </a:cubicBezTo>
                  <a:cubicBezTo>
                    <a:pt x="11901" y="11303"/>
                    <a:pt x="11675" y="10570"/>
                    <a:pt x="11913" y="10216"/>
                  </a:cubicBezTo>
                  <a:cubicBezTo>
                    <a:pt x="12146" y="9867"/>
                    <a:pt x="12909" y="9794"/>
                    <a:pt x="13074" y="9403"/>
                  </a:cubicBezTo>
                  <a:cubicBezTo>
                    <a:pt x="13233" y="9012"/>
                    <a:pt x="12744" y="8419"/>
                    <a:pt x="12830" y="7998"/>
                  </a:cubicBezTo>
                  <a:cubicBezTo>
                    <a:pt x="12909" y="7589"/>
                    <a:pt x="13593" y="7234"/>
                    <a:pt x="13593" y="6800"/>
                  </a:cubicBezTo>
                  <a:cubicBezTo>
                    <a:pt x="13593" y="6367"/>
                    <a:pt x="12909" y="6006"/>
                    <a:pt x="12830" y="5597"/>
                  </a:cubicBezTo>
                  <a:cubicBezTo>
                    <a:pt x="12744" y="5175"/>
                    <a:pt x="13233" y="4583"/>
                    <a:pt x="13074" y="4198"/>
                  </a:cubicBezTo>
                  <a:cubicBezTo>
                    <a:pt x="12909" y="3807"/>
                    <a:pt x="12146" y="3733"/>
                    <a:pt x="11913" y="3379"/>
                  </a:cubicBezTo>
                  <a:cubicBezTo>
                    <a:pt x="11675" y="3031"/>
                    <a:pt x="11901" y="2292"/>
                    <a:pt x="11602" y="1992"/>
                  </a:cubicBezTo>
                  <a:cubicBezTo>
                    <a:pt x="11302" y="1693"/>
                    <a:pt x="10563" y="1919"/>
                    <a:pt x="10215" y="1687"/>
                  </a:cubicBezTo>
                  <a:cubicBezTo>
                    <a:pt x="9861" y="1449"/>
                    <a:pt x="9793" y="685"/>
                    <a:pt x="9396" y="520"/>
                  </a:cubicBezTo>
                  <a:cubicBezTo>
                    <a:pt x="9342" y="497"/>
                    <a:pt x="9283" y="488"/>
                    <a:pt x="9221" y="488"/>
                  </a:cubicBezTo>
                  <a:cubicBezTo>
                    <a:pt x="8883" y="488"/>
                    <a:pt x="8451" y="774"/>
                    <a:pt x="8104" y="774"/>
                  </a:cubicBezTo>
                  <a:cubicBezTo>
                    <a:pt x="8067" y="774"/>
                    <a:pt x="8032" y="771"/>
                    <a:pt x="7997" y="764"/>
                  </a:cubicBezTo>
                  <a:cubicBezTo>
                    <a:pt x="7588" y="685"/>
                    <a:pt x="7227" y="1"/>
                    <a:pt x="6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21"/>
            <p:cNvGrpSpPr/>
            <p:nvPr/>
          </p:nvGrpSpPr>
          <p:grpSpPr>
            <a:xfrm rot="-710052">
              <a:off x="8167282" y="845535"/>
              <a:ext cx="527272" cy="525669"/>
              <a:chOff x="1300473" y="85822"/>
              <a:chExt cx="604433" cy="602595"/>
            </a:xfrm>
          </p:grpSpPr>
          <p:sp>
            <p:nvSpPr>
              <p:cNvPr id="118" name="Google Shape;118;p21"/>
              <p:cNvSpPr/>
              <p:nvPr/>
            </p:nvSpPr>
            <p:spPr>
              <a:xfrm>
                <a:off x="1518651" y="188635"/>
                <a:ext cx="282373" cy="282669"/>
              </a:xfrm>
              <a:custGeom>
                <a:avLst/>
                <a:gdLst/>
                <a:ahLst/>
                <a:cxnLst/>
                <a:rect l="l" t="t" r="r" b="b"/>
                <a:pathLst>
                  <a:path w="4767" h="4772" extrusionOk="0">
                    <a:moveTo>
                      <a:pt x="3578" y="1496"/>
                    </a:moveTo>
                    <a:cubicBezTo>
                      <a:pt x="3654" y="1496"/>
                      <a:pt x="3731" y="1525"/>
                      <a:pt x="3789" y="1583"/>
                    </a:cubicBezTo>
                    <a:cubicBezTo>
                      <a:pt x="3905" y="1699"/>
                      <a:pt x="3905" y="1882"/>
                      <a:pt x="3789" y="2004"/>
                    </a:cubicBezTo>
                    <a:lnTo>
                      <a:pt x="2298" y="3489"/>
                    </a:lnTo>
                    <a:cubicBezTo>
                      <a:pt x="2237" y="3550"/>
                      <a:pt x="2164" y="3581"/>
                      <a:pt x="2084" y="3581"/>
                    </a:cubicBezTo>
                    <a:cubicBezTo>
                      <a:pt x="2011" y="3581"/>
                      <a:pt x="1931" y="3550"/>
                      <a:pt x="1876" y="3489"/>
                    </a:cubicBezTo>
                    <a:lnTo>
                      <a:pt x="978" y="2597"/>
                    </a:lnTo>
                    <a:cubicBezTo>
                      <a:pt x="862" y="2481"/>
                      <a:pt x="862" y="2292"/>
                      <a:pt x="978" y="2175"/>
                    </a:cubicBezTo>
                    <a:cubicBezTo>
                      <a:pt x="1036" y="2117"/>
                      <a:pt x="1113" y="2088"/>
                      <a:pt x="1189" y="2088"/>
                    </a:cubicBezTo>
                    <a:cubicBezTo>
                      <a:pt x="1265" y="2088"/>
                      <a:pt x="1342" y="2117"/>
                      <a:pt x="1400" y="2175"/>
                    </a:cubicBezTo>
                    <a:lnTo>
                      <a:pt x="2084" y="2860"/>
                    </a:lnTo>
                    <a:lnTo>
                      <a:pt x="3367" y="1583"/>
                    </a:lnTo>
                    <a:cubicBezTo>
                      <a:pt x="3425" y="1525"/>
                      <a:pt x="3501" y="1496"/>
                      <a:pt x="3578" y="1496"/>
                    </a:cubicBezTo>
                    <a:close/>
                    <a:moveTo>
                      <a:pt x="2383" y="1"/>
                    </a:moveTo>
                    <a:cubicBezTo>
                      <a:pt x="1070" y="1"/>
                      <a:pt x="1" y="1070"/>
                      <a:pt x="1" y="2389"/>
                    </a:cubicBezTo>
                    <a:cubicBezTo>
                      <a:pt x="1" y="3703"/>
                      <a:pt x="1070" y="4772"/>
                      <a:pt x="2383" y="4772"/>
                    </a:cubicBezTo>
                    <a:cubicBezTo>
                      <a:pt x="3697" y="4772"/>
                      <a:pt x="4766" y="3703"/>
                      <a:pt x="4766" y="2389"/>
                    </a:cubicBezTo>
                    <a:cubicBezTo>
                      <a:pt x="4766" y="1070"/>
                      <a:pt x="3697"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21"/>
              <p:cNvGrpSpPr/>
              <p:nvPr/>
            </p:nvGrpSpPr>
            <p:grpSpPr>
              <a:xfrm>
                <a:off x="1300473" y="85822"/>
                <a:ext cx="604433" cy="602595"/>
                <a:chOff x="1300473" y="85822"/>
                <a:chExt cx="604433" cy="602595"/>
              </a:xfrm>
            </p:grpSpPr>
            <p:sp>
              <p:nvSpPr>
                <p:cNvPr id="120" name="Google Shape;120;p21"/>
                <p:cNvSpPr/>
                <p:nvPr/>
              </p:nvSpPr>
              <p:spPr>
                <a:xfrm>
                  <a:off x="1300473" y="519716"/>
                  <a:ext cx="170478" cy="168701"/>
                </a:xfrm>
                <a:custGeom>
                  <a:avLst/>
                  <a:gdLst/>
                  <a:ahLst/>
                  <a:cxnLst/>
                  <a:rect l="l" t="t" r="r" b="b"/>
                  <a:pathLst>
                    <a:path w="2878" h="2848" extrusionOk="0">
                      <a:moveTo>
                        <a:pt x="1613" y="1"/>
                      </a:moveTo>
                      <a:lnTo>
                        <a:pt x="117" y="1498"/>
                      </a:lnTo>
                      <a:lnTo>
                        <a:pt x="117" y="1491"/>
                      </a:lnTo>
                      <a:cubicBezTo>
                        <a:pt x="0" y="1608"/>
                        <a:pt x="0" y="1797"/>
                        <a:pt x="117" y="1913"/>
                      </a:cubicBezTo>
                      <a:lnTo>
                        <a:pt x="960" y="2756"/>
                      </a:lnTo>
                      <a:cubicBezTo>
                        <a:pt x="1021" y="2817"/>
                        <a:pt x="1094" y="2848"/>
                        <a:pt x="1173" y="2848"/>
                      </a:cubicBezTo>
                      <a:cubicBezTo>
                        <a:pt x="1247" y="2848"/>
                        <a:pt x="1326" y="2817"/>
                        <a:pt x="1381" y="2756"/>
                      </a:cubicBezTo>
                      <a:lnTo>
                        <a:pt x="2878" y="1265"/>
                      </a:lnTo>
                      <a:lnTo>
                        <a:pt x="16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1"/>
                <p:cNvSpPr/>
                <p:nvPr/>
              </p:nvSpPr>
              <p:spPr>
                <a:xfrm>
                  <a:off x="1410471" y="85822"/>
                  <a:ext cx="494435" cy="494020"/>
                </a:xfrm>
                <a:custGeom>
                  <a:avLst/>
                  <a:gdLst/>
                  <a:ahLst/>
                  <a:cxnLst/>
                  <a:rect l="l" t="t" r="r" b="b"/>
                  <a:pathLst>
                    <a:path w="8347" h="8340" extrusionOk="0">
                      <a:moveTo>
                        <a:pt x="4173" y="1192"/>
                      </a:moveTo>
                      <a:cubicBezTo>
                        <a:pt x="5817" y="1192"/>
                        <a:pt x="7155" y="2530"/>
                        <a:pt x="7155" y="4173"/>
                      </a:cubicBezTo>
                      <a:cubicBezTo>
                        <a:pt x="7155" y="5817"/>
                        <a:pt x="5817" y="7149"/>
                        <a:pt x="4173" y="7149"/>
                      </a:cubicBezTo>
                      <a:cubicBezTo>
                        <a:pt x="2530" y="7149"/>
                        <a:pt x="1192" y="5817"/>
                        <a:pt x="1192" y="4173"/>
                      </a:cubicBezTo>
                      <a:cubicBezTo>
                        <a:pt x="1192" y="2530"/>
                        <a:pt x="2530" y="1192"/>
                        <a:pt x="4173" y="1192"/>
                      </a:cubicBezTo>
                      <a:close/>
                      <a:moveTo>
                        <a:pt x="4173" y="1"/>
                      </a:moveTo>
                      <a:cubicBezTo>
                        <a:pt x="1876" y="1"/>
                        <a:pt x="1" y="1870"/>
                        <a:pt x="1" y="4173"/>
                      </a:cubicBezTo>
                      <a:cubicBezTo>
                        <a:pt x="1" y="4998"/>
                        <a:pt x="245" y="5768"/>
                        <a:pt x="667" y="6415"/>
                      </a:cubicBezTo>
                      <a:lnTo>
                        <a:pt x="178" y="6904"/>
                      </a:lnTo>
                      <a:lnTo>
                        <a:pt x="1443" y="8169"/>
                      </a:lnTo>
                      <a:lnTo>
                        <a:pt x="1925" y="7680"/>
                      </a:lnTo>
                      <a:cubicBezTo>
                        <a:pt x="2579" y="8096"/>
                        <a:pt x="3349" y="8340"/>
                        <a:pt x="4173" y="8340"/>
                      </a:cubicBezTo>
                      <a:cubicBezTo>
                        <a:pt x="6477" y="8340"/>
                        <a:pt x="8346" y="6470"/>
                        <a:pt x="8346" y="4173"/>
                      </a:cubicBezTo>
                      <a:cubicBezTo>
                        <a:pt x="8346" y="1870"/>
                        <a:pt x="6477" y="1"/>
                        <a:pt x="4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22" name="Google Shape;122;p21"/>
          <p:cNvGrpSpPr/>
          <p:nvPr/>
        </p:nvGrpSpPr>
        <p:grpSpPr>
          <a:xfrm>
            <a:off x="5374813" y="3435066"/>
            <a:ext cx="1422718" cy="1355398"/>
            <a:chOff x="3507838" y="3674666"/>
            <a:chExt cx="1422718" cy="1355398"/>
          </a:xfrm>
        </p:grpSpPr>
        <p:sp>
          <p:nvSpPr>
            <p:cNvPr id="123" name="Google Shape;123;p21"/>
            <p:cNvSpPr/>
            <p:nvPr/>
          </p:nvSpPr>
          <p:spPr>
            <a:xfrm rot="-390018">
              <a:off x="3572555" y="3743960"/>
              <a:ext cx="1293283" cy="1216809"/>
            </a:xfrm>
            <a:custGeom>
              <a:avLst/>
              <a:gdLst/>
              <a:ahLst/>
              <a:cxnLst/>
              <a:rect l="l" t="t" r="r" b="b"/>
              <a:pathLst>
                <a:path w="14774" h="13900" extrusionOk="0">
                  <a:moveTo>
                    <a:pt x="7387" y="0"/>
                  </a:moveTo>
                  <a:cubicBezTo>
                    <a:pt x="6541" y="0"/>
                    <a:pt x="5695" y="437"/>
                    <a:pt x="5053" y="1311"/>
                  </a:cubicBezTo>
                  <a:cubicBezTo>
                    <a:pt x="4855" y="1281"/>
                    <a:pt x="4663" y="1267"/>
                    <a:pt x="4476" y="1267"/>
                  </a:cubicBezTo>
                  <a:cubicBezTo>
                    <a:pt x="2646" y="1267"/>
                    <a:pt x="1454" y="2669"/>
                    <a:pt x="1748" y="4616"/>
                  </a:cubicBezTo>
                  <a:cubicBezTo>
                    <a:pt x="1" y="5899"/>
                    <a:pt x="1" y="8001"/>
                    <a:pt x="1748" y="9284"/>
                  </a:cubicBezTo>
                  <a:cubicBezTo>
                    <a:pt x="1454" y="11235"/>
                    <a:pt x="2645" y="12633"/>
                    <a:pt x="4475" y="12633"/>
                  </a:cubicBezTo>
                  <a:cubicBezTo>
                    <a:pt x="4661" y="12633"/>
                    <a:pt x="4855" y="12619"/>
                    <a:pt x="5053" y="12589"/>
                  </a:cubicBezTo>
                  <a:cubicBezTo>
                    <a:pt x="5695" y="13463"/>
                    <a:pt x="6540" y="13899"/>
                    <a:pt x="7385" y="13899"/>
                  </a:cubicBezTo>
                  <a:cubicBezTo>
                    <a:pt x="8230" y="13899"/>
                    <a:pt x="9077" y="13463"/>
                    <a:pt x="9721" y="12589"/>
                  </a:cubicBezTo>
                  <a:cubicBezTo>
                    <a:pt x="9919" y="12619"/>
                    <a:pt x="10112" y="12633"/>
                    <a:pt x="10298" y="12633"/>
                  </a:cubicBezTo>
                  <a:cubicBezTo>
                    <a:pt x="12125" y="12633"/>
                    <a:pt x="13320" y="11235"/>
                    <a:pt x="13026" y="9284"/>
                  </a:cubicBezTo>
                  <a:cubicBezTo>
                    <a:pt x="14774" y="8001"/>
                    <a:pt x="14774" y="5905"/>
                    <a:pt x="13026" y="4616"/>
                  </a:cubicBezTo>
                  <a:cubicBezTo>
                    <a:pt x="13320" y="2669"/>
                    <a:pt x="12124" y="1267"/>
                    <a:pt x="10297" y="1267"/>
                  </a:cubicBezTo>
                  <a:cubicBezTo>
                    <a:pt x="10111" y="1267"/>
                    <a:pt x="9919" y="1281"/>
                    <a:pt x="9721" y="1311"/>
                  </a:cubicBezTo>
                  <a:cubicBezTo>
                    <a:pt x="9080" y="437"/>
                    <a:pt x="8233" y="0"/>
                    <a:pt x="7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21"/>
            <p:cNvGrpSpPr/>
            <p:nvPr/>
          </p:nvGrpSpPr>
          <p:grpSpPr>
            <a:xfrm rot="-389978">
              <a:off x="3963065" y="4096221"/>
              <a:ext cx="512250" cy="512300"/>
              <a:chOff x="839887" y="1638370"/>
              <a:chExt cx="512236" cy="512286"/>
            </a:xfrm>
          </p:grpSpPr>
          <p:sp>
            <p:nvSpPr>
              <p:cNvPr id="125" name="Google Shape;125;p21"/>
              <p:cNvSpPr/>
              <p:nvPr/>
            </p:nvSpPr>
            <p:spPr>
              <a:xfrm>
                <a:off x="1065970" y="1819287"/>
                <a:ext cx="60020" cy="60020"/>
              </a:xfrm>
              <a:custGeom>
                <a:avLst/>
                <a:gdLst/>
                <a:ahLst/>
                <a:cxnLst/>
                <a:rect l="l" t="t" r="r" b="b"/>
                <a:pathLst>
                  <a:path w="1192" h="1192" extrusionOk="0">
                    <a:moveTo>
                      <a:pt x="593" y="0"/>
                    </a:moveTo>
                    <a:cubicBezTo>
                      <a:pt x="263" y="0"/>
                      <a:pt x="1" y="269"/>
                      <a:pt x="1" y="599"/>
                    </a:cubicBezTo>
                    <a:cubicBezTo>
                      <a:pt x="1" y="929"/>
                      <a:pt x="269" y="1192"/>
                      <a:pt x="593" y="1192"/>
                    </a:cubicBezTo>
                    <a:cubicBezTo>
                      <a:pt x="923" y="1192"/>
                      <a:pt x="1192" y="929"/>
                      <a:pt x="1192" y="599"/>
                    </a:cubicBezTo>
                    <a:cubicBezTo>
                      <a:pt x="1192" y="269"/>
                      <a:pt x="923"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1035809" y="1939579"/>
                <a:ext cx="120040" cy="119990"/>
              </a:xfrm>
              <a:custGeom>
                <a:avLst/>
                <a:gdLst/>
                <a:ahLst/>
                <a:cxnLst/>
                <a:rect l="l" t="t" r="r" b="b"/>
                <a:pathLst>
                  <a:path w="2384" h="2383" extrusionOk="0">
                    <a:moveTo>
                      <a:pt x="1192" y="0"/>
                    </a:moveTo>
                    <a:cubicBezTo>
                      <a:pt x="538" y="0"/>
                      <a:pt x="1" y="532"/>
                      <a:pt x="1" y="1191"/>
                    </a:cubicBezTo>
                    <a:lnTo>
                      <a:pt x="1" y="2157"/>
                    </a:lnTo>
                    <a:cubicBezTo>
                      <a:pt x="374" y="2297"/>
                      <a:pt x="771" y="2383"/>
                      <a:pt x="1192" y="2383"/>
                    </a:cubicBezTo>
                    <a:cubicBezTo>
                      <a:pt x="1614" y="2383"/>
                      <a:pt x="2017" y="2297"/>
                      <a:pt x="2384" y="2157"/>
                    </a:cubicBezTo>
                    <a:lnTo>
                      <a:pt x="2384" y="1191"/>
                    </a:lnTo>
                    <a:cubicBezTo>
                      <a:pt x="2384" y="532"/>
                      <a:pt x="1852" y="0"/>
                      <a:pt x="1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839887" y="1638370"/>
                <a:ext cx="512236" cy="512286"/>
              </a:xfrm>
              <a:custGeom>
                <a:avLst/>
                <a:gdLst/>
                <a:ahLst/>
                <a:cxnLst/>
                <a:rect l="l" t="t" r="r" b="b"/>
                <a:pathLst>
                  <a:path w="10173" h="10174" extrusionOk="0">
                    <a:moveTo>
                      <a:pt x="8975" y="7784"/>
                    </a:moveTo>
                    <a:cubicBezTo>
                      <a:pt x="8976" y="7784"/>
                      <a:pt x="8977" y="7784"/>
                      <a:pt x="8978" y="7784"/>
                    </a:cubicBezTo>
                    <a:lnTo>
                      <a:pt x="8978" y="7784"/>
                    </a:lnTo>
                    <a:cubicBezTo>
                      <a:pt x="8979" y="7784"/>
                      <a:pt x="8980" y="7784"/>
                      <a:pt x="8981" y="7784"/>
                    </a:cubicBezTo>
                    <a:close/>
                    <a:moveTo>
                      <a:pt x="1191" y="1"/>
                    </a:moveTo>
                    <a:cubicBezTo>
                      <a:pt x="532" y="1"/>
                      <a:pt x="0" y="532"/>
                      <a:pt x="0" y="1192"/>
                    </a:cubicBezTo>
                    <a:cubicBezTo>
                      <a:pt x="0" y="1846"/>
                      <a:pt x="532" y="2384"/>
                      <a:pt x="1191" y="2384"/>
                    </a:cubicBezTo>
                    <a:cubicBezTo>
                      <a:pt x="1411" y="2384"/>
                      <a:pt x="1613" y="2316"/>
                      <a:pt x="1790" y="2213"/>
                    </a:cubicBezTo>
                    <a:lnTo>
                      <a:pt x="2566" y="2988"/>
                    </a:lnTo>
                    <a:cubicBezTo>
                      <a:pt x="2090" y="3557"/>
                      <a:pt x="1809" y="4290"/>
                      <a:pt x="1809" y="5084"/>
                    </a:cubicBezTo>
                    <a:cubicBezTo>
                      <a:pt x="1809" y="5884"/>
                      <a:pt x="2096" y="6605"/>
                      <a:pt x="2572" y="7173"/>
                    </a:cubicBezTo>
                    <a:lnTo>
                      <a:pt x="1790" y="7955"/>
                    </a:lnTo>
                    <a:cubicBezTo>
                      <a:pt x="1613" y="7852"/>
                      <a:pt x="1411" y="7784"/>
                      <a:pt x="1191" y="7784"/>
                    </a:cubicBezTo>
                    <a:cubicBezTo>
                      <a:pt x="532" y="7784"/>
                      <a:pt x="0" y="8322"/>
                      <a:pt x="0" y="8982"/>
                    </a:cubicBezTo>
                    <a:cubicBezTo>
                      <a:pt x="0" y="9636"/>
                      <a:pt x="532" y="10173"/>
                      <a:pt x="1191" y="10173"/>
                    </a:cubicBezTo>
                    <a:cubicBezTo>
                      <a:pt x="1845" y="10173"/>
                      <a:pt x="2383" y="9636"/>
                      <a:pt x="2383" y="8982"/>
                    </a:cubicBezTo>
                    <a:cubicBezTo>
                      <a:pt x="2383" y="8756"/>
                      <a:pt x="2316" y="8554"/>
                      <a:pt x="2212" y="8377"/>
                    </a:cubicBezTo>
                    <a:lnTo>
                      <a:pt x="2988" y="7601"/>
                    </a:lnTo>
                    <a:cubicBezTo>
                      <a:pt x="3085" y="7681"/>
                      <a:pt x="3189" y="7760"/>
                      <a:pt x="3293" y="7827"/>
                    </a:cubicBezTo>
                    <a:lnTo>
                      <a:pt x="3293" y="7173"/>
                    </a:lnTo>
                    <a:cubicBezTo>
                      <a:pt x="3293" y="6184"/>
                      <a:pt x="4100" y="5383"/>
                      <a:pt x="5083" y="5383"/>
                    </a:cubicBezTo>
                    <a:cubicBezTo>
                      <a:pt x="4429" y="5383"/>
                      <a:pt x="3892" y="4852"/>
                      <a:pt x="3892" y="4192"/>
                    </a:cubicBezTo>
                    <a:cubicBezTo>
                      <a:pt x="3892" y="3532"/>
                      <a:pt x="4423" y="3001"/>
                      <a:pt x="5083" y="3001"/>
                    </a:cubicBezTo>
                    <a:cubicBezTo>
                      <a:pt x="5743" y="3001"/>
                      <a:pt x="6275" y="3532"/>
                      <a:pt x="6275" y="4192"/>
                    </a:cubicBezTo>
                    <a:cubicBezTo>
                      <a:pt x="6275" y="4852"/>
                      <a:pt x="5743" y="5383"/>
                      <a:pt x="5083" y="5383"/>
                    </a:cubicBezTo>
                    <a:cubicBezTo>
                      <a:pt x="6067" y="5383"/>
                      <a:pt x="6873" y="6184"/>
                      <a:pt x="6873" y="7173"/>
                    </a:cubicBezTo>
                    <a:lnTo>
                      <a:pt x="6873" y="7827"/>
                    </a:lnTo>
                    <a:cubicBezTo>
                      <a:pt x="6977" y="7760"/>
                      <a:pt x="7081" y="7681"/>
                      <a:pt x="7179" y="7601"/>
                    </a:cubicBezTo>
                    <a:lnTo>
                      <a:pt x="7955" y="8377"/>
                    </a:lnTo>
                    <a:cubicBezTo>
                      <a:pt x="7851" y="8554"/>
                      <a:pt x="7784" y="8756"/>
                      <a:pt x="7784" y="8982"/>
                    </a:cubicBezTo>
                    <a:cubicBezTo>
                      <a:pt x="7784" y="9636"/>
                      <a:pt x="8321" y="10173"/>
                      <a:pt x="8975" y="10173"/>
                    </a:cubicBezTo>
                    <a:cubicBezTo>
                      <a:pt x="9635" y="10173"/>
                      <a:pt x="10172" y="9636"/>
                      <a:pt x="10172" y="8982"/>
                    </a:cubicBezTo>
                    <a:cubicBezTo>
                      <a:pt x="10172" y="8323"/>
                      <a:pt x="9636" y="7786"/>
                      <a:pt x="8978" y="7784"/>
                    </a:cubicBezTo>
                    <a:lnTo>
                      <a:pt x="8978" y="7784"/>
                    </a:lnTo>
                    <a:cubicBezTo>
                      <a:pt x="8753" y="7785"/>
                      <a:pt x="8553" y="7852"/>
                      <a:pt x="8376" y="7955"/>
                    </a:cubicBezTo>
                    <a:lnTo>
                      <a:pt x="7594" y="7173"/>
                    </a:lnTo>
                    <a:cubicBezTo>
                      <a:pt x="8071" y="6605"/>
                      <a:pt x="8364" y="5884"/>
                      <a:pt x="8364" y="5084"/>
                    </a:cubicBezTo>
                    <a:cubicBezTo>
                      <a:pt x="8364" y="4290"/>
                      <a:pt x="8077" y="3557"/>
                      <a:pt x="7600" y="2988"/>
                    </a:cubicBezTo>
                    <a:lnTo>
                      <a:pt x="8376" y="2213"/>
                    </a:lnTo>
                    <a:cubicBezTo>
                      <a:pt x="8553" y="2316"/>
                      <a:pt x="8755" y="2384"/>
                      <a:pt x="8975" y="2384"/>
                    </a:cubicBezTo>
                    <a:cubicBezTo>
                      <a:pt x="9635" y="2384"/>
                      <a:pt x="10172" y="1846"/>
                      <a:pt x="10172" y="1192"/>
                    </a:cubicBezTo>
                    <a:cubicBezTo>
                      <a:pt x="10172" y="532"/>
                      <a:pt x="9635" y="1"/>
                      <a:pt x="8975" y="1"/>
                    </a:cubicBezTo>
                    <a:cubicBezTo>
                      <a:pt x="8321" y="1"/>
                      <a:pt x="7784" y="532"/>
                      <a:pt x="7784" y="1192"/>
                    </a:cubicBezTo>
                    <a:cubicBezTo>
                      <a:pt x="7784" y="1412"/>
                      <a:pt x="7851" y="1614"/>
                      <a:pt x="7955" y="1791"/>
                    </a:cubicBezTo>
                    <a:lnTo>
                      <a:pt x="7179" y="2567"/>
                    </a:lnTo>
                    <a:cubicBezTo>
                      <a:pt x="6611" y="2090"/>
                      <a:pt x="5884" y="1809"/>
                      <a:pt x="5083" y="1809"/>
                    </a:cubicBezTo>
                    <a:cubicBezTo>
                      <a:pt x="4289" y="1809"/>
                      <a:pt x="3556" y="2090"/>
                      <a:pt x="2988" y="2567"/>
                    </a:cubicBezTo>
                    <a:lnTo>
                      <a:pt x="2212" y="1791"/>
                    </a:lnTo>
                    <a:cubicBezTo>
                      <a:pt x="2316" y="1614"/>
                      <a:pt x="2383" y="1412"/>
                      <a:pt x="2383" y="1192"/>
                    </a:cubicBezTo>
                    <a:cubicBezTo>
                      <a:pt x="2383" y="532"/>
                      <a:pt x="1845"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 name="Google Shape;128;p21"/>
          <p:cNvGrpSpPr/>
          <p:nvPr/>
        </p:nvGrpSpPr>
        <p:grpSpPr>
          <a:xfrm>
            <a:off x="7262975" y="1610686"/>
            <a:ext cx="1260594" cy="1700633"/>
            <a:chOff x="7766225" y="3181144"/>
            <a:chExt cx="1260594" cy="1700633"/>
          </a:xfrm>
        </p:grpSpPr>
        <p:sp>
          <p:nvSpPr>
            <p:cNvPr id="129" name="Google Shape;129;p21"/>
            <p:cNvSpPr/>
            <p:nvPr/>
          </p:nvSpPr>
          <p:spPr>
            <a:xfrm rot="553013">
              <a:off x="7884258" y="3253148"/>
              <a:ext cx="1024527" cy="1556624"/>
            </a:xfrm>
            <a:custGeom>
              <a:avLst/>
              <a:gdLst/>
              <a:ahLst/>
              <a:cxnLst/>
              <a:rect l="l" t="t" r="r" b="b"/>
              <a:pathLst>
                <a:path w="10668" h="16209" extrusionOk="0">
                  <a:moveTo>
                    <a:pt x="5334" y="0"/>
                  </a:moveTo>
                  <a:cubicBezTo>
                    <a:pt x="2383" y="0"/>
                    <a:pt x="0" y="2377"/>
                    <a:pt x="0" y="5328"/>
                  </a:cubicBezTo>
                  <a:lnTo>
                    <a:pt x="0" y="10875"/>
                  </a:lnTo>
                  <a:cubicBezTo>
                    <a:pt x="0" y="13826"/>
                    <a:pt x="2383" y="16209"/>
                    <a:pt x="5334" y="16209"/>
                  </a:cubicBezTo>
                  <a:cubicBezTo>
                    <a:pt x="8285" y="16209"/>
                    <a:pt x="10667" y="13826"/>
                    <a:pt x="10667" y="10875"/>
                  </a:cubicBezTo>
                  <a:lnTo>
                    <a:pt x="10667" y="5328"/>
                  </a:lnTo>
                  <a:cubicBezTo>
                    <a:pt x="10667" y="2377"/>
                    <a:pt x="8285" y="0"/>
                    <a:pt x="5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21"/>
            <p:cNvGrpSpPr/>
            <p:nvPr/>
          </p:nvGrpSpPr>
          <p:grpSpPr>
            <a:xfrm rot="552814">
              <a:off x="8133639" y="3816017"/>
              <a:ext cx="525677" cy="430968"/>
              <a:chOff x="-1342440" y="-671550"/>
              <a:chExt cx="512286" cy="419990"/>
            </a:xfrm>
          </p:grpSpPr>
          <p:sp>
            <p:nvSpPr>
              <p:cNvPr id="131" name="Google Shape;131;p21"/>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4" y="2308879"/>
            <a:ext cx="5067600" cy="13317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816990" y="913003"/>
            <a:ext cx="1526700" cy="1017600"/>
          </a:xfrm>
          <a:prstGeom prst="rect">
            <a:avLst/>
          </a:prstGeom>
          <a:solidFill>
            <a:schemeClr val="accent3"/>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4" y="3855497"/>
            <a:ext cx="5067600" cy="375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3942388" y="2799165"/>
            <a:ext cx="3057000" cy="179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5"/>
          <p:cNvSpPr txBox="1">
            <a:spLocks noGrp="1"/>
          </p:cNvSpPr>
          <p:nvPr>
            <p:ph type="subTitle" idx="2"/>
          </p:nvPr>
        </p:nvSpPr>
        <p:spPr>
          <a:xfrm>
            <a:off x="833235" y="2799165"/>
            <a:ext cx="3057000" cy="1792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1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3942388" y="2312940"/>
            <a:ext cx="30570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Tight"/>
              <a:buNone/>
              <a:defRPr sz="2400" b="1">
                <a:latin typeface="Inter Tight"/>
                <a:ea typeface="Inter Tight"/>
                <a:cs typeface="Inter Tight"/>
                <a:sym typeface="Inter Tight"/>
              </a:defRPr>
            </a:lvl1pPr>
            <a:lvl2pPr lvl="1"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2pPr>
            <a:lvl3pPr lvl="2"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3pPr>
            <a:lvl4pPr lvl="3"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4pPr>
            <a:lvl5pPr lvl="4"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5pPr>
            <a:lvl6pPr lvl="5"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6pPr>
            <a:lvl7pPr lvl="6"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7pPr>
            <a:lvl8pPr lvl="7"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8pPr>
            <a:lvl9pPr lvl="8"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9pPr>
          </a:lstStyle>
          <a:p>
            <a:endParaRPr/>
          </a:p>
        </p:txBody>
      </p:sp>
      <p:sp>
        <p:nvSpPr>
          <p:cNvPr id="23" name="Google Shape;23;p5"/>
          <p:cNvSpPr txBox="1">
            <a:spLocks noGrp="1"/>
          </p:cNvSpPr>
          <p:nvPr>
            <p:ph type="subTitle" idx="4"/>
          </p:nvPr>
        </p:nvSpPr>
        <p:spPr>
          <a:xfrm>
            <a:off x="833235" y="2312940"/>
            <a:ext cx="30570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nter Tight"/>
              <a:buNone/>
              <a:defRPr sz="2400" b="1">
                <a:latin typeface="Inter Tight"/>
                <a:ea typeface="Inter Tight"/>
                <a:cs typeface="Inter Tight"/>
                <a:sym typeface="Inter Tight"/>
              </a:defRPr>
            </a:lvl1pPr>
            <a:lvl2pPr lvl="1"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2pPr>
            <a:lvl3pPr lvl="2"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3pPr>
            <a:lvl4pPr lvl="3"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4pPr>
            <a:lvl5pPr lvl="4"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5pPr>
            <a:lvl6pPr lvl="5"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6pPr>
            <a:lvl7pPr lvl="6"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7pPr>
            <a:lvl8pPr lvl="7"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8pPr>
            <a:lvl9pPr lvl="8" algn="ctr" rtl="0">
              <a:lnSpc>
                <a:spcPct val="100000"/>
              </a:lnSpc>
              <a:spcBef>
                <a:spcPts val="0"/>
              </a:spcBef>
              <a:spcAft>
                <a:spcPts val="0"/>
              </a:spcAft>
              <a:buSzPts val="2400"/>
              <a:buFont typeface="Inter Tight"/>
              <a:buNone/>
              <a:defRPr sz="2400" b="1">
                <a:latin typeface="Inter Tight"/>
                <a:ea typeface="Inter Tight"/>
                <a:cs typeface="Inter Tight"/>
                <a:sym typeface="Inter Tight"/>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7"/>
          <p:cNvSpPr txBox="1">
            <a:spLocks noGrp="1"/>
          </p:cNvSpPr>
          <p:nvPr>
            <p:ph type="subTitle" idx="1"/>
          </p:nvPr>
        </p:nvSpPr>
        <p:spPr>
          <a:xfrm>
            <a:off x="720000" y="1238275"/>
            <a:ext cx="3775800" cy="3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sz="1100"/>
            </a:lvl1pPr>
            <a:lvl2pPr lvl="1" algn="ctr" rtl="0">
              <a:lnSpc>
                <a:spcPct val="100000"/>
              </a:lnSpc>
              <a:spcBef>
                <a:spcPts val="0"/>
              </a:spcBef>
              <a:spcAft>
                <a:spcPts val="0"/>
              </a:spcAft>
              <a:buClr>
                <a:srgbClr val="E76A28"/>
              </a:buClr>
              <a:buSzPts val="1600"/>
              <a:buChar char="○"/>
              <a:defRPr/>
            </a:lvl2pPr>
            <a:lvl3pPr lvl="2" algn="ctr" rtl="0">
              <a:lnSpc>
                <a:spcPct val="100000"/>
              </a:lnSpc>
              <a:spcBef>
                <a:spcPts val="1600"/>
              </a:spcBef>
              <a:spcAft>
                <a:spcPts val="0"/>
              </a:spcAft>
              <a:buClr>
                <a:srgbClr val="E76A28"/>
              </a:buClr>
              <a:buSzPts val="1500"/>
              <a:buChar char="■"/>
              <a:defRPr/>
            </a:lvl3pPr>
            <a:lvl4pPr lvl="3" algn="ctr" rtl="0">
              <a:lnSpc>
                <a:spcPct val="100000"/>
              </a:lnSpc>
              <a:spcBef>
                <a:spcPts val="1600"/>
              </a:spcBef>
              <a:spcAft>
                <a:spcPts val="0"/>
              </a:spcAft>
              <a:buClr>
                <a:srgbClr val="E76A28"/>
              </a:buClr>
              <a:buSzPts val="1500"/>
              <a:buChar char="●"/>
              <a:defRPr/>
            </a:lvl4pPr>
            <a:lvl5pPr lvl="4" algn="ctr" rtl="0">
              <a:lnSpc>
                <a:spcPct val="100000"/>
              </a:lnSpc>
              <a:spcBef>
                <a:spcPts val="1600"/>
              </a:spcBef>
              <a:spcAft>
                <a:spcPts val="0"/>
              </a:spcAft>
              <a:buClr>
                <a:srgbClr val="E76A28"/>
              </a:buClr>
              <a:buSzPts val="1400"/>
              <a:buChar char="○"/>
              <a:defRPr/>
            </a:lvl5pPr>
            <a:lvl6pPr lvl="5" algn="ctr" rtl="0">
              <a:lnSpc>
                <a:spcPct val="100000"/>
              </a:lnSpc>
              <a:spcBef>
                <a:spcPts val="1600"/>
              </a:spcBef>
              <a:spcAft>
                <a:spcPts val="0"/>
              </a:spcAft>
              <a:buClr>
                <a:srgbClr val="999999"/>
              </a:buClr>
              <a:buSzPts val="1400"/>
              <a:buChar char="■"/>
              <a:defRPr/>
            </a:lvl6pPr>
            <a:lvl7pPr lvl="6" algn="ctr" rtl="0">
              <a:lnSpc>
                <a:spcPct val="100000"/>
              </a:lnSpc>
              <a:spcBef>
                <a:spcPts val="1600"/>
              </a:spcBef>
              <a:spcAft>
                <a:spcPts val="0"/>
              </a:spcAft>
              <a:buClr>
                <a:srgbClr val="999999"/>
              </a:buClr>
              <a:buSzPts val="1300"/>
              <a:buChar char="●"/>
              <a:defRPr/>
            </a:lvl7pPr>
            <a:lvl8pPr lvl="7" algn="ctr" rtl="0">
              <a:lnSpc>
                <a:spcPct val="100000"/>
              </a:lnSpc>
              <a:spcBef>
                <a:spcPts val="1600"/>
              </a:spcBef>
              <a:spcAft>
                <a:spcPts val="0"/>
              </a:spcAft>
              <a:buClr>
                <a:srgbClr val="999999"/>
              </a:buClr>
              <a:buSzPts val="1300"/>
              <a:buChar char="○"/>
              <a:defRPr/>
            </a:lvl8pPr>
            <a:lvl9pPr lvl="8" algn="ctr" rtl="0">
              <a:lnSpc>
                <a:spcPct val="100000"/>
              </a:lnSpc>
              <a:spcBef>
                <a:spcPts val="1600"/>
              </a:spcBef>
              <a:spcAft>
                <a:spcPts val="1600"/>
              </a:spcAft>
              <a:buClr>
                <a:srgbClr val="999999"/>
              </a:buClr>
              <a:buSzPts val="1400"/>
              <a:buChar char="■"/>
              <a:defRPr/>
            </a:lvl9pPr>
          </a:lstStyle>
          <a:p>
            <a:endParaRPr/>
          </a:p>
        </p:txBody>
      </p:sp>
      <p:sp>
        <p:nvSpPr>
          <p:cNvPr id="29" name="Google Shape;29;p7"/>
          <p:cNvSpPr>
            <a:spLocks noGrp="1"/>
          </p:cNvSpPr>
          <p:nvPr>
            <p:ph type="pic" idx="2"/>
          </p:nvPr>
        </p:nvSpPr>
        <p:spPr>
          <a:xfrm>
            <a:off x="4906675" y="1238275"/>
            <a:ext cx="3314700" cy="3365700"/>
          </a:xfrm>
          <a:prstGeom prst="ellipse">
            <a:avLst/>
          </a:prstGeom>
          <a:noFill/>
          <a:ln>
            <a:noFill/>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1455825" y="1307100"/>
            <a:ext cx="62322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1369025" y="1189100"/>
            <a:ext cx="6405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2"/>
        <p:cNvGrpSpPr/>
        <p:nvPr/>
      </p:nvGrpSpPr>
      <p:grpSpPr>
        <a:xfrm>
          <a:off x="0" y="0"/>
          <a:ext cx="0" cy="0"/>
          <a:chOff x="0" y="0"/>
          <a:chExt cx="0" cy="0"/>
        </a:xfrm>
      </p:grpSpPr>
      <p:sp>
        <p:nvSpPr>
          <p:cNvPr id="63" name="Google Shape;63;p17"/>
          <p:cNvSpPr txBox="1">
            <a:spLocks noGrp="1"/>
          </p:cNvSpPr>
          <p:nvPr>
            <p:ph type="title"/>
          </p:nvPr>
        </p:nvSpPr>
        <p:spPr>
          <a:xfrm>
            <a:off x="710400" y="3484475"/>
            <a:ext cx="50292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4" name="Google Shape;64;p17"/>
          <p:cNvSpPr txBox="1">
            <a:spLocks noGrp="1"/>
          </p:cNvSpPr>
          <p:nvPr>
            <p:ph type="subTitle" idx="1"/>
          </p:nvPr>
        </p:nvSpPr>
        <p:spPr>
          <a:xfrm>
            <a:off x="710400" y="1127125"/>
            <a:ext cx="5585700" cy="2246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sz="29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lumMod val="1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1pPr>
            <a:lvl2pPr lvl="1"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2pPr>
            <a:lvl3pPr lvl="2"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3pPr>
            <a:lvl4pPr lvl="3"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4pPr>
            <a:lvl5pPr lvl="4"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5pPr>
            <a:lvl6pPr lvl="5"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6pPr>
            <a:lvl7pPr lvl="6"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7pPr>
            <a:lvl8pPr lvl="7"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8pPr>
            <a:lvl9pPr lvl="8" rtl="0">
              <a:spcBef>
                <a:spcPts val="0"/>
              </a:spcBef>
              <a:spcAft>
                <a:spcPts val="0"/>
              </a:spcAft>
              <a:buClr>
                <a:schemeClr val="lt1"/>
              </a:buClr>
              <a:buSzPts val="3500"/>
              <a:buFont typeface="Inter Tight"/>
              <a:buNone/>
              <a:defRPr sz="3500" b="1">
                <a:solidFill>
                  <a:schemeClr val="lt1"/>
                </a:solidFill>
                <a:latin typeface="Inter Tight"/>
                <a:ea typeface="Inter Tight"/>
                <a:cs typeface="Inter Tight"/>
                <a:sym typeface="Inter Tigh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15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15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63" r:id="rId9"/>
    <p:sldLayoutId id="2147483666" r:id="rId10"/>
    <p:sldLayoutId id="2147483667" r:id="rId11"/>
  </p:sldLayoutIdLst>
  <mc:AlternateContent xmlns:mc="http://schemas.openxmlformats.org/markup-compatibility/2006" xmlns:p15="http://schemas.microsoft.com/office/powerpoint/2012/main">
    <mc:Choice Requires="p15">
      <p:transition xmlns:p14="http://schemas.microsoft.com/office/powerpoint/2010/main" spd="slow" p14:dur="1500">
        <p15:prstTrans prst="pageCurlDouble"/>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400" y="1540800"/>
            <a:ext cx="5391689" cy="1557519"/>
          </a:xfrm>
        </p:spPr>
        <p:txBody>
          <a:bodyPr/>
          <a:lstStyle/>
          <a:p>
            <a:r>
              <a:rPr lang="en-IN" sz="4000" dirty="0">
                <a:latin typeface="Times New Roman" panose="02020603050405020304" pitchFamily="18" charset="0"/>
                <a:cs typeface="Times New Roman" panose="02020603050405020304" pitchFamily="18" charset="0"/>
              </a:rPr>
              <a:t>RAJARAMBAPU INSTITUTE OF TECHNOLOGY,</a:t>
            </a:r>
            <a:br>
              <a:rPr lang="en-IN" sz="4000" dirty="0">
                <a:latin typeface="Times New Roman" panose="02020603050405020304" pitchFamily="18" charset="0"/>
                <a:cs typeface="Times New Roman" panose="02020603050405020304" pitchFamily="18" charset="0"/>
              </a:rPr>
            </a:br>
            <a:r>
              <a:rPr lang="en-IN" sz="4000" dirty="0">
                <a:latin typeface="Times New Roman" panose="02020603050405020304" pitchFamily="18" charset="0"/>
                <a:cs typeface="Times New Roman" panose="02020603050405020304" pitchFamily="18" charset="0"/>
              </a:rPr>
              <a:t>RAJARAMNAGAR</a:t>
            </a:r>
            <a:endParaRPr lang="en-US" sz="4000" dirty="0">
              <a:latin typeface="Times New Roman" panose="02020603050405020304" pitchFamily="18" charset="0"/>
              <a:cs typeface="Times New Roman" panose="02020603050405020304" pitchFamily="18" charset="0"/>
            </a:endParaRPr>
          </a:p>
        </p:txBody>
      </p:sp>
      <p:sp>
        <p:nvSpPr>
          <p:cNvPr id="10" name="Round Diagonal Corner Rectangle 9"/>
          <p:cNvSpPr/>
          <p:nvPr/>
        </p:nvSpPr>
        <p:spPr>
          <a:xfrm>
            <a:off x="5440582" y="705190"/>
            <a:ext cx="3139892" cy="3228738"/>
          </a:xfrm>
          <a:prstGeom prst="round2Diag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 y="4626219"/>
            <a:ext cx="9144000" cy="50770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55859653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txBox="1">
            <a:spLocks noGrp="1"/>
          </p:cNvSpPr>
          <p:nvPr>
            <p:ph type="subTitle" idx="1"/>
          </p:nvPr>
        </p:nvSpPr>
        <p:spPr>
          <a:xfrm>
            <a:off x="577234" y="1837339"/>
            <a:ext cx="6356225" cy="2610374"/>
          </a:xfrm>
          <a:prstGeom prst="rect">
            <a:avLst/>
          </a:prstGeom>
        </p:spPr>
        <p:txBody>
          <a:bodyPr spcFirstLastPara="1" wrap="square" lIns="91425" tIns="91425" rIns="91425" bIns="91425" anchor="ctr" anchorCtr="0">
            <a:noAutofit/>
          </a:bodyPr>
          <a:lstStyle/>
          <a:p>
            <a:pPr algn="just">
              <a:lnSpc>
                <a:spcPct val="150000"/>
              </a:lnSpc>
            </a:pPr>
            <a:r>
              <a:rPr lang="en-US" sz="1400" b="1" dirty="0">
                <a:solidFill>
                  <a:schemeClr val="bg1"/>
                </a:solidFill>
                <a:latin typeface="Times New Roman" panose="02020603050405020304" pitchFamily="18" charset="0"/>
                <a:ea typeface="Inter Tight" panose="020B0604020202020204" charset="0"/>
                <a:cs typeface="Times New Roman" panose="02020603050405020304" pitchFamily="18" charset="0"/>
              </a:rPr>
              <a:t>We will import all the required libraries :</a:t>
            </a: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numpy</a:t>
            </a: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as np</a:t>
            </a: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pandas as pd</a:t>
            </a: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matplotlib.pyplot</a:t>
            </a: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as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plt</a:t>
            </a:r>
            <a:endPar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seaborn as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sns</a:t>
            </a:r>
            <a:endPar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tensorflow</a:t>
            </a: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as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tf</a:t>
            </a:r>
            <a:endPar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from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tensorflow</a:t>
            </a: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keras</a:t>
            </a:r>
            <a:endPar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from </a:t>
            </a:r>
            <a:r>
              <a:rPr lang="en-US" sz="1200" dirty="0" err="1">
                <a:solidFill>
                  <a:schemeClr val="bg1"/>
                </a:solidFill>
                <a:latin typeface="Times New Roman" panose="02020603050405020304" pitchFamily="18" charset="0"/>
                <a:ea typeface="Inter Tight" panose="020B0604020202020204" charset="0"/>
                <a:cs typeface="Times New Roman" panose="02020603050405020304" pitchFamily="18" charset="0"/>
              </a:rPr>
              <a:t>tensorflow.keras</a:t>
            </a: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 import layers</a:t>
            </a:r>
          </a:p>
          <a:p>
            <a:pPr marL="0" lvl="0" indent="0" algn="l" rtl="0">
              <a:spcBef>
                <a:spcPts val="0"/>
              </a:spcBef>
              <a:spcAft>
                <a:spcPts val="0"/>
              </a:spcAft>
              <a:buNone/>
            </a:pPr>
            <a:endParaRPr sz="1200" dirty="0">
              <a:solidFill>
                <a:schemeClr val="bg1"/>
              </a:solidFill>
              <a:latin typeface="Inter Tight" panose="020B0604020202020204" charset="0"/>
              <a:ea typeface="Inter Tight" panose="020B0604020202020204" charset="0"/>
              <a:cs typeface="Inter Tight" panose="020B0604020202020204" charset="0"/>
            </a:endParaRPr>
          </a:p>
        </p:txBody>
      </p:sp>
      <p:grpSp>
        <p:nvGrpSpPr>
          <p:cNvPr id="20" name="Google Shape;1404;p46"/>
          <p:cNvGrpSpPr/>
          <p:nvPr/>
        </p:nvGrpSpPr>
        <p:grpSpPr>
          <a:xfrm>
            <a:off x="1" y="389583"/>
            <a:ext cx="3938015" cy="882248"/>
            <a:chOff x="4411970" y="2233974"/>
            <a:chExt cx="763574" cy="189068"/>
          </a:xfrm>
        </p:grpSpPr>
        <p:sp>
          <p:nvSpPr>
            <p:cNvPr id="21"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62;p29"/>
          <p:cNvSpPr txBox="1">
            <a:spLocks noGrp="1"/>
          </p:cNvSpPr>
          <p:nvPr>
            <p:ph type="title"/>
          </p:nvPr>
        </p:nvSpPr>
        <p:spPr>
          <a:xfrm>
            <a:off x="1116140" y="648280"/>
            <a:ext cx="2821876" cy="573088"/>
          </a:xfrm>
          <a:prstGeom prst="rect">
            <a:avLst/>
          </a:prstGeom>
        </p:spPr>
        <p:txBody>
          <a:bodyPr spcFirstLastPara="1" wrap="square" lIns="91425" tIns="91425" rIns="91425" bIns="91425" anchor="t" anchorCtr="0">
            <a:noAutofit/>
          </a:bodyPr>
          <a:lstStyle/>
          <a:p>
            <a:pPr algn="just"/>
            <a:r>
              <a:rPr lang="en-US" sz="2000" b="0" dirty="0">
                <a:latin typeface="Times New Roman" panose="02020603050405020304" pitchFamily="18" charset="0"/>
                <a:cs typeface="Times New Roman" panose="02020603050405020304" pitchFamily="18" charset="0"/>
              </a:rPr>
              <a:t>IMPLEMENTATION</a:t>
            </a:r>
            <a:r>
              <a:rPr lang="en-US" sz="2000" dirty="0">
                <a:latin typeface="Times New Roman" panose="02020603050405020304" pitchFamily="18" charset="0"/>
                <a:cs typeface="Times New Roman" panose="02020603050405020304" pitchFamily="18" charset="0"/>
              </a:rPr>
              <a:t> </a:t>
            </a:r>
            <a:br>
              <a:rPr lang="en-US" sz="2800" dirty="0"/>
            </a:br>
            <a:r>
              <a:rPr lang="en-US" sz="2800" dirty="0"/>
              <a:t> </a:t>
            </a:r>
            <a:endParaRPr sz="2800" dirty="0"/>
          </a:p>
        </p:txBody>
      </p:sp>
      <p:sp>
        <p:nvSpPr>
          <p:cNvPr id="4" name="Flowchart: Preparation 3"/>
          <p:cNvSpPr/>
          <p:nvPr/>
        </p:nvSpPr>
        <p:spPr>
          <a:xfrm>
            <a:off x="4873531" y="1496022"/>
            <a:ext cx="3586580" cy="2727500"/>
          </a:xfrm>
          <a:prstGeom prst="flowChartPreparation">
            <a:avLst/>
          </a:prstGeom>
          <a:blipFill>
            <a:blip r:embed="rId3"/>
            <a:stretch>
              <a:fillRect/>
            </a:stretch>
          </a:bli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pic>
        <p:nvPicPr>
          <p:cNvPr id="27" name="Picture 26"/>
          <p:cNvPicPr>
            <a:picLocks noChangeAspect="1"/>
          </p:cNvPicPr>
          <p:nvPr/>
        </p:nvPicPr>
        <p:blipFill>
          <a:blip r:embed="rId4"/>
          <a:stretch>
            <a:fillRect/>
          </a:stretch>
        </p:blipFill>
        <p:spPr>
          <a:xfrm>
            <a:off x="-793" y="4637488"/>
            <a:ext cx="9144793" cy="506012"/>
          </a:xfrm>
          <a:prstGeom prst="rect">
            <a:avLst/>
          </a:prstGeom>
        </p:spPr>
      </p:pic>
      <p:pic>
        <p:nvPicPr>
          <p:cNvPr id="28" name="Picture 27">
            <a:extLst>
              <a:ext uri="{FF2B5EF4-FFF2-40B4-BE49-F238E27FC236}">
                <a16:creationId xmlns:a16="http://schemas.microsoft.com/office/drawing/2014/main" id="{5C14299C-009B-543E-A7FC-28649D73669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57237" y="1648121"/>
            <a:ext cx="5585700" cy="2246700"/>
          </a:xfrm>
        </p:spPr>
        <p:txBody>
          <a:bodyPr/>
          <a:lstStyle/>
          <a:p>
            <a:pPr fontAlgn="base">
              <a:lnSpc>
                <a:spcPct val="107000"/>
              </a:lnSpc>
              <a:spcAft>
                <a:spcPts val="800"/>
              </a:spcAft>
            </a:pPr>
            <a:r>
              <a:rPr lang="en-US" sz="1400" b="1" spc="10" dirty="0">
                <a:latin typeface="Times New Roman" panose="02020603050405020304" pitchFamily="18" charset="0"/>
                <a:ea typeface="Inter Tight" panose="020B0604020202020204" charset="0"/>
                <a:cs typeface="Times New Roman" panose="02020603050405020304" pitchFamily="18" charset="0"/>
              </a:rPr>
              <a:t>Loading the Data :</a:t>
            </a:r>
            <a:endParaRPr lang="en-US" sz="1400" b="1" i="1" spc="10" dirty="0">
              <a:latin typeface="Times New Roman" panose="02020603050405020304" pitchFamily="18" charset="0"/>
              <a:ea typeface="Inter Tight" panose="020B0604020202020204" charset="0"/>
              <a:cs typeface="Times New Roman" panose="02020603050405020304" pitchFamily="18" charset="0"/>
            </a:endParaRPr>
          </a:p>
          <a:p>
            <a:pPr algn="just" fontAlgn="base">
              <a:lnSpc>
                <a:spcPct val="107000"/>
              </a:lnSpc>
              <a:spcAft>
                <a:spcPts val="800"/>
              </a:spcAft>
            </a:pPr>
            <a:r>
              <a:rPr lang="en-US" sz="1200" dirty="0">
                <a:latin typeface="Times New Roman" panose="02020603050405020304" pitchFamily="18" charset="0"/>
                <a:ea typeface="Inter Tight" panose="020B0604020202020204" charset="0"/>
                <a:cs typeface="Times New Roman" panose="02020603050405020304" pitchFamily="18" charset="0"/>
              </a:rPr>
              <a:t>     Load the Dataset using pandas function .</a:t>
            </a:r>
            <a:r>
              <a:rPr lang="en-US" sz="1200" dirty="0" err="1">
                <a:latin typeface="Times New Roman" panose="02020603050405020304" pitchFamily="18" charset="0"/>
                <a:ea typeface="Inter Tight" panose="020B0604020202020204" charset="0"/>
                <a:cs typeface="Times New Roman" panose="02020603050405020304" pitchFamily="18" charset="0"/>
              </a:rPr>
              <a:t>read_csv</a:t>
            </a:r>
            <a:r>
              <a:rPr lang="en-US" sz="1200" dirty="0">
                <a:latin typeface="Times New Roman" panose="02020603050405020304" pitchFamily="18" charset="0"/>
                <a:ea typeface="Inter Tight" panose="020B0604020202020204" charset="0"/>
                <a:cs typeface="Times New Roman" panose="02020603050405020304" pitchFamily="18" charset="0"/>
              </a:rPr>
              <a:t>()</a:t>
            </a:r>
          </a:p>
          <a:p>
            <a:pPr algn="just" fontAlgn="base">
              <a:lnSpc>
                <a:spcPct val="107000"/>
              </a:lnSpc>
              <a:spcAft>
                <a:spcPts val="800"/>
              </a:spcAft>
            </a:pPr>
            <a:r>
              <a:rPr lang="en-US" sz="1200" b="1" spc="10" dirty="0">
                <a:latin typeface="Times New Roman" panose="02020603050405020304" pitchFamily="18" charset="0"/>
                <a:ea typeface="Inter Tight" panose="020B0604020202020204" charset="0"/>
                <a:cs typeface="Times New Roman" panose="02020603050405020304" pitchFamily="18" charset="0"/>
              </a:rPr>
              <a:t>     # Reading the data</a:t>
            </a:r>
          </a:p>
          <a:p>
            <a:pPr algn="just" fontAlgn="base">
              <a:lnSpc>
                <a:spcPct val="107000"/>
              </a:lnSpc>
              <a:spcAft>
                <a:spcPts val="800"/>
              </a:spcAft>
            </a:pPr>
            <a:r>
              <a:rPr lang="en-US" sz="1200" b="1" spc="10" dirty="0">
                <a:latin typeface="Times New Roman" panose="02020603050405020304" pitchFamily="18" charset="0"/>
                <a:ea typeface="Inter Tight" panose="020B0604020202020204" charset="0"/>
                <a:cs typeface="Times New Roman" panose="02020603050405020304" pitchFamily="18" charset="0"/>
              </a:rPr>
              <a:t>    </a:t>
            </a:r>
            <a:r>
              <a:rPr lang="en-US" sz="1200" b="1" spc="10" dirty="0" err="1">
                <a:latin typeface="Times New Roman" panose="02020603050405020304" pitchFamily="18" charset="0"/>
                <a:ea typeface="Inter Tight" panose="020B0604020202020204" charset="0"/>
                <a:cs typeface="Times New Roman" panose="02020603050405020304" pitchFamily="18" charset="0"/>
              </a:rPr>
              <a:t>df</a:t>
            </a:r>
            <a:r>
              <a:rPr lang="en-US" sz="1200" b="1" spc="10" dirty="0">
                <a:latin typeface="Times New Roman" panose="02020603050405020304" pitchFamily="18" charset="0"/>
                <a:ea typeface="Inter Tight" panose="020B0604020202020204" charset="0"/>
                <a:cs typeface="Times New Roman" panose="02020603050405020304" pitchFamily="18" charset="0"/>
              </a:rPr>
              <a:t> = </a:t>
            </a:r>
            <a:r>
              <a:rPr lang="en-US" sz="1200" b="1" spc="10" dirty="0" err="1">
                <a:latin typeface="Times New Roman" panose="02020603050405020304" pitchFamily="18" charset="0"/>
                <a:ea typeface="Inter Tight" panose="020B0604020202020204" charset="0"/>
                <a:cs typeface="Times New Roman" panose="02020603050405020304" pitchFamily="18" charset="0"/>
              </a:rPr>
              <a:t>pd.read_csv</a:t>
            </a:r>
            <a:r>
              <a:rPr lang="en-US" sz="1200" b="1" spc="10" dirty="0">
                <a:latin typeface="Times New Roman" panose="02020603050405020304" pitchFamily="18" charset="0"/>
                <a:ea typeface="Inter Tight" panose="020B0604020202020204" charset="0"/>
                <a:cs typeface="Times New Roman" panose="02020603050405020304" pitchFamily="18" charset="0"/>
              </a:rPr>
              <a:t>("/content/</a:t>
            </a:r>
            <a:r>
              <a:rPr lang="en-US" sz="1200" b="1" spc="10" dirty="0" err="1">
                <a:latin typeface="Times New Roman" panose="02020603050405020304" pitchFamily="18" charset="0"/>
                <a:ea typeface="Inter Tight" panose="020B0604020202020204" charset="0"/>
                <a:cs typeface="Times New Roman" panose="02020603050405020304" pitchFamily="18" charset="0"/>
              </a:rPr>
              <a:t>spam.csv",encoding</a:t>
            </a:r>
            <a:r>
              <a:rPr lang="en-US" sz="1200" b="1" spc="10" dirty="0">
                <a:latin typeface="Times New Roman" panose="02020603050405020304" pitchFamily="18" charset="0"/>
                <a:ea typeface="Inter Tight" panose="020B0604020202020204" charset="0"/>
                <a:cs typeface="Times New Roman" panose="02020603050405020304" pitchFamily="18" charset="0"/>
              </a:rPr>
              <a:t>='latin-1’)</a:t>
            </a:r>
          </a:p>
          <a:p>
            <a:pPr algn="just" fontAlgn="base">
              <a:lnSpc>
                <a:spcPct val="107000"/>
              </a:lnSpc>
              <a:spcAft>
                <a:spcPts val="800"/>
              </a:spcAft>
            </a:pPr>
            <a:r>
              <a:rPr lang="en-US" sz="1200" b="1" spc="10" dirty="0">
                <a:latin typeface="Times New Roman" panose="02020603050405020304" pitchFamily="18" charset="0"/>
                <a:ea typeface="Inter Tight" panose="020B0604020202020204" charset="0"/>
                <a:cs typeface="Times New Roman" panose="02020603050405020304" pitchFamily="18" charset="0"/>
              </a:rPr>
              <a:t>    </a:t>
            </a:r>
            <a:r>
              <a:rPr lang="en-US" sz="1200" b="1" spc="10" dirty="0" err="1">
                <a:latin typeface="Times New Roman" panose="02020603050405020304" pitchFamily="18" charset="0"/>
                <a:ea typeface="Inter Tight" panose="020B0604020202020204" charset="0"/>
                <a:cs typeface="Times New Roman" panose="02020603050405020304" pitchFamily="18" charset="0"/>
              </a:rPr>
              <a:t>df.head</a:t>
            </a:r>
            <a:r>
              <a:rPr lang="en-US" sz="1200" b="1" spc="10" dirty="0">
                <a:latin typeface="Times New Roman" panose="02020603050405020304" pitchFamily="18" charset="0"/>
                <a:ea typeface="Inter Tight" panose="020B0604020202020204" charset="0"/>
                <a:cs typeface="Times New Roman" panose="02020603050405020304" pitchFamily="18" charset="0"/>
              </a:rPr>
              <a:t>()</a:t>
            </a:r>
          </a:p>
          <a:p>
            <a:endParaRPr lang="en-US" dirty="0"/>
          </a:p>
        </p:txBody>
      </p:sp>
      <p:sp>
        <p:nvSpPr>
          <p:cNvPr id="4" name="Oval 3"/>
          <p:cNvSpPr/>
          <p:nvPr/>
        </p:nvSpPr>
        <p:spPr>
          <a:xfrm>
            <a:off x="6242937" y="1818167"/>
            <a:ext cx="1433770" cy="13716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oogle Shape;7991;p58"/>
          <p:cNvGrpSpPr/>
          <p:nvPr/>
        </p:nvGrpSpPr>
        <p:grpSpPr>
          <a:xfrm>
            <a:off x="6632476" y="2200940"/>
            <a:ext cx="661459" cy="627321"/>
            <a:chOff x="-4118225" y="3253275"/>
            <a:chExt cx="292225" cy="290650"/>
          </a:xfrm>
        </p:grpSpPr>
        <p:sp>
          <p:nvSpPr>
            <p:cNvPr id="9" name="Google Shape;7992;p58"/>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93;p58"/>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p:cNvPicPr>
            <a:picLocks noChangeAspect="1"/>
          </p:cNvPicPr>
          <p:nvPr/>
        </p:nvPicPr>
        <p:blipFill>
          <a:blip r:embed="rId2"/>
          <a:stretch>
            <a:fillRect/>
          </a:stretch>
        </p:blipFill>
        <p:spPr>
          <a:xfrm>
            <a:off x="-793" y="4637488"/>
            <a:ext cx="9144793" cy="506012"/>
          </a:xfrm>
          <a:prstGeom prst="rect">
            <a:avLst/>
          </a:prstGeom>
        </p:spPr>
      </p:pic>
      <p:pic>
        <p:nvPicPr>
          <p:cNvPr id="12" name="Picture 1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23772882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5556" y="1768662"/>
            <a:ext cx="8072093" cy="2171401"/>
          </a:xfrm>
        </p:spPr>
        <p:txBody>
          <a:bodyPr/>
          <a:lstStyle/>
          <a:p>
            <a:pPr fontAlgn="base">
              <a:lnSpc>
                <a:spcPct val="107000"/>
              </a:lnSpc>
              <a:spcAft>
                <a:spcPts val="800"/>
              </a:spcAft>
            </a:pPr>
            <a:r>
              <a:rPr lang="en-US" sz="1600" b="1" spc="10" dirty="0">
                <a:solidFill>
                  <a:schemeClr val="bg1"/>
                </a:solidFill>
                <a:latin typeface="Times New Roman" panose="02020603050405020304" pitchFamily="18" charset="0"/>
                <a:ea typeface="Inter Tight" panose="020B0604020202020204" charset="0"/>
                <a:cs typeface="Times New Roman" panose="02020603050405020304" pitchFamily="18" charset="0"/>
              </a:rPr>
              <a:t>Understanding the Data :</a:t>
            </a:r>
          </a:p>
          <a:p>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Lets, Understand the data</a:t>
            </a: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IN" sz="1200" dirty="0">
              <a:solidFill>
                <a:schemeClr val="bg1"/>
              </a:solidFill>
              <a:latin typeface="Inter Tight" panose="020B0604020202020204" charset="0"/>
              <a:ea typeface="Inter Tight" panose="020B0604020202020204" charset="0"/>
              <a:cs typeface="Inter Tight" panose="020B0604020202020204" charset="0"/>
            </a:endParaRPr>
          </a:p>
          <a:p>
            <a:endParaRPr lang="en-US" sz="1200" dirty="0">
              <a:solidFill>
                <a:schemeClr val="bg1"/>
              </a:solidFill>
              <a:latin typeface="Inter Tight" panose="020B0604020202020204" charset="0"/>
              <a:ea typeface="Inter Tight" panose="020B0604020202020204" charset="0"/>
              <a:cs typeface="Inter Tight" panose="020B0604020202020204" charset="0"/>
            </a:endParaRPr>
          </a:p>
          <a:p>
            <a:endParaRPr lang="en-US" sz="1200" i="1" dirty="0">
              <a:solidFill>
                <a:schemeClr val="bg1"/>
              </a:solidFill>
              <a:latin typeface="Inter Tight" panose="020B0604020202020204" charset="0"/>
              <a:ea typeface="Inter Tight" panose="020B0604020202020204" charset="0"/>
              <a:cs typeface="Inter Tight" panose="020B0604020202020204" charset="0"/>
            </a:endParaRPr>
          </a:p>
          <a:p>
            <a:pPr lvl="0" algn="just" defTabSz="914400" eaLnBrk="0" fontAlgn="base" hangingPunct="0">
              <a:spcBef>
                <a:spcPct val="0"/>
              </a:spcBef>
              <a:spcAft>
                <a:spcPct val="0"/>
              </a:spcAft>
            </a:pPr>
            <a:r>
              <a:rPr lang="en-US" sz="1400" dirty="0">
                <a:solidFill>
                  <a:schemeClr val="bg1"/>
                </a:solidFill>
                <a:latin typeface="Times New Roman" panose="02020603050405020304" pitchFamily="18" charset="0"/>
                <a:ea typeface="Inter Tight" panose="020B0604020202020204" charset="0"/>
                <a:cs typeface="Times New Roman" panose="02020603050405020304" pitchFamily="18" charset="0"/>
              </a:rPr>
              <a:t>   As we can see that the dataset contains three unnamed columns with null values. So we drop those columns and rename the columns v1 and v2 to </a:t>
            </a:r>
            <a:r>
              <a:rPr lang="en-US" sz="1400" b="1" dirty="0">
                <a:solidFill>
                  <a:schemeClr val="bg1"/>
                </a:solidFill>
                <a:latin typeface="Times New Roman" panose="02020603050405020304" pitchFamily="18" charset="0"/>
                <a:ea typeface="Inter Tight" panose="020B0604020202020204" charset="0"/>
                <a:cs typeface="Times New Roman" panose="02020603050405020304" pitchFamily="18" charset="0"/>
              </a:rPr>
              <a:t>label</a:t>
            </a:r>
            <a:r>
              <a:rPr lang="en-US" sz="1400" dirty="0">
                <a:solidFill>
                  <a:schemeClr val="bg1"/>
                </a:solidFill>
                <a:latin typeface="Times New Roman" panose="02020603050405020304" pitchFamily="18" charset="0"/>
                <a:ea typeface="Inter Tight" panose="020B0604020202020204" charset="0"/>
                <a:cs typeface="Times New Roman" panose="02020603050405020304" pitchFamily="18" charset="0"/>
              </a:rPr>
              <a:t> and </a:t>
            </a:r>
            <a:r>
              <a:rPr lang="en-US" sz="1400" b="1" dirty="0">
                <a:solidFill>
                  <a:schemeClr val="bg1"/>
                </a:solidFill>
                <a:latin typeface="Times New Roman" panose="02020603050405020304" pitchFamily="18" charset="0"/>
                <a:ea typeface="Inter Tight" panose="020B0604020202020204" charset="0"/>
                <a:cs typeface="Times New Roman" panose="02020603050405020304" pitchFamily="18" charset="0"/>
              </a:rPr>
              <a:t>Text,</a:t>
            </a:r>
            <a:r>
              <a:rPr lang="en-US" sz="1400" dirty="0">
                <a:solidFill>
                  <a:schemeClr val="bg1"/>
                </a:solidFill>
                <a:latin typeface="Times New Roman" panose="02020603050405020304" pitchFamily="18" charset="0"/>
                <a:ea typeface="Inter Tight" panose="020B0604020202020204" charset="0"/>
                <a:cs typeface="Times New Roman" panose="02020603050405020304" pitchFamily="18" charset="0"/>
              </a:rPr>
              <a:t> respectively. Since the target variable is in string form, we will encode it numerically using pandas function </a:t>
            </a:r>
            <a:r>
              <a:rPr lang="en-US" sz="1400" b="1" dirty="0">
                <a:solidFill>
                  <a:schemeClr val="bg1"/>
                </a:solidFill>
                <a:latin typeface="Times New Roman" panose="02020603050405020304" pitchFamily="18" charset="0"/>
                <a:ea typeface="Inter Tight" panose="020B0604020202020204" charset="0"/>
                <a:cs typeface="Times New Roman" panose="02020603050405020304" pitchFamily="18" charset="0"/>
              </a:rPr>
              <a:t>.map</a:t>
            </a:r>
            <a:r>
              <a:rPr lang="en-US" sz="1200" b="1" dirty="0">
                <a:solidFill>
                  <a:schemeClr val="bg1"/>
                </a:solidFill>
                <a:latin typeface="Times New Roman" panose="02020603050405020304" pitchFamily="18" charset="0"/>
                <a:ea typeface="Inter Tight" panose="020B0604020202020204" charset="0"/>
                <a:cs typeface="Times New Roman" panose="02020603050405020304" pitchFamily="18" charset="0"/>
              </a:rPr>
              <a:t>().</a:t>
            </a:r>
            <a:endPar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a:p>
            <a:pPr lvl="0" defTabSz="914400" eaLnBrk="0" fontAlgn="base" hangingPunct="0">
              <a:spcBef>
                <a:spcPct val="0"/>
              </a:spcBef>
              <a:spcAft>
                <a:spcPct val="0"/>
              </a:spcAft>
            </a:pPr>
            <a:endParaRPr lang="en-US" sz="3600" dirty="0">
              <a:solidFill>
                <a:schemeClr val="bg1"/>
              </a:solidFill>
              <a:latin typeface="Times New Roman" panose="02020603050405020304" pitchFamily="18" charset="0"/>
              <a:cs typeface="Times New Roman" panose="02020603050405020304" pitchFamily="18" charset="0"/>
            </a:endParaRPr>
          </a:p>
          <a:p>
            <a:endParaRPr lang="en-US" dirty="0"/>
          </a:p>
        </p:txBody>
      </p:sp>
      <p:pic>
        <p:nvPicPr>
          <p:cNvPr id="11" name="Picture 10"/>
          <p:cNvPicPr>
            <a:picLocks noChangeAspect="1"/>
          </p:cNvPicPr>
          <p:nvPr/>
        </p:nvPicPr>
        <p:blipFill>
          <a:blip r:embed="rId2"/>
          <a:stretch>
            <a:fillRect/>
          </a:stretch>
        </p:blipFill>
        <p:spPr>
          <a:xfrm>
            <a:off x="-793" y="4637488"/>
            <a:ext cx="9144793" cy="506012"/>
          </a:xfrm>
          <a:prstGeom prst="rect">
            <a:avLst/>
          </a:prstGeom>
        </p:spPr>
      </p:pic>
      <p:pic>
        <p:nvPicPr>
          <p:cNvPr id="12" name="Picture 1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270" y="1146536"/>
            <a:ext cx="7668991" cy="2171401"/>
          </a:xfrm>
          <a:prstGeom prst="rect">
            <a:avLst/>
          </a:prstGeom>
        </p:spPr>
      </p:pic>
    </p:spTree>
    <p:extLst>
      <p:ext uri="{BB962C8B-B14F-4D97-AF65-F5344CB8AC3E}">
        <p14:creationId xmlns:p14="http://schemas.microsoft.com/office/powerpoint/2010/main" val="1228787524"/>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1129" y="84893"/>
            <a:ext cx="4494920" cy="1676852"/>
          </a:xfrm>
        </p:spPr>
        <p:txBody>
          <a:bodyPr/>
          <a:lstStyle/>
          <a:p>
            <a:pPr marL="0" indent="0">
              <a:lnSpc>
                <a:spcPct val="150000"/>
              </a:lnSpc>
            </a:pPr>
            <a:r>
              <a:rPr lang="en-IN" sz="1800" b="1" dirty="0">
                <a:latin typeface="Inter Tight" panose="020B0604020202020204" charset="0"/>
                <a:ea typeface="Inter Tight" panose="020B0604020202020204" charset="0"/>
                <a:cs typeface="Inter Tight" panose="020B0604020202020204" charset="0"/>
              </a:rPr>
              <a:t>   </a:t>
            </a:r>
            <a:r>
              <a:rPr lang="en-IN" sz="1400" b="1" dirty="0">
                <a:latin typeface="Times New Roman" panose="02020603050405020304" pitchFamily="18" charset="0"/>
                <a:ea typeface="Inter Tight" panose="020B0604020202020204" charset="0"/>
                <a:cs typeface="Times New Roman" panose="02020603050405020304" pitchFamily="18" charset="0"/>
              </a:rPr>
              <a:t>Code:</a:t>
            </a:r>
          </a:p>
          <a:p>
            <a:pPr algn="just" fontAlgn="base">
              <a:lnSpc>
                <a:spcPct val="107000"/>
              </a:lnSpc>
              <a:spcAft>
                <a:spcPts val="800"/>
              </a:spcAft>
            </a:pPr>
            <a:r>
              <a:rPr lang="en-US" sz="1200" dirty="0">
                <a:latin typeface="Times New Roman" panose="02020603050405020304" pitchFamily="18" charset="0"/>
                <a:ea typeface="Inter Tight" panose="020B0604020202020204" charset="0"/>
                <a:cs typeface="Times New Roman" panose="02020603050405020304" pitchFamily="18" charset="0"/>
              </a:rPr>
              <a:t>Let’s visualize the distribution of </a:t>
            </a:r>
            <a:r>
              <a:rPr lang="en-US" sz="1200" b="1" dirty="0">
                <a:latin typeface="Times New Roman" panose="02020603050405020304" pitchFamily="18" charset="0"/>
                <a:ea typeface="Inter Tight" panose="020B0604020202020204" charset="0"/>
                <a:cs typeface="Times New Roman" panose="02020603050405020304" pitchFamily="18" charset="0"/>
              </a:rPr>
              <a:t>Ham </a:t>
            </a:r>
            <a:r>
              <a:rPr lang="en-US" sz="1200" dirty="0">
                <a:latin typeface="Times New Roman" panose="02020603050405020304" pitchFamily="18" charset="0"/>
                <a:ea typeface="Inter Tight" panose="020B0604020202020204" charset="0"/>
                <a:cs typeface="Times New Roman" panose="02020603050405020304" pitchFamily="18" charset="0"/>
              </a:rPr>
              <a:t>and </a:t>
            </a:r>
            <a:r>
              <a:rPr lang="en-US" sz="1200" b="1" dirty="0">
                <a:latin typeface="Times New Roman" panose="02020603050405020304" pitchFamily="18" charset="0"/>
                <a:ea typeface="Inter Tight" panose="020B0604020202020204" charset="0"/>
                <a:cs typeface="Times New Roman" panose="02020603050405020304" pitchFamily="18" charset="0"/>
              </a:rPr>
              <a:t>Spam </a:t>
            </a:r>
            <a:r>
              <a:rPr lang="en-US" sz="1200" dirty="0">
                <a:latin typeface="Times New Roman" panose="02020603050405020304" pitchFamily="18" charset="0"/>
                <a:ea typeface="Inter Tight" panose="020B0604020202020204" charset="0"/>
                <a:cs typeface="Times New Roman" panose="02020603050405020304" pitchFamily="18" charset="0"/>
              </a:rPr>
              <a:t>data.</a:t>
            </a:r>
            <a:endParaRPr lang="en-US" sz="1200" b="1" i="1" spc="10" dirty="0">
              <a:latin typeface="Times New Roman" panose="02020603050405020304" pitchFamily="18" charset="0"/>
              <a:ea typeface="Inter Tight" panose="020B0604020202020204" charset="0"/>
              <a:cs typeface="Times New Roman" panose="02020603050405020304" pitchFamily="18" charset="0"/>
            </a:endParaRPr>
          </a:p>
          <a:p>
            <a:pPr algn="just" fontAlgn="base">
              <a:lnSpc>
                <a:spcPct val="107000"/>
              </a:lnSpc>
              <a:spcAft>
                <a:spcPts val="800"/>
              </a:spcAft>
            </a:pPr>
            <a:r>
              <a:rPr lang="en-US" sz="1200" spc="10" dirty="0" err="1">
                <a:latin typeface="Times New Roman" panose="02020603050405020304" pitchFamily="18" charset="0"/>
                <a:ea typeface="Inter Tight" panose="020B0604020202020204" charset="0"/>
                <a:cs typeface="Times New Roman" panose="02020603050405020304" pitchFamily="18" charset="0"/>
              </a:rPr>
              <a:t>sns.countplot</a:t>
            </a:r>
            <a:r>
              <a:rPr lang="en-US" sz="1200" spc="10" dirty="0">
                <a:latin typeface="Times New Roman" panose="02020603050405020304" pitchFamily="18" charset="0"/>
                <a:ea typeface="Inter Tight" panose="020B0604020202020204" charset="0"/>
                <a:cs typeface="Times New Roman" panose="02020603050405020304" pitchFamily="18" charset="0"/>
              </a:rPr>
              <a:t>(x=</a:t>
            </a:r>
            <a:r>
              <a:rPr lang="en-US" sz="1200" spc="10" dirty="0" err="1">
                <a:latin typeface="Times New Roman" panose="02020603050405020304" pitchFamily="18" charset="0"/>
                <a:ea typeface="Inter Tight" panose="020B0604020202020204" charset="0"/>
                <a:cs typeface="Times New Roman" panose="02020603050405020304" pitchFamily="18" charset="0"/>
              </a:rPr>
              <a:t>df</a:t>
            </a:r>
            <a:r>
              <a:rPr lang="en-US" sz="1200" spc="10" dirty="0">
                <a:latin typeface="Times New Roman" panose="02020603050405020304" pitchFamily="18" charset="0"/>
                <a:ea typeface="Inter Tight" panose="020B0604020202020204" charset="0"/>
                <a:cs typeface="Times New Roman" panose="02020603050405020304" pitchFamily="18" charset="0"/>
              </a:rPr>
              <a:t>['label'])</a:t>
            </a:r>
          </a:p>
          <a:p>
            <a:pPr algn="just" fontAlgn="base">
              <a:lnSpc>
                <a:spcPct val="107000"/>
              </a:lnSpc>
              <a:spcAft>
                <a:spcPts val="800"/>
              </a:spcAft>
            </a:pPr>
            <a:r>
              <a:rPr lang="en-US" sz="1200" spc="10" dirty="0" err="1">
                <a:latin typeface="Times New Roman" panose="02020603050405020304" pitchFamily="18" charset="0"/>
                <a:ea typeface="Inter Tight" panose="020B0604020202020204" charset="0"/>
                <a:cs typeface="Times New Roman" panose="02020603050405020304" pitchFamily="18" charset="0"/>
              </a:rPr>
              <a:t>plt.show</a:t>
            </a:r>
            <a:r>
              <a:rPr lang="en-US" sz="1200" spc="10" dirty="0">
                <a:latin typeface="Times New Roman" panose="02020603050405020304" pitchFamily="18" charset="0"/>
                <a:ea typeface="Inter Tight" panose="020B0604020202020204" charset="0"/>
                <a:cs typeface="Times New Roman" panose="02020603050405020304" pitchFamily="18" charset="0"/>
              </a:rPr>
              <a:t>()</a:t>
            </a:r>
          </a:p>
          <a:p>
            <a:pPr marL="0" indent="0">
              <a:lnSpc>
                <a:spcPct val="150000"/>
              </a:lnSpc>
            </a:pPr>
            <a:endParaRPr lang="en-US" sz="1800" b="1" dirty="0">
              <a:latin typeface="Inter Tight" panose="020B0604020202020204" charset="0"/>
              <a:ea typeface="Inter Tight" panose="020B0604020202020204" charset="0"/>
              <a:cs typeface="Inter Tight" panose="020B0604020202020204" charset="0"/>
            </a:endParaRPr>
          </a:p>
        </p:txBody>
      </p:sp>
      <p:pic>
        <p:nvPicPr>
          <p:cNvPr id="11" name="Picture 10"/>
          <p:cNvPicPr>
            <a:picLocks noChangeAspect="1"/>
          </p:cNvPicPr>
          <p:nvPr/>
        </p:nvPicPr>
        <p:blipFill>
          <a:blip r:embed="rId2"/>
          <a:stretch>
            <a:fillRect/>
          </a:stretch>
        </p:blipFill>
        <p:spPr>
          <a:xfrm>
            <a:off x="-793" y="4637488"/>
            <a:ext cx="9144793" cy="506012"/>
          </a:xfrm>
          <a:prstGeom prst="rect">
            <a:avLst/>
          </a:prstGeom>
        </p:spPr>
      </p:pic>
      <p:pic>
        <p:nvPicPr>
          <p:cNvPr id="12" name="Picture 1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2" name="Rectangle 1"/>
          <p:cNvSpPr/>
          <p:nvPr/>
        </p:nvSpPr>
        <p:spPr>
          <a:xfrm>
            <a:off x="538001" y="1837065"/>
            <a:ext cx="4011034" cy="338554"/>
          </a:xfrm>
          <a:prstGeom prst="rect">
            <a:avLst/>
          </a:prstGeom>
        </p:spPr>
        <p:txBody>
          <a:bodyPr wrap="none">
            <a:spAutoFit/>
          </a:bodyPr>
          <a:lstStyle/>
          <a:p>
            <a:r>
              <a:rPr lang="en-US" sz="1600" b="1" dirty="0">
                <a:solidFill>
                  <a:schemeClr val="bg1"/>
                </a:solidFill>
                <a:latin typeface="Times New Roman" panose="02020603050405020304" pitchFamily="18" charset="0"/>
                <a:ea typeface="Inter Tight" panose="020B0604020202020204" charset="0"/>
                <a:cs typeface="Times New Roman" panose="02020603050405020304" pitchFamily="18" charset="0"/>
              </a:rPr>
              <a:t>Output after the above data preprocessing </a:t>
            </a:r>
            <a:r>
              <a:rPr lang="en-US" b="1" dirty="0">
                <a:solidFill>
                  <a:schemeClr val="bg1"/>
                </a:solidFill>
                <a:latin typeface="Times New Roman" panose="02020603050405020304" pitchFamily="18" charset="0"/>
                <a:ea typeface="Inter Tight" panose="020B0604020202020204" charset="0"/>
                <a:cs typeface="Times New Roman" panose="02020603050405020304" pitchFamily="18" charset="0"/>
              </a:rPr>
              <a:t>:</a:t>
            </a:r>
          </a:p>
        </p:txBody>
      </p:sp>
      <p:sp>
        <p:nvSpPr>
          <p:cNvPr id="4" name="Rectangle 3"/>
          <p:cNvSpPr/>
          <p:nvPr/>
        </p:nvSpPr>
        <p:spPr>
          <a:xfrm>
            <a:off x="538001" y="2175619"/>
            <a:ext cx="4572000" cy="890115"/>
          </a:xfrm>
          <a:prstGeom prst="rect">
            <a:avLst/>
          </a:prstGeom>
        </p:spPr>
        <p:txBody>
          <a:bodyPr>
            <a:spAutoFit/>
          </a:bodyPr>
          <a:lstStyle/>
          <a:p>
            <a:pPr algn="just">
              <a:lnSpc>
                <a:spcPct val="150000"/>
              </a:lnSpc>
            </a:pPr>
            <a:r>
              <a:rPr lang="en-US" sz="1200" dirty="0">
                <a:solidFill>
                  <a:schemeClr val="bg1"/>
                </a:solidFill>
                <a:latin typeface="Times New Roman" panose="02020603050405020304" pitchFamily="18" charset="0"/>
                <a:ea typeface="Inter Tight" panose="020B0604020202020204" charset="0"/>
                <a:cs typeface="Times New Roman" panose="02020603050405020304" pitchFamily="18" charset="0"/>
              </a:rPr>
              <a:t>The ham data is comparatively higher than spam data, it’s natural. Since we are going to use embedding's in our deep learning model, we need not balance the data. </a:t>
            </a: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2827" y="703177"/>
            <a:ext cx="3764324" cy="2267776"/>
          </a:xfrm>
          <a:prstGeom prst="rect">
            <a:avLst/>
          </a:prstGeom>
        </p:spPr>
      </p:pic>
    </p:spTree>
    <p:extLst>
      <p:ext uri="{BB962C8B-B14F-4D97-AF65-F5344CB8AC3E}">
        <p14:creationId xmlns:p14="http://schemas.microsoft.com/office/powerpoint/2010/main" val="234771499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17" name="Google Shape;1404;p46"/>
          <p:cNvGrpSpPr/>
          <p:nvPr/>
        </p:nvGrpSpPr>
        <p:grpSpPr>
          <a:xfrm>
            <a:off x="0" y="314749"/>
            <a:ext cx="3773423"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286540" y="513406"/>
            <a:ext cx="1962627" cy="572700"/>
          </a:xfrm>
          <a:prstGeom prst="rect">
            <a:avLst/>
          </a:prstGeom>
        </p:spPr>
        <p:txBody>
          <a:bodyPr spcFirstLastPara="1" wrap="square" lIns="91425" tIns="91425" rIns="91425" bIns="91425" anchor="t" anchorCtr="0">
            <a:noAutofit/>
          </a:bodyPr>
          <a:lstStyle/>
          <a:p>
            <a:pPr lvl="0"/>
            <a:r>
              <a:rPr lang="en-US" sz="2000" b="0" dirty="0">
                <a:latin typeface="Times New Roman" panose="02020603050405020304" pitchFamily="18" charset="0"/>
                <a:cs typeface="Times New Roman" panose="02020603050405020304" pitchFamily="18" charset="0"/>
              </a:rPr>
              <a:t>CONCLUSION</a:t>
            </a:r>
            <a:r>
              <a:rPr lang="en-US" sz="2800" dirty="0"/>
              <a:t> </a:t>
            </a:r>
            <a:endParaRPr sz="2800" dirty="0"/>
          </a:p>
        </p:txBody>
      </p:sp>
      <p:pic>
        <p:nvPicPr>
          <p:cNvPr id="12" name="Picture 11"/>
          <p:cNvPicPr>
            <a:picLocks noChangeAspect="1"/>
          </p:cNvPicPr>
          <p:nvPr/>
        </p:nvPicPr>
        <p:blipFill>
          <a:blip r:embed="rId3"/>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2" name="Subtitle 1"/>
          <p:cNvSpPr>
            <a:spLocks noGrp="1"/>
          </p:cNvSpPr>
          <p:nvPr>
            <p:ph type="subTitle" idx="1"/>
          </p:nvPr>
        </p:nvSpPr>
        <p:spPr>
          <a:xfrm>
            <a:off x="854592" y="1398497"/>
            <a:ext cx="6245878" cy="2224116"/>
          </a:xfrm>
        </p:spPr>
        <p:txBody>
          <a:bodyPr/>
          <a:lstStyle/>
          <a:p>
            <a:pPr marL="139700" indent="0" algn="just">
              <a:lnSpc>
                <a:spcPct val="150000"/>
              </a:lnSpc>
              <a:buNone/>
            </a:pPr>
            <a:r>
              <a:rPr lang="en-US" sz="1200" dirty="0">
                <a:latin typeface="Times New Roman" panose="02020603050405020304" pitchFamily="18" charset="0"/>
                <a:ea typeface="Inter Tight" panose="020B0604020202020204" charset="0"/>
                <a:cs typeface="Times New Roman" panose="02020603050405020304" pitchFamily="18" charset="0"/>
              </a:rPr>
              <a:t>The SMS spam message problem is plaguing almost every country and keeps increasing without a sign of slowing down as the number of mobile users increase in addition to cheap rates of SMS services. Therefore, this paper presents the spam filtering technique using various machine learning algorithms. In conclusion, mitigating SMS fraud is crucial to protect users' privacy. </a:t>
            </a:r>
          </a:p>
        </p:txBody>
      </p:sp>
      <p:sp>
        <p:nvSpPr>
          <p:cNvPr id="14" name="Google Shape;1066;p41"/>
          <p:cNvSpPr/>
          <p:nvPr/>
        </p:nvSpPr>
        <p:spPr>
          <a:xfrm>
            <a:off x="7731741" y="3153749"/>
            <a:ext cx="1024527" cy="988595"/>
          </a:xfrm>
          <a:custGeom>
            <a:avLst/>
            <a:gdLst/>
            <a:ahLst/>
            <a:cxnLst/>
            <a:rect l="l" t="t" r="r" b="b"/>
            <a:pathLst>
              <a:path w="10668" h="16209" extrusionOk="0">
                <a:moveTo>
                  <a:pt x="5334" y="0"/>
                </a:moveTo>
                <a:cubicBezTo>
                  <a:pt x="2383" y="0"/>
                  <a:pt x="0" y="2377"/>
                  <a:pt x="0" y="5328"/>
                </a:cubicBezTo>
                <a:lnTo>
                  <a:pt x="0" y="10875"/>
                </a:lnTo>
                <a:cubicBezTo>
                  <a:pt x="0" y="13826"/>
                  <a:pt x="2383" y="16209"/>
                  <a:pt x="5334" y="16209"/>
                </a:cubicBezTo>
                <a:cubicBezTo>
                  <a:pt x="8285" y="16209"/>
                  <a:pt x="10667" y="13826"/>
                  <a:pt x="10667" y="10875"/>
                </a:cubicBezTo>
                <a:lnTo>
                  <a:pt x="10667" y="5328"/>
                </a:lnTo>
                <a:cubicBezTo>
                  <a:pt x="10667" y="2377"/>
                  <a:pt x="8285" y="0"/>
                  <a:pt x="53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86;p39"/>
          <p:cNvGrpSpPr/>
          <p:nvPr/>
        </p:nvGrpSpPr>
        <p:grpSpPr>
          <a:xfrm>
            <a:off x="8015165" y="3460436"/>
            <a:ext cx="457677" cy="375219"/>
            <a:chOff x="-1342440" y="-671550"/>
            <a:chExt cx="512286" cy="419990"/>
          </a:xfrm>
        </p:grpSpPr>
        <p:sp>
          <p:nvSpPr>
            <p:cNvPr id="16" name="Google Shape;887;p39"/>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88;p39"/>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3829409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grpSp>
        <p:nvGrpSpPr>
          <p:cNvPr id="17" name="Google Shape;1404;p46"/>
          <p:cNvGrpSpPr/>
          <p:nvPr/>
        </p:nvGrpSpPr>
        <p:grpSpPr>
          <a:xfrm>
            <a:off x="-793" y="372265"/>
            <a:ext cx="3835177"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316608" y="666932"/>
            <a:ext cx="2072768" cy="572700"/>
          </a:xfrm>
          <a:prstGeom prst="rect">
            <a:avLst/>
          </a:prstGeom>
        </p:spPr>
        <p:txBody>
          <a:bodyPr spcFirstLastPara="1" wrap="square" lIns="91425" tIns="91425" rIns="91425" bIns="91425" anchor="t" anchorCtr="0">
            <a:noAutofit/>
          </a:bodyPr>
          <a:lstStyle/>
          <a:p>
            <a:pPr lvl="0"/>
            <a:r>
              <a:rPr lang="en-US" sz="2000" b="0" dirty="0">
                <a:latin typeface="Times New Roman" panose="02020603050405020304" pitchFamily="18" charset="0"/>
                <a:cs typeface="Times New Roman" panose="02020603050405020304" pitchFamily="18" charset="0"/>
              </a:rPr>
              <a:t>FUTURE SCOPE </a:t>
            </a:r>
            <a:endParaRPr sz="2000" b="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
        <p:nvSpPr>
          <p:cNvPr id="2" name="Subtitle 1"/>
          <p:cNvSpPr>
            <a:spLocks noGrp="1"/>
          </p:cNvSpPr>
          <p:nvPr>
            <p:ph type="subTitle" idx="1"/>
          </p:nvPr>
        </p:nvSpPr>
        <p:spPr>
          <a:xfrm>
            <a:off x="1160358" y="1860402"/>
            <a:ext cx="7432424" cy="2224116"/>
          </a:xfrm>
        </p:spPr>
        <p:txBody>
          <a:bodyPr/>
          <a:lstStyle/>
          <a:p>
            <a:pPr marL="139700" indent="0" algn="just">
              <a:lnSpc>
                <a:spcPct val="150000"/>
              </a:lnSpc>
              <a:buNone/>
            </a:pPr>
            <a:r>
              <a:rPr lang="en-US" sz="1200" dirty="0">
                <a:latin typeface="Times New Roman" panose="02020603050405020304" pitchFamily="18" charset="0"/>
                <a:cs typeface="Times New Roman" panose="02020603050405020304" pitchFamily="18" charset="0"/>
              </a:rPr>
              <a:t>Future scope of this project will involve adding more feature parameter. The more the parameters are taken into account more will be the accuracy. The algorithms can also be applied for analyzing the contents of public comments and thus determine patterns/relationships between the customer and the company. </a:t>
            </a:r>
            <a:endParaRPr lang="en-US" sz="1200" dirty="0">
              <a:latin typeface="Times New Roman" panose="02020603050405020304" pitchFamily="18" charset="0"/>
              <a:ea typeface="Inter Tight" panose="020B0604020202020204" charset="0"/>
              <a:cs typeface="Times New Roman" panose="02020603050405020304" pitchFamily="18" charset="0"/>
            </a:endParaRPr>
          </a:p>
        </p:txBody>
      </p:sp>
      <p:grpSp>
        <p:nvGrpSpPr>
          <p:cNvPr id="21" name="Google Shape;1247;p46"/>
          <p:cNvGrpSpPr/>
          <p:nvPr/>
        </p:nvGrpSpPr>
        <p:grpSpPr>
          <a:xfrm>
            <a:off x="1050993" y="2020185"/>
            <a:ext cx="218729" cy="202017"/>
            <a:chOff x="4854075" y="2527625"/>
            <a:chExt cx="56000" cy="59050"/>
          </a:xfrm>
        </p:grpSpPr>
        <p:sp>
          <p:nvSpPr>
            <p:cNvPr id="22" name="Google Shape;1248;p46"/>
            <p:cNvSpPr/>
            <p:nvPr/>
          </p:nvSpPr>
          <p:spPr>
            <a:xfrm>
              <a:off x="4872325" y="2527625"/>
              <a:ext cx="37750" cy="59050"/>
            </a:xfrm>
            <a:custGeom>
              <a:avLst/>
              <a:gdLst/>
              <a:ahLst/>
              <a:cxnLst/>
              <a:rect l="l" t="t" r="r" b="b"/>
              <a:pathLst>
                <a:path w="1510" h="2362" extrusionOk="0">
                  <a:moveTo>
                    <a:pt x="305" y="1"/>
                  </a:moveTo>
                  <a:cubicBezTo>
                    <a:pt x="141" y="1"/>
                    <a:pt x="1" y="210"/>
                    <a:pt x="146" y="371"/>
                  </a:cubicBezTo>
                  <a:lnTo>
                    <a:pt x="961" y="1179"/>
                  </a:lnTo>
                  <a:lnTo>
                    <a:pt x="146" y="1994"/>
                  </a:lnTo>
                  <a:cubicBezTo>
                    <a:pt x="0" y="2151"/>
                    <a:pt x="143" y="2361"/>
                    <a:pt x="308" y="2361"/>
                  </a:cubicBezTo>
                  <a:cubicBezTo>
                    <a:pt x="355" y="2361"/>
                    <a:pt x="404" y="2344"/>
                    <a:pt x="449" y="2304"/>
                  </a:cubicBezTo>
                  <a:lnTo>
                    <a:pt x="1423" y="1338"/>
                  </a:lnTo>
                  <a:cubicBezTo>
                    <a:pt x="1509" y="1244"/>
                    <a:pt x="1509" y="1107"/>
                    <a:pt x="1423" y="1013"/>
                  </a:cubicBezTo>
                  <a:lnTo>
                    <a:pt x="1423" y="1020"/>
                  </a:lnTo>
                  <a:lnTo>
                    <a:pt x="449" y="61"/>
                  </a:lnTo>
                  <a:cubicBezTo>
                    <a:pt x="403" y="19"/>
                    <a:pt x="353" y="1"/>
                    <a:pt x="305"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9;p46"/>
            <p:cNvSpPr/>
            <p:nvPr/>
          </p:nvSpPr>
          <p:spPr>
            <a:xfrm>
              <a:off x="4854075" y="2539100"/>
              <a:ext cx="26075" cy="35875"/>
            </a:xfrm>
            <a:custGeom>
              <a:avLst/>
              <a:gdLst/>
              <a:ahLst/>
              <a:cxnLst/>
              <a:rect l="l" t="t" r="r" b="b"/>
              <a:pathLst>
                <a:path w="1043" h="1435" extrusionOk="0">
                  <a:moveTo>
                    <a:pt x="326" y="1"/>
                  </a:moveTo>
                  <a:cubicBezTo>
                    <a:pt x="152" y="1"/>
                    <a:pt x="1" y="234"/>
                    <a:pt x="177" y="388"/>
                  </a:cubicBezTo>
                  <a:lnTo>
                    <a:pt x="516" y="720"/>
                  </a:lnTo>
                  <a:lnTo>
                    <a:pt x="177" y="1059"/>
                  </a:lnTo>
                  <a:cubicBezTo>
                    <a:pt x="21" y="1215"/>
                    <a:pt x="165" y="1435"/>
                    <a:pt x="336" y="1435"/>
                  </a:cubicBezTo>
                  <a:cubicBezTo>
                    <a:pt x="386" y="1435"/>
                    <a:pt x="439" y="1415"/>
                    <a:pt x="487" y="1369"/>
                  </a:cubicBezTo>
                  <a:lnTo>
                    <a:pt x="977" y="886"/>
                  </a:lnTo>
                  <a:cubicBezTo>
                    <a:pt x="1020" y="843"/>
                    <a:pt x="1042" y="785"/>
                    <a:pt x="1042" y="720"/>
                  </a:cubicBezTo>
                  <a:cubicBezTo>
                    <a:pt x="1042" y="662"/>
                    <a:pt x="1013" y="605"/>
                    <a:pt x="977" y="561"/>
                  </a:cubicBezTo>
                  <a:lnTo>
                    <a:pt x="487" y="78"/>
                  </a:lnTo>
                  <a:cubicBezTo>
                    <a:pt x="437" y="23"/>
                    <a:pt x="380" y="1"/>
                    <a:pt x="326"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6824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5785" y="1660566"/>
            <a:ext cx="4488997" cy="572700"/>
          </a:xfrm>
        </p:spPr>
        <p:txBody>
          <a:bodyPr/>
          <a:lstStyle/>
          <a:p>
            <a:r>
              <a:rPr lang="en" sz="7200" dirty="0">
                <a:latin typeface="Times New Roman" panose="02020603050405020304" pitchFamily="18" charset="0"/>
                <a:cs typeface="Times New Roman" panose="02020603050405020304" pitchFamily="18" charset="0"/>
              </a:rPr>
              <a:t>Thanks!</a:t>
            </a:r>
            <a:endParaRPr lang="en-US" sz="7200" dirty="0">
              <a:latin typeface="Times New Roman" panose="02020603050405020304" pitchFamily="18" charset="0"/>
              <a:cs typeface="Times New Roman" panose="02020603050405020304" pitchFamily="18" charset="0"/>
            </a:endParaRPr>
          </a:p>
        </p:txBody>
      </p:sp>
      <p:sp>
        <p:nvSpPr>
          <p:cNvPr id="12" name="Google Shape;473;p37"/>
          <p:cNvSpPr/>
          <p:nvPr/>
        </p:nvSpPr>
        <p:spPr>
          <a:xfrm rot="-390018">
            <a:off x="5773515" y="947164"/>
            <a:ext cx="1293283" cy="1216809"/>
          </a:xfrm>
          <a:custGeom>
            <a:avLst/>
            <a:gdLst/>
            <a:ahLst/>
            <a:cxnLst/>
            <a:rect l="l" t="t" r="r" b="b"/>
            <a:pathLst>
              <a:path w="14774" h="13900" extrusionOk="0">
                <a:moveTo>
                  <a:pt x="7387" y="0"/>
                </a:moveTo>
                <a:cubicBezTo>
                  <a:pt x="6541" y="0"/>
                  <a:pt x="5695" y="437"/>
                  <a:pt x="5053" y="1311"/>
                </a:cubicBezTo>
                <a:cubicBezTo>
                  <a:pt x="4855" y="1281"/>
                  <a:pt x="4663" y="1267"/>
                  <a:pt x="4476" y="1267"/>
                </a:cubicBezTo>
                <a:cubicBezTo>
                  <a:pt x="2646" y="1267"/>
                  <a:pt x="1454" y="2669"/>
                  <a:pt x="1748" y="4616"/>
                </a:cubicBezTo>
                <a:cubicBezTo>
                  <a:pt x="1" y="5899"/>
                  <a:pt x="1" y="8001"/>
                  <a:pt x="1748" y="9284"/>
                </a:cubicBezTo>
                <a:cubicBezTo>
                  <a:pt x="1454" y="11235"/>
                  <a:pt x="2645" y="12633"/>
                  <a:pt x="4475" y="12633"/>
                </a:cubicBezTo>
                <a:cubicBezTo>
                  <a:pt x="4661" y="12633"/>
                  <a:pt x="4855" y="12619"/>
                  <a:pt x="5053" y="12589"/>
                </a:cubicBezTo>
                <a:cubicBezTo>
                  <a:pt x="5695" y="13463"/>
                  <a:pt x="6540" y="13899"/>
                  <a:pt x="7385" y="13899"/>
                </a:cubicBezTo>
                <a:cubicBezTo>
                  <a:pt x="8230" y="13899"/>
                  <a:pt x="9077" y="13463"/>
                  <a:pt x="9721" y="12589"/>
                </a:cubicBezTo>
                <a:cubicBezTo>
                  <a:pt x="9919" y="12619"/>
                  <a:pt x="10112" y="12633"/>
                  <a:pt x="10298" y="12633"/>
                </a:cubicBezTo>
                <a:cubicBezTo>
                  <a:pt x="12125" y="12633"/>
                  <a:pt x="13320" y="11235"/>
                  <a:pt x="13026" y="9284"/>
                </a:cubicBezTo>
                <a:cubicBezTo>
                  <a:pt x="14774" y="8001"/>
                  <a:pt x="14774" y="5905"/>
                  <a:pt x="13026" y="4616"/>
                </a:cubicBezTo>
                <a:cubicBezTo>
                  <a:pt x="13320" y="2669"/>
                  <a:pt x="12124" y="1267"/>
                  <a:pt x="10297" y="1267"/>
                </a:cubicBezTo>
                <a:cubicBezTo>
                  <a:pt x="10111" y="1267"/>
                  <a:pt x="9919" y="1281"/>
                  <a:pt x="9721" y="1311"/>
                </a:cubicBezTo>
                <a:cubicBezTo>
                  <a:pt x="9080" y="437"/>
                  <a:pt x="8233" y="0"/>
                  <a:pt x="73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474;p37"/>
          <p:cNvGrpSpPr/>
          <p:nvPr/>
        </p:nvGrpSpPr>
        <p:grpSpPr>
          <a:xfrm>
            <a:off x="6166782" y="1302797"/>
            <a:ext cx="506748" cy="505539"/>
            <a:chOff x="9056509" y="1728854"/>
            <a:chExt cx="506748" cy="505539"/>
          </a:xfrm>
        </p:grpSpPr>
        <p:sp>
          <p:nvSpPr>
            <p:cNvPr id="15" name="Google Shape;475;p37"/>
            <p:cNvSpPr/>
            <p:nvPr/>
          </p:nvSpPr>
          <p:spPr>
            <a:xfrm>
              <a:off x="9056509" y="1906095"/>
              <a:ext cx="332326" cy="328298"/>
            </a:xfrm>
            <a:custGeom>
              <a:avLst/>
              <a:gdLst/>
              <a:ahLst/>
              <a:cxnLst/>
              <a:rect l="l" t="t" r="r" b="b"/>
              <a:pathLst>
                <a:path w="6600" h="6520" extrusionOk="0">
                  <a:moveTo>
                    <a:pt x="6251" y="1"/>
                  </a:moveTo>
                  <a:cubicBezTo>
                    <a:pt x="6219" y="1"/>
                    <a:pt x="6186" y="6"/>
                    <a:pt x="6153" y="17"/>
                  </a:cubicBezTo>
                  <a:lnTo>
                    <a:pt x="868" y="1869"/>
                  </a:lnTo>
                  <a:cubicBezTo>
                    <a:pt x="636" y="1948"/>
                    <a:pt x="606" y="2272"/>
                    <a:pt x="820" y="2400"/>
                  </a:cubicBezTo>
                  <a:lnTo>
                    <a:pt x="1785" y="2968"/>
                  </a:lnTo>
                  <a:lnTo>
                    <a:pt x="111" y="4636"/>
                  </a:lnTo>
                  <a:cubicBezTo>
                    <a:pt x="1" y="4752"/>
                    <a:pt x="1" y="4942"/>
                    <a:pt x="111" y="5052"/>
                  </a:cubicBezTo>
                  <a:lnTo>
                    <a:pt x="1492" y="6432"/>
                  </a:lnTo>
                  <a:cubicBezTo>
                    <a:pt x="1550" y="6490"/>
                    <a:pt x="1624" y="6519"/>
                    <a:pt x="1699" y="6519"/>
                  </a:cubicBezTo>
                  <a:cubicBezTo>
                    <a:pt x="1774" y="6519"/>
                    <a:pt x="1849" y="6490"/>
                    <a:pt x="1907" y="6432"/>
                  </a:cubicBezTo>
                  <a:lnTo>
                    <a:pt x="3575" y="4765"/>
                  </a:lnTo>
                  <a:lnTo>
                    <a:pt x="4149" y="5730"/>
                  </a:lnTo>
                  <a:cubicBezTo>
                    <a:pt x="4207" y="5827"/>
                    <a:pt x="4304" y="5873"/>
                    <a:pt x="4401" y="5873"/>
                  </a:cubicBezTo>
                  <a:cubicBezTo>
                    <a:pt x="4518" y="5873"/>
                    <a:pt x="4634" y="5805"/>
                    <a:pt x="4681" y="5675"/>
                  </a:cubicBezTo>
                  <a:lnTo>
                    <a:pt x="6526" y="390"/>
                  </a:lnTo>
                  <a:lnTo>
                    <a:pt x="6532" y="390"/>
                  </a:lnTo>
                  <a:cubicBezTo>
                    <a:pt x="6600" y="191"/>
                    <a:pt x="6443" y="1"/>
                    <a:pt x="6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6;p37"/>
            <p:cNvSpPr/>
            <p:nvPr/>
          </p:nvSpPr>
          <p:spPr>
            <a:xfrm>
              <a:off x="9367838" y="1728854"/>
              <a:ext cx="29909" cy="88318"/>
            </a:xfrm>
            <a:custGeom>
              <a:avLst/>
              <a:gdLst/>
              <a:ahLst/>
              <a:cxnLst/>
              <a:rect l="l" t="t" r="r" b="b"/>
              <a:pathLst>
                <a:path w="594" h="1754" extrusionOk="0">
                  <a:moveTo>
                    <a:pt x="300" y="0"/>
                  </a:moveTo>
                  <a:cubicBezTo>
                    <a:pt x="135" y="0"/>
                    <a:pt x="1" y="135"/>
                    <a:pt x="1" y="293"/>
                  </a:cubicBezTo>
                  <a:lnTo>
                    <a:pt x="1" y="1460"/>
                  </a:lnTo>
                  <a:cubicBezTo>
                    <a:pt x="1" y="1619"/>
                    <a:pt x="135" y="1754"/>
                    <a:pt x="300" y="1754"/>
                  </a:cubicBezTo>
                  <a:cubicBezTo>
                    <a:pt x="459" y="1754"/>
                    <a:pt x="593" y="1619"/>
                    <a:pt x="593" y="1460"/>
                  </a:cubicBezTo>
                  <a:lnTo>
                    <a:pt x="593" y="293"/>
                  </a:lnTo>
                  <a:cubicBezTo>
                    <a:pt x="593" y="135"/>
                    <a:pt x="459"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7;p37"/>
            <p:cNvSpPr/>
            <p:nvPr/>
          </p:nvSpPr>
          <p:spPr>
            <a:xfrm>
              <a:off x="9475190" y="1894665"/>
              <a:ext cx="88067" cy="29557"/>
            </a:xfrm>
            <a:custGeom>
              <a:avLst/>
              <a:gdLst/>
              <a:ahLst/>
              <a:cxnLst/>
              <a:rect l="l" t="t" r="r" b="b"/>
              <a:pathLst>
                <a:path w="1749" h="587" extrusionOk="0">
                  <a:moveTo>
                    <a:pt x="294" y="0"/>
                  </a:moveTo>
                  <a:cubicBezTo>
                    <a:pt x="129" y="0"/>
                    <a:pt x="1" y="128"/>
                    <a:pt x="1" y="293"/>
                  </a:cubicBezTo>
                  <a:cubicBezTo>
                    <a:pt x="1" y="458"/>
                    <a:pt x="129" y="587"/>
                    <a:pt x="294" y="587"/>
                  </a:cubicBezTo>
                  <a:lnTo>
                    <a:pt x="1455" y="587"/>
                  </a:lnTo>
                  <a:cubicBezTo>
                    <a:pt x="1620" y="587"/>
                    <a:pt x="1748" y="458"/>
                    <a:pt x="1748" y="293"/>
                  </a:cubicBezTo>
                  <a:cubicBezTo>
                    <a:pt x="1748" y="128"/>
                    <a:pt x="1620" y="0"/>
                    <a:pt x="14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8;p37"/>
            <p:cNvSpPr/>
            <p:nvPr/>
          </p:nvSpPr>
          <p:spPr>
            <a:xfrm>
              <a:off x="9244475" y="1779206"/>
              <a:ext cx="74220" cy="71249"/>
            </a:xfrm>
            <a:custGeom>
              <a:avLst/>
              <a:gdLst/>
              <a:ahLst/>
              <a:cxnLst/>
              <a:rect l="l" t="t" r="r" b="b"/>
              <a:pathLst>
                <a:path w="1474" h="1415" extrusionOk="0">
                  <a:moveTo>
                    <a:pt x="327" y="1"/>
                  </a:moveTo>
                  <a:cubicBezTo>
                    <a:pt x="251" y="1"/>
                    <a:pt x="175" y="30"/>
                    <a:pt x="117" y="88"/>
                  </a:cubicBezTo>
                  <a:cubicBezTo>
                    <a:pt x="1" y="204"/>
                    <a:pt x="1" y="387"/>
                    <a:pt x="117" y="503"/>
                  </a:cubicBezTo>
                  <a:lnTo>
                    <a:pt x="942" y="1328"/>
                  </a:lnTo>
                  <a:cubicBezTo>
                    <a:pt x="997" y="1386"/>
                    <a:pt x="1071" y="1415"/>
                    <a:pt x="1147" y="1415"/>
                  </a:cubicBezTo>
                  <a:cubicBezTo>
                    <a:pt x="1223" y="1415"/>
                    <a:pt x="1299" y="1386"/>
                    <a:pt x="1357" y="1328"/>
                  </a:cubicBezTo>
                  <a:cubicBezTo>
                    <a:pt x="1473" y="1212"/>
                    <a:pt x="1473" y="1028"/>
                    <a:pt x="1357" y="912"/>
                  </a:cubicBezTo>
                  <a:lnTo>
                    <a:pt x="532" y="88"/>
                  </a:lnTo>
                  <a:cubicBezTo>
                    <a:pt x="477" y="30"/>
                    <a:pt x="402"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9;p37"/>
            <p:cNvSpPr/>
            <p:nvPr/>
          </p:nvSpPr>
          <p:spPr>
            <a:xfrm>
              <a:off x="9440447" y="1776739"/>
              <a:ext cx="73867" cy="70947"/>
            </a:xfrm>
            <a:custGeom>
              <a:avLst/>
              <a:gdLst/>
              <a:ahLst/>
              <a:cxnLst/>
              <a:rect l="l" t="t" r="r" b="b"/>
              <a:pathLst>
                <a:path w="1467" h="1409" extrusionOk="0">
                  <a:moveTo>
                    <a:pt x="1143" y="1"/>
                  </a:moveTo>
                  <a:cubicBezTo>
                    <a:pt x="1068" y="1"/>
                    <a:pt x="993" y="30"/>
                    <a:pt x="935" y="88"/>
                  </a:cubicBezTo>
                  <a:lnTo>
                    <a:pt x="110" y="906"/>
                  </a:lnTo>
                  <a:cubicBezTo>
                    <a:pt x="0" y="1022"/>
                    <a:pt x="0" y="1206"/>
                    <a:pt x="110" y="1322"/>
                  </a:cubicBezTo>
                  <a:cubicBezTo>
                    <a:pt x="168" y="1380"/>
                    <a:pt x="245" y="1409"/>
                    <a:pt x="321" y="1409"/>
                  </a:cubicBezTo>
                  <a:cubicBezTo>
                    <a:pt x="398" y="1409"/>
                    <a:pt x="474" y="1380"/>
                    <a:pt x="532" y="1322"/>
                  </a:cubicBezTo>
                  <a:lnTo>
                    <a:pt x="1351" y="503"/>
                  </a:lnTo>
                  <a:cubicBezTo>
                    <a:pt x="1467" y="387"/>
                    <a:pt x="1467" y="204"/>
                    <a:pt x="1351" y="88"/>
                  </a:cubicBezTo>
                  <a:cubicBezTo>
                    <a:pt x="1293" y="30"/>
                    <a:pt x="1218" y="1"/>
                    <a:pt x="1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0;p37"/>
            <p:cNvSpPr/>
            <p:nvPr/>
          </p:nvSpPr>
          <p:spPr>
            <a:xfrm>
              <a:off x="9440145" y="1975380"/>
              <a:ext cx="73867" cy="71047"/>
            </a:xfrm>
            <a:custGeom>
              <a:avLst/>
              <a:gdLst/>
              <a:ahLst/>
              <a:cxnLst/>
              <a:rect l="l" t="t" r="r" b="b"/>
              <a:pathLst>
                <a:path w="1467" h="1411" extrusionOk="0">
                  <a:moveTo>
                    <a:pt x="324" y="1"/>
                  </a:moveTo>
                  <a:cubicBezTo>
                    <a:pt x="249" y="1"/>
                    <a:pt x="174" y="28"/>
                    <a:pt x="116" y="83"/>
                  </a:cubicBezTo>
                  <a:cubicBezTo>
                    <a:pt x="0" y="199"/>
                    <a:pt x="0" y="389"/>
                    <a:pt x="116" y="505"/>
                  </a:cubicBezTo>
                  <a:lnTo>
                    <a:pt x="935" y="1324"/>
                  </a:lnTo>
                  <a:cubicBezTo>
                    <a:pt x="993" y="1382"/>
                    <a:pt x="1068" y="1411"/>
                    <a:pt x="1143" y="1411"/>
                  </a:cubicBezTo>
                  <a:cubicBezTo>
                    <a:pt x="1218" y="1411"/>
                    <a:pt x="1292" y="1382"/>
                    <a:pt x="1351" y="1324"/>
                  </a:cubicBezTo>
                  <a:cubicBezTo>
                    <a:pt x="1467" y="1207"/>
                    <a:pt x="1467" y="1024"/>
                    <a:pt x="1351" y="908"/>
                  </a:cubicBezTo>
                  <a:lnTo>
                    <a:pt x="532" y="83"/>
                  </a:lnTo>
                  <a:cubicBezTo>
                    <a:pt x="474" y="28"/>
                    <a:pt x="399" y="1"/>
                    <a:pt x="3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3"/>
          <a:stretch>
            <a:fillRect/>
          </a:stretch>
        </p:blipFill>
        <p:spPr>
          <a:xfrm>
            <a:off x="-793" y="4637488"/>
            <a:ext cx="9144793" cy="506012"/>
          </a:xfrm>
          <a:prstGeom prst="rect">
            <a:avLst/>
          </a:prstGeom>
        </p:spPr>
      </p:pic>
      <p:pic>
        <p:nvPicPr>
          <p:cNvPr id="22" name="Picture 21">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6427041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pSp>
        <p:nvGrpSpPr>
          <p:cNvPr id="144" name="Google Shape;144;p25"/>
          <p:cNvGrpSpPr/>
          <p:nvPr/>
        </p:nvGrpSpPr>
        <p:grpSpPr>
          <a:xfrm rot="-293831">
            <a:off x="6833358" y="3046757"/>
            <a:ext cx="525629" cy="525629"/>
            <a:chOff x="839887" y="833033"/>
            <a:chExt cx="512236" cy="512236"/>
          </a:xfrm>
        </p:grpSpPr>
        <p:sp>
          <p:nvSpPr>
            <p:cNvPr id="145" name="Google Shape;145;p25"/>
            <p:cNvSpPr/>
            <p:nvPr/>
          </p:nvSpPr>
          <p:spPr>
            <a:xfrm>
              <a:off x="1095829" y="908108"/>
              <a:ext cx="30161" cy="29859"/>
            </a:xfrm>
            <a:custGeom>
              <a:avLst/>
              <a:gdLst/>
              <a:ahLst/>
              <a:cxnLst/>
              <a:rect l="l" t="t" r="r" b="b"/>
              <a:pathLst>
                <a:path w="599" h="593" extrusionOk="0">
                  <a:moveTo>
                    <a:pt x="300" y="0"/>
                  </a:moveTo>
                  <a:cubicBezTo>
                    <a:pt x="135" y="0"/>
                    <a:pt x="0" y="135"/>
                    <a:pt x="0" y="300"/>
                  </a:cubicBezTo>
                  <a:cubicBezTo>
                    <a:pt x="0" y="458"/>
                    <a:pt x="135" y="593"/>
                    <a:pt x="300" y="593"/>
                  </a:cubicBezTo>
                  <a:cubicBezTo>
                    <a:pt x="464" y="593"/>
                    <a:pt x="599" y="458"/>
                    <a:pt x="599" y="300"/>
                  </a:cubicBezTo>
                  <a:cubicBezTo>
                    <a:pt x="599" y="135"/>
                    <a:pt x="464" y="0"/>
                    <a:pt x="3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5"/>
            <p:cNvSpPr/>
            <p:nvPr/>
          </p:nvSpPr>
          <p:spPr>
            <a:xfrm>
              <a:off x="1020753" y="833033"/>
              <a:ext cx="180312" cy="180010"/>
            </a:xfrm>
            <a:custGeom>
              <a:avLst/>
              <a:gdLst/>
              <a:ahLst/>
              <a:cxnLst/>
              <a:rect l="l" t="t" r="r" b="b"/>
              <a:pathLst>
                <a:path w="3581" h="3575" extrusionOk="0">
                  <a:moveTo>
                    <a:pt x="1791" y="892"/>
                  </a:moveTo>
                  <a:cubicBezTo>
                    <a:pt x="2285" y="892"/>
                    <a:pt x="2683" y="1296"/>
                    <a:pt x="2683" y="1784"/>
                  </a:cubicBezTo>
                  <a:cubicBezTo>
                    <a:pt x="2683" y="2279"/>
                    <a:pt x="2285" y="2683"/>
                    <a:pt x="1791" y="2683"/>
                  </a:cubicBezTo>
                  <a:cubicBezTo>
                    <a:pt x="1296" y="2683"/>
                    <a:pt x="899" y="2279"/>
                    <a:pt x="899" y="1784"/>
                  </a:cubicBezTo>
                  <a:cubicBezTo>
                    <a:pt x="899" y="1296"/>
                    <a:pt x="1296" y="892"/>
                    <a:pt x="1791" y="892"/>
                  </a:cubicBezTo>
                  <a:close/>
                  <a:moveTo>
                    <a:pt x="1791" y="0"/>
                  </a:moveTo>
                  <a:cubicBezTo>
                    <a:pt x="807" y="0"/>
                    <a:pt x="0" y="801"/>
                    <a:pt x="0" y="1784"/>
                  </a:cubicBezTo>
                  <a:cubicBezTo>
                    <a:pt x="0" y="2774"/>
                    <a:pt x="807" y="3575"/>
                    <a:pt x="1791" y="3575"/>
                  </a:cubicBezTo>
                  <a:cubicBezTo>
                    <a:pt x="2774" y="3575"/>
                    <a:pt x="3581" y="2774"/>
                    <a:pt x="3581" y="1784"/>
                  </a:cubicBezTo>
                  <a:cubicBezTo>
                    <a:pt x="3581" y="801"/>
                    <a:pt x="2774" y="0"/>
                    <a:pt x="1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5"/>
            <p:cNvSpPr/>
            <p:nvPr/>
          </p:nvSpPr>
          <p:spPr>
            <a:xfrm>
              <a:off x="839887" y="965711"/>
              <a:ext cx="512236" cy="379557"/>
            </a:xfrm>
            <a:custGeom>
              <a:avLst/>
              <a:gdLst/>
              <a:ahLst/>
              <a:cxnLst/>
              <a:rect l="l" t="t" r="r" b="b"/>
              <a:pathLst>
                <a:path w="10173" h="7538" extrusionOk="0">
                  <a:moveTo>
                    <a:pt x="7173" y="2730"/>
                  </a:moveTo>
                  <a:cubicBezTo>
                    <a:pt x="7338" y="2730"/>
                    <a:pt x="7472" y="2864"/>
                    <a:pt x="7472" y="3029"/>
                  </a:cubicBezTo>
                  <a:cubicBezTo>
                    <a:pt x="7472" y="3194"/>
                    <a:pt x="7338" y="3328"/>
                    <a:pt x="7173" y="3328"/>
                  </a:cubicBezTo>
                  <a:cubicBezTo>
                    <a:pt x="7008" y="3328"/>
                    <a:pt x="6873" y="3194"/>
                    <a:pt x="6873" y="3029"/>
                  </a:cubicBezTo>
                  <a:cubicBezTo>
                    <a:pt x="6873" y="2864"/>
                    <a:pt x="7008" y="2730"/>
                    <a:pt x="7173" y="2730"/>
                  </a:cubicBezTo>
                  <a:close/>
                  <a:moveTo>
                    <a:pt x="8427" y="1"/>
                  </a:moveTo>
                  <a:cubicBezTo>
                    <a:pt x="8205" y="1"/>
                    <a:pt x="7981" y="52"/>
                    <a:pt x="7771" y="158"/>
                  </a:cubicBezTo>
                  <a:lnTo>
                    <a:pt x="7551" y="267"/>
                  </a:lnTo>
                  <a:cubicBezTo>
                    <a:pt x="7533" y="255"/>
                    <a:pt x="7509" y="249"/>
                    <a:pt x="7490" y="243"/>
                  </a:cubicBezTo>
                  <a:cubicBezTo>
                    <a:pt x="7350" y="512"/>
                    <a:pt x="7160" y="756"/>
                    <a:pt x="6928" y="952"/>
                  </a:cubicBezTo>
                  <a:cubicBezTo>
                    <a:pt x="7069" y="982"/>
                    <a:pt x="7173" y="1092"/>
                    <a:pt x="7173" y="1239"/>
                  </a:cubicBezTo>
                  <a:cubicBezTo>
                    <a:pt x="7173" y="1404"/>
                    <a:pt x="7038" y="1538"/>
                    <a:pt x="6873" y="1538"/>
                  </a:cubicBezTo>
                  <a:lnTo>
                    <a:pt x="3892" y="1538"/>
                  </a:lnTo>
                  <a:cubicBezTo>
                    <a:pt x="3727" y="1538"/>
                    <a:pt x="3592" y="1404"/>
                    <a:pt x="3592" y="1239"/>
                  </a:cubicBezTo>
                  <a:cubicBezTo>
                    <a:pt x="3592" y="1092"/>
                    <a:pt x="3702" y="976"/>
                    <a:pt x="3837" y="952"/>
                  </a:cubicBezTo>
                  <a:cubicBezTo>
                    <a:pt x="3611" y="756"/>
                    <a:pt x="3415" y="512"/>
                    <a:pt x="3275" y="243"/>
                  </a:cubicBezTo>
                  <a:cubicBezTo>
                    <a:pt x="2028" y="872"/>
                    <a:pt x="1240" y="2015"/>
                    <a:pt x="1216" y="3273"/>
                  </a:cubicBezTo>
                  <a:cubicBezTo>
                    <a:pt x="868" y="3151"/>
                    <a:pt x="593" y="2821"/>
                    <a:pt x="593" y="2430"/>
                  </a:cubicBezTo>
                  <a:cubicBezTo>
                    <a:pt x="593" y="2265"/>
                    <a:pt x="464" y="2131"/>
                    <a:pt x="300" y="2131"/>
                  </a:cubicBezTo>
                  <a:cubicBezTo>
                    <a:pt x="135" y="2131"/>
                    <a:pt x="0" y="2265"/>
                    <a:pt x="0" y="2430"/>
                  </a:cubicBezTo>
                  <a:cubicBezTo>
                    <a:pt x="0" y="3169"/>
                    <a:pt x="562" y="3780"/>
                    <a:pt x="1271" y="3896"/>
                  </a:cubicBezTo>
                  <a:cubicBezTo>
                    <a:pt x="1430" y="4740"/>
                    <a:pt x="1925" y="5546"/>
                    <a:pt x="2701" y="6102"/>
                  </a:cubicBezTo>
                  <a:lnTo>
                    <a:pt x="2701" y="6646"/>
                  </a:lnTo>
                  <a:cubicBezTo>
                    <a:pt x="2701" y="7134"/>
                    <a:pt x="3104" y="7538"/>
                    <a:pt x="3599" y="7538"/>
                  </a:cubicBezTo>
                  <a:cubicBezTo>
                    <a:pt x="4026" y="7538"/>
                    <a:pt x="4387" y="7232"/>
                    <a:pt x="4472" y="6829"/>
                  </a:cubicBezTo>
                  <a:cubicBezTo>
                    <a:pt x="4741" y="6902"/>
                    <a:pt x="5062" y="6939"/>
                    <a:pt x="5383" y="6939"/>
                  </a:cubicBezTo>
                  <a:cubicBezTo>
                    <a:pt x="5703" y="6939"/>
                    <a:pt x="6024" y="6902"/>
                    <a:pt x="6293" y="6829"/>
                  </a:cubicBezTo>
                  <a:cubicBezTo>
                    <a:pt x="6323" y="7000"/>
                    <a:pt x="6409" y="7153"/>
                    <a:pt x="6531" y="7281"/>
                  </a:cubicBezTo>
                  <a:cubicBezTo>
                    <a:pt x="6696" y="7446"/>
                    <a:pt x="6922" y="7538"/>
                    <a:pt x="7173" y="7538"/>
                  </a:cubicBezTo>
                  <a:cubicBezTo>
                    <a:pt x="7661" y="7538"/>
                    <a:pt x="8065" y="7134"/>
                    <a:pt x="8065" y="6646"/>
                  </a:cubicBezTo>
                  <a:lnTo>
                    <a:pt x="8071" y="6188"/>
                  </a:lnTo>
                  <a:cubicBezTo>
                    <a:pt x="8413" y="5906"/>
                    <a:pt x="8700" y="5509"/>
                    <a:pt x="8902" y="5112"/>
                  </a:cubicBezTo>
                  <a:lnTo>
                    <a:pt x="9256" y="5112"/>
                  </a:lnTo>
                  <a:cubicBezTo>
                    <a:pt x="9751" y="5112"/>
                    <a:pt x="10172" y="4709"/>
                    <a:pt x="10172" y="4220"/>
                  </a:cubicBezTo>
                  <a:lnTo>
                    <a:pt x="10172" y="3622"/>
                  </a:lnTo>
                  <a:cubicBezTo>
                    <a:pt x="10172" y="3133"/>
                    <a:pt x="9751" y="2730"/>
                    <a:pt x="9256" y="2730"/>
                  </a:cubicBezTo>
                  <a:lnTo>
                    <a:pt x="9122" y="2730"/>
                  </a:lnTo>
                  <a:cubicBezTo>
                    <a:pt x="9024" y="2387"/>
                    <a:pt x="8877" y="2070"/>
                    <a:pt x="8682" y="1783"/>
                  </a:cubicBezTo>
                  <a:lnTo>
                    <a:pt x="9482" y="836"/>
                  </a:lnTo>
                  <a:cubicBezTo>
                    <a:pt x="9586" y="720"/>
                    <a:pt x="9580" y="542"/>
                    <a:pt x="9470" y="432"/>
                  </a:cubicBezTo>
                  <a:cubicBezTo>
                    <a:pt x="9184" y="151"/>
                    <a:pt x="8808"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25"/>
          <p:cNvSpPr txBox="1">
            <a:spLocks noGrp="1"/>
          </p:cNvSpPr>
          <p:nvPr>
            <p:ph type="ctrTitle"/>
          </p:nvPr>
        </p:nvSpPr>
        <p:spPr>
          <a:xfrm>
            <a:off x="439201" y="492122"/>
            <a:ext cx="4212000" cy="1892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latin typeface="Times New Roman" panose="02020603050405020304" pitchFamily="18" charset="0"/>
                <a:cs typeface="Times New Roman" panose="02020603050405020304" pitchFamily="18" charset="0"/>
              </a:rPr>
              <a:t>INDUSTRIAL TRAINING </a:t>
            </a:r>
            <a:br>
              <a:rPr lang="en" sz="4000" dirty="0">
                <a:latin typeface="Times New Roman" panose="02020603050405020304" pitchFamily="18" charset="0"/>
                <a:cs typeface="Times New Roman" panose="02020603050405020304" pitchFamily="18" charset="0"/>
              </a:rPr>
            </a:br>
            <a:r>
              <a:rPr lang="en" sz="4000" dirty="0">
                <a:latin typeface="Times New Roman" panose="02020603050405020304" pitchFamily="18" charset="0"/>
                <a:cs typeface="Times New Roman" panose="02020603050405020304" pitchFamily="18" charset="0"/>
              </a:rPr>
              <a:t>PRESENTATION</a:t>
            </a:r>
            <a:endParaRPr sz="4000" dirty="0">
              <a:latin typeface="Times New Roman" panose="02020603050405020304" pitchFamily="18" charset="0"/>
              <a:cs typeface="Times New Roman" panose="02020603050405020304" pitchFamily="18" charset="0"/>
            </a:endParaRPr>
          </a:p>
        </p:txBody>
      </p:sp>
      <p:sp>
        <p:nvSpPr>
          <p:cNvPr id="149" name="Google Shape;149;p25"/>
          <p:cNvSpPr txBox="1">
            <a:spLocks noGrp="1"/>
          </p:cNvSpPr>
          <p:nvPr>
            <p:ph type="subTitle" idx="1"/>
          </p:nvPr>
        </p:nvSpPr>
        <p:spPr>
          <a:xfrm>
            <a:off x="643270" y="2575052"/>
            <a:ext cx="2478300" cy="663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600" dirty="0">
                <a:latin typeface="Times New Roman" panose="02020603050405020304" pitchFamily="18" charset="0"/>
                <a:cs typeface="Times New Roman" panose="02020603050405020304" pitchFamily="18" charset="0"/>
              </a:rPr>
              <a:t>Presented By:</a:t>
            </a:r>
          </a:p>
          <a:p>
            <a:pPr marL="0" lvl="0" indent="0" algn="just" rtl="0">
              <a:spcBef>
                <a:spcPts val="0"/>
              </a:spcBef>
              <a:spcAft>
                <a:spcPts val="0"/>
              </a:spcAft>
              <a:buNone/>
            </a:pPr>
            <a:r>
              <a:rPr lang="en" sz="1600" dirty="0">
                <a:latin typeface="Times New Roman" panose="02020603050405020304" pitchFamily="18" charset="0"/>
                <a:cs typeface="Times New Roman" panose="02020603050405020304" pitchFamily="18" charset="0"/>
              </a:rPr>
              <a:t>Sakshi Ashok Gavade</a:t>
            </a:r>
          </a:p>
          <a:p>
            <a:pPr marL="0" lvl="0" indent="0" algn="just" rtl="0">
              <a:spcBef>
                <a:spcPts val="0"/>
              </a:spcBef>
              <a:spcAft>
                <a:spcPts val="0"/>
              </a:spcAft>
              <a:buNone/>
            </a:pPr>
            <a:r>
              <a:rPr lang="en" sz="1600" dirty="0">
                <a:latin typeface="Times New Roman" panose="02020603050405020304" pitchFamily="18" charset="0"/>
                <a:cs typeface="Times New Roman" panose="02020603050405020304" pitchFamily="18" charset="0"/>
              </a:rPr>
              <a:t>[2117400226]</a:t>
            </a:r>
          </a:p>
          <a:p>
            <a:pPr marL="0" lvl="0" indent="0" algn="just" rtl="0">
              <a:spcBef>
                <a:spcPts val="0"/>
              </a:spcBef>
              <a:spcAft>
                <a:spcPts val="0"/>
              </a:spcAft>
              <a:buNone/>
            </a:pPr>
            <a:r>
              <a:rPr lang="en" sz="1600" dirty="0">
                <a:latin typeface="Times New Roman" panose="02020603050405020304" pitchFamily="18" charset="0"/>
                <a:cs typeface="Times New Roman" panose="02020603050405020304" pitchFamily="18" charset="0"/>
              </a:rPr>
              <a:t>Topic:</a:t>
            </a:r>
          </a:p>
          <a:p>
            <a:pPr marL="0" lvl="0" indent="0" algn="just" rtl="0">
              <a:spcBef>
                <a:spcPts val="0"/>
              </a:spcBef>
              <a:spcAft>
                <a:spcPts val="0"/>
              </a:spcAft>
              <a:buNone/>
            </a:pPr>
            <a:r>
              <a:rPr lang="en" sz="1600" b="1" dirty="0">
                <a:latin typeface="Times New Roman" panose="02020603050405020304" pitchFamily="18" charset="0"/>
                <a:cs typeface="Times New Roman" panose="02020603050405020304" pitchFamily="18" charset="0"/>
              </a:rPr>
              <a:t>SMS Scam Detection</a:t>
            </a:r>
            <a:endParaRPr sz="1600" b="1" dirty="0">
              <a:latin typeface="Times New Roman" panose="02020603050405020304" pitchFamily="18" charset="0"/>
              <a:cs typeface="Times New Roman" panose="02020603050405020304" pitchFamily="18" charset="0"/>
            </a:endParaRPr>
          </a:p>
        </p:txBody>
      </p:sp>
      <p:grpSp>
        <p:nvGrpSpPr>
          <p:cNvPr id="156" name="Google Shape;156;p25"/>
          <p:cNvGrpSpPr/>
          <p:nvPr/>
        </p:nvGrpSpPr>
        <p:grpSpPr>
          <a:xfrm rot="552814">
            <a:off x="7687014" y="2230083"/>
            <a:ext cx="525677" cy="430968"/>
            <a:chOff x="-1342440" y="-671550"/>
            <a:chExt cx="512286" cy="419990"/>
          </a:xfrm>
        </p:grpSpPr>
        <p:sp>
          <p:nvSpPr>
            <p:cNvPr id="157" name="Google Shape;157;p25"/>
            <p:cNvSpPr/>
            <p:nvPr/>
          </p:nvSpPr>
          <p:spPr>
            <a:xfrm>
              <a:off x="-1342440" y="-521752"/>
              <a:ext cx="151108" cy="240332"/>
            </a:xfrm>
            <a:custGeom>
              <a:avLst/>
              <a:gdLst/>
              <a:ahLst/>
              <a:cxnLst/>
              <a:rect l="l" t="t" r="r" b="b"/>
              <a:pathLst>
                <a:path w="3001" h="4773" extrusionOk="0">
                  <a:moveTo>
                    <a:pt x="2109" y="2982"/>
                  </a:moveTo>
                  <a:cubicBezTo>
                    <a:pt x="2274" y="2982"/>
                    <a:pt x="2408" y="3116"/>
                    <a:pt x="2408" y="3281"/>
                  </a:cubicBezTo>
                  <a:cubicBezTo>
                    <a:pt x="2408" y="3446"/>
                    <a:pt x="2274" y="3581"/>
                    <a:pt x="2109" y="3581"/>
                  </a:cubicBezTo>
                  <a:cubicBezTo>
                    <a:pt x="1944" y="3581"/>
                    <a:pt x="1809" y="3446"/>
                    <a:pt x="1809" y="3281"/>
                  </a:cubicBezTo>
                  <a:cubicBezTo>
                    <a:pt x="1809" y="3116"/>
                    <a:pt x="1944" y="2982"/>
                    <a:pt x="2109" y="2982"/>
                  </a:cubicBezTo>
                  <a:close/>
                  <a:moveTo>
                    <a:pt x="300" y="1"/>
                  </a:moveTo>
                  <a:cubicBezTo>
                    <a:pt x="135" y="1"/>
                    <a:pt x="1" y="135"/>
                    <a:pt x="1" y="300"/>
                  </a:cubicBezTo>
                  <a:lnTo>
                    <a:pt x="1" y="4473"/>
                  </a:lnTo>
                  <a:cubicBezTo>
                    <a:pt x="1" y="4638"/>
                    <a:pt x="135" y="4772"/>
                    <a:pt x="300" y="4772"/>
                  </a:cubicBezTo>
                  <a:lnTo>
                    <a:pt x="3001" y="4772"/>
                  </a:lnTo>
                  <a:lnTo>
                    <a:pt x="3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5"/>
            <p:cNvSpPr/>
            <p:nvPr/>
          </p:nvSpPr>
          <p:spPr>
            <a:xfrm>
              <a:off x="-1161222" y="-671550"/>
              <a:ext cx="331068" cy="419990"/>
            </a:xfrm>
            <a:custGeom>
              <a:avLst/>
              <a:gdLst/>
              <a:ahLst/>
              <a:cxnLst/>
              <a:rect l="l" t="t" r="r" b="b"/>
              <a:pathLst>
                <a:path w="6575" h="8341" extrusionOk="0">
                  <a:moveTo>
                    <a:pt x="2682" y="0"/>
                  </a:moveTo>
                  <a:cubicBezTo>
                    <a:pt x="2517" y="0"/>
                    <a:pt x="2383" y="135"/>
                    <a:pt x="2383" y="294"/>
                  </a:cubicBezTo>
                  <a:cubicBezTo>
                    <a:pt x="2383" y="1131"/>
                    <a:pt x="2206" y="1839"/>
                    <a:pt x="1619" y="2511"/>
                  </a:cubicBezTo>
                  <a:cubicBezTo>
                    <a:pt x="1357" y="2805"/>
                    <a:pt x="966" y="2976"/>
                    <a:pt x="550" y="2976"/>
                  </a:cubicBezTo>
                  <a:lnTo>
                    <a:pt x="0" y="2976"/>
                  </a:lnTo>
                  <a:lnTo>
                    <a:pt x="0" y="7747"/>
                  </a:lnTo>
                  <a:cubicBezTo>
                    <a:pt x="349" y="7747"/>
                    <a:pt x="654" y="7771"/>
                    <a:pt x="1027" y="7875"/>
                  </a:cubicBezTo>
                  <a:lnTo>
                    <a:pt x="2065" y="8162"/>
                  </a:lnTo>
                  <a:cubicBezTo>
                    <a:pt x="2655" y="8325"/>
                    <a:pt x="3095" y="8341"/>
                    <a:pt x="3642" y="8341"/>
                  </a:cubicBezTo>
                  <a:cubicBezTo>
                    <a:pt x="3775" y="8341"/>
                    <a:pt x="3914" y="8340"/>
                    <a:pt x="4063" y="8340"/>
                  </a:cubicBezTo>
                  <a:lnTo>
                    <a:pt x="4937" y="8340"/>
                  </a:lnTo>
                  <a:cubicBezTo>
                    <a:pt x="5187" y="8340"/>
                    <a:pt x="5383" y="8138"/>
                    <a:pt x="5383" y="7894"/>
                  </a:cubicBezTo>
                  <a:cubicBezTo>
                    <a:pt x="5383" y="7649"/>
                    <a:pt x="5187" y="7448"/>
                    <a:pt x="4937" y="7448"/>
                  </a:cubicBezTo>
                  <a:lnTo>
                    <a:pt x="4472" y="7448"/>
                  </a:lnTo>
                  <a:cubicBezTo>
                    <a:pt x="4320" y="7448"/>
                    <a:pt x="4191" y="7326"/>
                    <a:pt x="4191" y="7167"/>
                  </a:cubicBezTo>
                  <a:lnTo>
                    <a:pt x="4191" y="7130"/>
                  </a:lnTo>
                  <a:cubicBezTo>
                    <a:pt x="4191" y="6977"/>
                    <a:pt x="4320" y="6849"/>
                    <a:pt x="4472" y="6849"/>
                  </a:cubicBezTo>
                  <a:lnTo>
                    <a:pt x="5535" y="6849"/>
                  </a:lnTo>
                  <a:cubicBezTo>
                    <a:pt x="5780" y="6849"/>
                    <a:pt x="5981" y="6653"/>
                    <a:pt x="5981" y="6403"/>
                  </a:cubicBezTo>
                  <a:cubicBezTo>
                    <a:pt x="5981" y="6159"/>
                    <a:pt x="5780" y="5957"/>
                    <a:pt x="5535" y="5957"/>
                  </a:cubicBezTo>
                  <a:lnTo>
                    <a:pt x="4472" y="5957"/>
                  </a:lnTo>
                  <a:cubicBezTo>
                    <a:pt x="4320" y="5957"/>
                    <a:pt x="4191" y="5835"/>
                    <a:pt x="4191" y="5676"/>
                  </a:cubicBezTo>
                  <a:lnTo>
                    <a:pt x="4191" y="5639"/>
                  </a:lnTo>
                  <a:cubicBezTo>
                    <a:pt x="4191" y="5487"/>
                    <a:pt x="4320" y="5358"/>
                    <a:pt x="4472" y="5358"/>
                  </a:cubicBezTo>
                  <a:lnTo>
                    <a:pt x="6128" y="5358"/>
                  </a:lnTo>
                  <a:cubicBezTo>
                    <a:pt x="6379" y="5358"/>
                    <a:pt x="6574" y="5163"/>
                    <a:pt x="6574" y="4912"/>
                  </a:cubicBezTo>
                  <a:cubicBezTo>
                    <a:pt x="6574" y="4668"/>
                    <a:pt x="6379" y="4466"/>
                    <a:pt x="6128" y="4466"/>
                  </a:cubicBezTo>
                  <a:lnTo>
                    <a:pt x="4472" y="4466"/>
                  </a:lnTo>
                  <a:cubicBezTo>
                    <a:pt x="4320" y="4466"/>
                    <a:pt x="4191" y="4344"/>
                    <a:pt x="4191" y="4191"/>
                  </a:cubicBezTo>
                  <a:cubicBezTo>
                    <a:pt x="4191" y="4014"/>
                    <a:pt x="4332" y="3874"/>
                    <a:pt x="4509" y="3874"/>
                  </a:cubicBezTo>
                  <a:lnTo>
                    <a:pt x="6128" y="3874"/>
                  </a:lnTo>
                  <a:cubicBezTo>
                    <a:pt x="6379" y="3874"/>
                    <a:pt x="6574" y="3672"/>
                    <a:pt x="6574" y="3428"/>
                  </a:cubicBezTo>
                  <a:cubicBezTo>
                    <a:pt x="6574" y="3177"/>
                    <a:pt x="6379" y="2976"/>
                    <a:pt x="6128" y="2976"/>
                  </a:cubicBezTo>
                  <a:lnTo>
                    <a:pt x="3574" y="2976"/>
                  </a:lnTo>
                  <a:lnTo>
                    <a:pt x="3574" y="892"/>
                  </a:lnTo>
                  <a:cubicBezTo>
                    <a:pt x="3574" y="397"/>
                    <a:pt x="3177" y="0"/>
                    <a:pt x="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25"/>
          <p:cNvGrpSpPr/>
          <p:nvPr/>
        </p:nvGrpSpPr>
        <p:grpSpPr>
          <a:xfrm rot="-710052">
            <a:off x="7686282" y="956352"/>
            <a:ext cx="527272" cy="525669"/>
            <a:chOff x="1300473" y="85822"/>
            <a:chExt cx="604433" cy="602595"/>
          </a:xfrm>
        </p:grpSpPr>
        <p:sp>
          <p:nvSpPr>
            <p:cNvPr id="161" name="Google Shape;161;p25"/>
            <p:cNvSpPr/>
            <p:nvPr/>
          </p:nvSpPr>
          <p:spPr>
            <a:xfrm>
              <a:off x="1518651" y="188635"/>
              <a:ext cx="282373" cy="282669"/>
            </a:xfrm>
            <a:custGeom>
              <a:avLst/>
              <a:gdLst/>
              <a:ahLst/>
              <a:cxnLst/>
              <a:rect l="l" t="t" r="r" b="b"/>
              <a:pathLst>
                <a:path w="4767" h="4772" extrusionOk="0">
                  <a:moveTo>
                    <a:pt x="3578" y="1496"/>
                  </a:moveTo>
                  <a:cubicBezTo>
                    <a:pt x="3654" y="1496"/>
                    <a:pt x="3731" y="1525"/>
                    <a:pt x="3789" y="1583"/>
                  </a:cubicBezTo>
                  <a:cubicBezTo>
                    <a:pt x="3905" y="1699"/>
                    <a:pt x="3905" y="1882"/>
                    <a:pt x="3789" y="2004"/>
                  </a:cubicBezTo>
                  <a:lnTo>
                    <a:pt x="2298" y="3489"/>
                  </a:lnTo>
                  <a:cubicBezTo>
                    <a:pt x="2237" y="3550"/>
                    <a:pt x="2164" y="3581"/>
                    <a:pt x="2084" y="3581"/>
                  </a:cubicBezTo>
                  <a:cubicBezTo>
                    <a:pt x="2011" y="3581"/>
                    <a:pt x="1931" y="3550"/>
                    <a:pt x="1876" y="3489"/>
                  </a:cubicBezTo>
                  <a:lnTo>
                    <a:pt x="978" y="2597"/>
                  </a:lnTo>
                  <a:cubicBezTo>
                    <a:pt x="862" y="2481"/>
                    <a:pt x="862" y="2292"/>
                    <a:pt x="978" y="2175"/>
                  </a:cubicBezTo>
                  <a:cubicBezTo>
                    <a:pt x="1036" y="2117"/>
                    <a:pt x="1113" y="2088"/>
                    <a:pt x="1189" y="2088"/>
                  </a:cubicBezTo>
                  <a:cubicBezTo>
                    <a:pt x="1265" y="2088"/>
                    <a:pt x="1342" y="2117"/>
                    <a:pt x="1400" y="2175"/>
                  </a:cubicBezTo>
                  <a:lnTo>
                    <a:pt x="2084" y="2860"/>
                  </a:lnTo>
                  <a:lnTo>
                    <a:pt x="3367" y="1583"/>
                  </a:lnTo>
                  <a:cubicBezTo>
                    <a:pt x="3425" y="1525"/>
                    <a:pt x="3501" y="1496"/>
                    <a:pt x="3578" y="1496"/>
                  </a:cubicBezTo>
                  <a:close/>
                  <a:moveTo>
                    <a:pt x="2383" y="1"/>
                  </a:moveTo>
                  <a:cubicBezTo>
                    <a:pt x="1070" y="1"/>
                    <a:pt x="1" y="1070"/>
                    <a:pt x="1" y="2389"/>
                  </a:cubicBezTo>
                  <a:cubicBezTo>
                    <a:pt x="1" y="3703"/>
                    <a:pt x="1070" y="4772"/>
                    <a:pt x="2383" y="4772"/>
                  </a:cubicBezTo>
                  <a:cubicBezTo>
                    <a:pt x="3697" y="4772"/>
                    <a:pt x="4766" y="3703"/>
                    <a:pt x="4766" y="2389"/>
                  </a:cubicBezTo>
                  <a:cubicBezTo>
                    <a:pt x="4766" y="1070"/>
                    <a:pt x="3697" y="1"/>
                    <a:pt x="2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 name="Google Shape;162;p25"/>
            <p:cNvGrpSpPr/>
            <p:nvPr/>
          </p:nvGrpSpPr>
          <p:grpSpPr>
            <a:xfrm>
              <a:off x="1300473" y="85822"/>
              <a:ext cx="604433" cy="602595"/>
              <a:chOff x="1300473" y="85822"/>
              <a:chExt cx="604433" cy="602595"/>
            </a:xfrm>
          </p:grpSpPr>
          <p:sp>
            <p:nvSpPr>
              <p:cNvPr id="163" name="Google Shape;163;p25"/>
              <p:cNvSpPr/>
              <p:nvPr/>
            </p:nvSpPr>
            <p:spPr>
              <a:xfrm>
                <a:off x="1300473" y="519716"/>
                <a:ext cx="170478" cy="168701"/>
              </a:xfrm>
              <a:custGeom>
                <a:avLst/>
                <a:gdLst/>
                <a:ahLst/>
                <a:cxnLst/>
                <a:rect l="l" t="t" r="r" b="b"/>
                <a:pathLst>
                  <a:path w="2878" h="2848" extrusionOk="0">
                    <a:moveTo>
                      <a:pt x="1613" y="1"/>
                    </a:moveTo>
                    <a:lnTo>
                      <a:pt x="117" y="1498"/>
                    </a:lnTo>
                    <a:lnTo>
                      <a:pt x="117" y="1491"/>
                    </a:lnTo>
                    <a:cubicBezTo>
                      <a:pt x="0" y="1608"/>
                      <a:pt x="0" y="1797"/>
                      <a:pt x="117" y="1913"/>
                    </a:cubicBezTo>
                    <a:lnTo>
                      <a:pt x="960" y="2756"/>
                    </a:lnTo>
                    <a:cubicBezTo>
                      <a:pt x="1021" y="2817"/>
                      <a:pt x="1094" y="2848"/>
                      <a:pt x="1173" y="2848"/>
                    </a:cubicBezTo>
                    <a:cubicBezTo>
                      <a:pt x="1247" y="2848"/>
                      <a:pt x="1326" y="2817"/>
                      <a:pt x="1381" y="2756"/>
                    </a:cubicBezTo>
                    <a:lnTo>
                      <a:pt x="2878" y="1265"/>
                    </a:lnTo>
                    <a:lnTo>
                      <a:pt x="16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5"/>
              <p:cNvSpPr/>
              <p:nvPr/>
            </p:nvSpPr>
            <p:spPr>
              <a:xfrm>
                <a:off x="1410471" y="85822"/>
                <a:ext cx="494435" cy="494020"/>
              </a:xfrm>
              <a:custGeom>
                <a:avLst/>
                <a:gdLst/>
                <a:ahLst/>
                <a:cxnLst/>
                <a:rect l="l" t="t" r="r" b="b"/>
                <a:pathLst>
                  <a:path w="8347" h="8340" extrusionOk="0">
                    <a:moveTo>
                      <a:pt x="4173" y="1192"/>
                    </a:moveTo>
                    <a:cubicBezTo>
                      <a:pt x="5817" y="1192"/>
                      <a:pt x="7155" y="2530"/>
                      <a:pt x="7155" y="4173"/>
                    </a:cubicBezTo>
                    <a:cubicBezTo>
                      <a:pt x="7155" y="5817"/>
                      <a:pt x="5817" y="7149"/>
                      <a:pt x="4173" y="7149"/>
                    </a:cubicBezTo>
                    <a:cubicBezTo>
                      <a:pt x="2530" y="7149"/>
                      <a:pt x="1192" y="5817"/>
                      <a:pt x="1192" y="4173"/>
                    </a:cubicBezTo>
                    <a:cubicBezTo>
                      <a:pt x="1192" y="2530"/>
                      <a:pt x="2530" y="1192"/>
                      <a:pt x="4173" y="1192"/>
                    </a:cubicBezTo>
                    <a:close/>
                    <a:moveTo>
                      <a:pt x="4173" y="1"/>
                    </a:moveTo>
                    <a:cubicBezTo>
                      <a:pt x="1876" y="1"/>
                      <a:pt x="1" y="1870"/>
                      <a:pt x="1" y="4173"/>
                    </a:cubicBezTo>
                    <a:cubicBezTo>
                      <a:pt x="1" y="4998"/>
                      <a:pt x="245" y="5768"/>
                      <a:pt x="667" y="6415"/>
                    </a:cubicBezTo>
                    <a:lnTo>
                      <a:pt x="178" y="6904"/>
                    </a:lnTo>
                    <a:lnTo>
                      <a:pt x="1443" y="8169"/>
                    </a:lnTo>
                    <a:lnTo>
                      <a:pt x="1925" y="7680"/>
                    </a:lnTo>
                    <a:cubicBezTo>
                      <a:pt x="2579" y="8096"/>
                      <a:pt x="3349" y="8340"/>
                      <a:pt x="4173" y="8340"/>
                    </a:cubicBezTo>
                    <a:cubicBezTo>
                      <a:pt x="6477" y="8340"/>
                      <a:pt x="8346" y="6470"/>
                      <a:pt x="8346" y="4173"/>
                    </a:cubicBezTo>
                    <a:cubicBezTo>
                      <a:pt x="8346" y="1870"/>
                      <a:pt x="6477" y="1"/>
                      <a:pt x="4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Round Diagonal Corner Rectangle 2"/>
          <p:cNvSpPr/>
          <p:nvPr/>
        </p:nvSpPr>
        <p:spPr>
          <a:xfrm>
            <a:off x="4843175" y="500284"/>
            <a:ext cx="4114120" cy="2964571"/>
          </a:xfrm>
          <a:prstGeom prst="round2Diag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4"/>
          <a:stretch>
            <a:fillRect/>
          </a:stretch>
        </p:blipFill>
        <p:spPr>
          <a:xfrm>
            <a:off x="1" y="4637488"/>
            <a:ext cx="9144793" cy="506012"/>
          </a:xfrm>
          <a:prstGeom prst="rect">
            <a:avLst/>
          </a:prstGeom>
        </p:spPr>
      </p:pic>
      <p:pic>
        <p:nvPicPr>
          <p:cNvPr id="33" name="Picture 32">
            <a:extLst>
              <a:ext uri="{FF2B5EF4-FFF2-40B4-BE49-F238E27FC236}">
                <a16:creationId xmlns:a16="http://schemas.microsoft.com/office/drawing/2014/main" id="{5C14299C-009B-543E-A7FC-28649D73669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3" name="Google Shape;233;p28"/>
          <p:cNvSpPr txBox="1">
            <a:spLocks noGrp="1"/>
          </p:cNvSpPr>
          <p:nvPr>
            <p:ph type="subTitle" idx="1"/>
          </p:nvPr>
        </p:nvSpPr>
        <p:spPr>
          <a:xfrm>
            <a:off x="585410" y="1343182"/>
            <a:ext cx="7781493" cy="375000"/>
          </a:xfrm>
          <a:prstGeom prst="rect">
            <a:avLst/>
          </a:prstGeom>
        </p:spPr>
        <p:txBody>
          <a:bodyPr spcFirstLastPara="1" wrap="square" lIns="91425" tIns="91425" rIns="91425" bIns="91425" anchor="t" anchorCtr="0">
            <a:noAutofit/>
          </a:bodyPr>
          <a:lstStyle/>
          <a:p>
            <a:pPr marL="285750" indent="-285750">
              <a:lnSpc>
                <a:spcPct val="150000"/>
              </a:lnSpc>
              <a:buFont typeface="Courier New" panose="02070309020205020404" pitchFamily="49" charset="0"/>
              <a:buChar char="o"/>
            </a:pPr>
            <a:r>
              <a:rPr lang="en-US" sz="1600" b="1" dirty="0">
                <a:latin typeface="Times New Roman" panose="02020603050405020304" pitchFamily="18" charset="0"/>
                <a:ea typeface="Inter Tight" panose="020B0604020202020204" charset="0"/>
                <a:cs typeface="Times New Roman" panose="02020603050405020304" pitchFamily="18" charset="0"/>
              </a:rPr>
              <a:t>Introduction Of Company:</a:t>
            </a:r>
          </a:p>
          <a:p>
            <a:pPr marL="285750" marR="274320" indent="-285750" algn="just">
              <a:lnSpc>
                <a:spcPct val="150000"/>
              </a:lnSpc>
              <a:spcBef>
                <a:spcPts val="0"/>
              </a:spcBef>
              <a:spcAft>
                <a:spcPts val="0"/>
              </a:spcAft>
              <a:buFont typeface="Arial" panose="020B0604020202020204" pitchFamily="34" charset="0"/>
              <a:buChar char="•"/>
            </a:pP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Domain Computer Education was founded in January 2008 in Kolhapur District &amp; in July                        2013 Established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center</a:t>
            </a: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in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Sangli</a:t>
            </a: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District.</a:t>
            </a:r>
            <a:endParaRPr lang="en-US"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285750" marR="274320" indent="-285750" algn="just">
              <a:lnSpc>
                <a:spcPct val="150000"/>
              </a:lnSpc>
              <a:spcBef>
                <a:spcPts val="0"/>
              </a:spcBef>
              <a:spcAft>
                <a:spcPts val="0"/>
              </a:spcAft>
              <a:buFont typeface="Arial" panose="020B0604020202020204" pitchFamily="34" charset="0"/>
              <a:buChar char="•"/>
            </a:pP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Domain Computer Education is one of the well known leading Institute in Kolhapur &amp;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Sangli</a:t>
            </a: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District for the Industry Oriented Global IT Certification Training &amp; Placement Services.</a:t>
            </a:r>
            <a:endParaRPr lang="en-US"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6350" marR="274320" indent="-6350" algn="just">
              <a:lnSpc>
                <a:spcPct val="150000"/>
              </a:lnSpc>
              <a:spcBef>
                <a:spcPts val="0"/>
              </a:spcBef>
              <a:spcAft>
                <a:spcPts val="0"/>
              </a:spcAft>
            </a:pP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Founders Of the Domain Computer Education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Sangli</a:t>
            </a: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Office:</a:t>
            </a:r>
            <a:endParaRPr lang="en-US"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285750" marR="274320" lvl="0" indent="-285750" algn="just">
              <a:lnSpc>
                <a:spcPct val="150000"/>
              </a:lnSpc>
              <a:spcBef>
                <a:spcPts val="0"/>
              </a:spcBef>
              <a:spcAft>
                <a:spcPts val="0"/>
              </a:spcAft>
              <a:buSzPts val="1000"/>
              <a:buFont typeface="Arial" panose="020B0604020202020204" pitchFamily="34" charset="0"/>
              <a:buChar char="•"/>
              <a:tabLst>
                <a:tab pos="457200" algn="l"/>
              </a:tabLst>
            </a:pP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Mr.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SagarTondale</a:t>
            </a:r>
            <a:endParaRPr lang="en-US" kern="100"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marL="285750" marR="274320" lvl="0" indent="-285750" algn="just">
              <a:lnSpc>
                <a:spcPct val="150000"/>
              </a:lnSpc>
              <a:spcBef>
                <a:spcPts val="0"/>
              </a:spcBef>
              <a:spcAft>
                <a:spcPts val="0"/>
              </a:spcAft>
              <a:buSzPts val="1000"/>
              <a:buFont typeface="Arial" panose="020B0604020202020204" pitchFamily="34" charset="0"/>
              <a:buChar char="•"/>
              <a:tabLst>
                <a:tab pos="457200" algn="l"/>
              </a:tabLst>
            </a:pP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Mrs.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Vinayashree</a:t>
            </a:r>
            <a:r>
              <a:rPr lang="en-IN"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IN" kern="100" dirty="0" err="1">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rPr>
              <a:t>Akkalkot</a:t>
            </a:r>
            <a:endParaRPr lang="en-US" kern="100" dirty="0">
              <a:solidFill>
                <a:schemeClr val="bg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a:lnSpc>
                <a:spcPct val="150000"/>
              </a:lnSpc>
            </a:pPr>
            <a:endParaRPr lang="en-US" sz="1600" dirty="0"/>
          </a:p>
        </p:txBody>
      </p:sp>
      <p:pic>
        <p:nvPicPr>
          <p:cNvPr id="3" name="Picture 2"/>
          <p:cNvPicPr>
            <a:picLocks noChangeAspect="1"/>
          </p:cNvPicPr>
          <p:nvPr/>
        </p:nvPicPr>
        <p:blipFill>
          <a:blip r:embed="rId3"/>
          <a:stretch>
            <a:fillRect/>
          </a:stretch>
        </p:blipFill>
        <p:spPr>
          <a:xfrm>
            <a:off x="-793" y="4637488"/>
            <a:ext cx="9144793" cy="506012"/>
          </a:xfrm>
          <a:prstGeom prst="rect">
            <a:avLst/>
          </a:prstGeom>
        </p:spPr>
      </p:pic>
      <p:pic>
        <p:nvPicPr>
          <p:cNvPr id="31" name="Picture 30">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grpSp>
        <p:nvGrpSpPr>
          <p:cNvPr id="14" name="Google Shape;1404;p46"/>
          <p:cNvGrpSpPr/>
          <p:nvPr/>
        </p:nvGrpSpPr>
        <p:grpSpPr>
          <a:xfrm>
            <a:off x="0" y="341381"/>
            <a:ext cx="3408457" cy="873227"/>
            <a:chOff x="4411970" y="2253659"/>
            <a:chExt cx="763574" cy="169383"/>
          </a:xfrm>
        </p:grpSpPr>
        <p:sp>
          <p:nvSpPr>
            <p:cNvPr id="15"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406;p46"/>
            <p:cNvSpPr/>
            <p:nvPr/>
          </p:nvSpPr>
          <p:spPr>
            <a:xfrm>
              <a:off x="4411970" y="2253659"/>
              <a:ext cx="262291" cy="124758"/>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31" name="Google Shape;231;p28"/>
          <p:cNvSpPr txBox="1">
            <a:spLocks noGrp="1"/>
          </p:cNvSpPr>
          <p:nvPr>
            <p:ph type="title"/>
          </p:nvPr>
        </p:nvSpPr>
        <p:spPr>
          <a:xfrm>
            <a:off x="1170820" y="469951"/>
            <a:ext cx="2593473" cy="529454"/>
          </a:xfrm>
          <a:prstGeom prst="rect">
            <a:avLst/>
          </a:prstGeom>
          <a:noFill/>
        </p:spPr>
        <p:txBody>
          <a:bodyPr spcFirstLastPara="1" wrap="square" lIns="91425" tIns="91425" rIns="91425" bIns="91425" anchor="ctr" anchorCtr="0">
            <a:noAutofit/>
          </a:bodyPr>
          <a:lstStyle/>
          <a:p>
            <a:pPr marL="0" lvl="0" indent="0" algn="l" rtl="0">
              <a:spcBef>
                <a:spcPts val="0"/>
              </a:spcBef>
              <a:spcAft>
                <a:spcPts val="0"/>
              </a:spcAft>
              <a:buNone/>
            </a:pPr>
            <a:r>
              <a:rPr lang="en-IN" sz="2000" b="0" dirty="0">
                <a:latin typeface="Times New Roman" panose="02020603050405020304" pitchFamily="18" charset="0"/>
                <a:cs typeface="Times New Roman" panose="02020603050405020304" pitchFamily="18" charset="0"/>
              </a:rPr>
              <a:t>INTRODUCTION</a:t>
            </a:r>
            <a:r>
              <a:rPr lang="en-IN" sz="2000" dirty="0"/>
              <a:t>  </a:t>
            </a:r>
            <a:r>
              <a:rPr lang="en-IN" sz="3200" dirty="0"/>
              <a:t> </a:t>
            </a:r>
            <a:r>
              <a:rPr lang="en-IN" sz="4400" dirty="0"/>
              <a:t> </a:t>
            </a:r>
            <a:endParaRPr sz="4400" dirty="0"/>
          </a:p>
        </p:txBody>
      </p:sp>
    </p:spTree>
    <p:extLst>
      <p:ext uri="{BB962C8B-B14F-4D97-AF65-F5344CB8AC3E}">
        <p14:creationId xmlns:p14="http://schemas.microsoft.com/office/powerpoint/2010/main" val="32571507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77EB-3756-DEDC-07DA-82F401611C07}"/>
              </a:ext>
            </a:extLst>
          </p:cNvPr>
          <p:cNvSpPr>
            <a:spLocks noGrp="1"/>
          </p:cNvSpPr>
          <p:nvPr>
            <p:ph type="ctrTitle"/>
          </p:nvPr>
        </p:nvSpPr>
        <p:spPr>
          <a:xfrm>
            <a:off x="347261" y="1390158"/>
            <a:ext cx="7626096" cy="371585"/>
          </a:xfrm>
        </p:spPr>
        <p:txBody>
          <a:bodyPr/>
          <a:lstStyle/>
          <a:p>
            <a:r>
              <a:rPr lang="en-US" sz="1600" dirty="0">
                <a:latin typeface="Times New Roman" panose="02020603050405020304" pitchFamily="18" charset="0"/>
                <a:cs typeface="Times New Roman" panose="02020603050405020304" pitchFamily="18" charset="0"/>
              </a:rPr>
              <a:t>Python:</a:t>
            </a:r>
          </a:p>
        </p:txBody>
      </p:sp>
      <p:sp>
        <p:nvSpPr>
          <p:cNvPr id="3" name="Subtitle 2">
            <a:extLst>
              <a:ext uri="{FF2B5EF4-FFF2-40B4-BE49-F238E27FC236}">
                <a16:creationId xmlns:a16="http://schemas.microsoft.com/office/drawing/2014/main" id="{237356BB-055E-ED90-6C40-BCC025CA276F}"/>
              </a:ext>
            </a:extLst>
          </p:cNvPr>
          <p:cNvSpPr>
            <a:spLocks noGrp="1"/>
          </p:cNvSpPr>
          <p:nvPr>
            <p:ph type="subTitle" idx="1"/>
          </p:nvPr>
        </p:nvSpPr>
        <p:spPr>
          <a:xfrm>
            <a:off x="240686" y="1390158"/>
            <a:ext cx="7839246" cy="2654228"/>
          </a:xfrm>
        </p:spPr>
        <p:txBody>
          <a:bodyPr/>
          <a:lstStyle/>
          <a:p>
            <a:endParaRPr lang="en-US" dirty="0">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a:t>
            </a:r>
            <a:r>
              <a:rPr lang="en-US" b="0" i="0" dirty="0">
                <a:solidFill>
                  <a:schemeClr val="bg1"/>
                </a:solidFill>
                <a:effectLst/>
                <a:latin typeface="Times New Roman" panose="02020603050405020304" pitchFamily="18" charset="0"/>
                <a:cs typeface="Times New Roman" panose="02020603050405020304" pitchFamily="18" charset="0"/>
              </a:rPr>
              <a:t>Python is a computer programming language often used to build websites and software, automate tasks, and conduct data analysis. Python is a general-purpose language, meaning it can be used to create a variety of different programs and isn't specialized for any specific problems.</a:t>
            </a:r>
          </a:p>
          <a:p>
            <a:endParaRPr lang="en-US" dirty="0">
              <a:solidFill>
                <a:schemeClr val="bg1"/>
              </a:solidFill>
              <a:latin typeface="Times New Roman" panose="02020603050405020304" pitchFamily="18" charset="0"/>
              <a:cs typeface="Times New Roman" panose="02020603050405020304" pitchFamily="18" charset="0"/>
            </a:endParaRPr>
          </a:p>
          <a:p>
            <a:r>
              <a:rPr lang="en-US" sz="1600" b="1" dirty="0">
                <a:solidFill>
                  <a:schemeClr val="bg1"/>
                </a:solidFill>
                <a:latin typeface="Times New Roman" panose="02020603050405020304" pitchFamily="18" charset="0"/>
                <a:cs typeface="Times New Roman" panose="02020603050405020304" pitchFamily="18" charset="0"/>
              </a:rPr>
              <a:t>Artificial Intelligence:</a:t>
            </a:r>
          </a:p>
          <a:p>
            <a:pPr algn="just"/>
            <a:r>
              <a:rPr lang="en-US" b="0" i="0" dirty="0">
                <a:solidFill>
                  <a:schemeClr val="bg1"/>
                </a:solidFill>
                <a:effectLst/>
                <a:latin typeface="Times New Roman" panose="02020603050405020304" pitchFamily="18" charset="0"/>
                <a:cs typeface="Times New Roman" panose="02020603050405020304" pitchFamily="18" charset="0"/>
              </a:rPr>
              <a:t>       Artificial intelligence is the capability of a computer system to mimic human cognitive functions such as learning and problem-solving. Through AI, a computer system uses math and logic to simulate the reasoning that people use to learn from new information and make decisions.</a:t>
            </a:r>
            <a:r>
              <a:rPr lang="en-US" sz="2000" b="0" i="0" dirty="0">
                <a:solidFill>
                  <a:srgbClr val="202124"/>
                </a:solidFill>
                <a:effectLst/>
                <a:latin typeface="Google Sans"/>
              </a:rPr>
              <a:t>.</a:t>
            </a:r>
            <a:endParaRPr lang="en-US" sz="1600" b="1" dirty="0">
              <a:solidFill>
                <a:schemeClr val="bg1"/>
              </a:solidFill>
              <a:latin typeface="Times New Roman" panose="02020603050405020304" pitchFamily="18" charset="0"/>
              <a:cs typeface="Times New Roman" panose="02020603050405020304" pitchFamily="18" charset="0"/>
            </a:endParaRPr>
          </a:p>
        </p:txBody>
      </p:sp>
      <p:grpSp>
        <p:nvGrpSpPr>
          <p:cNvPr id="4" name="Google Shape;1404;p46">
            <a:extLst>
              <a:ext uri="{FF2B5EF4-FFF2-40B4-BE49-F238E27FC236}">
                <a16:creationId xmlns:a16="http://schemas.microsoft.com/office/drawing/2014/main" id="{372C8558-C57E-32BC-018E-00CC2DA5B261}"/>
              </a:ext>
            </a:extLst>
          </p:cNvPr>
          <p:cNvGrpSpPr/>
          <p:nvPr/>
        </p:nvGrpSpPr>
        <p:grpSpPr>
          <a:xfrm>
            <a:off x="1" y="391674"/>
            <a:ext cx="3456432" cy="810764"/>
            <a:chOff x="4411970" y="2288217"/>
            <a:chExt cx="742946" cy="180259"/>
          </a:xfrm>
        </p:grpSpPr>
        <p:sp>
          <p:nvSpPr>
            <p:cNvPr id="5" name="Google Shape;1405;p46">
              <a:extLst>
                <a:ext uri="{FF2B5EF4-FFF2-40B4-BE49-F238E27FC236}">
                  <a16:creationId xmlns:a16="http://schemas.microsoft.com/office/drawing/2014/main" id="{8494A622-5F60-99E0-49F8-4C2EAFE0CC11}"/>
                </a:ext>
              </a:extLst>
            </p:cNvPr>
            <p:cNvSpPr/>
            <p:nvPr/>
          </p:nvSpPr>
          <p:spPr>
            <a:xfrm>
              <a:off x="4411970" y="2316516"/>
              <a:ext cx="742946" cy="151960"/>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err="1"/>
                <a:t>Dgfjssss</a:t>
              </a:r>
              <a:r>
                <a:rPr lang="en-US" sz="2000" dirty="0"/>
                <a:t> </a:t>
              </a:r>
              <a:r>
                <a:rPr lang="en-US" sz="2000" dirty="0">
                  <a:solidFill>
                    <a:schemeClr val="bg1"/>
                  </a:solidFill>
                </a:rPr>
                <a:t> </a:t>
              </a:r>
              <a:r>
                <a:rPr lang="en-US" sz="2000" dirty="0">
                  <a:solidFill>
                    <a:schemeClr val="bg1"/>
                  </a:solidFill>
                  <a:latin typeface="Times New Roman" panose="02020603050405020304" pitchFamily="18" charset="0"/>
                  <a:cs typeface="Times New Roman" panose="02020603050405020304" pitchFamily="18" charset="0"/>
                </a:rPr>
                <a:t>INTRODUCTION</a:t>
              </a:r>
              <a:r>
                <a:rPr lang="en-US" sz="2000" dirty="0">
                  <a:solidFill>
                    <a:schemeClr val="bg1"/>
                  </a:solidFill>
                </a:rPr>
                <a:t> </a:t>
              </a:r>
              <a:endParaRPr sz="2000" dirty="0">
                <a:solidFill>
                  <a:schemeClr val="bg1"/>
                </a:solidFill>
              </a:endParaRPr>
            </a:p>
          </p:txBody>
        </p:sp>
        <p:sp>
          <p:nvSpPr>
            <p:cNvPr id="6" name="Google Shape;1406;p46">
              <a:extLst>
                <a:ext uri="{FF2B5EF4-FFF2-40B4-BE49-F238E27FC236}">
                  <a16:creationId xmlns:a16="http://schemas.microsoft.com/office/drawing/2014/main" id="{92D7EB50-7A3B-0AE2-A78C-4400247ED345}"/>
                </a:ext>
              </a:extLst>
            </p:cNvPr>
            <p:cNvSpPr/>
            <p:nvPr/>
          </p:nvSpPr>
          <p:spPr>
            <a:xfrm>
              <a:off x="4411970" y="2288217"/>
              <a:ext cx="244562" cy="145276"/>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                                             </a:t>
              </a:r>
              <a:endParaRPr dirty="0"/>
            </a:p>
          </p:txBody>
        </p:sp>
      </p:grpSp>
      <p:pic>
        <p:nvPicPr>
          <p:cNvPr id="7" name="Picture 6">
            <a:extLst>
              <a:ext uri="{FF2B5EF4-FFF2-40B4-BE49-F238E27FC236}">
                <a16:creationId xmlns:a16="http://schemas.microsoft.com/office/drawing/2014/main" id="{F5AB5C9F-8720-15B9-33D8-0198B41DE027}"/>
              </a:ext>
            </a:extLst>
          </p:cNvPr>
          <p:cNvPicPr>
            <a:picLocks noChangeAspect="1"/>
          </p:cNvPicPr>
          <p:nvPr/>
        </p:nvPicPr>
        <p:blipFill>
          <a:blip r:embed="rId2"/>
          <a:stretch>
            <a:fillRect/>
          </a:stretch>
        </p:blipFill>
        <p:spPr>
          <a:xfrm>
            <a:off x="-793" y="4637488"/>
            <a:ext cx="9144793" cy="506012"/>
          </a:xfrm>
          <a:prstGeom prst="rect">
            <a:avLst/>
          </a:prstGeom>
        </p:spPr>
      </p:pic>
      <p:pic>
        <p:nvPicPr>
          <p:cNvPr id="8" name="Picture 7">
            <a:extLst>
              <a:ext uri="{FF2B5EF4-FFF2-40B4-BE49-F238E27FC236}">
                <a16:creationId xmlns:a16="http://schemas.microsoft.com/office/drawing/2014/main" id="{AAA0BA85-5FCC-D314-68D4-096E24B8340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2242191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645621" y="2040189"/>
            <a:ext cx="7531236" cy="375000"/>
          </a:xfrm>
        </p:spPr>
        <p:txBody>
          <a:bodyPr>
            <a:noAutofit/>
          </a:bodyPr>
          <a:lstStyle/>
          <a:p>
            <a:pPr algn="just">
              <a:lnSpc>
                <a:spcPct val="150000"/>
              </a:lnSpc>
            </a:pPr>
            <a:r>
              <a:rPr lang="en-US" dirty="0"/>
              <a:t>       </a:t>
            </a:r>
            <a:r>
              <a:rPr lang="en-US" dirty="0">
                <a:latin typeface="Times New Roman" panose="02020603050405020304" pitchFamily="18" charset="0"/>
                <a:cs typeface="Times New Roman" panose="02020603050405020304" pitchFamily="18" charset="0"/>
              </a:rPr>
              <a:t>Prediction of SMS spam has been an important area of research for a long time. </a:t>
            </a:r>
          </a:p>
          <a:p>
            <a:pPr algn="just">
              <a:lnSpc>
                <a:spcPct val="150000"/>
              </a:lnSpc>
            </a:pPr>
            <a:r>
              <a:rPr lang="en-US" dirty="0">
                <a:latin typeface="Times New Roman" panose="02020603050405020304" pitchFamily="18" charset="0"/>
                <a:cs typeface="Times New Roman" panose="02020603050405020304" pitchFamily="18" charset="0"/>
              </a:rPr>
              <a:t>      The goal is to apply different machine learning algorithms to SMS spam classification problem, compare their performance to gain insight.</a:t>
            </a:r>
          </a:p>
          <a:p>
            <a:pPr algn="just">
              <a:lnSpc>
                <a:spcPct val="150000"/>
              </a:lnSpc>
            </a:pPr>
            <a:r>
              <a:rPr lang="en-US" dirty="0">
                <a:latin typeface="Times New Roman" panose="02020603050405020304" pitchFamily="18" charset="0"/>
                <a:cs typeface="Times New Roman" panose="02020603050405020304" pitchFamily="18" charset="0"/>
              </a:rPr>
              <a:t>       Further explore the problem, and design an application based on one of these algorithms that can filter SMS spams with high accuracy</a:t>
            </a:r>
            <a:r>
              <a:rPr lang="en-US" dirty="0"/>
              <a:t>.</a:t>
            </a:r>
          </a:p>
        </p:txBody>
      </p:sp>
      <p:grpSp>
        <p:nvGrpSpPr>
          <p:cNvPr id="5" name="Google Shape;1404;p46"/>
          <p:cNvGrpSpPr/>
          <p:nvPr/>
        </p:nvGrpSpPr>
        <p:grpSpPr>
          <a:xfrm>
            <a:off x="-36574" y="487683"/>
            <a:ext cx="3593734" cy="842879"/>
            <a:chOff x="4406066" y="2242411"/>
            <a:chExt cx="769478" cy="180631"/>
          </a:xfrm>
        </p:grpSpPr>
        <p:sp>
          <p:nvSpPr>
            <p:cNvPr id="6"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06;p46"/>
            <p:cNvSpPr/>
            <p:nvPr/>
          </p:nvSpPr>
          <p:spPr>
            <a:xfrm>
              <a:off x="4406066" y="2242411"/>
              <a:ext cx="283301" cy="136006"/>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Rectangle 10"/>
          <p:cNvSpPr/>
          <p:nvPr/>
        </p:nvSpPr>
        <p:spPr>
          <a:xfrm>
            <a:off x="1408353" y="745048"/>
            <a:ext cx="1555234" cy="400110"/>
          </a:xfrm>
          <a:prstGeom prst="rect">
            <a:avLst/>
          </a:prstGeom>
        </p:spPr>
        <p:txBody>
          <a:bodyPr wrap="none">
            <a:spAutoFit/>
          </a:bodyPr>
          <a:lstStyle/>
          <a:p>
            <a:r>
              <a:rPr lang="en-IN" sz="2000" dirty="0">
                <a:solidFill>
                  <a:schemeClr val="bg1"/>
                </a:solidFill>
                <a:latin typeface="Times New Roman" panose="02020603050405020304" pitchFamily="18" charset="0"/>
                <a:ea typeface="Inter Tight" panose="020B0604020202020204" charset="0"/>
                <a:cs typeface="Times New Roman" panose="02020603050405020304" pitchFamily="18" charset="0"/>
              </a:rPr>
              <a:t>OBJECTIVE</a:t>
            </a:r>
            <a:endParaRPr lang="en-US" sz="2000" dirty="0">
              <a:solidFill>
                <a:schemeClr val="bg1"/>
              </a:solidFill>
              <a:latin typeface="Times New Roman" panose="02020603050405020304" pitchFamily="18" charset="0"/>
              <a:ea typeface="Inter Tight" panose="020B0604020202020204" charset="0"/>
              <a:cs typeface="Times New Roman" panose="02020603050405020304" pitchFamily="18" charset="0"/>
            </a:endParaRPr>
          </a:p>
        </p:txBody>
      </p:sp>
      <p:grpSp>
        <p:nvGrpSpPr>
          <p:cNvPr id="12" name="Google Shape;1198;p46"/>
          <p:cNvGrpSpPr/>
          <p:nvPr/>
        </p:nvGrpSpPr>
        <p:grpSpPr>
          <a:xfrm>
            <a:off x="973692" y="2258618"/>
            <a:ext cx="162515" cy="90049"/>
            <a:chOff x="4791775" y="1877500"/>
            <a:chExt cx="66725" cy="36975"/>
          </a:xfrm>
          <a:solidFill>
            <a:schemeClr val="bg1"/>
          </a:solidFill>
        </p:grpSpPr>
        <p:sp>
          <p:nvSpPr>
            <p:cNvPr id="13" name="Google Shape;1199;p46"/>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0;p46"/>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198;p46"/>
          <p:cNvGrpSpPr/>
          <p:nvPr/>
        </p:nvGrpSpPr>
        <p:grpSpPr>
          <a:xfrm>
            <a:off x="967085" y="2588593"/>
            <a:ext cx="162515" cy="90049"/>
            <a:chOff x="4791775" y="1877500"/>
            <a:chExt cx="66725" cy="36975"/>
          </a:xfrm>
          <a:solidFill>
            <a:schemeClr val="bg1"/>
          </a:solidFill>
        </p:grpSpPr>
        <p:sp>
          <p:nvSpPr>
            <p:cNvPr id="16" name="Google Shape;1199;p46"/>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0;p46"/>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198;p46"/>
          <p:cNvGrpSpPr/>
          <p:nvPr/>
        </p:nvGrpSpPr>
        <p:grpSpPr>
          <a:xfrm>
            <a:off x="967085" y="3227046"/>
            <a:ext cx="162515" cy="90049"/>
            <a:chOff x="4791775" y="1877500"/>
            <a:chExt cx="66725" cy="36975"/>
          </a:xfrm>
          <a:solidFill>
            <a:schemeClr val="bg1"/>
          </a:solidFill>
        </p:grpSpPr>
        <p:sp>
          <p:nvSpPr>
            <p:cNvPr id="19" name="Google Shape;1199;p46"/>
            <p:cNvSpPr/>
            <p:nvPr/>
          </p:nvSpPr>
          <p:spPr>
            <a:xfrm>
              <a:off x="4791775" y="1877500"/>
              <a:ext cx="36075" cy="36975"/>
            </a:xfrm>
            <a:custGeom>
              <a:avLst/>
              <a:gdLst/>
              <a:ahLst/>
              <a:cxnLst/>
              <a:rect l="l" t="t" r="r" b="b"/>
              <a:pathLst>
                <a:path w="1443" h="1479" extrusionOk="0">
                  <a:moveTo>
                    <a:pt x="0" y="0"/>
                  </a:moveTo>
                  <a:lnTo>
                    <a:pt x="743" y="736"/>
                  </a:lnTo>
                  <a:lnTo>
                    <a:pt x="0" y="1479"/>
                  </a:lnTo>
                  <a:lnTo>
                    <a:pt x="700" y="1479"/>
                  </a:lnTo>
                  <a:lnTo>
                    <a:pt x="1442"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00;p46"/>
            <p:cNvSpPr/>
            <p:nvPr/>
          </p:nvSpPr>
          <p:spPr>
            <a:xfrm>
              <a:off x="4822425" y="1877500"/>
              <a:ext cx="36075" cy="36975"/>
            </a:xfrm>
            <a:custGeom>
              <a:avLst/>
              <a:gdLst/>
              <a:ahLst/>
              <a:cxnLst/>
              <a:rect l="l" t="t" r="r" b="b"/>
              <a:pathLst>
                <a:path w="1443" h="1479" extrusionOk="0">
                  <a:moveTo>
                    <a:pt x="0" y="0"/>
                  </a:moveTo>
                  <a:lnTo>
                    <a:pt x="743" y="736"/>
                  </a:lnTo>
                  <a:lnTo>
                    <a:pt x="0" y="1479"/>
                  </a:lnTo>
                  <a:lnTo>
                    <a:pt x="700" y="1479"/>
                  </a:lnTo>
                  <a:lnTo>
                    <a:pt x="1443" y="736"/>
                  </a:lnTo>
                  <a:lnTo>
                    <a:pt x="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 name="Picture 20"/>
          <p:cNvPicPr>
            <a:picLocks noChangeAspect="1"/>
          </p:cNvPicPr>
          <p:nvPr/>
        </p:nvPicPr>
        <p:blipFill>
          <a:blip r:embed="rId2"/>
          <a:stretch>
            <a:fillRect/>
          </a:stretch>
        </p:blipFill>
        <p:spPr>
          <a:xfrm>
            <a:off x="-793" y="4637488"/>
            <a:ext cx="9144793" cy="506012"/>
          </a:xfrm>
          <a:prstGeom prst="rect">
            <a:avLst/>
          </a:prstGeom>
        </p:spPr>
      </p:pic>
      <p:pic>
        <p:nvPicPr>
          <p:cNvPr id="22" name="Picture 21">
            <a:extLst>
              <a:ext uri="{FF2B5EF4-FFF2-40B4-BE49-F238E27FC236}">
                <a16:creationId xmlns:a16="http://schemas.microsoft.com/office/drawing/2014/main" id="{5C14299C-009B-543E-A7FC-28649D73669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357748844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3" name="Google Shape;303;p31"/>
          <p:cNvSpPr txBox="1">
            <a:spLocks noGrp="1"/>
          </p:cNvSpPr>
          <p:nvPr>
            <p:ph type="subTitle" idx="1"/>
          </p:nvPr>
        </p:nvSpPr>
        <p:spPr>
          <a:xfrm>
            <a:off x="5139145" y="2845721"/>
            <a:ext cx="3057000" cy="1792500"/>
          </a:xfrm>
          <a:prstGeom prst="rect">
            <a:avLst/>
          </a:prstGeom>
        </p:spPr>
        <p:txBody>
          <a:bodyPr spcFirstLastPara="1" wrap="square" lIns="91425" tIns="91425" rIns="91425" bIns="91425" anchor="t" anchorCtr="0">
            <a:noAutofit/>
          </a:bodyPr>
          <a:lstStyle/>
          <a:p>
            <a:pPr marL="0" lvl="0" indent="0" algn="just"/>
            <a:r>
              <a:rPr lang="en-US" sz="1200" dirty="0">
                <a:latin typeface="Times New Roman" panose="02020603050405020304" pitchFamily="18" charset="0"/>
                <a:cs typeface="Times New Roman" panose="02020603050405020304" pitchFamily="18" charset="0"/>
              </a:rPr>
              <a:t>The software requirements document is the specification of the system. It should include both a definition and a specification of requirements.</a:t>
            </a:r>
          </a:p>
          <a:p>
            <a:pPr marL="0" lvl="0" indent="0" algn="just"/>
            <a:endParaRPr lang="en-US" sz="1200" dirty="0">
              <a:latin typeface="Times New Roman" panose="02020603050405020304" pitchFamily="18" charset="0"/>
              <a:cs typeface="Times New Roman" panose="02020603050405020304" pitchFamily="18" charset="0"/>
            </a:endParaRPr>
          </a:p>
          <a:p>
            <a:pPr marL="0" lvl="0" indent="0" algn="just"/>
            <a:r>
              <a:rPr lang="en-US" sz="1200" dirty="0">
                <a:latin typeface="Times New Roman" panose="02020603050405020304" pitchFamily="18" charset="0"/>
                <a:cs typeface="Times New Roman" panose="02020603050405020304" pitchFamily="18" charset="0"/>
              </a:rPr>
              <a:t>PYTHON IDE : Anaconda </a:t>
            </a:r>
            <a:r>
              <a:rPr lang="en-US" sz="1200" dirty="0" err="1">
                <a:latin typeface="Times New Roman" panose="02020603050405020304" pitchFamily="18" charset="0"/>
                <a:cs typeface="Times New Roman" panose="02020603050405020304" pitchFamily="18" charset="0"/>
              </a:rPr>
              <a:t>Jupyter</a:t>
            </a:r>
            <a:r>
              <a:rPr lang="en-US" sz="1200" dirty="0">
                <a:latin typeface="Times New Roman" panose="02020603050405020304" pitchFamily="18" charset="0"/>
                <a:cs typeface="Times New Roman" panose="02020603050405020304" pitchFamily="18" charset="0"/>
              </a:rPr>
              <a:t> Notebook PROGRAMMING</a:t>
            </a:r>
          </a:p>
          <a:p>
            <a:pPr marL="0" lvl="0" indent="0" algn="just"/>
            <a:r>
              <a:rPr lang="en-US" sz="1200" dirty="0">
                <a:latin typeface="Times New Roman" panose="02020603050405020304" pitchFamily="18" charset="0"/>
                <a:cs typeface="Times New Roman" panose="02020603050405020304" pitchFamily="18" charset="0"/>
              </a:rPr>
              <a:t>LANGUAGE : Python</a:t>
            </a:r>
            <a:endParaRPr sz="1200" dirty="0">
              <a:latin typeface="Times New Roman" panose="02020603050405020304" pitchFamily="18" charset="0"/>
              <a:cs typeface="Times New Roman" panose="02020603050405020304" pitchFamily="18" charset="0"/>
            </a:endParaRPr>
          </a:p>
        </p:txBody>
      </p:sp>
      <p:sp>
        <p:nvSpPr>
          <p:cNvPr id="304" name="Google Shape;304;p31"/>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just"/>
            <a:r>
              <a:rPr lang="en-US" sz="1200" dirty="0">
                <a:latin typeface="Times New Roman" panose="02020603050405020304" pitchFamily="18" charset="0"/>
                <a:ea typeface="Open Sans" panose="020B0604020202020204" charset="0"/>
                <a:cs typeface="Times New Roman" panose="02020603050405020304" pitchFamily="18" charset="0"/>
              </a:rPr>
              <a:t>The hardware requirements may serve as the basis for a contract for the implementation of the system and should therefore be a complete and consistent specification of the whole system. </a:t>
            </a:r>
          </a:p>
          <a:p>
            <a:pPr marL="0" lvl="0" indent="0" algn="just"/>
            <a:r>
              <a:rPr lang="en-US" sz="1200" dirty="0">
                <a:latin typeface="Times New Roman" panose="02020603050405020304" pitchFamily="18" charset="0"/>
                <a:ea typeface="Open Sans" panose="020B0604020202020204" charset="0"/>
                <a:cs typeface="Times New Roman" panose="02020603050405020304" pitchFamily="18" charset="0"/>
              </a:rPr>
              <a:t>PROCESSOR : Intel I5</a:t>
            </a:r>
          </a:p>
          <a:p>
            <a:pPr marL="0" lvl="0" indent="0" algn="just"/>
            <a:r>
              <a:rPr lang="en-US" sz="1200" dirty="0">
                <a:latin typeface="Times New Roman" panose="02020603050405020304" pitchFamily="18" charset="0"/>
                <a:ea typeface="Open Sans" panose="020B0604020202020204" charset="0"/>
                <a:cs typeface="Times New Roman" panose="02020603050405020304" pitchFamily="18" charset="0"/>
              </a:rPr>
              <a:t> RAM : 4GB HARD </a:t>
            </a:r>
          </a:p>
          <a:p>
            <a:pPr marL="0" lvl="0" indent="0" algn="just"/>
            <a:r>
              <a:rPr lang="en-US" sz="1200" dirty="0">
                <a:latin typeface="Times New Roman" panose="02020603050405020304" pitchFamily="18" charset="0"/>
                <a:ea typeface="Open Sans" panose="020B0604020202020204" charset="0"/>
                <a:cs typeface="Times New Roman" panose="02020603050405020304" pitchFamily="18" charset="0"/>
              </a:rPr>
              <a:t>DISK : 40 GB</a:t>
            </a:r>
            <a:endParaRPr sz="1200" dirty="0">
              <a:latin typeface="Times New Roman" panose="02020603050405020304" pitchFamily="18" charset="0"/>
              <a:ea typeface="Open Sans" panose="020B0604020202020204" charset="0"/>
              <a:cs typeface="Times New Roman" panose="02020603050405020304" pitchFamily="18" charset="0"/>
            </a:endParaRPr>
          </a:p>
        </p:txBody>
      </p:sp>
      <p:sp>
        <p:nvSpPr>
          <p:cNvPr id="305" name="Google Shape;305;p31"/>
          <p:cNvSpPr txBox="1">
            <a:spLocks noGrp="1"/>
          </p:cNvSpPr>
          <p:nvPr>
            <p:ph type="subTitle" idx="3"/>
          </p:nvPr>
        </p:nvSpPr>
        <p:spPr>
          <a:xfrm>
            <a:off x="5136056" y="2311425"/>
            <a:ext cx="3057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Software</a:t>
            </a:r>
            <a:r>
              <a:rPr lang="en" dirty="0"/>
              <a:t>:</a:t>
            </a:r>
            <a:endParaRPr dirty="0"/>
          </a:p>
        </p:txBody>
      </p:sp>
      <p:sp>
        <p:nvSpPr>
          <p:cNvPr id="306" name="Google Shape;306;p31"/>
          <p:cNvSpPr txBox="1">
            <a:spLocks noGrp="1"/>
          </p:cNvSpPr>
          <p:nvPr>
            <p:ph type="subTitle" idx="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400" dirty="0">
                <a:latin typeface="Times New Roman" panose="02020603050405020304" pitchFamily="18" charset="0"/>
                <a:cs typeface="Times New Roman" panose="02020603050405020304" pitchFamily="18" charset="0"/>
              </a:rPr>
              <a:t>Hardware</a:t>
            </a:r>
            <a:r>
              <a:rPr lang="en" dirty="0"/>
              <a:t> :</a:t>
            </a:r>
            <a:endParaRPr dirty="0"/>
          </a:p>
        </p:txBody>
      </p:sp>
      <p:sp>
        <p:nvSpPr>
          <p:cNvPr id="307" name="Google Shape;307;p31"/>
          <p:cNvSpPr/>
          <p:nvPr/>
        </p:nvSpPr>
        <p:spPr>
          <a:xfrm>
            <a:off x="5136056" y="1538129"/>
            <a:ext cx="1095000" cy="76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915890" y="1575984"/>
            <a:ext cx="1095000" cy="765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1404;p46"/>
          <p:cNvGrpSpPr/>
          <p:nvPr/>
        </p:nvGrpSpPr>
        <p:grpSpPr>
          <a:xfrm>
            <a:off x="0" y="415919"/>
            <a:ext cx="3608832" cy="882248"/>
            <a:chOff x="4411970" y="2233974"/>
            <a:chExt cx="763574" cy="189068"/>
          </a:xfrm>
        </p:grpSpPr>
        <p:sp>
          <p:nvSpPr>
            <p:cNvPr id="26"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 name="Google Shape;302;p31"/>
          <p:cNvSpPr txBox="1">
            <a:spLocks noGrp="1"/>
          </p:cNvSpPr>
          <p:nvPr>
            <p:ph type="title"/>
          </p:nvPr>
        </p:nvSpPr>
        <p:spPr>
          <a:xfrm>
            <a:off x="1379948" y="703600"/>
            <a:ext cx="2495912"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a:latin typeface="Times New Roman" panose="02020603050405020304" pitchFamily="18" charset="0"/>
                <a:cs typeface="Times New Roman" panose="02020603050405020304" pitchFamily="18" charset="0"/>
              </a:rPr>
              <a:t>REQUIREMENTS</a:t>
            </a:r>
            <a:endParaRPr sz="2000" b="0" dirty="0"/>
          </a:p>
        </p:txBody>
      </p:sp>
      <p:grpSp>
        <p:nvGrpSpPr>
          <p:cNvPr id="28" name="Google Shape;5530;p53"/>
          <p:cNvGrpSpPr/>
          <p:nvPr/>
        </p:nvGrpSpPr>
        <p:grpSpPr>
          <a:xfrm>
            <a:off x="1329944" y="1752625"/>
            <a:ext cx="266892" cy="369974"/>
            <a:chOff x="-38860325" y="3221750"/>
            <a:chExt cx="228425" cy="316650"/>
          </a:xfrm>
        </p:grpSpPr>
        <p:sp>
          <p:nvSpPr>
            <p:cNvPr id="29" name="Google Shape;5531;p53"/>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532;p53"/>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533;p53"/>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534;p53"/>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018;p40"/>
          <p:cNvGrpSpPr/>
          <p:nvPr/>
        </p:nvGrpSpPr>
        <p:grpSpPr>
          <a:xfrm>
            <a:off x="5454740" y="1695026"/>
            <a:ext cx="457632" cy="402390"/>
            <a:chOff x="97893" y="-686304"/>
            <a:chExt cx="512236" cy="450403"/>
          </a:xfrm>
        </p:grpSpPr>
        <p:sp>
          <p:nvSpPr>
            <p:cNvPr id="34" name="Google Shape;1019;p40"/>
            <p:cNvSpPr/>
            <p:nvPr/>
          </p:nvSpPr>
          <p:spPr>
            <a:xfrm>
              <a:off x="118487" y="-476233"/>
              <a:ext cx="253525" cy="144965"/>
            </a:xfrm>
            <a:custGeom>
              <a:avLst/>
              <a:gdLst/>
              <a:ahLst/>
              <a:cxnLst/>
              <a:rect l="l" t="t" r="r" b="b"/>
              <a:pathLst>
                <a:path w="5035" h="2879" extrusionOk="0">
                  <a:moveTo>
                    <a:pt x="1" y="1"/>
                  </a:moveTo>
                  <a:lnTo>
                    <a:pt x="3165" y="2878"/>
                  </a:lnTo>
                  <a:lnTo>
                    <a:pt x="5035" y="1192"/>
                  </a:lnTo>
                  <a:lnTo>
                    <a:pt x="2866" y="1192"/>
                  </a:lnTo>
                  <a:cubicBezTo>
                    <a:pt x="2377" y="1192"/>
                    <a:pt x="1974" y="795"/>
                    <a:pt x="1974" y="300"/>
                  </a:cubicBezTo>
                  <a:lnTo>
                    <a:pt x="19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20;p40"/>
            <p:cNvSpPr/>
            <p:nvPr/>
          </p:nvSpPr>
          <p:spPr>
            <a:xfrm>
              <a:off x="97893" y="-454380"/>
              <a:ext cx="361178" cy="218479"/>
            </a:xfrm>
            <a:custGeom>
              <a:avLst/>
              <a:gdLst/>
              <a:ahLst/>
              <a:cxnLst/>
              <a:rect l="l" t="t" r="r" b="b"/>
              <a:pathLst>
                <a:path w="7173" h="4339" extrusionOk="0">
                  <a:moveTo>
                    <a:pt x="0" y="1"/>
                  </a:moveTo>
                  <a:lnTo>
                    <a:pt x="0" y="4039"/>
                  </a:lnTo>
                  <a:cubicBezTo>
                    <a:pt x="0" y="4204"/>
                    <a:pt x="135" y="4338"/>
                    <a:pt x="300" y="4338"/>
                  </a:cubicBezTo>
                  <a:lnTo>
                    <a:pt x="6873" y="4338"/>
                  </a:lnTo>
                  <a:cubicBezTo>
                    <a:pt x="7038" y="4338"/>
                    <a:pt x="7173" y="4204"/>
                    <a:pt x="7173" y="4039"/>
                  </a:cubicBezTo>
                  <a:lnTo>
                    <a:pt x="7173" y="758"/>
                  </a:lnTo>
                  <a:lnTo>
                    <a:pt x="6336" y="758"/>
                  </a:lnTo>
                  <a:lnTo>
                    <a:pt x="5022" y="1949"/>
                  </a:lnTo>
                  <a:lnTo>
                    <a:pt x="5761" y="2628"/>
                  </a:lnTo>
                  <a:cubicBezTo>
                    <a:pt x="5884" y="2738"/>
                    <a:pt x="5890" y="2927"/>
                    <a:pt x="5780" y="3049"/>
                  </a:cubicBezTo>
                  <a:cubicBezTo>
                    <a:pt x="5721" y="3111"/>
                    <a:pt x="5640" y="3143"/>
                    <a:pt x="5558" y="3143"/>
                  </a:cubicBezTo>
                  <a:cubicBezTo>
                    <a:pt x="5487" y="3143"/>
                    <a:pt x="5415" y="3119"/>
                    <a:pt x="5358" y="3067"/>
                  </a:cubicBezTo>
                  <a:lnTo>
                    <a:pt x="4576" y="2353"/>
                  </a:lnTo>
                  <a:lnTo>
                    <a:pt x="3776" y="3067"/>
                  </a:lnTo>
                  <a:cubicBezTo>
                    <a:pt x="3721" y="3116"/>
                    <a:pt x="3648" y="3141"/>
                    <a:pt x="3574" y="3141"/>
                  </a:cubicBezTo>
                  <a:cubicBezTo>
                    <a:pt x="3501" y="3141"/>
                    <a:pt x="3434" y="3116"/>
                    <a:pt x="3373" y="3067"/>
                  </a:cubicBezTo>
                  <a:lnTo>
                    <a:pt x="2591" y="2353"/>
                  </a:lnTo>
                  <a:lnTo>
                    <a:pt x="1809" y="3067"/>
                  </a:lnTo>
                  <a:cubicBezTo>
                    <a:pt x="1752" y="3119"/>
                    <a:pt x="1680" y="3143"/>
                    <a:pt x="1609" y="3143"/>
                  </a:cubicBezTo>
                  <a:cubicBezTo>
                    <a:pt x="1527" y="3143"/>
                    <a:pt x="1446" y="3111"/>
                    <a:pt x="1387" y="3049"/>
                  </a:cubicBezTo>
                  <a:cubicBezTo>
                    <a:pt x="1277" y="2927"/>
                    <a:pt x="1289" y="2738"/>
                    <a:pt x="1411" y="2628"/>
                  </a:cubicBezTo>
                  <a:lnTo>
                    <a:pt x="2151" y="194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021;p40"/>
            <p:cNvSpPr/>
            <p:nvPr/>
          </p:nvSpPr>
          <p:spPr>
            <a:xfrm>
              <a:off x="268588" y="-686304"/>
              <a:ext cx="320594" cy="144914"/>
            </a:xfrm>
            <a:custGeom>
              <a:avLst/>
              <a:gdLst/>
              <a:ahLst/>
              <a:cxnLst/>
              <a:rect l="l" t="t" r="r" b="b"/>
              <a:pathLst>
                <a:path w="6367" h="2878" extrusionOk="0">
                  <a:moveTo>
                    <a:pt x="1" y="0"/>
                  </a:moveTo>
                  <a:lnTo>
                    <a:pt x="3184" y="2878"/>
                  </a:lnTo>
                  <a:lnTo>
                    <a:pt x="63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022;p40"/>
            <p:cNvSpPr/>
            <p:nvPr/>
          </p:nvSpPr>
          <p:spPr>
            <a:xfrm>
              <a:off x="247994" y="-664501"/>
              <a:ext cx="362135" cy="218479"/>
            </a:xfrm>
            <a:custGeom>
              <a:avLst/>
              <a:gdLst/>
              <a:ahLst/>
              <a:cxnLst/>
              <a:rect l="l" t="t" r="r" b="b"/>
              <a:pathLst>
                <a:path w="7192" h="4339" extrusionOk="0">
                  <a:moveTo>
                    <a:pt x="1" y="1"/>
                  </a:moveTo>
                  <a:lnTo>
                    <a:pt x="1" y="4039"/>
                  </a:lnTo>
                  <a:cubicBezTo>
                    <a:pt x="1" y="4204"/>
                    <a:pt x="135" y="4339"/>
                    <a:pt x="300" y="4339"/>
                  </a:cubicBezTo>
                  <a:lnTo>
                    <a:pt x="6892" y="4339"/>
                  </a:lnTo>
                  <a:cubicBezTo>
                    <a:pt x="7057" y="4339"/>
                    <a:pt x="7191" y="4204"/>
                    <a:pt x="7191" y="4039"/>
                  </a:cubicBezTo>
                  <a:lnTo>
                    <a:pt x="7191" y="1"/>
                  </a:lnTo>
                  <a:lnTo>
                    <a:pt x="5023" y="1956"/>
                  </a:lnTo>
                  <a:lnTo>
                    <a:pt x="5016" y="1956"/>
                  </a:lnTo>
                  <a:lnTo>
                    <a:pt x="5780" y="2628"/>
                  </a:lnTo>
                  <a:cubicBezTo>
                    <a:pt x="5902" y="2738"/>
                    <a:pt x="5908" y="2927"/>
                    <a:pt x="5798" y="3049"/>
                  </a:cubicBezTo>
                  <a:cubicBezTo>
                    <a:pt x="5741" y="3114"/>
                    <a:pt x="5661" y="3146"/>
                    <a:pt x="5580" y="3146"/>
                  </a:cubicBezTo>
                  <a:cubicBezTo>
                    <a:pt x="5508" y="3146"/>
                    <a:pt x="5435" y="3120"/>
                    <a:pt x="5377" y="3068"/>
                  </a:cubicBezTo>
                  <a:lnTo>
                    <a:pt x="4577" y="2359"/>
                  </a:lnTo>
                  <a:lnTo>
                    <a:pt x="3795" y="3068"/>
                  </a:lnTo>
                  <a:cubicBezTo>
                    <a:pt x="3740" y="3117"/>
                    <a:pt x="3666" y="3147"/>
                    <a:pt x="3593" y="3147"/>
                  </a:cubicBezTo>
                  <a:cubicBezTo>
                    <a:pt x="3520" y="3147"/>
                    <a:pt x="3452" y="3117"/>
                    <a:pt x="3391" y="3068"/>
                  </a:cubicBezTo>
                  <a:lnTo>
                    <a:pt x="2609" y="2359"/>
                  </a:lnTo>
                  <a:lnTo>
                    <a:pt x="1827" y="3068"/>
                  </a:lnTo>
                  <a:cubicBezTo>
                    <a:pt x="1769" y="3120"/>
                    <a:pt x="1696" y="3146"/>
                    <a:pt x="1624" y="3146"/>
                  </a:cubicBezTo>
                  <a:cubicBezTo>
                    <a:pt x="1544" y="3146"/>
                    <a:pt x="1464" y="3114"/>
                    <a:pt x="1406" y="3049"/>
                  </a:cubicBezTo>
                  <a:cubicBezTo>
                    <a:pt x="1296" y="2927"/>
                    <a:pt x="1308" y="2738"/>
                    <a:pt x="1430" y="2628"/>
                  </a:cubicBezTo>
                  <a:lnTo>
                    <a:pt x="2169" y="195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023;p40"/>
            <p:cNvSpPr/>
            <p:nvPr/>
          </p:nvSpPr>
          <p:spPr>
            <a:xfrm>
              <a:off x="519041" y="-386102"/>
              <a:ext cx="91088" cy="29909"/>
            </a:xfrm>
            <a:custGeom>
              <a:avLst/>
              <a:gdLst/>
              <a:ahLst/>
              <a:cxnLst/>
              <a:rect l="l" t="t" r="r" b="b"/>
              <a:pathLst>
                <a:path w="1809" h="594" extrusionOk="0">
                  <a:moveTo>
                    <a:pt x="293" y="1"/>
                  </a:moveTo>
                  <a:cubicBezTo>
                    <a:pt x="128" y="1"/>
                    <a:pt x="0" y="135"/>
                    <a:pt x="0" y="300"/>
                  </a:cubicBezTo>
                  <a:cubicBezTo>
                    <a:pt x="0" y="465"/>
                    <a:pt x="134" y="593"/>
                    <a:pt x="293" y="593"/>
                  </a:cubicBezTo>
                  <a:lnTo>
                    <a:pt x="1509" y="593"/>
                  </a:lnTo>
                  <a:cubicBezTo>
                    <a:pt x="1674" y="593"/>
                    <a:pt x="1808" y="465"/>
                    <a:pt x="1808" y="300"/>
                  </a:cubicBezTo>
                  <a:cubicBezTo>
                    <a:pt x="1808" y="135"/>
                    <a:pt x="1674"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24;p40"/>
            <p:cNvSpPr/>
            <p:nvPr/>
          </p:nvSpPr>
          <p:spPr>
            <a:xfrm>
              <a:off x="488880" y="-326082"/>
              <a:ext cx="91088" cy="30161"/>
            </a:xfrm>
            <a:custGeom>
              <a:avLst/>
              <a:gdLst/>
              <a:ahLst/>
              <a:cxnLst/>
              <a:rect l="l" t="t" r="r" b="b"/>
              <a:pathLst>
                <a:path w="1809" h="599" extrusionOk="0">
                  <a:moveTo>
                    <a:pt x="300" y="0"/>
                  </a:moveTo>
                  <a:cubicBezTo>
                    <a:pt x="135" y="0"/>
                    <a:pt x="0" y="135"/>
                    <a:pt x="0" y="300"/>
                  </a:cubicBezTo>
                  <a:cubicBezTo>
                    <a:pt x="0" y="465"/>
                    <a:pt x="135" y="599"/>
                    <a:pt x="300" y="599"/>
                  </a:cubicBezTo>
                  <a:lnTo>
                    <a:pt x="1509" y="599"/>
                  </a:lnTo>
                  <a:cubicBezTo>
                    <a:pt x="1674" y="599"/>
                    <a:pt x="1809" y="465"/>
                    <a:pt x="1809" y="300"/>
                  </a:cubicBezTo>
                  <a:cubicBezTo>
                    <a:pt x="1809" y="135"/>
                    <a:pt x="1674" y="0"/>
                    <a:pt x="15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025;p40"/>
            <p:cNvSpPr/>
            <p:nvPr/>
          </p:nvSpPr>
          <p:spPr>
            <a:xfrm>
              <a:off x="519041" y="-266112"/>
              <a:ext cx="91088" cy="30212"/>
            </a:xfrm>
            <a:custGeom>
              <a:avLst/>
              <a:gdLst/>
              <a:ahLst/>
              <a:cxnLst/>
              <a:rect l="l" t="t" r="r" b="b"/>
              <a:pathLst>
                <a:path w="1809" h="600" extrusionOk="0">
                  <a:moveTo>
                    <a:pt x="318" y="1"/>
                  </a:moveTo>
                  <a:cubicBezTo>
                    <a:pt x="153" y="1"/>
                    <a:pt x="0" y="135"/>
                    <a:pt x="0" y="300"/>
                  </a:cubicBezTo>
                  <a:cubicBezTo>
                    <a:pt x="0" y="465"/>
                    <a:pt x="153" y="599"/>
                    <a:pt x="318" y="599"/>
                  </a:cubicBezTo>
                  <a:lnTo>
                    <a:pt x="1509" y="599"/>
                  </a:lnTo>
                  <a:cubicBezTo>
                    <a:pt x="1674" y="599"/>
                    <a:pt x="1808" y="465"/>
                    <a:pt x="1808" y="300"/>
                  </a:cubicBezTo>
                  <a:cubicBezTo>
                    <a:pt x="1808" y="135"/>
                    <a:pt x="1674" y="1"/>
                    <a:pt x="15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26;p40"/>
            <p:cNvSpPr/>
            <p:nvPr/>
          </p:nvSpPr>
          <p:spPr>
            <a:xfrm>
              <a:off x="97893" y="-686002"/>
              <a:ext cx="89879" cy="29859"/>
            </a:xfrm>
            <a:custGeom>
              <a:avLst/>
              <a:gdLst/>
              <a:ahLst/>
              <a:cxnLst/>
              <a:rect l="l" t="t" r="r" b="b"/>
              <a:pathLst>
                <a:path w="1785" h="593" extrusionOk="0">
                  <a:moveTo>
                    <a:pt x="293" y="0"/>
                  </a:moveTo>
                  <a:cubicBezTo>
                    <a:pt x="129" y="0"/>
                    <a:pt x="0" y="128"/>
                    <a:pt x="0" y="293"/>
                  </a:cubicBezTo>
                  <a:cubicBezTo>
                    <a:pt x="0" y="458"/>
                    <a:pt x="135" y="593"/>
                    <a:pt x="293" y="593"/>
                  </a:cubicBezTo>
                  <a:lnTo>
                    <a:pt x="1485" y="593"/>
                  </a:lnTo>
                  <a:cubicBezTo>
                    <a:pt x="1650" y="593"/>
                    <a:pt x="1784" y="458"/>
                    <a:pt x="1784" y="293"/>
                  </a:cubicBezTo>
                  <a:cubicBezTo>
                    <a:pt x="1784" y="128"/>
                    <a:pt x="1650" y="0"/>
                    <a:pt x="14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027;p40"/>
            <p:cNvSpPr/>
            <p:nvPr/>
          </p:nvSpPr>
          <p:spPr>
            <a:xfrm>
              <a:off x="127702" y="-626334"/>
              <a:ext cx="90181" cy="30211"/>
            </a:xfrm>
            <a:custGeom>
              <a:avLst/>
              <a:gdLst/>
              <a:ahLst/>
              <a:cxnLst/>
              <a:rect l="l" t="t" r="r" b="b"/>
              <a:pathLst>
                <a:path w="1791" h="600" extrusionOk="0">
                  <a:moveTo>
                    <a:pt x="300" y="0"/>
                  </a:moveTo>
                  <a:cubicBezTo>
                    <a:pt x="135" y="0"/>
                    <a:pt x="1" y="135"/>
                    <a:pt x="1" y="300"/>
                  </a:cubicBezTo>
                  <a:cubicBezTo>
                    <a:pt x="1" y="465"/>
                    <a:pt x="135" y="599"/>
                    <a:pt x="300" y="599"/>
                  </a:cubicBezTo>
                  <a:lnTo>
                    <a:pt x="1492" y="599"/>
                  </a:lnTo>
                  <a:cubicBezTo>
                    <a:pt x="1656" y="599"/>
                    <a:pt x="1791" y="465"/>
                    <a:pt x="1791" y="300"/>
                  </a:cubicBezTo>
                  <a:cubicBezTo>
                    <a:pt x="1791" y="135"/>
                    <a:pt x="1656" y="0"/>
                    <a:pt x="14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028;p40"/>
            <p:cNvSpPr/>
            <p:nvPr/>
          </p:nvSpPr>
          <p:spPr>
            <a:xfrm>
              <a:off x="97893" y="-566062"/>
              <a:ext cx="89879" cy="29909"/>
            </a:xfrm>
            <a:custGeom>
              <a:avLst/>
              <a:gdLst/>
              <a:ahLst/>
              <a:cxnLst/>
              <a:rect l="l" t="t" r="r" b="b"/>
              <a:pathLst>
                <a:path w="1785" h="594" extrusionOk="0">
                  <a:moveTo>
                    <a:pt x="293" y="1"/>
                  </a:moveTo>
                  <a:cubicBezTo>
                    <a:pt x="129" y="1"/>
                    <a:pt x="0" y="135"/>
                    <a:pt x="0" y="294"/>
                  </a:cubicBezTo>
                  <a:cubicBezTo>
                    <a:pt x="0" y="459"/>
                    <a:pt x="135" y="593"/>
                    <a:pt x="293" y="593"/>
                  </a:cubicBezTo>
                  <a:lnTo>
                    <a:pt x="1485" y="593"/>
                  </a:lnTo>
                  <a:cubicBezTo>
                    <a:pt x="1650" y="593"/>
                    <a:pt x="1784" y="459"/>
                    <a:pt x="1784" y="294"/>
                  </a:cubicBezTo>
                  <a:cubicBezTo>
                    <a:pt x="1784" y="135"/>
                    <a:pt x="1650" y="1"/>
                    <a:pt x="14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 name="Picture 43"/>
          <p:cNvPicPr>
            <a:picLocks noChangeAspect="1"/>
          </p:cNvPicPr>
          <p:nvPr/>
        </p:nvPicPr>
        <p:blipFill>
          <a:blip r:embed="rId3"/>
          <a:stretch>
            <a:fillRect/>
          </a:stretch>
        </p:blipFill>
        <p:spPr>
          <a:xfrm>
            <a:off x="-793" y="4637488"/>
            <a:ext cx="9144793" cy="506012"/>
          </a:xfrm>
          <a:prstGeom prst="rect">
            <a:avLst/>
          </a:prstGeom>
        </p:spPr>
      </p:pic>
      <p:pic>
        <p:nvPicPr>
          <p:cNvPr id="45" name="Picture 44">
            <a:extLst>
              <a:ext uri="{FF2B5EF4-FFF2-40B4-BE49-F238E27FC236}">
                <a16:creationId xmlns:a16="http://schemas.microsoft.com/office/drawing/2014/main" id="{5C14299C-009B-543E-A7FC-28649D73669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9"/>
          <p:cNvSpPr txBox="1">
            <a:spLocks noGrp="1"/>
          </p:cNvSpPr>
          <p:nvPr>
            <p:ph type="subTitle" idx="1"/>
          </p:nvPr>
        </p:nvSpPr>
        <p:spPr>
          <a:xfrm>
            <a:off x="826326" y="1498523"/>
            <a:ext cx="3775800" cy="3365700"/>
          </a:xfrm>
          <a:prstGeom prst="rect">
            <a:avLst/>
          </a:prstGeom>
        </p:spPr>
        <p:txBody>
          <a:bodyPr spcFirstLastPara="1" wrap="square" lIns="91425" tIns="91425" rIns="91425" bIns="91425" anchor="t" anchorCtr="0">
            <a:noAutofit/>
          </a:bodyPr>
          <a:lstStyle/>
          <a:p>
            <a:pPr marL="0" indent="0" algn="just">
              <a:lnSpc>
                <a:spcPct val="150000"/>
              </a:lnSpc>
              <a:buNone/>
            </a:pPr>
            <a:r>
              <a:rPr lang="en-US" sz="1200" dirty="0">
                <a:latin typeface="Times New Roman" panose="02020603050405020304" pitchFamily="18" charset="0"/>
                <a:cs typeface="Times New Roman" panose="02020603050405020304" pitchFamily="18" charset="0"/>
              </a:rPr>
              <a:t>Data flow diagrams are used to graphically represent the flow of data in a business information system. DFD describes the processes that are involved in a system to transfer data from the input to the file storage and reports generation. Data flow diagrams can be divided into logical and physical. The logical data flow diagram describes flow of data through a system to perform certain functionality of a business. The physical data flow diagram describes the implementation of the logical data flow.</a:t>
            </a:r>
            <a:r>
              <a:rPr lang="en-US" sz="1200" b="1" dirty="0">
                <a:latin typeface="Times New Roman" panose="02020603050405020304" pitchFamily="18" charset="0"/>
                <a:cs typeface="Times New Roman" panose="02020603050405020304" pitchFamily="18" charset="0"/>
              </a:rPr>
              <a:t> </a:t>
            </a:r>
            <a:endParaRPr lang="en-US" sz="12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grpSp>
        <p:nvGrpSpPr>
          <p:cNvPr id="17" name="Google Shape;1404;p46"/>
          <p:cNvGrpSpPr/>
          <p:nvPr/>
        </p:nvGrpSpPr>
        <p:grpSpPr>
          <a:xfrm>
            <a:off x="-793" y="259921"/>
            <a:ext cx="3993673"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371052" y="569469"/>
            <a:ext cx="237798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0" dirty="0">
                <a:latin typeface="Times New Roman" panose="02020603050405020304" pitchFamily="18" charset="0"/>
                <a:cs typeface="Times New Roman" panose="02020603050405020304" pitchFamily="18" charset="0"/>
              </a:rPr>
              <a:t>DATA FLOW DIG</a:t>
            </a:r>
            <a:endParaRPr sz="2000" b="0" dirty="0">
              <a:latin typeface="Times New Roman" panose="02020603050405020304" pitchFamily="18" charset="0"/>
              <a:cs typeface="Times New Roman" panose="02020603050405020304" pitchFamily="18" charset="0"/>
            </a:endParaRPr>
          </a:p>
        </p:txBody>
      </p:sp>
      <p:pic>
        <p:nvPicPr>
          <p:cNvPr id="21" name="Picture Placeholder 20"/>
          <p:cNvPicPr>
            <a:picLocks noGrp="1"/>
          </p:cNvPicPr>
          <p:nvPr>
            <p:ph type="pic" idx="2"/>
          </p:nvPr>
        </p:nvPicPr>
        <p:blipFill>
          <a:blip r:embed="rId3"/>
          <a:srcRect t="3383" b="3383"/>
          <a:stretch>
            <a:fillRect/>
          </a:stretch>
        </p:blipFill>
        <p:spPr>
          <a:xfrm>
            <a:off x="5385140" y="1498523"/>
            <a:ext cx="2993316" cy="3105452"/>
          </a:xfrm>
          <a:prstGeom prst="rect">
            <a:avLst/>
          </a:prstGeom>
        </p:spPr>
      </p:pic>
      <p:pic>
        <p:nvPicPr>
          <p:cNvPr id="23" name="Picture 22"/>
          <p:cNvPicPr>
            <a:picLocks noChangeAspect="1"/>
          </p:cNvPicPr>
          <p:nvPr/>
        </p:nvPicPr>
        <p:blipFill>
          <a:blip r:embed="rId4"/>
          <a:stretch>
            <a:fillRect/>
          </a:stretch>
        </p:blipFill>
        <p:spPr>
          <a:xfrm>
            <a:off x="-793" y="4637488"/>
            <a:ext cx="9144793" cy="506012"/>
          </a:xfrm>
          <a:prstGeom prst="rect">
            <a:avLst/>
          </a:prstGeom>
        </p:spPr>
      </p:pic>
      <p:pic>
        <p:nvPicPr>
          <p:cNvPr id="24" name="Picture 23">
            <a:extLst>
              <a:ext uri="{FF2B5EF4-FFF2-40B4-BE49-F238E27FC236}">
                <a16:creationId xmlns:a16="http://schemas.microsoft.com/office/drawing/2014/main" id="{5C14299C-009B-543E-A7FC-28649D73669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Google Shape;263;p29"/>
          <p:cNvSpPr txBox="1">
            <a:spLocks noGrp="1"/>
          </p:cNvSpPr>
          <p:nvPr>
            <p:ph type="subTitle" idx="1"/>
          </p:nvPr>
        </p:nvSpPr>
        <p:spPr>
          <a:xfrm>
            <a:off x="645572" y="1976988"/>
            <a:ext cx="3775800" cy="33657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200" dirty="0">
                <a:latin typeface="Times New Roman" panose="02020603050405020304" pitchFamily="18" charset="0"/>
                <a:cs typeface="Times New Roman" panose="02020603050405020304" pitchFamily="18" charset="0"/>
              </a:rPr>
              <a:t>Use case diagrams identify the functionalities provides by the use cases, the actors who interact with the system and the association between the actors and the functionalities.</a:t>
            </a:r>
            <a:r>
              <a:rPr lang="en-US" sz="1200" b="1" dirty="0">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grpSp>
        <p:nvGrpSpPr>
          <p:cNvPr id="17" name="Google Shape;1404;p46"/>
          <p:cNvGrpSpPr/>
          <p:nvPr/>
        </p:nvGrpSpPr>
        <p:grpSpPr>
          <a:xfrm>
            <a:off x="-793" y="330812"/>
            <a:ext cx="3585241" cy="882248"/>
            <a:chOff x="4411970" y="2233974"/>
            <a:chExt cx="763574" cy="189068"/>
          </a:xfrm>
        </p:grpSpPr>
        <p:sp>
          <p:nvSpPr>
            <p:cNvPr id="18"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9"/>
          <p:cNvSpPr txBox="1">
            <a:spLocks noGrp="1"/>
          </p:cNvSpPr>
          <p:nvPr>
            <p:ph type="title"/>
          </p:nvPr>
        </p:nvSpPr>
        <p:spPr>
          <a:xfrm>
            <a:off x="1178403" y="600677"/>
            <a:ext cx="2253645" cy="572700"/>
          </a:xfrm>
          <a:prstGeom prst="rect">
            <a:avLst/>
          </a:prstGeom>
        </p:spPr>
        <p:txBody>
          <a:bodyPr spcFirstLastPara="1" wrap="square" lIns="91425" tIns="91425" rIns="91425" bIns="91425" anchor="t" anchorCtr="0">
            <a:noAutofit/>
          </a:bodyPr>
          <a:lstStyle/>
          <a:p>
            <a:pPr lvl="0"/>
            <a:r>
              <a:rPr lang="en-US" sz="2000" b="0" dirty="0">
                <a:latin typeface="Times New Roman" panose="02020603050405020304" pitchFamily="18" charset="0"/>
                <a:cs typeface="Times New Roman" panose="02020603050405020304" pitchFamily="18" charset="0"/>
              </a:rPr>
              <a:t>  USE CASE DIG</a:t>
            </a:r>
            <a:endParaRPr sz="2000" b="0" dirty="0">
              <a:latin typeface="Times New Roman" panose="02020603050405020304" pitchFamily="18" charset="0"/>
              <a:cs typeface="Times New Roman" panose="02020603050405020304" pitchFamily="18" charset="0"/>
            </a:endParaRPr>
          </a:p>
        </p:txBody>
      </p:sp>
      <p:pic>
        <p:nvPicPr>
          <p:cNvPr id="11" name="Picture 10"/>
          <p:cNvPicPr/>
          <p:nvPr/>
        </p:nvPicPr>
        <p:blipFill>
          <a:blip r:embed="rId3"/>
          <a:stretch>
            <a:fillRect/>
          </a:stretch>
        </p:blipFill>
        <p:spPr>
          <a:xfrm>
            <a:off x="5098348" y="1458938"/>
            <a:ext cx="3368675" cy="3009900"/>
          </a:xfrm>
          <a:prstGeom prst="rect">
            <a:avLst/>
          </a:prstGeom>
        </p:spPr>
      </p:pic>
      <p:pic>
        <p:nvPicPr>
          <p:cNvPr id="12" name="Picture 11"/>
          <p:cNvPicPr>
            <a:picLocks noChangeAspect="1"/>
          </p:cNvPicPr>
          <p:nvPr/>
        </p:nvPicPr>
        <p:blipFill>
          <a:blip r:embed="rId4"/>
          <a:stretch>
            <a:fillRect/>
          </a:stretch>
        </p:blipFill>
        <p:spPr>
          <a:xfrm>
            <a:off x="-793" y="4637488"/>
            <a:ext cx="9144793" cy="506012"/>
          </a:xfrm>
          <a:prstGeom prst="rect">
            <a:avLst/>
          </a:prstGeom>
        </p:spPr>
      </p:pic>
      <p:pic>
        <p:nvPicPr>
          <p:cNvPr id="13" name="Picture 12">
            <a:extLst>
              <a:ext uri="{FF2B5EF4-FFF2-40B4-BE49-F238E27FC236}">
                <a16:creationId xmlns:a16="http://schemas.microsoft.com/office/drawing/2014/main" id="{5C14299C-009B-543E-A7FC-28649D736698}"/>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163810857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Hexagon 15"/>
          <p:cNvSpPr/>
          <p:nvPr/>
        </p:nvSpPr>
        <p:spPr>
          <a:xfrm>
            <a:off x="5890897" y="2115879"/>
            <a:ext cx="2053492" cy="163741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p:cNvSpPr/>
          <p:nvPr/>
        </p:nvSpPr>
        <p:spPr>
          <a:xfrm>
            <a:off x="3569320" y="2115879"/>
            <a:ext cx="2053492" cy="163741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p:cNvSpPr/>
          <p:nvPr/>
        </p:nvSpPr>
        <p:spPr>
          <a:xfrm>
            <a:off x="1350880" y="2115879"/>
            <a:ext cx="2053492" cy="1637413"/>
          </a:xfrm>
          <a:prstGeom prst="hexagon">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oogle Shape;1404;p46"/>
          <p:cNvGrpSpPr/>
          <p:nvPr/>
        </p:nvGrpSpPr>
        <p:grpSpPr>
          <a:xfrm>
            <a:off x="1" y="408041"/>
            <a:ext cx="3929609" cy="882248"/>
            <a:chOff x="4411970" y="2233974"/>
            <a:chExt cx="763574" cy="189068"/>
          </a:xfrm>
        </p:grpSpPr>
        <p:sp>
          <p:nvSpPr>
            <p:cNvPr id="6" name="Google Shape;1405;p46"/>
            <p:cNvSpPr/>
            <p:nvPr/>
          </p:nvSpPr>
          <p:spPr>
            <a:xfrm>
              <a:off x="4411970" y="2278599"/>
              <a:ext cx="763574" cy="144443"/>
            </a:xfrm>
            <a:custGeom>
              <a:avLst/>
              <a:gdLst/>
              <a:ahLst/>
              <a:cxnLst/>
              <a:rect l="l" t="t" r="r" b="b"/>
              <a:pathLst>
                <a:path w="16911" h="3199" extrusionOk="0">
                  <a:moveTo>
                    <a:pt x="1" y="1"/>
                  </a:moveTo>
                  <a:lnTo>
                    <a:pt x="1" y="3198"/>
                  </a:lnTo>
                  <a:lnTo>
                    <a:pt x="16911" y="3198"/>
                  </a:lnTo>
                  <a:lnTo>
                    <a:pt x="1691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06;p46"/>
            <p:cNvSpPr/>
            <p:nvPr/>
          </p:nvSpPr>
          <p:spPr>
            <a:xfrm>
              <a:off x="4411970" y="2233974"/>
              <a:ext cx="262291" cy="144443"/>
            </a:xfrm>
            <a:custGeom>
              <a:avLst/>
              <a:gdLst/>
              <a:ahLst/>
              <a:cxnLst/>
              <a:rect l="l" t="t" r="r" b="b"/>
              <a:pathLst>
                <a:path w="5809" h="3199" extrusionOk="0">
                  <a:moveTo>
                    <a:pt x="1" y="1"/>
                  </a:moveTo>
                  <a:lnTo>
                    <a:pt x="1" y="3198"/>
                  </a:lnTo>
                  <a:lnTo>
                    <a:pt x="5809" y="3198"/>
                  </a:lnTo>
                  <a:lnTo>
                    <a:pt x="4195" y="1"/>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62;p29"/>
          <p:cNvSpPr txBox="1">
            <a:spLocks noGrp="1"/>
          </p:cNvSpPr>
          <p:nvPr>
            <p:ph type="title"/>
          </p:nvPr>
        </p:nvSpPr>
        <p:spPr>
          <a:xfrm>
            <a:off x="1350880" y="666932"/>
            <a:ext cx="2578730" cy="572700"/>
          </a:xfrm>
          <a:prstGeom prst="rect">
            <a:avLst/>
          </a:prstGeom>
        </p:spPr>
        <p:txBody>
          <a:bodyPr spcFirstLastPara="1" wrap="square" lIns="91425" tIns="91425" rIns="91425" bIns="91425" anchor="t" anchorCtr="0">
            <a:noAutofit/>
          </a:bodyPr>
          <a:lstStyle/>
          <a:p>
            <a:pPr lvl="0"/>
            <a:r>
              <a:rPr lang="en-US" sz="2000" b="0" dirty="0">
                <a:latin typeface="Times New Roman" panose="02020603050405020304" pitchFamily="18" charset="0"/>
                <a:cs typeface="Times New Roman" panose="02020603050405020304" pitchFamily="18" charset="0"/>
              </a:rPr>
              <a:t>SOFTWARE USED </a:t>
            </a:r>
            <a:endParaRPr sz="2000" b="0" dirty="0">
              <a:latin typeface="Times New Roman" panose="02020603050405020304" pitchFamily="18" charset="0"/>
              <a:cs typeface="Times New Roman" panose="02020603050405020304" pitchFamily="18" charset="0"/>
            </a:endParaRPr>
          </a:p>
        </p:txBody>
      </p:sp>
      <p:sp>
        <p:nvSpPr>
          <p:cNvPr id="9" name="Hexagon 8"/>
          <p:cNvSpPr/>
          <p:nvPr/>
        </p:nvSpPr>
        <p:spPr>
          <a:xfrm>
            <a:off x="540651" y="2115879"/>
            <a:ext cx="2053492" cy="1637413"/>
          </a:xfrm>
          <a:prstGeom prst="hexagon">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p:cNvSpPr/>
          <p:nvPr/>
        </p:nvSpPr>
        <p:spPr>
          <a:xfrm>
            <a:off x="2594143" y="2115879"/>
            <a:ext cx="2053492" cy="1637413"/>
          </a:xfrm>
          <a:prstGeom prst="hexagon">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p:cNvSpPr/>
          <p:nvPr/>
        </p:nvSpPr>
        <p:spPr>
          <a:xfrm>
            <a:off x="4647635" y="2115879"/>
            <a:ext cx="2053492" cy="1637413"/>
          </a:xfrm>
          <a:prstGeom prst="hexag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p:cNvSpPr/>
          <p:nvPr/>
        </p:nvSpPr>
        <p:spPr>
          <a:xfrm>
            <a:off x="6701127" y="2115879"/>
            <a:ext cx="2053492" cy="1637413"/>
          </a:xfrm>
          <a:prstGeom prst="hexagon">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oogle Shape;1394;p46"/>
          <p:cNvGrpSpPr/>
          <p:nvPr/>
        </p:nvGrpSpPr>
        <p:grpSpPr>
          <a:xfrm>
            <a:off x="902735" y="4119711"/>
            <a:ext cx="1330102" cy="271536"/>
            <a:chOff x="4404545" y="3301592"/>
            <a:chExt cx="782403" cy="129272"/>
          </a:xfrm>
        </p:grpSpPr>
        <p:sp>
          <p:nvSpPr>
            <p:cNvPr id="21" name="Google Shape;13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1394;p46"/>
          <p:cNvGrpSpPr/>
          <p:nvPr/>
        </p:nvGrpSpPr>
        <p:grpSpPr>
          <a:xfrm>
            <a:off x="2862744" y="4105390"/>
            <a:ext cx="1413151" cy="271536"/>
            <a:chOff x="4404545" y="3301592"/>
            <a:chExt cx="782403" cy="129272"/>
          </a:xfrm>
        </p:grpSpPr>
        <p:sp>
          <p:nvSpPr>
            <p:cNvPr id="24" name="Google Shape;13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302;p31"/>
          <p:cNvSpPr txBox="1">
            <a:spLocks/>
          </p:cNvSpPr>
          <p:nvPr/>
        </p:nvSpPr>
        <p:spPr>
          <a:xfrm>
            <a:off x="1126756" y="4076255"/>
            <a:ext cx="110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9pPr>
          </a:lstStyle>
          <a:p>
            <a:r>
              <a:rPr lang="en-IN" sz="1200" dirty="0">
                <a:solidFill>
                  <a:schemeClr val="accent2">
                    <a:lumMod val="10000"/>
                  </a:schemeClr>
                </a:solidFill>
              </a:rPr>
              <a:t>a. Python</a:t>
            </a:r>
            <a:endParaRPr lang="en-US" sz="1200" dirty="0">
              <a:solidFill>
                <a:schemeClr val="accent2">
                  <a:lumMod val="10000"/>
                </a:schemeClr>
              </a:solidFill>
            </a:endParaRPr>
          </a:p>
        </p:txBody>
      </p:sp>
      <p:sp>
        <p:nvSpPr>
          <p:cNvPr id="27" name="Google Shape;302;p31"/>
          <p:cNvSpPr txBox="1">
            <a:spLocks/>
          </p:cNvSpPr>
          <p:nvPr/>
        </p:nvSpPr>
        <p:spPr>
          <a:xfrm>
            <a:off x="3204345" y="4076255"/>
            <a:ext cx="110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9pPr>
          </a:lstStyle>
          <a:p>
            <a:r>
              <a:rPr lang="en-IN" sz="1200" dirty="0">
                <a:solidFill>
                  <a:schemeClr val="accent2">
                    <a:lumMod val="10000"/>
                  </a:schemeClr>
                </a:solidFill>
              </a:rPr>
              <a:t>b. Numpy</a:t>
            </a:r>
            <a:endParaRPr lang="en-US" sz="1200" dirty="0">
              <a:solidFill>
                <a:schemeClr val="accent2">
                  <a:lumMod val="10000"/>
                </a:schemeClr>
              </a:solidFill>
            </a:endParaRPr>
          </a:p>
        </p:txBody>
      </p:sp>
      <p:grpSp>
        <p:nvGrpSpPr>
          <p:cNvPr id="28" name="Google Shape;1394;p46"/>
          <p:cNvGrpSpPr/>
          <p:nvPr/>
        </p:nvGrpSpPr>
        <p:grpSpPr>
          <a:xfrm>
            <a:off x="4967805" y="4076255"/>
            <a:ext cx="1413151" cy="271536"/>
            <a:chOff x="4404545" y="3301592"/>
            <a:chExt cx="782403" cy="129272"/>
          </a:xfrm>
        </p:grpSpPr>
        <p:sp>
          <p:nvSpPr>
            <p:cNvPr id="29" name="Google Shape;13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1394;p46"/>
          <p:cNvGrpSpPr/>
          <p:nvPr/>
        </p:nvGrpSpPr>
        <p:grpSpPr>
          <a:xfrm>
            <a:off x="7038335" y="4061934"/>
            <a:ext cx="1413151" cy="271536"/>
            <a:chOff x="4404545" y="3301592"/>
            <a:chExt cx="782403" cy="129272"/>
          </a:xfrm>
        </p:grpSpPr>
        <p:sp>
          <p:nvSpPr>
            <p:cNvPr id="32" name="Google Shape;1395;p46"/>
            <p:cNvSpPr/>
            <p:nvPr/>
          </p:nvSpPr>
          <p:spPr>
            <a:xfrm>
              <a:off x="4404545" y="3301592"/>
              <a:ext cx="782403" cy="129272"/>
            </a:xfrm>
            <a:custGeom>
              <a:avLst/>
              <a:gdLst/>
              <a:ahLst/>
              <a:cxnLst/>
              <a:rect l="l" t="t" r="r" b="b"/>
              <a:pathLst>
                <a:path w="17328" h="2863" extrusionOk="0">
                  <a:moveTo>
                    <a:pt x="1432" y="1"/>
                  </a:moveTo>
                  <a:cubicBezTo>
                    <a:pt x="641" y="1"/>
                    <a:pt x="1" y="641"/>
                    <a:pt x="2" y="1431"/>
                  </a:cubicBezTo>
                  <a:cubicBezTo>
                    <a:pt x="1" y="2222"/>
                    <a:pt x="641" y="2861"/>
                    <a:pt x="1432" y="2862"/>
                  </a:cubicBezTo>
                  <a:lnTo>
                    <a:pt x="15897" y="2862"/>
                  </a:lnTo>
                  <a:cubicBezTo>
                    <a:pt x="16687" y="2861"/>
                    <a:pt x="17327" y="2222"/>
                    <a:pt x="17327" y="1431"/>
                  </a:cubicBezTo>
                  <a:cubicBezTo>
                    <a:pt x="17327" y="641"/>
                    <a:pt x="16687" y="1"/>
                    <a:pt x="15897" y="1"/>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96;p46"/>
            <p:cNvSpPr/>
            <p:nvPr/>
          </p:nvSpPr>
          <p:spPr>
            <a:xfrm>
              <a:off x="4416034" y="3308320"/>
              <a:ext cx="120286" cy="115726"/>
            </a:xfrm>
            <a:custGeom>
              <a:avLst/>
              <a:gdLst/>
              <a:ahLst/>
              <a:cxnLst/>
              <a:rect l="l" t="t" r="r" b="b"/>
              <a:pathLst>
                <a:path w="2664" h="2563" extrusionOk="0">
                  <a:moveTo>
                    <a:pt x="1382" y="1"/>
                  </a:moveTo>
                  <a:cubicBezTo>
                    <a:pt x="864" y="1"/>
                    <a:pt x="398" y="313"/>
                    <a:pt x="199" y="792"/>
                  </a:cubicBezTo>
                  <a:cubicBezTo>
                    <a:pt x="0" y="1270"/>
                    <a:pt x="109" y="1821"/>
                    <a:pt x="476" y="2188"/>
                  </a:cubicBezTo>
                  <a:cubicBezTo>
                    <a:pt x="721" y="2433"/>
                    <a:pt x="1048" y="2563"/>
                    <a:pt x="1381" y="2563"/>
                  </a:cubicBezTo>
                  <a:cubicBezTo>
                    <a:pt x="1547" y="2563"/>
                    <a:pt x="1713" y="2531"/>
                    <a:pt x="1872" y="2465"/>
                  </a:cubicBezTo>
                  <a:cubicBezTo>
                    <a:pt x="2351" y="2268"/>
                    <a:pt x="2663" y="1800"/>
                    <a:pt x="2663" y="1282"/>
                  </a:cubicBezTo>
                  <a:cubicBezTo>
                    <a:pt x="2663" y="574"/>
                    <a:pt x="2090" y="1"/>
                    <a:pt x="1382"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02;p31"/>
          <p:cNvSpPr txBox="1">
            <a:spLocks/>
          </p:cNvSpPr>
          <p:nvPr/>
        </p:nvSpPr>
        <p:spPr>
          <a:xfrm>
            <a:off x="5330902" y="4006182"/>
            <a:ext cx="110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9pPr>
          </a:lstStyle>
          <a:p>
            <a:r>
              <a:rPr lang="en-IN" sz="1200" dirty="0">
                <a:solidFill>
                  <a:schemeClr val="accent2">
                    <a:lumMod val="10000"/>
                  </a:schemeClr>
                </a:solidFill>
              </a:rPr>
              <a:t>c. Pandas</a:t>
            </a:r>
            <a:endParaRPr lang="en-US" sz="1200" dirty="0">
              <a:solidFill>
                <a:schemeClr val="accent2">
                  <a:lumMod val="10000"/>
                </a:schemeClr>
              </a:solidFill>
            </a:endParaRPr>
          </a:p>
        </p:txBody>
      </p:sp>
      <p:sp>
        <p:nvSpPr>
          <p:cNvPr id="35" name="Google Shape;302;p31"/>
          <p:cNvSpPr txBox="1">
            <a:spLocks/>
          </p:cNvSpPr>
          <p:nvPr/>
        </p:nvSpPr>
        <p:spPr>
          <a:xfrm>
            <a:off x="7321357" y="4032799"/>
            <a:ext cx="110608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9pPr>
          </a:lstStyle>
          <a:p>
            <a:r>
              <a:rPr lang="en-IN" sz="1200" dirty="0">
                <a:solidFill>
                  <a:schemeClr val="accent2">
                    <a:lumMod val="10000"/>
                  </a:schemeClr>
                </a:solidFill>
              </a:rPr>
              <a:t>d. Matplotlib</a:t>
            </a:r>
            <a:endParaRPr lang="en-US" sz="1200" dirty="0">
              <a:solidFill>
                <a:schemeClr val="accent2">
                  <a:lumMod val="10000"/>
                </a:schemeClr>
              </a:solidFill>
            </a:endParaRPr>
          </a:p>
        </p:txBody>
      </p:sp>
      <p:pic>
        <p:nvPicPr>
          <p:cNvPr id="36" name="Picture 35"/>
          <p:cNvPicPr>
            <a:picLocks noChangeAspect="1"/>
          </p:cNvPicPr>
          <p:nvPr/>
        </p:nvPicPr>
        <p:blipFill>
          <a:blip r:embed="rId6"/>
          <a:stretch>
            <a:fillRect/>
          </a:stretch>
        </p:blipFill>
        <p:spPr>
          <a:xfrm>
            <a:off x="-793" y="4637488"/>
            <a:ext cx="9144793" cy="506012"/>
          </a:xfrm>
          <a:prstGeom prst="rect">
            <a:avLst/>
          </a:prstGeom>
        </p:spPr>
      </p:pic>
      <p:pic>
        <p:nvPicPr>
          <p:cNvPr id="37" name="Picture 36">
            <a:extLst>
              <a:ext uri="{FF2B5EF4-FFF2-40B4-BE49-F238E27FC236}">
                <a16:creationId xmlns:a16="http://schemas.microsoft.com/office/drawing/2014/main" id="{5C14299C-009B-543E-A7FC-28649D736698}"/>
              </a:ext>
            </a:extLst>
          </p:cNvPr>
          <p:cNvPicPr/>
          <p:nvPr/>
        </p:nvPicPr>
        <p:blipFill>
          <a:blip r:embed="rId7" cstate="print">
            <a:extLst>
              <a:ext uri="{28A0092B-C50C-407E-A947-70E740481C1C}">
                <a14:useLocalDpi xmlns:a14="http://schemas.microsoft.com/office/drawing/2010/main" val="0"/>
              </a:ext>
            </a:extLst>
          </a:blip>
          <a:stretch>
            <a:fillRect/>
          </a:stretch>
        </p:blipFill>
        <p:spPr>
          <a:xfrm>
            <a:off x="1" y="4635795"/>
            <a:ext cx="1286539" cy="498128"/>
          </a:xfrm>
          <a:prstGeom prst="rect">
            <a:avLst/>
          </a:prstGeom>
        </p:spPr>
      </p:pic>
    </p:spTree>
    <p:extLst>
      <p:ext uri="{BB962C8B-B14F-4D97-AF65-F5344CB8AC3E}">
        <p14:creationId xmlns:p14="http://schemas.microsoft.com/office/powerpoint/2010/main" val="14883832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lyph Neue Icons Business Basic Template by Slidesgo">
  <a:themeElements>
    <a:clrScheme name="Simple Light">
      <a:dk1>
        <a:srgbClr val="191919"/>
      </a:dk1>
      <a:lt1>
        <a:srgbClr val="FFFFFF"/>
      </a:lt1>
      <a:dk2>
        <a:srgbClr val="7D946A"/>
      </a:dk2>
      <a:lt2>
        <a:srgbClr val="F5BDAD"/>
      </a:lt2>
      <a:accent1>
        <a:srgbClr val="FF7C55"/>
      </a:accent1>
      <a:accent2>
        <a:srgbClr val="ACDBF7"/>
      </a:accent2>
      <a:accent3>
        <a:srgbClr val="D29AC7"/>
      </a:accent3>
      <a:accent4>
        <a:srgbClr val="FFDE69"/>
      </a:accent4>
      <a:accent5>
        <a:srgbClr val="F55F5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524</TotalTime>
  <Words>832</Words>
  <Application>Microsoft Office PowerPoint</Application>
  <PresentationFormat>On-screen Show (16:9)</PresentationFormat>
  <Paragraphs>89</Paragraphs>
  <Slides>16</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Google Sans</vt:lpstr>
      <vt:lpstr>Courier New</vt:lpstr>
      <vt:lpstr>Open Sans</vt:lpstr>
      <vt:lpstr>Inter Tight</vt:lpstr>
      <vt:lpstr>Times New Roman</vt:lpstr>
      <vt:lpstr>Glyph Neue Icons Business Basic Template by Slidesgo</vt:lpstr>
      <vt:lpstr>RAJARAMBAPU INSTITUTE OF TECHNOLOGY, RAJARAMNAGAR</vt:lpstr>
      <vt:lpstr>INDUSTRIAL TRAINING  PRESENTATION</vt:lpstr>
      <vt:lpstr>INTRODUCTION    </vt:lpstr>
      <vt:lpstr>Python:</vt:lpstr>
      <vt:lpstr>PowerPoint Presentation</vt:lpstr>
      <vt:lpstr>REQUIREMENTS</vt:lpstr>
      <vt:lpstr>DATA FLOW DIG</vt:lpstr>
      <vt:lpstr>  USE CASE DIG</vt:lpstr>
      <vt:lpstr>SOFTWARE USED </vt:lpstr>
      <vt:lpstr>IMPLEMENTATION   </vt:lpstr>
      <vt:lpstr>PowerPoint Presentation</vt:lpstr>
      <vt:lpstr>PowerPoint Presentation</vt:lpstr>
      <vt:lpstr>PowerPoint Presentation</vt:lpstr>
      <vt:lpstr>CONCLUSION </vt:lpstr>
      <vt:lpstr>FUTURE SCOPE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Training  Presentation</dc:title>
  <dc:creator>shri</dc:creator>
  <cp:lastModifiedBy>Asmita Patil</cp:lastModifiedBy>
  <cp:revision>34</cp:revision>
  <dcterms:modified xsi:type="dcterms:W3CDTF">2023-08-07T10:59:39Z</dcterms:modified>
</cp:coreProperties>
</file>