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91" r:id="rId2"/>
    <p:sldId id="256" r:id="rId3"/>
    <p:sldId id="292" r:id="rId4"/>
    <p:sldId id="293" r:id="rId5"/>
    <p:sldId id="262" r:id="rId6"/>
    <p:sldId id="260" r:id="rId7"/>
    <p:sldId id="295" r:id="rId8"/>
    <p:sldId id="294" r:id="rId9"/>
    <p:sldId id="261" r:id="rId10"/>
    <p:sldId id="308" r:id="rId11"/>
    <p:sldId id="309" r:id="rId12"/>
    <p:sldId id="310" r:id="rId13"/>
    <p:sldId id="305" r:id="rId14"/>
    <p:sldId id="311" r:id="rId15"/>
    <p:sldId id="307" r:id="rId16"/>
  </p:sldIdLst>
  <p:sldSz cx="9144000" cy="5143500" type="screen16x9"/>
  <p:notesSz cx="6858000" cy="9144000"/>
  <p:embeddedFontLst>
    <p:embeddedFont>
      <p:font typeface="Inter Tight" panose="020B060402020202020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Source Sans Pro" panose="020B0503030403020204" pitchFamily="34"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8513-CD8D-43D7-8EF6-3DDD4C3C5C4A}" v="116" dt="2024-08-08T13:28:15.363"/>
  </p1510:revLst>
</p1510:revInfo>
</file>

<file path=ppt/tableStyles.xml><?xml version="1.0" encoding="utf-8"?>
<a:tblStyleLst xmlns:a="http://schemas.openxmlformats.org/drawingml/2006/main" def="{A0449C42-D9E3-4D76-9173-FC36DD22637C}">
  <a:tblStyle styleId="{A0449C42-D9E3-4D76-9173-FC36DD2263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i Bhanudas Mali" userId="90bf1f77f21ff933" providerId="LiveId" clId="{D3D68513-CD8D-43D7-8EF6-3DDD4C3C5C4A}"/>
    <pc:docChg chg="undo redo custSel addSld delSld modSld">
      <pc:chgData name="Sonali Bhanudas Mali" userId="90bf1f77f21ff933" providerId="LiveId" clId="{D3D68513-CD8D-43D7-8EF6-3DDD4C3C5C4A}" dt="2024-08-08T14:12:03.660" v="1310" actId="123"/>
      <pc:docMkLst>
        <pc:docMk/>
      </pc:docMkLst>
      <pc:sldChg chg="addSp delSp modSp mod modTransition">
        <pc:chgData name="Sonali Bhanudas Mali" userId="90bf1f77f21ff933" providerId="LiveId" clId="{D3D68513-CD8D-43D7-8EF6-3DDD4C3C5C4A}" dt="2024-08-08T13:31:32.313" v="1307" actId="403"/>
        <pc:sldMkLst>
          <pc:docMk/>
          <pc:sldMk cId="0" sldId="256"/>
        </pc:sldMkLst>
        <pc:spChg chg="add">
          <ac:chgData name="Sonali Bhanudas Mali" userId="90bf1f77f21ff933" providerId="LiveId" clId="{D3D68513-CD8D-43D7-8EF6-3DDD4C3C5C4A}" dt="2024-08-08T13:21:28.150" v="1158"/>
          <ac:spMkLst>
            <pc:docMk/>
            <pc:sldMk cId="0" sldId="256"/>
            <ac:spMk id="2" creationId="{00B28D79-4F58-2305-080C-F2CE988BBF07}"/>
          </ac:spMkLst>
        </pc:spChg>
        <pc:spChg chg="del">
          <ac:chgData name="Sonali Bhanudas Mali" userId="90bf1f77f21ff933" providerId="LiveId" clId="{D3D68513-CD8D-43D7-8EF6-3DDD4C3C5C4A}" dt="2024-08-08T12:11:16.434" v="0" actId="478"/>
          <ac:spMkLst>
            <pc:docMk/>
            <pc:sldMk cId="0" sldId="256"/>
            <ac:spMk id="3" creationId="{00000000-0000-0000-0000-000000000000}"/>
          </ac:spMkLst>
        </pc:spChg>
        <pc:spChg chg="add mod">
          <ac:chgData name="Sonali Bhanudas Mali" userId="90bf1f77f21ff933" providerId="LiveId" clId="{D3D68513-CD8D-43D7-8EF6-3DDD4C3C5C4A}" dt="2024-08-08T13:22:39.656" v="1182" actId="1076"/>
          <ac:spMkLst>
            <pc:docMk/>
            <pc:sldMk cId="0" sldId="256"/>
            <ac:spMk id="5" creationId="{77B0FC3F-066C-8BC0-3291-385B2E5D6BBE}"/>
          </ac:spMkLst>
        </pc:spChg>
        <pc:spChg chg="mod">
          <ac:chgData name="Sonali Bhanudas Mali" userId="90bf1f77f21ff933" providerId="LiveId" clId="{D3D68513-CD8D-43D7-8EF6-3DDD4C3C5C4A}" dt="2024-08-08T12:11:32.126" v="3" actId="14100"/>
          <ac:spMkLst>
            <pc:docMk/>
            <pc:sldMk cId="0" sldId="256"/>
            <ac:spMk id="148" creationId="{00000000-0000-0000-0000-000000000000}"/>
          </ac:spMkLst>
        </pc:spChg>
        <pc:spChg chg="mod">
          <ac:chgData name="Sonali Bhanudas Mali" userId="90bf1f77f21ff933" providerId="LiveId" clId="{D3D68513-CD8D-43D7-8EF6-3DDD4C3C5C4A}" dt="2024-08-08T13:31:32.313" v="1307" actId="403"/>
          <ac:spMkLst>
            <pc:docMk/>
            <pc:sldMk cId="0" sldId="256"/>
            <ac:spMk id="149" creationId="{00000000-0000-0000-0000-000000000000}"/>
          </ac:spMkLst>
        </pc:spChg>
      </pc:sldChg>
      <pc:sldChg chg="addSp delSp modSp mod modTransition">
        <pc:chgData name="Sonali Bhanudas Mali" userId="90bf1f77f21ff933" providerId="LiveId" clId="{D3D68513-CD8D-43D7-8EF6-3DDD4C3C5C4A}" dt="2024-08-08T13:27:33.961" v="1267"/>
        <pc:sldMkLst>
          <pc:docMk/>
          <pc:sldMk cId="0" sldId="260"/>
        </pc:sldMkLst>
        <pc:spChg chg="add del mod">
          <ac:chgData name="Sonali Bhanudas Mali" userId="90bf1f77f21ff933" providerId="LiveId" clId="{D3D68513-CD8D-43D7-8EF6-3DDD4C3C5C4A}" dt="2024-08-08T12:38:54.954" v="513" actId="478"/>
          <ac:spMkLst>
            <pc:docMk/>
            <pc:sldMk cId="0" sldId="260"/>
            <ac:spMk id="3" creationId="{385B25DC-99DA-4A76-E3C1-FE73E545255E}"/>
          </ac:spMkLst>
        </pc:spChg>
        <pc:spChg chg="add del mod">
          <ac:chgData name="Sonali Bhanudas Mali" userId="90bf1f77f21ff933" providerId="LiveId" clId="{D3D68513-CD8D-43D7-8EF6-3DDD4C3C5C4A}" dt="2024-08-08T12:45:12.889" v="567" actId="21"/>
          <ac:spMkLst>
            <pc:docMk/>
            <pc:sldMk cId="0" sldId="260"/>
            <ac:spMk id="4" creationId="{DCC23113-6673-7282-A552-70117D79FD9C}"/>
          </ac:spMkLst>
        </pc:spChg>
        <pc:spChg chg="add del mod">
          <ac:chgData name="Sonali Bhanudas Mali" userId="90bf1f77f21ff933" providerId="LiveId" clId="{D3D68513-CD8D-43D7-8EF6-3DDD4C3C5C4A}" dt="2024-08-08T12:45:15.306" v="568" actId="478"/>
          <ac:spMkLst>
            <pc:docMk/>
            <pc:sldMk cId="0" sldId="260"/>
            <ac:spMk id="5" creationId="{0AC88D6E-E0E3-0B16-29AC-6F061A8C7DDC}"/>
          </ac:spMkLst>
        </pc:spChg>
        <pc:spChg chg="add mod">
          <ac:chgData name="Sonali Bhanudas Mali" userId="90bf1f77f21ff933" providerId="LiveId" clId="{D3D68513-CD8D-43D7-8EF6-3DDD4C3C5C4A}" dt="2024-08-08T13:23:54.736" v="1201" actId="20577"/>
          <ac:spMkLst>
            <pc:docMk/>
            <pc:sldMk cId="0" sldId="260"/>
            <ac:spMk id="6" creationId="{96E6E0BA-74A9-9366-69DB-B4304A7A57CF}"/>
          </ac:spMkLst>
        </pc:spChg>
        <pc:spChg chg="mod">
          <ac:chgData name="Sonali Bhanudas Mali" userId="90bf1f77f21ff933" providerId="LiveId" clId="{D3D68513-CD8D-43D7-8EF6-3DDD4C3C5C4A}" dt="2024-08-08T13:20:02.995" v="1152" actId="113"/>
          <ac:spMkLst>
            <pc:docMk/>
            <pc:sldMk cId="0" sldId="260"/>
            <ac:spMk id="262" creationId="{00000000-0000-0000-0000-000000000000}"/>
          </ac:spMkLst>
        </pc:spChg>
        <pc:spChg chg="del mod">
          <ac:chgData name="Sonali Bhanudas Mali" userId="90bf1f77f21ff933" providerId="LiveId" clId="{D3D68513-CD8D-43D7-8EF6-3DDD4C3C5C4A}" dt="2024-08-08T12:41:18.525" v="522"/>
          <ac:spMkLst>
            <pc:docMk/>
            <pc:sldMk cId="0" sldId="260"/>
            <ac:spMk id="263" creationId="{00000000-0000-0000-0000-000000000000}"/>
          </ac:spMkLst>
        </pc:spChg>
        <pc:picChg chg="del">
          <ac:chgData name="Sonali Bhanudas Mali" userId="90bf1f77f21ff933" providerId="LiveId" clId="{D3D68513-CD8D-43D7-8EF6-3DDD4C3C5C4A}" dt="2024-08-08T12:38:39.605" v="509" actId="478"/>
          <ac:picMkLst>
            <pc:docMk/>
            <pc:sldMk cId="0" sldId="260"/>
            <ac:picMk id="21" creationId="{00000000-0000-0000-0000-000000000000}"/>
          </ac:picMkLst>
        </pc:picChg>
        <pc:picChg chg="add mod">
          <ac:chgData name="Sonali Bhanudas Mali" userId="90bf1f77f21ff933" providerId="LiveId" clId="{D3D68513-CD8D-43D7-8EF6-3DDD4C3C5C4A}" dt="2024-08-08T12:45:28.724" v="570" actId="1076"/>
          <ac:picMkLst>
            <pc:docMk/>
            <pc:sldMk cId="0" sldId="260"/>
            <ac:picMk id="2050" creationId="{AB54B636-BA10-6F29-994D-B00B30B2E8FD}"/>
          </ac:picMkLst>
        </pc:picChg>
      </pc:sldChg>
      <pc:sldChg chg="addSp delSp modSp mod modTransition">
        <pc:chgData name="Sonali Bhanudas Mali" userId="90bf1f77f21ff933" providerId="LiveId" clId="{D3D68513-CD8D-43D7-8EF6-3DDD4C3C5C4A}" dt="2024-08-08T14:12:03.660" v="1310" actId="123"/>
        <pc:sldMkLst>
          <pc:docMk/>
          <pc:sldMk cId="0" sldId="261"/>
        </pc:sldMkLst>
        <pc:spChg chg="add del mod">
          <ac:chgData name="Sonali Bhanudas Mali" userId="90bf1f77f21ff933" providerId="LiveId" clId="{D3D68513-CD8D-43D7-8EF6-3DDD4C3C5C4A}" dt="2024-08-08T12:57:00.508" v="701" actId="478"/>
          <ac:spMkLst>
            <pc:docMk/>
            <pc:sldMk cId="0" sldId="261"/>
            <ac:spMk id="3" creationId="{6EA6D1E5-0222-50A6-17FF-81A376FE847F}"/>
          </ac:spMkLst>
        </pc:spChg>
        <pc:spChg chg="del">
          <ac:chgData name="Sonali Bhanudas Mali" userId="90bf1f77f21ff933" providerId="LiveId" clId="{D3D68513-CD8D-43D7-8EF6-3DDD4C3C5C4A}" dt="2024-08-08T12:57:02.775" v="702" actId="478"/>
          <ac:spMkLst>
            <pc:docMk/>
            <pc:sldMk cId="0" sldId="261"/>
            <ac:spMk id="4" creationId="{00000000-0000-0000-0000-000000000000}"/>
          </ac:spMkLst>
        </pc:spChg>
        <pc:spChg chg="add mod">
          <ac:chgData name="Sonali Bhanudas Mali" userId="90bf1f77f21ff933" providerId="LiveId" clId="{D3D68513-CD8D-43D7-8EF6-3DDD4C3C5C4A}" dt="2024-08-08T13:25:38.574" v="1228" actId="20577"/>
          <ac:spMkLst>
            <pc:docMk/>
            <pc:sldMk cId="0" sldId="261"/>
            <ac:spMk id="9" creationId="{0F6FED04-79B6-28A9-FC8E-4DDEB7258B3A}"/>
          </ac:spMkLst>
        </pc:spChg>
        <pc:spChg chg="mod">
          <ac:chgData name="Sonali Bhanudas Mali" userId="90bf1f77f21ff933" providerId="LiveId" clId="{D3D68513-CD8D-43D7-8EF6-3DDD4C3C5C4A}" dt="2024-08-08T13:20:20.287" v="1155" actId="113"/>
          <ac:spMkLst>
            <pc:docMk/>
            <pc:sldMk cId="0" sldId="261"/>
            <ac:spMk id="24" creationId="{00000000-0000-0000-0000-000000000000}"/>
          </ac:spMkLst>
        </pc:spChg>
        <pc:spChg chg="del">
          <ac:chgData name="Sonali Bhanudas Mali" userId="90bf1f77f21ff933" providerId="LiveId" clId="{D3D68513-CD8D-43D7-8EF6-3DDD4C3C5C4A}" dt="2024-08-08T12:56:57.975" v="700" actId="478"/>
          <ac:spMkLst>
            <pc:docMk/>
            <pc:sldMk cId="0" sldId="261"/>
            <ac:spMk id="281" creationId="{00000000-0000-0000-0000-000000000000}"/>
          </ac:spMkLst>
        </pc:spChg>
        <pc:graphicFrameChg chg="add del">
          <ac:chgData name="Sonali Bhanudas Mali" userId="90bf1f77f21ff933" providerId="LiveId" clId="{D3D68513-CD8D-43D7-8EF6-3DDD4C3C5C4A}" dt="2024-08-08T13:00:36.868" v="720" actId="3680"/>
          <ac:graphicFrameMkLst>
            <pc:docMk/>
            <pc:sldMk cId="0" sldId="261"/>
            <ac:graphicFrameMk id="7" creationId="{EBEF8F86-6ABB-3A05-BE54-2B62EB7DB00E}"/>
          </ac:graphicFrameMkLst>
        </pc:graphicFrameChg>
        <pc:graphicFrameChg chg="add mod modGraphic">
          <ac:chgData name="Sonali Bhanudas Mali" userId="90bf1f77f21ff933" providerId="LiveId" clId="{D3D68513-CD8D-43D7-8EF6-3DDD4C3C5C4A}" dt="2024-08-08T14:12:03.660" v="1310" actId="123"/>
          <ac:graphicFrameMkLst>
            <pc:docMk/>
            <pc:sldMk cId="0" sldId="261"/>
            <ac:graphicFrameMk id="8" creationId="{55D5EC27-A422-C0EE-031D-80D64B1A689F}"/>
          </ac:graphicFrameMkLst>
        </pc:graphicFrameChg>
        <pc:picChg chg="add del mod">
          <ac:chgData name="Sonali Bhanudas Mali" userId="90bf1f77f21ff933" providerId="LiveId" clId="{D3D68513-CD8D-43D7-8EF6-3DDD4C3C5C4A}" dt="2024-08-08T12:59:51.019" v="714" actId="478"/>
          <ac:picMkLst>
            <pc:docMk/>
            <pc:sldMk cId="0" sldId="261"/>
            <ac:picMk id="6" creationId="{5EECCDE1-46FD-43F9-7DFB-5E6B35044BD6}"/>
          </ac:picMkLst>
        </pc:picChg>
      </pc:sldChg>
      <pc:sldChg chg="addSp delSp modSp mod modTransition">
        <pc:chgData name="Sonali Bhanudas Mali" userId="90bf1f77f21ff933" providerId="LiveId" clId="{D3D68513-CD8D-43D7-8EF6-3DDD4C3C5C4A}" dt="2024-08-08T13:27:33.961" v="1267"/>
        <pc:sldMkLst>
          <pc:docMk/>
          <pc:sldMk cId="0" sldId="262"/>
        </pc:sldMkLst>
        <pc:spChg chg="add del mod">
          <ac:chgData name="Sonali Bhanudas Mali" userId="90bf1f77f21ff933" providerId="LiveId" clId="{D3D68513-CD8D-43D7-8EF6-3DDD4C3C5C4A}" dt="2024-08-08T12:29:14.738" v="417" actId="478"/>
          <ac:spMkLst>
            <pc:docMk/>
            <pc:sldMk cId="0" sldId="262"/>
            <ac:spMk id="3" creationId="{B6C29B24-F275-7F6D-AB21-0A30494AF167}"/>
          </ac:spMkLst>
        </pc:spChg>
        <pc:spChg chg="add del mod">
          <ac:chgData name="Sonali Bhanudas Mali" userId="90bf1f77f21ff933" providerId="LiveId" clId="{D3D68513-CD8D-43D7-8EF6-3DDD4C3C5C4A}" dt="2024-08-08T12:29:14.738" v="417" actId="478"/>
          <ac:spMkLst>
            <pc:docMk/>
            <pc:sldMk cId="0" sldId="262"/>
            <ac:spMk id="5" creationId="{3515BD82-A87A-84DE-E930-760AF9B8063A}"/>
          </ac:spMkLst>
        </pc:spChg>
        <pc:spChg chg="add del mod">
          <ac:chgData name="Sonali Bhanudas Mali" userId="90bf1f77f21ff933" providerId="LiveId" clId="{D3D68513-CD8D-43D7-8EF6-3DDD4C3C5C4A}" dt="2024-08-08T12:29:14.738" v="417" actId="478"/>
          <ac:spMkLst>
            <pc:docMk/>
            <pc:sldMk cId="0" sldId="262"/>
            <ac:spMk id="7" creationId="{D055952B-D7B2-1424-5A94-7FD7CAE4A61B}"/>
          </ac:spMkLst>
        </pc:spChg>
        <pc:spChg chg="add del mod">
          <ac:chgData name="Sonali Bhanudas Mali" userId="90bf1f77f21ff933" providerId="LiveId" clId="{D3D68513-CD8D-43D7-8EF6-3DDD4C3C5C4A}" dt="2024-08-08T12:29:14.738" v="417" actId="478"/>
          <ac:spMkLst>
            <pc:docMk/>
            <pc:sldMk cId="0" sldId="262"/>
            <ac:spMk id="9" creationId="{58C546AF-F7AC-9408-F0B8-7D1844F26BB6}"/>
          </ac:spMkLst>
        </pc:spChg>
        <pc:spChg chg="add del mod">
          <ac:chgData name="Sonali Bhanudas Mali" userId="90bf1f77f21ff933" providerId="LiveId" clId="{D3D68513-CD8D-43D7-8EF6-3DDD4C3C5C4A}" dt="2024-08-08T12:29:14.738" v="417" actId="478"/>
          <ac:spMkLst>
            <pc:docMk/>
            <pc:sldMk cId="0" sldId="262"/>
            <ac:spMk id="11" creationId="{F93F4834-71DD-8D9D-43CB-67E0927FAD3B}"/>
          </ac:spMkLst>
        </pc:spChg>
        <pc:spChg chg="mod">
          <ac:chgData name="Sonali Bhanudas Mali" userId="90bf1f77f21ff933" providerId="LiveId" clId="{D3D68513-CD8D-43D7-8EF6-3DDD4C3C5C4A}" dt="2024-08-08T12:29:33.078" v="418"/>
          <ac:spMkLst>
            <pc:docMk/>
            <pc:sldMk cId="0" sldId="262"/>
            <ac:spMk id="13" creationId="{F499E09A-980D-166F-0E93-1470DF780689}"/>
          </ac:spMkLst>
        </pc:spChg>
        <pc:spChg chg="mod">
          <ac:chgData name="Sonali Bhanudas Mali" userId="90bf1f77f21ff933" providerId="LiveId" clId="{D3D68513-CD8D-43D7-8EF6-3DDD4C3C5C4A}" dt="2024-08-08T12:29:33.078" v="418"/>
          <ac:spMkLst>
            <pc:docMk/>
            <pc:sldMk cId="0" sldId="262"/>
            <ac:spMk id="14" creationId="{42A1C1CB-7EE4-81E8-D06F-31225989306C}"/>
          </ac:spMkLst>
        </pc:spChg>
        <pc:spChg chg="add mod">
          <ac:chgData name="Sonali Bhanudas Mali" userId="90bf1f77f21ff933" providerId="LiveId" clId="{D3D68513-CD8D-43D7-8EF6-3DDD4C3C5C4A}" dt="2024-08-08T13:19:56.877" v="1151" actId="113"/>
          <ac:spMkLst>
            <pc:docMk/>
            <pc:sldMk cId="0" sldId="262"/>
            <ac:spMk id="15" creationId="{CDC04E42-6CF3-2416-5984-7DBC3E9556C6}"/>
          </ac:spMkLst>
        </pc:spChg>
        <pc:spChg chg="add mod">
          <ac:chgData name="Sonali Bhanudas Mali" userId="90bf1f77f21ff933" providerId="LiveId" clId="{D3D68513-CD8D-43D7-8EF6-3DDD4C3C5C4A}" dt="2024-08-08T12:34:29.072" v="508" actId="20577"/>
          <ac:spMkLst>
            <pc:docMk/>
            <pc:sldMk cId="0" sldId="262"/>
            <ac:spMk id="16" creationId="{555486A6-4430-2953-055E-2E6538263CCE}"/>
          </ac:spMkLst>
        </pc:spChg>
        <pc:spChg chg="add mod">
          <ac:chgData name="Sonali Bhanudas Mali" userId="90bf1f77f21ff933" providerId="LiveId" clId="{D3D68513-CD8D-43D7-8EF6-3DDD4C3C5C4A}" dt="2024-08-08T13:23:38.617" v="1198" actId="20577"/>
          <ac:spMkLst>
            <pc:docMk/>
            <pc:sldMk cId="0" sldId="262"/>
            <ac:spMk id="17" creationId="{231205C9-E266-2DF8-3CEF-5D04BC3E3646}"/>
          </ac:spMkLst>
        </pc:spChg>
        <pc:spChg chg="del">
          <ac:chgData name="Sonali Bhanudas Mali" userId="90bf1f77f21ff933" providerId="LiveId" clId="{D3D68513-CD8D-43D7-8EF6-3DDD4C3C5C4A}" dt="2024-08-08T12:29:03.971" v="416" actId="478"/>
          <ac:spMkLst>
            <pc:docMk/>
            <pc:sldMk cId="0" sldId="262"/>
            <ac:spMk id="302" creationId="{00000000-0000-0000-0000-000000000000}"/>
          </ac:spMkLst>
        </pc:spChg>
        <pc:spChg chg="del">
          <ac:chgData name="Sonali Bhanudas Mali" userId="90bf1f77f21ff933" providerId="LiveId" clId="{D3D68513-CD8D-43D7-8EF6-3DDD4C3C5C4A}" dt="2024-08-08T12:29:03.971" v="416" actId="478"/>
          <ac:spMkLst>
            <pc:docMk/>
            <pc:sldMk cId="0" sldId="262"/>
            <ac:spMk id="303" creationId="{00000000-0000-0000-0000-000000000000}"/>
          </ac:spMkLst>
        </pc:spChg>
        <pc:spChg chg="del">
          <ac:chgData name="Sonali Bhanudas Mali" userId="90bf1f77f21ff933" providerId="LiveId" clId="{D3D68513-CD8D-43D7-8EF6-3DDD4C3C5C4A}" dt="2024-08-08T12:29:03.971" v="416" actId="478"/>
          <ac:spMkLst>
            <pc:docMk/>
            <pc:sldMk cId="0" sldId="262"/>
            <ac:spMk id="304" creationId="{00000000-0000-0000-0000-000000000000}"/>
          </ac:spMkLst>
        </pc:spChg>
        <pc:spChg chg="del">
          <ac:chgData name="Sonali Bhanudas Mali" userId="90bf1f77f21ff933" providerId="LiveId" clId="{D3D68513-CD8D-43D7-8EF6-3DDD4C3C5C4A}" dt="2024-08-08T12:29:03.971" v="416" actId="478"/>
          <ac:spMkLst>
            <pc:docMk/>
            <pc:sldMk cId="0" sldId="262"/>
            <ac:spMk id="305" creationId="{00000000-0000-0000-0000-000000000000}"/>
          </ac:spMkLst>
        </pc:spChg>
        <pc:spChg chg="del">
          <ac:chgData name="Sonali Bhanudas Mali" userId="90bf1f77f21ff933" providerId="LiveId" clId="{D3D68513-CD8D-43D7-8EF6-3DDD4C3C5C4A}" dt="2024-08-08T12:29:03.971" v="416" actId="478"/>
          <ac:spMkLst>
            <pc:docMk/>
            <pc:sldMk cId="0" sldId="262"/>
            <ac:spMk id="306" creationId="{00000000-0000-0000-0000-000000000000}"/>
          </ac:spMkLst>
        </pc:spChg>
        <pc:spChg chg="del">
          <ac:chgData name="Sonali Bhanudas Mali" userId="90bf1f77f21ff933" providerId="LiveId" clId="{D3D68513-CD8D-43D7-8EF6-3DDD4C3C5C4A}" dt="2024-08-08T12:29:03.971" v="416" actId="478"/>
          <ac:spMkLst>
            <pc:docMk/>
            <pc:sldMk cId="0" sldId="262"/>
            <ac:spMk id="307" creationId="{00000000-0000-0000-0000-000000000000}"/>
          </ac:spMkLst>
        </pc:spChg>
        <pc:spChg chg="del">
          <ac:chgData name="Sonali Bhanudas Mali" userId="90bf1f77f21ff933" providerId="LiveId" clId="{D3D68513-CD8D-43D7-8EF6-3DDD4C3C5C4A}" dt="2024-08-08T12:29:03.971" v="416" actId="478"/>
          <ac:spMkLst>
            <pc:docMk/>
            <pc:sldMk cId="0" sldId="262"/>
            <ac:spMk id="314" creationId="{00000000-0000-0000-0000-000000000000}"/>
          </ac:spMkLst>
        </pc:spChg>
        <pc:grpChg chg="add mod">
          <ac:chgData name="Sonali Bhanudas Mali" userId="90bf1f77f21ff933" providerId="LiveId" clId="{D3D68513-CD8D-43D7-8EF6-3DDD4C3C5C4A}" dt="2024-08-08T12:29:33.078" v="418"/>
          <ac:grpSpMkLst>
            <pc:docMk/>
            <pc:sldMk cId="0" sldId="262"/>
            <ac:grpSpMk id="12" creationId="{EFBB1285-9226-72D9-6C33-6BBA8DDF99CC}"/>
          </ac:grpSpMkLst>
        </pc:grpChg>
        <pc:grpChg chg="del">
          <ac:chgData name="Sonali Bhanudas Mali" userId="90bf1f77f21ff933" providerId="LiveId" clId="{D3D68513-CD8D-43D7-8EF6-3DDD4C3C5C4A}" dt="2024-08-08T12:29:03.971" v="416" actId="478"/>
          <ac:grpSpMkLst>
            <pc:docMk/>
            <pc:sldMk cId="0" sldId="262"/>
            <ac:grpSpMk id="25" creationId="{00000000-0000-0000-0000-000000000000}"/>
          </ac:grpSpMkLst>
        </pc:grpChg>
        <pc:grpChg chg="del">
          <ac:chgData name="Sonali Bhanudas Mali" userId="90bf1f77f21ff933" providerId="LiveId" clId="{D3D68513-CD8D-43D7-8EF6-3DDD4C3C5C4A}" dt="2024-08-08T12:29:14.738" v="417" actId="478"/>
          <ac:grpSpMkLst>
            <pc:docMk/>
            <pc:sldMk cId="0" sldId="262"/>
            <ac:grpSpMk id="28" creationId="{00000000-0000-0000-0000-000000000000}"/>
          </ac:grpSpMkLst>
        </pc:grpChg>
        <pc:grpChg chg="del">
          <ac:chgData name="Sonali Bhanudas Mali" userId="90bf1f77f21ff933" providerId="LiveId" clId="{D3D68513-CD8D-43D7-8EF6-3DDD4C3C5C4A}" dt="2024-08-08T12:29:14.738" v="417" actId="478"/>
          <ac:grpSpMkLst>
            <pc:docMk/>
            <pc:sldMk cId="0" sldId="262"/>
            <ac:grpSpMk id="33" creationId="{00000000-0000-0000-0000-000000000000}"/>
          </ac:grpSpMkLst>
        </pc:grpChg>
      </pc:sldChg>
      <pc:sldChg chg="addSp modSp mod modTransition">
        <pc:chgData name="Sonali Bhanudas Mali" userId="90bf1f77f21ff933" providerId="LiveId" clId="{D3D68513-CD8D-43D7-8EF6-3DDD4C3C5C4A}" dt="2024-08-08T13:30:42.229" v="1288" actId="1076"/>
        <pc:sldMkLst>
          <pc:docMk/>
          <pc:sldMk cId="558596535" sldId="291"/>
        </pc:sldMkLst>
        <pc:spChg chg="mod">
          <ac:chgData name="Sonali Bhanudas Mali" userId="90bf1f77f21ff933" providerId="LiveId" clId="{D3D68513-CD8D-43D7-8EF6-3DDD4C3C5C4A}" dt="2024-08-08T13:30:42.229" v="1288" actId="1076"/>
          <ac:spMkLst>
            <pc:docMk/>
            <pc:sldMk cId="558596535" sldId="291"/>
            <ac:spMk id="2" creationId="{00000000-0000-0000-0000-000000000000}"/>
          </ac:spMkLst>
        </pc:spChg>
        <pc:spChg chg="add mod">
          <ac:chgData name="Sonali Bhanudas Mali" userId="90bf1f77f21ff933" providerId="LiveId" clId="{D3D68513-CD8D-43D7-8EF6-3DDD4C3C5C4A}" dt="2024-08-08T13:28:22.569" v="1271" actId="114"/>
          <ac:spMkLst>
            <pc:docMk/>
            <pc:sldMk cId="558596535" sldId="291"/>
            <ac:spMk id="3" creationId="{F3124E85-755D-52C4-697C-62C86EFF51F9}"/>
          </ac:spMkLst>
        </pc:spChg>
        <pc:spChg chg="mod">
          <ac:chgData name="Sonali Bhanudas Mali" userId="90bf1f77f21ff933" providerId="LiveId" clId="{D3D68513-CD8D-43D7-8EF6-3DDD4C3C5C4A}" dt="2024-08-08T13:30:21.208" v="1284" actId="1076"/>
          <ac:spMkLst>
            <pc:docMk/>
            <pc:sldMk cId="558596535" sldId="291"/>
            <ac:spMk id="10" creationId="{00000000-0000-0000-0000-000000000000}"/>
          </ac:spMkLst>
        </pc:spChg>
      </pc:sldChg>
      <pc:sldChg chg="addSp delSp modSp mod modTransition">
        <pc:chgData name="Sonali Bhanudas Mali" userId="90bf1f77f21ff933" providerId="LiveId" clId="{D3D68513-CD8D-43D7-8EF6-3DDD4C3C5C4A}" dt="2024-08-08T13:27:33.961" v="1267"/>
        <pc:sldMkLst>
          <pc:docMk/>
          <pc:sldMk cId="3257150733" sldId="292"/>
        </pc:sldMkLst>
        <pc:spChg chg="add del mod">
          <ac:chgData name="Sonali Bhanudas Mali" userId="90bf1f77f21ff933" providerId="LiveId" clId="{D3D68513-CD8D-43D7-8EF6-3DDD4C3C5C4A}" dt="2024-08-08T12:14:07.029" v="115" actId="478"/>
          <ac:spMkLst>
            <pc:docMk/>
            <pc:sldMk cId="3257150733" sldId="292"/>
            <ac:spMk id="4" creationId="{0361B88C-D07A-B670-C994-48D82F25630B}"/>
          </ac:spMkLst>
        </pc:spChg>
        <pc:spChg chg="add mod">
          <ac:chgData name="Sonali Bhanudas Mali" userId="90bf1f77f21ff933" providerId="LiveId" clId="{D3D68513-CD8D-43D7-8EF6-3DDD4C3C5C4A}" dt="2024-08-08T12:15:07.074" v="126" actId="12"/>
          <ac:spMkLst>
            <pc:docMk/>
            <pc:sldMk cId="3257150733" sldId="292"/>
            <ac:spMk id="6" creationId="{67D44CA5-A889-5CDB-0D0A-5C7D914D2057}"/>
          </ac:spMkLst>
        </pc:spChg>
        <pc:spChg chg="add mod">
          <ac:chgData name="Sonali Bhanudas Mali" userId="90bf1f77f21ff933" providerId="LiveId" clId="{D3D68513-CD8D-43D7-8EF6-3DDD4C3C5C4A}" dt="2024-08-08T13:23:12.071" v="1192" actId="114"/>
          <ac:spMkLst>
            <pc:docMk/>
            <pc:sldMk cId="3257150733" sldId="292"/>
            <ac:spMk id="7" creationId="{57F5784A-EDA9-B15A-F29F-274971F0F22F}"/>
          </ac:spMkLst>
        </pc:spChg>
        <pc:spChg chg="mod">
          <ac:chgData name="Sonali Bhanudas Mali" userId="90bf1f77f21ff933" providerId="LiveId" clId="{D3D68513-CD8D-43D7-8EF6-3DDD4C3C5C4A}" dt="2024-08-08T13:19:46.464" v="1149" actId="113"/>
          <ac:spMkLst>
            <pc:docMk/>
            <pc:sldMk cId="3257150733" sldId="292"/>
            <ac:spMk id="231" creationId="{00000000-0000-0000-0000-000000000000}"/>
          </ac:spMkLst>
        </pc:spChg>
        <pc:spChg chg="del mod">
          <ac:chgData name="Sonali Bhanudas Mali" userId="90bf1f77f21ff933" providerId="LiveId" clId="{D3D68513-CD8D-43D7-8EF6-3DDD4C3C5C4A}" dt="2024-08-08T12:13:46.073" v="110" actId="478"/>
          <ac:spMkLst>
            <pc:docMk/>
            <pc:sldMk cId="3257150733" sldId="292"/>
            <ac:spMk id="233" creationId="{00000000-0000-0000-0000-000000000000}"/>
          </ac:spMkLst>
        </pc:spChg>
      </pc:sldChg>
      <pc:sldChg chg="addSp delSp modSp mod modTransition">
        <pc:chgData name="Sonali Bhanudas Mali" userId="90bf1f77f21ff933" providerId="LiveId" clId="{D3D68513-CD8D-43D7-8EF6-3DDD4C3C5C4A}" dt="2024-08-08T13:27:33.961" v="1267"/>
        <pc:sldMkLst>
          <pc:docMk/>
          <pc:sldMk cId="3577488447" sldId="293"/>
        </pc:sldMkLst>
        <pc:spChg chg="add del mod">
          <ac:chgData name="Sonali Bhanudas Mali" userId="90bf1f77f21ff933" providerId="LiveId" clId="{D3D68513-CD8D-43D7-8EF6-3DDD4C3C5C4A}" dt="2024-08-08T12:23:59.972" v="219" actId="478"/>
          <ac:spMkLst>
            <pc:docMk/>
            <pc:sldMk cId="3577488447" sldId="293"/>
            <ac:spMk id="2" creationId="{80A31EF0-154E-724C-9BA2-BB6B8B983D27}"/>
          </ac:spMkLst>
        </pc:spChg>
        <pc:spChg chg="mod">
          <ac:chgData name="Sonali Bhanudas Mali" userId="90bf1f77f21ff933" providerId="LiveId" clId="{D3D68513-CD8D-43D7-8EF6-3DDD4C3C5C4A}" dt="2024-08-08T12:16:06.034" v="129" actId="20577"/>
          <ac:spMkLst>
            <pc:docMk/>
            <pc:sldMk cId="3577488447" sldId="293"/>
            <ac:spMk id="4" creationId="{00000000-0000-0000-0000-000000000000}"/>
          </ac:spMkLst>
        </pc:spChg>
        <pc:spChg chg="mod">
          <ac:chgData name="Sonali Bhanudas Mali" userId="90bf1f77f21ff933" providerId="LiveId" clId="{D3D68513-CD8D-43D7-8EF6-3DDD4C3C5C4A}" dt="2024-08-08T12:16:49.771" v="137"/>
          <ac:spMkLst>
            <pc:docMk/>
            <pc:sldMk cId="3577488447" sldId="293"/>
            <ac:spMk id="8" creationId="{F9359385-A164-581A-A6ED-A5405E681F5F}"/>
          </ac:spMkLst>
        </pc:spChg>
        <pc:spChg chg="mod">
          <ac:chgData name="Sonali Bhanudas Mali" userId="90bf1f77f21ff933" providerId="LiveId" clId="{D3D68513-CD8D-43D7-8EF6-3DDD4C3C5C4A}" dt="2024-08-08T12:16:49.771" v="137"/>
          <ac:spMkLst>
            <pc:docMk/>
            <pc:sldMk cId="3577488447" sldId="293"/>
            <ac:spMk id="9" creationId="{2E1AF276-03B5-560B-0FF3-FE6E499CADD6}"/>
          </ac:spMkLst>
        </pc:spChg>
        <pc:spChg chg="add del">
          <ac:chgData name="Sonali Bhanudas Mali" userId="90bf1f77f21ff933" providerId="LiveId" clId="{D3D68513-CD8D-43D7-8EF6-3DDD4C3C5C4A}" dt="2024-08-08T12:17:28.263" v="150" actId="478"/>
          <ac:spMkLst>
            <pc:docMk/>
            <pc:sldMk cId="3577488447" sldId="293"/>
            <ac:spMk id="11" creationId="{00000000-0000-0000-0000-000000000000}"/>
          </ac:spMkLst>
        </pc:spChg>
        <pc:spChg chg="add del mod">
          <ac:chgData name="Sonali Bhanudas Mali" userId="90bf1f77f21ff933" providerId="LiveId" clId="{D3D68513-CD8D-43D7-8EF6-3DDD4C3C5C4A}" dt="2024-08-08T12:17:30.939" v="152" actId="478"/>
          <ac:spMkLst>
            <pc:docMk/>
            <pc:sldMk cId="3577488447" sldId="293"/>
            <ac:spMk id="23" creationId="{30FFBA44-C11E-E3A6-5612-FF84B9E03026}"/>
          </ac:spMkLst>
        </pc:spChg>
        <pc:spChg chg="mod">
          <ac:chgData name="Sonali Bhanudas Mali" userId="90bf1f77f21ff933" providerId="LiveId" clId="{D3D68513-CD8D-43D7-8EF6-3DDD4C3C5C4A}" dt="2024-08-08T12:17:16.919" v="144"/>
          <ac:spMkLst>
            <pc:docMk/>
            <pc:sldMk cId="3577488447" sldId="293"/>
            <ac:spMk id="25" creationId="{44C7F6FE-56FB-8498-3011-6F22A98E77E6}"/>
          </ac:spMkLst>
        </pc:spChg>
        <pc:spChg chg="mod">
          <ac:chgData name="Sonali Bhanudas Mali" userId="90bf1f77f21ff933" providerId="LiveId" clId="{D3D68513-CD8D-43D7-8EF6-3DDD4C3C5C4A}" dt="2024-08-08T12:17:16.919" v="144"/>
          <ac:spMkLst>
            <pc:docMk/>
            <pc:sldMk cId="3577488447" sldId="293"/>
            <ac:spMk id="26" creationId="{90501294-2C77-0D2C-E197-DC26C52EC8C2}"/>
          </ac:spMkLst>
        </pc:spChg>
        <pc:spChg chg="mod">
          <ac:chgData name="Sonali Bhanudas Mali" userId="90bf1f77f21ff933" providerId="LiveId" clId="{D3D68513-CD8D-43D7-8EF6-3DDD4C3C5C4A}" dt="2024-08-08T12:17:37.617" v="153"/>
          <ac:spMkLst>
            <pc:docMk/>
            <pc:sldMk cId="3577488447" sldId="293"/>
            <ac:spMk id="28" creationId="{1F5D8E46-330A-9E69-5477-FE9620839D7A}"/>
          </ac:spMkLst>
        </pc:spChg>
        <pc:spChg chg="mod">
          <ac:chgData name="Sonali Bhanudas Mali" userId="90bf1f77f21ff933" providerId="LiveId" clId="{D3D68513-CD8D-43D7-8EF6-3DDD4C3C5C4A}" dt="2024-08-08T12:17:37.617" v="153"/>
          <ac:spMkLst>
            <pc:docMk/>
            <pc:sldMk cId="3577488447" sldId="293"/>
            <ac:spMk id="29" creationId="{731859DA-D0ED-4476-6225-E511118CF952}"/>
          </ac:spMkLst>
        </pc:spChg>
        <pc:spChg chg="add mod">
          <ac:chgData name="Sonali Bhanudas Mali" userId="90bf1f77f21ff933" providerId="LiveId" clId="{D3D68513-CD8D-43D7-8EF6-3DDD4C3C5C4A}" dt="2024-08-08T13:19:51.035" v="1150" actId="113"/>
          <ac:spMkLst>
            <pc:docMk/>
            <pc:sldMk cId="3577488447" sldId="293"/>
            <ac:spMk id="30" creationId="{00ACCA0C-CFFC-CABA-3C0A-3AD43482E3E4}"/>
          </ac:spMkLst>
        </pc:spChg>
        <pc:spChg chg="add">
          <ac:chgData name="Sonali Bhanudas Mali" userId="90bf1f77f21ff933" providerId="LiveId" clId="{D3D68513-CD8D-43D7-8EF6-3DDD4C3C5C4A}" dt="2024-08-08T12:23:07.782" v="212"/>
          <ac:spMkLst>
            <pc:docMk/>
            <pc:sldMk cId="3577488447" sldId="293"/>
            <ac:spMk id="31" creationId="{406C47E9-7180-B9E5-C2AE-3D483A7AE181}"/>
          </ac:spMkLst>
        </pc:spChg>
        <pc:spChg chg="add">
          <ac:chgData name="Sonali Bhanudas Mali" userId="90bf1f77f21ff933" providerId="LiveId" clId="{D3D68513-CD8D-43D7-8EF6-3DDD4C3C5C4A}" dt="2024-08-08T12:23:11.978" v="213"/>
          <ac:spMkLst>
            <pc:docMk/>
            <pc:sldMk cId="3577488447" sldId="293"/>
            <ac:spMk id="32" creationId="{8DE37A0C-00F7-F6FC-897D-8165FEDBF87B}"/>
          </ac:spMkLst>
        </pc:spChg>
        <pc:spChg chg="add">
          <ac:chgData name="Sonali Bhanudas Mali" userId="90bf1f77f21ff933" providerId="LiveId" clId="{D3D68513-CD8D-43D7-8EF6-3DDD4C3C5C4A}" dt="2024-08-08T12:23:27.797" v="214"/>
          <ac:spMkLst>
            <pc:docMk/>
            <pc:sldMk cId="3577488447" sldId="293"/>
            <ac:spMk id="33" creationId="{6D869128-8DAF-3346-5346-E57327BA06CC}"/>
          </ac:spMkLst>
        </pc:spChg>
        <pc:spChg chg="add del mod">
          <ac:chgData name="Sonali Bhanudas Mali" userId="90bf1f77f21ff933" providerId="LiveId" clId="{D3D68513-CD8D-43D7-8EF6-3DDD4C3C5C4A}" dt="2024-08-08T12:23:52.260" v="217"/>
          <ac:spMkLst>
            <pc:docMk/>
            <pc:sldMk cId="3577488447" sldId="293"/>
            <ac:spMk id="34" creationId="{6C67B867-87F3-2E5A-8AFC-25DFE2770C6D}"/>
          </ac:spMkLst>
        </pc:spChg>
        <pc:spChg chg="add mod">
          <ac:chgData name="Sonali Bhanudas Mali" userId="90bf1f77f21ff933" providerId="LiveId" clId="{D3D68513-CD8D-43D7-8EF6-3DDD4C3C5C4A}" dt="2024-08-08T12:28:33.175" v="415" actId="1076"/>
          <ac:spMkLst>
            <pc:docMk/>
            <pc:sldMk cId="3577488447" sldId="293"/>
            <ac:spMk id="35" creationId="{1C746406-8FC3-D524-7B7C-760FC0EF3E8D}"/>
          </ac:spMkLst>
        </pc:spChg>
        <pc:spChg chg="add del mod">
          <ac:chgData name="Sonali Bhanudas Mali" userId="90bf1f77f21ff933" providerId="LiveId" clId="{D3D68513-CD8D-43D7-8EF6-3DDD4C3C5C4A}" dt="2024-08-08T12:26:07.442" v="389"/>
          <ac:spMkLst>
            <pc:docMk/>
            <pc:sldMk cId="3577488447" sldId="293"/>
            <ac:spMk id="36" creationId="{655909A3-25F5-28C6-737B-7B3E26AF21D3}"/>
          </ac:spMkLst>
        </pc:spChg>
        <pc:spChg chg="add del mod">
          <ac:chgData name="Sonali Bhanudas Mali" userId="90bf1f77f21ff933" providerId="LiveId" clId="{D3D68513-CD8D-43D7-8EF6-3DDD4C3C5C4A}" dt="2024-08-08T12:26:21.332" v="392" actId="478"/>
          <ac:spMkLst>
            <pc:docMk/>
            <pc:sldMk cId="3577488447" sldId="293"/>
            <ac:spMk id="37" creationId="{C5E6FA54-1442-CA49-B711-0DAA4236359B}"/>
          </ac:spMkLst>
        </pc:spChg>
        <pc:spChg chg="add mod">
          <ac:chgData name="Sonali Bhanudas Mali" userId="90bf1f77f21ff933" providerId="LiveId" clId="{D3D68513-CD8D-43D7-8EF6-3DDD4C3C5C4A}" dt="2024-08-08T13:23:25.804" v="1195" actId="20577"/>
          <ac:spMkLst>
            <pc:docMk/>
            <pc:sldMk cId="3577488447" sldId="293"/>
            <ac:spMk id="38" creationId="{E359BCF5-9DAD-4BAD-412D-57D41F1B3F58}"/>
          </ac:spMkLst>
        </pc:spChg>
        <pc:grpChg chg="add mod">
          <ac:chgData name="Sonali Bhanudas Mali" userId="90bf1f77f21ff933" providerId="LiveId" clId="{D3D68513-CD8D-43D7-8EF6-3DDD4C3C5C4A}" dt="2024-08-08T12:16:49.771" v="137"/>
          <ac:grpSpMkLst>
            <pc:docMk/>
            <pc:sldMk cId="3577488447" sldId="293"/>
            <ac:grpSpMk id="3" creationId="{8201C629-2AB1-FD6F-8A04-26D54E5C3F6E}"/>
          </ac:grpSpMkLst>
        </pc:grpChg>
        <pc:grpChg chg="add del mod">
          <ac:chgData name="Sonali Bhanudas Mali" userId="90bf1f77f21ff933" providerId="LiveId" clId="{D3D68513-CD8D-43D7-8EF6-3DDD4C3C5C4A}" dt="2024-08-08T12:17:25.486" v="149" actId="478"/>
          <ac:grpSpMkLst>
            <pc:docMk/>
            <pc:sldMk cId="3577488447" sldId="293"/>
            <ac:grpSpMk id="5" creationId="{00000000-0000-0000-0000-000000000000}"/>
          </ac:grpSpMkLst>
        </pc:grpChg>
        <pc:grpChg chg="del">
          <ac:chgData name="Sonali Bhanudas Mali" userId="90bf1f77f21ff933" providerId="LiveId" clId="{D3D68513-CD8D-43D7-8EF6-3DDD4C3C5C4A}" dt="2024-08-08T12:16:11.425" v="130" actId="478"/>
          <ac:grpSpMkLst>
            <pc:docMk/>
            <pc:sldMk cId="3577488447" sldId="293"/>
            <ac:grpSpMk id="12" creationId="{00000000-0000-0000-0000-000000000000}"/>
          </ac:grpSpMkLst>
        </pc:grpChg>
        <pc:grpChg chg="del">
          <ac:chgData name="Sonali Bhanudas Mali" userId="90bf1f77f21ff933" providerId="LiveId" clId="{D3D68513-CD8D-43D7-8EF6-3DDD4C3C5C4A}" dt="2024-08-08T12:16:13.675" v="131" actId="478"/>
          <ac:grpSpMkLst>
            <pc:docMk/>
            <pc:sldMk cId="3577488447" sldId="293"/>
            <ac:grpSpMk id="15" creationId="{00000000-0000-0000-0000-000000000000}"/>
          </ac:grpSpMkLst>
        </pc:grpChg>
        <pc:grpChg chg="del">
          <ac:chgData name="Sonali Bhanudas Mali" userId="90bf1f77f21ff933" providerId="LiveId" clId="{D3D68513-CD8D-43D7-8EF6-3DDD4C3C5C4A}" dt="2024-08-08T12:16:15.981" v="132" actId="478"/>
          <ac:grpSpMkLst>
            <pc:docMk/>
            <pc:sldMk cId="3577488447" sldId="293"/>
            <ac:grpSpMk id="18" creationId="{00000000-0000-0000-0000-000000000000}"/>
          </ac:grpSpMkLst>
        </pc:grpChg>
        <pc:grpChg chg="add mod">
          <ac:chgData name="Sonali Bhanudas Mali" userId="90bf1f77f21ff933" providerId="LiveId" clId="{D3D68513-CD8D-43D7-8EF6-3DDD4C3C5C4A}" dt="2024-08-08T12:17:16.919" v="144"/>
          <ac:grpSpMkLst>
            <pc:docMk/>
            <pc:sldMk cId="3577488447" sldId="293"/>
            <ac:grpSpMk id="24" creationId="{0372BD34-9B56-8D7E-371D-4DBC89BDBB0E}"/>
          </ac:grpSpMkLst>
        </pc:grpChg>
        <pc:grpChg chg="add mod">
          <ac:chgData name="Sonali Bhanudas Mali" userId="90bf1f77f21ff933" providerId="LiveId" clId="{D3D68513-CD8D-43D7-8EF6-3DDD4C3C5C4A}" dt="2024-08-08T12:17:37.617" v="153"/>
          <ac:grpSpMkLst>
            <pc:docMk/>
            <pc:sldMk cId="3577488447" sldId="293"/>
            <ac:grpSpMk id="27" creationId="{5994AB39-61E2-65E6-FC0F-B962DBFC272B}"/>
          </ac:grpSpMkLst>
        </pc:grpChg>
      </pc:sldChg>
      <pc:sldChg chg="addSp delSp modSp mod modTransition">
        <pc:chgData name="Sonali Bhanudas Mali" userId="90bf1f77f21ff933" providerId="LiveId" clId="{D3D68513-CD8D-43D7-8EF6-3DDD4C3C5C4A}" dt="2024-08-08T13:27:33.961" v="1267"/>
        <pc:sldMkLst>
          <pc:docMk/>
          <pc:sldMk cId="1488383237" sldId="294"/>
        </pc:sldMkLst>
        <pc:spChg chg="add del mod">
          <ac:chgData name="Sonali Bhanudas Mali" userId="90bf1f77f21ff933" providerId="LiveId" clId="{D3D68513-CD8D-43D7-8EF6-3DDD4C3C5C4A}" dt="2024-08-08T12:46:45.563" v="581" actId="478"/>
          <ac:spMkLst>
            <pc:docMk/>
            <pc:sldMk cId="1488383237" sldId="294"/>
            <ac:spMk id="3" creationId="{E0075880-D5EF-B061-1ED9-5521E3FA6A4B}"/>
          </ac:spMkLst>
        </pc:spChg>
        <pc:spChg chg="add del mod">
          <ac:chgData name="Sonali Bhanudas Mali" userId="90bf1f77f21ff933" providerId="LiveId" clId="{D3D68513-CD8D-43D7-8EF6-3DDD4C3C5C4A}" dt="2024-08-08T12:46:47.578" v="582" actId="478"/>
          <ac:spMkLst>
            <pc:docMk/>
            <pc:sldMk cId="1488383237" sldId="294"/>
            <ac:spMk id="4" creationId="{AB2D7EB8-026D-0AD1-DC25-C681B5B6609A}"/>
          </ac:spMkLst>
        </pc:spChg>
        <pc:spChg chg="del">
          <ac:chgData name="Sonali Bhanudas Mali" userId="90bf1f77f21ff933" providerId="LiveId" clId="{D3D68513-CD8D-43D7-8EF6-3DDD4C3C5C4A}" dt="2024-08-08T12:46:41.460" v="579" actId="478"/>
          <ac:spMkLst>
            <pc:docMk/>
            <pc:sldMk cId="1488383237" sldId="294"/>
            <ac:spMk id="8" creationId="{00000000-0000-0000-0000-000000000000}"/>
          </ac:spMkLst>
        </pc:spChg>
        <pc:spChg chg="del">
          <ac:chgData name="Sonali Bhanudas Mali" userId="90bf1f77f21ff933" providerId="LiveId" clId="{D3D68513-CD8D-43D7-8EF6-3DDD4C3C5C4A}" dt="2024-08-08T12:46:41.460" v="579" actId="478"/>
          <ac:spMkLst>
            <pc:docMk/>
            <pc:sldMk cId="1488383237" sldId="294"/>
            <ac:spMk id="9" creationId="{00000000-0000-0000-0000-000000000000}"/>
          </ac:spMkLst>
        </pc:spChg>
        <pc:spChg chg="add mod">
          <ac:chgData name="Sonali Bhanudas Mali" userId="90bf1f77f21ff933" providerId="LiveId" clId="{D3D68513-CD8D-43D7-8EF6-3DDD4C3C5C4A}" dt="2024-08-08T12:46:55.249" v="583"/>
          <ac:spMkLst>
            <pc:docMk/>
            <pc:sldMk cId="1488383237" sldId="294"/>
            <ac:spMk id="10" creationId="{58F54387-9808-4AB9-42BD-E94C0ED41DA2}"/>
          </ac:spMkLst>
        </pc:spChg>
        <pc:spChg chg="del">
          <ac:chgData name="Sonali Bhanudas Mali" userId="90bf1f77f21ff933" providerId="LiveId" clId="{D3D68513-CD8D-43D7-8EF6-3DDD4C3C5C4A}" dt="2024-08-08T12:46:41.460" v="579" actId="478"/>
          <ac:spMkLst>
            <pc:docMk/>
            <pc:sldMk cId="1488383237" sldId="294"/>
            <ac:spMk id="11" creationId="{00000000-0000-0000-0000-000000000000}"/>
          </ac:spMkLst>
        </pc:spChg>
        <pc:spChg chg="del">
          <ac:chgData name="Sonali Bhanudas Mali" userId="90bf1f77f21ff933" providerId="LiveId" clId="{D3D68513-CD8D-43D7-8EF6-3DDD4C3C5C4A}" dt="2024-08-08T12:46:41.460" v="579" actId="478"/>
          <ac:spMkLst>
            <pc:docMk/>
            <pc:sldMk cId="1488383237" sldId="294"/>
            <ac:spMk id="12" creationId="{00000000-0000-0000-0000-000000000000}"/>
          </ac:spMkLst>
        </pc:spChg>
        <pc:spChg chg="add mod">
          <ac:chgData name="Sonali Bhanudas Mali" userId="90bf1f77f21ff933" providerId="LiveId" clId="{D3D68513-CD8D-43D7-8EF6-3DDD4C3C5C4A}" dt="2024-08-08T12:46:58.543" v="584"/>
          <ac:spMkLst>
            <pc:docMk/>
            <pc:sldMk cId="1488383237" sldId="294"/>
            <ac:spMk id="13" creationId="{1325DFB9-BB5C-A5C4-06D8-154692E5DADC}"/>
          </ac:spMkLst>
        </pc:spChg>
        <pc:spChg chg="del">
          <ac:chgData name="Sonali Bhanudas Mali" userId="90bf1f77f21ff933" providerId="LiveId" clId="{D3D68513-CD8D-43D7-8EF6-3DDD4C3C5C4A}" dt="2024-08-08T12:46:41.460" v="579" actId="478"/>
          <ac:spMkLst>
            <pc:docMk/>
            <pc:sldMk cId="1488383237" sldId="294"/>
            <ac:spMk id="14" creationId="{00000000-0000-0000-0000-000000000000}"/>
          </ac:spMkLst>
        </pc:spChg>
        <pc:spChg chg="del">
          <ac:chgData name="Sonali Bhanudas Mali" userId="90bf1f77f21ff933" providerId="LiveId" clId="{D3D68513-CD8D-43D7-8EF6-3DDD4C3C5C4A}" dt="2024-08-08T12:46:41.460" v="579" actId="478"/>
          <ac:spMkLst>
            <pc:docMk/>
            <pc:sldMk cId="1488383237" sldId="294"/>
            <ac:spMk id="15" creationId="{00000000-0000-0000-0000-000000000000}"/>
          </ac:spMkLst>
        </pc:spChg>
        <pc:spChg chg="del">
          <ac:chgData name="Sonali Bhanudas Mali" userId="90bf1f77f21ff933" providerId="LiveId" clId="{D3D68513-CD8D-43D7-8EF6-3DDD4C3C5C4A}" dt="2024-08-08T12:46:41.460" v="579" actId="478"/>
          <ac:spMkLst>
            <pc:docMk/>
            <pc:sldMk cId="1488383237" sldId="294"/>
            <ac:spMk id="16" creationId="{00000000-0000-0000-0000-000000000000}"/>
          </ac:spMkLst>
        </pc:spChg>
        <pc:spChg chg="del">
          <ac:chgData name="Sonali Bhanudas Mali" userId="90bf1f77f21ff933" providerId="LiveId" clId="{D3D68513-CD8D-43D7-8EF6-3DDD4C3C5C4A}" dt="2024-08-08T12:46:41.460" v="579" actId="478"/>
          <ac:spMkLst>
            <pc:docMk/>
            <pc:sldMk cId="1488383237" sldId="294"/>
            <ac:spMk id="17" creationId="{00000000-0000-0000-0000-000000000000}"/>
          </ac:spMkLst>
        </pc:spChg>
        <pc:spChg chg="add mod">
          <ac:chgData name="Sonali Bhanudas Mali" userId="90bf1f77f21ff933" providerId="LiveId" clId="{D3D68513-CD8D-43D7-8EF6-3DDD4C3C5C4A}" dt="2024-08-08T12:46:59.019" v="585"/>
          <ac:spMkLst>
            <pc:docMk/>
            <pc:sldMk cId="1488383237" sldId="294"/>
            <ac:spMk id="18" creationId="{1CB4312C-E308-94CE-11FC-7009582F645E}"/>
          </ac:spMkLst>
        </pc:spChg>
        <pc:spChg chg="del">
          <ac:chgData name="Sonali Bhanudas Mali" userId="90bf1f77f21ff933" providerId="LiveId" clId="{D3D68513-CD8D-43D7-8EF6-3DDD4C3C5C4A}" dt="2024-08-08T12:46:41.460" v="579" actId="478"/>
          <ac:spMkLst>
            <pc:docMk/>
            <pc:sldMk cId="1488383237" sldId="294"/>
            <ac:spMk id="26" creationId="{00000000-0000-0000-0000-000000000000}"/>
          </ac:spMkLst>
        </pc:spChg>
        <pc:spChg chg="del">
          <ac:chgData name="Sonali Bhanudas Mali" userId="90bf1f77f21ff933" providerId="LiveId" clId="{D3D68513-CD8D-43D7-8EF6-3DDD4C3C5C4A}" dt="2024-08-08T12:46:41.460" v="579" actId="478"/>
          <ac:spMkLst>
            <pc:docMk/>
            <pc:sldMk cId="1488383237" sldId="294"/>
            <ac:spMk id="27" creationId="{00000000-0000-0000-0000-000000000000}"/>
          </ac:spMkLst>
        </pc:spChg>
        <pc:spChg chg="del">
          <ac:chgData name="Sonali Bhanudas Mali" userId="90bf1f77f21ff933" providerId="LiveId" clId="{D3D68513-CD8D-43D7-8EF6-3DDD4C3C5C4A}" dt="2024-08-08T12:46:41.460" v="579" actId="478"/>
          <ac:spMkLst>
            <pc:docMk/>
            <pc:sldMk cId="1488383237" sldId="294"/>
            <ac:spMk id="34" creationId="{00000000-0000-0000-0000-000000000000}"/>
          </ac:spMkLst>
        </pc:spChg>
        <pc:spChg chg="del">
          <ac:chgData name="Sonali Bhanudas Mali" userId="90bf1f77f21ff933" providerId="LiveId" clId="{D3D68513-CD8D-43D7-8EF6-3DDD4C3C5C4A}" dt="2024-08-08T12:46:41.460" v="579" actId="478"/>
          <ac:spMkLst>
            <pc:docMk/>
            <pc:sldMk cId="1488383237" sldId="294"/>
            <ac:spMk id="35" creationId="{00000000-0000-0000-0000-000000000000}"/>
          </ac:spMkLst>
        </pc:spChg>
        <pc:spChg chg="mod">
          <ac:chgData name="Sonali Bhanudas Mali" userId="90bf1f77f21ff933" providerId="LiveId" clId="{D3D68513-CD8D-43D7-8EF6-3DDD4C3C5C4A}" dt="2024-08-08T12:47:14.544" v="586"/>
          <ac:spMkLst>
            <pc:docMk/>
            <pc:sldMk cId="1488383237" sldId="294"/>
            <ac:spMk id="38" creationId="{F52FFC56-1EB8-4BAE-340F-A4FE953AD6B7}"/>
          </ac:spMkLst>
        </pc:spChg>
        <pc:spChg chg="mod">
          <ac:chgData name="Sonali Bhanudas Mali" userId="90bf1f77f21ff933" providerId="LiveId" clId="{D3D68513-CD8D-43D7-8EF6-3DDD4C3C5C4A}" dt="2024-08-08T12:47:14.544" v="586"/>
          <ac:spMkLst>
            <pc:docMk/>
            <pc:sldMk cId="1488383237" sldId="294"/>
            <ac:spMk id="39" creationId="{AE5827D7-1C38-07B9-6E4C-46BE316E7510}"/>
          </ac:spMkLst>
        </pc:spChg>
        <pc:spChg chg="add mod">
          <ac:chgData name="Sonali Bhanudas Mali" userId="90bf1f77f21ff933" providerId="LiveId" clId="{D3D68513-CD8D-43D7-8EF6-3DDD4C3C5C4A}" dt="2024-08-08T13:20:15.513" v="1154" actId="14100"/>
          <ac:spMkLst>
            <pc:docMk/>
            <pc:sldMk cId="1488383237" sldId="294"/>
            <ac:spMk id="40" creationId="{3C9F06A1-BE4D-9374-5F00-A419984342A8}"/>
          </ac:spMkLst>
        </pc:spChg>
        <pc:spChg chg="add del mod">
          <ac:chgData name="Sonali Bhanudas Mali" userId="90bf1f77f21ff933" providerId="LiveId" clId="{D3D68513-CD8D-43D7-8EF6-3DDD4C3C5C4A}" dt="2024-08-08T12:55:06.769" v="689" actId="478"/>
          <ac:spMkLst>
            <pc:docMk/>
            <pc:sldMk cId="1488383237" sldId="294"/>
            <ac:spMk id="41" creationId="{3AD15CB7-BEF3-D5A2-F7A6-594EBA05BB03}"/>
          </ac:spMkLst>
        </pc:spChg>
        <pc:spChg chg="add del">
          <ac:chgData name="Sonali Bhanudas Mali" userId="90bf1f77f21ff933" providerId="LiveId" clId="{D3D68513-CD8D-43D7-8EF6-3DDD4C3C5C4A}" dt="2024-08-08T12:51:22.576" v="631" actId="21"/>
          <ac:spMkLst>
            <pc:docMk/>
            <pc:sldMk cId="1488383237" sldId="294"/>
            <ac:spMk id="42" creationId="{B8F1CAA4-2604-B9BD-82A0-4E86276B2999}"/>
          </ac:spMkLst>
        </pc:spChg>
        <pc:spChg chg="add mod">
          <ac:chgData name="Sonali Bhanudas Mali" userId="90bf1f77f21ff933" providerId="LiveId" clId="{D3D68513-CD8D-43D7-8EF6-3DDD4C3C5C4A}" dt="2024-08-08T12:51:32.516" v="640"/>
          <ac:spMkLst>
            <pc:docMk/>
            <pc:sldMk cId="1488383237" sldId="294"/>
            <ac:spMk id="43" creationId="{3AD15CB7-BEF3-D5A2-F7A6-594EBA05BB03}"/>
          </ac:spMkLst>
        </pc:spChg>
        <pc:spChg chg="add mod">
          <ac:chgData name="Sonali Bhanudas Mali" userId="90bf1f77f21ff933" providerId="LiveId" clId="{D3D68513-CD8D-43D7-8EF6-3DDD4C3C5C4A}" dt="2024-08-08T12:51:32.516" v="640"/>
          <ac:spMkLst>
            <pc:docMk/>
            <pc:sldMk cId="1488383237" sldId="294"/>
            <ac:spMk id="44" creationId="{B8F1CAA4-2604-B9BD-82A0-4E86276B2999}"/>
          </ac:spMkLst>
        </pc:spChg>
        <pc:spChg chg="add mod">
          <ac:chgData name="Sonali Bhanudas Mali" userId="90bf1f77f21ff933" providerId="LiveId" clId="{D3D68513-CD8D-43D7-8EF6-3DDD4C3C5C4A}" dt="2024-08-08T12:56:34.263" v="698" actId="1076"/>
          <ac:spMkLst>
            <pc:docMk/>
            <pc:sldMk cId="1488383237" sldId="294"/>
            <ac:spMk id="45" creationId="{9F72D49D-0F5F-E861-16D9-548B8C1D6235}"/>
          </ac:spMkLst>
        </pc:spChg>
        <pc:spChg chg="add del mod">
          <ac:chgData name="Sonali Bhanudas Mali" userId="90bf1f77f21ff933" providerId="LiveId" clId="{D3D68513-CD8D-43D7-8EF6-3DDD4C3C5C4A}" dt="2024-08-08T13:24:34.820" v="1210" actId="478"/>
          <ac:spMkLst>
            <pc:docMk/>
            <pc:sldMk cId="1488383237" sldId="294"/>
            <ac:spMk id="46" creationId="{5DEA90B7-A5C3-C8A7-4CB0-20C66DFDE346}"/>
          </ac:spMkLst>
        </pc:spChg>
        <pc:spChg chg="add mod">
          <ac:chgData name="Sonali Bhanudas Mali" userId="90bf1f77f21ff933" providerId="LiveId" clId="{D3D68513-CD8D-43D7-8EF6-3DDD4C3C5C4A}" dt="2024-08-08T13:25:31.221" v="1226" actId="20577"/>
          <ac:spMkLst>
            <pc:docMk/>
            <pc:sldMk cId="1488383237" sldId="294"/>
            <ac:spMk id="47" creationId="{BCFAEE2C-49B6-BC72-64AC-98CEA3B44736}"/>
          </ac:spMkLst>
        </pc:spChg>
        <pc:grpChg chg="del">
          <ac:chgData name="Sonali Bhanudas Mali" userId="90bf1f77f21ff933" providerId="LiveId" clId="{D3D68513-CD8D-43D7-8EF6-3DDD4C3C5C4A}" dt="2024-08-08T12:46:41.460" v="579" actId="478"/>
          <ac:grpSpMkLst>
            <pc:docMk/>
            <pc:sldMk cId="1488383237" sldId="294"/>
            <ac:grpSpMk id="5" creationId="{00000000-0000-0000-0000-000000000000}"/>
          </ac:grpSpMkLst>
        </pc:grpChg>
        <pc:grpChg chg="add mod">
          <ac:chgData name="Sonali Bhanudas Mali" userId="90bf1f77f21ff933" providerId="LiveId" clId="{D3D68513-CD8D-43D7-8EF6-3DDD4C3C5C4A}" dt="2024-08-08T12:47:14.544" v="586"/>
          <ac:grpSpMkLst>
            <pc:docMk/>
            <pc:sldMk cId="1488383237" sldId="294"/>
            <ac:grpSpMk id="19" creationId="{62965178-2C35-9CA8-94B7-C7C1B928A668}"/>
          </ac:grpSpMkLst>
        </pc:grpChg>
        <pc:grpChg chg="del">
          <ac:chgData name="Sonali Bhanudas Mali" userId="90bf1f77f21ff933" providerId="LiveId" clId="{D3D68513-CD8D-43D7-8EF6-3DDD4C3C5C4A}" dt="2024-08-08T12:46:41.460" v="579" actId="478"/>
          <ac:grpSpMkLst>
            <pc:docMk/>
            <pc:sldMk cId="1488383237" sldId="294"/>
            <ac:grpSpMk id="20" creationId="{00000000-0000-0000-0000-000000000000}"/>
          </ac:grpSpMkLst>
        </pc:grpChg>
        <pc:grpChg chg="del">
          <ac:chgData name="Sonali Bhanudas Mali" userId="90bf1f77f21ff933" providerId="LiveId" clId="{D3D68513-CD8D-43D7-8EF6-3DDD4C3C5C4A}" dt="2024-08-08T12:46:41.460" v="579" actId="478"/>
          <ac:grpSpMkLst>
            <pc:docMk/>
            <pc:sldMk cId="1488383237" sldId="294"/>
            <ac:grpSpMk id="23" creationId="{00000000-0000-0000-0000-000000000000}"/>
          </ac:grpSpMkLst>
        </pc:grpChg>
        <pc:grpChg chg="del">
          <ac:chgData name="Sonali Bhanudas Mali" userId="90bf1f77f21ff933" providerId="LiveId" clId="{D3D68513-CD8D-43D7-8EF6-3DDD4C3C5C4A}" dt="2024-08-08T12:46:41.460" v="579" actId="478"/>
          <ac:grpSpMkLst>
            <pc:docMk/>
            <pc:sldMk cId="1488383237" sldId="294"/>
            <ac:grpSpMk id="28" creationId="{00000000-0000-0000-0000-000000000000}"/>
          </ac:grpSpMkLst>
        </pc:grpChg>
        <pc:grpChg chg="del">
          <ac:chgData name="Sonali Bhanudas Mali" userId="90bf1f77f21ff933" providerId="LiveId" clId="{D3D68513-CD8D-43D7-8EF6-3DDD4C3C5C4A}" dt="2024-08-08T12:46:41.460" v="579" actId="478"/>
          <ac:grpSpMkLst>
            <pc:docMk/>
            <pc:sldMk cId="1488383237" sldId="294"/>
            <ac:grpSpMk id="31" creationId="{00000000-0000-0000-0000-000000000000}"/>
          </ac:grpSpMkLst>
        </pc:grpChg>
        <pc:picChg chg="add mod">
          <ac:chgData name="Sonali Bhanudas Mali" userId="90bf1f77f21ff933" providerId="LiveId" clId="{D3D68513-CD8D-43D7-8EF6-3DDD4C3C5C4A}" dt="2024-08-08T12:48:38.544" v="621" actId="1076"/>
          <ac:picMkLst>
            <pc:docMk/>
            <pc:sldMk cId="1488383237" sldId="294"/>
            <ac:picMk id="3074" creationId="{9034DBCC-836B-3193-65DD-255C35DDEB4E}"/>
          </ac:picMkLst>
        </pc:picChg>
      </pc:sldChg>
      <pc:sldChg chg="addSp delSp modSp mod modTransition">
        <pc:chgData name="Sonali Bhanudas Mali" userId="90bf1f77f21ff933" providerId="LiveId" clId="{D3D68513-CD8D-43D7-8EF6-3DDD4C3C5C4A}" dt="2024-08-08T13:27:33.961" v="1267"/>
        <pc:sldMkLst>
          <pc:docMk/>
          <pc:sldMk cId="1638108579" sldId="295"/>
        </pc:sldMkLst>
        <pc:spChg chg="add mod">
          <ac:chgData name="Sonali Bhanudas Mali" userId="90bf1f77f21ff933" providerId="LiveId" clId="{D3D68513-CD8D-43D7-8EF6-3DDD4C3C5C4A}" dt="2024-08-08T13:25:21.920" v="1224" actId="114"/>
          <ac:spMkLst>
            <pc:docMk/>
            <pc:sldMk cId="1638108579" sldId="295"/>
            <ac:spMk id="2" creationId="{DF390634-29DF-640F-2BD3-4B9A920E33B4}"/>
          </ac:spMkLst>
        </pc:spChg>
        <pc:spChg chg="add mod">
          <ac:chgData name="Sonali Bhanudas Mali" userId="90bf1f77f21ff933" providerId="LiveId" clId="{D3D68513-CD8D-43D7-8EF6-3DDD4C3C5C4A}" dt="2024-08-08T12:45:58.544" v="578" actId="1076"/>
          <ac:spMkLst>
            <pc:docMk/>
            <pc:sldMk cId="1638108579" sldId="295"/>
            <ac:spMk id="4" creationId="{DCC23113-6673-7282-A552-70117D79FD9C}"/>
          </ac:spMkLst>
        </pc:spChg>
        <pc:spChg chg="del mod">
          <ac:chgData name="Sonali Bhanudas Mali" userId="90bf1f77f21ff933" providerId="LiveId" clId="{D3D68513-CD8D-43D7-8EF6-3DDD4C3C5C4A}" dt="2024-08-08T12:45:45.307" v="574" actId="478"/>
          <ac:spMkLst>
            <pc:docMk/>
            <pc:sldMk cId="1638108579" sldId="295"/>
            <ac:spMk id="262" creationId="{00000000-0000-0000-0000-000000000000}"/>
          </ac:spMkLst>
        </pc:spChg>
        <pc:spChg chg="del mod">
          <ac:chgData name="Sonali Bhanudas Mali" userId="90bf1f77f21ff933" providerId="LiveId" clId="{D3D68513-CD8D-43D7-8EF6-3DDD4C3C5C4A}" dt="2024-08-08T12:45:47.371" v="575" actId="478"/>
          <ac:spMkLst>
            <pc:docMk/>
            <pc:sldMk cId="1638108579" sldId="295"/>
            <ac:spMk id="263" creationId="{00000000-0000-0000-0000-000000000000}"/>
          </ac:spMkLst>
        </pc:spChg>
        <pc:grpChg chg="del">
          <ac:chgData name="Sonali Bhanudas Mali" userId="90bf1f77f21ff933" providerId="LiveId" clId="{D3D68513-CD8D-43D7-8EF6-3DDD4C3C5C4A}" dt="2024-08-08T12:45:42.885" v="573" actId="478"/>
          <ac:grpSpMkLst>
            <pc:docMk/>
            <pc:sldMk cId="1638108579" sldId="295"/>
            <ac:grpSpMk id="17" creationId="{00000000-0000-0000-0000-000000000000}"/>
          </ac:grpSpMkLst>
        </pc:grpChg>
        <pc:picChg chg="del">
          <ac:chgData name="Sonali Bhanudas Mali" userId="90bf1f77f21ff933" providerId="LiveId" clId="{D3D68513-CD8D-43D7-8EF6-3DDD4C3C5C4A}" dt="2024-08-08T12:45:49.086" v="576" actId="478"/>
          <ac:picMkLst>
            <pc:docMk/>
            <pc:sldMk cId="1638108579" sldId="295"/>
            <ac:picMk id="11" creationId="{00000000-0000-0000-0000-000000000000}"/>
          </ac:picMkLst>
        </pc:picChg>
      </pc:sldChg>
      <pc:sldChg chg="del">
        <pc:chgData name="Sonali Bhanudas Mali" userId="90bf1f77f21ff933" providerId="LiveId" clId="{D3D68513-CD8D-43D7-8EF6-3DDD4C3C5C4A}" dt="2024-08-08T12:57:07.931" v="703" actId="47"/>
        <pc:sldMkLst>
          <pc:docMk/>
          <pc:sldMk cId="2377288240" sldId="296"/>
        </pc:sldMkLst>
      </pc:sldChg>
      <pc:sldChg chg="del">
        <pc:chgData name="Sonali Bhanudas Mali" userId="90bf1f77f21ff933" providerId="LiveId" clId="{D3D68513-CD8D-43D7-8EF6-3DDD4C3C5C4A}" dt="2024-08-08T12:57:09.937" v="704" actId="47"/>
        <pc:sldMkLst>
          <pc:docMk/>
          <pc:sldMk cId="1228787524" sldId="297"/>
        </pc:sldMkLst>
      </pc:sldChg>
      <pc:sldChg chg="del">
        <pc:chgData name="Sonali Bhanudas Mali" userId="90bf1f77f21ff933" providerId="LiveId" clId="{D3D68513-CD8D-43D7-8EF6-3DDD4C3C5C4A}" dt="2024-08-08T12:57:10.989" v="705" actId="47"/>
        <pc:sldMkLst>
          <pc:docMk/>
          <pc:sldMk cId="2347714994" sldId="299"/>
        </pc:sldMkLst>
      </pc:sldChg>
      <pc:sldChg chg="addSp modSp mod modTransition">
        <pc:chgData name="Sonali Bhanudas Mali" userId="90bf1f77f21ff933" providerId="LiveId" clId="{D3D68513-CD8D-43D7-8EF6-3DDD4C3C5C4A}" dt="2024-08-08T13:27:33.961" v="1267"/>
        <pc:sldMkLst>
          <pc:docMk/>
          <pc:sldMk cId="4138294098" sldId="305"/>
        </pc:sldMkLst>
        <pc:spChg chg="mod">
          <ac:chgData name="Sonali Bhanudas Mali" userId="90bf1f77f21ff933" providerId="LiveId" clId="{D3D68513-CD8D-43D7-8EF6-3DDD4C3C5C4A}" dt="2024-08-08T13:15:42.851" v="1077" actId="1076"/>
          <ac:spMkLst>
            <pc:docMk/>
            <pc:sldMk cId="4138294098" sldId="305"/>
            <ac:spMk id="2" creationId="{00000000-0000-0000-0000-000000000000}"/>
          </ac:spMkLst>
        </pc:spChg>
        <pc:spChg chg="add mod">
          <ac:chgData name="Sonali Bhanudas Mali" userId="90bf1f77f21ff933" providerId="LiveId" clId="{D3D68513-CD8D-43D7-8EF6-3DDD4C3C5C4A}" dt="2024-08-08T13:26:27.779" v="1247" actId="114"/>
          <ac:spMkLst>
            <pc:docMk/>
            <pc:sldMk cId="4138294098" sldId="305"/>
            <ac:spMk id="3" creationId="{255018FB-DBE3-6F30-6792-45124D6889BA}"/>
          </ac:spMkLst>
        </pc:spChg>
        <pc:spChg chg="mod">
          <ac:chgData name="Sonali Bhanudas Mali" userId="90bf1f77f21ff933" providerId="LiveId" clId="{D3D68513-CD8D-43D7-8EF6-3DDD4C3C5C4A}" dt="2024-08-08T13:20:29.157" v="1156" actId="113"/>
          <ac:spMkLst>
            <pc:docMk/>
            <pc:sldMk cId="4138294098" sldId="305"/>
            <ac:spMk id="262" creationId="{00000000-0000-0000-0000-000000000000}"/>
          </ac:spMkLst>
        </pc:spChg>
      </pc:sldChg>
      <pc:sldChg chg="addSp delSp modSp del mod">
        <pc:chgData name="Sonali Bhanudas Mali" userId="90bf1f77f21ff933" providerId="LiveId" clId="{D3D68513-CD8D-43D7-8EF6-3DDD4C3C5C4A}" dt="2024-08-08T13:16:24.359" v="1080" actId="47"/>
        <pc:sldMkLst>
          <pc:docMk/>
          <pc:sldMk cId="312682415" sldId="306"/>
        </pc:sldMkLst>
        <pc:spChg chg="del">
          <ac:chgData name="Sonali Bhanudas Mali" userId="90bf1f77f21ff933" providerId="LiveId" clId="{D3D68513-CD8D-43D7-8EF6-3DDD4C3C5C4A}" dt="2024-08-08T13:16:01.274" v="1078" actId="478"/>
          <ac:spMkLst>
            <pc:docMk/>
            <pc:sldMk cId="312682415" sldId="306"/>
            <ac:spMk id="2" creationId="{00000000-0000-0000-0000-000000000000}"/>
          </ac:spMkLst>
        </pc:spChg>
        <pc:spChg chg="add mod">
          <ac:chgData name="Sonali Bhanudas Mali" userId="90bf1f77f21ff933" providerId="LiveId" clId="{D3D68513-CD8D-43D7-8EF6-3DDD4C3C5C4A}" dt="2024-08-08T13:16:09.416" v="1079" actId="5793"/>
          <ac:spMkLst>
            <pc:docMk/>
            <pc:sldMk cId="312682415" sldId="306"/>
            <ac:spMk id="4" creationId="{E66E0918-0416-964B-87D6-90FD4F2EE5CC}"/>
          </ac:spMkLst>
        </pc:spChg>
      </pc:sldChg>
      <pc:sldChg chg="addSp modSp mod modTransition">
        <pc:chgData name="Sonali Bhanudas Mali" userId="90bf1f77f21ff933" providerId="LiveId" clId="{D3D68513-CD8D-43D7-8EF6-3DDD4C3C5C4A}" dt="2024-08-08T13:27:33.961" v="1267"/>
        <pc:sldMkLst>
          <pc:docMk/>
          <pc:sldMk cId="642704120" sldId="307"/>
        </pc:sldMkLst>
        <pc:spChg chg="mod">
          <ac:chgData name="Sonali Bhanudas Mali" userId="90bf1f77f21ff933" providerId="LiveId" clId="{D3D68513-CD8D-43D7-8EF6-3DDD4C3C5C4A}" dt="2024-08-08T13:19:20.696" v="1146" actId="122"/>
          <ac:spMkLst>
            <pc:docMk/>
            <pc:sldMk cId="642704120" sldId="307"/>
            <ac:spMk id="2" creationId="{00000000-0000-0000-0000-000000000000}"/>
          </ac:spMkLst>
        </pc:spChg>
        <pc:spChg chg="add mod">
          <ac:chgData name="Sonali Bhanudas Mali" userId="90bf1f77f21ff933" providerId="LiveId" clId="{D3D68513-CD8D-43D7-8EF6-3DDD4C3C5C4A}" dt="2024-08-08T13:26:55.274" v="1259" actId="20577"/>
          <ac:spMkLst>
            <pc:docMk/>
            <pc:sldMk cId="642704120" sldId="307"/>
            <ac:spMk id="3" creationId="{4C31E3EB-D5B6-A293-8E5B-88DE6A562664}"/>
          </ac:spMkLst>
        </pc:spChg>
        <pc:spChg chg="mod">
          <ac:chgData name="Sonali Bhanudas Mali" userId="90bf1f77f21ff933" providerId="LiveId" clId="{D3D68513-CD8D-43D7-8EF6-3DDD4C3C5C4A}" dt="2024-08-08T13:19:26.094" v="1147" actId="1076"/>
          <ac:spMkLst>
            <pc:docMk/>
            <pc:sldMk cId="642704120" sldId="307"/>
            <ac:spMk id="12" creationId="{00000000-0000-0000-0000-000000000000}"/>
          </ac:spMkLst>
        </pc:spChg>
        <pc:grpChg chg="mod">
          <ac:chgData name="Sonali Bhanudas Mali" userId="90bf1f77f21ff933" providerId="LiveId" clId="{D3D68513-CD8D-43D7-8EF6-3DDD4C3C5C4A}" dt="2024-08-08T13:19:31.167" v="1148" actId="1076"/>
          <ac:grpSpMkLst>
            <pc:docMk/>
            <pc:sldMk cId="642704120" sldId="307"/>
            <ac:grpSpMk id="14" creationId="{00000000-0000-0000-0000-000000000000}"/>
          </ac:grpSpMkLst>
        </pc:grpChg>
      </pc:sldChg>
      <pc:sldChg chg="del">
        <pc:chgData name="Sonali Bhanudas Mali" userId="90bf1f77f21ff933" providerId="LiveId" clId="{D3D68513-CD8D-43D7-8EF6-3DDD4C3C5C4A}" dt="2024-08-08T12:15:24.008" v="127" actId="47"/>
        <pc:sldMkLst>
          <pc:docMk/>
          <pc:sldMk cId="22421918" sldId="308"/>
        </pc:sldMkLst>
      </pc:sldChg>
      <pc:sldChg chg="addSp delSp modSp add mod modTransition">
        <pc:chgData name="Sonali Bhanudas Mali" userId="90bf1f77f21ff933" providerId="LiveId" clId="{D3D68513-CD8D-43D7-8EF6-3DDD4C3C5C4A}" dt="2024-08-08T13:27:33.961" v="1267"/>
        <pc:sldMkLst>
          <pc:docMk/>
          <pc:sldMk cId="699074805" sldId="308"/>
        </pc:sldMkLst>
        <pc:spChg chg="add del mod">
          <ac:chgData name="Sonali Bhanudas Mali" userId="90bf1f77f21ff933" providerId="LiveId" clId="{D3D68513-CD8D-43D7-8EF6-3DDD4C3C5C4A}" dt="2024-08-08T13:03:27.859" v="868" actId="478"/>
          <ac:spMkLst>
            <pc:docMk/>
            <pc:sldMk cId="699074805" sldId="308"/>
            <ac:spMk id="3" creationId="{A1F680C2-025C-E9D1-669E-916C9A3FA36C}"/>
          </ac:spMkLst>
        </pc:spChg>
        <pc:spChg chg="add del mod">
          <ac:chgData name="Sonali Bhanudas Mali" userId="90bf1f77f21ff933" providerId="LiveId" clId="{D3D68513-CD8D-43D7-8EF6-3DDD4C3C5C4A}" dt="2024-08-08T13:11:49.272" v="955" actId="21"/>
          <ac:spMkLst>
            <pc:docMk/>
            <pc:sldMk cId="699074805" sldId="308"/>
            <ac:spMk id="14" creationId="{06E88F8C-1893-7A3A-5B5B-DCD56A2C2E70}"/>
          </ac:spMkLst>
        </pc:spChg>
        <pc:spChg chg="add mod">
          <ac:chgData name="Sonali Bhanudas Mali" userId="90bf1f77f21ff933" providerId="LiveId" clId="{D3D68513-CD8D-43D7-8EF6-3DDD4C3C5C4A}" dt="2024-08-08T13:11:51.286" v="956"/>
          <ac:spMkLst>
            <pc:docMk/>
            <pc:sldMk cId="699074805" sldId="308"/>
            <ac:spMk id="15" creationId="{06E88F8C-1893-7A3A-5B5B-DCD56A2C2E70}"/>
          </ac:spMkLst>
        </pc:spChg>
        <pc:spChg chg="add mod">
          <ac:chgData name="Sonali Bhanudas Mali" userId="90bf1f77f21ff933" providerId="LiveId" clId="{D3D68513-CD8D-43D7-8EF6-3DDD4C3C5C4A}" dt="2024-08-08T13:12:18.265" v="995" actId="20577"/>
          <ac:spMkLst>
            <pc:docMk/>
            <pc:sldMk cId="699074805" sldId="308"/>
            <ac:spMk id="16" creationId="{18DEAE24-818E-7487-B654-564B6FD92EF3}"/>
          </ac:spMkLst>
        </pc:spChg>
        <pc:spChg chg="add mod">
          <ac:chgData name="Sonali Bhanudas Mali" userId="90bf1f77f21ff933" providerId="LiveId" clId="{D3D68513-CD8D-43D7-8EF6-3DDD4C3C5C4A}" dt="2024-08-08T13:25:50.680" v="1232" actId="20577"/>
          <ac:spMkLst>
            <pc:docMk/>
            <pc:sldMk cId="699074805" sldId="308"/>
            <ac:spMk id="17" creationId="{49394810-19E9-287D-435C-98BC2F25F9ED}"/>
          </ac:spMkLst>
        </pc:spChg>
        <pc:spChg chg="del topLvl">
          <ac:chgData name="Sonali Bhanudas Mali" userId="90bf1f77f21ff933" providerId="LiveId" clId="{D3D68513-CD8D-43D7-8EF6-3DDD4C3C5C4A}" dt="2024-08-08T13:03:22.154" v="866" actId="478"/>
          <ac:spMkLst>
            <pc:docMk/>
            <pc:sldMk cId="699074805" sldId="308"/>
            <ac:spMk id="21" creationId="{00000000-0000-0000-0000-000000000000}"/>
          </ac:spMkLst>
        </pc:spChg>
        <pc:spChg chg="del topLvl">
          <ac:chgData name="Sonali Bhanudas Mali" userId="90bf1f77f21ff933" providerId="LiveId" clId="{D3D68513-CD8D-43D7-8EF6-3DDD4C3C5C4A}" dt="2024-08-08T13:03:25.285" v="867" actId="478"/>
          <ac:spMkLst>
            <pc:docMk/>
            <pc:sldMk cId="699074805" sldId="308"/>
            <ac:spMk id="22" creationId="{00000000-0000-0000-0000-000000000000}"/>
          </ac:spMkLst>
        </pc:spChg>
        <pc:spChg chg="del">
          <ac:chgData name="Sonali Bhanudas Mali" userId="90bf1f77f21ff933" providerId="LiveId" clId="{D3D68513-CD8D-43D7-8EF6-3DDD4C3C5C4A}" dt="2024-08-08T13:03:25.285" v="867" actId="478"/>
          <ac:spMkLst>
            <pc:docMk/>
            <pc:sldMk cId="699074805" sldId="308"/>
            <ac:spMk id="24" creationId="{00000000-0000-0000-0000-000000000000}"/>
          </ac:spMkLst>
        </pc:spChg>
        <pc:grpChg chg="del">
          <ac:chgData name="Sonali Bhanudas Mali" userId="90bf1f77f21ff933" providerId="LiveId" clId="{D3D68513-CD8D-43D7-8EF6-3DDD4C3C5C4A}" dt="2024-08-08T13:03:22.154" v="866" actId="478"/>
          <ac:grpSpMkLst>
            <pc:docMk/>
            <pc:sldMk cId="699074805" sldId="308"/>
            <ac:grpSpMk id="20" creationId="{00000000-0000-0000-0000-000000000000}"/>
          </ac:grpSpMkLst>
        </pc:grpChg>
        <pc:picChg chg="add del mod">
          <ac:chgData name="Sonali Bhanudas Mali" userId="90bf1f77f21ff933" providerId="LiveId" clId="{D3D68513-CD8D-43D7-8EF6-3DDD4C3C5C4A}" dt="2024-08-08T13:06:20.803" v="880" actId="478"/>
          <ac:picMkLst>
            <pc:docMk/>
            <pc:sldMk cId="699074805" sldId="308"/>
            <ac:picMk id="5" creationId="{620AF599-5FD8-73CE-E89C-4FC05C21132E}"/>
          </ac:picMkLst>
        </pc:picChg>
        <pc:picChg chg="add del mod">
          <ac:chgData name="Sonali Bhanudas Mali" userId="90bf1f77f21ff933" providerId="LiveId" clId="{D3D68513-CD8D-43D7-8EF6-3DDD4C3C5C4A}" dt="2024-08-08T13:06:02.911" v="879" actId="478"/>
          <ac:picMkLst>
            <pc:docMk/>
            <pc:sldMk cId="699074805" sldId="308"/>
            <ac:picMk id="7" creationId="{201564B4-9745-9BF2-3906-EC62A6B2C82E}"/>
          </ac:picMkLst>
        </pc:picChg>
        <pc:picChg chg="add mod">
          <ac:chgData name="Sonali Bhanudas Mali" userId="90bf1f77f21ff933" providerId="LiveId" clId="{D3D68513-CD8D-43D7-8EF6-3DDD4C3C5C4A}" dt="2024-08-08T13:06:47.180" v="885" actId="14100"/>
          <ac:picMkLst>
            <pc:docMk/>
            <pc:sldMk cId="699074805" sldId="308"/>
            <ac:picMk id="9" creationId="{58631879-E528-32A2-545C-FBA60EC2F2BF}"/>
          </ac:picMkLst>
        </pc:picChg>
        <pc:picChg chg="add mod">
          <ac:chgData name="Sonali Bhanudas Mali" userId="90bf1f77f21ff933" providerId="LiveId" clId="{D3D68513-CD8D-43D7-8EF6-3DDD4C3C5C4A}" dt="2024-08-08T13:07:17.699" v="889" actId="1076"/>
          <ac:picMkLst>
            <pc:docMk/>
            <pc:sldMk cId="699074805" sldId="308"/>
            <ac:picMk id="11" creationId="{772AAB82-3522-3B52-BB20-854C03085D7D}"/>
          </ac:picMkLst>
        </pc:picChg>
        <pc:picChg chg="add del mod">
          <ac:chgData name="Sonali Bhanudas Mali" userId="90bf1f77f21ff933" providerId="LiveId" clId="{D3D68513-CD8D-43D7-8EF6-3DDD4C3C5C4A}" dt="2024-08-08T13:08:14.260" v="897" actId="21"/>
          <ac:picMkLst>
            <pc:docMk/>
            <pc:sldMk cId="699074805" sldId="308"/>
            <ac:picMk id="13" creationId="{80F9F4FE-FBEC-BEF0-4BC2-C61CF124E745}"/>
          </ac:picMkLst>
        </pc:picChg>
      </pc:sldChg>
      <pc:sldChg chg="new del">
        <pc:chgData name="Sonali Bhanudas Mali" userId="90bf1f77f21ff933" providerId="LiveId" clId="{D3D68513-CD8D-43D7-8EF6-3DDD4C3C5C4A}" dt="2024-08-08T12:59:59.282" v="716" actId="47"/>
        <pc:sldMkLst>
          <pc:docMk/>
          <pc:sldMk cId="938364155" sldId="308"/>
        </pc:sldMkLst>
      </pc:sldChg>
      <pc:sldChg chg="addSp delSp modSp new del mod">
        <pc:chgData name="Sonali Bhanudas Mali" userId="90bf1f77f21ff933" providerId="LiveId" clId="{D3D68513-CD8D-43D7-8EF6-3DDD4C3C5C4A}" dt="2024-08-08T12:56:46.993" v="699" actId="47"/>
        <pc:sldMkLst>
          <pc:docMk/>
          <pc:sldMk cId="2364635726" sldId="308"/>
        </pc:sldMkLst>
        <pc:spChg chg="del">
          <ac:chgData name="Sonali Bhanudas Mali" userId="90bf1f77f21ff933" providerId="LiveId" clId="{D3D68513-CD8D-43D7-8EF6-3DDD4C3C5C4A}" dt="2024-08-08T12:52:13.287" v="643" actId="478"/>
          <ac:spMkLst>
            <pc:docMk/>
            <pc:sldMk cId="2364635726" sldId="308"/>
            <ac:spMk id="3" creationId="{BF09B18A-85C4-4ADE-3266-A13E7AB8121C}"/>
          </ac:spMkLst>
        </pc:spChg>
        <pc:spChg chg="del mod">
          <ac:chgData name="Sonali Bhanudas Mali" userId="90bf1f77f21ff933" providerId="LiveId" clId="{D3D68513-CD8D-43D7-8EF6-3DDD4C3C5C4A}" dt="2024-08-08T12:55:01.209" v="686" actId="21"/>
          <ac:spMkLst>
            <pc:docMk/>
            <pc:sldMk cId="2364635726" sldId="308"/>
            <ac:spMk id="4" creationId="{9F72D49D-0F5F-E861-16D9-548B8C1D6235}"/>
          </ac:spMkLst>
        </pc:spChg>
        <pc:spChg chg="del">
          <ac:chgData name="Sonali Bhanudas Mali" userId="90bf1f77f21ff933" providerId="LiveId" clId="{D3D68513-CD8D-43D7-8EF6-3DDD4C3C5C4A}" dt="2024-08-08T12:52:15.233" v="644" actId="478"/>
          <ac:spMkLst>
            <pc:docMk/>
            <pc:sldMk cId="2364635726" sldId="308"/>
            <ac:spMk id="5" creationId="{FC3554E7-161F-E0AF-DBC1-4E9C4C050C83}"/>
          </ac:spMkLst>
        </pc:spChg>
        <pc:spChg chg="del">
          <ac:chgData name="Sonali Bhanudas Mali" userId="90bf1f77f21ff933" providerId="LiveId" clId="{D3D68513-CD8D-43D7-8EF6-3DDD4C3C5C4A}" dt="2024-08-08T12:52:17.280" v="645" actId="478"/>
          <ac:spMkLst>
            <pc:docMk/>
            <pc:sldMk cId="2364635726" sldId="308"/>
            <ac:spMk id="6" creationId="{FE23C553-02F1-18F1-2FC9-5AF6667DFC54}"/>
          </ac:spMkLst>
        </pc:spChg>
        <pc:spChg chg="add del mod">
          <ac:chgData name="Sonali Bhanudas Mali" userId="90bf1f77f21ff933" providerId="LiveId" clId="{D3D68513-CD8D-43D7-8EF6-3DDD4C3C5C4A}" dt="2024-08-08T12:52:45.957" v="652" actId="478"/>
          <ac:spMkLst>
            <pc:docMk/>
            <pc:sldMk cId="2364635726" sldId="308"/>
            <ac:spMk id="7" creationId="{97905DB3-FEBD-F83B-D1FE-568F679788CF}"/>
          </ac:spMkLst>
        </pc:spChg>
        <pc:spChg chg="add del mod">
          <ac:chgData name="Sonali Bhanudas Mali" userId="90bf1f77f21ff933" providerId="LiveId" clId="{D3D68513-CD8D-43D7-8EF6-3DDD4C3C5C4A}" dt="2024-08-08T12:55:01.216" v="688"/>
          <ac:spMkLst>
            <pc:docMk/>
            <pc:sldMk cId="2364635726" sldId="308"/>
            <ac:spMk id="8" creationId="{B4EC08B9-96E0-F9E2-F2EE-F13B4FCC1E7E}"/>
          </ac:spMkLst>
        </pc:spChg>
        <pc:spChg chg="add mod">
          <ac:chgData name="Sonali Bhanudas Mali" userId="90bf1f77f21ff933" providerId="LiveId" clId="{D3D68513-CD8D-43D7-8EF6-3DDD4C3C5C4A}" dt="2024-08-08T12:55:01.209" v="686" actId="21"/>
          <ac:spMkLst>
            <pc:docMk/>
            <pc:sldMk cId="2364635726" sldId="308"/>
            <ac:spMk id="10" creationId="{09A8BB2A-29C3-8736-A581-146BB3145E66}"/>
          </ac:spMkLst>
        </pc:spChg>
      </pc:sldChg>
      <pc:sldChg chg="addSp delSp modSp add mod modTransition">
        <pc:chgData name="Sonali Bhanudas Mali" userId="90bf1f77f21ff933" providerId="LiveId" clId="{D3D68513-CD8D-43D7-8EF6-3DDD4C3C5C4A}" dt="2024-08-08T13:27:33.961" v="1267"/>
        <pc:sldMkLst>
          <pc:docMk/>
          <pc:sldMk cId="1475093169" sldId="309"/>
        </pc:sldMkLst>
        <pc:spChg chg="add del mod">
          <ac:chgData name="Sonali Bhanudas Mali" userId="90bf1f77f21ff933" providerId="LiveId" clId="{D3D68513-CD8D-43D7-8EF6-3DDD4C3C5C4A}" dt="2024-08-08T13:03:54.487" v="871" actId="478"/>
          <ac:spMkLst>
            <pc:docMk/>
            <pc:sldMk cId="1475093169" sldId="309"/>
            <ac:spMk id="3" creationId="{C925751F-3E7A-F1A7-87AF-8912351AB021}"/>
          </ac:spMkLst>
        </pc:spChg>
        <pc:spChg chg="add mod">
          <ac:chgData name="Sonali Bhanudas Mali" userId="90bf1f77f21ff933" providerId="LiveId" clId="{D3D68513-CD8D-43D7-8EF6-3DDD4C3C5C4A}" dt="2024-08-08T13:12:34.995" v="1018" actId="20577"/>
          <ac:spMkLst>
            <pc:docMk/>
            <pc:sldMk cId="1475093169" sldId="309"/>
            <ac:spMk id="9" creationId="{510A2C6D-569A-B5F1-56AB-C0A931FBE84C}"/>
          </ac:spMkLst>
        </pc:spChg>
        <pc:spChg chg="add mod">
          <ac:chgData name="Sonali Bhanudas Mali" userId="90bf1f77f21ff933" providerId="LiveId" clId="{D3D68513-CD8D-43D7-8EF6-3DDD4C3C5C4A}" dt="2024-08-08T13:12:57.126" v="1045" actId="20577"/>
          <ac:spMkLst>
            <pc:docMk/>
            <pc:sldMk cId="1475093169" sldId="309"/>
            <ac:spMk id="10" creationId="{677A7CF5-A5CD-EE90-D6FE-A983F1DCED0D}"/>
          </ac:spMkLst>
        </pc:spChg>
        <pc:spChg chg="add mod">
          <ac:chgData name="Sonali Bhanudas Mali" userId="90bf1f77f21ff933" providerId="LiveId" clId="{D3D68513-CD8D-43D7-8EF6-3DDD4C3C5C4A}" dt="2024-08-08T13:26:01.219" v="1236" actId="20577"/>
          <ac:spMkLst>
            <pc:docMk/>
            <pc:sldMk cId="1475093169" sldId="309"/>
            <ac:spMk id="11" creationId="{7139DE42-9267-B1ED-ED29-679B95F43140}"/>
          </ac:spMkLst>
        </pc:spChg>
        <pc:spChg chg="del mod">
          <ac:chgData name="Sonali Bhanudas Mali" userId="90bf1f77f21ff933" providerId="LiveId" clId="{D3D68513-CD8D-43D7-8EF6-3DDD4C3C5C4A}" dt="2024-08-08T13:03:50.645" v="870" actId="478"/>
          <ac:spMkLst>
            <pc:docMk/>
            <pc:sldMk cId="1475093169" sldId="309"/>
            <ac:spMk id="24" creationId="{00000000-0000-0000-0000-000000000000}"/>
          </ac:spMkLst>
        </pc:spChg>
        <pc:grpChg chg="del">
          <ac:chgData name="Sonali Bhanudas Mali" userId="90bf1f77f21ff933" providerId="LiveId" clId="{D3D68513-CD8D-43D7-8EF6-3DDD4C3C5C4A}" dt="2024-08-08T13:03:50.645" v="870" actId="478"/>
          <ac:grpSpMkLst>
            <pc:docMk/>
            <pc:sldMk cId="1475093169" sldId="309"/>
            <ac:grpSpMk id="20" creationId="{00000000-0000-0000-0000-000000000000}"/>
          </ac:grpSpMkLst>
        </pc:grpChg>
        <pc:picChg chg="add mod">
          <ac:chgData name="Sonali Bhanudas Mali" userId="90bf1f77f21ff933" providerId="LiveId" clId="{D3D68513-CD8D-43D7-8EF6-3DDD4C3C5C4A}" dt="2024-08-08T13:09:16.921" v="904" actId="1076"/>
          <ac:picMkLst>
            <pc:docMk/>
            <pc:sldMk cId="1475093169" sldId="309"/>
            <ac:picMk id="5" creationId="{9F88EB5B-8721-B16F-8F99-2DD96620DEF1}"/>
          </ac:picMkLst>
        </pc:picChg>
        <pc:picChg chg="add mod">
          <ac:chgData name="Sonali Bhanudas Mali" userId="90bf1f77f21ff933" providerId="LiveId" clId="{D3D68513-CD8D-43D7-8EF6-3DDD4C3C5C4A}" dt="2024-08-08T13:09:27.539" v="907" actId="1076"/>
          <ac:picMkLst>
            <pc:docMk/>
            <pc:sldMk cId="1475093169" sldId="309"/>
            <ac:picMk id="6" creationId="{80F9F4FE-FBEC-BEF0-4BC2-C61CF124E745}"/>
          </ac:picMkLst>
        </pc:picChg>
        <pc:picChg chg="add del mod">
          <ac:chgData name="Sonali Bhanudas Mali" userId="90bf1f77f21ff933" providerId="LiveId" clId="{D3D68513-CD8D-43D7-8EF6-3DDD4C3C5C4A}" dt="2024-08-08T13:10:52.517" v="925" actId="21"/>
          <ac:picMkLst>
            <pc:docMk/>
            <pc:sldMk cId="1475093169" sldId="309"/>
            <ac:picMk id="8" creationId="{D89A0D5A-309E-A0F5-285C-9E1A5A9A2647}"/>
          </ac:picMkLst>
        </pc:picChg>
        <pc:picChg chg="add del mod">
          <ac:chgData name="Sonali Bhanudas Mali" userId="90bf1f77f21ff933" providerId="LiveId" clId="{D3D68513-CD8D-43D7-8EF6-3DDD4C3C5C4A}" dt="2024-08-08T13:09:10.033" v="903" actId="21"/>
          <ac:picMkLst>
            <pc:docMk/>
            <pc:sldMk cId="1475093169" sldId="309"/>
            <ac:picMk id="13" creationId="{80F9F4FE-FBEC-BEF0-4BC2-C61CF124E745}"/>
          </ac:picMkLst>
        </pc:picChg>
      </pc:sldChg>
      <pc:sldChg chg="new del">
        <pc:chgData name="Sonali Bhanudas Mali" userId="90bf1f77f21ff933" providerId="LiveId" clId="{D3D68513-CD8D-43D7-8EF6-3DDD4C3C5C4A}" dt="2024-08-08T13:09:35.762" v="909" actId="47"/>
        <pc:sldMkLst>
          <pc:docMk/>
          <pc:sldMk cId="828845408" sldId="310"/>
        </pc:sldMkLst>
      </pc:sldChg>
      <pc:sldChg chg="new del">
        <pc:chgData name="Sonali Bhanudas Mali" userId="90bf1f77f21ff933" providerId="LiveId" clId="{D3D68513-CD8D-43D7-8EF6-3DDD4C3C5C4A}" dt="2024-08-08T13:09:50.738" v="911" actId="47"/>
        <pc:sldMkLst>
          <pc:docMk/>
          <pc:sldMk cId="3141428861" sldId="310"/>
        </pc:sldMkLst>
      </pc:sldChg>
      <pc:sldChg chg="addSp delSp modSp add mod modTransition">
        <pc:chgData name="Sonali Bhanudas Mali" userId="90bf1f77f21ff933" providerId="LiveId" clId="{D3D68513-CD8D-43D7-8EF6-3DDD4C3C5C4A}" dt="2024-08-08T13:27:33.961" v="1267"/>
        <pc:sldMkLst>
          <pc:docMk/>
          <pc:sldMk cId="3471992652" sldId="310"/>
        </pc:sldMkLst>
        <pc:spChg chg="add mod">
          <ac:chgData name="Sonali Bhanudas Mali" userId="90bf1f77f21ff933" providerId="LiveId" clId="{D3D68513-CD8D-43D7-8EF6-3DDD4C3C5C4A}" dt="2024-08-08T13:13:32.756" v="1071" actId="20577"/>
          <ac:spMkLst>
            <pc:docMk/>
            <pc:sldMk cId="3471992652" sldId="310"/>
            <ac:spMk id="4" creationId="{E5B8B870-BB17-94C8-9B0A-7EB5D21D2625}"/>
          </ac:spMkLst>
        </pc:spChg>
        <pc:spChg chg="add mod">
          <ac:chgData name="Sonali Bhanudas Mali" userId="90bf1f77f21ff933" providerId="LiveId" clId="{D3D68513-CD8D-43D7-8EF6-3DDD4C3C5C4A}" dt="2024-08-08T13:26:14.129" v="1242" actId="20577"/>
          <ac:spMkLst>
            <pc:docMk/>
            <pc:sldMk cId="3471992652" sldId="310"/>
            <ac:spMk id="7" creationId="{64AB5087-0E74-47D1-D662-41BADF26E628}"/>
          </ac:spMkLst>
        </pc:spChg>
        <pc:picChg chg="add del mod">
          <ac:chgData name="Sonali Bhanudas Mali" userId="90bf1f77f21ff933" providerId="LiveId" clId="{D3D68513-CD8D-43D7-8EF6-3DDD4C3C5C4A}" dt="2024-08-08T13:10:18.227" v="916" actId="21"/>
          <ac:picMkLst>
            <pc:docMk/>
            <pc:sldMk cId="3471992652" sldId="310"/>
            <ac:picMk id="3" creationId="{31C0CAF6-F22A-B228-3C49-07B780823E05}"/>
          </ac:picMkLst>
        </pc:picChg>
        <pc:picChg chg="del">
          <ac:chgData name="Sonali Bhanudas Mali" userId="90bf1f77f21ff933" providerId="LiveId" clId="{D3D68513-CD8D-43D7-8EF6-3DDD4C3C5C4A}" dt="2024-08-08T13:09:59.964" v="913" actId="478"/>
          <ac:picMkLst>
            <pc:docMk/>
            <pc:sldMk cId="3471992652" sldId="310"/>
            <ac:picMk id="5" creationId="{9F88EB5B-8721-B16F-8F99-2DD96620DEF1}"/>
          </ac:picMkLst>
        </pc:picChg>
        <pc:picChg chg="del">
          <ac:chgData name="Sonali Bhanudas Mali" userId="90bf1f77f21ff933" providerId="LiveId" clId="{D3D68513-CD8D-43D7-8EF6-3DDD4C3C5C4A}" dt="2024-08-08T13:10:01.647" v="914" actId="478"/>
          <ac:picMkLst>
            <pc:docMk/>
            <pc:sldMk cId="3471992652" sldId="310"/>
            <ac:picMk id="6" creationId="{80F9F4FE-FBEC-BEF0-4BC2-C61CF124E745}"/>
          </ac:picMkLst>
        </pc:picChg>
        <pc:picChg chg="add mod">
          <ac:chgData name="Sonali Bhanudas Mali" userId="90bf1f77f21ff933" providerId="LiveId" clId="{D3D68513-CD8D-43D7-8EF6-3DDD4C3C5C4A}" dt="2024-08-08T13:13:38.683" v="1072" actId="1076"/>
          <ac:picMkLst>
            <pc:docMk/>
            <pc:sldMk cId="3471992652" sldId="310"/>
            <ac:picMk id="8" creationId="{D89A0D5A-309E-A0F5-285C-9E1A5A9A2647}"/>
          </ac:picMkLst>
        </pc:picChg>
      </pc:sldChg>
      <pc:sldChg chg="addSp delSp modSp add mod modTransition">
        <pc:chgData name="Sonali Bhanudas Mali" userId="90bf1f77f21ff933" providerId="LiveId" clId="{D3D68513-CD8D-43D7-8EF6-3DDD4C3C5C4A}" dt="2024-08-08T13:27:33.961" v="1267"/>
        <pc:sldMkLst>
          <pc:docMk/>
          <pc:sldMk cId="33888461" sldId="311"/>
        </pc:sldMkLst>
        <pc:spChg chg="del mod">
          <ac:chgData name="Sonali Bhanudas Mali" userId="90bf1f77f21ff933" providerId="LiveId" clId="{D3D68513-CD8D-43D7-8EF6-3DDD4C3C5C4A}" dt="2024-08-08T13:17:39.954" v="1119"/>
          <ac:spMkLst>
            <pc:docMk/>
            <pc:sldMk cId="33888461" sldId="311"/>
            <ac:spMk id="2" creationId="{00000000-0000-0000-0000-000000000000}"/>
          </ac:spMkLst>
        </pc:spChg>
        <pc:spChg chg="add mod">
          <ac:chgData name="Sonali Bhanudas Mali" userId="90bf1f77f21ff933" providerId="LiveId" clId="{D3D68513-CD8D-43D7-8EF6-3DDD4C3C5C4A}" dt="2024-08-08T13:19:08.060" v="1143" actId="12"/>
          <ac:spMkLst>
            <pc:docMk/>
            <pc:sldMk cId="33888461" sldId="311"/>
            <ac:spMk id="3" creationId="{12F39716-BF54-196B-72A1-6C73A88B3BB1}"/>
          </ac:spMkLst>
        </pc:spChg>
        <pc:spChg chg="add mod">
          <ac:chgData name="Sonali Bhanudas Mali" userId="90bf1f77f21ff933" providerId="LiveId" clId="{D3D68513-CD8D-43D7-8EF6-3DDD4C3C5C4A}" dt="2024-08-08T13:26:41.090" v="1253" actId="20577"/>
          <ac:spMkLst>
            <pc:docMk/>
            <pc:sldMk cId="33888461" sldId="311"/>
            <ac:spMk id="4" creationId="{33A3E780-BCC6-EC63-B3F1-26D1DF626B30}"/>
          </ac:spMkLst>
        </pc:spChg>
        <pc:spChg chg="del">
          <ac:chgData name="Sonali Bhanudas Mali" userId="90bf1f77f21ff933" providerId="LiveId" clId="{D3D68513-CD8D-43D7-8EF6-3DDD4C3C5C4A}" dt="2024-08-08T13:19:13.811" v="1145" actId="478"/>
          <ac:spMkLst>
            <pc:docMk/>
            <pc:sldMk cId="33888461" sldId="311"/>
            <ac:spMk id="14" creationId="{00000000-0000-0000-0000-000000000000}"/>
          </ac:spMkLst>
        </pc:spChg>
        <pc:spChg chg="mod">
          <ac:chgData name="Sonali Bhanudas Mali" userId="90bf1f77f21ff933" providerId="LiveId" clId="{D3D68513-CD8D-43D7-8EF6-3DDD4C3C5C4A}" dt="2024-08-08T13:20:33.778" v="1157" actId="113"/>
          <ac:spMkLst>
            <pc:docMk/>
            <pc:sldMk cId="33888461" sldId="311"/>
            <ac:spMk id="262" creationId="{00000000-0000-0000-0000-000000000000}"/>
          </ac:spMkLst>
        </pc:spChg>
        <pc:grpChg chg="del">
          <ac:chgData name="Sonali Bhanudas Mali" userId="90bf1f77f21ff933" providerId="LiveId" clId="{D3D68513-CD8D-43D7-8EF6-3DDD4C3C5C4A}" dt="2024-08-08T13:19:12.400" v="1144" actId="478"/>
          <ac:grpSpMkLst>
            <pc:docMk/>
            <pc:sldMk cId="33888461" sldId="311"/>
            <ac:grpSpMk id="15" creationId="{00000000-0000-0000-0000-000000000000}"/>
          </ac:grpSpMkLst>
        </pc:grpChg>
      </pc:sldChg>
      <pc:sldChg chg="add del">
        <pc:chgData name="Sonali Bhanudas Mali" userId="90bf1f77f21ff933" providerId="LiveId" clId="{D3D68513-CD8D-43D7-8EF6-3DDD4C3C5C4A}" dt="2024-08-08T13:10:26.727" v="920"/>
        <pc:sldMkLst>
          <pc:docMk/>
          <pc:sldMk cId="1609254444" sldId="311"/>
        </pc:sldMkLst>
      </pc:sldChg>
      <pc:sldChg chg="add del">
        <pc:chgData name="Sonali Bhanudas Mali" userId="90bf1f77f21ff933" providerId="LiveId" clId="{D3D68513-CD8D-43D7-8EF6-3DDD4C3C5C4A}" dt="2024-08-08T13:10:22.753" v="918"/>
        <pc:sldMkLst>
          <pc:docMk/>
          <pc:sldMk cId="2118806596" sldId="311"/>
        </pc:sldMkLst>
      </pc:sldChg>
      <pc:sldMasterChg chg="delSldLayout">
        <pc:chgData name="Sonali Bhanudas Mali" userId="90bf1f77f21ff933" providerId="LiveId" clId="{D3D68513-CD8D-43D7-8EF6-3DDD4C3C5C4A}" dt="2024-08-08T13:09:50.738" v="911" actId="47"/>
        <pc:sldMasterMkLst>
          <pc:docMk/>
          <pc:sldMasterMk cId="0" sldId="2147483670"/>
        </pc:sldMasterMkLst>
        <pc:sldLayoutChg chg="del">
          <pc:chgData name="Sonali Bhanudas Mali" userId="90bf1f77f21ff933" providerId="LiveId" clId="{D3D68513-CD8D-43D7-8EF6-3DDD4C3C5C4A}" dt="2024-08-08T13:09:50.738" v="911" actId="47"/>
          <pc:sldLayoutMkLst>
            <pc:docMk/>
            <pc:sldMasterMk cId="0" sldId="2147483670"/>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12280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86d23c4d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86d23c4d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49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100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75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701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57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30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19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56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706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354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91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866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5502900" cy="2580000"/>
          </a:xfrm>
          <a:prstGeom prst="rect">
            <a:avLst/>
          </a:prstGeom>
          <a:ln>
            <a:noFill/>
          </a:ln>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19575"/>
            <a:ext cx="2478300" cy="66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102"/>
        <p:cNvGrpSpPr/>
        <p:nvPr/>
      </p:nvGrpSpPr>
      <p:grpSpPr>
        <a:xfrm>
          <a:off x="0" y="0"/>
          <a:ext cx="0" cy="0"/>
          <a:chOff x="0" y="0"/>
          <a:chExt cx="0" cy="0"/>
        </a:xfrm>
      </p:grpSpPr>
      <p:grpSp>
        <p:nvGrpSpPr>
          <p:cNvPr id="103" name="Google Shape;103;p21"/>
          <p:cNvGrpSpPr/>
          <p:nvPr/>
        </p:nvGrpSpPr>
        <p:grpSpPr>
          <a:xfrm>
            <a:off x="5969534" y="2044458"/>
            <a:ext cx="1030553" cy="1168341"/>
            <a:chOff x="6432584" y="1987566"/>
            <a:chExt cx="1030553" cy="1168341"/>
          </a:xfrm>
        </p:grpSpPr>
        <p:sp>
          <p:nvSpPr>
            <p:cNvPr id="104" name="Google Shape;104;p21"/>
            <p:cNvSpPr/>
            <p:nvPr/>
          </p:nvSpPr>
          <p:spPr>
            <a:xfrm rot="-294007">
              <a:off x="6477504" y="2025748"/>
              <a:ext cx="940713" cy="1091978"/>
            </a:xfrm>
            <a:custGeom>
              <a:avLst/>
              <a:gdLst/>
              <a:ahLst/>
              <a:cxnLst/>
              <a:rect l="l" t="t" r="r" b="b"/>
              <a:pathLst>
                <a:path w="12348" h="14334" extrusionOk="0">
                  <a:moveTo>
                    <a:pt x="0" y="0"/>
                  </a:moveTo>
                  <a:lnTo>
                    <a:pt x="0" y="8242"/>
                  </a:lnTo>
                  <a:cubicBezTo>
                    <a:pt x="0" y="11602"/>
                    <a:pt x="2731" y="14333"/>
                    <a:pt x="6091" y="14333"/>
                  </a:cubicBezTo>
                  <a:lnTo>
                    <a:pt x="6256" y="14333"/>
                  </a:lnTo>
                  <a:cubicBezTo>
                    <a:pt x="9617" y="14333"/>
                    <a:pt x="12347" y="11602"/>
                    <a:pt x="12347" y="8242"/>
                  </a:cubicBezTo>
                  <a:lnTo>
                    <a:pt x="12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21"/>
            <p:cNvGrpSpPr/>
            <p:nvPr/>
          </p:nvGrpSpPr>
          <p:grpSpPr>
            <a:xfrm rot="-293831">
              <a:off x="6684983" y="2308966"/>
              <a:ext cx="525629" cy="525629"/>
              <a:chOff x="839887" y="833033"/>
              <a:chExt cx="512236" cy="512236"/>
            </a:xfrm>
          </p:grpSpPr>
          <p:sp>
            <p:nvSpPr>
              <p:cNvPr id="106" name="Google Shape;106;p21"/>
              <p:cNvSpPr/>
              <p:nvPr/>
            </p:nvSpPr>
            <p:spPr>
              <a:xfrm>
                <a:off x="1095829" y="908108"/>
                <a:ext cx="30161" cy="29859"/>
              </a:xfrm>
              <a:custGeom>
                <a:avLst/>
                <a:gdLst/>
                <a:ahLst/>
                <a:cxnLst/>
                <a:rect l="l" t="t" r="r" b="b"/>
                <a:pathLst>
                  <a:path w="599" h="593" extrusionOk="0">
                    <a:moveTo>
                      <a:pt x="300" y="0"/>
                    </a:moveTo>
                    <a:cubicBezTo>
                      <a:pt x="135" y="0"/>
                      <a:pt x="0" y="135"/>
                      <a:pt x="0" y="300"/>
                    </a:cubicBezTo>
                    <a:cubicBezTo>
                      <a:pt x="0" y="458"/>
                      <a:pt x="135" y="593"/>
                      <a:pt x="300" y="593"/>
                    </a:cubicBezTo>
                    <a:cubicBezTo>
                      <a:pt x="464" y="593"/>
                      <a:pt x="599" y="458"/>
                      <a:pt x="599" y="300"/>
                    </a:cubicBezTo>
                    <a:cubicBezTo>
                      <a:pt x="599" y="135"/>
                      <a:pt x="464"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1020753" y="833033"/>
                <a:ext cx="180312" cy="180010"/>
              </a:xfrm>
              <a:custGeom>
                <a:avLst/>
                <a:gdLst/>
                <a:ahLst/>
                <a:cxnLst/>
                <a:rect l="l" t="t" r="r" b="b"/>
                <a:pathLst>
                  <a:path w="3581" h="3575" extrusionOk="0">
                    <a:moveTo>
                      <a:pt x="1791" y="892"/>
                    </a:moveTo>
                    <a:cubicBezTo>
                      <a:pt x="2285" y="892"/>
                      <a:pt x="2683" y="1296"/>
                      <a:pt x="2683" y="1784"/>
                    </a:cubicBezTo>
                    <a:cubicBezTo>
                      <a:pt x="2683" y="2279"/>
                      <a:pt x="2285" y="2683"/>
                      <a:pt x="1791" y="2683"/>
                    </a:cubicBezTo>
                    <a:cubicBezTo>
                      <a:pt x="1296" y="2683"/>
                      <a:pt x="899" y="2279"/>
                      <a:pt x="899" y="1784"/>
                    </a:cubicBezTo>
                    <a:cubicBezTo>
                      <a:pt x="899" y="1296"/>
                      <a:pt x="1296" y="892"/>
                      <a:pt x="1791" y="892"/>
                    </a:cubicBezTo>
                    <a:close/>
                    <a:moveTo>
                      <a:pt x="1791" y="0"/>
                    </a:moveTo>
                    <a:cubicBezTo>
                      <a:pt x="807" y="0"/>
                      <a:pt x="0" y="801"/>
                      <a:pt x="0" y="1784"/>
                    </a:cubicBezTo>
                    <a:cubicBezTo>
                      <a:pt x="0" y="2774"/>
                      <a:pt x="807" y="3575"/>
                      <a:pt x="1791" y="3575"/>
                    </a:cubicBezTo>
                    <a:cubicBezTo>
                      <a:pt x="2774" y="3575"/>
                      <a:pt x="3581" y="2774"/>
                      <a:pt x="3581" y="1784"/>
                    </a:cubicBezTo>
                    <a:cubicBezTo>
                      <a:pt x="3581" y="801"/>
                      <a:pt x="2774"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839887" y="965711"/>
                <a:ext cx="512236" cy="379557"/>
              </a:xfrm>
              <a:custGeom>
                <a:avLst/>
                <a:gdLst/>
                <a:ahLst/>
                <a:cxnLst/>
                <a:rect l="l" t="t" r="r" b="b"/>
                <a:pathLst>
                  <a:path w="10173" h="7538" extrusionOk="0">
                    <a:moveTo>
                      <a:pt x="7173" y="2730"/>
                    </a:moveTo>
                    <a:cubicBezTo>
                      <a:pt x="7338" y="2730"/>
                      <a:pt x="7472" y="2864"/>
                      <a:pt x="7472" y="3029"/>
                    </a:cubicBezTo>
                    <a:cubicBezTo>
                      <a:pt x="7472" y="3194"/>
                      <a:pt x="7338" y="3328"/>
                      <a:pt x="7173" y="3328"/>
                    </a:cubicBezTo>
                    <a:cubicBezTo>
                      <a:pt x="7008" y="3328"/>
                      <a:pt x="6873" y="3194"/>
                      <a:pt x="6873" y="3029"/>
                    </a:cubicBezTo>
                    <a:cubicBezTo>
                      <a:pt x="6873" y="2864"/>
                      <a:pt x="7008" y="2730"/>
                      <a:pt x="7173" y="2730"/>
                    </a:cubicBezTo>
                    <a:close/>
                    <a:moveTo>
                      <a:pt x="8427" y="1"/>
                    </a:moveTo>
                    <a:cubicBezTo>
                      <a:pt x="8205" y="1"/>
                      <a:pt x="7981" y="52"/>
                      <a:pt x="7771" y="158"/>
                    </a:cubicBezTo>
                    <a:lnTo>
                      <a:pt x="7551" y="267"/>
                    </a:lnTo>
                    <a:cubicBezTo>
                      <a:pt x="7533" y="255"/>
                      <a:pt x="7509" y="249"/>
                      <a:pt x="7490" y="243"/>
                    </a:cubicBezTo>
                    <a:cubicBezTo>
                      <a:pt x="7350" y="512"/>
                      <a:pt x="7160" y="756"/>
                      <a:pt x="6928" y="952"/>
                    </a:cubicBezTo>
                    <a:cubicBezTo>
                      <a:pt x="7069" y="982"/>
                      <a:pt x="7173" y="1092"/>
                      <a:pt x="7173" y="1239"/>
                    </a:cubicBezTo>
                    <a:cubicBezTo>
                      <a:pt x="7173" y="1404"/>
                      <a:pt x="7038" y="1538"/>
                      <a:pt x="6873" y="1538"/>
                    </a:cubicBezTo>
                    <a:lnTo>
                      <a:pt x="3892" y="1538"/>
                    </a:lnTo>
                    <a:cubicBezTo>
                      <a:pt x="3727" y="1538"/>
                      <a:pt x="3592" y="1404"/>
                      <a:pt x="3592" y="1239"/>
                    </a:cubicBezTo>
                    <a:cubicBezTo>
                      <a:pt x="3592" y="1092"/>
                      <a:pt x="3702" y="976"/>
                      <a:pt x="3837" y="952"/>
                    </a:cubicBezTo>
                    <a:cubicBezTo>
                      <a:pt x="3611" y="756"/>
                      <a:pt x="3415" y="512"/>
                      <a:pt x="3275" y="243"/>
                    </a:cubicBezTo>
                    <a:cubicBezTo>
                      <a:pt x="2028" y="872"/>
                      <a:pt x="1240" y="2015"/>
                      <a:pt x="1216" y="3273"/>
                    </a:cubicBezTo>
                    <a:cubicBezTo>
                      <a:pt x="868" y="3151"/>
                      <a:pt x="593" y="2821"/>
                      <a:pt x="593" y="2430"/>
                    </a:cubicBezTo>
                    <a:cubicBezTo>
                      <a:pt x="593" y="2265"/>
                      <a:pt x="464" y="2131"/>
                      <a:pt x="300" y="2131"/>
                    </a:cubicBezTo>
                    <a:cubicBezTo>
                      <a:pt x="135" y="2131"/>
                      <a:pt x="0" y="2265"/>
                      <a:pt x="0" y="2430"/>
                    </a:cubicBezTo>
                    <a:cubicBezTo>
                      <a:pt x="0" y="3169"/>
                      <a:pt x="562" y="3780"/>
                      <a:pt x="1271" y="3896"/>
                    </a:cubicBezTo>
                    <a:cubicBezTo>
                      <a:pt x="1430" y="4740"/>
                      <a:pt x="1925" y="5546"/>
                      <a:pt x="2701" y="6102"/>
                    </a:cubicBezTo>
                    <a:lnTo>
                      <a:pt x="2701" y="6646"/>
                    </a:lnTo>
                    <a:cubicBezTo>
                      <a:pt x="2701" y="7134"/>
                      <a:pt x="3104" y="7538"/>
                      <a:pt x="3599" y="7538"/>
                    </a:cubicBezTo>
                    <a:cubicBezTo>
                      <a:pt x="4026" y="7538"/>
                      <a:pt x="4387" y="7232"/>
                      <a:pt x="4472" y="6829"/>
                    </a:cubicBezTo>
                    <a:cubicBezTo>
                      <a:pt x="4741" y="6902"/>
                      <a:pt x="5062" y="6939"/>
                      <a:pt x="5383" y="6939"/>
                    </a:cubicBezTo>
                    <a:cubicBezTo>
                      <a:pt x="5703" y="6939"/>
                      <a:pt x="6024" y="6902"/>
                      <a:pt x="6293" y="6829"/>
                    </a:cubicBezTo>
                    <a:cubicBezTo>
                      <a:pt x="6323" y="7000"/>
                      <a:pt x="6409" y="7153"/>
                      <a:pt x="6531" y="7281"/>
                    </a:cubicBezTo>
                    <a:cubicBezTo>
                      <a:pt x="6696" y="7446"/>
                      <a:pt x="6922" y="7538"/>
                      <a:pt x="7173" y="7538"/>
                    </a:cubicBezTo>
                    <a:cubicBezTo>
                      <a:pt x="7661" y="7538"/>
                      <a:pt x="8065" y="7134"/>
                      <a:pt x="8065" y="6646"/>
                    </a:cubicBezTo>
                    <a:lnTo>
                      <a:pt x="8071" y="6188"/>
                    </a:lnTo>
                    <a:cubicBezTo>
                      <a:pt x="8413" y="5906"/>
                      <a:pt x="8700" y="5509"/>
                      <a:pt x="8902" y="5112"/>
                    </a:cubicBezTo>
                    <a:lnTo>
                      <a:pt x="9256" y="5112"/>
                    </a:lnTo>
                    <a:cubicBezTo>
                      <a:pt x="9751" y="5112"/>
                      <a:pt x="10172" y="4709"/>
                      <a:pt x="10172" y="4220"/>
                    </a:cubicBezTo>
                    <a:lnTo>
                      <a:pt x="10172" y="3622"/>
                    </a:lnTo>
                    <a:cubicBezTo>
                      <a:pt x="10172" y="3133"/>
                      <a:pt x="9751" y="2730"/>
                      <a:pt x="9256" y="2730"/>
                    </a:cubicBezTo>
                    <a:lnTo>
                      <a:pt x="9122" y="2730"/>
                    </a:lnTo>
                    <a:cubicBezTo>
                      <a:pt x="9024" y="2387"/>
                      <a:pt x="8877" y="2070"/>
                      <a:pt x="8682" y="1783"/>
                    </a:cubicBezTo>
                    <a:lnTo>
                      <a:pt x="9482" y="836"/>
                    </a:lnTo>
                    <a:cubicBezTo>
                      <a:pt x="9586" y="720"/>
                      <a:pt x="9580" y="542"/>
                      <a:pt x="9470" y="432"/>
                    </a:cubicBezTo>
                    <a:cubicBezTo>
                      <a:pt x="9184" y="151"/>
                      <a:pt x="8808"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 name="Google Shape;109;p21"/>
          <p:cNvGrpSpPr/>
          <p:nvPr/>
        </p:nvGrpSpPr>
        <p:grpSpPr>
          <a:xfrm>
            <a:off x="6945917" y="3143233"/>
            <a:ext cx="1484853" cy="1017565"/>
            <a:chOff x="5808317" y="3956303"/>
            <a:chExt cx="1484853" cy="1017565"/>
          </a:xfrm>
        </p:grpSpPr>
        <p:sp>
          <p:nvSpPr>
            <p:cNvPr id="110" name="Google Shape;110;p21"/>
            <p:cNvSpPr/>
            <p:nvPr/>
          </p:nvSpPr>
          <p:spPr>
            <a:xfrm rot="249675">
              <a:off x="5839705" y="4006690"/>
              <a:ext cx="1422076" cy="916791"/>
            </a:xfrm>
            <a:custGeom>
              <a:avLst/>
              <a:gdLst/>
              <a:ahLst/>
              <a:cxnLst/>
              <a:rect l="l" t="t" r="r" b="b"/>
              <a:pathLst>
                <a:path w="15164" h="9776" extrusionOk="0">
                  <a:moveTo>
                    <a:pt x="7582" y="0"/>
                  </a:moveTo>
                  <a:cubicBezTo>
                    <a:pt x="3397" y="0"/>
                    <a:pt x="0" y="2188"/>
                    <a:pt x="0" y="4888"/>
                  </a:cubicBezTo>
                  <a:cubicBezTo>
                    <a:pt x="0" y="7588"/>
                    <a:pt x="3397" y="9776"/>
                    <a:pt x="7582" y="9776"/>
                  </a:cubicBezTo>
                  <a:cubicBezTo>
                    <a:pt x="11767" y="9776"/>
                    <a:pt x="15164" y="7588"/>
                    <a:pt x="15164" y="4888"/>
                  </a:cubicBezTo>
                  <a:cubicBezTo>
                    <a:pt x="15164" y="2188"/>
                    <a:pt x="11767" y="0"/>
                    <a:pt x="75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21"/>
            <p:cNvGrpSpPr/>
            <p:nvPr/>
          </p:nvGrpSpPr>
          <p:grpSpPr>
            <a:xfrm rot="249791">
              <a:off x="6365976" y="4202263"/>
              <a:ext cx="369404" cy="525661"/>
              <a:chOff x="-1264595" y="840434"/>
              <a:chExt cx="359970" cy="512236"/>
            </a:xfrm>
          </p:grpSpPr>
          <p:sp>
            <p:nvSpPr>
              <p:cNvPr id="112" name="Google Shape;112;p21"/>
              <p:cNvSpPr/>
              <p:nvPr/>
            </p:nvSpPr>
            <p:spPr>
              <a:xfrm>
                <a:off x="-1263337" y="1291693"/>
                <a:ext cx="300252" cy="60977"/>
              </a:xfrm>
              <a:custGeom>
                <a:avLst/>
                <a:gdLst/>
                <a:ahLst/>
                <a:cxnLst/>
                <a:rect l="l" t="t" r="r" b="b"/>
                <a:pathLst>
                  <a:path w="5963" h="1211" extrusionOk="0">
                    <a:moveTo>
                      <a:pt x="299" y="1"/>
                    </a:moveTo>
                    <a:cubicBezTo>
                      <a:pt x="134" y="1"/>
                      <a:pt x="0" y="135"/>
                      <a:pt x="0" y="300"/>
                    </a:cubicBezTo>
                    <a:lnTo>
                      <a:pt x="0" y="911"/>
                    </a:lnTo>
                    <a:cubicBezTo>
                      <a:pt x="0" y="1076"/>
                      <a:pt x="134" y="1210"/>
                      <a:pt x="299" y="1210"/>
                    </a:cubicBezTo>
                    <a:lnTo>
                      <a:pt x="5663" y="1210"/>
                    </a:lnTo>
                    <a:cubicBezTo>
                      <a:pt x="5828" y="1210"/>
                      <a:pt x="5963" y="1076"/>
                      <a:pt x="5963" y="911"/>
                    </a:cubicBezTo>
                    <a:lnTo>
                      <a:pt x="5963" y="300"/>
                    </a:lnTo>
                    <a:cubicBezTo>
                      <a:pt x="5963" y="135"/>
                      <a:pt x="5828" y="1"/>
                      <a:pt x="5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1264595" y="840434"/>
                <a:ext cx="359970" cy="331319"/>
              </a:xfrm>
              <a:custGeom>
                <a:avLst/>
                <a:gdLst/>
                <a:ahLst/>
                <a:cxnLst/>
                <a:rect l="l" t="t" r="r" b="b"/>
                <a:pathLst>
                  <a:path w="7149" h="6580" extrusionOk="0">
                    <a:moveTo>
                      <a:pt x="3898" y="2090"/>
                    </a:moveTo>
                    <a:cubicBezTo>
                      <a:pt x="4063" y="2090"/>
                      <a:pt x="4198" y="2224"/>
                      <a:pt x="4198" y="2383"/>
                    </a:cubicBezTo>
                    <a:cubicBezTo>
                      <a:pt x="4198" y="2548"/>
                      <a:pt x="4063" y="2682"/>
                      <a:pt x="3898" y="2682"/>
                    </a:cubicBezTo>
                    <a:cubicBezTo>
                      <a:pt x="3733" y="2682"/>
                      <a:pt x="3605" y="2548"/>
                      <a:pt x="3605" y="2383"/>
                    </a:cubicBezTo>
                    <a:cubicBezTo>
                      <a:pt x="3605" y="2224"/>
                      <a:pt x="3733" y="2090"/>
                      <a:pt x="3898" y="2090"/>
                    </a:cubicBezTo>
                    <a:close/>
                    <a:moveTo>
                      <a:pt x="4796" y="0"/>
                    </a:moveTo>
                    <a:cubicBezTo>
                      <a:pt x="4112" y="0"/>
                      <a:pt x="3556" y="299"/>
                      <a:pt x="3153" y="898"/>
                    </a:cubicBezTo>
                    <a:cubicBezTo>
                      <a:pt x="1394" y="972"/>
                      <a:pt x="361" y="2279"/>
                      <a:pt x="62" y="4784"/>
                    </a:cubicBezTo>
                    <a:cubicBezTo>
                      <a:pt x="56" y="4875"/>
                      <a:pt x="49" y="4937"/>
                      <a:pt x="49" y="4937"/>
                    </a:cubicBezTo>
                    <a:cubicBezTo>
                      <a:pt x="1" y="5053"/>
                      <a:pt x="25" y="5181"/>
                      <a:pt x="111" y="5273"/>
                    </a:cubicBezTo>
                    <a:lnTo>
                      <a:pt x="196" y="5352"/>
                    </a:lnTo>
                    <a:cubicBezTo>
                      <a:pt x="385" y="5529"/>
                      <a:pt x="538" y="5700"/>
                      <a:pt x="599" y="6580"/>
                    </a:cubicBezTo>
                    <a:lnTo>
                      <a:pt x="5389" y="6580"/>
                    </a:lnTo>
                    <a:lnTo>
                      <a:pt x="5389" y="6317"/>
                    </a:lnTo>
                    <a:cubicBezTo>
                      <a:pt x="5389" y="5804"/>
                      <a:pt x="5065" y="5334"/>
                      <a:pt x="4589" y="5163"/>
                    </a:cubicBezTo>
                    <a:cubicBezTo>
                      <a:pt x="3373" y="4515"/>
                      <a:pt x="4002" y="4992"/>
                      <a:pt x="2499" y="3489"/>
                    </a:cubicBezTo>
                    <a:cubicBezTo>
                      <a:pt x="2383" y="3373"/>
                      <a:pt x="2383" y="3183"/>
                      <a:pt x="2499" y="3067"/>
                    </a:cubicBezTo>
                    <a:cubicBezTo>
                      <a:pt x="2557" y="3009"/>
                      <a:pt x="2634" y="2980"/>
                      <a:pt x="2710" y="2980"/>
                    </a:cubicBezTo>
                    <a:cubicBezTo>
                      <a:pt x="2786" y="2980"/>
                      <a:pt x="2863" y="3009"/>
                      <a:pt x="2921" y="3067"/>
                    </a:cubicBezTo>
                    <a:cubicBezTo>
                      <a:pt x="3153" y="3305"/>
                      <a:pt x="3947" y="4173"/>
                      <a:pt x="4259" y="4264"/>
                    </a:cubicBezTo>
                    <a:lnTo>
                      <a:pt x="4271" y="4264"/>
                    </a:lnTo>
                    <a:cubicBezTo>
                      <a:pt x="4380" y="4297"/>
                      <a:pt x="4491" y="4313"/>
                      <a:pt x="4602" y="4313"/>
                    </a:cubicBezTo>
                    <a:cubicBezTo>
                      <a:pt x="4764" y="4313"/>
                      <a:pt x="4925" y="4278"/>
                      <a:pt x="5077" y="4210"/>
                    </a:cubicBezTo>
                    <a:cubicBezTo>
                      <a:pt x="5084" y="4210"/>
                      <a:pt x="5084" y="4210"/>
                      <a:pt x="5090" y="4203"/>
                    </a:cubicBezTo>
                    <a:lnTo>
                      <a:pt x="5291" y="4307"/>
                    </a:lnTo>
                    <a:cubicBezTo>
                      <a:pt x="5488" y="4405"/>
                      <a:pt x="5683" y="4448"/>
                      <a:pt x="5869" y="4448"/>
                    </a:cubicBezTo>
                    <a:cubicBezTo>
                      <a:pt x="6320" y="4448"/>
                      <a:pt x="6713" y="4196"/>
                      <a:pt x="6916" y="3867"/>
                    </a:cubicBezTo>
                    <a:cubicBezTo>
                      <a:pt x="7149" y="3489"/>
                      <a:pt x="7087" y="3061"/>
                      <a:pt x="6782" y="2835"/>
                    </a:cubicBezTo>
                    <a:lnTo>
                      <a:pt x="4839" y="1100"/>
                    </a:lnTo>
                    <a:lnTo>
                      <a:pt x="5077" y="391"/>
                    </a:lnTo>
                    <a:cubicBezTo>
                      <a:pt x="5108" y="306"/>
                      <a:pt x="5090" y="202"/>
                      <a:pt x="5035" y="122"/>
                    </a:cubicBezTo>
                    <a:cubicBezTo>
                      <a:pt x="4980" y="49"/>
                      <a:pt x="4888" y="0"/>
                      <a:pt x="4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1263337" y="1201563"/>
                <a:ext cx="300252" cy="60020"/>
              </a:xfrm>
              <a:custGeom>
                <a:avLst/>
                <a:gdLst/>
                <a:ahLst/>
                <a:cxnLst/>
                <a:rect l="l" t="t" r="r" b="b"/>
                <a:pathLst>
                  <a:path w="5963" h="1192" extrusionOk="0">
                    <a:moveTo>
                      <a:pt x="599" y="1"/>
                    </a:moveTo>
                    <a:cubicBezTo>
                      <a:pt x="269" y="1"/>
                      <a:pt x="0" y="269"/>
                      <a:pt x="0" y="593"/>
                    </a:cubicBezTo>
                    <a:cubicBezTo>
                      <a:pt x="0" y="923"/>
                      <a:pt x="269" y="1192"/>
                      <a:pt x="599" y="1192"/>
                    </a:cubicBezTo>
                    <a:lnTo>
                      <a:pt x="5364" y="1192"/>
                    </a:lnTo>
                    <a:cubicBezTo>
                      <a:pt x="5694" y="1192"/>
                      <a:pt x="5963" y="923"/>
                      <a:pt x="5963" y="593"/>
                    </a:cubicBezTo>
                    <a:cubicBezTo>
                      <a:pt x="5963" y="269"/>
                      <a:pt x="5694" y="1"/>
                      <a:pt x="5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 name="Google Shape;115;p21"/>
          <p:cNvGrpSpPr/>
          <p:nvPr/>
        </p:nvGrpSpPr>
        <p:grpSpPr>
          <a:xfrm>
            <a:off x="7045848" y="302103"/>
            <a:ext cx="1509259" cy="1509332"/>
            <a:chOff x="7676273" y="353711"/>
            <a:chExt cx="1509259" cy="1509332"/>
          </a:xfrm>
        </p:grpSpPr>
        <p:sp>
          <p:nvSpPr>
            <p:cNvPr id="116" name="Google Shape;116;p21"/>
            <p:cNvSpPr/>
            <p:nvPr/>
          </p:nvSpPr>
          <p:spPr>
            <a:xfrm rot="-710030">
              <a:off x="7793458" y="470885"/>
              <a:ext cx="1274889" cy="1274983"/>
            </a:xfrm>
            <a:custGeom>
              <a:avLst/>
              <a:gdLst/>
              <a:ahLst/>
              <a:cxnLst/>
              <a:rect l="l" t="t" r="r" b="b"/>
              <a:pathLst>
                <a:path w="13594" h="13595" extrusionOk="0">
                  <a:moveTo>
                    <a:pt x="6794" y="1"/>
                  </a:moveTo>
                  <a:cubicBezTo>
                    <a:pt x="6366" y="1"/>
                    <a:pt x="6006" y="685"/>
                    <a:pt x="5596" y="764"/>
                  </a:cubicBezTo>
                  <a:cubicBezTo>
                    <a:pt x="5562" y="771"/>
                    <a:pt x="5526" y="774"/>
                    <a:pt x="5490" y="774"/>
                  </a:cubicBezTo>
                  <a:cubicBezTo>
                    <a:pt x="5143" y="774"/>
                    <a:pt x="4711" y="488"/>
                    <a:pt x="4372" y="488"/>
                  </a:cubicBezTo>
                  <a:cubicBezTo>
                    <a:pt x="4310" y="488"/>
                    <a:pt x="4252" y="497"/>
                    <a:pt x="4197" y="520"/>
                  </a:cubicBezTo>
                  <a:cubicBezTo>
                    <a:pt x="3800" y="685"/>
                    <a:pt x="3727" y="1449"/>
                    <a:pt x="3379" y="1687"/>
                  </a:cubicBezTo>
                  <a:cubicBezTo>
                    <a:pt x="3024" y="1919"/>
                    <a:pt x="2291" y="1693"/>
                    <a:pt x="1992" y="1992"/>
                  </a:cubicBezTo>
                  <a:cubicBezTo>
                    <a:pt x="1692" y="2292"/>
                    <a:pt x="1918" y="3031"/>
                    <a:pt x="1680" y="3379"/>
                  </a:cubicBezTo>
                  <a:cubicBezTo>
                    <a:pt x="1448" y="3733"/>
                    <a:pt x="678" y="3807"/>
                    <a:pt x="519" y="4198"/>
                  </a:cubicBezTo>
                  <a:cubicBezTo>
                    <a:pt x="354" y="4583"/>
                    <a:pt x="843" y="5175"/>
                    <a:pt x="764" y="5597"/>
                  </a:cubicBezTo>
                  <a:cubicBezTo>
                    <a:pt x="678" y="6006"/>
                    <a:pt x="0" y="6367"/>
                    <a:pt x="0" y="6800"/>
                  </a:cubicBezTo>
                  <a:cubicBezTo>
                    <a:pt x="0" y="7234"/>
                    <a:pt x="678" y="7589"/>
                    <a:pt x="764" y="7998"/>
                  </a:cubicBezTo>
                  <a:cubicBezTo>
                    <a:pt x="843" y="8419"/>
                    <a:pt x="354" y="9012"/>
                    <a:pt x="519" y="9403"/>
                  </a:cubicBezTo>
                  <a:cubicBezTo>
                    <a:pt x="678" y="9794"/>
                    <a:pt x="1448" y="9867"/>
                    <a:pt x="1680" y="10216"/>
                  </a:cubicBezTo>
                  <a:cubicBezTo>
                    <a:pt x="1918" y="10570"/>
                    <a:pt x="1692" y="11303"/>
                    <a:pt x="1992" y="11602"/>
                  </a:cubicBezTo>
                  <a:cubicBezTo>
                    <a:pt x="2291" y="11902"/>
                    <a:pt x="3024" y="11676"/>
                    <a:pt x="3379" y="11914"/>
                  </a:cubicBezTo>
                  <a:cubicBezTo>
                    <a:pt x="3727" y="12146"/>
                    <a:pt x="3800" y="12916"/>
                    <a:pt x="4197" y="13081"/>
                  </a:cubicBezTo>
                  <a:cubicBezTo>
                    <a:pt x="4252" y="13103"/>
                    <a:pt x="4310" y="13113"/>
                    <a:pt x="4372" y="13113"/>
                  </a:cubicBezTo>
                  <a:cubicBezTo>
                    <a:pt x="4713" y="13113"/>
                    <a:pt x="5149" y="12822"/>
                    <a:pt x="5497" y="12822"/>
                  </a:cubicBezTo>
                  <a:cubicBezTo>
                    <a:pt x="5531" y="12822"/>
                    <a:pt x="5564" y="12824"/>
                    <a:pt x="5596" y="12830"/>
                  </a:cubicBezTo>
                  <a:cubicBezTo>
                    <a:pt x="6006" y="12916"/>
                    <a:pt x="6366" y="13594"/>
                    <a:pt x="6794" y="13594"/>
                  </a:cubicBezTo>
                  <a:cubicBezTo>
                    <a:pt x="7227" y="13594"/>
                    <a:pt x="7588" y="12916"/>
                    <a:pt x="7997" y="12830"/>
                  </a:cubicBezTo>
                  <a:cubicBezTo>
                    <a:pt x="8029" y="12824"/>
                    <a:pt x="8062" y="12822"/>
                    <a:pt x="8096" y="12822"/>
                  </a:cubicBezTo>
                  <a:cubicBezTo>
                    <a:pt x="8445" y="12822"/>
                    <a:pt x="8880" y="13113"/>
                    <a:pt x="9222" y="13113"/>
                  </a:cubicBezTo>
                  <a:cubicBezTo>
                    <a:pt x="9283" y="13113"/>
                    <a:pt x="9342" y="13103"/>
                    <a:pt x="9396" y="13081"/>
                  </a:cubicBezTo>
                  <a:cubicBezTo>
                    <a:pt x="9793" y="12916"/>
                    <a:pt x="9861" y="12146"/>
                    <a:pt x="10215" y="11914"/>
                  </a:cubicBezTo>
                  <a:cubicBezTo>
                    <a:pt x="10563" y="11676"/>
                    <a:pt x="11302" y="11902"/>
                    <a:pt x="11602" y="11602"/>
                  </a:cubicBezTo>
                  <a:cubicBezTo>
                    <a:pt x="11901" y="11303"/>
                    <a:pt x="11675" y="10570"/>
                    <a:pt x="11913" y="10216"/>
                  </a:cubicBezTo>
                  <a:cubicBezTo>
                    <a:pt x="12146" y="9867"/>
                    <a:pt x="12909" y="9794"/>
                    <a:pt x="13074" y="9403"/>
                  </a:cubicBezTo>
                  <a:cubicBezTo>
                    <a:pt x="13233" y="9012"/>
                    <a:pt x="12744" y="8419"/>
                    <a:pt x="12830" y="7998"/>
                  </a:cubicBezTo>
                  <a:cubicBezTo>
                    <a:pt x="12909" y="7589"/>
                    <a:pt x="13593" y="7234"/>
                    <a:pt x="13593" y="6800"/>
                  </a:cubicBezTo>
                  <a:cubicBezTo>
                    <a:pt x="13593" y="6367"/>
                    <a:pt x="12909" y="6006"/>
                    <a:pt x="12830" y="5597"/>
                  </a:cubicBezTo>
                  <a:cubicBezTo>
                    <a:pt x="12744" y="5175"/>
                    <a:pt x="13233" y="4583"/>
                    <a:pt x="13074" y="4198"/>
                  </a:cubicBezTo>
                  <a:cubicBezTo>
                    <a:pt x="12909" y="3807"/>
                    <a:pt x="12146" y="3733"/>
                    <a:pt x="11913" y="3379"/>
                  </a:cubicBezTo>
                  <a:cubicBezTo>
                    <a:pt x="11675" y="3031"/>
                    <a:pt x="11901" y="2292"/>
                    <a:pt x="11602" y="1992"/>
                  </a:cubicBezTo>
                  <a:cubicBezTo>
                    <a:pt x="11302" y="1693"/>
                    <a:pt x="10563" y="1919"/>
                    <a:pt x="10215" y="1687"/>
                  </a:cubicBezTo>
                  <a:cubicBezTo>
                    <a:pt x="9861" y="1449"/>
                    <a:pt x="9793" y="685"/>
                    <a:pt x="9396" y="520"/>
                  </a:cubicBezTo>
                  <a:cubicBezTo>
                    <a:pt x="9342" y="497"/>
                    <a:pt x="9283" y="488"/>
                    <a:pt x="9221" y="488"/>
                  </a:cubicBezTo>
                  <a:cubicBezTo>
                    <a:pt x="8883" y="488"/>
                    <a:pt x="8451" y="774"/>
                    <a:pt x="8104" y="774"/>
                  </a:cubicBezTo>
                  <a:cubicBezTo>
                    <a:pt x="8067" y="774"/>
                    <a:pt x="8032" y="771"/>
                    <a:pt x="7997" y="764"/>
                  </a:cubicBezTo>
                  <a:cubicBezTo>
                    <a:pt x="7588" y="685"/>
                    <a:pt x="7227" y="1"/>
                    <a:pt x="6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1"/>
            <p:cNvGrpSpPr/>
            <p:nvPr/>
          </p:nvGrpSpPr>
          <p:grpSpPr>
            <a:xfrm rot="-710052">
              <a:off x="8167282" y="845535"/>
              <a:ext cx="527272" cy="525669"/>
              <a:chOff x="1300473" y="85822"/>
              <a:chExt cx="604433" cy="602595"/>
            </a:xfrm>
          </p:grpSpPr>
          <p:sp>
            <p:nvSpPr>
              <p:cNvPr id="118" name="Google Shape;118;p21"/>
              <p:cNvSpPr/>
              <p:nvPr/>
            </p:nvSpPr>
            <p:spPr>
              <a:xfrm>
                <a:off x="1518651" y="188635"/>
                <a:ext cx="282373" cy="282669"/>
              </a:xfrm>
              <a:custGeom>
                <a:avLst/>
                <a:gdLst/>
                <a:ahLst/>
                <a:cxnLst/>
                <a:rect l="l" t="t" r="r" b="b"/>
                <a:pathLst>
                  <a:path w="4767" h="4772" extrusionOk="0">
                    <a:moveTo>
                      <a:pt x="3578" y="1496"/>
                    </a:moveTo>
                    <a:cubicBezTo>
                      <a:pt x="3654" y="1496"/>
                      <a:pt x="3731" y="1525"/>
                      <a:pt x="3789" y="1583"/>
                    </a:cubicBezTo>
                    <a:cubicBezTo>
                      <a:pt x="3905" y="1699"/>
                      <a:pt x="3905" y="1882"/>
                      <a:pt x="3789" y="2004"/>
                    </a:cubicBezTo>
                    <a:lnTo>
                      <a:pt x="2298" y="3489"/>
                    </a:lnTo>
                    <a:cubicBezTo>
                      <a:pt x="2237" y="3550"/>
                      <a:pt x="2164" y="3581"/>
                      <a:pt x="2084" y="3581"/>
                    </a:cubicBezTo>
                    <a:cubicBezTo>
                      <a:pt x="2011" y="3581"/>
                      <a:pt x="1931" y="3550"/>
                      <a:pt x="1876" y="3489"/>
                    </a:cubicBezTo>
                    <a:lnTo>
                      <a:pt x="978" y="2597"/>
                    </a:lnTo>
                    <a:cubicBezTo>
                      <a:pt x="862" y="2481"/>
                      <a:pt x="862" y="2292"/>
                      <a:pt x="978" y="2175"/>
                    </a:cubicBezTo>
                    <a:cubicBezTo>
                      <a:pt x="1036" y="2117"/>
                      <a:pt x="1113" y="2088"/>
                      <a:pt x="1189" y="2088"/>
                    </a:cubicBezTo>
                    <a:cubicBezTo>
                      <a:pt x="1265" y="2088"/>
                      <a:pt x="1342" y="2117"/>
                      <a:pt x="1400" y="2175"/>
                    </a:cubicBezTo>
                    <a:lnTo>
                      <a:pt x="2084" y="2860"/>
                    </a:lnTo>
                    <a:lnTo>
                      <a:pt x="3367" y="1583"/>
                    </a:lnTo>
                    <a:cubicBezTo>
                      <a:pt x="3425" y="1525"/>
                      <a:pt x="3501" y="1496"/>
                      <a:pt x="3578" y="1496"/>
                    </a:cubicBezTo>
                    <a:close/>
                    <a:moveTo>
                      <a:pt x="2383" y="1"/>
                    </a:moveTo>
                    <a:cubicBezTo>
                      <a:pt x="1070" y="1"/>
                      <a:pt x="1" y="1070"/>
                      <a:pt x="1" y="2389"/>
                    </a:cubicBezTo>
                    <a:cubicBezTo>
                      <a:pt x="1" y="3703"/>
                      <a:pt x="1070" y="4772"/>
                      <a:pt x="2383" y="4772"/>
                    </a:cubicBezTo>
                    <a:cubicBezTo>
                      <a:pt x="3697" y="4772"/>
                      <a:pt x="4766" y="3703"/>
                      <a:pt x="4766" y="2389"/>
                    </a:cubicBezTo>
                    <a:cubicBezTo>
                      <a:pt x="4766" y="1070"/>
                      <a:pt x="3697" y="1"/>
                      <a:pt x="2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21"/>
              <p:cNvGrpSpPr/>
              <p:nvPr/>
            </p:nvGrpSpPr>
            <p:grpSpPr>
              <a:xfrm>
                <a:off x="1300473" y="85822"/>
                <a:ext cx="604433" cy="602595"/>
                <a:chOff x="1300473" y="85822"/>
                <a:chExt cx="604433" cy="602595"/>
              </a:xfrm>
            </p:grpSpPr>
            <p:sp>
              <p:nvSpPr>
                <p:cNvPr id="120" name="Google Shape;120;p21"/>
                <p:cNvSpPr/>
                <p:nvPr/>
              </p:nvSpPr>
              <p:spPr>
                <a:xfrm>
                  <a:off x="1300473" y="519716"/>
                  <a:ext cx="170478" cy="168701"/>
                </a:xfrm>
                <a:custGeom>
                  <a:avLst/>
                  <a:gdLst/>
                  <a:ahLst/>
                  <a:cxnLst/>
                  <a:rect l="l" t="t" r="r" b="b"/>
                  <a:pathLst>
                    <a:path w="2878" h="2848" extrusionOk="0">
                      <a:moveTo>
                        <a:pt x="1613" y="1"/>
                      </a:moveTo>
                      <a:lnTo>
                        <a:pt x="117" y="1498"/>
                      </a:lnTo>
                      <a:lnTo>
                        <a:pt x="117" y="1491"/>
                      </a:lnTo>
                      <a:cubicBezTo>
                        <a:pt x="0" y="1608"/>
                        <a:pt x="0" y="1797"/>
                        <a:pt x="117" y="1913"/>
                      </a:cubicBezTo>
                      <a:lnTo>
                        <a:pt x="960" y="2756"/>
                      </a:lnTo>
                      <a:cubicBezTo>
                        <a:pt x="1021" y="2817"/>
                        <a:pt x="1094" y="2848"/>
                        <a:pt x="1173" y="2848"/>
                      </a:cubicBezTo>
                      <a:cubicBezTo>
                        <a:pt x="1247" y="2848"/>
                        <a:pt x="1326" y="2817"/>
                        <a:pt x="1381" y="2756"/>
                      </a:cubicBezTo>
                      <a:lnTo>
                        <a:pt x="2878" y="1265"/>
                      </a:lnTo>
                      <a:lnTo>
                        <a:pt x="16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1410471" y="85822"/>
                  <a:ext cx="494435" cy="494020"/>
                </a:xfrm>
                <a:custGeom>
                  <a:avLst/>
                  <a:gdLst/>
                  <a:ahLst/>
                  <a:cxnLst/>
                  <a:rect l="l" t="t" r="r" b="b"/>
                  <a:pathLst>
                    <a:path w="8347" h="8340" extrusionOk="0">
                      <a:moveTo>
                        <a:pt x="4173" y="1192"/>
                      </a:moveTo>
                      <a:cubicBezTo>
                        <a:pt x="5817" y="1192"/>
                        <a:pt x="7155" y="2530"/>
                        <a:pt x="7155" y="4173"/>
                      </a:cubicBezTo>
                      <a:cubicBezTo>
                        <a:pt x="7155" y="5817"/>
                        <a:pt x="5817" y="7149"/>
                        <a:pt x="4173" y="7149"/>
                      </a:cubicBezTo>
                      <a:cubicBezTo>
                        <a:pt x="2530" y="7149"/>
                        <a:pt x="1192" y="5817"/>
                        <a:pt x="1192" y="4173"/>
                      </a:cubicBezTo>
                      <a:cubicBezTo>
                        <a:pt x="1192" y="2530"/>
                        <a:pt x="2530" y="1192"/>
                        <a:pt x="4173" y="1192"/>
                      </a:cubicBezTo>
                      <a:close/>
                      <a:moveTo>
                        <a:pt x="4173" y="1"/>
                      </a:moveTo>
                      <a:cubicBezTo>
                        <a:pt x="1876" y="1"/>
                        <a:pt x="1" y="1870"/>
                        <a:pt x="1" y="4173"/>
                      </a:cubicBezTo>
                      <a:cubicBezTo>
                        <a:pt x="1" y="4998"/>
                        <a:pt x="245" y="5768"/>
                        <a:pt x="667" y="6415"/>
                      </a:cubicBezTo>
                      <a:lnTo>
                        <a:pt x="178" y="6904"/>
                      </a:lnTo>
                      <a:lnTo>
                        <a:pt x="1443" y="8169"/>
                      </a:lnTo>
                      <a:lnTo>
                        <a:pt x="1925" y="7680"/>
                      </a:lnTo>
                      <a:cubicBezTo>
                        <a:pt x="2579" y="8096"/>
                        <a:pt x="3349" y="8340"/>
                        <a:pt x="4173" y="8340"/>
                      </a:cubicBezTo>
                      <a:cubicBezTo>
                        <a:pt x="6477" y="8340"/>
                        <a:pt x="8346" y="6470"/>
                        <a:pt x="8346" y="4173"/>
                      </a:cubicBezTo>
                      <a:cubicBezTo>
                        <a:pt x="8346" y="1870"/>
                        <a:pt x="6477" y="1"/>
                        <a:pt x="4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 name="Google Shape;122;p21"/>
          <p:cNvGrpSpPr/>
          <p:nvPr/>
        </p:nvGrpSpPr>
        <p:grpSpPr>
          <a:xfrm>
            <a:off x="5374813" y="3435066"/>
            <a:ext cx="1422718" cy="1355398"/>
            <a:chOff x="3507838" y="3674666"/>
            <a:chExt cx="1422718" cy="1355398"/>
          </a:xfrm>
        </p:grpSpPr>
        <p:sp>
          <p:nvSpPr>
            <p:cNvPr id="123" name="Google Shape;123;p21"/>
            <p:cNvSpPr/>
            <p:nvPr/>
          </p:nvSpPr>
          <p:spPr>
            <a:xfrm rot="-390018">
              <a:off x="3572555" y="3743960"/>
              <a:ext cx="1293283" cy="1216809"/>
            </a:xfrm>
            <a:custGeom>
              <a:avLst/>
              <a:gdLst/>
              <a:ahLst/>
              <a:cxnLst/>
              <a:rect l="l" t="t" r="r" b="b"/>
              <a:pathLst>
                <a:path w="14774" h="13900" extrusionOk="0">
                  <a:moveTo>
                    <a:pt x="7387" y="0"/>
                  </a:moveTo>
                  <a:cubicBezTo>
                    <a:pt x="6541" y="0"/>
                    <a:pt x="5695" y="437"/>
                    <a:pt x="5053" y="1311"/>
                  </a:cubicBezTo>
                  <a:cubicBezTo>
                    <a:pt x="4855" y="1281"/>
                    <a:pt x="4663" y="1267"/>
                    <a:pt x="4476" y="1267"/>
                  </a:cubicBezTo>
                  <a:cubicBezTo>
                    <a:pt x="2646" y="1267"/>
                    <a:pt x="1454" y="2669"/>
                    <a:pt x="1748" y="4616"/>
                  </a:cubicBezTo>
                  <a:cubicBezTo>
                    <a:pt x="1" y="5899"/>
                    <a:pt x="1" y="8001"/>
                    <a:pt x="1748" y="9284"/>
                  </a:cubicBezTo>
                  <a:cubicBezTo>
                    <a:pt x="1454" y="11235"/>
                    <a:pt x="2645" y="12633"/>
                    <a:pt x="4475" y="12633"/>
                  </a:cubicBezTo>
                  <a:cubicBezTo>
                    <a:pt x="4661" y="12633"/>
                    <a:pt x="4855" y="12619"/>
                    <a:pt x="5053" y="12589"/>
                  </a:cubicBezTo>
                  <a:cubicBezTo>
                    <a:pt x="5695" y="13463"/>
                    <a:pt x="6540" y="13899"/>
                    <a:pt x="7385" y="13899"/>
                  </a:cubicBezTo>
                  <a:cubicBezTo>
                    <a:pt x="8230" y="13899"/>
                    <a:pt x="9077" y="13463"/>
                    <a:pt x="9721" y="12589"/>
                  </a:cubicBezTo>
                  <a:cubicBezTo>
                    <a:pt x="9919" y="12619"/>
                    <a:pt x="10112" y="12633"/>
                    <a:pt x="10298" y="12633"/>
                  </a:cubicBezTo>
                  <a:cubicBezTo>
                    <a:pt x="12125" y="12633"/>
                    <a:pt x="13320" y="11235"/>
                    <a:pt x="13026" y="9284"/>
                  </a:cubicBezTo>
                  <a:cubicBezTo>
                    <a:pt x="14774" y="8001"/>
                    <a:pt x="14774" y="5905"/>
                    <a:pt x="13026" y="4616"/>
                  </a:cubicBezTo>
                  <a:cubicBezTo>
                    <a:pt x="13320" y="2669"/>
                    <a:pt x="12124" y="1267"/>
                    <a:pt x="10297" y="1267"/>
                  </a:cubicBezTo>
                  <a:cubicBezTo>
                    <a:pt x="10111" y="1267"/>
                    <a:pt x="9919" y="1281"/>
                    <a:pt x="9721" y="1311"/>
                  </a:cubicBezTo>
                  <a:cubicBezTo>
                    <a:pt x="9080" y="437"/>
                    <a:pt x="8233" y="0"/>
                    <a:pt x="7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21"/>
            <p:cNvGrpSpPr/>
            <p:nvPr/>
          </p:nvGrpSpPr>
          <p:grpSpPr>
            <a:xfrm rot="-389978">
              <a:off x="3963065" y="4096221"/>
              <a:ext cx="512250" cy="512300"/>
              <a:chOff x="839887" y="1638370"/>
              <a:chExt cx="512236" cy="512286"/>
            </a:xfrm>
          </p:grpSpPr>
          <p:sp>
            <p:nvSpPr>
              <p:cNvPr id="125" name="Google Shape;125;p21"/>
              <p:cNvSpPr/>
              <p:nvPr/>
            </p:nvSpPr>
            <p:spPr>
              <a:xfrm>
                <a:off x="1065970" y="1819287"/>
                <a:ext cx="60020" cy="60020"/>
              </a:xfrm>
              <a:custGeom>
                <a:avLst/>
                <a:gdLst/>
                <a:ahLst/>
                <a:cxnLst/>
                <a:rect l="l" t="t" r="r" b="b"/>
                <a:pathLst>
                  <a:path w="1192" h="1192" extrusionOk="0">
                    <a:moveTo>
                      <a:pt x="593" y="0"/>
                    </a:moveTo>
                    <a:cubicBezTo>
                      <a:pt x="263" y="0"/>
                      <a:pt x="1" y="269"/>
                      <a:pt x="1" y="599"/>
                    </a:cubicBezTo>
                    <a:cubicBezTo>
                      <a:pt x="1" y="929"/>
                      <a:pt x="269" y="1192"/>
                      <a:pt x="593" y="1192"/>
                    </a:cubicBezTo>
                    <a:cubicBezTo>
                      <a:pt x="923" y="1192"/>
                      <a:pt x="1192" y="929"/>
                      <a:pt x="1192" y="599"/>
                    </a:cubicBezTo>
                    <a:cubicBezTo>
                      <a:pt x="1192" y="269"/>
                      <a:pt x="923"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1035809" y="1939579"/>
                <a:ext cx="120040" cy="119990"/>
              </a:xfrm>
              <a:custGeom>
                <a:avLst/>
                <a:gdLst/>
                <a:ahLst/>
                <a:cxnLst/>
                <a:rect l="l" t="t" r="r" b="b"/>
                <a:pathLst>
                  <a:path w="2384" h="2383" extrusionOk="0">
                    <a:moveTo>
                      <a:pt x="1192" y="0"/>
                    </a:moveTo>
                    <a:cubicBezTo>
                      <a:pt x="538" y="0"/>
                      <a:pt x="1" y="532"/>
                      <a:pt x="1" y="1191"/>
                    </a:cubicBezTo>
                    <a:lnTo>
                      <a:pt x="1" y="2157"/>
                    </a:lnTo>
                    <a:cubicBezTo>
                      <a:pt x="374" y="2297"/>
                      <a:pt x="771" y="2383"/>
                      <a:pt x="1192" y="2383"/>
                    </a:cubicBezTo>
                    <a:cubicBezTo>
                      <a:pt x="1614" y="2383"/>
                      <a:pt x="2017" y="2297"/>
                      <a:pt x="2384" y="2157"/>
                    </a:cubicBezTo>
                    <a:lnTo>
                      <a:pt x="2384" y="1191"/>
                    </a:lnTo>
                    <a:cubicBezTo>
                      <a:pt x="2384" y="532"/>
                      <a:pt x="1852" y="0"/>
                      <a:pt x="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839887" y="1638370"/>
                <a:ext cx="512236" cy="512286"/>
              </a:xfrm>
              <a:custGeom>
                <a:avLst/>
                <a:gdLst/>
                <a:ahLst/>
                <a:cxnLst/>
                <a:rect l="l" t="t" r="r" b="b"/>
                <a:pathLst>
                  <a:path w="10173" h="10174" extrusionOk="0">
                    <a:moveTo>
                      <a:pt x="8975" y="7784"/>
                    </a:moveTo>
                    <a:cubicBezTo>
                      <a:pt x="8976" y="7784"/>
                      <a:pt x="8977" y="7784"/>
                      <a:pt x="8978" y="7784"/>
                    </a:cubicBezTo>
                    <a:lnTo>
                      <a:pt x="8978" y="7784"/>
                    </a:lnTo>
                    <a:cubicBezTo>
                      <a:pt x="8979" y="7784"/>
                      <a:pt x="8980" y="7784"/>
                      <a:pt x="8981" y="7784"/>
                    </a:cubicBezTo>
                    <a:close/>
                    <a:moveTo>
                      <a:pt x="1191" y="1"/>
                    </a:moveTo>
                    <a:cubicBezTo>
                      <a:pt x="532" y="1"/>
                      <a:pt x="0" y="532"/>
                      <a:pt x="0" y="1192"/>
                    </a:cubicBezTo>
                    <a:cubicBezTo>
                      <a:pt x="0" y="1846"/>
                      <a:pt x="532" y="2384"/>
                      <a:pt x="1191" y="2384"/>
                    </a:cubicBezTo>
                    <a:cubicBezTo>
                      <a:pt x="1411" y="2384"/>
                      <a:pt x="1613" y="2316"/>
                      <a:pt x="1790" y="2213"/>
                    </a:cubicBezTo>
                    <a:lnTo>
                      <a:pt x="2566" y="2988"/>
                    </a:lnTo>
                    <a:cubicBezTo>
                      <a:pt x="2090" y="3557"/>
                      <a:pt x="1809" y="4290"/>
                      <a:pt x="1809" y="5084"/>
                    </a:cubicBezTo>
                    <a:cubicBezTo>
                      <a:pt x="1809" y="5884"/>
                      <a:pt x="2096" y="6605"/>
                      <a:pt x="2572" y="7173"/>
                    </a:cubicBezTo>
                    <a:lnTo>
                      <a:pt x="1790" y="7955"/>
                    </a:lnTo>
                    <a:cubicBezTo>
                      <a:pt x="1613" y="7852"/>
                      <a:pt x="1411" y="7784"/>
                      <a:pt x="1191" y="7784"/>
                    </a:cubicBezTo>
                    <a:cubicBezTo>
                      <a:pt x="532" y="7784"/>
                      <a:pt x="0" y="8322"/>
                      <a:pt x="0" y="8982"/>
                    </a:cubicBezTo>
                    <a:cubicBezTo>
                      <a:pt x="0" y="9636"/>
                      <a:pt x="532" y="10173"/>
                      <a:pt x="1191" y="10173"/>
                    </a:cubicBezTo>
                    <a:cubicBezTo>
                      <a:pt x="1845" y="10173"/>
                      <a:pt x="2383" y="9636"/>
                      <a:pt x="2383" y="8982"/>
                    </a:cubicBezTo>
                    <a:cubicBezTo>
                      <a:pt x="2383" y="8756"/>
                      <a:pt x="2316" y="8554"/>
                      <a:pt x="2212" y="8377"/>
                    </a:cubicBezTo>
                    <a:lnTo>
                      <a:pt x="2988" y="7601"/>
                    </a:lnTo>
                    <a:cubicBezTo>
                      <a:pt x="3085" y="7681"/>
                      <a:pt x="3189" y="7760"/>
                      <a:pt x="3293" y="7827"/>
                    </a:cubicBezTo>
                    <a:lnTo>
                      <a:pt x="3293" y="7173"/>
                    </a:lnTo>
                    <a:cubicBezTo>
                      <a:pt x="3293" y="6184"/>
                      <a:pt x="4100" y="5383"/>
                      <a:pt x="5083" y="5383"/>
                    </a:cubicBezTo>
                    <a:cubicBezTo>
                      <a:pt x="4429" y="5383"/>
                      <a:pt x="3892" y="4852"/>
                      <a:pt x="3892" y="4192"/>
                    </a:cubicBezTo>
                    <a:cubicBezTo>
                      <a:pt x="3892" y="3532"/>
                      <a:pt x="4423" y="3001"/>
                      <a:pt x="5083" y="3001"/>
                    </a:cubicBezTo>
                    <a:cubicBezTo>
                      <a:pt x="5743" y="3001"/>
                      <a:pt x="6275" y="3532"/>
                      <a:pt x="6275" y="4192"/>
                    </a:cubicBezTo>
                    <a:cubicBezTo>
                      <a:pt x="6275" y="4852"/>
                      <a:pt x="5743" y="5383"/>
                      <a:pt x="5083" y="5383"/>
                    </a:cubicBezTo>
                    <a:cubicBezTo>
                      <a:pt x="6067" y="5383"/>
                      <a:pt x="6873" y="6184"/>
                      <a:pt x="6873" y="7173"/>
                    </a:cubicBezTo>
                    <a:lnTo>
                      <a:pt x="6873" y="7827"/>
                    </a:lnTo>
                    <a:cubicBezTo>
                      <a:pt x="6977" y="7760"/>
                      <a:pt x="7081" y="7681"/>
                      <a:pt x="7179" y="7601"/>
                    </a:cubicBezTo>
                    <a:lnTo>
                      <a:pt x="7955" y="8377"/>
                    </a:lnTo>
                    <a:cubicBezTo>
                      <a:pt x="7851" y="8554"/>
                      <a:pt x="7784" y="8756"/>
                      <a:pt x="7784" y="8982"/>
                    </a:cubicBezTo>
                    <a:cubicBezTo>
                      <a:pt x="7784" y="9636"/>
                      <a:pt x="8321" y="10173"/>
                      <a:pt x="8975" y="10173"/>
                    </a:cubicBezTo>
                    <a:cubicBezTo>
                      <a:pt x="9635" y="10173"/>
                      <a:pt x="10172" y="9636"/>
                      <a:pt x="10172" y="8982"/>
                    </a:cubicBezTo>
                    <a:cubicBezTo>
                      <a:pt x="10172" y="8323"/>
                      <a:pt x="9636" y="7786"/>
                      <a:pt x="8978" y="7784"/>
                    </a:cubicBezTo>
                    <a:lnTo>
                      <a:pt x="8978" y="7784"/>
                    </a:lnTo>
                    <a:cubicBezTo>
                      <a:pt x="8753" y="7785"/>
                      <a:pt x="8553" y="7852"/>
                      <a:pt x="8376" y="7955"/>
                    </a:cubicBezTo>
                    <a:lnTo>
                      <a:pt x="7594" y="7173"/>
                    </a:lnTo>
                    <a:cubicBezTo>
                      <a:pt x="8071" y="6605"/>
                      <a:pt x="8364" y="5884"/>
                      <a:pt x="8364" y="5084"/>
                    </a:cubicBezTo>
                    <a:cubicBezTo>
                      <a:pt x="8364" y="4290"/>
                      <a:pt x="8077" y="3557"/>
                      <a:pt x="7600" y="2988"/>
                    </a:cubicBezTo>
                    <a:lnTo>
                      <a:pt x="8376" y="2213"/>
                    </a:lnTo>
                    <a:cubicBezTo>
                      <a:pt x="8553" y="2316"/>
                      <a:pt x="8755" y="2384"/>
                      <a:pt x="8975" y="2384"/>
                    </a:cubicBezTo>
                    <a:cubicBezTo>
                      <a:pt x="9635" y="2384"/>
                      <a:pt x="10172" y="1846"/>
                      <a:pt x="10172" y="1192"/>
                    </a:cubicBezTo>
                    <a:cubicBezTo>
                      <a:pt x="10172" y="532"/>
                      <a:pt x="9635" y="1"/>
                      <a:pt x="8975" y="1"/>
                    </a:cubicBezTo>
                    <a:cubicBezTo>
                      <a:pt x="8321" y="1"/>
                      <a:pt x="7784" y="532"/>
                      <a:pt x="7784" y="1192"/>
                    </a:cubicBezTo>
                    <a:cubicBezTo>
                      <a:pt x="7784" y="1412"/>
                      <a:pt x="7851" y="1614"/>
                      <a:pt x="7955" y="1791"/>
                    </a:cubicBezTo>
                    <a:lnTo>
                      <a:pt x="7179" y="2567"/>
                    </a:lnTo>
                    <a:cubicBezTo>
                      <a:pt x="6611" y="2090"/>
                      <a:pt x="5884" y="1809"/>
                      <a:pt x="5083" y="1809"/>
                    </a:cubicBezTo>
                    <a:cubicBezTo>
                      <a:pt x="4289" y="1809"/>
                      <a:pt x="3556" y="2090"/>
                      <a:pt x="2988" y="2567"/>
                    </a:cubicBezTo>
                    <a:lnTo>
                      <a:pt x="2212" y="1791"/>
                    </a:lnTo>
                    <a:cubicBezTo>
                      <a:pt x="2316" y="1614"/>
                      <a:pt x="2383" y="1412"/>
                      <a:pt x="2383" y="1192"/>
                    </a:cubicBezTo>
                    <a:cubicBezTo>
                      <a:pt x="2383" y="532"/>
                      <a:pt x="1845"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 name="Google Shape;128;p21"/>
          <p:cNvGrpSpPr/>
          <p:nvPr/>
        </p:nvGrpSpPr>
        <p:grpSpPr>
          <a:xfrm>
            <a:off x="7262975" y="1610686"/>
            <a:ext cx="1260594" cy="1700633"/>
            <a:chOff x="7766225" y="3181144"/>
            <a:chExt cx="1260594" cy="1700633"/>
          </a:xfrm>
        </p:grpSpPr>
        <p:sp>
          <p:nvSpPr>
            <p:cNvPr id="129" name="Google Shape;129;p21"/>
            <p:cNvSpPr/>
            <p:nvPr/>
          </p:nvSpPr>
          <p:spPr>
            <a:xfrm rot="553013">
              <a:off x="7884258" y="3253148"/>
              <a:ext cx="1024527" cy="1556624"/>
            </a:xfrm>
            <a:custGeom>
              <a:avLst/>
              <a:gdLst/>
              <a:ahLst/>
              <a:cxnLst/>
              <a:rect l="l" t="t" r="r" b="b"/>
              <a:pathLst>
                <a:path w="10668" h="16209" extrusionOk="0">
                  <a:moveTo>
                    <a:pt x="5334" y="0"/>
                  </a:moveTo>
                  <a:cubicBezTo>
                    <a:pt x="2383" y="0"/>
                    <a:pt x="0" y="2377"/>
                    <a:pt x="0" y="5328"/>
                  </a:cubicBezTo>
                  <a:lnTo>
                    <a:pt x="0" y="10875"/>
                  </a:lnTo>
                  <a:cubicBezTo>
                    <a:pt x="0" y="13826"/>
                    <a:pt x="2383" y="16209"/>
                    <a:pt x="5334" y="16209"/>
                  </a:cubicBezTo>
                  <a:cubicBezTo>
                    <a:pt x="8285" y="16209"/>
                    <a:pt x="10667" y="13826"/>
                    <a:pt x="10667" y="10875"/>
                  </a:cubicBezTo>
                  <a:lnTo>
                    <a:pt x="10667" y="5328"/>
                  </a:lnTo>
                  <a:cubicBezTo>
                    <a:pt x="10667" y="2377"/>
                    <a:pt x="8285" y="0"/>
                    <a:pt x="5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21"/>
            <p:cNvGrpSpPr/>
            <p:nvPr/>
          </p:nvGrpSpPr>
          <p:grpSpPr>
            <a:xfrm rot="552814">
              <a:off x="8133639" y="3816017"/>
              <a:ext cx="525677" cy="430968"/>
              <a:chOff x="-1342440" y="-671550"/>
              <a:chExt cx="512286" cy="419990"/>
            </a:xfrm>
          </p:grpSpPr>
          <p:sp>
            <p:nvSpPr>
              <p:cNvPr id="131" name="Google Shape;131;p21"/>
              <p:cNvSpPr/>
              <p:nvPr/>
            </p:nvSpPr>
            <p:spPr>
              <a:xfrm>
                <a:off x="-1342440" y="-521752"/>
                <a:ext cx="151108" cy="240332"/>
              </a:xfrm>
              <a:custGeom>
                <a:avLst/>
                <a:gdLst/>
                <a:ahLst/>
                <a:cxnLst/>
                <a:rect l="l" t="t" r="r" b="b"/>
                <a:pathLst>
                  <a:path w="3001" h="4773" extrusionOk="0">
                    <a:moveTo>
                      <a:pt x="2109" y="2982"/>
                    </a:moveTo>
                    <a:cubicBezTo>
                      <a:pt x="2274" y="2982"/>
                      <a:pt x="2408" y="3116"/>
                      <a:pt x="2408" y="3281"/>
                    </a:cubicBezTo>
                    <a:cubicBezTo>
                      <a:pt x="2408" y="3446"/>
                      <a:pt x="2274" y="3581"/>
                      <a:pt x="2109" y="3581"/>
                    </a:cubicBezTo>
                    <a:cubicBezTo>
                      <a:pt x="1944" y="3581"/>
                      <a:pt x="1809" y="3446"/>
                      <a:pt x="1809" y="3281"/>
                    </a:cubicBezTo>
                    <a:cubicBezTo>
                      <a:pt x="1809" y="3116"/>
                      <a:pt x="1944" y="2982"/>
                      <a:pt x="2109" y="2982"/>
                    </a:cubicBezTo>
                    <a:close/>
                    <a:moveTo>
                      <a:pt x="300" y="1"/>
                    </a:moveTo>
                    <a:cubicBezTo>
                      <a:pt x="135" y="1"/>
                      <a:pt x="1" y="135"/>
                      <a:pt x="1" y="300"/>
                    </a:cubicBezTo>
                    <a:lnTo>
                      <a:pt x="1" y="4473"/>
                    </a:lnTo>
                    <a:cubicBezTo>
                      <a:pt x="1" y="4638"/>
                      <a:pt x="135" y="4772"/>
                      <a:pt x="300" y="4772"/>
                    </a:cubicBezTo>
                    <a:lnTo>
                      <a:pt x="3001" y="4772"/>
                    </a:lnTo>
                    <a:lnTo>
                      <a:pt x="3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1161222" y="-671550"/>
                <a:ext cx="331068" cy="419990"/>
              </a:xfrm>
              <a:custGeom>
                <a:avLst/>
                <a:gdLst/>
                <a:ahLst/>
                <a:cxnLst/>
                <a:rect l="l" t="t" r="r" b="b"/>
                <a:pathLst>
                  <a:path w="6575" h="8341" extrusionOk="0">
                    <a:moveTo>
                      <a:pt x="2682" y="0"/>
                    </a:moveTo>
                    <a:cubicBezTo>
                      <a:pt x="2517" y="0"/>
                      <a:pt x="2383" y="135"/>
                      <a:pt x="2383" y="294"/>
                    </a:cubicBezTo>
                    <a:cubicBezTo>
                      <a:pt x="2383" y="1131"/>
                      <a:pt x="2206" y="1839"/>
                      <a:pt x="1619" y="2511"/>
                    </a:cubicBezTo>
                    <a:cubicBezTo>
                      <a:pt x="1357" y="2805"/>
                      <a:pt x="966" y="2976"/>
                      <a:pt x="550" y="2976"/>
                    </a:cubicBezTo>
                    <a:lnTo>
                      <a:pt x="0" y="2976"/>
                    </a:lnTo>
                    <a:lnTo>
                      <a:pt x="0" y="7747"/>
                    </a:lnTo>
                    <a:cubicBezTo>
                      <a:pt x="349" y="7747"/>
                      <a:pt x="654" y="7771"/>
                      <a:pt x="1027" y="7875"/>
                    </a:cubicBezTo>
                    <a:lnTo>
                      <a:pt x="2065" y="8162"/>
                    </a:lnTo>
                    <a:cubicBezTo>
                      <a:pt x="2655" y="8325"/>
                      <a:pt x="3095" y="8341"/>
                      <a:pt x="3642" y="8341"/>
                    </a:cubicBezTo>
                    <a:cubicBezTo>
                      <a:pt x="3775" y="8341"/>
                      <a:pt x="3914" y="8340"/>
                      <a:pt x="4063" y="8340"/>
                    </a:cubicBezTo>
                    <a:lnTo>
                      <a:pt x="4937" y="8340"/>
                    </a:lnTo>
                    <a:cubicBezTo>
                      <a:pt x="5187" y="8340"/>
                      <a:pt x="5383" y="8138"/>
                      <a:pt x="5383" y="7894"/>
                    </a:cubicBezTo>
                    <a:cubicBezTo>
                      <a:pt x="5383" y="7649"/>
                      <a:pt x="5187" y="7448"/>
                      <a:pt x="4937" y="7448"/>
                    </a:cubicBezTo>
                    <a:lnTo>
                      <a:pt x="4472" y="7448"/>
                    </a:lnTo>
                    <a:cubicBezTo>
                      <a:pt x="4320" y="7448"/>
                      <a:pt x="4191" y="7326"/>
                      <a:pt x="4191" y="7167"/>
                    </a:cubicBezTo>
                    <a:lnTo>
                      <a:pt x="4191" y="7130"/>
                    </a:lnTo>
                    <a:cubicBezTo>
                      <a:pt x="4191" y="6977"/>
                      <a:pt x="4320" y="6849"/>
                      <a:pt x="4472" y="6849"/>
                    </a:cubicBezTo>
                    <a:lnTo>
                      <a:pt x="5535" y="6849"/>
                    </a:lnTo>
                    <a:cubicBezTo>
                      <a:pt x="5780" y="6849"/>
                      <a:pt x="5981" y="6653"/>
                      <a:pt x="5981" y="6403"/>
                    </a:cubicBezTo>
                    <a:cubicBezTo>
                      <a:pt x="5981" y="6159"/>
                      <a:pt x="5780" y="5957"/>
                      <a:pt x="5535" y="5957"/>
                    </a:cubicBezTo>
                    <a:lnTo>
                      <a:pt x="4472" y="5957"/>
                    </a:lnTo>
                    <a:cubicBezTo>
                      <a:pt x="4320" y="5957"/>
                      <a:pt x="4191" y="5835"/>
                      <a:pt x="4191" y="5676"/>
                    </a:cubicBezTo>
                    <a:lnTo>
                      <a:pt x="4191" y="5639"/>
                    </a:lnTo>
                    <a:cubicBezTo>
                      <a:pt x="4191" y="5487"/>
                      <a:pt x="4320" y="5358"/>
                      <a:pt x="4472" y="5358"/>
                    </a:cubicBezTo>
                    <a:lnTo>
                      <a:pt x="6128" y="5358"/>
                    </a:lnTo>
                    <a:cubicBezTo>
                      <a:pt x="6379" y="5358"/>
                      <a:pt x="6574" y="5163"/>
                      <a:pt x="6574" y="4912"/>
                    </a:cubicBezTo>
                    <a:cubicBezTo>
                      <a:pt x="6574" y="4668"/>
                      <a:pt x="6379" y="4466"/>
                      <a:pt x="6128" y="4466"/>
                    </a:cubicBezTo>
                    <a:lnTo>
                      <a:pt x="4472" y="4466"/>
                    </a:lnTo>
                    <a:cubicBezTo>
                      <a:pt x="4320" y="4466"/>
                      <a:pt x="4191" y="4344"/>
                      <a:pt x="4191" y="4191"/>
                    </a:cubicBezTo>
                    <a:cubicBezTo>
                      <a:pt x="4191" y="4014"/>
                      <a:pt x="4332" y="3874"/>
                      <a:pt x="4509" y="3874"/>
                    </a:cubicBezTo>
                    <a:lnTo>
                      <a:pt x="6128" y="3874"/>
                    </a:lnTo>
                    <a:cubicBezTo>
                      <a:pt x="6379" y="3874"/>
                      <a:pt x="6574" y="3672"/>
                      <a:pt x="6574" y="3428"/>
                    </a:cubicBezTo>
                    <a:cubicBezTo>
                      <a:pt x="6574" y="3177"/>
                      <a:pt x="6379" y="2976"/>
                      <a:pt x="6128" y="2976"/>
                    </a:cubicBezTo>
                    <a:lnTo>
                      <a:pt x="3574" y="2976"/>
                    </a:lnTo>
                    <a:lnTo>
                      <a:pt x="3574" y="892"/>
                    </a:lnTo>
                    <a:cubicBezTo>
                      <a:pt x="3574" y="397"/>
                      <a:pt x="3177" y="0"/>
                      <a:pt x="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4" y="2308879"/>
            <a:ext cx="5067600" cy="13317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816990" y="913003"/>
            <a:ext cx="1526700" cy="10176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4" y="3855497"/>
            <a:ext cx="5067600" cy="375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3942388" y="2799165"/>
            <a:ext cx="3057000" cy="179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 name="Google Shape;21;p5"/>
          <p:cNvSpPr txBox="1">
            <a:spLocks noGrp="1"/>
          </p:cNvSpPr>
          <p:nvPr>
            <p:ph type="subTitle" idx="2"/>
          </p:nvPr>
        </p:nvSpPr>
        <p:spPr>
          <a:xfrm>
            <a:off x="833235" y="2799165"/>
            <a:ext cx="3057000" cy="179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5"/>
          <p:cNvSpPr txBox="1">
            <a:spLocks noGrp="1"/>
          </p:cNvSpPr>
          <p:nvPr>
            <p:ph type="subTitle" idx="3"/>
          </p:nvPr>
        </p:nvSpPr>
        <p:spPr>
          <a:xfrm>
            <a:off x="3942388" y="2312940"/>
            <a:ext cx="30570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Tight"/>
              <a:buNone/>
              <a:defRPr sz="2400" b="1">
                <a:latin typeface="Inter Tight"/>
                <a:ea typeface="Inter Tight"/>
                <a:cs typeface="Inter Tight"/>
                <a:sym typeface="Inter Tight"/>
              </a:defRPr>
            </a:lvl1pPr>
            <a:lvl2pPr lvl="1"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2pPr>
            <a:lvl3pPr lvl="2"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3pPr>
            <a:lvl4pPr lvl="3"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4pPr>
            <a:lvl5pPr lvl="4"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5pPr>
            <a:lvl6pPr lvl="5"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6pPr>
            <a:lvl7pPr lvl="6"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7pPr>
            <a:lvl8pPr lvl="7"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8pPr>
            <a:lvl9pPr lvl="8"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9pPr>
          </a:lstStyle>
          <a:p>
            <a:endParaRPr/>
          </a:p>
        </p:txBody>
      </p:sp>
      <p:sp>
        <p:nvSpPr>
          <p:cNvPr id="23" name="Google Shape;23;p5"/>
          <p:cNvSpPr txBox="1">
            <a:spLocks noGrp="1"/>
          </p:cNvSpPr>
          <p:nvPr>
            <p:ph type="subTitle" idx="4"/>
          </p:nvPr>
        </p:nvSpPr>
        <p:spPr>
          <a:xfrm>
            <a:off x="833235" y="2312940"/>
            <a:ext cx="30570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Tight"/>
              <a:buNone/>
              <a:defRPr sz="2400" b="1">
                <a:latin typeface="Inter Tight"/>
                <a:ea typeface="Inter Tight"/>
                <a:cs typeface="Inter Tight"/>
                <a:sym typeface="Inter Tight"/>
              </a:defRPr>
            </a:lvl1pPr>
            <a:lvl2pPr lvl="1"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2pPr>
            <a:lvl3pPr lvl="2"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3pPr>
            <a:lvl4pPr lvl="3"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4pPr>
            <a:lvl5pPr lvl="4"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5pPr>
            <a:lvl6pPr lvl="5"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6pPr>
            <a:lvl7pPr lvl="6"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7pPr>
            <a:lvl8pPr lvl="7"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8pPr>
            <a:lvl9pPr lvl="8"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7"/>
          <p:cNvSpPr txBox="1">
            <a:spLocks noGrp="1"/>
          </p:cNvSpPr>
          <p:nvPr>
            <p:ph type="subTitle" idx="1"/>
          </p:nvPr>
        </p:nvSpPr>
        <p:spPr>
          <a:xfrm>
            <a:off x="720000" y="1238275"/>
            <a:ext cx="3775800" cy="3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sz="1100"/>
            </a:lvl1pPr>
            <a:lvl2pPr lvl="1" algn="ctr" rtl="0">
              <a:lnSpc>
                <a:spcPct val="100000"/>
              </a:lnSpc>
              <a:spcBef>
                <a:spcPts val="0"/>
              </a:spcBef>
              <a:spcAft>
                <a:spcPts val="0"/>
              </a:spcAft>
              <a:buClr>
                <a:srgbClr val="E76A28"/>
              </a:buClr>
              <a:buSzPts val="1600"/>
              <a:buChar char="○"/>
              <a:defRPr/>
            </a:lvl2pPr>
            <a:lvl3pPr lvl="2" algn="ctr" rtl="0">
              <a:lnSpc>
                <a:spcPct val="100000"/>
              </a:lnSpc>
              <a:spcBef>
                <a:spcPts val="1600"/>
              </a:spcBef>
              <a:spcAft>
                <a:spcPts val="0"/>
              </a:spcAft>
              <a:buClr>
                <a:srgbClr val="E76A28"/>
              </a:buClr>
              <a:buSzPts val="1500"/>
              <a:buChar char="■"/>
              <a:defRPr/>
            </a:lvl3pPr>
            <a:lvl4pPr lvl="3" algn="ctr" rtl="0">
              <a:lnSpc>
                <a:spcPct val="100000"/>
              </a:lnSpc>
              <a:spcBef>
                <a:spcPts val="1600"/>
              </a:spcBef>
              <a:spcAft>
                <a:spcPts val="0"/>
              </a:spcAft>
              <a:buClr>
                <a:srgbClr val="E76A28"/>
              </a:buClr>
              <a:buSzPts val="1500"/>
              <a:buChar char="●"/>
              <a:defRPr/>
            </a:lvl4pPr>
            <a:lvl5pPr lvl="4" algn="ctr" rtl="0">
              <a:lnSpc>
                <a:spcPct val="100000"/>
              </a:lnSpc>
              <a:spcBef>
                <a:spcPts val="1600"/>
              </a:spcBef>
              <a:spcAft>
                <a:spcPts val="0"/>
              </a:spcAft>
              <a:buClr>
                <a:srgbClr val="E76A28"/>
              </a:buClr>
              <a:buSzPts val="1400"/>
              <a:buChar char="○"/>
              <a:defRPr/>
            </a:lvl5pPr>
            <a:lvl6pPr lvl="5" algn="ctr" rtl="0">
              <a:lnSpc>
                <a:spcPct val="100000"/>
              </a:lnSpc>
              <a:spcBef>
                <a:spcPts val="1600"/>
              </a:spcBef>
              <a:spcAft>
                <a:spcPts val="0"/>
              </a:spcAft>
              <a:buClr>
                <a:srgbClr val="999999"/>
              </a:buClr>
              <a:buSzPts val="1400"/>
              <a:buChar char="■"/>
              <a:defRPr/>
            </a:lvl6pPr>
            <a:lvl7pPr lvl="6" algn="ctr" rtl="0">
              <a:lnSpc>
                <a:spcPct val="100000"/>
              </a:lnSpc>
              <a:spcBef>
                <a:spcPts val="1600"/>
              </a:spcBef>
              <a:spcAft>
                <a:spcPts val="0"/>
              </a:spcAft>
              <a:buClr>
                <a:srgbClr val="999999"/>
              </a:buClr>
              <a:buSzPts val="1300"/>
              <a:buChar char="●"/>
              <a:defRPr/>
            </a:lvl7pPr>
            <a:lvl8pPr lvl="7" algn="ctr" rtl="0">
              <a:lnSpc>
                <a:spcPct val="100000"/>
              </a:lnSpc>
              <a:spcBef>
                <a:spcPts val="1600"/>
              </a:spcBef>
              <a:spcAft>
                <a:spcPts val="0"/>
              </a:spcAft>
              <a:buClr>
                <a:srgbClr val="999999"/>
              </a:buClr>
              <a:buSzPts val="1300"/>
              <a:buChar char="○"/>
              <a:defRPr/>
            </a:lvl8pPr>
            <a:lvl9pPr lvl="8" algn="ctr" rtl="0">
              <a:lnSpc>
                <a:spcPct val="100000"/>
              </a:lnSpc>
              <a:spcBef>
                <a:spcPts val="1600"/>
              </a:spcBef>
              <a:spcAft>
                <a:spcPts val="1600"/>
              </a:spcAft>
              <a:buClr>
                <a:srgbClr val="999999"/>
              </a:buClr>
              <a:buSzPts val="1400"/>
              <a:buChar char="■"/>
              <a:defRPr/>
            </a:lvl9pPr>
          </a:lstStyle>
          <a:p>
            <a:endParaRPr/>
          </a:p>
        </p:txBody>
      </p:sp>
      <p:sp>
        <p:nvSpPr>
          <p:cNvPr id="29" name="Google Shape;29;p7"/>
          <p:cNvSpPr>
            <a:spLocks noGrp="1"/>
          </p:cNvSpPr>
          <p:nvPr>
            <p:ph type="pic" idx="2"/>
          </p:nvPr>
        </p:nvSpPr>
        <p:spPr>
          <a:xfrm>
            <a:off x="4906675" y="1238275"/>
            <a:ext cx="3314700" cy="3365700"/>
          </a:xfrm>
          <a:prstGeom prst="ellipse">
            <a:avLst/>
          </a:prstGeom>
          <a:noFill/>
          <a:ln>
            <a:noFill/>
          </a:ln>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1455825" y="1307100"/>
            <a:ext cx="62322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1369025" y="1189100"/>
            <a:ext cx="6405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710400" y="3484475"/>
            <a:ext cx="50292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4" name="Google Shape;64;p17"/>
          <p:cNvSpPr txBox="1">
            <a:spLocks noGrp="1"/>
          </p:cNvSpPr>
          <p:nvPr>
            <p:ph type="subTitle" idx="1"/>
          </p:nvPr>
        </p:nvSpPr>
        <p:spPr>
          <a:xfrm>
            <a:off x="710400" y="1127125"/>
            <a:ext cx="5585700" cy="224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9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73"/>
        <p:cNvGrpSpPr/>
        <p:nvPr/>
      </p:nvGrpSpPr>
      <p:grpSpPr>
        <a:xfrm>
          <a:off x="0" y="0"/>
          <a:ext cx="0" cy="0"/>
          <a:chOff x="0" y="0"/>
          <a:chExt cx="0" cy="0"/>
        </a:xfrm>
      </p:grpSpPr>
      <p:grpSp>
        <p:nvGrpSpPr>
          <p:cNvPr id="74" name="Google Shape;74;p20"/>
          <p:cNvGrpSpPr/>
          <p:nvPr/>
        </p:nvGrpSpPr>
        <p:grpSpPr>
          <a:xfrm rot="-405583">
            <a:off x="7139479" y="669176"/>
            <a:ext cx="1501983" cy="1498340"/>
            <a:chOff x="6966226" y="1335242"/>
            <a:chExt cx="1502056" cy="1498413"/>
          </a:xfrm>
        </p:grpSpPr>
        <p:sp>
          <p:nvSpPr>
            <p:cNvPr id="75" name="Google Shape;75;p20"/>
            <p:cNvSpPr/>
            <p:nvPr/>
          </p:nvSpPr>
          <p:spPr>
            <a:xfrm rot="827306">
              <a:off x="7095833" y="1465513"/>
              <a:ext cx="1242841" cy="1237870"/>
            </a:xfrm>
            <a:custGeom>
              <a:avLst/>
              <a:gdLst/>
              <a:ahLst/>
              <a:cxnLst/>
              <a:rect l="l" t="t" r="r" b="b"/>
              <a:pathLst>
                <a:path w="13252" h="13199" extrusionOk="0">
                  <a:moveTo>
                    <a:pt x="6037" y="1"/>
                  </a:moveTo>
                  <a:cubicBezTo>
                    <a:pt x="6030" y="1"/>
                    <a:pt x="6024" y="1"/>
                    <a:pt x="6018" y="2"/>
                  </a:cubicBezTo>
                  <a:cubicBezTo>
                    <a:pt x="5816" y="20"/>
                    <a:pt x="5658" y="332"/>
                    <a:pt x="5462" y="368"/>
                  </a:cubicBezTo>
                  <a:cubicBezTo>
                    <a:pt x="5448" y="371"/>
                    <a:pt x="5433" y="372"/>
                    <a:pt x="5418" y="372"/>
                  </a:cubicBezTo>
                  <a:cubicBezTo>
                    <a:pt x="5250" y="372"/>
                    <a:pt x="5044" y="219"/>
                    <a:pt x="4877" y="219"/>
                  </a:cubicBezTo>
                  <a:cubicBezTo>
                    <a:pt x="4856" y="219"/>
                    <a:pt x="4835" y="222"/>
                    <a:pt x="4814" y="228"/>
                  </a:cubicBezTo>
                  <a:cubicBezTo>
                    <a:pt x="4619" y="283"/>
                    <a:pt x="4521" y="619"/>
                    <a:pt x="4338" y="686"/>
                  </a:cubicBezTo>
                  <a:cubicBezTo>
                    <a:pt x="4305" y="699"/>
                    <a:pt x="4269" y="704"/>
                    <a:pt x="4230" y="704"/>
                  </a:cubicBezTo>
                  <a:cubicBezTo>
                    <a:pt x="4094" y="704"/>
                    <a:pt x="3931" y="641"/>
                    <a:pt x="3797" y="641"/>
                  </a:cubicBezTo>
                  <a:cubicBezTo>
                    <a:pt x="3751" y="641"/>
                    <a:pt x="3709" y="649"/>
                    <a:pt x="3672" y="668"/>
                  </a:cubicBezTo>
                  <a:cubicBezTo>
                    <a:pt x="3495" y="759"/>
                    <a:pt x="3458" y="1108"/>
                    <a:pt x="3293" y="1211"/>
                  </a:cubicBezTo>
                  <a:cubicBezTo>
                    <a:pt x="3230" y="1250"/>
                    <a:pt x="3144" y="1257"/>
                    <a:pt x="3054" y="1257"/>
                  </a:cubicBezTo>
                  <a:cubicBezTo>
                    <a:pt x="2998" y="1257"/>
                    <a:pt x="2939" y="1255"/>
                    <a:pt x="2883" y="1255"/>
                  </a:cubicBezTo>
                  <a:cubicBezTo>
                    <a:pt x="2787" y="1255"/>
                    <a:pt x="2697" y="1263"/>
                    <a:pt x="2633" y="1309"/>
                  </a:cubicBezTo>
                  <a:cubicBezTo>
                    <a:pt x="2475" y="1431"/>
                    <a:pt x="2505" y="1780"/>
                    <a:pt x="2358" y="1914"/>
                  </a:cubicBezTo>
                  <a:cubicBezTo>
                    <a:pt x="2212" y="2048"/>
                    <a:pt x="1864" y="1987"/>
                    <a:pt x="1729" y="2134"/>
                  </a:cubicBezTo>
                  <a:cubicBezTo>
                    <a:pt x="1595" y="2281"/>
                    <a:pt x="1693" y="2623"/>
                    <a:pt x="1570" y="2782"/>
                  </a:cubicBezTo>
                  <a:cubicBezTo>
                    <a:pt x="1448" y="2940"/>
                    <a:pt x="1100" y="2940"/>
                    <a:pt x="996" y="3111"/>
                  </a:cubicBezTo>
                  <a:cubicBezTo>
                    <a:pt x="892" y="3283"/>
                    <a:pt x="1045" y="3594"/>
                    <a:pt x="953" y="3771"/>
                  </a:cubicBezTo>
                  <a:cubicBezTo>
                    <a:pt x="862" y="3955"/>
                    <a:pt x="520" y="4016"/>
                    <a:pt x="446" y="4205"/>
                  </a:cubicBezTo>
                  <a:cubicBezTo>
                    <a:pt x="379" y="4394"/>
                    <a:pt x="587" y="4669"/>
                    <a:pt x="532" y="4865"/>
                  </a:cubicBezTo>
                  <a:cubicBezTo>
                    <a:pt x="477" y="5054"/>
                    <a:pt x="153" y="5183"/>
                    <a:pt x="116" y="5384"/>
                  </a:cubicBezTo>
                  <a:cubicBezTo>
                    <a:pt x="80" y="5580"/>
                    <a:pt x="336" y="5812"/>
                    <a:pt x="318" y="6013"/>
                  </a:cubicBezTo>
                  <a:cubicBezTo>
                    <a:pt x="300" y="6215"/>
                    <a:pt x="0" y="6398"/>
                    <a:pt x="0" y="6600"/>
                  </a:cubicBezTo>
                  <a:cubicBezTo>
                    <a:pt x="0" y="6802"/>
                    <a:pt x="300" y="6991"/>
                    <a:pt x="318" y="7186"/>
                  </a:cubicBezTo>
                  <a:cubicBezTo>
                    <a:pt x="336" y="7388"/>
                    <a:pt x="80" y="7620"/>
                    <a:pt x="116" y="7816"/>
                  </a:cubicBezTo>
                  <a:cubicBezTo>
                    <a:pt x="153" y="8017"/>
                    <a:pt x="477" y="8146"/>
                    <a:pt x="532" y="8335"/>
                  </a:cubicBezTo>
                  <a:cubicBezTo>
                    <a:pt x="587" y="8531"/>
                    <a:pt x="379" y="8805"/>
                    <a:pt x="446" y="8995"/>
                  </a:cubicBezTo>
                  <a:cubicBezTo>
                    <a:pt x="520" y="9178"/>
                    <a:pt x="862" y="9245"/>
                    <a:pt x="953" y="9423"/>
                  </a:cubicBezTo>
                  <a:cubicBezTo>
                    <a:pt x="1045" y="9606"/>
                    <a:pt x="892" y="9917"/>
                    <a:pt x="996" y="10088"/>
                  </a:cubicBezTo>
                  <a:cubicBezTo>
                    <a:pt x="1100" y="10260"/>
                    <a:pt x="1448" y="10260"/>
                    <a:pt x="1570" y="10418"/>
                  </a:cubicBezTo>
                  <a:cubicBezTo>
                    <a:pt x="1693" y="10577"/>
                    <a:pt x="1595" y="10913"/>
                    <a:pt x="1729" y="11066"/>
                  </a:cubicBezTo>
                  <a:cubicBezTo>
                    <a:pt x="1864" y="11213"/>
                    <a:pt x="2212" y="11151"/>
                    <a:pt x="2358" y="11286"/>
                  </a:cubicBezTo>
                  <a:cubicBezTo>
                    <a:pt x="2505" y="11420"/>
                    <a:pt x="2475" y="11769"/>
                    <a:pt x="2633" y="11885"/>
                  </a:cubicBezTo>
                  <a:cubicBezTo>
                    <a:pt x="2700" y="11936"/>
                    <a:pt x="2796" y="11944"/>
                    <a:pt x="2899" y="11944"/>
                  </a:cubicBezTo>
                  <a:cubicBezTo>
                    <a:pt x="2948" y="11944"/>
                    <a:pt x="2998" y="11942"/>
                    <a:pt x="3048" y="11942"/>
                  </a:cubicBezTo>
                  <a:cubicBezTo>
                    <a:pt x="3140" y="11942"/>
                    <a:pt x="3228" y="11949"/>
                    <a:pt x="3293" y="11988"/>
                  </a:cubicBezTo>
                  <a:cubicBezTo>
                    <a:pt x="3458" y="12092"/>
                    <a:pt x="3495" y="12441"/>
                    <a:pt x="3672" y="12532"/>
                  </a:cubicBezTo>
                  <a:cubicBezTo>
                    <a:pt x="3708" y="12550"/>
                    <a:pt x="3749" y="12556"/>
                    <a:pt x="3793" y="12556"/>
                  </a:cubicBezTo>
                  <a:cubicBezTo>
                    <a:pt x="3927" y="12556"/>
                    <a:pt x="4090" y="12496"/>
                    <a:pt x="4227" y="12496"/>
                  </a:cubicBezTo>
                  <a:cubicBezTo>
                    <a:pt x="4266" y="12496"/>
                    <a:pt x="4304" y="12501"/>
                    <a:pt x="4338" y="12514"/>
                  </a:cubicBezTo>
                  <a:cubicBezTo>
                    <a:pt x="4521" y="12581"/>
                    <a:pt x="4619" y="12917"/>
                    <a:pt x="4814" y="12972"/>
                  </a:cubicBezTo>
                  <a:cubicBezTo>
                    <a:pt x="4835" y="12978"/>
                    <a:pt x="4856" y="12981"/>
                    <a:pt x="4877" y="12981"/>
                  </a:cubicBezTo>
                  <a:cubicBezTo>
                    <a:pt x="5044" y="12981"/>
                    <a:pt x="5250" y="12828"/>
                    <a:pt x="5418" y="12828"/>
                  </a:cubicBezTo>
                  <a:cubicBezTo>
                    <a:pt x="5433" y="12828"/>
                    <a:pt x="5448" y="12829"/>
                    <a:pt x="5462" y="12832"/>
                  </a:cubicBezTo>
                  <a:cubicBezTo>
                    <a:pt x="5658" y="12868"/>
                    <a:pt x="5816" y="13180"/>
                    <a:pt x="6018" y="13198"/>
                  </a:cubicBezTo>
                  <a:cubicBezTo>
                    <a:pt x="6024" y="13199"/>
                    <a:pt x="6030" y="13199"/>
                    <a:pt x="6037" y="13199"/>
                  </a:cubicBezTo>
                  <a:cubicBezTo>
                    <a:pt x="6227" y="13199"/>
                    <a:pt x="6434" y="12935"/>
                    <a:pt x="6629" y="12935"/>
                  </a:cubicBezTo>
                  <a:cubicBezTo>
                    <a:pt x="6824" y="12935"/>
                    <a:pt x="7025" y="13199"/>
                    <a:pt x="7221" y="13199"/>
                  </a:cubicBezTo>
                  <a:cubicBezTo>
                    <a:pt x="7227" y="13199"/>
                    <a:pt x="7234" y="13199"/>
                    <a:pt x="7240" y="13198"/>
                  </a:cubicBezTo>
                  <a:cubicBezTo>
                    <a:pt x="7435" y="13180"/>
                    <a:pt x="7594" y="12868"/>
                    <a:pt x="7790" y="12832"/>
                  </a:cubicBezTo>
                  <a:cubicBezTo>
                    <a:pt x="7805" y="12829"/>
                    <a:pt x="7820" y="12828"/>
                    <a:pt x="7835" y="12828"/>
                  </a:cubicBezTo>
                  <a:cubicBezTo>
                    <a:pt x="8007" y="12828"/>
                    <a:pt x="8209" y="12981"/>
                    <a:pt x="8375" y="12981"/>
                  </a:cubicBezTo>
                  <a:cubicBezTo>
                    <a:pt x="8396" y="12981"/>
                    <a:pt x="8417" y="12978"/>
                    <a:pt x="8437" y="12972"/>
                  </a:cubicBezTo>
                  <a:cubicBezTo>
                    <a:pt x="8633" y="12917"/>
                    <a:pt x="8731" y="12581"/>
                    <a:pt x="8914" y="12514"/>
                  </a:cubicBezTo>
                  <a:cubicBezTo>
                    <a:pt x="8948" y="12501"/>
                    <a:pt x="8985" y="12496"/>
                    <a:pt x="9025" y="12496"/>
                  </a:cubicBezTo>
                  <a:cubicBezTo>
                    <a:pt x="9162" y="12496"/>
                    <a:pt x="9325" y="12556"/>
                    <a:pt x="9459" y="12556"/>
                  </a:cubicBezTo>
                  <a:cubicBezTo>
                    <a:pt x="9503" y="12556"/>
                    <a:pt x="9544" y="12550"/>
                    <a:pt x="9580" y="12532"/>
                  </a:cubicBezTo>
                  <a:cubicBezTo>
                    <a:pt x="9757" y="12441"/>
                    <a:pt x="9794" y="12092"/>
                    <a:pt x="9965" y="11988"/>
                  </a:cubicBezTo>
                  <a:cubicBezTo>
                    <a:pt x="10030" y="11949"/>
                    <a:pt x="10117" y="11942"/>
                    <a:pt x="10208" y="11942"/>
                  </a:cubicBezTo>
                  <a:cubicBezTo>
                    <a:pt x="10257" y="11942"/>
                    <a:pt x="10307" y="11944"/>
                    <a:pt x="10355" y="11944"/>
                  </a:cubicBezTo>
                  <a:cubicBezTo>
                    <a:pt x="10456" y="11944"/>
                    <a:pt x="10552" y="11936"/>
                    <a:pt x="10618" y="11885"/>
                  </a:cubicBezTo>
                  <a:cubicBezTo>
                    <a:pt x="10777" y="11769"/>
                    <a:pt x="10747" y="11420"/>
                    <a:pt x="10893" y="11286"/>
                  </a:cubicBezTo>
                  <a:cubicBezTo>
                    <a:pt x="11046" y="11151"/>
                    <a:pt x="11388" y="11213"/>
                    <a:pt x="11523" y="11066"/>
                  </a:cubicBezTo>
                  <a:cubicBezTo>
                    <a:pt x="11657" y="10913"/>
                    <a:pt x="11565" y="10577"/>
                    <a:pt x="11681" y="10418"/>
                  </a:cubicBezTo>
                  <a:cubicBezTo>
                    <a:pt x="11804" y="10260"/>
                    <a:pt x="12152" y="10260"/>
                    <a:pt x="12262" y="10088"/>
                  </a:cubicBezTo>
                  <a:cubicBezTo>
                    <a:pt x="12366" y="9917"/>
                    <a:pt x="12213" y="9606"/>
                    <a:pt x="12298" y="9423"/>
                  </a:cubicBezTo>
                  <a:cubicBezTo>
                    <a:pt x="12390" y="9245"/>
                    <a:pt x="12732" y="9178"/>
                    <a:pt x="12806" y="8995"/>
                  </a:cubicBezTo>
                  <a:cubicBezTo>
                    <a:pt x="12879" y="8805"/>
                    <a:pt x="12665" y="8531"/>
                    <a:pt x="12720" y="8335"/>
                  </a:cubicBezTo>
                  <a:cubicBezTo>
                    <a:pt x="12775" y="8146"/>
                    <a:pt x="13105" y="8017"/>
                    <a:pt x="13142" y="7816"/>
                  </a:cubicBezTo>
                  <a:cubicBezTo>
                    <a:pt x="13178" y="7620"/>
                    <a:pt x="12922" y="7388"/>
                    <a:pt x="12940" y="7186"/>
                  </a:cubicBezTo>
                  <a:cubicBezTo>
                    <a:pt x="12958" y="6985"/>
                    <a:pt x="13252" y="6802"/>
                    <a:pt x="13252" y="6600"/>
                  </a:cubicBezTo>
                  <a:cubicBezTo>
                    <a:pt x="13252" y="6398"/>
                    <a:pt x="12958" y="6209"/>
                    <a:pt x="12940" y="6013"/>
                  </a:cubicBezTo>
                  <a:cubicBezTo>
                    <a:pt x="12922" y="5812"/>
                    <a:pt x="13178" y="5580"/>
                    <a:pt x="13142" y="5384"/>
                  </a:cubicBezTo>
                  <a:cubicBezTo>
                    <a:pt x="13105" y="5183"/>
                    <a:pt x="12775" y="5054"/>
                    <a:pt x="12720" y="4865"/>
                  </a:cubicBezTo>
                  <a:cubicBezTo>
                    <a:pt x="12671" y="4669"/>
                    <a:pt x="12879" y="4394"/>
                    <a:pt x="12806" y="4205"/>
                  </a:cubicBezTo>
                  <a:cubicBezTo>
                    <a:pt x="12732" y="4016"/>
                    <a:pt x="12390" y="3955"/>
                    <a:pt x="12298" y="3771"/>
                  </a:cubicBezTo>
                  <a:cubicBezTo>
                    <a:pt x="12213" y="3594"/>
                    <a:pt x="12366" y="3283"/>
                    <a:pt x="12262" y="3111"/>
                  </a:cubicBezTo>
                  <a:cubicBezTo>
                    <a:pt x="12152" y="2940"/>
                    <a:pt x="11804" y="2940"/>
                    <a:pt x="11681" y="2782"/>
                  </a:cubicBezTo>
                  <a:cubicBezTo>
                    <a:pt x="11565" y="2623"/>
                    <a:pt x="11657" y="2281"/>
                    <a:pt x="11523" y="2134"/>
                  </a:cubicBezTo>
                  <a:cubicBezTo>
                    <a:pt x="11388" y="1987"/>
                    <a:pt x="11040" y="2048"/>
                    <a:pt x="10893" y="1914"/>
                  </a:cubicBezTo>
                  <a:cubicBezTo>
                    <a:pt x="10747" y="1780"/>
                    <a:pt x="10777" y="1431"/>
                    <a:pt x="10618" y="1309"/>
                  </a:cubicBezTo>
                  <a:cubicBezTo>
                    <a:pt x="10555" y="1263"/>
                    <a:pt x="10466" y="1255"/>
                    <a:pt x="10371" y="1255"/>
                  </a:cubicBezTo>
                  <a:cubicBezTo>
                    <a:pt x="10315" y="1255"/>
                    <a:pt x="10258" y="1257"/>
                    <a:pt x="10202" y="1257"/>
                  </a:cubicBezTo>
                  <a:cubicBezTo>
                    <a:pt x="10113" y="1257"/>
                    <a:pt x="10028" y="1250"/>
                    <a:pt x="9965" y="1211"/>
                  </a:cubicBezTo>
                  <a:cubicBezTo>
                    <a:pt x="9794" y="1108"/>
                    <a:pt x="9757" y="759"/>
                    <a:pt x="9580" y="668"/>
                  </a:cubicBezTo>
                  <a:cubicBezTo>
                    <a:pt x="9543" y="649"/>
                    <a:pt x="9500" y="641"/>
                    <a:pt x="9455" y="641"/>
                  </a:cubicBezTo>
                  <a:cubicBezTo>
                    <a:pt x="9320" y="641"/>
                    <a:pt x="9158" y="704"/>
                    <a:pt x="9022" y="704"/>
                  </a:cubicBezTo>
                  <a:cubicBezTo>
                    <a:pt x="8983" y="704"/>
                    <a:pt x="8947" y="699"/>
                    <a:pt x="8914" y="686"/>
                  </a:cubicBezTo>
                  <a:cubicBezTo>
                    <a:pt x="8731" y="619"/>
                    <a:pt x="8633" y="283"/>
                    <a:pt x="8437" y="228"/>
                  </a:cubicBezTo>
                  <a:cubicBezTo>
                    <a:pt x="8417" y="222"/>
                    <a:pt x="8396" y="219"/>
                    <a:pt x="8375" y="219"/>
                  </a:cubicBezTo>
                  <a:cubicBezTo>
                    <a:pt x="8209" y="219"/>
                    <a:pt x="8007" y="372"/>
                    <a:pt x="7835" y="372"/>
                  </a:cubicBezTo>
                  <a:cubicBezTo>
                    <a:pt x="7820" y="372"/>
                    <a:pt x="7805" y="371"/>
                    <a:pt x="7790" y="368"/>
                  </a:cubicBezTo>
                  <a:cubicBezTo>
                    <a:pt x="7594" y="332"/>
                    <a:pt x="7435" y="20"/>
                    <a:pt x="7240" y="2"/>
                  </a:cubicBezTo>
                  <a:cubicBezTo>
                    <a:pt x="7234" y="1"/>
                    <a:pt x="7227" y="1"/>
                    <a:pt x="7221" y="1"/>
                  </a:cubicBezTo>
                  <a:cubicBezTo>
                    <a:pt x="7025" y="1"/>
                    <a:pt x="6824" y="264"/>
                    <a:pt x="6629" y="264"/>
                  </a:cubicBezTo>
                  <a:cubicBezTo>
                    <a:pt x="6434" y="264"/>
                    <a:pt x="6227"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0"/>
            <p:cNvGrpSpPr/>
            <p:nvPr/>
          </p:nvGrpSpPr>
          <p:grpSpPr>
            <a:xfrm>
              <a:off x="7533424" y="1831704"/>
              <a:ext cx="367674" cy="505489"/>
              <a:chOff x="6214060" y="43656"/>
              <a:chExt cx="367674" cy="505489"/>
            </a:xfrm>
          </p:grpSpPr>
          <p:sp>
            <p:nvSpPr>
              <p:cNvPr id="77" name="Google Shape;77;p20"/>
              <p:cNvSpPr/>
              <p:nvPr/>
            </p:nvSpPr>
            <p:spPr>
              <a:xfrm>
                <a:off x="6214060" y="281471"/>
                <a:ext cx="367674" cy="267674"/>
              </a:xfrm>
              <a:custGeom>
                <a:avLst/>
                <a:gdLst/>
                <a:ahLst/>
                <a:cxnLst/>
                <a:rect l="l" t="t" r="r" b="b"/>
                <a:pathLst>
                  <a:path w="7302" h="5316" extrusionOk="0">
                    <a:moveTo>
                      <a:pt x="4106" y="1906"/>
                    </a:moveTo>
                    <a:cubicBezTo>
                      <a:pt x="4271" y="1906"/>
                      <a:pt x="4400" y="2041"/>
                      <a:pt x="4400" y="2200"/>
                    </a:cubicBezTo>
                    <a:cubicBezTo>
                      <a:pt x="4400" y="2365"/>
                      <a:pt x="4271" y="2499"/>
                      <a:pt x="4106" y="2499"/>
                    </a:cubicBezTo>
                    <a:lnTo>
                      <a:pt x="3947" y="2499"/>
                    </a:lnTo>
                    <a:lnTo>
                      <a:pt x="3947" y="3116"/>
                    </a:lnTo>
                    <a:cubicBezTo>
                      <a:pt x="3947" y="3281"/>
                      <a:pt x="3813" y="3409"/>
                      <a:pt x="3648" y="3409"/>
                    </a:cubicBezTo>
                    <a:cubicBezTo>
                      <a:pt x="3489" y="3409"/>
                      <a:pt x="3355" y="3281"/>
                      <a:pt x="3355" y="3116"/>
                    </a:cubicBezTo>
                    <a:lnTo>
                      <a:pt x="3355" y="2499"/>
                    </a:lnTo>
                    <a:lnTo>
                      <a:pt x="3196" y="2499"/>
                    </a:lnTo>
                    <a:cubicBezTo>
                      <a:pt x="3031" y="2499"/>
                      <a:pt x="2903" y="2365"/>
                      <a:pt x="2903" y="2200"/>
                    </a:cubicBezTo>
                    <a:cubicBezTo>
                      <a:pt x="2903" y="2041"/>
                      <a:pt x="3031" y="1906"/>
                      <a:pt x="3196" y="1906"/>
                    </a:cubicBezTo>
                    <a:close/>
                    <a:moveTo>
                      <a:pt x="294" y="0"/>
                    </a:moveTo>
                    <a:cubicBezTo>
                      <a:pt x="135" y="0"/>
                      <a:pt x="1" y="135"/>
                      <a:pt x="1" y="300"/>
                    </a:cubicBezTo>
                    <a:lnTo>
                      <a:pt x="1" y="3391"/>
                    </a:lnTo>
                    <a:cubicBezTo>
                      <a:pt x="1" y="4454"/>
                      <a:pt x="862" y="5315"/>
                      <a:pt x="1925" y="5315"/>
                    </a:cubicBezTo>
                    <a:lnTo>
                      <a:pt x="5377" y="5315"/>
                    </a:lnTo>
                    <a:cubicBezTo>
                      <a:pt x="6440" y="5315"/>
                      <a:pt x="7302" y="4454"/>
                      <a:pt x="7302" y="3391"/>
                    </a:cubicBezTo>
                    <a:lnTo>
                      <a:pt x="7302" y="300"/>
                    </a:lnTo>
                    <a:cubicBezTo>
                      <a:pt x="7302" y="135"/>
                      <a:pt x="7167" y="0"/>
                      <a:pt x="7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0"/>
              <p:cNvSpPr/>
              <p:nvPr/>
            </p:nvSpPr>
            <p:spPr>
              <a:xfrm>
                <a:off x="6243617" y="43656"/>
                <a:ext cx="308610" cy="208308"/>
              </a:xfrm>
              <a:custGeom>
                <a:avLst/>
                <a:gdLst/>
                <a:ahLst/>
                <a:cxnLst/>
                <a:rect l="l" t="t" r="r" b="b"/>
                <a:pathLst>
                  <a:path w="6129" h="4137" extrusionOk="0">
                    <a:moveTo>
                      <a:pt x="3061" y="1"/>
                    </a:moveTo>
                    <a:cubicBezTo>
                      <a:pt x="3062" y="1"/>
                      <a:pt x="3063" y="1"/>
                      <a:pt x="3064" y="1"/>
                    </a:cubicBezTo>
                    <a:lnTo>
                      <a:pt x="3064" y="1"/>
                    </a:lnTo>
                    <a:cubicBezTo>
                      <a:pt x="3065" y="1"/>
                      <a:pt x="3066" y="1"/>
                      <a:pt x="3067" y="1"/>
                    </a:cubicBezTo>
                    <a:close/>
                    <a:moveTo>
                      <a:pt x="3064" y="1"/>
                    </a:moveTo>
                    <a:lnTo>
                      <a:pt x="3064" y="1"/>
                    </a:lnTo>
                    <a:cubicBezTo>
                      <a:pt x="1373" y="2"/>
                      <a:pt x="0" y="1376"/>
                      <a:pt x="0" y="3062"/>
                    </a:cubicBezTo>
                    <a:lnTo>
                      <a:pt x="0" y="4137"/>
                    </a:lnTo>
                    <a:lnTo>
                      <a:pt x="593" y="4137"/>
                    </a:lnTo>
                    <a:lnTo>
                      <a:pt x="593" y="3062"/>
                    </a:lnTo>
                    <a:cubicBezTo>
                      <a:pt x="593" y="1699"/>
                      <a:pt x="1699" y="587"/>
                      <a:pt x="3061" y="587"/>
                    </a:cubicBezTo>
                    <a:cubicBezTo>
                      <a:pt x="4430" y="587"/>
                      <a:pt x="5535" y="1699"/>
                      <a:pt x="5535" y="3062"/>
                    </a:cubicBezTo>
                    <a:lnTo>
                      <a:pt x="5535" y="4137"/>
                    </a:lnTo>
                    <a:lnTo>
                      <a:pt x="6128" y="4137"/>
                    </a:lnTo>
                    <a:lnTo>
                      <a:pt x="6128" y="3062"/>
                    </a:lnTo>
                    <a:cubicBezTo>
                      <a:pt x="6128" y="1376"/>
                      <a:pt x="4755" y="2"/>
                      <a:pt x="3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20"/>
          <p:cNvGrpSpPr/>
          <p:nvPr/>
        </p:nvGrpSpPr>
        <p:grpSpPr>
          <a:xfrm>
            <a:off x="7400221" y="3435654"/>
            <a:ext cx="1030553" cy="1168341"/>
            <a:chOff x="5708546" y="584754"/>
            <a:chExt cx="1030553" cy="1168341"/>
          </a:xfrm>
        </p:grpSpPr>
        <p:sp>
          <p:nvSpPr>
            <p:cNvPr id="80" name="Google Shape;80;p20"/>
            <p:cNvSpPr/>
            <p:nvPr/>
          </p:nvSpPr>
          <p:spPr>
            <a:xfrm rot="-294007">
              <a:off x="5753467" y="622935"/>
              <a:ext cx="940713" cy="1091978"/>
            </a:xfrm>
            <a:custGeom>
              <a:avLst/>
              <a:gdLst/>
              <a:ahLst/>
              <a:cxnLst/>
              <a:rect l="l" t="t" r="r" b="b"/>
              <a:pathLst>
                <a:path w="12348" h="14334" extrusionOk="0">
                  <a:moveTo>
                    <a:pt x="0" y="0"/>
                  </a:moveTo>
                  <a:lnTo>
                    <a:pt x="0" y="8242"/>
                  </a:lnTo>
                  <a:cubicBezTo>
                    <a:pt x="0" y="11602"/>
                    <a:pt x="2731" y="14333"/>
                    <a:pt x="6091" y="14333"/>
                  </a:cubicBezTo>
                  <a:lnTo>
                    <a:pt x="6256" y="14333"/>
                  </a:lnTo>
                  <a:cubicBezTo>
                    <a:pt x="9617" y="14333"/>
                    <a:pt x="12347" y="11602"/>
                    <a:pt x="12347" y="8242"/>
                  </a:cubicBezTo>
                  <a:lnTo>
                    <a:pt x="12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20"/>
            <p:cNvGrpSpPr/>
            <p:nvPr/>
          </p:nvGrpSpPr>
          <p:grpSpPr>
            <a:xfrm rot="-281536">
              <a:off x="5978632" y="875341"/>
              <a:ext cx="489755" cy="505464"/>
              <a:chOff x="6816729" y="43656"/>
              <a:chExt cx="489779" cy="505489"/>
            </a:xfrm>
          </p:grpSpPr>
          <p:sp>
            <p:nvSpPr>
              <p:cNvPr id="82" name="Google Shape;82;p20"/>
              <p:cNvSpPr/>
              <p:nvPr/>
            </p:nvSpPr>
            <p:spPr>
              <a:xfrm>
                <a:off x="7127706" y="103324"/>
                <a:ext cx="118832" cy="119738"/>
              </a:xfrm>
              <a:custGeom>
                <a:avLst/>
                <a:gdLst/>
                <a:ahLst/>
                <a:cxnLst/>
                <a:rect l="l" t="t" r="r" b="b"/>
                <a:pathLst>
                  <a:path w="2360" h="2378" extrusionOk="0">
                    <a:moveTo>
                      <a:pt x="294" y="1"/>
                    </a:moveTo>
                    <a:cubicBezTo>
                      <a:pt x="129" y="1"/>
                      <a:pt x="1" y="135"/>
                      <a:pt x="1" y="300"/>
                    </a:cubicBezTo>
                    <a:cubicBezTo>
                      <a:pt x="1" y="465"/>
                      <a:pt x="129" y="594"/>
                      <a:pt x="294" y="594"/>
                    </a:cubicBezTo>
                    <a:cubicBezTo>
                      <a:pt x="685" y="600"/>
                      <a:pt x="1058" y="752"/>
                      <a:pt x="1339" y="1033"/>
                    </a:cubicBezTo>
                    <a:cubicBezTo>
                      <a:pt x="1614" y="1314"/>
                      <a:pt x="1766" y="1687"/>
                      <a:pt x="1766" y="2078"/>
                    </a:cubicBezTo>
                    <a:cubicBezTo>
                      <a:pt x="1760" y="2243"/>
                      <a:pt x="1895" y="2378"/>
                      <a:pt x="2060" y="2378"/>
                    </a:cubicBezTo>
                    <a:cubicBezTo>
                      <a:pt x="2078" y="2378"/>
                      <a:pt x="2102" y="2378"/>
                      <a:pt x="2121" y="2371"/>
                    </a:cubicBezTo>
                    <a:cubicBezTo>
                      <a:pt x="2255" y="2347"/>
                      <a:pt x="2359" y="2225"/>
                      <a:pt x="2359" y="2084"/>
                    </a:cubicBezTo>
                    <a:cubicBezTo>
                      <a:pt x="2359" y="1528"/>
                      <a:pt x="2145" y="1009"/>
                      <a:pt x="1760" y="618"/>
                    </a:cubicBezTo>
                    <a:lnTo>
                      <a:pt x="1754" y="612"/>
                    </a:lnTo>
                    <a:cubicBezTo>
                      <a:pt x="1363" y="221"/>
                      <a:pt x="844" y="7"/>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p:nvPr/>
            </p:nvSpPr>
            <p:spPr>
              <a:xfrm>
                <a:off x="7127706" y="43656"/>
                <a:ext cx="178802" cy="179708"/>
              </a:xfrm>
              <a:custGeom>
                <a:avLst/>
                <a:gdLst/>
                <a:ahLst/>
                <a:cxnLst/>
                <a:rect l="l" t="t" r="r" b="b"/>
                <a:pathLst>
                  <a:path w="3551" h="3569" extrusionOk="0">
                    <a:moveTo>
                      <a:pt x="300" y="1"/>
                    </a:moveTo>
                    <a:cubicBezTo>
                      <a:pt x="135" y="1"/>
                      <a:pt x="7" y="129"/>
                      <a:pt x="1" y="294"/>
                    </a:cubicBezTo>
                    <a:cubicBezTo>
                      <a:pt x="1" y="459"/>
                      <a:pt x="135" y="593"/>
                      <a:pt x="300" y="593"/>
                    </a:cubicBezTo>
                    <a:cubicBezTo>
                      <a:pt x="1009" y="599"/>
                      <a:pt x="1675" y="874"/>
                      <a:pt x="2176" y="1375"/>
                    </a:cubicBezTo>
                    <a:cubicBezTo>
                      <a:pt x="2176" y="1381"/>
                      <a:pt x="2176" y="1381"/>
                      <a:pt x="2182" y="1381"/>
                    </a:cubicBezTo>
                    <a:cubicBezTo>
                      <a:pt x="2683" y="1889"/>
                      <a:pt x="2952" y="2561"/>
                      <a:pt x="2952" y="3269"/>
                    </a:cubicBezTo>
                    <a:cubicBezTo>
                      <a:pt x="2952" y="3434"/>
                      <a:pt x="3080" y="3569"/>
                      <a:pt x="3245" y="3569"/>
                    </a:cubicBezTo>
                    <a:cubicBezTo>
                      <a:pt x="3269" y="3569"/>
                      <a:pt x="3288" y="3569"/>
                      <a:pt x="3306" y="3563"/>
                    </a:cubicBezTo>
                    <a:cubicBezTo>
                      <a:pt x="3440" y="3538"/>
                      <a:pt x="3544" y="3416"/>
                      <a:pt x="3544" y="3275"/>
                    </a:cubicBezTo>
                    <a:cubicBezTo>
                      <a:pt x="3550" y="2402"/>
                      <a:pt x="3214" y="1583"/>
                      <a:pt x="2603" y="966"/>
                    </a:cubicBezTo>
                    <a:lnTo>
                      <a:pt x="2591" y="954"/>
                    </a:lnTo>
                    <a:cubicBezTo>
                      <a:pt x="1980" y="343"/>
                      <a:pt x="1168" y="7"/>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p:nvPr/>
            </p:nvSpPr>
            <p:spPr>
              <a:xfrm>
                <a:off x="6816729" y="405741"/>
                <a:ext cx="128902" cy="128298"/>
              </a:xfrm>
              <a:custGeom>
                <a:avLst/>
                <a:gdLst/>
                <a:ahLst/>
                <a:cxnLst/>
                <a:rect l="l" t="t" r="r" b="b"/>
                <a:pathLst>
                  <a:path w="2560" h="2548" extrusionOk="0">
                    <a:moveTo>
                      <a:pt x="788" y="1"/>
                    </a:moveTo>
                    <a:lnTo>
                      <a:pt x="80" y="715"/>
                    </a:lnTo>
                    <a:cubicBezTo>
                      <a:pt x="0" y="795"/>
                      <a:pt x="0" y="929"/>
                      <a:pt x="80" y="1009"/>
                    </a:cubicBezTo>
                    <a:cubicBezTo>
                      <a:pt x="1020" y="1949"/>
                      <a:pt x="617" y="1546"/>
                      <a:pt x="1558" y="2487"/>
                    </a:cubicBezTo>
                    <a:cubicBezTo>
                      <a:pt x="1595" y="2524"/>
                      <a:pt x="1647" y="2547"/>
                      <a:pt x="1702" y="2547"/>
                    </a:cubicBezTo>
                    <a:cubicBezTo>
                      <a:pt x="1756" y="2547"/>
                      <a:pt x="1812" y="2526"/>
                      <a:pt x="1864" y="2475"/>
                    </a:cubicBezTo>
                    <a:lnTo>
                      <a:pt x="2560" y="1772"/>
                    </a:lnTo>
                    <a:lnTo>
                      <a:pt x="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0"/>
              <p:cNvSpPr/>
              <p:nvPr/>
            </p:nvSpPr>
            <p:spPr>
              <a:xfrm>
                <a:off x="7031432" y="442650"/>
                <a:ext cx="107402" cy="106496"/>
              </a:xfrm>
              <a:custGeom>
                <a:avLst/>
                <a:gdLst/>
                <a:ahLst/>
                <a:cxnLst/>
                <a:rect l="l" t="t" r="r" b="b"/>
                <a:pathLst>
                  <a:path w="2133" h="2115" extrusionOk="0">
                    <a:moveTo>
                      <a:pt x="874" y="1"/>
                    </a:moveTo>
                    <a:lnTo>
                      <a:pt x="1" y="880"/>
                    </a:lnTo>
                    <a:lnTo>
                      <a:pt x="1161" y="2041"/>
                    </a:lnTo>
                    <a:cubicBezTo>
                      <a:pt x="1210" y="2090"/>
                      <a:pt x="1271" y="2114"/>
                      <a:pt x="1332" y="2114"/>
                    </a:cubicBezTo>
                    <a:cubicBezTo>
                      <a:pt x="1392" y="2114"/>
                      <a:pt x="1452" y="2090"/>
                      <a:pt x="1497" y="2041"/>
                    </a:cubicBezTo>
                    <a:lnTo>
                      <a:pt x="2041" y="1504"/>
                    </a:lnTo>
                    <a:cubicBezTo>
                      <a:pt x="2133" y="1412"/>
                      <a:pt x="2133" y="1259"/>
                      <a:pt x="2041" y="1168"/>
                    </a:cubicBezTo>
                    <a:lnTo>
                      <a:pt x="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0"/>
              <p:cNvSpPr/>
              <p:nvPr/>
            </p:nvSpPr>
            <p:spPr>
              <a:xfrm>
                <a:off x="6855450" y="284241"/>
                <a:ext cx="211078" cy="211078"/>
              </a:xfrm>
              <a:custGeom>
                <a:avLst/>
                <a:gdLst/>
                <a:ahLst/>
                <a:cxnLst/>
                <a:rect l="l" t="t" r="r" b="b"/>
                <a:pathLst>
                  <a:path w="4192" h="4192" extrusionOk="0">
                    <a:moveTo>
                      <a:pt x="1693" y="0"/>
                    </a:moveTo>
                    <a:cubicBezTo>
                      <a:pt x="1" y="1699"/>
                      <a:pt x="105" y="1589"/>
                      <a:pt x="74" y="1638"/>
                    </a:cubicBezTo>
                    <a:lnTo>
                      <a:pt x="2555" y="4118"/>
                    </a:lnTo>
                    <a:cubicBezTo>
                      <a:pt x="2610" y="4087"/>
                      <a:pt x="2500" y="4191"/>
                      <a:pt x="4192" y="2499"/>
                    </a:cubicBezTo>
                    <a:lnTo>
                      <a:pt x="1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0"/>
              <p:cNvSpPr/>
              <p:nvPr/>
            </p:nvSpPr>
            <p:spPr>
              <a:xfrm>
                <a:off x="6954544" y="94512"/>
                <a:ext cx="306445" cy="301410"/>
              </a:xfrm>
              <a:custGeom>
                <a:avLst/>
                <a:gdLst/>
                <a:ahLst/>
                <a:cxnLst/>
                <a:rect l="l" t="t" r="r" b="b"/>
                <a:pathLst>
                  <a:path w="6086" h="5986" extrusionOk="0">
                    <a:moveTo>
                      <a:pt x="1085" y="0"/>
                    </a:moveTo>
                    <a:cubicBezTo>
                      <a:pt x="928" y="0"/>
                      <a:pt x="775" y="104"/>
                      <a:pt x="739" y="280"/>
                    </a:cubicBezTo>
                    <a:lnTo>
                      <a:pt x="0" y="3212"/>
                    </a:lnTo>
                    <a:lnTo>
                      <a:pt x="2774" y="5986"/>
                    </a:lnTo>
                    <a:lnTo>
                      <a:pt x="5712" y="5247"/>
                    </a:lnTo>
                    <a:cubicBezTo>
                      <a:pt x="5987" y="5186"/>
                      <a:pt x="6085" y="4850"/>
                      <a:pt x="5890" y="4648"/>
                    </a:cubicBezTo>
                    <a:cubicBezTo>
                      <a:pt x="2969" y="1740"/>
                      <a:pt x="4240" y="3011"/>
                      <a:pt x="1332" y="103"/>
                    </a:cubicBezTo>
                    <a:cubicBezTo>
                      <a:pt x="1262" y="32"/>
                      <a:pt x="1173"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 name="Google Shape;88;p20"/>
          <p:cNvGrpSpPr/>
          <p:nvPr/>
        </p:nvGrpSpPr>
        <p:grpSpPr>
          <a:xfrm>
            <a:off x="6794382" y="473353"/>
            <a:ext cx="1356831" cy="843881"/>
            <a:chOff x="7443682" y="235612"/>
            <a:chExt cx="1356831" cy="843881"/>
          </a:xfrm>
        </p:grpSpPr>
        <p:sp>
          <p:nvSpPr>
            <p:cNvPr id="89" name="Google Shape;89;p20"/>
            <p:cNvSpPr/>
            <p:nvPr/>
          </p:nvSpPr>
          <p:spPr>
            <a:xfrm rot="-332003">
              <a:off x="7475505" y="296276"/>
              <a:ext cx="1293185" cy="722552"/>
            </a:xfrm>
            <a:custGeom>
              <a:avLst/>
              <a:gdLst/>
              <a:ahLst/>
              <a:cxnLst/>
              <a:rect l="l" t="t" r="r" b="b"/>
              <a:pathLst>
                <a:path w="13790" h="7705" extrusionOk="0">
                  <a:moveTo>
                    <a:pt x="6892" y="1"/>
                  </a:moveTo>
                  <a:cubicBezTo>
                    <a:pt x="3085" y="1"/>
                    <a:pt x="0" y="1724"/>
                    <a:pt x="0" y="3856"/>
                  </a:cubicBezTo>
                  <a:cubicBezTo>
                    <a:pt x="0" y="5982"/>
                    <a:pt x="3085" y="7705"/>
                    <a:pt x="6892" y="7705"/>
                  </a:cubicBezTo>
                  <a:cubicBezTo>
                    <a:pt x="10704" y="7705"/>
                    <a:pt x="13789" y="5982"/>
                    <a:pt x="13789" y="3856"/>
                  </a:cubicBezTo>
                  <a:cubicBezTo>
                    <a:pt x="13789" y="1724"/>
                    <a:pt x="10704" y="1"/>
                    <a:pt x="6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20"/>
            <p:cNvGrpSpPr/>
            <p:nvPr/>
          </p:nvGrpSpPr>
          <p:grpSpPr>
            <a:xfrm rot="-500569">
              <a:off x="7907406" y="444022"/>
              <a:ext cx="429042" cy="427466"/>
              <a:chOff x="7540848" y="43656"/>
              <a:chExt cx="507352" cy="505489"/>
            </a:xfrm>
          </p:grpSpPr>
          <p:sp>
            <p:nvSpPr>
              <p:cNvPr id="91" name="Google Shape;91;p20"/>
              <p:cNvSpPr/>
              <p:nvPr/>
            </p:nvSpPr>
            <p:spPr>
              <a:xfrm>
                <a:off x="7615924" y="70796"/>
                <a:ext cx="90786" cy="140030"/>
              </a:xfrm>
              <a:custGeom>
                <a:avLst/>
                <a:gdLst/>
                <a:ahLst/>
                <a:cxnLst/>
                <a:rect l="l" t="t" r="r" b="b"/>
                <a:pathLst>
                  <a:path w="1803" h="2781" extrusionOk="0">
                    <a:moveTo>
                      <a:pt x="336" y="1"/>
                    </a:moveTo>
                    <a:cubicBezTo>
                      <a:pt x="290" y="1"/>
                      <a:pt x="245" y="12"/>
                      <a:pt x="202" y="36"/>
                    </a:cubicBezTo>
                    <a:cubicBezTo>
                      <a:pt x="55" y="109"/>
                      <a:pt x="0" y="286"/>
                      <a:pt x="74" y="433"/>
                    </a:cubicBezTo>
                    <a:lnTo>
                      <a:pt x="1210" y="2620"/>
                    </a:lnTo>
                    <a:cubicBezTo>
                      <a:pt x="1262" y="2723"/>
                      <a:pt x="1364" y="2781"/>
                      <a:pt x="1471" y="2781"/>
                    </a:cubicBezTo>
                    <a:cubicBezTo>
                      <a:pt x="1517" y="2781"/>
                      <a:pt x="1563" y="2770"/>
                      <a:pt x="1607" y="2749"/>
                    </a:cubicBezTo>
                    <a:cubicBezTo>
                      <a:pt x="1748" y="2669"/>
                      <a:pt x="1803" y="2492"/>
                      <a:pt x="1729" y="2351"/>
                    </a:cubicBezTo>
                    <a:lnTo>
                      <a:pt x="599" y="158"/>
                    </a:lnTo>
                    <a:cubicBezTo>
                      <a:pt x="544" y="60"/>
                      <a:pt x="441"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0"/>
              <p:cNvSpPr/>
              <p:nvPr/>
            </p:nvSpPr>
            <p:spPr>
              <a:xfrm>
                <a:off x="7779570" y="43656"/>
                <a:ext cx="29607" cy="153877"/>
              </a:xfrm>
              <a:custGeom>
                <a:avLst/>
                <a:gdLst/>
                <a:ahLst/>
                <a:cxnLst/>
                <a:rect l="l" t="t" r="r" b="b"/>
                <a:pathLst>
                  <a:path w="588" h="3056" extrusionOk="0">
                    <a:moveTo>
                      <a:pt x="294" y="1"/>
                    </a:moveTo>
                    <a:cubicBezTo>
                      <a:pt x="129" y="1"/>
                      <a:pt x="1" y="135"/>
                      <a:pt x="1" y="294"/>
                    </a:cubicBezTo>
                    <a:lnTo>
                      <a:pt x="1" y="2762"/>
                    </a:lnTo>
                    <a:cubicBezTo>
                      <a:pt x="1" y="2927"/>
                      <a:pt x="129" y="3055"/>
                      <a:pt x="294" y="3055"/>
                    </a:cubicBezTo>
                    <a:cubicBezTo>
                      <a:pt x="459" y="3055"/>
                      <a:pt x="587" y="2927"/>
                      <a:pt x="587" y="2762"/>
                    </a:cubicBezTo>
                    <a:lnTo>
                      <a:pt x="587" y="294"/>
                    </a:lnTo>
                    <a:cubicBezTo>
                      <a:pt x="587" y="135"/>
                      <a:pt x="459"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0"/>
              <p:cNvSpPr/>
              <p:nvPr/>
            </p:nvSpPr>
            <p:spPr>
              <a:xfrm>
                <a:off x="7882037" y="70947"/>
                <a:ext cx="91088" cy="139879"/>
              </a:xfrm>
              <a:custGeom>
                <a:avLst/>
                <a:gdLst/>
                <a:ahLst/>
                <a:cxnLst/>
                <a:rect l="l" t="t" r="r" b="b"/>
                <a:pathLst>
                  <a:path w="1809" h="2778" extrusionOk="0">
                    <a:moveTo>
                      <a:pt x="1470" y="1"/>
                    </a:moveTo>
                    <a:cubicBezTo>
                      <a:pt x="1363" y="1"/>
                      <a:pt x="1261" y="57"/>
                      <a:pt x="1210" y="155"/>
                    </a:cubicBezTo>
                    <a:lnTo>
                      <a:pt x="73" y="2348"/>
                    </a:lnTo>
                    <a:cubicBezTo>
                      <a:pt x="0" y="2489"/>
                      <a:pt x="55" y="2666"/>
                      <a:pt x="202" y="2746"/>
                    </a:cubicBezTo>
                    <a:cubicBezTo>
                      <a:pt x="244" y="2767"/>
                      <a:pt x="289" y="2778"/>
                      <a:pt x="334" y="2778"/>
                    </a:cubicBezTo>
                    <a:cubicBezTo>
                      <a:pt x="439" y="2778"/>
                      <a:pt x="541" y="2720"/>
                      <a:pt x="593" y="2617"/>
                    </a:cubicBezTo>
                    <a:lnTo>
                      <a:pt x="1729" y="430"/>
                    </a:lnTo>
                    <a:cubicBezTo>
                      <a:pt x="1808" y="283"/>
                      <a:pt x="1747" y="106"/>
                      <a:pt x="1607" y="33"/>
                    </a:cubicBezTo>
                    <a:cubicBezTo>
                      <a:pt x="1563" y="11"/>
                      <a:pt x="1516" y="1"/>
                      <a:pt x="1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0"/>
              <p:cNvSpPr/>
              <p:nvPr/>
            </p:nvSpPr>
            <p:spPr>
              <a:xfrm>
                <a:off x="7737425" y="331320"/>
                <a:ext cx="113897" cy="113847"/>
              </a:xfrm>
              <a:custGeom>
                <a:avLst/>
                <a:gdLst/>
                <a:ahLst/>
                <a:cxnLst/>
                <a:rect l="l" t="t" r="r" b="b"/>
                <a:pathLst>
                  <a:path w="2262" h="2261" extrusionOk="0">
                    <a:moveTo>
                      <a:pt x="1131" y="0"/>
                    </a:moveTo>
                    <a:cubicBezTo>
                      <a:pt x="508" y="0"/>
                      <a:pt x="1" y="507"/>
                      <a:pt x="1" y="1130"/>
                    </a:cubicBezTo>
                    <a:cubicBezTo>
                      <a:pt x="1" y="1753"/>
                      <a:pt x="508" y="2261"/>
                      <a:pt x="1131" y="2261"/>
                    </a:cubicBezTo>
                    <a:cubicBezTo>
                      <a:pt x="1754" y="2261"/>
                      <a:pt x="2261" y="1753"/>
                      <a:pt x="2261" y="1130"/>
                    </a:cubicBezTo>
                    <a:cubicBezTo>
                      <a:pt x="2261" y="507"/>
                      <a:pt x="1754" y="0"/>
                      <a:pt x="1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0"/>
              <p:cNvSpPr/>
              <p:nvPr/>
            </p:nvSpPr>
            <p:spPr>
              <a:xfrm>
                <a:off x="7540848" y="226990"/>
                <a:ext cx="507352" cy="322155"/>
              </a:xfrm>
              <a:custGeom>
                <a:avLst/>
                <a:gdLst/>
                <a:ahLst/>
                <a:cxnLst/>
                <a:rect l="l" t="t" r="r" b="b"/>
                <a:pathLst>
                  <a:path w="10076" h="6398" extrusionOk="0">
                    <a:moveTo>
                      <a:pt x="5035" y="1479"/>
                    </a:moveTo>
                    <a:cubicBezTo>
                      <a:pt x="5982" y="1479"/>
                      <a:pt x="6752" y="2249"/>
                      <a:pt x="6752" y="3202"/>
                    </a:cubicBezTo>
                    <a:cubicBezTo>
                      <a:pt x="6752" y="4149"/>
                      <a:pt x="5982" y="4919"/>
                      <a:pt x="5035" y="4919"/>
                    </a:cubicBezTo>
                    <a:cubicBezTo>
                      <a:pt x="4088" y="4919"/>
                      <a:pt x="3318" y="4149"/>
                      <a:pt x="3318" y="3202"/>
                    </a:cubicBezTo>
                    <a:cubicBezTo>
                      <a:pt x="3318" y="2249"/>
                      <a:pt x="4088" y="1479"/>
                      <a:pt x="5035" y="1479"/>
                    </a:cubicBezTo>
                    <a:close/>
                    <a:moveTo>
                      <a:pt x="5035" y="1"/>
                    </a:moveTo>
                    <a:cubicBezTo>
                      <a:pt x="3727" y="1"/>
                      <a:pt x="2506" y="673"/>
                      <a:pt x="1504" y="1522"/>
                    </a:cubicBezTo>
                    <a:cubicBezTo>
                      <a:pt x="636" y="2268"/>
                      <a:pt x="98" y="2995"/>
                      <a:pt x="74" y="3025"/>
                    </a:cubicBezTo>
                    <a:cubicBezTo>
                      <a:pt x="1" y="3129"/>
                      <a:pt x="1" y="3269"/>
                      <a:pt x="74" y="3373"/>
                    </a:cubicBezTo>
                    <a:cubicBezTo>
                      <a:pt x="98" y="3404"/>
                      <a:pt x="636" y="4137"/>
                      <a:pt x="1504" y="4876"/>
                    </a:cubicBezTo>
                    <a:cubicBezTo>
                      <a:pt x="2506" y="5725"/>
                      <a:pt x="3727" y="6397"/>
                      <a:pt x="5035" y="6397"/>
                    </a:cubicBezTo>
                    <a:cubicBezTo>
                      <a:pt x="6342" y="6397"/>
                      <a:pt x="7564" y="5725"/>
                      <a:pt x="8566" y="4876"/>
                    </a:cubicBezTo>
                    <a:cubicBezTo>
                      <a:pt x="9440" y="4137"/>
                      <a:pt x="9977" y="3404"/>
                      <a:pt x="9996" y="3373"/>
                    </a:cubicBezTo>
                    <a:cubicBezTo>
                      <a:pt x="10075" y="3269"/>
                      <a:pt x="10075" y="3129"/>
                      <a:pt x="9996" y="3025"/>
                    </a:cubicBezTo>
                    <a:cubicBezTo>
                      <a:pt x="9977" y="2995"/>
                      <a:pt x="9440" y="2261"/>
                      <a:pt x="8566" y="1522"/>
                    </a:cubicBezTo>
                    <a:cubicBezTo>
                      <a:pt x="7564" y="673"/>
                      <a:pt x="6342" y="1"/>
                      <a:pt x="5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 name="Google Shape;96;p20"/>
          <p:cNvGrpSpPr/>
          <p:nvPr/>
        </p:nvGrpSpPr>
        <p:grpSpPr>
          <a:xfrm rot="375097">
            <a:off x="6911909" y="1987229"/>
            <a:ext cx="1509330" cy="1509403"/>
            <a:chOff x="7555335" y="2262573"/>
            <a:chExt cx="1509259" cy="1509332"/>
          </a:xfrm>
        </p:grpSpPr>
        <p:sp>
          <p:nvSpPr>
            <p:cNvPr id="97" name="Google Shape;97;p20"/>
            <p:cNvSpPr/>
            <p:nvPr/>
          </p:nvSpPr>
          <p:spPr>
            <a:xfrm rot="-710030">
              <a:off x="7672520" y="2379748"/>
              <a:ext cx="1274889" cy="1274983"/>
            </a:xfrm>
            <a:custGeom>
              <a:avLst/>
              <a:gdLst/>
              <a:ahLst/>
              <a:cxnLst/>
              <a:rect l="l" t="t" r="r" b="b"/>
              <a:pathLst>
                <a:path w="13594" h="13595" extrusionOk="0">
                  <a:moveTo>
                    <a:pt x="6794" y="1"/>
                  </a:moveTo>
                  <a:cubicBezTo>
                    <a:pt x="6366" y="1"/>
                    <a:pt x="6006" y="685"/>
                    <a:pt x="5596" y="764"/>
                  </a:cubicBezTo>
                  <a:cubicBezTo>
                    <a:pt x="5562" y="771"/>
                    <a:pt x="5526" y="774"/>
                    <a:pt x="5490" y="774"/>
                  </a:cubicBezTo>
                  <a:cubicBezTo>
                    <a:pt x="5143" y="774"/>
                    <a:pt x="4711" y="488"/>
                    <a:pt x="4372" y="488"/>
                  </a:cubicBezTo>
                  <a:cubicBezTo>
                    <a:pt x="4310" y="488"/>
                    <a:pt x="4252" y="497"/>
                    <a:pt x="4197" y="520"/>
                  </a:cubicBezTo>
                  <a:cubicBezTo>
                    <a:pt x="3800" y="685"/>
                    <a:pt x="3727" y="1449"/>
                    <a:pt x="3379" y="1687"/>
                  </a:cubicBezTo>
                  <a:cubicBezTo>
                    <a:pt x="3024" y="1919"/>
                    <a:pt x="2291" y="1693"/>
                    <a:pt x="1992" y="1992"/>
                  </a:cubicBezTo>
                  <a:cubicBezTo>
                    <a:pt x="1692" y="2292"/>
                    <a:pt x="1918" y="3031"/>
                    <a:pt x="1680" y="3379"/>
                  </a:cubicBezTo>
                  <a:cubicBezTo>
                    <a:pt x="1448" y="3733"/>
                    <a:pt x="678" y="3807"/>
                    <a:pt x="519" y="4198"/>
                  </a:cubicBezTo>
                  <a:cubicBezTo>
                    <a:pt x="354" y="4583"/>
                    <a:pt x="843" y="5175"/>
                    <a:pt x="764" y="5597"/>
                  </a:cubicBezTo>
                  <a:cubicBezTo>
                    <a:pt x="678" y="6006"/>
                    <a:pt x="0" y="6367"/>
                    <a:pt x="0" y="6800"/>
                  </a:cubicBezTo>
                  <a:cubicBezTo>
                    <a:pt x="0" y="7234"/>
                    <a:pt x="678" y="7589"/>
                    <a:pt x="764" y="7998"/>
                  </a:cubicBezTo>
                  <a:cubicBezTo>
                    <a:pt x="843" y="8419"/>
                    <a:pt x="354" y="9012"/>
                    <a:pt x="519" y="9403"/>
                  </a:cubicBezTo>
                  <a:cubicBezTo>
                    <a:pt x="678" y="9794"/>
                    <a:pt x="1448" y="9867"/>
                    <a:pt x="1680" y="10216"/>
                  </a:cubicBezTo>
                  <a:cubicBezTo>
                    <a:pt x="1918" y="10570"/>
                    <a:pt x="1692" y="11303"/>
                    <a:pt x="1992" y="11602"/>
                  </a:cubicBezTo>
                  <a:cubicBezTo>
                    <a:pt x="2291" y="11902"/>
                    <a:pt x="3024" y="11676"/>
                    <a:pt x="3379" y="11914"/>
                  </a:cubicBezTo>
                  <a:cubicBezTo>
                    <a:pt x="3727" y="12146"/>
                    <a:pt x="3800" y="12916"/>
                    <a:pt x="4197" y="13081"/>
                  </a:cubicBezTo>
                  <a:cubicBezTo>
                    <a:pt x="4252" y="13103"/>
                    <a:pt x="4310" y="13113"/>
                    <a:pt x="4372" y="13113"/>
                  </a:cubicBezTo>
                  <a:cubicBezTo>
                    <a:pt x="4713" y="13113"/>
                    <a:pt x="5149" y="12822"/>
                    <a:pt x="5497" y="12822"/>
                  </a:cubicBezTo>
                  <a:cubicBezTo>
                    <a:pt x="5531" y="12822"/>
                    <a:pt x="5564" y="12824"/>
                    <a:pt x="5596" y="12830"/>
                  </a:cubicBezTo>
                  <a:cubicBezTo>
                    <a:pt x="6006" y="12916"/>
                    <a:pt x="6366" y="13594"/>
                    <a:pt x="6794" y="13594"/>
                  </a:cubicBezTo>
                  <a:cubicBezTo>
                    <a:pt x="7227" y="13594"/>
                    <a:pt x="7588" y="12916"/>
                    <a:pt x="7997" y="12830"/>
                  </a:cubicBezTo>
                  <a:cubicBezTo>
                    <a:pt x="8029" y="12824"/>
                    <a:pt x="8062" y="12822"/>
                    <a:pt x="8096" y="12822"/>
                  </a:cubicBezTo>
                  <a:cubicBezTo>
                    <a:pt x="8445" y="12822"/>
                    <a:pt x="8880" y="13113"/>
                    <a:pt x="9222" y="13113"/>
                  </a:cubicBezTo>
                  <a:cubicBezTo>
                    <a:pt x="9283" y="13113"/>
                    <a:pt x="9342" y="13103"/>
                    <a:pt x="9396" y="13081"/>
                  </a:cubicBezTo>
                  <a:cubicBezTo>
                    <a:pt x="9793" y="12916"/>
                    <a:pt x="9861" y="12146"/>
                    <a:pt x="10215" y="11914"/>
                  </a:cubicBezTo>
                  <a:cubicBezTo>
                    <a:pt x="10563" y="11676"/>
                    <a:pt x="11302" y="11902"/>
                    <a:pt x="11602" y="11602"/>
                  </a:cubicBezTo>
                  <a:cubicBezTo>
                    <a:pt x="11901" y="11303"/>
                    <a:pt x="11675" y="10570"/>
                    <a:pt x="11913" y="10216"/>
                  </a:cubicBezTo>
                  <a:cubicBezTo>
                    <a:pt x="12146" y="9867"/>
                    <a:pt x="12909" y="9794"/>
                    <a:pt x="13074" y="9403"/>
                  </a:cubicBezTo>
                  <a:cubicBezTo>
                    <a:pt x="13233" y="9012"/>
                    <a:pt x="12744" y="8419"/>
                    <a:pt x="12830" y="7998"/>
                  </a:cubicBezTo>
                  <a:cubicBezTo>
                    <a:pt x="12909" y="7589"/>
                    <a:pt x="13593" y="7234"/>
                    <a:pt x="13593" y="6800"/>
                  </a:cubicBezTo>
                  <a:cubicBezTo>
                    <a:pt x="13593" y="6367"/>
                    <a:pt x="12909" y="6006"/>
                    <a:pt x="12830" y="5597"/>
                  </a:cubicBezTo>
                  <a:cubicBezTo>
                    <a:pt x="12744" y="5175"/>
                    <a:pt x="13233" y="4583"/>
                    <a:pt x="13074" y="4198"/>
                  </a:cubicBezTo>
                  <a:cubicBezTo>
                    <a:pt x="12909" y="3807"/>
                    <a:pt x="12146" y="3733"/>
                    <a:pt x="11913" y="3379"/>
                  </a:cubicBezTo>
                  <a:cubicBezTo>
                    <a:pt x="11675" y="3031"/>
                    <a:pt x="11901" y="2292"/>
                    <a:pt x="11602" y="1992"/>
                  </a:cubicBezTo>
                  <a:cubicBezTo>
                    <a:pt x="11302" y="1693"/>
                    <a:pt x="10563" y="1919"/>
                    <a:pt x="10215" y="1687"/>
                  </a:cubicBezTo>
                  <a:cubicBezTo>
                    <a:pt x="9861" y="1449"/>
                    <a:pt x="9793" y="685"/>
                    <a:pt x="9396" y="520"/>
                  </a:cubicBezTo>
                  <a:cubicBezTo>
                    <a:pt x="9342" y="497"/>
                    <a:pt x="9283" y="488"/>
                    <a:pt x="9221" y="488"/>
                  </a:cubicBezTo>
                  <a:cubicBezTo>
                    <a:pt x="8883" y="488"/>
                    <a:pt x="8451" y="774"/>
                    <a:pt x="8104" y="774"/>
                  </a:cubicBezTo>
                  <a:cubicBezTo>
                    <a:pt x="8067" y="774"/>
                    <a:pt x="8032" y="771"/>
                    <a:pt x="7997" y="764"/>
                  </a:cubicBezTo>
                  <a:cubicBezTo>
                    <a:pt x="7588" y="685"/>
                    <a:pt x="7227" y="1"/>
                    <a:pt x="6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0"/>
            <p:cNvSpPr/>
            <p:nvPr/>
          </p:nvSpPr>
          <p:spPr>
            <a:xfrm>
              <a:off x="8057375" y="2764646"/>
              <a:ext cx="505187" cy="505187"/>
            </a:xfrm>
            <a:custGeom>
              <a:avLst/>
              <a:gdLst/>
              <a:ahLst/>
              <a:cxnLst/>
              <a:rect l="l" t="t" r="r" b="b"/>
              <a:pathLst>
                <a:path w="10033" h="10033" extrusionOk="0">
                  <a:moveTo>
                    <a:pt x="7566" y="2679"/>
                  </a:moveTo>
                  <a:cubicBezTo>
                    <a:pt x="7748" y="2679"/>
                    <a:pt x="7928" y="2748"/>
                    <a:pt x="8065" y="2884"/>
                  </a:cubicBezTo>
                  <a:cubicBezTo>
                    <a:pt x="8340" y="3159"/>
                    <a:pt x="8346" y="3612"/>
                    <a:pt x="8071" y="3886"/>
                  </a:cubicBezTo>
                  <a:cubicBezTo>
                    <a:pt x="5395" y="6605"/>
                    <a:pt x="4888" y="7131"/>
                    <a:pt x="4888" y="7131"/>
                  </a:cubicBezTo>
                  <a:cubicBezTo>
                    <a:pt x="4742" y="7277"/>
                    <a:pt x="4549" y="7350"/>
                    <a:pt x="4356" y="7350"/>
                  </a:cubicBezTo>
                  <a:cubicBezTo>
                    <a:pt x="4163" y="7350"/>
                    <a:pt x="3969" y="7277"/>
                    <a:pt x="3819" y="7131"/>
                  </a:cubicBezTo>
                  <a:lnTo>
                    <a:pt x="3825" y="7131"/>
                  </a:lnTo>
                  <a:cubicBezTo>
                    <a:pt x="3825" y="7131"/>
                    <a:pt x="2090" y="5395"/>
                    <a:pt x="1962" y="5273"/>
                  </a:cubicBezTo>
                  <a:cubicBezTo>
                    <a:pt x="1687" y="4998"/>
                    <a:pt x="1687" y="4546"/>
                    <a:pt x="1962" y="4271"/>
                  </a:cubicBezTo>
                  <a:cubicBezTo>
                    <a:pt x="2102" y="4131"/>
                    <a:pt x="2284" y="4061"/>
                    <a:pt x="2466" y="4061"/>
                  </a:cubicBezTo>
                  <a:cubicBezTo>
                    <a:pt x="2648" y="4061"/>
                    <a:pt x="2829" y="4131"/>
                    <a:pt x="2970" y="4271"/>
                  </a:cubicBezTo>
                  <a:lnTo>
                    <a:pt x="4094" y="5389"/>
                  </a:lnTo>
                  <a:cubicBezTo>
                    <a:pt x="4161" y="5460"/>
                    <a:pt x="4251" y="5495"/>
                    <a:pt x="4342" y="5495"/>
                  </a:cubicBezTo>
                  <a:cubicBezTo>
                    <a:pt x="4433" y="5495"/>
                    <a:pt x="4525" y="5460"/>
                    <a:pt x="4595" y="5389"/>
                  </a:cubicBezTo>
                  <a:lnTo>
                    <a:pt x="7057" y="2891"/>
                  </a:lnTo>
                  <a:cubicBezTo>
                    <a:pt x="7198" y="2749"/>
                    <a:pt x="7383" y="2679"/>
                    <a:pt x="7566" y="2679"/>
                  </a:cubicBezTo>
                  <a:close/>
                  <a:moveTo>
                    <a:pt x="5017" y="1"/>
                  </a:moveTo>
                  <a:cubicBezTo>
                    <a:pt x="2243" y="1"/>
                    <a:pt x="1" y="2243"/>
                    <a:pt x="1" y="5017"/>
                  </a:cubicBezTo>
                  <a:cubicBezTo>
                    <a:pt x="1" y="7790"/>
                    <a:pt x="2243" y="10033"/>
                    <a:pt x="5017" y="10033"/>
                  </a:cubicBezTo>
                  <a:cubicBezTo>
                    <a:pt x="7790" y="10033"/>
                    <a:pt x="10032" y="7790"/>
                    <a:pt x="10032" y="5017"/>
                  </a:cubicBezTo>
                  <a:cubicBezTo>
                    <a:pt x="10032" y="2243"/>
                    <a:pt x="7790" y="1"/>
                    <a:pt x="5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0"/>
          <p:cNvGrpSpPr/>
          <p:nvPr/>
        </p:nvGrpSpPr>
        <p:grpSpPr>
          <a:xfrm>
            <a:off x="6113104" y="3396966"/>
            <a:ext cx="1484853" cy="1017565"/>
            <a:chOff x="5481379" y="2508453"/>
            <a:chExt cx="1484853" cy="1017565"/>
          </a:xfrm>
        </p:grpSpPr>
        <p:sp>
          <p:nvSpPr>
            <p:cNvPr id="100" name="Google Shape;100;p20"/>
            <p:cNvSpPr/>
            <p:nvPr/>
          </p:nvSpPr>
          <p:spPr>
            <a:xfrm rot="249675">
              <a:off x="5512768" y="2558840"/>
              <a:ext cx="1422076" cy="916791"/>
            </a:xfrm>
            <a:custGeom>
              <a:avLst/>
              <a:gdLst/>
              <a:ahLst/>
              <a:cxnLst/>
              <a:rect l="l" t="t" r="r" b="b"/>
              <a:pathLst>
                <a:path w="15164" h="9776" extrusionOk="0">
                  <a:moveTo>
                    <a:pt x="7582" y="0"/>
                  </a:moveTo>
                  <a:cubicBezTo>
                    <a:pt x="3397" y="0"/>
                    <a:pt x="0" y="2188"/>
                    <a:pt x="0" y="4888"/>
                  </a:cubicBezTo>
                  <a:cubicBezTo>
                    <a:pt x="0" y="7588"/>
                    <a:pt x="3397" y="9776"/>
                    <a:pt x="7582" y="9776"/>
                  </a:cubicBezTo>
                  <a:cubicBezTo>
                    <a:pt x="11767" y="9776"/>
                    <a:pt x="15164" y="7588"/>
                    <a:pt x="15164" y="4888"/>
                  </a:cubicBezTo>
                  <a:cubicBezTo>
                    <a:pt x="15164" y="2188"/>
                    <a:pt x="11767" y="0"/>
                    <a:pt x="7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p:nvPr/>
          </p:nvSpPr>
          <p:spPr>
            <a:xfrm rot="303522">
              <a:off x="5971255" y="2764494"/>
              <a:ext cx="505148" cy="505500"/>
            </a:xfrm>
            <a:custGeom>
              <a:avLst/>
              <a:gdLst/>
              <a:ahLst/>
              <a:cxnLst/>
              <a:rect l="l" t="t" r="r" b="b"/>
              <a:pathLst>
                <a:path w="10032" h="10039" extrusionOk="0">
                  <a:moveTo>
                    <a:pt x="5016" y="1992"/>
                  </a:moveTo>
                  <a:cubicBezTo>
                    <a:pt x="5175" y="1992"/>
                    <a:pt x="5309" y="2121"/>
                    <a:pt x="5309" y="2286"/>
                  </a:cubicBezTo>
                  <a:lnTo>
                    <a:pt x="5309" y="4729"/>
                  </a:lnTo>
                  <a:lnTo>
                    <a:pt x="6873" y="4729"/>
                  </a:lnTo>
                  <a:cubicBezTo>
                    <a:pt x="7038" y="4729"/>
                    <a:pt x="7167" y="4858"/>
                    <a:pt x="7167" y="5023"/>
                  </a:cubicBezTo>
                  <a:cubicBezTo>
                    <a:pt x="7167" y="5182"/>
                    <a:pt x="7038" y="5316"/>
                    <a:pt x="6873" y="5316"/>
                  </a:cubicBezTo>
                  <a:lnTo>
                    <a:pt x="5016" y="5316"/>
                  </a:lnTo>
                  <a:cubicBezTo>
                    <a:pt x="4851" y="5316"/>
                    <a:pt x="4723" y="5182"/>
                    <a:pt x="4723" y="5023"/>
                  </a:cubicBezTo>
                  <a:lnTo>
                    <a:pt x="4723" y="2286"/>
                  </a:lnTo>
                  <a:cubicBezTo>
                    <a:pt x="4723" y="2121"/>
                    <a:pt x="4851" y="1992"/>
                    <a:pt x="5016" y="1992"/>
                  </a:cubicBezTo>
                  <a:close/>
                  <a:moveTo>
                    <a:pt x="4723" y="1"/>
                  </a:moveTo>
                  <a:cubicBezTo>
                    <a:pt x="3556" y="68"/>
                    <a:pt x="2493" y="532"/>
                    <a:pt x="1674" y="1265"/>
                  </a:cubicBezTo>
                  <a:lnTo>
                    <a:pt x="2401" y="1986"/>
                  </a:lnTo>
                  <a:cubicBezTo>
                    <a:pt x="2517" y="2102"/>
                    <a:pt x="2517" y="2292"/>
                    <a:pt x="2401" y="2408"/>
                  </a:cubicBezTo>
                  <a:cubicBezTo>
                    <a:pt x="2343" y="2463"/>
                    <a:pt x="2267" y="2490"/>
                    <a:pt x="2191" y="2490"/>
                  </a:cubicBezTo>
                  <a:cubicBezTo>
                    <a:pt x="2116" y="2490"/>
                    <a:pt x="2041" y="2463"/>
                    <a:pt x="1986" y="2408"/>
                  </a:cubicBezTo>
                  <a:lnTo>
                    <a:pt x="1259" y="1681"/>
                  </a:lnTo>
                  <a:cubicBezTo>
                    <a:pt x="532" y="2499"/>
                    <a:pt x="68" y="3563"/>
                    <a:pt x="0" y="4729"/>
                  </a:cubicBezTo>
                  <a:lnTo>
                    <a:pt x="1100" y="4729"/>
                  </a:lnTo>
                  <a:cubicBezTo>
                    <a:pt x="1265" y="4729"/>
                    <a:pt x="1399" y="4858"/>
                    <a:pt x="1399" y="5023"/>
                  </a:cubicBezTo>
                  <a:cubicBezTo>
                    <a:pt x="1399" y="5182"/>
                    <a:pt x="1265" y="5316"/>
                    <a:pt x="1100" y="5316"/>
                  </a:cubicBezTo>
                  <a:lnTo>
                    <a:pt x="0" y="5316"/>
                  </a:lnTo>
                  <a:cubicBezTo>
                    <a:pt x="68" y="6483"/>
                    <a:pt x="532" y="7546"/>
                    <a:pt x="1259" y="8365"/>
                  </a:cubicBezTo>
                  <a:lnTo>
                    <a:pt x="1986" y="7638"/>
                  </a:lnTo>
                  <a:cubicBezTo>
                    <a:pt x="2041" y="7579"/>
                    <a:pt x="2116" y="7550"/>
                    <a:pt x="2191" y="7550"/>
                  </a:cubicBezTo>
                  <a:cubicBezTo>
                    <a:pt x="2267" y="7550"/>
                    <a:pt x="2343" y="7579"/>
                    <a:pt x="2401" y="7638"/>
                  </a:cubicBezTo>
                  <a:cubicBezTo>
                    <a:pt x="2517" y="7754"/>
                    <a:pt x="2517" y="7943"/>
                    <a:pt x="2401" y="8053"/>
                  </a:cubicBezTo>
                  <a:lnTo>
                    <a:pt x="1674" y="8780"/>
                  </a:lnTo>
                  <a:cubicBezTo>
                    <a:pt x="2493" y="9507"/>
                    <a:pt x="3556" y="9971"/>
                    <a:pt x="4723" y="10039"/>
                  </a:cubicBezTo>
                  <a:lnTo>
                    <a:pt x="4723" y="8933"/>
                  </a:lnTo>
                  <a:cubicBezTo>
                    <a:pt x="4723" y="8774"/>
                    <a:pt x="4851" y="8639"/>
                    <a:pt x="5016" y="8639"/>
                  </a:cubicBezTo>
                  <a:cubicBezTo>
                    <a:pt x="5181" y="8639"/>
                    <a:pt x="5309" y="8774"/>
                    <a:pt x="5309" y="8933"/>
                  </a:cubicBezTo>
                  <a:lnTo>
                    <a:pt x="5309" y="10039"/>
                  </a:lnTo>
                  <a:cubicBezTo>
                    <a:pt x="6476" y="9971"/>
                    <a:pt x="7539" y="9507"/>
                    <a:pt x="8358" y="8780"/>
                  </a:cubicBezTo>
                  <a:lnTo>
                    <a:pt x="7631" y="8053"/>
                  </a:lnTo>
                  <a:cubicBezTo>
                    <a:pt x="7515" y="7943"/>
                    <a:pt x="7515" y="7754"/>
                    <a:pt x="7631" y="7638"/>
                  </a:cubicBezTo>
                  <a:cubicBezTo>
                    <a:pt x="7689" y="7579"/>
                    <a:pt x="7765" y="7550"/>
                    <a:pt x="7841" y="7550"/>
                  </a:cubicBezTo>
                  <a:cubicBezTo>
                    <a:pt x="7917" y="7550"/>
                    <a:pt x="7991" y="7579"/>
                    <a:pt x="8046" y="7638"/>
                  </a:cubicBezTo>
                  <a:lnTo>
                    <a:pt x="8773" y="8365"/>
                  </a:lnTo>
                  <a:cubicBezTo>
                    <a:pt x="9500" y="7546"/>
                    <a:pt x="9965" y="6483"/>
                    <a:pt x="10032" y="5316"/>
                  </a:cubicBezTo>
                  <a:lnTo>
                    <a:pt x="8914" y="5316"/>
                  </a:lnTo>
                  <a:cubicBezTo>
                    <a:pt x="8749" y="5316"/>
                    <a:pt x="8621" y="5182"/>
                    <a:pt x="8621" y="5023"/>
                  </a:cubicBezTo>
                  <a:cubicBezTo>
                    <a:pt x="8621" y="4858"/>
                    <a:pt x="8749" y="4729"/>
                    <a:pt x="8914" y="4729"/>
                  </a:cubicBezTo>
                  <a:lnTo>
                    <a:pt x="10032" y="4729"/>
                  </a:lnTo>
                  <a:cubicBezTo>
                    <a:pt x="9965" y="3563"/>
                    <a:pt x="9500" y="2499"/>
                    <a:pt x="8773" y="1681"/>
                  </a:cubicBezTo>
                  <a:lnTo>
                    <a:pt x="8046" y="2408"/>
                  </a:lnTo>
                  <a:cubicBezTo>
                    <a:pt x="7988" y="2463"/>
                    <a:pt x="7914" y="2490"/>
                    <a:pt x="7839" y="2490"/>
                  </a:cubicBezTo>
                  <a:cubicBezTo>
                    <a:pt x="7764" y="2490"/>
                    <a:pt x="7689" y="2463"/>
                    <a:pt x="7631" y="2408"/>
                  </a:cubicBezTo>
                  <a:cubicBezTo>
                    <a:pt x="7515" y="2292"/>
                    <a:pt x="7515" y="2102"/>
                    <a:pt x="7631" y="1986"/>
                  </a:cubicBezTo>
                  <a:lnTo>
                    <a:pt x="8358" y="1265"/>
                  </a:lnTo>
                  <a:cubicBezTo>
                    <a:pt x="7539" y="532"/>
                    <a:pt x="6476" y="68"/>
                    <a:pt x="5309" y="1"/>
                  </a:cubicBezTo>
                  <a:lnTo>
                    <a:pt x="5309" y="1107"/>
                  </a:lnTo>
                  <a:cubicBezTo>
                    <a:pt x="5309" y="1271"/>
                    <a:pt x="5181" y="1406"/>
                    <a:pt x="5016" y="1406"/>
                  </a:cubicBezTo>
                  <a:cubicBezTo>
                    <a:pt x="4851" y="1406"/>
                    <a:pt x="4723" y="1271"/>
                    <a:pt x="4723" y="1107"/>
                  </a:cubicBezTo>
                  <a:lnTo>
                    <a:pt x="4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lumMod val="1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2pPr>
            <a:lvl3pPr lvl="2"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3pPr>
            <a:lvl4pPr lvl="3"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4pPr>
            <a:lvl5pPr lvl="4"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5pPr>
            <a:lvl6pPr lvl="5"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6pPr>
            <a:lvl7pPr lvl="6"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7pPr>
            <a:lvl8pPr lvl="7"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8pPr>
            <a:lvl9pPr lvl="8"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15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63" r:id="rId8"/>
    <p:sldLayoutId id="2147483666" r:id="rId9"/>
    <p:sldLayoutId id="2147483667" r:id="rId10"/>
  </p:sldLayoutIdLst>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10" y="2294729"/>
            <a:ext cx="8344979" cy="1557519"/>
          </a:xfrm>
        </p:spPr>
        <p:txBody>
          <a:bodyPr/>
          <a:lstStyle/>
          <a:p>
            <a:pPr algn="ctr"/>
            <a:r>
              <a:rPr lang="en-IN" sz="2800" dirty="0">
                <a:latin typeface="Times New Roman" panose="02020603050405020304" pitchFamily="18" charset="0"/>
                <a:cs typeface="Times New Roman" panose="02020603050405020304" pitchFamily="18" charset="0"/>
              </a:rPr>
              <a:t>RAJARAMBAPU INSTITUTE OF TECHNOLOGY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RAJARAMNAGAR</a:t>
            </a:r>
            <a:endParaRPr lang="en-US" sz="2800" dirty="0">
              <a:latin typeface="Times New Roman" panose="02020603050405020304" pitchFamily="18" charset="0"/>
              <a:cs typeface="Times New Roman" panose="02020603050405020304" pitchFamily="18" charset="0"/>
            </a:endParaRPr>
          </a:p>
        </p:txBody>
      </p:sp>
      <p:sp>
        <p:nvSpPr>
          <p:cNvPr id="10" name="Round Diagonal Corner Rectangle 9"/>
          <p:cNvSpPr/>
          <p:nvPr/>
        </p:nvSpPr>
        <p:spPr>
          <a:xfrm>
            <a:off x="3012943" y="773770"/>
            <a:ext cx="3139892" cy="1336970"/>
          </a:xfrm>
          <a:prstGeom prst="round2Diag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 y="4626219"/>
            <a:ext cx="9144000" cy="50770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C14299C-009B-543E-A7FC-28649D7366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
        <p:nvSpPr>
          <p:cNvPr id="3" name="TextBox 2">
            <a:extLst>
              <a:ext uri="{FF2B5EF4-FFF2-40B4-BE49-F238E27FC236}">
                <a16:creationId xmlns:a16="http://schemas.microsoft.com/office/drawing/2014/main" id="{F3124E85-755D-52C4-697C-62C86EFF51F9}"/>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1</a:t>
            </a:r>
            <a:endParaRPr lang="en-IN" dirty="0">
              <a:solidFill>
                <a:schemeClr val="bg1"/>
              </a:solidFill>
            </a:endParaRPr>
          </a:p>
        </p:txBody>
      </p:sp>
    </p:spTree>
    <p:extLst>
      <p:ext uri="{BB962C8B-B14F-4D97-AF65-F5344CB8AC3E}">
        <p14:creationId xmlns:p14="http://schemas.microsoft.com/office/powerpoint/2010/main" val="558596535"/>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793" y="4637488"/>
            <a:ext cx="9144793" cy="506012"/>
          </a:xfrm>
          <a:prstGeom prst="rect">
            <a:avLst/>
          </a:prstGeom>
        </p:spPr>
      </p:pic>
      <p:pic>
        <p:nvPicPr>
          <p:cNvPr id="28" name="Picture 27">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pic>
        <p:nvPicPr>
          <p:cNvPr id="9" name="Picture 8">
            <a:extLst>
              <a:ext uri="{FF2B5EF4-FFF2-40B4-BE49-F238E27FC236}">
                <a16:creationId xmlns:a16="http://schemas.microsoft.com/office/drawing/2014/main" id="{58631879-E528-32A2-545C-FBA60EC2F2BF}"/>
              </a:ext>
            </a:extLst>
          </p:cNvPr>
          <p:cNvPicPr>
            <a:picLocks noChangeAspect="1"/>
          </p:cNvPicPr>
          <p:nvPr/>
        </p:nvPicPr>
        <p:blipFill>
          <a:blip r:embed="rId5"/>
          <a:stretch>
            <a:fillRect/>
          </a:stretch>
        </p:blipFill>
        <p:spPr>
          <a:xfrm>
            <a:off x="92107" y="541020"/>
            <a:ext cx="3717226" cy="4008120"/>
          </a:xfrm>
          <a:prstGeom prst="rect">
            <a:avLst/>
          </a:prstGeom>
        </p:spPr>
      </p:pic>
      <p:pic>
        <p:nvPicPr>
          <p:cNvPr id="11" name="Picture 10">
            <a:extLst>
              <a:ext uri="{FF2B5EF4-FFF2-40B4-BE49-F238E27FC236}">
                <a16:creationId xmlns:a16="http://schemas.microsoft.com/office/drawing/2014/main" id="{772AAB82-3522-3B52-BB20-854C03085D7D}"/>
              </a:ext>
            </a:extLst>
          </p:cNvPr>
          <p:cNvPicPr>
            <a:picLocks noChangeAspect="1"/>
          </p:cNvPicPr>
          <p:nvPr/>
        </p:nvPicPr>
        <p:blipFill>
          <a:blip r:embed="rId6"/>
          <a:stretch>
            <a:fillRect/>
          </a:stretch>
        </p:blipFill>
        <p:spPr>
          <a:xfrm>
            <a:off x="5314341" y="541020"/>
            <a:ext cx="3737552" cy="4008120"/>
          </a:xfrm>
          <a:prstGeom prst="rect">
            <a:avLst/>
          </a:prstGeom>
        </p:spPr>
      </p:pic>
      <p:sp>
        <p:nvSpPr>
          <p:cNvPr id="15" name="TextBox 14">
            <a:extLst>
              <a:ext uri="{FF2B5EF4-FFF2-40B4-BE49-F238E27FC236}">
                <a16:creationId xmlns:a16="http://schemas.microsoft.com/office/drawing/2014/main" id="{06E88F8C-1893-7A3A-5B5B-DCD56A2C2E70}"/>
              </a:ext>
            </a:extLst>
          </p:cNvPr>
          <p:cNvSpPr txBox="1"/>
          <p:nvPr/>
        </p:nvSpPr>
        <p:spPr>
          <a:xfrm>
            <a:off x="643270" y="119528"/>
            <a:ext cx="2628900" cy="307777"/>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Application Interface</a:t>
            </a:r>
          </a:p>
        </p:txBody>
      </p:sp>
      <p:sp>
        <p:nvSpPr>
          <p:cNvPr id="16" name="TextBox 15">
            <a:extLst>
              <a:ext uri="{FF2B5EF4-FFF2-40B4-BE49-F238E27FC236}">
                <a16:creationId xmlns:a16="http://schemas.microsoft.com/office/drawing/2014/main" id="{18DEAE24-818E-7487-B654-564B6FD92EF3}"/>
              </a:ext>
            </a:extLst>
          </p:cNvPr>
          <p:cNvSpPr txBox="1"/>
          <p:nvPr/>
        </p:nvSpPr>
        <p:spPr>
          <a:xfrm>
            <a:off x="5868667" y="136371"/>
            <a:ext cx="2628900" cy="307777"/>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Addition Operation</a:t>
            </a:r>
          </a:p>
        </p:txBody>
      </p:sp>
      <p:sp>
        <p:nvSpPr>
          <p:cNvPr id="17" name="TextBox 16">
            <a:extLst>
              <a:ext uri="{FF2B5EF4-FFF2-40B4-BE49-F238E27FC236}">
                <a16:creationId xmlns:a16="http://schemas.microsoft.com/office/drawing/2014/main" id="{49394810-19E9-287D-435C-98BC2F25F9ED}"/>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10</a:t>
            </a:r>
            <a:endParaRPr lang="en-IN" dirty="0">
              <a:solidFill>
                <a:schemeClr val="bg1"/>
              </a:solidFill>
            </a:endParaRPr>
          </a:p>
        </p:txBody>
      </p:sp>
    </p:spTree>
    <p:extLst>
      <p:ext uri="{BB962C8B-B14F-4D97-AF65-F5344CB8AC3E}">
        <p14:creationId xmlns:p14="http://schemas.microsoft.com/office/powerpoint/2010/main" val="69907480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793" y="4637488"/>
            <a:ext cx="9144793" cy="506012"/>
          </a:xfrm>
          <a:prstGeom prst="rect">
            <a:avLst/>
          </a:prstGeom>
        </p:spPr>
      </p:pic>
      <p:pic>
        <p:nvPicPr>
          <p:cNvPr id="28" name="Picture 27">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pic>
        <p:nvPicPr>
          <p:cNvPr id="5" name="Picture 4">
            <a:extLst>
              <a:ext uri="{FF2B5EF4-FFF2-40B4-BE49-F238E27FC236}">
                <a16:creationId xmlns:a16="http://schemas.microsoft.com/office/drawing/2014/main" id="{9F88EB5B-8721-B16F-8F99-2DD96620DEF1}"/>
              </a:ext>
            </a:extLst>
          </p:cNvPr>
          <p:cNvPicPr>
            <a:picLocks noChangeAspect="1"/>
          </p:cNvPicPr>
          <p:nvPr/>
        </p:nvPicPr>
        <p:blipFill>
          <a:blip r:embed="rId5"/>
          <a:stretch>
            <a:fillRect/>
          </a:stretch>
        </p:blipFill>
        <p:spPr>
          <a:xfrm>
            <a:off x="84486" y="481679"/>
            <a:ext cx="3752152" cy="4050601"/>
          </a:xfrm>
          <a:prstGeom prst="rect">
            <a:avLst/>
          </a:prstGeom>
        </p:spPr>
      </p:pic>
      <p:pic>
        <p:nvPicPr>
          <p:cNvPr id="6" name="Picture 5">
            <a:extLst>
              <a:ext uri="{FF2B5EF4-FFF2-40B4-BE49-F238E27FC236}">
                <a16:creationId xmlns:a16="http://schemas.microsoft.com/office/drawing/2014/main" id="{80F9F4FE-FBEC-BEF0-4BC2-C61CF124E745}"/>
              </a:ext>
            </a:extLst>
          </p:cNvPr>
          <p:cNvPicPr>
            <a:picLocks noChangeAspect="1"/>
          </p:cNvPicPr>
          <p:nvPr/>
        </p:nvPicPr>
        <p:blipFill>
          <a:blip r:embed="rId6"/>
          <a:stretch>
            <a:fillRect/>
          </a:stretch>
        </p:blipFill>
        <p:spPr>
          <a:xfrm>
            <a:off x="5342289" y="481678"/>
            <a:ext cx="3717225" cy="4050601"/>
          </a:xfrm>
          <a:prstGeom prst="rect">
            <a:avLst/>
          </a:prstGeom>
        </p:spPr>
      </p:pic>
      <p:sp>
        <p:nvSpPr>
          <p:cNvPr id="9" name="TextBox 8">
            <a:extLst>
              <a:ext uri="{FF2B5EF4-FFF2-40B4-BE49-F238E27FC236}">
                <a16:creationId xmlns:a16="http://schemas.microsoft.com/office/drawing/2014/main" id="{510A2C6D-569A-B5F1-56AB-C0A931FBE84C}"/>
              </a:ext>
            </a:extLst>
          </p:cNvPr>
          <p:cNvSpPr txBox="1"/>
          <p:nvPr/>
        </p:nvSpPr>
        <p:spPr>
          <a:xfrm>
            <a:off x="5868667" y="136371"/>
            <a:ext cx="2628900" cy="307777"/>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Multiplication Operation</a:t>
            </a:r>
          </a:p>
        </p:txBody>
      </p:sp>
      <p:sp>
        <p:nvSpPr>
          <p:cNvPr id="10" name="TextBox 9">
            <a:extLst>
              <a:ext uri="{FF2B5EF4-FFF2-40B4-BE49-F238E27FC236}">
                <a16:creationId xmlns:a16="http://schemas.microsoft.com/office/drawing/2014/main" id="{677A7CF5-A5CD-EE90-D6FE-A983F1DCED0D}"/>
              </a:ext>
            </a:extLst>
          </p:cNvPr>
          <p:cNvSpPr txBox="1"/>
          <p:nvPr/>
        </p:nvSpPr>
        <p:spPr>
          <a:xfrm>
            <a:off x="643270" y="121297"/>
            <a:ext cx="2628900" cy="307777"/>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Subtraction Operation</a:t>
            </a:r>
          </a:p>
        </p:txBody>
      </p:sp>
      <p:sp>
        <p:nvSpPr>
          <p:cNvPr id="11" name="TextBox 10">
            <a:extLst>
              <a:ext uri="{FF2B5EF4-FFF2-40B4-BE49-F238E27FC236}">
                <a16:creationId xmlns:a16="http://schemas.microsoft.com/office/drawing/2014/main" id="{7139DE42-9267-B1ED-ED29-679B95F43140}"/>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11</a:t>
            </a:r>
            <a:endParaRPr lang="en-IN" dirty="0">
              <a:solidFill>
                <a:schemeClr val="bg1"/>
              </a:solidFill>
            </a:endParaRPr>
          </a:p>
        </p:txBody>
      </p:sp>
    </p:spTree>
    <p:extLst>
      <p:ext uri="{BB962C8B-B14F-4D97-AF65-F5344CB8AC3E}">
        <p14:creationId xmlns:p14="http://schemas.microsoft.com/office/powerpoint/2010/main" val="147509316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793" y="4637488"/>
            <a:ext cx="9144793" cy="506012"/>
          </a:xfrm>
          <a:prstGeom prst="rect">
            <a:avLst/>
          </a:prstGeom>
        </p:spPr>
      </p:pic>
      <p:pic>
        <p:nvPicPr>
          <p:cNvPr id="28" name="Picture 27">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pic>
        <p:nvPicPr>
          <p:cNvPr id="8" name="Picture 7">
            <a:extLst>
              <a:ext uri="{FF2B5EF4-FFF2-40B4-BE49-F238E27FC236}">
                <a16:creationId xmlns:a16="http://schemas.microsoft.com/office/drawing/2014/main" id="{D89A0D5A-309E-A0F5-285C-9E1A5A9A2647}"/>
              </a:ext>
            </a:extLst>
          </p:cNvPr>
          <p:cNvPicPr>
            <a:picLocks noChangeAspect="1"/>
          </p:cNvPicPr>
          <p:nvPr/>
        </p:nvPicPr>
        <p:blipFill>
          <a:blip r:embed="rId5"/>
          <a:stretch>
            <a:fillRect/>
          </a:stretch>
        </p:blipFill>
        <p:spPr>
          <a:xfrm>
            <a:off x="2695527" y="428836"/>
            <a:ext cx="3752152" cy="4060177"/>
          </a:xfrm>
          <a:prstGeom prst="rect">
            <a:avLst/>
          </a:prstGeom>
        </p:spPr>
      </p:pic>
      <p:sp>
        <p:nvSpPr>
          <p:cNvPr id="4" name="TextBox 3">
            <a:extLst>
              <a:ext uri="{FF2B5EF4-FFF2-40B4-BE49-F238E27FC236}">
                <a16:creationId xmlns:a16="http://schemas.microsoft.com/office/drawing/2014/main" id="{E5B8B870-BB17-94C8-9B0A-7EB5D21D2625}"/>
              </a:ext>
            </a:extLst>
          </p:cNvPr>
          <p:cNvSpPr txBox="1"/>
          <p:nvPr/>
        </p:nvSpPr>
        <p:spPr>
          <a:xfrm>
            <a:off x="3257153" y="79149"/>
            <a:ext cx="2628900" cy="307777"/>
          </a:xfrm>
          <a:prstGeom prst="rect">
            <a:avLst/>
          </a:prstGeom>
          <a:no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Division Operation</a:t>
            </a:r>
          </a:p>
        </p:txBody>
      </p:sp>
      <p:sp>
        <p:nvSpPr>
          <p:cNvPr id="7" name="TextBox 6">
            <a:extLst>
              <a:ext uri="{FF2B5EF4-FFF2-40B4-BE49-F238E27FC236}">
                <a16:creationId xmlns:a16="http://schemas.microsoft.com/office/drawing/2014/main" id="{64AB5087-0E74-47D1-D662-41BADF26E628}"/>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12</a:t>
            </a:r>
            <a:endParaRPr lang="en-IN" dirty="0">
              <a:solidFill>
                <a:schemeClr val="bg1"/>
              </a:solidFill>
            </a:endParaRPr>
          </a:p>
        </p:txBody>
      </p:sp>
    </p:spTree>
    <p:extLst>
      <p:ext uri="{BB962C8B-B14F-4D97-AF65-F5344CB8AC3E}">
        <p14:creationId xmlns:p14="http://schemas.microsoft.com/office/powerpoint/2010/main" val="347199265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17" name="Google Shape;1404;p46"/>
          <p:cNvGrpSpPr/>
          <p:nvPr/>
        </p:nvGrpSpPr>
        <p:grpSpPr>
          <a:xfrm>
            <a:off x="0" y="314749"/>
            <a:ext cx="3773423" cy="882248"/>
            <a:chOff x="4411970" y="2233974"/>
            <a:chExt cx="763574" cy="189068"/>
          </a:xfrm>
        </p:grpSpPr>
        <p:sp>
          <p:nvSpPr>
            <p:cNvPr id="18"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9"/>
          <p:cNvSpPr txBox="1">
            <a:spLocks noGrp="1"/>
          </p:cNvSpPr>
          <p:nvPr>
            <p:ph type="title"/>
          </p:nvPr>
        </p:nvSpPr>
        <p:spPr>
          <a:xfrm>
            <a:off x="1286540" y="513406"/>
            <a:ext cx="1962627" cy="572700"/>
          </a:xfrm>
          <a:prstGeom prst="rect">
            <a:avLst/>
          </a:prstGeom>
        </p:spPr>
        <p:txBody>
          <a:bodyPr spcFirstLastPara="1" wrap="square" lIns="91425" tIns="91425" rIns="91425" bIns="91425" anchor="t" anchorCtr="0">
            <a:noAutofit/>
          </a:bodyPr>
          <a:lstStyle/>
          <a:p>
            <a:pPr lvl="0"/>
            <a:r>
              <a:rPr lang="en-US" sz="2000" dirty="0">
                <a:latin typeface="Times New Roman" panose="02020603050405020304" pitchFamily="18" charset="0"/>
                <a:cs typeface="Times New Roman" panose="02020603050405020304" pitchFamily="18" charset="0"/>
              </a:rPr>
              <a:t>CONCLUSION</a:t>
            </a:r>
            <a:r>
              <a:rPr lang="en-US" sz="2800" dirty="0"/>
              <a:t> </a:t>
            </a:r>
            <a:endParaRPr sz="2800" dirty="0"/>
          </a:p>
        </p:txBody>
      </p:sp>
      <p:pic>
        <p:nvPicPr>
          <p:cNvPr id="12" name="Picture 11"/>
          <p:cNvPicPr>
            <a:picLocks noChangeAspect="1"/>
          </p:cNvPicPr>
          <p:nvPr/>
        </p:nvPicPr>
        <p:blipFill>
          <a:blip r:embed="rId3"/>
          <a:stretch>
            <a:fillRect/>
          </a:stretch>
        </p:blipFill>
        <p:spPr>
          <a:xfrm>
            <a:off x="-793" y="4637488"/>
            <a:ext cx="9144793" cy="506012"/>
          </a:xfrm>
          <a:prstGeom prst="rect">
            <a:avLst/>
          </a:prstGeom>
        </p:spPr>
      </p:pic>
      <p:pic>
        <p:nvPicPr>
          <p:cNvPr id="13" name="Picture 12">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
        <p:nvSpPr>
          <p:cNvPr id="2" name="Subtitle 1"/>
          <p:cNvSpPr>
            <a:spLocks noGrp="1"/>
          </p:cNvSpPr>
          <p:nvPr>
            <p:ph type="subTitle" idx="1"/>
          </p:nvPr>
        </p:nvSpPr>
        <p:spPr>
          <a:xfrm>
            <a:off x="1286540" y="1095683"/>
            <a:ext cx="6245878" cy="2224116"/>
          </a:xfrm>
        </p:spPr>
        <p:txBody>
          <a:bodyPr/>
          <a:lstStyle/>
          <a:p>
            <a:pPr marL="139700" indent="0" algn="just">
              <a:lnSpc>
                <a:spcPct val="150000"/>
              </a:lnSpc>
              <a:buNone/>
            </a:pPr>
            <a:r>
              <a:rPr lang="en-US" sz="1400" dirty="0">
                <a:latin typeface="Times New Roman" panose="02020603050405020304" pitchFamily="18" charset="0"/>
                <a:cs typeface="Times New Roman" panose="02020603050405020304" pitchFamily="18" charset="0"/>
              </a:rPr>
              <a:t>In conclusion, the development of a basic calculator app for Android aims to provide a simple yet effective tool for performing standard arithmetic operations such as addition, subtraction, multiplication, and division. The project focuses on creating an intuitive and user-friendly interface, ensuring that buttons are clear and the display is easy to read while maintaining accurate calculations and stable performance. By utilizing Android Studio, developers will gain practical experience in Android app development, enhance their problem-solving skills, and optimize the app for smooth performance and responsiveness. The project leverages Java/Kotlin for coding and ensures all necessary SDK tools are in place for a successful build and deployment process.</a:t>
            </a:r>
            <a:endParaRPr lang="en-US" sz="1400" dirty="0">
              <a:latin typeface="Times New Roman" panose="02020603050405020304" pitchFamily="18" charset="0"/>
              <a:ea typeface="Inter Tight" panose="020B0604020202020204" charset="0"/>
              <a:cs typeface="Times New Roman" panose="02020603050405020304" pitchFamily="18" charset="0"/>
            </a:endParaRPr>
          </a:p>
        </p:txBody>
      </p:sp>
      <p:sp>
        <p:nvSpPr>
          <p:cNvPr id="14" name="Google Shape;1066;p41"/>
          <p:cNvSpPr/>
          <p:nvPr/>
        </p:nvSpPr>
        <p:spPr>
          <a:xfrm>
            <a:off x="7731741" y="3153749"/>
            <a:ext cx="1024527" cy="988595"/>
          </a:xfrm>
          <a:custGeom>
            <a:avLst/>
            <a:gdLst/>
            <a:ahLst/>
            <a:cxnLst/>
            <a:rect l="l" t="t" r="r" b="b"/>
            <a:pathLst>
              <a:path w="10668" h="16209" extrusionOk="0">
                <a:moveTo>
                  <a:pt x="5334" y="0"/>
                </a:moveTo>
                <a:cubicBezTo>
                  <a:pt x="2383" y="0"/>
                  <a:pt x="0" y="2377"/>
                  <a:pt x="0" y="5328"/>
                </a:cubicBezTo>
                <a:lnTo>
                  <a:pt x="0" y="10875"/>
                </a:lnTo>
                <a:cubicBezTo>
                  <a:pt x="0" y="13826"/>
                  <a:pt x="2383" y="16209"/>
                  <a:pt x="5334" y="16209"/>
                </a:cubicBezTo>
                <a:cubicBezTo>
                  <a:pt x="8285" y="16209"/>
                  <a:pt x="10667" y="13826"/>
                  <a:pt x="10667" y="10875"/>
                </a:cubicBezTo>
                <a:lnTo>
                  <a:pt x="10667" y="5328"/>
                </a:lnTo>
                <a:cubicBezTo>
                  <a:pt x="10667" y="2377"/>
                  <a:pt x="8285" y="0"/>
                  <a:pt x="5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86;p39"/>
          <p:cNvGrpSpPr/>
          <p:nvPr/>
        </p:nvGrpSpPr>
        <p:grpSpPr>
          <a:xfrm>
            <a:off x="8015165" y="3460436"/>
            <a:ext cx="457677" cy="375219"/>
            <a:chOff x="-1342440" y="-671550"/>
            <a:chExt cx="512286" cy="419990"/>
          </a:xfrm>
        </p:grpSpPr>
        <p:sp>
          <p:nvSpPr>
            <p:cNvPr id="16" name="Google Shape;887;p39"/>
            <p:cNvSpPr/>
            <p:nvPr/>
          </p:nvSpPr>
          <p:spPr>
            <a:xfrm>
              <a:off x="-1342440" y="-521752"/>
              <a:ext cx="151108" cy="240332"/>
            </a:xfrm>
            <a:custGeom>
              <a:avLst/>
              <a:gdLst/>
              <a:ahLst/>
              <a:cxnLst/>
              <a:rect l="l" t="t" r="r" b="b"/>
              <a:pathLst>
                <a:path w="3001" h="4773" extrusionOk="0">
                  <a:moveTo>
                    <a:pt x="2109" y="2982"/>
                  </a:moveTo>
                  <a:cubicBezTo>
                    <a:pt x="2274" y="2982"/>
                    <a:pt x="2408" y="3116"/>
                    <a:pt x="2408" y="3281"/>
                  </a:cubicBezTo>
                  <a:cubicBezTo>
                    <a:pt x="2408" y="3446"/>
                    <a:pt x="2274" y="3581"/>
                    <a:pt x="2109" y="3581"/>
                  </a:cubicBezTo>
                  <a:cubicBezTo>
                    <a:pt x="1944" y="3581"/>
                    <a:pt x="1809" y="3446"/>
                    <a:pt x="1809" y="3281"/>
                  </a:cubicBezTo>
                  <a:cubicBezTo>
                    <a:pt x="1809" y="3116"/>
                    <a:pt x="1944" y="2982"/>
                    <a:pt x="2109" y="2982"/>
                  </a:cubicBezTo>
                  <a:close/>
                  <a:moveTo>
                    <a:pt x="300" y="1"/>
                  </a:moveTo>
                  <a:cubicBezTo>
                    <a:pt x="135" y="1"/>
                    <a:pt x="1" y="135"/>
                    <a:pt x="1" y="300"/>
                  </a:cubicBezTo>
                  <a:lnTo>
                    <a:pt x="1" y="4473"/>
                  </a:lnTo>
                  <a:cubicBezTo>
                    <a:pt x="1" y="4638"/>
                    <a:pt x="135" y="4772"/>
                    <a:pt x="300" y="4772"/>
                  </a:cubicBezTo>
                  <a:lnTo>
                    <a:pt x="3001" y="4772"/>
                  </a:lnTo>
                  <a:lnTo>
                    <a:pt x="3001"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8;p39"/>
            <p:cNvSpPr/>
            <p:nvPr/>
          </p:nvSpPr>
          <p:spPr>
            <a:xfrm>
              <a:off x="-1161222" y="-671550"/>
              <a:ext cx="331068" cy="419990"/>
            </a:xfrm>
            <a:custGeom>
              <a:avLst/>
              <a:gdLst/>
              <a:ahLst/>
              <a:cxnLst/>
              <a:rect l="l" t="t" r="r" b="b"/>
              <a:pathLst>
                <a:path w="6575" h="8341" extrusionOk="0">
                  <a:moveTo>
                    <a:pt x="2682" y="0"/>
                  </a:moveTo>
                  <a:cubicBezTo>
                    <a:pt x="2517" y="0"/>
                    <a:pt x="2383" y="135"/>
                    <a:pt x="2383" y="294"/>
                  </a:cubicBezTo>
                  <a:cubicBezTo>
                    <a:pt x="2383" y="1131"/>
                    <a:pt x="2206" y="1839"/>
                    <a:pt x="1619" y="2511"/>
                  </a:cubicBezTo>
                  <a:cubicBezTo>
                    <a:pt x="1357" y="2805"/>
                    <a:pt x="966" y="2976"/>
                    <a:pt x="550" y="2976"/>
                  </a:cubicBezTo>
                  <a:lnTo>
                    <a:pt x="0" y="2976"/>
                  </a:lnTo>
                  <a:lnTo>
                    <a:pt x="0" y="7747"/>
                  </a:lnTo>
                  <a:cubicBezTo>
                    <a:pt x="349" y="7747"/>
                    <a:pt x="654" y="7771"/>
                    <a:pt x="1027" y="7875"/>
                  </a:cubicBezTo>
                  <a:lnTo>
                    <a:pt x="2065" y="8162"/>
                  </a:lnTo>
                  <a:cubicBezTo>
                    <a:pt x="2655" y="8325"/>
                    <a:pt x="3095" y="8341"/>
                    <a:pt x="3642" y="8341"/>
                  </a:cubicBezTo>
                  <a:cubicBezTo>
                    <a:pt x="3775" y="8341"/>
                    <a:pt x="3914" y="8340"/>
                    <a:pt x="4063" y="8340"/>
                  </a:cubicBezTo>
                  <a:lnTo>
                    <a:pt x="4937" y="8340"/>
                  </a:lnTo>
                  <a:cubicBezTo>
                    <a:pt x="5187" y="8340"/>
                    <a:pt x="5383" y="8138"/>
                    <a:pt x="5383" y="7894"/>
                  </a:cubicBezTo>
                  <a:cubicBezTo>
                    <a:pt x="5383" y="7649"/>
                    <a:pt x="5187" y="7448"/>
                    <a:pt x="4937" y="7448"/>
                  </a:cubicBezTo>
                  <a:lnTo>
                    <a:pt x="4472" y="7448"/>
                  </a:lnTo>
                  <a:cubicBezTo>
                    <a:pt x="4320" y="7448"/>
                    <a:pt x="4191" y="7326"/>
                    <a:pt x="4191" y="7167"/>
                  </a:cubicBezTo>
                  <a:lnTo>
                    <a:pt x="4191" y="7130"/>
                  </a:lnTo>
                  <a:cubicBezTo>
                    <a:pt x="4191" y="6977"/>
                    <a:pt x="4320" y="6849"/>
                    <a:pt x="4472" y="6849"/>
                  </a:cubicBezTo>
                  <a:lnTo>
                    <a:pt x="5535" y="6849"/>
                  </a:lnTo>
                  <a:cubicBezTo>
                    <a:pt x="5780" y="6849"/>
                    <a:pt x="5981" y="6653"/>
                    <a:pt x="5981" y="6403"/>
                  </a:cubicBezTo>
                  <a:cubicBezTo>
                    <a:pt x="5981" y="6159"/>
                    <a:pt x="5780" y="5957"/>
                    <a:pt x="5535" y="5957"/>
                  </a:cubicBezTo>
                  <a:lnTo>
                    <a:pt x="4472" y="5957"/>
                  </a:lnTo>
                  <a:cubicBezTo>
                    <a:pt x="4320" y="5957"/>
                    <a:pt x="4191" y="5835"/>
                    <a:pt x="4191" y="5676"/>
                  </a:cubicBezTo>
                  <a:lnTo>
                    <a:pt x="4191" y="5639"/>
                  </a:lnTo>
                  <a:cubicBezTo>
                    <a:pt x="4191" y="5487"/>
                    <a:pt x="4320" y="5358"/>
                    <a:pt x="4472" y="5358"/>
                  </a:cubicBezTo>
                  <a:lnTo>
                    <a:pt x="6128" y="5358"/>
                  </a:lnTo>
                  <a:cubicBezTo>
                    <a:pt x="6379" y="5358"/>
                    <a:pt x="6574" y="5163"/>
                    <a:pt x="6574" y="4912"/>
                  </a:cubicBezTo>
                  <a:cubicBezTo>
                    <a:pt x="6574" y="4668"/>
                    <a:pt x="6379" y="4466"/>
                    <a:pt x="6128" y="4466"/>
                  </a:cubicBezTo>
                  <a:lnTo>
                    <a:pt x="4472" y="4466"/>
                  </a:lnTo>
                  <a:cubicBezTo>
                    <a:pt x="4320" y="4466"/>
                    <a:pt x="4191" y="4344"/>
                    <a:pt x="4191" y="4191"/>
                  </a:cubicBezTo>
                  <a:cubicBezTo>
                    <a:pt x="4191" y="4014"/>
                    <a:pt x="4332" y="3874"/>
                    <a:pt x="4509" y="3874"/>
                  </a:cubicBezTo>
                  <a:lnTo>
                    <a:pt x="6128" y="3874"/>
                  </a:lnTo>
                  <a:cubicBezTo>
                    <a:pt x="6379" y="3874"/>
                    <a:pt x="6574" y="3672"/>
                    <a:pt x="6574" y="3428"/>
                  </a:cubicBezTo>
                  <a:cubicBezTo>
                    <a:pt x="6574" y="3177"/>
                    <a:pt x="6379" y="2976"/>
                    <a:pt x="6128" y="2976"/>
                  </a:cubicBezTo>
                  <a:lnTo>
                    <a:pt x="3574" y="2976"/>
                  </a:lnTo>
                  <a:lnTo>
                    <a:pt x="3574" y="892"/>
                  </a:lnTo>
                  <a:cubicBezTo>
                    <a:pt x="3574" y="397"/>
                    <a:pt x="3177" y="0"/>
                    <a:pt x="268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255018FB-DBE3-6F30-6792-45124D6889BA}"/>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13</a:t>
            </a:r>
            <a:endParaRPr lang="en-IN" dirty="0">
              <a:solidFill>
                <a:schemeClr val="bg1"/>
              </a:solidFill>
            </a:endParaRPr>
          </a:p>
        </p:txBody>
      </p:sp>
    </p:spTree>
    <p:extLst>
      <p:ext uri="{BB962C8B-B14F-4D97-AF65-F5344CB8AC3E}">
        <p14:creationId xmlns:p14="http://schemas.microsoft.com/office/powerpoint/2010/main" val="413829409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17" name="Google Shape;1404;p46"/>
          <p:cNvGrpSpPr/>
          <p:nvPr/>
        </p:nvGrpSpPr>
        <p:grpSpPr>
          <a:xfrm>
            <a:off x="0" y="314749"/>
            <a:ext cx="3773423" cy="882248"/>
            <a:chOff x="4411970" y="2233974"/>
            <a:chExt cx="763574" cy="189068"/>
          </a:xfrm>
        </p:grpSpPr>
        <p:sp>
          <p:nvSpPr>
            <p:cNvPr id="18"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9"/>
          <p:cNvSpPr txBox="1">
            <a:spLocks noGrp="1"/>
          </p:cNvSpPr>
          <p:nvPr>
            <p:ph type="title"/>
          </p:nvPr>
        </p:nvSpPr>
        <p:spPr>
          <a:xfrm>
            <a:off x="1286540" y="513406"/>
            <a:ext cx="2340580" cy="572700"/>
          </a:xfrm>
          <a:prstGeom prst="rect">
            <a:avLst/>
          </a:prstGeom>
        </p:spPr>
        <p:txBody>
          <a:bodyPr spcFirstLastPara="1" wrap="square" lIns="91425" tIns="91425" rIns="91425" bIns="91425" anchor="t" anchorCtr="0">
            <a:noAutofit/>
          </a:bodyPr>
          <a:lstStyle/>
          <a:p>
            <a:pPr lvl="0"/>
            <a:r>
              <a:rPr lang="en-US" sz="2000" dirty="0">
                <a:latin typeface="Times New Roman" panose="02020603050405020304" pitchFamily="18" charset="0"/>
                <a:cs typeface="Times New Roman" panose="02020603050405020304" pitchFamily="18" charset="0"/>
              </a:rPr>
              <a:t>FUTURE SCOPE</a:t>
            </a:r>
            <a:r>
              <a:rPr lang="en-US" sz="2800" dirty="0"/>
              <a:t> </a:t>
            </a:r>
            <a:endParaRPr sz="2800" dirty="0"/>
          </a:p>
        </p:txBody>
      </p:sp>
      <p:pic>
        <p:nvPicPr>
          <p:cNvPr id="12" name="Picture 11"/>
          <p:cNvPicPr>
            <a:picLocks noChangeAspect="1"/>
          </p:cNvPicPr>
          <p:nvPr/>
        </p:nvPicPr>
        <p:blipFill>
          <a:blip r:embed="rId3"/>
          <a:stretch>
            <a:fillRect/>
          </a:stretch>
        </p:blipFill>
        <p:spPr>
          <a:xfrm>
            <a:off x="-793" y="4637488"/>
            <a:ext cx="9144793" cy="506012"/>
          </a:xfrm>
          <a:prstGeom prst="rect">
            <a:avLst/>
          </a:prstGeom>
        </p:spPr>
      </p:pic>
      <p:pic>
        <p:nvPicPr>
          <p:cNvPr id="13" name="Picture 12">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
        <p:nvSpPr>
          <p:cNvPr id="3" name="Rectangle 1">
            <a:extLst>
              <a:ext uri="{FF2B5EF4-FFF2-40B4-BE49-F238E27FC236}">
                <a16:creationId xmlns:a16="http://schemas.microsoft.com/office/drawing/2014/main" id="{12F39716-BF54-196B-72A1-6C73A88B3BB1}"/>
              </a:ext>
            </a:extLst>
          </p:cNvPr>
          <p:cNvSpPr>
            <a:spLocks noGrp="1" noChangeArrowheads="1"/>
          </p:cNvSpPr>
          <p:nvPr>
            <p:ph type="subTitle" idx="1"/>
          </p:nvPr>
        </p:nvSpPr>
        <p:spPr bwMode="auto">
          <a:xfrm>
            <a:off x="1346637" y="1427498"/>
            <a:ext cx="644586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Advanced Functionalities: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Add scientific operations and features like square roots and exponentiation.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User Interface Improvements: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Implement customizable themes and enhance accessibility features.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Integration and Expansion:</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Introduce cloud synchronization and support for multiple languages.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Performance Enhancements: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Optimize algorithms and improve battery and resource management.</a:t>
            </a:r>
          </a:p>
        </p:txBody>
      </p:sp>
      <p:sp>
        <p:nvSpPr>
          <p:cNvPr id="4" name="TextBox 3">
            <a:extLst>
              <a:ext uri="{FF2B5EF4-FFF2-40B4-BE49-F238E27FC236}">
                <a16:creationId xmlns:a16="http://schemas.microsoft.com/office/drawing/2014/main" id="{33A3E780-BCC6-EC63-B3F1-26D1DF626B30}"/>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14</a:t>
            </a:r>
            <a:endParaRPr lang="en-IN" dirty="0">
              <a:solidFill>
                <a:schemeClr val="bg1"/>
              </a:solidFill>
            </a:endParaRPr>
          </a:p>
        </p:txBody>
      </p:sp>
    </p:spTree>
    <p:extLst>
      <p:ext uri="{BB962C8B-B14F-4D97-AF65-F5344CB8AC3E}">
        <p14:creationId xmlns:p14="http://schemas.microsoft.com/office/powerpoint/2010/main" val="3388846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5785" y="1660566"/>
            <a:ext cx="4488997" cy="572700"/>
          </a:xfrm>
        </p:spPr>
        <p:txBody>
          <a:bodyPr/>
          <a:lstStyle/>
          <a:p>
            <a:pPr algn="ctr"/>
            <a:r>
              <a:rPr lang="en" sz="7200" dirty="0">
                <a:latin typeface="Times New Roman" panose="02020603050405020304" pitchFamily="18" charset="0"/>
                <a:cs typeface="Times New Roman" panose="02020603050405020304" pitchFamily="18" charset="0"/>
              </a:rPr>
              <a:t>Thanks!</a:t>
            </a:r>
            <a:endParaRPr lang="en-US" sz="7200" dirty="0">
              <a:latin typeface="Times New Roman" panose="02020603050405020304" pitchFamily="18" charset="0"/>
              <a:cs typeface="Times New Roman" panose="02020603050405020304" pitchFamily="18" charset="0"/>
            </a:endParaRPr>
          </a:p>
        </p:txBody>
      </p:sp>
      <p:sp>
        <p:nvSpPr>
          <p:cNvPr id="12" name="Google Shape;473;p37"/>
          <p:cNvSpPr/>
          <p:nvPr/>
        </p:nvSpPr>
        <p:spPr>
          <a:xfrm rot="-390018">
            <a:off x="6026888" y="694392"/>
            <a:ext cx="1293283" cy="1216809"/>
          </a:xfrm>
          <a:custGeom>
            <a:avLst/>
            <a:gdLst/>
            <a:ahLst/>
            <a:cxnLst/>
            <a:rect l="l" t="t" r="r" b="b"/>
            <a:pathLst>
              <a:path w="14774" h="13900" extrusionOk="0">
                <a:moveTo>
                  <a:pt x="7387" y="0"/>
                </a:moveTo>
                <a:cubicBezTo>
                  <a:pt x="6541" y="0"/>
                  <a:pt x="5695" y="437"/>
                  <a:pt x="5053" y="1311"/>
                </a:cubicBezTo>
                <a:cubicBezTo>
                  <a:pt x="4855" y="1281"/>
                  <a:pt x="4663" y="1267"/>
                  <a:pt x="4476" y="1267"/>
                </a:cubicBezTo>
                <a:cubicBezTo>
                  <a:pt x="2646" y="1267"/>
                  <a:pt x="1454" y="2669"/>
                  <a:pt x="1748" y="4616"/>
                </a:cubicBezTo>
                <a:cubicBezTo>
                  <a:pt x="1" y="5899"/>
                  <a:pt x="1" y="8001"/>
                  <a:pt x="1748" y="9284"/>
                </a:cubicBezTo>
                <a:cubicBezTo>
                  <a:pt x="1454" y="11235"/>
                  <a:pt x="2645" y="12633"/>
                  <a:pt x="4475" y="12633"/>
                </a:cubicBezTo>
                <a:cubicBezTo>
                  <a:pt x="4661" y="12633"/>
                  <a:pt x="4855" y="12619"/>
                  <a:pt x="5053" y="12589"/>
                </a:cubicBezTo>
                <a:cubicBezTo>
                  <a:pt x="5695" y="13463"/>
                  <a:pt x="6540" y="13899"/>
                  <a:pt x="7385" y="13899"/>
                </a:cubicBezTo>
                <a:cubicBezTo>
                  <a:pt x="8230" y="13899"/>
                  <a:pt x="9077" y="13463"/>
                  <a:pt x="9721" y="12589"/>
                </a:cubicBezTo>
                <a:cubicBezTo>
                  <a:pt x="9919" y="12619"/>
                  <a:pt x="10112" y="12633"/>
                  <a:pt x="10298" y="12633"/>
                </a:cubicBezTo>
                <a:cubicBezTo>
                  <a:pt x="12125" y="12633"/>
                  <a:pt x="13320" y="11235"/>
                  <a:pt x="13026" y="9284"/>
                </a:cubicBezTo>
                <a:cubicBezTo>
                  <a:pt x="14774" y="8001"/>
                  <a:pt x="14774" y="5905"/>
                  <a:pt x="13026" y="4616"/>
                </a:cubicBezTo>
                <a:cubicBezTo>
                  <a:pt x="13320" y="2669"/>
                  <a:pt x="12124" y="1267"/>
                  <a:pt x="10297" y="1267"/>
                </a:cubicBezTo>
                <a:cubicBezTo>
                  <a:pt x="10111" y="1267"/>
                  <a:pt x="9919" y="1281"/>
                  <a:pt x="9721" y="1311"/>
                </a:cubicBezTo>
                <a:cubicBezTo>
                  <a:pt x="9080" y="437"/>
                  <a:pt x="8233" y="0"/>
                  <a:pt x="7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474;p37"/>
          <p:cNvGrpSpPr/>
          <p:nvPr/>
        </p:nvGrpSpPr>
        <p:grpSpPr>
          <a:xfrm>
            <a:off x="6420155" y="1050026"/>
            <a:ext cx="506748" cy="505539"/>
            <a:chOff x="9056509" y="1728854"/>
            <a:chExt cx="506748" cy="505539"/>
          </a:xfrm>
        </p:grpSpPr>
        <p:sp>
          <p:nvSpPr>
            <p:cNvPr id="15" name="Google Shape;475;p37"/>
            <p:cNvSpPr/>
            <p:nvPr/>
          </p:nvSpPr>
          <p:spPr>
            <a:xfrm>
              <a:off x="9056509" y="1906095"/>
              <a:ext cx="332326" cy="328298"/>
            </a:xfrm>
            <a:custGeom>
              <a:avLst/>
              <a:gdLst/>
              <a:ahLst/>
              <a:cxnLst/>
              <a:rect l="l" t="t" r="r" b="b"/>
              <a:pathLst>
                <a:path w="6600" h="6520" extrusionOk="0">
                  <a:moveTo>
                    <a:pt x="6251" y="1"/>
                  </a:moveTo>
                  <a:cubicBezTo>
                    <a:pt x="6219" y="1"/>
                    <a:pt x="6186" y="6"/>
                    <a:pt x="6153" y="17"/>
                  </a:cubicBezTo>
                  <a:lnTo>
                    <a:pt x="868" y="1869"/>
                  </a:lnTo>
                  <a:cubicBezTo>
                    <a:pt x="636" y="1948"/>
                    <a:pt x="606" y="2272"/>
                    <a:pt x="820" y="2400"/>
                  </a:cubicBezTo>
                  <a:lnTo>
                    <a:pt x="1785" y="2968"/>
                  </a:lnTo>
                  <a:lnTo>
                    <a:pt x="111" y="4636"/>
                  </a:lnTo>
                  <a:cubicBezTo>
                    <a:pt x="1" y="4752"/>
                    <a:pt x="1" y="4942"/>
                    <a:pt x="111" y="5052"/>
                  </a:cubicBezTo>
                  <a:lnTo>
                    <a:pt x="1492" y="6432"/>
                  </a:lnTo>
                  <a:cubicBezTo>
                    <a:pt x="1550" y="6490"/>
                    <a:pt x="1624" y="6519"/>
                    <a:pt x="1699" y="6519"/>
                  </a:cubicBezTo>
                  <a:cubicBezTo>
                    <a:pt x="1774" y="6519"/>
                    <a:pt x="1849" y="6490"/>
                    <a:pt x="1907" y="6432"/>
                  </a:cubicBezTo>
                  <a:lnTo>
                    <a:pt x="3575" y="4765"/>
                  </a:lnTo>
                  <a:lnTo>
                    <a:pt x="4149" y="5730"/>
                  </a:lnTo>
                  <a:cubicBezTo>
                    <a:pt x="4207" y="5827"/>
                    <a:pt x="4304" y="5873"/>
                    <a:pt x="4401" y="5873"/>
                  </a:cubicBezTo>
                  <a:cubicBezTo>
                    <a:pt x="4518" y="5873"/>
                    <a:pt x="4634" y="5805"/>
                    <a:pt x="4681" y="5675"/>
                  </a:cubicBezTo>
                  <a:lnTo>
                    <a:pt x="6526" y="390"/>
                  </a:lnTo>
                  <a:lnTo>
                    <a:pt x="6532" y="390"/>
                  </a:lnTo>
                  <a:cubicBezTo>
                    <a:pt x="6600" y="191"/>
                    <a:pt x="6443" y="1"/>
                    <a:pt x="6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6;p37"/>
            <p:cNvSpPr/>
            <p:nvPr/>
          </p:nvSpPr>
          <p:spPr>
            <a:xfrm>
              <a:off x="9367838" y="1728854"/>
              <a:ext cx="29909" cy="88318"/>
            </a:xfrm>
            <a:custGeom>
              <a:avLst/>
              <a:gdLst/>
              <a:ahLst/>
              <a:cxnLst/>
              <a:rect l="l" t="t" r="r" b="b"/>
              <a:pathLst>
                <a:path w="594" h="1754" extrusionOk="0">
                  <a:moveTo>
                    <a:pt x="300" y="0"/>
                  </a:moveTo>
                  <a:cubicBezTo>
                    <a:pt x="135" y="0"/>
                    <a:pt x="1" y="135"/>
                    <a:pt x="1" y="293"/>
                  </a:cubicBezTo>
                  <a:lnTo>
                    <a:pt x="1" y="1460"/>
                  </a:lnTo>
                  <a:cubicBezTo>
                    <a:pt x="1" y="1619"/>
                    <a:pt x="135" y="1754"/>
                    <a:pt x="300" y="1754"/>
                  </a:cubicBezTo>
                  <a:cubicBezTo>
                    <a:pt x="459" y="1754"/>
                    <a:pt x="593" y="1619"/>
                    <a:pt x="593" y="1460"/>
                  </a:cubicBezTo>
                  <a:lnTo>
                    <a:pt x="593" y="293"/>
                  </a:lnTo>
                  <a:cubicBezTo>
                    <a:pt x="593" y="135"/>
                    <a:pt x="459"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7;p37"/>
            <p:cNvSpPr/>
            <p:nvPr/>
          </p:nvSpPr>
          <p:spPr>
            <a:xfrm>
              <a:off x="9475190" y="1894665"/>
              <a:ext cx="88067" cy="29557"/>
            </a:xfrm>
            <a:custGeom>
              <a:avLst/>
              <a:gdLst/>
              <a:ahLst/>
              <a:cxnLst/>
              <a:rect l="l" t="t" r="r" b="b"/>
              <a:pathLst>
                <a:path w="1749" h="587" extrusionOk="0">
                  <a:moveTo>
                    <a:pt x="294" y="0"/>
                  </a:moveTo>
                  <a:cubicBezTo>
                    <a:pt x="129" y="0"/>
                    <a:pt x="1" y="128"/>
                    <a:pt x="1" y="293"/>
                  </a:cubicBezTo>
                  <a:cubicBezTo>
                    <a:pt x="1" y="458"/>
                    <a:pt x="129" y="587"/>
                    <a:pt x="294" y="587"/>
                  </a:cubicBezTo>
                  <a:lnTo>
                    <a:pt x="1455" y="587"/>
                  </a:lnTo>
                  <a:cubicBezTo>
                    <a:pt x="1620" y="587"/>
                    <a:pt x="1748" y="458"/>
                    <a:pt x="1748" y="293"/>
                  </a:cubicBezTo>
                  <a:cubicBezTo>
                    <a:pt x="1748" y="128"/>
                    <a:pt x="1620" y="0"/>
                    <a:pt x="1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8;p37"/>
            <p:cNvSpPr/>
            <p:nvPr/>
          </p:nvSpPr>
          <p:spPr>
            <a:xfrm>
              <a:off x="9244475" y="1779206"/>
              <a:ext cx="74220" cy="71249"/>
            </a:xfrm>
            <a:custGeom>
              <a:avLst/>
              <a:gdLst/>
              <a:ahLst/>
              <a:cxnLst/>
              <a:rect l="l" t="t" r="r" b="b"/>
              <a:pathLst>
                <a:path w="1474" h="1415" extrusionOk="0">
                  <a:moveTo>
                    <a:pt x="327" y="1"/>
                  </a:moveTo>
                  <a:cubicBezTo>
                    <a:pt x="251" y="1"/>
                    <a:pt x="175" y="30"/>
                    <a:pt x="117" y="88"/>
                  </a:cubicBezTo>
                  <a:cubicBezTo>
                    <a:pt x="1" y="204"/>
                    <a:pt x="1" y="387"/>
                    <a:pt x="117" y="503"/>
                  </a:cubicBezTo>
                  <a:lnTo>
                    <a:pt x="942" y="1328"/>
                  </a:lnTo>
                  <a:cubicBezTo>
                    <a:pt x="997" y="1386"/>
                    <a:pt x="1071" y="1415"/>
                    <a:pt x="1147" y="1415"/>
                  </a:cubicBezTo>
                  <a:cubicBezTo>
                    <a:pt x="1223" y="1415"/>
                    <a:pt x="1299" y="1386"/>
                    <a:pt x="1357" y="1328"/>
                  </a:cubicBezTo>
                  <a:cubicBezTo>
                    <a:pt x="1473" y="1212"/>
                    <a:pt x="1473" y="1028"/>
                    <a:pt x="1357" y="912"/>
                  </a:cubicBezTo>
                  <a:lnTo>
                    <a:pt x="532" y="88"/>
                  </a:lnTo>
                  <a:cubicBezTo>
                    <a:pt x="477" y="30"/>
                    <a:pt x="402"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9;p37"/>
            <p:cNvSpPr/>
            <p:nvPr/>
          </p:nvSpPr>
          <p:spPr>
            <a:xfrm>
              <a:off x="9440447" y="1776739"/>
              <a:ext cx="73867" cy="70947"/>
            </a:xfrm>
            <a:custGeom>
              <a:avLst/>
              <a:gdLst/>
              <a:ahLst/>
              <a:cxnLst/>
              <a:rect l="l" t="t" r="r" b="b"/>
              <a:pathLst>
                <a:path w="1467" h="1409" extrusionOk="0">
                  <a:moveTo>
                    <a:pt x="1143" y="1"/>
                  </a:moveTo>
                  <a:cubicBezTo>
                    <a:pt x="1068" y="1"/>
                    <a:pt x="993" y="30"/>
                    <a:pt x="935" y="88"/>
                  </a:cubicBezTo>
                  <a:lnTo>
                    <a:pt x="110" y="906"/>
                  </a:lnTo>
                  <a:cubicBezTo>
                    <a:pt x="0" y="1022"/>
                    <a:pt x="0" y="1206"/>
                    <a:pt x="110" y="1322"/>
                  </a:cubicBezTo>
                  <a:cubicBezTo>
                    <a:pt x="168" y="1380"/>
                    <a:pt x="245" y="1409"/>
                    <a:pt x="321" y="1409"/>
                  </a:cubicBezTo>
                  <a:cubicBezTo>
                    <a:pt x="398" y="1409"/>
                    <a:pt x="474" y="1380"/>
                    <a:pt x="532" y="1322"/>
                  </a:cubicBezTo>
                  <a:lnTo>
                    <a:pt x="1351" y="503"/>
                  </a:lnTo>
                  <a:cubicBezTo>
                    <a:pt x="1467" y="387"/>
                    <a:pt x="1467" y="204"/>
                    <a:pt x="1351" y="88"/>
                  </a:cubicBezTo>
                  <a:cubicBezTo>
                    <a:pt x="1293" y="30"/>
                    <a:pt x="1218" y="1"/>
                    <a:pt x="1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0;p37"/>
            <p:cNvSpPr/>
            <p:nvPr/>
          </p:nvSpPr>
          <p:spPr>
            <a:xfrm>
              <a:off x="9440145" y="1975380"/>
              <a:ext cx="73867" cy="71047"/>
            </a:xfrm>
            <a:custGeom>
              <a:avLst/>
              <a:gdLst/>
              <a:ahLst/>
              <a:cxnLst/>
              <a:rect l="l" t="t" r="r" b="b"/>
              <a:pathLst>
                <a:path w="1467" h="1411" extrusionOk="0">
                  <a:moveTo>
                    <a:pt x="324" y="1"/>
                  </a:moveTo>
                  <a:cubicBezTo>
                    <a:pt x="249" y="1"/>
                    <a:pt x="174" y="28"/>
                    <a:pt x="116" y="83"/>
                  </a:cubicBezTo>
                  <a:cubicBezTo>
                    <a:pt x="0" y="199"/>
                    <a:pt x="0" y="389"/>
                    <a:pt x="116" y="505"/>
                  </a:cubicBezTo>
                  <a:lnTo>
                    <a:pt x="935" y="1324"/>
                  </a:lnTo>
                  <a:cubicBezTo>
                    <a:pt x="993" y="1382"/>
                    <a:pt x="1068" y="1411"/>
                    <a:pt x="1143" y="1411"/>
                  </a:cubicBezTo>
                  <a:cubicBezTo>
                    <a:pt x="1218" y="1411"/>
                    <a:pt x="1292" y="1382"/>
                    <a:pt x="1351" y="1324"/>
                  </a:cubicBezTo>
                  <a:cubicBezTo>
                    <a:pt x="1467" y="1207"/>
                    <a:pt x="1467" y="1024"/>
                    <a:pt x="1351" y="908"/>
                  </a:cubicBezTo>
                  <a:lnTo>
                    <a:pt x="532" y="83"/>
                  </a:lnTo>
                  <a:cubicBezTo>
                    <a:pt x="474" y="28"/>
                    <a:pt x="399"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p:cNvPicPr>
            <a:picLocks noChangeAspect="1"/>
          </p:cNvPicPr>
          <p:nvPr/>
        </p:nvPicPr>
        <p:blipFill>
          <a:blip r:embed="rId3"/>
          <a:stretch>
            <a:fillRect/>
          </a:stretch>
        </p:blipFill>
        <p:spPr>
          <a:xfrm>
            <a:off x="-793" y="4637488"/>
            <a:ext cx="9144793" cy="506012"/>
          </a:xfrm>
          <a:prstGeom prst="rect">
            <a:avLst/>
          </a:prstGeom>
        </p:spPr>
      </p:pic>
      <p:pic>
        <p:nvPicPr>
          <p:cNvPr id="22" name="Picture 21">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
        <p:nvSpPr>
          <p:cNvPr id="3" name="TextBox 2">
            <a:extLst>
              <a:ext uri="{FF2B5EF4-FFF2-40B4-BE49-F238E27FC236}">
                <a16:creationId xmlns:a16="http://schemas.microsoft.com/office/drawing/2014/main" id="{4C31E3EB-D5B6-A293-8E5B-88DE6A562664}"/>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15</a:t>
            </a:r>
            <a:endParaRPr lang="en-IN" dirty="0">
              <a:solidFill>
                <a:schemeClr val="bg1"/>
              </a:solidFill>
            </a:endParaRPr>
          </a:p>
        </p:txBody>
      </p:sp>
    </p:spTree>
    <p:extLst>
      <p:ext uri="{BB962C8B-B14F-4D97-AF65-F5344CB8AC3E}">
        <p14:creationId xmlns:p14="http://schemas.microsoft.com/office/powerpoint/2010/main" val="64270412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4" name="Google Shape;144;p25"/>
          <p:cNvGrpSpPr/>
          <p:nvPr/>
        </p:nvGrpSpPr>
        <p:grpSpPr>
          <a:xfrm rot="-293831">
            <a:off x="6833358" y="3046757"/>
            <a:ext cx="525629" cy="525629"/>
            <a:chOff x="839887" y="833033"/>
            <a:chExt cx="512236" cy="512236"/>
          </a:xfrm>
        </p:grpSpPr>
        <p:sp>
          <p:nvSpPr>
            <p:cNvPr id="145" name="Google Shape;145;p25"/>
            <p:cNvSpPr/>
            <p:nvPr/>
          </p:nvSpPr>
          <p:spPr>
            <a:xfrm>
              <a:off x="1095829" y="908108"/>
              <a:ext cx="30161" cy="29859"/>
            </a:xfrm>
            <a:custGeom>
              <a:avLst/>
              <a:gdLst/>
              <a:ahLst/>
              <a:cxnLst/>
              <a:rect l="l" t="t" r="r" b="b"/>
              <a:pathLst>
                <a:path w="599" h="593" extrusionOk="0">
                  <a:moveTo>
                    <a:pt x="300" y="0"/>
                  </a:moveTo>
                  <a:cubicBezTo>
                    <a:pt x="135" y="0"/>
                    <a:pt x="0" y="135"/>
                    <a:pt x="0" y="300"/>
                  </a:cubicBezTo>
                  <a:cubicBezTo>
                    <a:pt x="0" y="458"/>
                    <a:pt x="135" y="593"/>
                    <a:pt x="300" y="593"/>
                  </a:cubicBezTo>
                  <a:cubicBezTo>
                    <a:pt x="464" y="593"/>
                    <a:pt x="599" y="458"/>
                    <a:pt x="599" y="300"/>
                  </a:cubicBezTo>
                  <a:cubicBezTo>
                    <a:pt x="599" y="135"/>
                    <a:pt x="464"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p:nvPr/>
          </p:nvSpPr>
          <p:spPr>
            <a:xfrm>
              <a:off x="1020753" y="833033"/>
              <a:ext cx="180312" cy="180010"/>
            </a:xfrm>
            <a:custGeom>
              <a:avLst/>
              <a:gdLst/>
              <a:ahLst/>
              <a:cxnLst/>
              <a:rect l="l" t="t" r="r" b="b"/>
              <a:pathLst>
                <a:path w="3581" h="3575" extrusionOk="0">
                  <a:moveTo>
                    <a:pt x="1791" y="892"/>
                  </a:moveTo>
                  <a:cubicBezTo>
                    <a:pt x="2285" y="892"/>
                    <a:pt x="2683" y="1296"/>
                    <a:pt x="2683" y="1784"/>
                  </a:cubicBezTo>
                  <a:cubicBezTo>
                    <a:pt x="2683" y="2279"/>
                    <a:pt x="2285" y="2683"/>
                    <a:pt x="1791" y="2683"/>
                  </a:cubicBezTo>
                  <a:cubicBezTo>
                    <a:pt x="1296" y="2683"/>
                    <a:pt x="899" y="2279"/>
                    <a:pt x="899" y="1784"/>
                  </a:cubicBezTo>
                  <a:cubicBezTo>
                    <a:pt x="899" y="1296"/>
                    <a:pt x="1296" y="892"/>
                    <a:pt x="1791" y="892"/>
                  </a:cubicBezTo>
                  <a:close/>
                  <a:moveTo>
                    <a:pt x="1791" y="0"/>
                  </a:moveTo>
                  <a:cubicBezTo>
                    <a:pt x="807" y="0"/>
                    <a:pt x="0" y="801"/>
                    <a:pt x="0" y="1784"/>
                  </a:cubicBezTo>
                  <a:cubicBezTo>
                    <a:pt x="0" y="2774"/>
                    <a:pt x="807" y="3575"/>
                    <a:pt x="1791" y="3575"/>
                  </a:cubicBezTo>
                  <a:cubicBezTo>
                    <a:pt x="2774" y="3575"/>
                    <a:pt x="3581" y="2774"/>
                    <a:pt x="3581" y="1784"/>
                  </a:cubicBezTo>
                  <a:cubicBezTo>
                    <a:pt x="3581" y="801"/>
                    <a:pt x="2774"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5"/>
            <p:cNvSpPr/>
            <p:nvPr/>
          </p:nvSpPr>
          <p:spPr>
            <a:xfrm>
              <a:off x="839887" y="965711"/>
              <a:ext cx="512236" cy="379557"/>
            </a:xfrm>
            <a:custGeom>
              <a:avLst/>
              <a:gdLst/>
              <a:ahLst/>
              <a:cxnLst/>
              <a:rect l="l" t="t" r="r" b="b"/>
              <a:pathLst>
                <a:path w="10173" h="7538" extrusionOk="0">
                  <a:moveTo>
                    <a:pt x="7173" y="2730"/>
                  </a:moveTo>
                  <a:cubicBezTo>
                    <a:pt x="7338" y="2730"/>
                    <a:pt x="7472" y="2864"/>
                    <a:pt x="7472" y="3029"/>
                  </a:cubicBezTo>
                  <a:cubicBezTo>
                    <a:pt x="7472" y="3194"/>
                    <a:pt x="7338" y="3328"/>
                    <a:pt x="7173" y="3328"/>
                  </a:cubicBezTo>
                  <a:cubicBezTo>
                    <a:pt x="7008" y="3328"/>
                    <a:pt x="6873" y="3194"/>
                    <a:pt x="6873" y="3029"/>
                  </a:cubicBezTo>
                  <a:cubicBezTo>
                    <a:pt x="6873" y="2864"/>
                    <a:pt x="7008" y="2730"/>
                    <a:pt x="7173" y="2730"/>
                  </a:cubicBezTo>
                  <a:close/>
                  <a:moveTo>
                    <a:pt x="8427" y="1"/>
                  </a:moveTo>
                  <a:cubicBezTo>
                    <a:pt x="8205" y="1"/>
                    <a:pt x="7981" y="52"/>
                    <a:pt x="7771" y="158"/>
                  </a:cubicBezTo>
                  <a:lnTo>
                    <a:pt x="7551" y="267"/>
                  </a:lnTo>
                  <a:cubicBezTo>
                    <a:pt x="7533" y="255"/>
                    <a:pt x="7509" y="249"/>
                    <a:pt x="7490" y="243"/>
                  </a:cubicBezTo>
                  <a:cubicBezTo>
                    <a:pt x="7350" y="512"/>
                    <a:pt x="7160" y="756"/>
                    <a:pt x="6928" y="952"/>
                  </a:cubicBezTo>
                  <a:cubicBezTo>
                    <a:pt x="7069" y="982"/>
                    <a:pt x="7173" y="1092"/>
                    <a:pt x="7173" y="1239"/>
                  </a:cubicBezTo>
                  <a:cubicBezTo>
                    <a:pt x="7173" y="1404"/>
                    <a:pt x="7038" y="1538"/>
                    <a:pt x="6873" y="1538"/>
                  </a:cubicBezTo>
                  <a:lnTo>
                    <a:pt x="3892" y="1538"/>
                  </a:lnTo>
                  <a:cubicBezTo>
                    <a:pt x="3727" y="1538"/>
                    <a:pt x="3592" y="1404"/>
                    <a:pt x="3592" y="1239"/>
                  </a:cubicBezTo>
                  <a:cubicBezTo>
                    <a:pt x="3592" y="1092"/>
                    <a:pt x="3702" y="976"/>
                    <a:pt x="3837" y="952"/>
                  </a:cubicBezTo>
                  <a:cubicBezTo>
                    <a:pt x="3611" y="756"/>
                    <a:pt x="3415" y="512"/>
                    <a:pt x="3275" y="243"/>
                  </a:cubicBezTo>
                  <a:cubicBezTo>
                    <a:pt x="2028" y="872"/>
                    <a:pt x="1240" y="2015"/>
                    <a:pt x="1216" y="3273"/>
                  </a:cubicBezTo>
                  <a:cubicBezTo>
                    <a:pt x="868" y="3151"/>
                    <a:pt x="593" y="2821"/>
                    <a:pt x="593" y="2430"/>
                  </a:cubicBezTo>
                  <a:cubicBezTo>
                    <a:pt x="593" y="2265"/>
                    <a:pt x="464" y="2131"/>
                    <a:pt x="300" y="2131"/>
                  </a:cubicBezTo>
                  <a:cubicBezTo>
                    <a:pt x="135" y="2131"/>
                    <a:pt x="0" y="2265"/>
                    <a:pt x="0" y="2430"/>
                  </a:cubicBezTo>
                  <a:cubicBezTo>
                    <a:pt x="0" y="3169"/>
                    <a:pt x="562" y="3780"/>
                    <a:pt x="1271" y="3896"/>
                  </a:cubicBezTo>
                  <a:cubicBezTo>
                    <a:pt x="1430" y="4740"/>
                    <a:pt x="1925" y="5546"/>
                    <a:pt x="2701" y="6102"/>
                  </a:cubicBezTo>
                  <a:lnTo>
                    <a:pt x="2701" y="6646"/>
                  </a:lnTo>
                  <a:cubicBezTo>
                    <a:pt x="2701" y="7134"/>
                    <a:pt x="3104" y="7538"/>
                    <a:pt x="3599" y="7538"/>
                  </a:cubicBezTo>
                  <a:cubicBezTo>
                    <a:pt x="4026" y="7538"/>
                    <a:pt x="4387" y="7232"/>
                    <a:pt x="4472" y="6829"/>
                  </a:cubicBezTo>
                  <a:cubicBezTo>
                    <a:pt x="4741" y="6902"/>
                    <a:pt x="5062" y="6939"/>
                    <a:pt x="5383" y="6939"/>
                  </a:cubicBezTo>
                  <a:cubicBezTo>
                    <a:pt x="5703" y="6939"/>
                    <a:pt x="6024" y="6902"/>
                    <a:pt x="6293" y="6829"/>
                  </a:cubicBezTo>
                  <a:cubicBezTo>
                    <a:pt x="6323" y="7000"/>
                    <a:pt x="6409" y="7153"/>
                    <a:pt x="6531" y="7281"/>
                  </a:cubicBezTo>
                  <a:cubicBezTo>
                    <a:pt x="6696" y="7446"/>
                    <a:pt x="6922" y="7538"/>
                    <a:pt x="7173" y="7538"/>
                  </a:cubicBezTo>
                  <a:cubicBezTo>
                    <a:pt x="7661" y="7538"/>
                    <a:pt x="8065" y="7134"/>
                    <a:pt x="8065" y="6646"/>
                  </a:cubicBezTo>
                  <a:lnTo>
                    <a:pt x="8071" y="6188"/>
                  </a:lnTo>
                  <a:cubicBezTo>
                    <a:pt x="8413" y="5906"/>
                    <a:pt x="8700" y="5509"/>
                    <a:pt x="8902" y="5112"/>
                  </a:cubicBezTo>
                  <a:lnTo>
                    <a:pt x="9256" y="5112"/>
                  </a:lnTo>
                  <a:cubicBezTo>
                    <a:pt x="9751" y="5112"/>
                    <a:pt x="10172" y="4709"/>
                    <a:pt x="10172" y="4220"/>
                  </a:cubicBezTo>
                  <a:lnTo>
                    <a:pt x="10172" y="3622"/>
                  </a:lnTo>
                  <a:cubicBezTo>
                    <a:pt x="10172" y="3133"/>
                    <a:pt x="9751" y="2730"/>
                    <a:pt x="9256" y="2730"/>
                  </a:cubicBezTo>
                  <a:lnTo>
                    <a:pt x="9122" y="2730"/>
                  </a:lnTo>
                  <a:cubicBezTo>
                    <a:pt x="9024" y="2387"/>
                    <a:pt x="8877" y="2070"/>
                    <a:pt x="8682" y="1783"/>
                  </a:cubicBezTo>
                  <a:lnTo>
                    <a:pt x="9482" y="836"/>
                  </a:lnTo>
                  <a:cubicBezTo>
                    <a:pt x="9586" y="720"/>
                    <a:pt x="9580" y="542"/>
                    <a:pt x="9470" y="432"/>
                  </a:cubicBezTo>
                  <a:cubicBezTo>
                    <a:pt x="9184" y="151"/>
                    <a:pt x="8808"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5"/>
          <p:cNvSpPr txBox="1">
            <a:spLocks noGrp="1"/>
          </p:cNvSpPr>
          <p:nvPr>
            <p:ph type="ctrTitle"/>
          </p:nvPr>
        </p:nvSpPr>
        <p:spPr>
          <a:xfrm>
            <a:off x="439201" y="492123"/>
            <a:ext cx="8258750" cy="12251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Times New Roman" panose="02020603050405020304" pitchFamily="18" charset="0"/>
                <a:cs typeface="Times New Roman" panose="02020603050405020304" pitchFamily="18" charset="0"/>
              </a:rPr>
              <a:t>INDUSTRIAL TRAINING </a:t>
            </a:r>
            <a:br>
              <a:rPr lang="en" sz="4000" dirty="0">
                <a:latin typeface="Times New Roman" panose="02020603050405020304" pitchFamily="18" charset="0"/>
                <a:cs typeface="Times New Roman" panose="02020603050405020304" pitchFamily="18" charset="0"/>
              </a:rPr>
            </a:br>
            <a:r>
              <a:rPr lang="en" sz="4000" dirty="0">
                <a:latin typeface="Times New Roman" panose="02020603050405020304" pitchFamily="18" charset="0"/>
                <a:cs typeface="Times New Roman" panose="02020603050405020304" pitchFamily="18" charset="0"/>
              </a:rPr>
              <a:t>PRESENTATION</a:t>
            </a:r>
            <a:endParaRPr sz="4000" dirty="0">
              <a:latin typeface="Times New Roman" panose="02020603050405020304" pitchFamily="18" charset="0"/>
              <a:cs typeface="Times New Roman" panose="02020603050405020304" pitchFamily="18" charset="0"/>
            </a:endParaRPr>
          </a:p>
        </p:txBody>
      </p:sp>
      <p:sp>
        <p:nvSpPr>
          <p:cNvPr id="149" name="Google Shape;149;p25"/>
          <p:cNvSpPr txBox="1">
            <a:spLocks noGrp="1"/>
          </p:cNvSpPr>
          <p:nvPr>
            <p:ph type="subTitle" idx="1"/>
          </p:nvPr>
        </p:nvSpPr>
        <p:spPr>
          <a:xfrm>
            <a:off x="735979" y="2144989"/>
            <a:ext cx="7398337" cy="66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Presented By:</a:t>
            </a:r>
          </a:p>
          <a:p>
            <a:pPr marL="0" lvl="0" indent="0" algn="ctr" rtl="0">
              <a:spcBef>
                <a:spcPts val="0"/>
              </a:spcBef>
              <a:spcAft>
                <a:spcPts val="0"/>
              </a:spcAft>
              <a:buNone/>
            </a:pPr>
            <a:r>
              <a:rPr lang="en" sz="1600" dirty="0">
                <a:latin typeface="Times New Roman" panose="02020603050405020304" pitchFamily="18" charset="0"/>
                <a:cs typeface="Times New Roman" panose="02020603050405020304" pitchFamily="18" charset="0"/>
              </a:rPr>
              <a:t>Yashraj Jagdish Mali </a:t>
            </a:r>
          </a:p>
          <a:p>
            <a:pPr marL="0" lvl="0" indent="0" algn="ctr" rtl="0">
              <a:spcBef>
                <a:spcPts val="0"/>
              </a:spcBef>
              <a:spcAft>
                <a:spcPts val="0"/>
              </a:spcAft>
              <a:buNone/>
            </a:pPr>
            <a:r>
              <a:rPr lang="en" sz="1600" dirty="0">
                <a:latin typeface="Times New Roman" panose="02020603050405020304" pitchFamily="18" charset="0"/>
                <a:cs typeface="Times New Roman" panose="02020603050405020304" pitchFamily="18" charset="0"/>
              </a:rPr>
              <a:t>[2283028]</a:t>
            </a:r>
          </a:p>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Topic:</a:t>
            </a:r>
          </a:p>
          <a:p>
            <a:pPr marL="0" lvl="0" indent="0" algn="ctr" rtl="0">
              <a:spcBef>
                <a:spcPts val="0"/>
              </a:spcBef>
              <a:spcAft>
                <a:spcPts val="0"/>
              </a:spcAft>
              <a:buNone/>
            </a:pPr>
            <a:r>
              <a:rPr lang="en" sz="1800" b="1" i="1" dirty="0">
                <a:latin typeface="Times New Roman" panose="02020603050405020304" pitchFamily="18" charset="0"/>
                <a:cs typeface="Times New Roman" panose="02020603050405020304" pitchFamily="18" charset="0"/>
              </a:rPr>
              <a:t>Simple Calculator App</a:t>
            </a:r>
            <a:endParaRPr lang="en-IN" sz="1800" b="1" i="1" dirty="0">
              <a:latin typeface="Times New Roman" panose="02020603050405020304" pitchFamily="18" charset="0"/>
              <a:cs typeface="Times New Roman" panose="02020603050405020304" pitchFamily="18" charset="0"/>
            </a:endParaRPr>
          </a:p>
        </p:txBody>
      </p:sp>
      <p:grpSp>
        <p:nvGrpSpPr>
          <p:cNvPr id="156" name="Google Shape;156;p25"/>
          <p:cNvGrpSpPr/>
          <p:nvPr/>
        </p:nvGrpSpPr>
        <p:grpSpPr>
          <a:xfrm rot="552814">
            <a:off x="7687014" y="2230083"/>
            <a:ext cx="525677" cy="430968"/>
            <a:chOff x="-1342440" y="-671550"/>
            <a:chExt cx="512286" cy="419990"/>
          </a:xfrm>
        </p:grpSpPr>
        <p:sp>
          <p:nvSpPr>
            <p:cNvPr id="157" name="Google Shape;157;p25"/>
            <p:cNvSpPr/>
            <p:nvPr/>
          </p:nvSpPr>
          <p:spPr>
            <a:xfrm>
              <a:off x="-1342440" y="-521752"/>
              <a:ext cx="151108" cy="240332"/>
            </a:xfrm>
            <a:custGeom>
              <a:avLst/>
              <a:gdLst/>
              <a:ahLst/>
              <a:cxnLst/>
              <a:rect l="l" t="t" r="r" b="b"/>
              <a:pathLst>
                <a:path w="3001" h="4773" extrusionOk="0">
                  <a:moveTo>
                    <a:pt x="2109" y="2982"/>
                  </a:moveTo>
                  <a:cubicBezTo>
                    <a:pt x="2274" y="2982"/>
                    <a:pt x="2408" y="3116"/>
                    <a:pt x="2408" y="3281"/>
                  </a:cubicBezTo>
                  <a:cubicBezTo>
                    <a:pt x="2408" y="3446"/>
                    <a:pt x="2274" y="3581"/>
                    <a:pt x="2109" y="3581"/>
                  </a:cubicBezTo>
                  <a:cubicBezTo>
                    <a:pt x="1944" y="3581"/>
                    <a:pt x="1809" y="3446"/>
                    <a:pt x="1809" y="3281"/>
                  </a:cubicBezTo>
                  <a:cubicBezTo>
                    <a:pt x="1809" y="3116"/>
                    <a:pt x="1944" y="2982"/>
                    <a:pt x="2109" y="2982"/>
                  </a:cubicBezTo>
                  <a:close/>
                  <a:moveTo>
                    <a:pt x="300" y="1"/>
                  </a:moveTo>
                  <a:cubicBezTo>
                    <a:pt x="135" y="1"/>
                    <a:pt x="1" y="135"/>
                    <a:pt x="1" y="300"/>
                  </a:cubicBezTo>
                  <a:lnTo>
                    <a:pt x="1" y="4473"/>
                  </a:lnTo>
                  <a:cubicBezTo>
                    <a:pt x="1" y="4638"/>
                    <a:pt x="135" y="4772"/>
                    <a:pt x="300" y="4772"/>
                  </a:cubicBezTo>
                  <a:lnTo>
                    <a:pt x="3001" y="4772"/>
                  </a:lnTo>
                  <a:lnTo>
                    <a:pt x="3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1161222" y="-671550"/>
              <a:ext cx="331068" cy="419990"/>
            </a:xfrm>
            <a:custGeom>
              <a:avLst/>
              <a:gdLst/>
              <a:ahLst/>
              <a:cxnLst/>
              <a:rect l="l" t="t" r="r" b="b"/>
              <a:pathLst>
                <a:path w="6575" h="8341" extrusionOk="0">
                  <a:moveTo>
                    <a:pt x="2682" y="0"/>
                  </a:moveTo>
                  <a:cubicBezTo>
                    <a:pt x="2517" y="0"/>
                    <a:pt x="2383" y="135"/>
                    <a:pt x="2383" y="294"/>
                  </a:cubicBezTo>
                  <a:cubicBezTo>
                    <a:pt x="2383" y="1131"/>
                    <a:pt x="2206" y="1839"/>
                    <a:pt x="1619" y="2511"/>
                  </a:cubicBezTo>
                  <a:cubicBezTo>
                    <a:pt x="1357" y="2805"/>
                    <a:pt x="966" y="2976"/>
                    <a:pt x="550" y="2976"/>
                  </a:cubicBezTo>
                  <a:lnTo>
                    <a:pt x="0" y="2976"/>
                  </a:lnTo>
                  <a:lnTo>
                    <a:pt x="0" y="7747"/>
                  </a:lnTo>
                  <a:cubicBezTo>
                    <a:pt x="349" y="7747"/>
                    <a:pt x="654" y="7771"/>
                    <a:pt x="1027" y="7875"/>
                  </a:cubicBezTo>
                  <a:lnTo>
                    <a:pt x="2065" y="8162"/>
                  </a:lnTo>
                  <a:cubicBezTo>
                    <a:pt x="2655" y="8325"/>
                    <a:pt x="3095" y="8341"/>
                    <a:pt x="3642" y="8341"/>
                  </a:cubicBezTo>
                  <a:cubicBezTo>
                    <a:pt x="3775" y="8341"/>
                    <a:pt x="3914" y="8340"/>
                    <a:pt x="4063" y="8340"/>
                  </a:cubicBezTo>
                  <a:lnTo>
                    <a:pt x="4937" y="8340"/>
                  </a:lnTo>
                  <a:cubicBezTo>
                    <a:pt x="5187" y="8340"/>
                    <a:pt x="5383" y="8138"/>
                    <a:pt x="5383" y="7894"/>
                  </a:cubicBezTo>
                  <a:cubicBezTo>
                    <a:pt x="5383" y="7649"/>
                    <a:pt x="5187" y="7448"/>
                    <a:pt x="4937" y="7448"/>
                  </a:cubicBezTo>
                  <a:lnTo>
                    <a:pt x="4472" y="7448"/>
                  </a:lnTo>
                  <a:cubicBezTo>
                    <a:pt x="4320" y="7448"/>
                    <a:pt x="4191" y="7326"/>
                    <a:pt x="4191" y="7167"/>
                  </a:cubicBezTo>
                  <a:lnTo>
                    <a:pt x="4191" y="7130"/>
                  </a:lnTo>
                  <a:cubicBezTo>
                    <a:pt x="4191" y="6977"/>
                    <a:pt x="4320" y="6849"/>
                    <a:pt x="4472" y="6849"/>
                  </a:cubicBezTo>
                  <a:lnTo>
                    <a:pt x="5535" y="6849"/>
                  </a:lnTo>
                  <a:cubicBezTo>
                    <a:pt x="5780" y="6849"/>
                    <a:pt x="5981" y="6653"/>
                    <a:pt x="5981" y="6403"/>
                  </a:cubicBezTo>
                  <a:cubicBezTo>
                    <a:pt x="5981" y="6159"/>
                    <a:pt x="5780" y="5957"/>
                    <a:pt x="5535" y="5957"/>
                  </a:cubicBezTo>
                  <a:lnTo>
                    <a:pt x="4472" y="5957"/>
                  </a:lnTo>
                  <a:cubicBezTo>
                    <a:pt x="4320" y="5957"/>
                    <a:pt x="4191" y="5835"/>
                    <a:pt x="4191" y="5676"/>
                  </a:cubicBezTo>
                  <a:lnTo>
                    <a:pt x="4191" y="5639"/>
                  </a:lnTo>
                  <a:cubicBezTo>
                    <a:pt x="4191" y="5487"/>
                    <a:pt x="4320" y="5358"/>
                    <a:pt x="4472" y="5358"/>
                  </a:cubicBezTo>
                  <a:lnTo>
                    <a:pt x="6128" y="5358"/>
                  </a:lnTo>
                  <a:cubicBezTo>
                    <a:pt x="6379" y="5358"/>
                    <a:pt x="6574" y="5163"/>
                    <a:pt x="6574" y="4912"/>
                  </a:cubicBezTo>
                  <a:cubicBezTo>
                    <a:pt x="6574" y="4668"/>
                    <a:pt x="6379" y="4466"/>
                    <a:pt x="6128" y="4466"/>
                  </a:cubicBezTo>
                  <a:lnTo>
                    <a:pt x="4472" y="4466"/>
                  </a:lnTo>
                  <a:cubicBezTo>
                    <a:pt x="4320" y="4466"/>
                    <a:pt x="4191" y="4344"/>
                    <a:pt x="4191" y="4191"/>
                  </a:cubicBezTo>
                  <a:cubicBezTo>
                    <a:pt x="4191" y="4014"/>
                    <a:pt x="4332" y="3874"/>
                    <a:pt x="4509" y="3874"/>
                  </a:cubicBezTo>
                  <a:lnTo>
                    <a:pt x="6128" y="3874"/>
                  </a:lnTo>
                  <a:cubicBezTo>
                    <a:pt x="6379" y="3874"/>
                    <a:pt x="6574" y="3672"/>
                    <a:pt x="6574" y="3428"/>
                  </a:cubicBezTo>
                  <a:cubicBezTo>
                    <a:pt x="6574" y="3177"/>
                    <a:pt x="6379" y="2976"/>
                    <a:pt x="6128" y="2976"/>
                  </a:cubicBezTo>
                  <a:lnTo>
                    <a:pt x="3574" y="2976"/>
                  </a:lnTo>
                  <a:lnTo>
                    <a:pt x="3574" y="892"/>
                  </a:lnTo>
                  <a:cubicBezTo>
                    <a:pt x="3574" y="397"/>
                    <a:pt x="3177" y="0"/>
                    <a:pt x="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25"/>
          <p:cNvGrpSpPr/>
          <p:nvPr/>
        </p:nvGrpSpPr>
        <p:grpSpPr>
          <a:xfrm rot="-710052">
            <a:off x="7686282" y="956352"/>
            <a:ext cx="527272" cy="525669"/>
            <a:chOff x="1300473" y="85822"/>
            <a:chExt cx="604433" cy="602595"/>
          </a:xfrm>
        </p:grpSpPr>
        <p:sp>
          <p:nvSpPr>
            <p:cNvPr id="161" name="Google Shape;161;p25"/>
            <p:cNvSpPr/>
            <p:nvPr/>
          </p:nvSpPr>
          <p:spPr>
            <a:xfrm>
              <a:off x="1518651" y="188635"/>
              <a:ext cx="282373" cy="282669"/>
            </a:xfrm>
            <a:custGeom>
              <a:avLst/>
              <a:gdLst/>
              <a:ahLst/>
              <a:cxnLst/>
              <a:rect l="l" t="t" r="r" b="b"/>
              <a:pathLst>
                <a:path w="4767" h="4772" extrusionOk="0">
                  <a:moveTo>
                    <a:pt x="3578" y="1496"/>
                  </a:moveTo>
                  <a:cubicBezTo>
                    <a:pt x="3654" y="1496"/>
                    <a:pt x="3731" y="1525"/>
                    <a:pt x="3789" y="1583"/>
                  </a:cubicBezTo>
                  <a:cubicBezTo>
                    <a:pt x="3905" y="1699"/>
                    <a:pt x="3905" y="1882"/>
                    <a:pt x="3789" y="2004"/>
                  </a:cubicBezTo>
                  <a:lnTo>
                    <a:pt x="2298" y="3489"/>
                  </a:lnTo>
                  <a:cubicBezTo>
                    <a:pt x="2237" y="3550"/>
                    <a:pt x="2164" y="3581"/>
                    <a:pt x="2084" y="3581"/>
                  </a:cubicBezTo>
                  <a:cubicBezTo>
                    <a:pt x="2011" y="3581"/>
                    <a:pt x="1931" y="3550"/>
                    <a:pt x="1876" y="3489"/>
                  </a:cubicBezTo>
                  <a:lnTo>
                    <a:pt x="978" y="2597"/>
                  </a:lnTo>
                  <a:cubicBezTo>
                    <a:pt x="862" y="2481"/>
                    <a:pt x="862" y="2292"/>
                    <a:pt x="978" y="2175"/>
                  </a:cubicBezTo>
                  <a:cubicBezTo>
                    <a:pt x="1036" y="2117"/>
                    <a:pt x="1113" y="2088"/>
                    <a:pt x="1189" y="2088"/>
                  </a:cubicBezTo>
                  <a:cubicBezTo>
                    <a:pt x="1265" y="2088"/>
                    <a:pt x="1342" y="2117"/>
                    <a:pt x="1400" y="2175"/>
                  </a:cubicBezTo>
                  <a:lnTo>
                    <a:pt x="2084" y="2860"/>
                  </a:lnTo>
                  <a:lnTo>
                    <a:pt x="3367" y="1583"/>
                  </a:lnTo>
                  <a:cubicBezTo>
                    <a:pt x="3425" y="1525"/>
                    <a:pt x="3501" y="1496"/>
                    <a:pt x="3578" y="1496"/>
                  </a:cubicBezTo>
                  <a:close/>
                  <a:moveTo>
                    <a:pt x="2383" y="1"/>
                  </a:moveTo>
                  <a:cubicBezTo>
                    <a:pt x="1070" y="1"/>
                    <a:pt x="1" y="1070"/>
                    <a:pt x="1" y="2389"/>
                  </a:cubicBezTo>
                  <a:cubicBezTo>
                    <a:pt x="1" y="3703"/>
                    <a:pt x="1070" y="4772"/>
                    <a:pt x="2383" y="4772"/>
                  </a:cubicBezTo>
                  <a:cubicBezTo>
                    <a:pt x="3697" y="4772"/>
                    <a:pt x="4766" y="3703"/>
                    <a:pt x="4766" y="2389"/>
                  </a:cubicBezTo>
                  <a:cubicBezTo>
                    <a:pt x="4766" y="1070"/>
                    <a:pt x="3697" y="1"/>
                    <a:pt x="2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25"/>
            <p:cNvGrpSpPr/>
            <p:nvPr/>
          </p:nvGrpSpPr>
          <p:grpSpPr>
            <a:xfrm>
              <a:off x="1300473" y="85822"/>
              <a:ext cx="604433" cy="602595"/>
              <a:chOff x="1300473" y="85822"/>
              <a:chExt cx="604433" cy="602595"/>
            </a:xfrm>
          </p:grpSpPr>
          <p:sp>
            <p:nvSpPr>
              <p:cNvPr id="163" name="Google Shape;163;p25"/>
              <p:cNvSpPr/>
              <p:nvPr/>
            </p:nvSpPr>
            <p:spPr>
              <a:xfrm>
                <a:off x="1300473" y="519716"/>
                <a:ext cx="170478" cy="168701"/>
              </a:xfrm>
              <a:custGeom>
                <a:avLst/>
                <a:gdLst/>
                <a:ahLst/>
                <a:cxnLst/>
                <a:rect l="l" t="t" r="r" b="b"/>
                <a:pathLst>
                  <a:path w="2878" h="2848" extrusionOk="0">
                    <a:moveTo>
                      <a:pt x="1613" y="1"/>
                    </a:moveTo>
                    <a:lnTo>
                      <a:pt x="117" y="1498"/>
                    </a:lnTo>
                    <a:lnTo>
                      <a:pt x="117" y="1491"/>
                    </a:lnTo>
                    <a:cubicBezTo>
                      <a:pt x="0" y="1608"/>
                      <a:pt x="0" y="1797"/>
                      <a:pt x="117" y="1913"/>
                    </a:cubicBezTo>
                    <a:lnTo>
                      <a:pt x="960" y="2756"/>
                    </a:lnTo>
                    <a:cubicBezTo>
                      <a:pt x="1021" y="2817"/>
                      <a:pt x="1094" y="2848"/>
                      <a:pt x="1173" y="2848"/>
                    </a:cubicBezTo>
                    <a:cubicBezTo>
                      <a:pt x="1247" y="2848"/>
                      <a:pt x="1326" y="2817"/>
                      <a:pt x="1381" y="2756"/>
                    </a:cubicBezTo>
                    <a:lnTo>
                      <a:pt x="2878" y="1265"/>
                    </a:lnTo>
                    <a:lnTo>
                      <a:pt x="16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1410471" y="85822"/>
                <a:ext cx="494435" cy="494020"/>
              </a:xfrm>
              <a:custGeom>
                <a:avLst/>
                <a:gdLst/>
                <a:ahLst/>
                <a:cxnLst/>
                <a:rect l="l" t="t" r="r" b="b"/>
                <a:pathLst>
                  <a:path w="8347" h="8340" extrusionOk="0">
                    <a:moveTo>
                      <a:pt x="4173" y="1192"/>
                    </a:moveTo>
                    <a:cubicBezTo>
                      <a:pt x="5817" y="1192"/>
                      <a:pt x="7155" y="2530"/>
                      <a:pt x="7155" y="4173"/>
                    </a:cubicBezTo>
                    <a:cubicBezTo>
                      <a:pt x="7155" y="5817"/>
                      <a:pt x="5817" y="7149"/>
                      <a:pt x="4173" y="7149"/>
                    </a:cubicBezTo>
                    <a:cubicBezTo>
                      <a:pt x="2530" y="7149"/>
                      <a:pt x="1192" y="5817"/>
                      <a:pt x="1192" y="4173"/>
                    </a:cubicBezTo>
                    <a:cubicBezTo>
                      <a:pt x="1192" y="2530"/>
                      <a:pt x="2530" y="1192"/>
                      <a:pt x="4173" y="1192"/>
                    </a:cubicBezTo>
                    <a:close/>
                    <a:moveTo>
                      <a:pt x="4173" y="1"/>
                    </a:moveTo>
                    <a:cubicBezTo>
                      <a:pt x="1876" y="1"/>
                      <a:pt x="1" y="1870"/>
                      <a:pt x="1" y="4173"/>
                    </a:cubicBezTo>
                    <a:cubicBezTo>
                      <a:pt x="1" y="4998"/>
                      <a:pt x="245" y="5768"/>
                      <a:pt x="667" y="6415"/>
                    </a:cubicBezTo>
                    <a:lnTo>
                      <a:pt x="178" y="6904"/>
                    </a:lnTo>
                    <a:lnTo>
                      <a:pt x="1443" y="8169"/>
                    </a:lnTo>
                    <a:lnTo>
                      <a:pt x="1925" y="7680"/>
                    </a:lnTo>
                    <a:cubicBezTo>
                      <a:pt x="2579" y="8096"/>
                      <a:pt x="3349" y="8340"/>
                      <a:pt x="4173" y="8340"/>
                    </a:cubicBezTo>
                    <a:cubicBezTo>
                      <a:pt x="6477" y="8340"/>
                      <a:pt x="8346" y="6470"/>
                      <a:pt x="8346" y="4173"/>
                    </a:cubicBezTo>
                    <a:cubicBezTo>
                      <a:pt x="8346" y="1870"/>
                      <a:pt x="6477" y="1"/>
                      <a:pt x="4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p:cNvPicPr>
            <a:picLocks noChangeAspect="1"/>
          </p:cNvPicPr>
          <p:nvPr/>
        </p:nvPicPr>
        <p:blipFill>
          <a:blip r:embed="rId3"/>
          <a:stretch>
            <a:fillRect/>
          </a:stretch>
        </p:blipFill>
        <p:spPr>
          <a:xfrm>
            <a:off x="1" y="4637488"/>
            <a:ext cx="9144793" cy="506012"/>
          </a:xfrm>
          <a:prstGeom prst="rect">
            <a:avLst/>
          </a:prstGeom>
        </p:spPr>
      </p:pic>
      <p:pic>
        <p:nvPicPr>
          <p:cNvPr id="33" name="Picture 32">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
        <p:nvSpPr>
          <p:cNvPr id="5" name="TextBox 4">
            <a:extLst>
              <a:ext uri="{FF2B5EF4-FFF2-40B4-BE49-F238E27FC236}">
                <a16:creationId xmlns:a16="http://schemas.microsoft.com/office/drawing/2014/main" id="{77B0FC3F-066C-8BC0-3291-385B2E5D6BBE}"/>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2</a:t>
            </a:r>
            <a:endParaRPr lang="en-IN" dirty="0">
              <a:solidFill>
                <a:schemeClr val="bg1"/>
              </a:solidFill>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93" y="4637488"/>
            <a:ext cx="9144793" cy="506012"/>
          </a:xfrm>
          <a:prstGeom prst="rect">
            <a:avLst/>
          </a:prstGeom>
        </p:spPr>
      </p:pic>
      <p:pic>
        <p:nvPicPr>
          <p:cNvPr id="31" name="Picture 30">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grpSp>
        <p:nvGrpSpPr>
          <p:cNvPr id="14" name="Google Shape;1404;p46"/>
          <p:cNvGrpSpPr/>
          <p:nvPr/>
        </p:nvGrpSpPr>
        <p:grpSpPr>
          <a:xfrm>
            <a:off x="0" y="341381"/>
            <a:ext cx="3408457" cy="873227"/>
            <a:chOff x="4411970" y="2253659"/>
            <a:chExt cx="763574" cy="169383"/>
          </a:xfrm>
        </p:grpSpPr>
        <p:sp>
          <p:nvSpPr>
            <p:cNvPr id="15"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406;p46"/>
            <p:cNvSpPr/>
            <p:nvPr/>
          </p:nvSpPr>
          <p:spPr>
            <a:xfrm>
              <a:off x="4411970" y="2253659"/>
              <a:ext cx="262291" cy="124758"/>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1" name="Google Shape;231;p28"/>
          <p:cNvSpPr txBox="1">
            <a:spLocks noGrp="1"/>
          </p:cNvSpPr>
          <p:nvPr>
            <p:ph type="title"/>
          </p:nvPr>
        </p:nvSpPr>
        <p:spPr>
          <a:xfrm>
            <a:off x="1170820" y="469951"/>
            <a:ext cx="2593473" cy="529454"/>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INTRODUCTION</a:t>
            </a:r>
            <a:r>
              <a:rPr lang="en-IN" sz="2000" dirty="0"/>
              <a:t>  </a:t>
            </a:r>
            <a:r>
              <a:rPr lang="en-IN" sz="3200" dirty="0"/>
              <a:t> </a:t>
            </a:r>
            <a:r>
              <a:rPr lang="en-IN" sz="4400" dirty="0"/>
              <a:t> </a:t>
            </a:r>
            <a:endParaRPr sz="4400" dirty="0"/>
          </a:p>
        </p:txBody>
      </p:sp>
      <p:sp>
        <p:nvSpPr>
          <p:cNvPr id="6" name="TextBox 5">
            <a:extLst>
              <a:ext uri="{FF2B5EF4-FFF2-40B4-BE49-F238E27FC236}">
                <a16:creationId xmlns:a16="http://schemas.microsoft.com/office/drawing/2014/main" id="{67D44CA5-A889-5CDB-0D0A-5C7D914D2057}"/>
              </a:ext>
            </a:extLst>
          </p:cNvPr>
          <p:cNvSpPr txBox="1"/>
          <p:nvPr/>
        </p:nvSpPr>
        <p:spPr>
          <a:xfrm>
            <a:off x="687034" y="1540698"/>
            <a:ext cx="7769137" cy="2062103"/>
          </a:xfrm>
          <a:prstGeom prst="rect">
            <a:avLst/>
          </a:prstGeom>
          <a:noFill/>
        </p:spPr>
        <p:txBody>
          <a:bodyPr wrap="square">
            <a:spAutoFit/>
          </a:bodyPr>
          <a:lstStyle/>
          <a:p>
            <a:pPr marL="285750" indent="-285750" algn="just">
              <a:buClr>
                <a:schemeClr val="bg1"/>
              </a:buClr>
              <a:buFont typeface="Wingdings" panose="05000000000000000000" pitchFamily="2" charset="2"/>
              <a:buChar char="Ø"/>
            </a:pPr>
            <a:endParaRPr lang="en-IN" sz="1600" b="0" i="0" u="none" strike="noStrike" baseline="0" dirty="0">
              <a:solidFill>
                <a:schemeClr val="bg1"/>
              </a:solidFill>
              <a:latin typeface="Times New Roman" panose="02020603050405020304" pitchFamily="18" charset="0"/>
            </a:endParaRPr>
          </a:p>
          <a:p>
            <a:pPr marL="285750" indent="-285750" algn="just">
              <a:buClr>
                <a:schemeClr val="bg1"/>
              </a:buClr>
              <a:buFont typeface="Wingdings" panose="05000000000000000000" pitchFamily="2" charset="2"/>
              <a:buChar char="Ø"/>
            </a:pPr>
            <a:r>
              <a:rPr lang="en-US" sz="1400" b="0" i="0" u="none" strike="noStrike" baseline="0" dirty="0" err="1">
                <a:solidFill>
                  <a:schemeClr val="bg1"/>
                </a:solidFill>
                <a:latin typeface="Times New Roman" panose="02020603050405020304" pitchFamily="18" charset="0"/>
              </a:rPr>
              <a:t>Swara</a:t>
            </a:r>
            <a:r>
              <a:rPr lang="en-US" sz="1400" b="0" i="0" u="none" strike="noStrike" baseline="0" dirty="0">
                <a:solidFill>
                  <a:schemeClr val="bg1"/>
                </a:solidFill>
                <a:latin typeface="Times New Roman" panose="02020603050405020304" pitchFamily="18" charset="0"/>
              </a:rPr>
              <a:t> Software Solutions is a renowned IT company specializing in innovative software solutions, app development, and technology consulting. </a:t>
            </a:r>
          </a:p>
          <a:p>
            <a:pPr marL="285750" indent="-285750" algn="just">
              <a:buClr>
                <a:schemeClr val="bg1"/>
              </a:buClr>
              <a:buFont typeface="Wingdings" panose="05000000000000000000" pitchFamily="2" charset="2"/>
              <a:buChar char="Ø"/>
            </a:pPr>
            <a:endParaRPr lang="en-US" sz="1400" b="0" i="0" u="none" strike="noStrike" baseline="0" dirty="0">
              <a:solidFill>
                <a:schemeClr val="bg1"/>
              </a:solidFill>
              <a:latin typeface="Times New Roman" panose="02020603050405020304" pitchFamily="18" charset="0"/>
            </a:endParaRPr>
          </a:p>
          <a:p>
            <a:pPr marL="285750" indent="-285750" algn="just">
              <a:buClr>
                <a:schemeClr val="bg1"/>
              </a:buClr>
              <a:buFont typeface="Wingdings" panose="05000000000000000000" pitchFamily="2" charset="2"/>
              <a:buChar char="Ø"/>
            </a:pPr>
            <a:r>
              <a:rPr lang="en-US" sz="1400" b="0" i="0" u="none" strike="noStrike" baseline="0" dirty="0">
                <a:solidFill>
                  <a:schemeClr val="bg1"/>
                </a:solidFill>
                <a:latin typeface="Times New Roman" panose="02020603050405020304" pitchFamily="18" charset="0"/>
              </a:rPr>
              <a:t>Known for its commitment to excellence and customer satisfaction, </a:t>
            </a:r>
            <a:r>
              <a:rPr lang="en-US" sz="1400" b="0" i="0" u="none" strike="noStrike" baseline="0" dirty="0" err="1">
                <a:solidFill>
                  <a:schemeClr val="bg1"/>
                </a:solidFill>
                <a:latin typeface="Times New Roman" panose="02020603050405020304" pitchFamily="18" charset="0"/>
              </a:rPr>
              <a:t>Swara</a:t>
            </a:r>
            <a:r>
              <a:rPr lang="en-US" sz="1400" b="0" i="0" u="none" strike="noStrike" baseline="0" dirty="0">
                <a:solidFill>
                  <a:schemeClr val="bg1"/>
                </a:solidFill>
                <a:latin typeface="Times New Roman" panose="02020603050405020304" pitchFamily="18" charset="0"/>
              </a:rPr>
              <a:t> Software Solutions has been at the forefront of delivering high-quality tech solutions to adverse clientele. </a:t>
            </a:r>
          </a:p>
          <a:p>
            <a:pPr marL="285750" indent="-285750" algn="just">
              <a:buClr>
                <a:schemeClr val="bg1"/>
              </a:buClr>
              <a:buFont typeface="Wingdings" panose="05000000000000000000" pitchFamily="2" charset="2"/>
              <a:buChar char="Ø"/>
            </a:pPr>
            <a:endParaRPr lang="en-US" sz="1400" b="0" i="0" u="none" strike="noStrike" baseline="0" dirty="0">
              <a:solidFill>
                <a:schemeClr val="bg1"/>
              </a:solidFill>
              <a:latin typeface="Times New Roman" panose="02020603050405020304" pitchFamily="18" charset="0"/>
            </a:endParaRPr>
          </a:p>
          <a:p>
            <a:pPr marL="285750" indent="-285750" algn="just">
              <a:buClr>
                <a:schemeClr val="bg1"/>
              </a:buClr>
              <a:buFont typeface="Wingdings" panose="05000000000000000000" pitchFamily="2" charset="2"/>
              <a:buChar char="Ø"/>
            </a:pPr>
            <a:r>
              <a:rPr lang="en-US" sz="1400" b="0" i="0" u="none" strike="noStrike" baseline="0" dirty="0">
                <a:solidFill>
                  <a:schemeClr val="bg1"/>
                </a:solidFill>
                <a:latin typeface="Times New Roman" panose="02020603050405020304" pitchFamily="18" charset="0"/>
              </a:rPr>
              <a:t>The company's collaborative work culture, coupled with its focus on continuous learning and development, made it an ideal setting for my internship. </a:t>
            </a:r>
            <a:endParaRPr lang="en-IN" dirty="0">
              <a:solidFill>
                <a:schemeClr val="bg1"/>
              </a:solidFill>
            </a:endParaRPr>
          </a:p>
        </p:txBody>
      </p:sp>
      <p:sp>
        <p:nvSpPr>
          <p:cNvPr id="7" name="TextBox 6">
            <a:extLst>
              <a:ext uri="{FF2B5EF4-FFF2-40B4-BE49-F238E27FC236}">
                <a16:creationId xmlns:a16="http://schemas.microsoft.com/office/drawing/2014/main" id="{57F5784A-EDA9-B15A-F29F-274971F0F22F}"/>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3</a:t>
            </a:r>
            <a:endParaRPr lang="en-IN" dirty="0">
              <a:solidFill>
                <a:schemeClr val="bg1"/>
              </a:solidFill>
            </a:endParaRPr>
          </a:p>
        </p:txBody>
      </p:sp>
    </p:spTree>
    <p:extLst>
      <p:ext uri="{BB962C8B-B14F-4D97-AF65-F5344CB8AC3E}">
        <p14:creationId xmlns:p14="http://schemas.microsoft.com/office/powerpoint/2010/main" val="325715073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05985" y="1670732"/>
            <a:ext cx="7531236" cy="375000"/>
          </a:xfrm>
        </p:spPr>
        <p:txBody>
          <a:bodyPr>
            <a:noAutofit/>
          </a:bodyPr>
          <a:lstStyle/>
          <a:p>
            <a:pPr algn="just">
              <a:lnSpc>
                <a:spcPct val="150000"/>
              </a:lnSpc>
            </a:pPr>
            <a:r>
              <a:rPr lang="en-US" dirty="0"/>
              <a:t>       </a:t>
            </a:r>
          </a:p>
        </p:txBody>
      </p:sp>
      <p:pic>
        <p:nvPicPr>
          <p:cNvPr id="21" name="Picture 20"/>
          <p:cNvPicPr>
            <a:picLocks noChangeAspect="1"/>
          </p:cNvPicPr>
          <p:nvPr/>
        </p:nvPicPr>
        <p:blipFill>
          <a:blip r:embed="rId2"/>
          <a:stretch>
            <a:fillRect/>
          </a:stretch>
        </p:blipFill>
        <p:spPr>
          <a:xfrm>
            <a:off x="-793" y="4637488"/>
            <a:ext cx="9144793" cy="506012"/>
          </a:xfrm>
          <a:prstGeom prst="rect">
            <a:avLst/>
          </a:prstGeom>
        </p:spPr>
      </p:pic>
      <p:pic>
        <p:nvPicPr>
          <p:cNvPr id="22" name="Picture 21">
            <a:extLst>
              <a:ext uri="{FF2B5EF4-FFF2-40B4-BE49-F238E27FC236}">
                <a16:creationId xmlns:a16="http://schemas.microsoft.com/office/drawing/2014/main" id="{5C14299C-009B-543E-A7FC-28649D7366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grpSp>
        <p:nvGrpSpPr>
          <p:cNvPr id="27" name="Google Shape;1404;p46">
            <a:extLst>
              <a:ext uri="{FF2B5EF4-FFF2-40B4-BE49-F238E27FC236}">
                <a16:creationId xmlns:a16="http://schemas.microsoft.com/office/drawing/2014/main" id="{5994AB39-61E2-65E6-FC0F-B962DBFC272B}"/>
              </a:ext>
            </a:extLst>
          </p:cNvPr>
          <p:cNvGrpSpPr/>
          <p:nvPr/>
        </p:nvGrpSpPr>
        <p:grpSpPr>
          <a:xfrm>
            <a:off x="0" y="341381"/>
            <a:ext cx="3408457" cy="873227"/>
            <a:chOff x="4411970" y="2253659"/>
            <a:chExt cx="763574" cy="169383"/>
          </a:xfrm>
        </p:grpSpPr>
        <p:sp>
          <p:nvSpPr>
            <p:cNvPr id="28" name="Google Shape;1405;p46">
              <a:extLst>
                <a:ext uri="{FF2B5EF4-FFF2-40B4-BE49-F238E27FC236}">
                  <a16:creationId xmlns:a16="http://schemas.microsoft.com/office/drawing/2014/main" id="{1F5D8E46-330A-9E69-5477-FE9620839D7A}"/>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406;p46">
              <a:extLst>
                <a:ext uri="{FF2B5EF4-FFF2-40B4-BE49-F238E27FC236}">
                  <a16:creationId xmlns:a16="http://schemas.microsoft.com/office/drawing/2014/main" id="{731859DA-D0ED-4476-6225-E511118CF952}"/>
                </a:ext>
              </a:extLst>
            </p:cNvPr>
            <p:cNvSpPr/>
            <p:nvPr/>
          </p:nvSpPr>
          <p:spPr>
            <a:xfrm>
              <a:off x="4411970" y="2253659"/>
              <a:ext cx="262291" cy="124758"/>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 name="Google Shape;231;p28">
            <a:extLst>
              <a:ext uri="{FF2B5EF4-FFF2-40B4-BE49-F238E27FC236}">
                <a16:creationId xmlns:a16="http://schemas.microsoft.com/office/drawing/2014/main" id="{00ACCA0C-CFFC-CABA-3C0A-3AD43482E3E4}"/>
              </a:ext>
            </a:extLst>
          </p:cNvPr>
          <p:cNvSpPr txBox="1">
            <a:spLocks noGrp="1"/>
          </p:cNvSpPr>
          <p:nvPr>
            <p:ph type="title"/>
          </p:nvPr>
        </p:nvSpPr>
        <p:spPr>
          <a:xfrm>
            <a:off x="1170820" y="469951"/>
            <a:ext cx="2593473" cy="529454"/>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OBJECTIVE</a:t>
            </a:r>
            <a:r>
              <a:rPr lang="en-IN" sz="2000" dirty="0"/>
              <a:t>  </a:t>
            </a:r>
            <a:r>
              <a:rPr lang="en-IN" sz="3200" dirty="0"/>
              <a:t> </a:t>
            </a:r>
            <a:r>
              <a:rPr lang="en-IN" sz="4400" dirty="0"/>
              <a:t> </a:t>
            </a:r>
            <a:endParaRPr sz="4400" dirty="0"/>
          </a:p>
        </p:txBody>
      </p:sp>
      <p:sp>
        <p:nvSpPr>
          <p:cNvPr id="35" name="TextBox 34">
            <a:extLst>
              <a:ext uri="{FF2B5EF4-FFF2-40B4-BE49-F238E27FC236}">
                <a16:creationId xmlns:a16="http://schemas.microsoft.com/office/drawing/2014/main" id="{1C746406-8FC3-D524-7B7C-760FC0EF3E8D}"/>
              </a:ext>
            </a:extLst>
          </p:cNvPr>
          <p:cNvSpPr txBox="1"/>
          <p:nvPr/>
        </p:nvSpPr>
        <p:spPr>
          <a:xfrm>
            <a:off x="805985" y="1670732"/>
            <a:ext cx="7531236" cy="3108543"/>
          </a:xfrm>
          <a:prstGeom prst="rect">
            <a:avLst/>
          </a:prstGeom>
          <a:noFill/>
        </p:spPr>
        <p:txBody>
          <a:bodyPr wrap="square" rtlCol="0">
            <a:spAutoFit/>
          </a:bodyPr>
          <a:lstStyle/>
          <a:p>
            <a:pPr marL="285750" indent="-285750" algn="just">
              <a:buClr>
                <a:schemeClr val="bg1"/>
              </a:buClr>
              <a:buFont typeface="Wingdings" panose="05000000000000000000" pitchFamily="2" charset="2"/>
              <a:buChar char="Ø"/>
            </a:pPr>
            <a:r>
              <a:rPr lang="en-US" dirty="0">
                <a:solidFill>
                  <a:schemeClr val="bg1"/>
                </a:solidFill>
                <a:latin typeface="Times New Roman" panose="02020603050405020304" pitchFamily="18" charset="0"/>
              </a:rPr>
              <a:t>To Develop a basic calculator app for Android to perform standard arithmetic operations such as </a:t>
            </a:r>
            <a:r>
              <a:rPr lang="en-IN" dirty="0">
                <a:solidFill>
                  <a:schemeClr val="bg1"/>
                </a:solidFill>
                <a:latin typeface="Times New Roman" panose="02020603050405020304" pitchFamily="18" charset="0"/>
              </a:rPr>
              <a:t>addition, subtraction, multiplication, and division.</a:t>
            </a:r>
          </a:p>
          <a:p>
            <a:pPr marL="285750" indent="-285750" algn="just">
              <a:buClr>
                <a:schemeClr val="bg1"/>
              </a:buClr>
              <a:buFont typeface="Wingdings" panose="05000000000000000000" pitchFamily="2" charset="2"/>
              <a:buChar char="Ø"/>
            </a:pPr>
            <a:endParaRPr lang="en-IN" dirty="0">
              <a:solidFill>
                <a:schemeClr val="bg1"/>
              </a:solidFill>
              <a:latin typeface="Times New Roman" panose="02020603050405020304" pitchFamily="18" charset="0"/>
            </a:endParaRPr>
          </a:p>
          <a:p>
            <a:pPr marL="285750" indent="-285750" algn="just">
              <a:buClr>
                <a:schemeClr val="bg1"/>
              </a:buClr>
              <a:buFont typeface="Wingdings" panose="05000000000000000000" pitchFamily="2" charset="2"/>
              <a:buChar char="Ø"/>
            </a:pPr>
            <a:r>
              <a:rPr lang="en-IN" dirty="0">
                <a:solidFill>
                  <a:schemeClr val="bg1"/>
                </a:solidFill>
                <a:latin typeface="Times New Roman" panose="02020603050405020304" pitchFamily="18" charset="0"/>
              </a:rPr>
              <a:t>To Create an intuitive and user-friendly interface with clear buttons and display by ensuring accurate calculations and stable performance.</a:t>
            </a:r>
          </a:p>
          <a:p>
            <a:pPr marL="285750" indent="-285750" algn="just">
              <a:buClr>
                <a:schemeClr val="bg1"/>
              </a:buClr>
              <a:buFont typeface="Wingdings" panose="05000000000000000000" pitchFamily="2" charset="2"/>
              <a:buChar char="Ø"/>
            </a:pPr>
            <a:endParaRPr lang="en-IN" dirty="0">
              <a:solidFill>
                <a:schemeClr val="bg1"/>
              </a:solidFill>
              <a:latin typeface="Times New Roman" panose="02020603050405020304" pitchFamily="18" charset="0"/>
            </a:endParaRPr>
          </a:p>
          <a:p>
            <a:pPr marL="285750" indent="-285750" algn="just">
              <a:buClr>
                <a:schemeClr val="bg1"/>
              </a:buClr>
              <a:buFont typeface="Wingdings" panose="05000000000000000000" pitchFamily="2" charset="2"/>
              <a:buChar char="Ø"/>
            </a:pPr>
            <a:r>
              <a:rPr lang="en-IN" dirty="0">
                <a:solidFill>
                  <a:schemeClr val="bg1"/>
                </a:solidFill>
                <a:latin typeface="Times New Roman" panose="02020603050405020304" pitchFamily="18" charset="0"/>
              </a:rPr>
              <a:t>To </a:t>
            </a:r>
            <a:r>
              <a:rPr lang="en-US" dirty="0">
                <a:solidFill>
                  <a:schemeClr val="bg1"/>
                </a:solidFill>
                <a:latin typeface="Times New Roman" panose="02020603050405020304" pitchFamily="18" charset="0"/>
              </a:rPr>
              <a:t>Gain practical experience with Android app development and improve problem-solving skills.</a:t>
            </a:r>
            <a:endParaRPr lang="en-IN" dirty="0">
              <a:solidFill>
                <a:schemeClr val="bg1"/>
              </a:solidFill>
              <a:latin typeface="Times New Roman" panose="02020603050405020304" pitchFamily="18" charset="0"/>
            </a:endParaRPr>
          </a:p>
          <a:p>
            <a:pPr marL="285750" indent="-285750" algn="just">
              <a:buClr>
                <a:schemeClr val="bg1"/>
              </a:buClr>
              <a:buFont typeface="Wingdings" panose="05000000000000000000" pitchFamily="2" charset="2"/>
              <a:buChar char="Ø"/>
            </a:pPr>
            <a:endParaRPr lang="en-IN" dirty="0">
              <a:solidFill>
                <a:schemeClr val="bg1"/>
              </a:solidFill>
              <a:latin typeface="Times New Roman" panose="02020603050405020304" pitchFamily="18" charset="0"/>
            </a:endParaRPr>
          </a:p>
          <a:p>
            <a:pPr marL="285750" indent="-285750" algn="just">
              <a:buClr>
                <a:schemeClr val="bg1"/>
              </a:buClr>
              <a:buFont typeface="Wingdings" panose="05000000000000000000" pitchFamily="2" charset="2"/>
              <a:buChar char="Ø"/>
            </a:pPr>
            <a:r>
              <a:rPr lang="en-IN" dirty="0">
                <a:solidFill>
                  <a:schemeClr val="bg1"/>
                </a:solidFill>
                <a:latin typeface="Times New Roman" panose="02020603050405020304" pitchFamily="18" charset="0"/>
              </a:rPr>
              <a:t>Utilize Android Studio for app development and </a:t>
            </a:r>
            <a:r>
              <a:rPr lang="en-US" dirty="0">
                <a:solidFill>
                  <a:schemeClr val="bg1"/>
                </a:solidFill>
                <a:latin typeface="Times New Roman" panose="02020603050405020304" pitchFamily="18" charset="0"/>
              </a:rPr>
              <a:t>optimize the app for smooth performance and responsiveness.</a:t>
            </a:r>
          </a:p>
          <a:p>
            <a:pPr algn="just">
              <a:buClr>
                <a:schemeClr val="bg1"/>
              </a:buClr>
            </a:pPr>
            <a:endParaRPr lang="en-IN" dirty="0">
              <a:solidFill>
                <a:schemeClr val="bg1"/>
              </a:solidFill>
              <a:latin typeface="Times New Roman" panose="02020603050405020304" pitchFamily="18" charset="0"/>
            </a:endParaRPr>
          </a:p>
          <a:p>
            <a:pPr marL="285750" indent="-285750" algn="just">
              <a:buClr>
                <a:schemeClr val="bg1"/>
              </a:buClr>
              <a:buFont typeface="Wingdings" panose="05000000000000000000" pitchFamily="2" charset="2"/>
              <a:buChar char="Ø"/>
            </a:pPr>
            <a:endParaRPr lang="en-IN" dirty="0">
              <a:solidFill>
                <a:schemeClr val="bg1"/>
              </a:solidFill>
              <a:latin typeface="Times New Roman" panose="02020603050405020304" pitchFamily="18" charset="0"/>
            </a:endParaRPr>
          </a:p>
          <a:p>
            <a:pPr marL="285750" indent="-285750" algn="just">
              <a:buClr>
                <a:schemeClr val="bg1"/>
              </a:buClr>
              <a:buFont typeface="Wingdings" panose="05000000000000000000" pitchFamily="2" charset="2"/>
              <a:buChar char="Ø"/>
            </a:pPr>
            <a:endParaRPr lang="en-US" dirty="0">
              <a:solidFill>
                <a:schemeClr val="bg1"/>
              </a:solidFill>
              <a:latin typeface="Times New Roman" panose="02020603050405020304" pitchFamily="18" charset="0"/>
            </a:endParaRPr>
          </a:p>
          <a:p>
            <a:endParaRPr lang="en-IN" dirty="0"/>
          </a:p>
        </p:txBody>
      </p:sp>
      <p:sp>
        <p:nvSpPr>
          <p:cNvPr id="38" name="TextBox 37">
            <a:extLst>
              <a:ext uri="{FF2B5EF4-FFF2-40B4-BE49-F238E27FC236}">
                <a16:creationId xmlns:a16="http://schemas.microsoft.com/office/drawing/2014/main" id="{E359BCF5-9DAD-4BAD-412D-57D41F1B3F58}"/>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4</a:t>
            </a:r>
            <a:endParaRPr lang="en-IN" dirty="0">
              <a:solidFill>
                <a:schemeClr val="bg1"/>
              </a:solidFill>
            </a:endParaRPr>
          </a:p>
        </p:txBody>
      </p:sp>
    </p:spTree>
    <p:extLst>
      <p:ext uri="{BB962C8B-B14F-4D97-AF65-F5344CB8AC3E}">
        <p14:creationId xmlns:p14="http://schemas.microsoft.com/office/powerpoint/2010/main" val="357748844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44" name="Picture 43"/>
          <p:cNvPicPr>
            <a:picLocks noChangeAspect="1"/>
          </p:cNvPicPr>
          <p:nvPr/>
        </p:nvPicPr>
        <p:blipFill>
          <a:blip r:embed="rId3"/>
          <a:stretch>
            <a:fillRect/>
          </a:stretch>
        </p:blipFill>
        <p:spPr>
          <a:xfrm>
            <a:off x="-793" y="4637488"/>
            <a:ext cx="9144793" cy="506012"/>
          </a:xfrm>
          <a:prstGeom prst="rect">
            <a:avLst/>
          </a:prstGeom>
        </p:spPr>
      </p:pic>
      <p:pic>
        <p:nvPicPr>
          <p:cNvPr id="45" name="Picture 44">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grpSp>
        <p:nvGrpSpPr>
          <p:cNvPr id="12" name="Google Shape;1404;p46">
            <a:extLst>
              <a:ext uri="{FF2B5EF4-FFF2-40B4-BE49-F238E27FC236}">
                <a16:creationId xmlns:a16="http://schemas.microsoft.com/office/drawing/2014/main" id="{EFBB1285-9226-72D9-6C33-6BBA8DDF99CC}"/>
              </a:ext>
            </a:extLst>
          </p:cNvPr>
          <p:cNvGrpSpPr/>
          <p:nvPr/>
        </p:nvGrpSpPr>
        <p:grpSpPr>
          <a:xfrm>
            <a:off x="0" y="341381"/>
            <a:ext cx="3408457" cy="873227"/>
            <a:chOff x="4411970" y="2253659"/>
            <a:chExt cx="763574" cy="169383"/>
          </a:xfrm>
        </p:grpSpPr>
        <p:sp>
          <p:nvSpPr>
            <p:cNvPr id="13" name="Google Shape;1405;p46">
              <a:extLst>
                <a:ext uri="{FF2B5EF4-FFF2-40B4-BE49-F238E27FC236}">
                  <a16:creationId xmlns:a16="http://schemas.microsoft.com/office/drawing/2014/main" id="{F499E09A-980D-166F-0E93-1470DF780689}"/>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06;p46">
              <a:extLst>
                <a:ext uri="{FF2B5EF4-FFF2-40B4-BE49-F238E27FC236}">
                  <a16:creationId xmlns:a16="http://schemas.microsoft.com/office/drawing/2014/main" id="{42A1C1CB-7EE4-81E8-D06F-31225989306C}"/>
                </a:ext>
              </a:extLst>
            </p:cNvPr>
            <p:cNvSpPr/>
            <p:nvPr/>
          </p:nvSpPr>
          <p:spPr>
            <a:xfrm>
              <a:off x="4411970" y="2253659"/>
              <a:ext cx="262291" cy="124758"/>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 name="Google Shape;231;p28">
            <a:extLst>
              <a:ext uri="{FF2B5EF4-FFF2-40B4-BE49-F238E27FC236}">
                <a16:creationId xmlns:a16="http://schemas.microsoft.com/office/drawing/2014/main" id="{CDC04E42-6CF3-2416-5984-7DBC3E9556C6}"/>
              </a:ext>
            </a:extLst>
          </p:cNvPr>
          <p:cNvSpPr txBox="1">
            <a:spLocks noGrp="1"/>
          </p:cNvSpPr>
          <p:nvPr>
            <p:ph type="title"/>
          </p:nvPr>
        </p:nvSpPr>
        <p:spPr>
          <a:xfrm>
            <a:off x="1170820" y="469951"/>
            <a:ext cx="2593473" cy="529454"/>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REQUIREMENTS</a:t>
            </a:r>
            <a:r>
              <a:rPr lang="en-IN" sz="2000" dirty="0"/>
              <a:t>  </a:t>
            </a:r>
            <a:r>
              <a:rPr lang="en-IN" sz="3200" dirty="0"/>
              <a:t> </a:t>
            </a:r>
            <a:r>
              <a:rPr lang="en-IN" sz="4400" dirty="0"/>
              <a:t> </a:t>
            </a:r>
            <a:endParaRPr sz="4400" dirty="0"/>
          </a:p>
        </p:txBody>
      </p:sp>
      <p:sp>
        <p:nvSpPr>
          <p:cNvPr id="16" name="TextBox 15">
            <a:extLst>
              <a:ext uri="{FF2B5EF4-FFF2-40B4-BE49-F238E27FC236}">
                <a16:creationId xmlns:a16="http://schemas.microsoft.com/office/drawing/2014/main" id="{555486A6-4430-2953-055E-2E6538263CCE}"/>
              </a:ext>
            </a:extLst>
          </p:cNvPr>
          <p:cNvSpPr txBox="1"/>
          <p:nvPr/>
        </p:nvSpPr>
        <p:spPr>
          <a:xfrm>
            <a:off x="687034" y="1540698"/>
            <a:ext cx="7769137" cy="2246769"/>
          </a:xfrm>
          <a:prstGeom prst="rect">
            <a:avLst/>
          </a:prstGeom>
          <a:noFill/>
        </p:spPr>
        <p:txBody>
          <a:bodyPr wrap="square">
            <a:spAutoFit/>
          </a:bodyPr>
          <a:lstStyle/>
          <a:p>
            <a:r>
              <a:rPr lang="en-US" b="1" dirty="0">
                <a:solidFill>
                  <a:schemeClr val="bg1"/>
                </a:solidFill>
                <a:latin typeface="Times New Roman" panose="02020603050405020304" pitchFamily="18" charset="0"/>
              </a:rPr>
              <a:t>Software Requirements</a:t>
            </a:r>
          </a:p>
          <a:p>
            <a:endParaRPr lang="en-US" dirty="0">
              <a:solidFill>
                <a:schemeClr val="bg1"/>
              </a:solidFill>
              <a:latin typeface="Times New Roman" panose="02020603050405020304" pitchFamily="18" charset="0"/>
            </a:endParaRPr>
          </a:p>
          <a:p>
            <a:pPr marL="285750" indent="-285750">
              <a:buClr>
                <a:schemeClr val="bg1"/>
              </a:buClr>
              <a:buFont typeface="Wingdings" panose="05000000000000000000" pitchFamily="2" charset="2"/>
              <a:buChar char="Ø"/>
            </a:pPr>
            <a:r>
              <a:rPr lang="en-US" dirty="0">
                <a:solidFill>
                  <a:schemeClr val="bg1"/>
                </a:solidFill>
                <a:latin typeface="Times New Roman" panose="02020603050405020304" pitchFamily="18" charset="0"/>
              </a:rPr>
              <a:t>Android Studio:</a:t>
            </a:r>
          </a:p>
          <a:p>
            <a:pPr marL="742950" lvl="1" indent="-285750">
              <a:buClr>
                <a:schemeClr val="bg1"/>
              </a:buClr>
              <a:buFont typeface="+mj-lt"/>
              <a:buAutoNum type="arabicPeriod"/>
            </a:pPr>
            <a:r>
              <a:rPr lang="en-US" dirty="0">
                <a:solidFill>
                  <a:schemeClr val="bg1"/>
                </a:solidFill>
                <a:latin typeface="Times New Roman" panose="02020603050405020304" pitchFamily="18" charset="0"/>
              </a:rPr>
              <a:t>IDE: Android Studio (latest stable version recommended).</a:t>
            </a:r>
          </a:p>
          <a:p>
            <a:pPr marL="742950" lvl="1" indent="-285750">
              <a:buClr>
                <a:schemeClr val="bg1"/>
              </a:buClr>
              <a:buFont typeface="+mj-lt"/>
              <a:buAutoNum type="arabicPeriod"/>
            </a:pPr>
            <a:r>
              <a:rPr lang="en-US" dirty="0">
                <a:solidFill>
                  <a:schemeClr val="bg1"/>
                </a:solidFill>
                <a:latin typeface="Times New Roman" panose="02020603050405020304" pitchFamily="18" charset="0"/>
              </a:rPr>
              <a:t>SDK Tools: Ensuring to have the Android SDK and necessary build tools installed.</a:t>
            </a:r>
          </a:p>
          <a:p>
            <a:pPr marL="457200" lvl="1">
              <a:buClr>
                <a:schemeClr val="bg1"/>
              </a:buClr>
            </a:pPr>
            <a:endParaRPr lang="en-US" dirty="0">
              <a:solidFill>
                <a:schemeClr val="bg1"/>
              </a:solidFill>
              <a:latin typeface="Times New Roman" panose="02020603050405020304" pitchFamily="18" charset="0"/>
            </a:endParaRPr>
          </a:p>
          <a:p>
            <a:pPr marL="285750" indent="-285750">
              <a:buClr>
                <a:schemeClr val="bg1"/>
              </a:buClr>
              <a:buFont typeface="Wingdings" panose="05000000000000000000" pitchFamily="2" charset="2"/>
              <a:buChar char="Ø"/>
            </a:pPr>
            <a:r>
              <a:rPr lang="en-US" dirty="0">
                <a:solidFill>
                  <a:schemeClr val="bg1"/>
                </a:solidFill>
                <a:latin typeface="Times New Roman" panose="02020603050405020304" pitchFamily="18" charset="0"/>
              </a:rPr>
              <a:t>Programming Languages:</a:t>
            </a:r>
          </a:p>
          <a:p>
            <a:pPr marL="742950" lvl="1" indent="-285750">
              <a:buClr>
                <a:schemeClr val="bg1"/>
              </a:buClr>
              <a:buFont typeface="+mj-lt"/>
              <a:buAutoNum type="arabicPeriod"/>
            </a:pPr>
            <a:r>
              <a:rPr lang="en-US" dirty="0">
                <a:solidFill>
                  <a:schemeClr val="bg1"/>
                </a:solidFill>
                <a:latin typeface="Times New Roman" panose="02020603050405020304" pitchFamily="18" charset="0"/>
              </a:rPr>
              <a:t>Java/Kotlin: Contains the Kotlin and Java source code files, including Junit test code. </a:t>
            </a:r>
          </a:p>
          <a:p>
            <a:pPr marL="742950" lvl="1" indent="-285750">
              <a:buClr>
                <a:schemeClr val="bg1"/>
              </a:buClr>
              <a:buFont typeface="+mj-lt"/>
              <a:buAutoNum type="arabicPeriod"/>
            </a:pPr>
            <a:r>
              <a:rPr lang="en-US" dirty="0">
                <a:solidFill>
                  <a:schemeClr val="bg1"/>
                </a:solidFill>
                <a:latin typeface="Times New Roman" panose="02020603050405020304" pitchFamily="18" charset="0"/>
              </a:rPr>
              <a:t>Necessary language support in Android Studio.</a:t>
            </a:r>
          </a:p>
          <a:p>
            <a:pPr algn="just">
              <a:buClr>
                <a:schemeClr val="bg1"/>
              </a:buClr>
            </a:pPr>
            <a:endParaRPr lang="en-IN" dirty="0">
              <a:solidFill>
                <a:schemeClr val="bg1"/>
              </a:solidFill>
            </a:endParaRPr>
          </a:p>
        </p:txBody>
      </p:sp>
      <p:sp>
        <p:nvSpPr>
          <p:cNvPr id="17" name="TextBox 16">
            <a:extLst>
              <a:ext uri="{FF2B5EF4-FFF2-40B4-BE49-F238E27FC236}">
                <a16:creationId xmlns:a16="http://schemas.microsoft.com/office/drawing/2014/main" id="{231205C9-E266-2DF8-3CEF-5D04BC3E3646}"/>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5</a:t>
            </a:r>
            <a:endParaRPr lang="en-IN" dirty="0">
              <a:solidFill>
                <a:schemeClr val="bg1"/>
              </a:solidFill>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17" name="Google Shape;1404;p46"/>
          <p:cNvGrpSpPr/>
          <p:nvPr/>
        </p:nvGrpSpPr>
        <p:grpSpPr>
          <a:xfrm>
            <a:off x="-793" y="259921"/>
            <a:ext cx="3993673" cy="882248"/>
            <a:chOff x="4411970" y="2233974"/>
            <a:chExt cx="763574" cy="189068"/>
          </a:xfrm>
        </p:grpSpPr>
        <p:sp>
          <p:nvSpPr>
            <p:cNvPr id="18"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9"/>
          <p:cNvSpPr txBox="1">
            <a:spLocks noGrp="1"/>
          </p:cNvSpPr>
          <p:nvPr>
            <p:ph type="title"/>
          </p:nvPr>
        </p:nvSpPr>
        <p:spPr>
          <a:xfrm>
            <a:off x="1371052" y="569469"/>
            <a:ext cx="23779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Times New Roman" panose="02020603050405020304" pitchFamily="18" charset="0"/>
                <a:cs typeface="Times New Roman" panose="02020603050405020304" pitchFamily="18" charset="0"/>
              </a:rPr>
              <a:t>DATA FLOW DIG</a:t>
            </a:r>
            <a:endParaRPr sz="2000" dirty="0">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3"/>
          <a:stretch>
            <a:fillRect/>
          </a:stretch>
        </p:blipFill>
        <p:spPr>
          <a:xfrm>
            <a:off x="-793" y="4637488"/>
            <a:ext cx="9144793" cy="506012"/>
          </a:xfrm>
          <a:prstGeom prst="rect">
            <a:avLst/>
          </a:prstGeom>
        </p:spPr>
      </p:pic>
      <p:pic>
        <p:nvPicPr>
          <p:cNvPr id="24" name="Picture 23">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pic>
        <p:nvPicPr>
          <p:cNvPr id="2050" name="Picture 2" descr="Planning Software Projects">
            <a:extLst>
              <a:ext uri="{FF2B5EF4-FFF2-40B4-BE49-F238E27FC236}">
                <a16:creationId xmlns:a16="http://schemas.microsoft.com/office/drawing/2014/main" id="{AB54B636-BA10-6F29-994D-B00B30B2E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2880" y="133075"/>
            <a:ext cx="1958975" cy="43837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E6E0BA-74A9-9366-69DB-B4304A7A57CF}"/>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6</a:t>
            </a:r>
            <a:endParaRPr lang="en-IN" dirty="0">
              <a:solidFill>
                <a:schemeClr val="bg1"/>
              </a:solidFill>
            </a:endParaRP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793" y="4637488"/>
            <a:ext cx="9144793" cy="506012"/>
          </a:xfrm>
          <a:prstGeom prst="rect">
            <a:avLst/>
          </a:prstGeom>
        </p:spPr>
      </p:pic>
      <p:pic>
        <p:nvPicPr>
          <p:cNvPr id="13" name="Picture 12">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
        <p:nvSpPr>
          <p:cNvPr id="4" name="Subtitle 3">
            <a:extLst>
              <a:ext uri="{FF2B5EF4-FFF2-40B4-BE49-F238E27FC236}">
                <a16:creationId xmlns:a16="http://schemas.microsoft.com/office/drawing/2014/main" id="{DCC23113-6673-7282-A552-70117D79FD9C}"/>
              </a:ext>
            </a:extLst>
          </p:cNvPr>
          <p:cNvSpPr>
            <a:spLocks noGrp="1" noChangeArrowheads="1"/>
          </p:cNvSpPr>
          <p:nvPr>
            <p:ph type="subTitle" idx="1"/>
          </p:nvPr>
        </p:nvSpPr>
        <p:spPr bwMode="auto">
          <a:xfrm>
            <a:off x="470308" y="802035"/>
            <a:ext cx="820258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User Input:</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Action:</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user selects an arithmetic operation (+, -, *, /) by pressing the corresponding button on the calculator app.</a:t>
            </a:r>
          </a:p>
          <a:p>
            <a:pPr marL="285750" indent="-285750" algn="just" eaLnBrk="0" fontAlgn="base" hangingPunct="0">
              <a:spcBef>
                <a:spcPct val="0"/>
              </a:spcBef>
              <a:spcAft>
                <a:spcPct val="0"/>
              </a:spcAft>
              <a:buClrTx/>
              <a:buSzTx/>
              <a:buFont typeface="Arial" panose="020B0604020202020204" pitchFamily="34" charset="0"/>
              <a:buChar char="•"/>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Flow:</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This action generates an input signal that is sent to the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Operation Selection</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process.</a:t>
            </a:r>
          </a:p>
          <a:p>
            <a:pPr marL="0" indent="0" algn="just"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Operation Selection Process:</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Function:</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app records the selected operation (e.g., +) and stores it in the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Operator Store</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Flow:</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selected operation is also sent to the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Calculation Engine</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process for use in computation.</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400" dirty="0">
              <a:solidFill>
                <a:schemeClr val="bg1"/>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buFont typeface="Wingdings" panose="05000000000000000000" pitchFamily="2" charset="2"/>
              <a:buChar char="Ø"/>
            </a:pPr>
            <a:r>
              <a:rPr lang="en-US" sz="1400" b="1" dirty="0">
                <a:solidFill>
                  <a:schemeClr val="bg1"/>
                </a:solidFill>
                <a:latin typeface="Times New Roman" panose="02020603050405020304" pitchFamily="18" charset="0"/>
                <a:cs typeface="Times New Roman" panose="02020603050405020304" pitchFamily="18" charset="0"/>
              </a:rPr>
              <a:t>Calculation Engine:</a:t>
            </a:r>
          </a:p>
          <a:p>
            <a:pPr marL="285750" indent="-285750" algn="just" eaLnBrk="0" fontAlgn="base" hangingPunct="0">
              <a:spcBef>
                <a:spcPct val="0"/>
              </a:spcBef>
              <a:spcAft>
                <a:spcPct val="0"/>
              </a:spcAft>
              <a:buClrTx/>
              <a:buSzTx/>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Function: </a:t>
            </a:r>
            <a:r>
              <a:rPr lang="en-US" sz="1400" dirty="0">
                <a:solidFill>
                  <a:schemeClr val="bg1"/>
                </a:solidFill>
                <a:latin typeface="Times New Roman" panose="02020603050405020304" pitchFamily="18" charset="0"/>
                <a:cs typeface="Times New Roman" panose="02020603050405020304" pitchFamily="18" charset="0"/>
              </a:rPr>
              <a:t>Retrieves the numeric values from the Input Buffer and the selected operation from the Operator Store. It then performs the arithmetic operation.</a:t>
            </a:r>
          </a:p>
          <a:p>
            <a:pPr marL="285750" indent="-285750" algn="just" eaLnBrk="0" fontAlgn="base" hangingPunct="0">
              <a:spcBef>
                <a:spcPct val="0"/>
              </a:spcBef>
              <a:spcAft>
                <a:spcPct val="0"/>
              </a:spcAft>
              <a:buClrTx/>
              <a:buSzTx/>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Data Flow: </a:t>
            </a:r>
            <a:r>
              <a:rPr lang="en-US" sz="1400" dirty="0">
                <a:solidFill>
                  <a:schemeClr val="bg1"/>
                </a:solidFill>
                <a:latin typeface="Times New Roman" panose="02020603050405020304" pitchFamily="18" charset="0"/>
                <a:cs typeface="Times New Roman" panose="02020603050405020304" pitchFamily="18" charset="0"/>
              </a:rPr>
              <a:t>The Calculation Engine computes the result based on the operation and numeric values.</a:t>
            </a:r>
          </a:p>
          <a:p>
            <a:pPr marL="285750" indent="-285750" algn="just" eaLnBrk="0" fontAlgn="base" hangingPunct="0">
              <a:spcBef>
                <a:spcPct val="0"/>
              </a:spcBef>
              <a:spcAft>
                <a:spcPct val="0"/>
              </a:spcAft>
              <a:buClrTx/>
              <a:buSzTx/>
              <a:buFont typeface="Arial" panose="020B0604020202020204" pitchFamily="34" charset="0"/>
              <a:buChar char="•"/>
            </a:pPr>
            <a:endParaRPr lang="en-US" altLang="en-US" sz="1400" dirty="0">
              <a:solidFill>
                <a:schemeClr val="bg1"/>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buFont typeface="Arial" panose="020B0604020202020204" pitchFamily="34" charset="0"/>
              <a:buChar char="•"/>
            </a:pPr>
            <a:endParaRPr lang="en-US" altLang="en-US" sz="1400" dirty="0">
              <a:solidFill>
                <a:schemeClr val="bg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F390634-29DF-640F-2BD3-4B9A920E33B4}"/>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7</a:t>
            </a:r>
            <a:endParaRPr lang="en-IN" dirty="0">
              <a:solidFill>
                <a:schemeClr val="bg1"/>
              </a:solidFill>
            </a:endParaRPr>
          </a:p>
        </p:txBody>
      </p:sp>
    </p:spTree>
    <p:extLst>
      <p:ext uri="{BB962C8B-B14F-4D97-AF65-F5344CB8AC3E}">
        <p14:creationId xmlns:p14="http://schemas.microsoft.com/office/powerpoint/2010/main" val="163810857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stretch>
            <a:fillRect/>
          </a:stretch>
        </p:blipFill>
        <p:spPr>
          <a:xfrm>
            <a:off x="-793" y="4637488"/>
            <a:ext cx="9144793" cy="506012"/>
          </a:xfrm>
          <a:prstGeom prst="rect">
            <a:avLst/>
          </a:prstGeom>
        </p:spPr>
      </p:pic>
      <p:pic>
        <p:nvPicPr>
          <p:cNvPr id="37" name="Picture 36">
            <a:extLst>
              <a:ext uri="{FF2B5EF4-FFF2-40B4-BE49-F238E27FC236}">
                <a16:creationId xmlns:a16="http://schemas.microsoft.com/office/drawing/2014/main" id="{5C14299C-009B-543E-A7FC-28649D7366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grpSp>
        <p:nvGrpSpPr>
          <p:cNvPr id="19" name="Google Shape;1404;p46">
            <a:extLst>
              <a:ext uri="{FF2B5EF4-FFF2-40B4-BE49-F238E27FC236}">
                <a16:creationId xmlns:a16="http://schemas.microsoft.com/office/drawing/2014/main" id="{62965178-2C35-9CA8-94B7-C7C1B928A668}"/>
              </a:ext>
            </a:extLst>
          </p:cNvPr>
          <p:cNvGrpSpPr/>
          <p:nvPr/>
        </p:nvGrpSpPr>
        <p:grpSpPr>
          <a:xfrm>
            <a:off x="-793" y="259921"/>
            <a:ext cx="3993673" cy="882248"/>
            <a:chOff x="4411970" y="2233974"/>
            <a:chExt cx="763574" cy="189068"/>
          </a:xfrm>
        </p:grpSpPr>
        <p:sp>
          <p:nvSpPr>
            <p:cNvPr id="38" name="Google Shape;1405;p46">
              <a:extLst>
                <a:ext uri="{FF2B5EF4-FFF2-40B4-BE49-F238E27FC236}">
                  <a16:creationId xmlns:a16="http://schemas.microsoft.com/office/drawing/2014/main" id="{F52FFC56-1EB8-4BAE-340F-A4FE953AD6B7}"/>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06;p46">
              <a:extLst>
                <a:ext uri="{FF2B5EF4-FFF2-40B4-BE49-F238E27FC236}">
                  <a16:creationId xmlns:a16="http://schemas.microsoft.com/office/drawing/2014/main" id="{AE5827D7-1C38-07B9-6E4C-46BE316E7510}"/>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62;p29">
            <a:extLst>
              <a:ext uri="{FF2B5EF4-FFF2-40B4-BE49-F238E27FC236}">
                <a16:creationId xmlns:a16="http://schemas.microsoft.com/office/drawing/2014/main" id="{3C9F06A1-BE4D-9374-5F00-A419984342A8}"/>
              </a:ext>
            </a:extLst>
          </p:cNvPr>
          <p:cNvSpPr txBox="1">
            <a:spLocks noGrp="1"/>
          </p:cNvSpPr>
          <p:nvPr>
            <p:ph type="title"/>
          </p:nvPr>
        </p:nvSpPr>
        <p:spPr>
          <a:xfrm>
            <a:off x="1371052" y="569469"/>
            <a:ext cx="26218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SOFTWARE USED </a:t>
            </a:r>
            <a:endParaRPr sz="2000" dirty="0">
              <a:latin typeface="Times New Roman" panose="02020603050405020304" pitchFamily="18" charset="0"/>
              <a:cs typeface="Times New Roman" panose="02020603050405020304" pitchFamily="18" charset="0"/>
            </a:endParaRPr>
          </a:p>
        </p:txBody>
      </p:sp>
      <p:pic>
        <p:nvPicPr>
          <p:cNvPr id="3074" name="Picture 2" descr="Android Developers Blog: Android Studio @ I/O '23: Announcing Studio Bot,  an AI-powered coding assistant">
            <a:extLst>
              <a:ext uri="{FF2B5EF4-FFF2-40B4-BE49-F238E27FC236}">
                <a16:creationId xmlns:a16="http://schemas.microsoft.com/office/drawing/2014/main" id="{9034DBCC-836B-3193-65DD-255C35DDE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498" y="1892222"/>
            <a:ext cx="3650166" cy="1359055"/>
          </a:xfrm>
          <a:prstGeom prst="rect">
            <a:avLst/>
          </a:prstGeom>
          <a:noFill/>
          <a:extLst>
            <a:ext uri="{909E8E84-426E-40DD-AFC4-6F175D3DCCD1}">
              <a14:hiddenFill xmlns:a14="http://schemas.microsoft.com/office/drawing/2010/main">
                <a:solidFill>
                  <a:srgbClr val="FFFFFF"/>
                </a:solidFill>
              </a14:hiddenFill>
            </a:ext>
          </a:extLst>
        </p:spPr>
      </p:pic>
      <p:sp>
        <p:nvSpPr>
          <p:cNvPr id="45" name="Subtitle 3">
            <a:extLst>
              <a:ext uri="{FF2B5EF4-FFF2-40B4-BE49-F238E27FC236}">
                <a16:creationId xmlns:a16="http://schemas.microsoft.com/office/drawing/2014/main" id="{9F72D49D-0F5F-E861-16D9-548B8C1D6235}"/>
              </a:ext>
            </a:extLst>
          </p:cNvPr>
          <p:cNvSpPr txBox="1">
            <a:spLocks/>
          </p:cNvSpPr>
          <p:nvPr/>
        </p:nvSpPr>
        <p:spPr>
          <a:xfrm>
            <a:off x="3283917" y="-229355"/>
            <a:ext cx="6458532" cy="3312992"/>
          </a:xfrm>
          <a:prstGeom prst="ellipse">
            <a:avLst/>
          </a:prstGeom>
          <a:noFill/>
          <a:ln>
            <a:noFill/>
          </a:ln>
        </p:spPr>
        <p:txBody>
          <a:bodyPr spcFirstLastPara="1" wrap="square" lIns="91425" tIns="91425" rIns="91425" bIns="91425" anchor="t" anchorCtr="0">
            <a:noAutofit/>
          </a:bodyPr>
          <a:lstStyle/>
          <a:p>
            <a:pPr algn="just">
              <a:buClrTx/>
              <a:buFontTx/>
            </a:pPr>
            <a:r>
              <a:rPr lang="en-US" dirty="0">
                <a:solidFill>
                  <a:schemeClr val="bg1"/>
                </a:solidFill>
                <a:latin typeface="Times New Roman" panose="02020603050405020304" pitchFamily="18" charset="0"/>
                <a:cs typeface="Times New Roman" panose="02020603050405020304" pitchFamily="18" charset="0"/>
              </a:rPr>
              <a:t>Android Studio is the official IDE for Android app development, built on JetBrains' IntelliJ IDEA. </a:t>
            </a:r>
          </a:p>
          <a:p>
            <a:pPr algn="just">
              <a:buClrTx/>
              <a:buFontTx/>
            </a:pPr>
            <a:r>
              <a:rPr lang="en-US" dirty="0">
                <a:solidFill>
                  <a:schemeClr val="bg1"/>
                </a:solidFill>
                <a:latin typeface="Times New Roman" panose="02020603050405020304" pitchFamily="18" charset="0"/>
                <a:cs typeface="Times New Roman" panose="02020603050405020304" pitchFamily="18" charset="0"/>
              </a:rPr>
              <a:t>It provides tools and features designed to help developers build Android applications efficiently.</a:t>
            </a:r>
          </a:p>
          <a:p>
            <a:pPr algn="just">
              <a:buClrTx/>
              <a:buFontTx/>
            </a:pPr>
            <a:endParaRPr lang="en-US" dirty="0">
              <a:solidFill>
                <a:schemeClr val="bg1"/>
              </a:solidFill>
              <a:latin typeface="Times New Roman" panose="02020603050405020304" pitchFamily="18" charset="0"/>
              <a:cs typeface="Times New Roman" panose="02020603050405020304" pitchFamily="18" charset="0"/>
            </a:endParaRPr>
          </a:p>
          <a:p>
            <a:pPr marL="171450" indent="-171450" algn="just" rtl="0" eaLnBrk="0" fontAlgn="base" hangingPunct="0">
              <a:spcBef>
                <a:spcPct val="0"/>
              </a:spcBef>
              <a:spcAft>
                <a:spcPct val="0"/>
              </a:spcAft>
              <a:buClrTx/>
              <a:buFont typeface="Wingdings" panose="05000000000000000000" pitchFamily="2" charset="2"/>
              <a:buChar char="Ø"/>
            </a:pPr>
            <a:r>
              <a:rPr lang="en-US" altLang="en-US" b="1" dirty="0">
                <a:solidFill>
                  <a:schemeClr val="bg1"/>
                </a:solidFill>
                <a:latin typeface="Times New Roman" panose="02020603050405020304" pitchFamily="18" charset="0"/>
                <a:cs typeface="Times New Roman" panose="02020603050405020304" pitchFamily="18" charset="0"/>
              </a:rPr>
              <a:t>User Interface (UI) Designer:</a:t>
            </a:r>
            <a:endParaRPr lang="en-US" altLang="en-US" dirty="0">
              <a:solidFill>
                <a:schemeClr val="bg1"/>
              </a:solidFill>
              <a:latin typeface="Times New Roman" panose="02020603050405020304" pitchFamily="18" charset="0"/>
              <a:cs typeface="Times New Roman" panose="02020603050405020304" pitchFamily="18" charset="0"/>
            </a:endParaRPr>
          </a:p>
          <a:p>
            <a:pPr marL="171450" indent="-171450" algn="just" rtl="0" eaLnBrk="0" fontAlgn="base" hangingPunct="0">
              <a:spcBef>
                <a:spcPct val="0"/>
              </a:spcBef>
              <a:spcAft>
                <a:spcPct val="0"/>
              </a:spcAft>
              <a:buClrTx/>
              <a:buFont typeface="Arial" panose="020B0604020202020204" pitchFamily="34" charset="0"/>
              <a:buChar char="•"/>
            </a:pPr>
            <a:r>
              <a:rPr lang="en-US" altLang="en-US" b="1" dirty="0">
                <a:solidFill>
                  <a:schemeClr val="bg1"/>
                </a:solidFill>
                <a:latin typeface="Times New Roman" panose="02020603050405020304" pitchFamily="18" charset="0"/>
                <a:cs typeface="Times New Roman" panose="02020603050405020304" pitchFamily="18" charset="0"/>
              </a:rPr>
              <a:t>Layout Editor:</a:t>
            </a:r>
            <a:r>
              <a:rPr lang="en-US" altLang="en-US" dirty="0">
                <a:solidFill>
                  <a:schemeClr val="bg1"/>
                </a:solidFill>
                <a:latin typeface="Times New Roman" panose="02020603050405020304" pitchFamily="18" charset="0"/>
                <a:cs typeface="Times New Roman" panose="02020603050405020304" pitchFamily="18" charset="0"/>
              </a:rPr>
              <a:t> Drag-and-drop UI elements to design the app’s calculator interface easily.</a:t>
            </a:r>
          </a:p>
          <a:p>
            <a:pPr algn="just" rtl="0" eaLnBrk="0" fontAlgn="base" hangingPunct="0">
              <a:spcBef>
                <a:spcPct val="0"/>
              </a:spcBef>
              <a:spcAft>
                <a:spcPct val="0"/>
              </a:spcAft>
              <a:buClrTx/>
              <a:buFontTx/>
            </a:pPr>
            <a:endParaRPr lang="en-US" altLang="en-US" b="1" dirty="0">
              <a:solidFill>
                <a:schemeClr val="bg1"/>
              </a:solidFill>
              <a:latin typeface="Times New Roman" panose="02020603050405020304" pitchFamily="18" charset="0"/>
              <a:cs typeface="Times New Roman" panose="02020603050405020304" pitchFamily="18" charset="0"/>
            </a:endParaRPr>
          </a:p>
          <a:p>
            <a:pPr marL="171450" indent="-171450" algn="just" rtl="0" eaLnBrk="0" fontAlgn="base" hangingPunct="0">
              <a:spcBef>
                <a:spcPct val="0"/>
              </a:spcBef>
              <a:spcAft>
                <a:spcPct val="0"/>
              </a:spcAft>
              <a:buClrTx/>
              <a:buFont typeface="Wingdings" panose="05000000000000000000" pitchFamily="2" charset="2"/>
              <a:buChar char="Ø"/>
            </a:pPr>
            <a:r>
              <a:rPr lang="en-US" altLang="en-US" b="1" dirty="0">
                <a:solidFill>
                  <a:schemeClr val="bg1"/>
                </a:solidFill>
                <a:latin typeface="Times New Roman" panose="02020603050405020304" pitchFamily="18" charset="0"/>
                <a:cs typeface="Times New Roman" panose="02020603050405020304" pitchFamily="18" charset="0"/>
              </a:rPr>
              <a:t>Code Editor:</a:t>
            </a:r>
            <a:endParaRPr lang="en-US" altLang="en-US" dirty="0">
              <a:solidFill>
                <a:schemeClr val="bg1"/>
              </a:solidFill>
              <a:latin typeface="Times New Roman" panose="02020603050405020304" pitchFamily="18" charset="0"/>
              <a:cs typeface="Times New Roman" panose="02020603050405020304" pitchFamily="18" charset="0"/>
            </a:endParaRPr>
          </a:p>
          <a:p>
            <a:pPr marL="171450" indent="-171450" algn="just" rtl="0" eaLnBrk="0" fontAlgn="base" hangingPunct="0">
              <a:spcBef>
                <a:spcPct val="0"/>
              </a:spcBef>
              <a:spcAft>
                <a:spcPct val="0"/>
              </a:spcAft>
              <a:buClrTx/>
              <a:buFont typeface="Arial" panose="020B0604020202020204" pitchFamily="34" charset="0"/>
              <a:buChar char="•"/>
            </a:pPr>
            <a:r>
              <a:rPr lang="en-US" altLang="en-US" b="1" dirty="0">
                <a:solidFill>
                  <a:schemeClr val="bg1"/>
                </a:solidFill>
                <a:latin typeface="Times New Roman" panose="02020603050405020304" pitchFamily="18" charset="0"/>
                <a:cs typeface="Times New Roman" panose="02020603050405020304" pitchFamily="18" charset="0"/>
              </a:rPr>
              <a:t>Code Completion:</a:t>
            </a:r>
            <a:r>
              <a:rPr lang="en-US" altLang="en-US" dirty="0">
                <a:solidFill>
                  <a:schemeClr val="bg1"/>
                </a:solidFill>
                <a:latin typeface="Times New Roman" panose="02020603050405020304" pitchFamily="18" charset="0"/>
                <a:cs typeface="Times New Roman" panose="02020603050405020304" pitchFamily="18" charset="0"/>
              </a:rPr>
              <a:t> Auto-complete code and provide syntax suggestions to speed up development.</a:t>
            </a:r>
          </a:p>
          <a:p>
            <a:pPr marL="171450" indent="-171450" algn="just" rtl="0" eaLnBrk="0" fontAlgn="base" hangingPunct="0">
              <a:spcBef>
                <a:spcPct val="0"/>
              </a:spcBef>
              <a:spcAft>
                <a:spcPct val="0"/>
              </a:spcAft>
              <a:buClrTx/>
              <a:buFont typeface="Arial" panose="020B0604020202020204" pitchFamily="34" charset="0"/>
              <a:buChar char="•"/>
            </a:pPr>
            <a:r>
              <a:rPr lang="en-US" altLang="en-US" b="1" dirty="0">
                <a:solidFill>
                  <a:schemeClr val="bg1"/>
                </a:solidFill>
                <a:latin typeface="Times New Roman" panose="02020603050405020304" pitchFamily="18" charset="0"/>
                <a:cs typeface="Times New Roman" panose="02020603050405020304" pitchFamily="18" charset="0"/>
              </a:rPr>
              <a:t>User Interface (UI) Designer:</a:t>
            </a:r>
            <a:endParaRPr lang="en-US" altLang="en-US" dirty="0">
              <a:solidFill>
                <a:schemeClr val="bg1"/>
              </a:solidFill>
              <a:latin typeface="Times New Roman" panose="02020603050405020304" pitchFamily="18" charset="0"/>
              <a:cs typeface="Times New Roman" panose="02020603050405020304" pitchFamily="18" charset="0"/>
            </a:endParaRPr>
          </a:p>
          <a:p>
            <a:pPr algn="just" rtl="0" eaLnBrk="0" fontAlgn="base" hangingPunct="0">
              <a:spcBef>
                <a:spcPct val="0"/>
              </a:spcBef>
              <a:spcAft>
                <a:spcPct val="0"/>
              </a:spcAft>
              <a:buClrTx/>
              <a:buFontTx/>
            </a:pPr>
            <a:endParaRPr lang="en-US" altLang="en-US" b="1" dirty="0">
              <a:solidFill>
                <a:schemeClr val="bg1"/>
              </a:solidFill>
              <a:latin typeface="Times New Roman" panose="02020603050405020304" pitchFamily="18" charset="0"/>
              <a:cs typeface="Times New Roman" panose="02020603050405020304" pitchFamily="18" charset="0"/>
            </a:endParaRPr>
          </a:p>
          <a:p>
            <a:pPr marL="171450" indent="-171450" algn="just" rtl="0" eaLnBrk="0" fontAlgn="base" hangingPunct="0">
              <a:spcBef>
                <a:spcPct val="0"/>
              </a:spcBef>
              <a:spcAft>
                <a:spcPct val="0"/>
              </a:spcAft>
              <a:buClrTx/>
              <a:buFont typeface="Wingdings" panose="05000000000000000000" pitchFamily="2" charset="2"/>
              <a:buChar char="Ø"/>
            </a:pPr>
            <a:r>
              <a:rPr lang="en-US" altLang="en-US" b="1" dirty="0">
                <a:solidFill>
                  <a:schemeClr val="bg1"/>
                </a:solidFill>
                <a:latin typeface="Times New Roman" panose="02020603050405020304" pitchFamily="18" charset="0"/>
                <a:cs typeface="Times New Roman" panose="02020603050405020304" pitchFamily="18" charset="0"/>
              </a:rPr>
              <a:t>Layout Editor:</a:t>
            </a:r>
            <a:r>
              <a:rPr lang="en-US" altLang="en-US" dirty="0">
                <a:solidFill>
                  <a:schemeClr val="bg1"/>
                </a:solidFill>
                <a:latin typeface="Times New Roman" panose="02020603050405020304" pitchFamily="18" charset="0"/>
                <a:cs typeface="Times New Roman" panose="02020603050405020304" pitchFamily="18" charset="0"/>
              </a:rPr>
              <a:t> Drag-and-drop UI elements to design the app’s calculator interface easily.</a:t>
            </a:r>
          </a:p>
          <a:p>
            <a:pPr marL="171450" indent="-171450" algn="just" rtl="0" eaLnBrk="0" fontAlgn="base" hangingPunct="0">
              <a:spcBef>
                <a:spcPct val="0"/>
              </a:spcBef>
              <a:spcAft>
                <a:spcPct val="0"/>
              </a:spcAft>
              <a:buClrTx/>
              <a:buFont typeface="Arial" panose="020B0604020202020204" pitchFamily="34" charset="0"/>
              <a:buChar char="•"/>
            </a:pPr>
            <a:r>
              <a:rPr lang="en-US" altLang="en-US" b="1" dirty="0">
                <a:solidFill>
                  <a:schemeClr val="bg1"/>
                </a:solidFill>
                <a:latin typeface="Times New Roman" panose="02020603050405020304" pitchFamily="18" charset="0"/>
                <a:cs typeface="Times New Roman" panose="02020603050405020304" pitchFamily="18" charset="0"/>
              </a:rPr>
              <a:t>Code Editor:</a:t>
            </a:r>
            <a:endParaRPr lang="en-US" altLang="en-US" dirty="0">
              <a:solidFill>
                <a:schemeClr val="bg1"/>
              </a:solidFill>
              <a:latin typeface="Times New Roman" panose="02020603050405020304" pitchFamily="18" charset="0"/>
              <a:cs typeface="Times New Roman" panose="02020603050405020304" pitchFamily="18" charset="0"/>
            </a:endParaRPr>
          </a:p>
          <a:p>
            <a:pPr marL="171450" indent="-171450" algn="just" rtl="0" eaLnBrk="0" fontAlgn="base" hangingPunct="0">
              <a:spcBef>
                <a:spcPct val="0"/>
              </a:spcBef>
              <a:spcAft>
                <a:spcPct val="0"/>
              </a:spcAft>
              <a:buClrTx/>
              <a:buFont typeface="Arial" panose="020B0604020202020204" pitchFamily="34" charset="0"/>
              <a:buChar char="•"/>
            </a:pPr>
            <a:r>
              <a:rPr lang="en-US" altLang="en-US" b="1" dirty="0">
                <a:solidFill>
                  <a:schemeClr val="bg1"/>
                </a:solidFill>
                <a:latin typeface="Times New Roman" panose="02020603050405020304" pitchFamily="18" charset="0"/>
                <a:cs typeface="Times New Roman" panose="02020603050405020304" pitchFamily="18" charset="0"/>
              </a:rPr>
              <a:t>Code Completion:</a:t>
            </a:r>
            <a:r>
              <a:rPr lang="en-US" altLang="en-US" dirty="0">
                <a:solidFill>
                  <a:schemeClr val="bg1"/>
                </a:solidFill>
                <a:latin typeface="Times New Roman" panose="02020603050405020304" pitchFamily="18" charset="0"/>
                <a:cs typeface="Times New Roman" panose="02020603050405020304" pitchFamily="18" charset="0"/>
              </a:rPr>
              <a:t> Auto-complete code and provide syntax suggestions to speed up development.</a:t>
            </a:r>
          </a:p>
          <a:p>
            <a:pPr algn="just" rtl="0" eaLnBrk="0" fontAlgn="base" hangingPunct="0">
              <a:spcBef>
                <a:spcPct val="0"/>
              </a:spcBef>
              <a:spcAft>
                <a:spcPct val="0"/>
              </a:spcAft>
              <a:buClrTx/>
              <a:buFontTx/>
            </a:pPr>
            <a:endParaRPr lang="en-US" altLang="en-US" dirty="0">
              <a:solidFill>
                <a:schemeClr val="bg1"/>
              </a:solidFill>
              <a:latin typeface="Times New Roman" panose="02020603050405020304" pitchFamily="18" charset="0"/>
              <a:cs typeface="Times New Roman" panose="02020603050405020304" pitchFamily="18" charset="0"/>
            </a:endParaRPr>
          </a:p>
          <a:p>
            <a:pPr algn="just" rtl="0" eaLnBrk="0" fontAlgn="base" hangingPunct="0">
              <a:spcBef>
                <a:spcPct val="0"/>
              </a:spcBef>
              <a:spcAft>
                <a:spcPct val="0"/>
              </a:spcAft>
              <a:buClrTx/>
              <a:buFontTx/>
            </a:pPr>
            <a:endParaRPr lang="en-US" altLang="en-US" dirty="0">
              <a:solidFill>
                <a:schemeClr val="bg1"/>
              </a:solidFill>
              <a:latin typeface="Times New Roman" panose="02020603050405020304" pitchFamily="18" charset="0"/>
              <a:cs typeface="Times New Roman" panose="02020603050405020304" pitchFamily="18" charset="0"/>
            </a:endParaRPr>
          </a:p>
          <a:p>
            <a:pPr algn="just">
              <a:buClrTx/>
              <a:buFontTx/>
            </a:pPr>
            <a:endParaRPr lang="en-US" dirty="0">
              <a:solidFill>
                <a:schemeClr val="bg1"/>
              </a:solidFill>
              <a:latin typeface="Times New Roman" panose="02020603050405020304" pitchFamily="18" charset="0"/>
              <a:cs typeface="Times New Roman" panose="02020603050405020304" pitchFamily="18" charset="0"/>
            </a:endParaRPr>
          </a:p>
          <a:p>
            <a:pPr algn="just">
              <a:buClrTx/>
              <a:buFontTx/>
            </a:pPr>
            <a:endParaRPr lang="en-IN" dirty="0">
              <a:solidFill>
                <a:schemeClr val="bg1"/>
              </a:solidFill>
              <a:latin typeface="Times New Roman" panose="02020603050405020304" pitchFamily="18" charset="0"/>
              <a:cs typeface="Times New Roman" panose="02020603050405020304" pitchFamily="18" charset="0"/>
            </a:endParaRPr>
          </a:p>
          <a:p>
            <a:pPr algn="just">
              <a:buClrTx/>
              <a:buFontTx/>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BCFAEE2C-49B6-BC72-64AC-98CEA3B44736}"/>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8</a:t>
            </a:r>
            <a:endParaRPr lang="en-IN" dirty="0">
              <a:solidFill>
                <a:schemeClr val="bg1"/>
              </a:solidFill>
            </a:endParaRPr>
          </a:p>
        </p:txBody>
      </p:sp>
    </p:spTree>
    <p:extLst>
      <p:ext uri="{BB962C8B-B14F-4D97-AF65-F5344CB8AC3E}">
        <p14:creationId xmlns:p14="http://schemas.microsoft.com/office/powerpoint/2010/main" val="148838323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0" name="Google Shape;1404;p46"/>
          <p:cNvGrpSpPr/>
          <p:nvPr/>
        </p:nvGrpSpPr>
        <p:grpSpPr>
          <a:xfrm>
            <a:off x="1" y="389583"/>
            <a:ext cx="3938015" cy="882248"/>
            <a:chOff x="4411970" y="2233974"/>
            <a:chExt cx="763574" cy="189068"/>
          </a:xfrm>
        </p:grpSpPr>
        <p:sp>
          <p:nvSpPr>
            <p:cNvPr id="21"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62;p29"/>
          <p:cNvSpPr txBox="1">
            <a:spLocks noGrp="1"/>
          </p:cNvSpPr>
          <p:nvPr>
            <p:ph type="title"/>
          </p:nvPr>
        </p:nvSpPr>
        <p:spPr>
          <a:xfrm>
            <a:off x="1116140" y="648280"/>
            <a:ext cx="2821876" cy="573088"/>
          </a:xfrm>
          <a:prstGeom prst="rect">
            <a:avLst/>
          </a:prstGeom>
        </p:spPr>
        <p:txBody>
          <a:bodyPr spcFirstLastPara="1" wrap="square" lIns="91425" tIns="91425" rIns="91425" bIns="91425" anchor="t" anchorCtr="0">
            <a:noAutofit/>
          </a:bodyPr>
          <a:lstStyle/>
          <a:p>
            <a:pPr algn="just"/>
            <a:r>
              <a:rPr lang="en-US" sz="2000" dirty="0">
                <a:latin typeface="Times New Roman" panose="02020603050405020304" pitchFamily="18" charset="0"/>
                <a:cs typeface="Times New Roman" panose="02020603050405020304" pitchFamily="18" charset="0"/>
              </a:rPr>
              <a:t>IMPLEMENTATION </a:t>
            </a:r>
            <a:br>
              <a:rPr lang="en-US" sz="2800" dirty="0"/>
            </a:br>
            <a:r>
              <a:rPr lang="en-US" sz="2800" dirty="0"/>
              <a:t> </a:t>
            </a:r>
            <a:endParaRPr sz="2800" dirty="0"/>
          </a:p>
        </p:txBody>
      </p:sp>
      <p:pic>
        <p:nvPicPr>
          <p:cNvPr id="27" name="Picture 26"/>
          <p:cNvPicPr>
            <a:picLocks noChangeAspect="1"/>
          </p:cNvPicPr>
          <p:nvPr/>
        </p:nvPicPr>
        <p:blipFill>
          <a:blip r:embed="rId3"/>
          <a:stretch>
            <a:fillRect/>
          </a:stretch>
        </p:blipFill>
        <p:spPr>
          <a:xfrm>
            <a:off x="-793" y="4637488"/>
            <a:ext cx="9144793" cy="506012"/>
          </a:xfrm>
          <a:prstGeom prst="rect">
            <a:avLst/>
          </a:prstGeom>
        </p:spPr>
      </p:pic>
      <p:pic>
        <p:nvPicPr>
          <p:cNvPr id="28" name="Picture 27">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graphicFrame>
        <p:nvGraphicFramePr>
          <p:cNvPr id="8" name="Table 7">
            <a:extLst>
              <a:ext uri="{FF2B5EF4-FFF2-40B4-BE49-F238E27FC236}">
                <a16:creationId xmlns:a16="http://schemas.microsoft.com/office/drawing/2014/main" id="{55D5EC27-A422-C0EE-031D-80D64B1A689F}"/>
              </a:ext>
            </a:extLst>
          </p:cNvPr>
          <p:cNvGraphicFramePr>
            <a:graphicFrameLocks noGrp="1"/>
          </p:cNvGraphicFramePr>
          <p:nvPr>
            <p:extLst>
              <p:ext uri="{D42A27DB-BD31-4B8C-83A1-F6EECF244321}">
                <p14:modId xmlns:p14="http://schemas.microsoft.com/office/powerpoint/2010/main" val="1762370639"/>
              </p:ext>
            </p:extLst>
          </p:nvPr>
        </p:nvGraphicFramePr>
        <p:xfrm>
          <a:off x="1523603" y="1788213"/>
          <a:ext cx="6096000" cy="2225040"/>
        </p:xfrm>
        <a:graphic>
          <a:graphicData uri="http://schemas.openxmlformats.org/drawingml/2006/table">
            <a:tbl>
              <a:tblPr firstRow="1" bandRow="1">
                <a:tableStyleId>{A0449C42-D9E3-4D76-9173-FC36DD22637C}</a:tableStyleId>
              </a:tblPr>
              <a:tblGrid>
                <a:gridCol w="975757">
                  <a:extLst>
                    <a:ext uri="{9D8B030D-6E8A-4147-A177-3AD203B41FA5}">
                      <a16:colId xmlns:a16="http://schemas.microsoft.com/office/drawing/2014/main" val="166445821"/>
                    </a:ext>
                  </a:extLst>
                </a:gridCol>
                <a:gridCol w="5120243">
                  <a:extLst>
                    <a:ext uri="{9D8B030D-6E8A-4147-A177-3AD203B41FA5}">
                      <a16:colId xmlns:a16="http://schemas.microsoft.com/office/drawing/2014/main" val="3407667394"/>
                    </a:ext>
                  </a:extLst>
                </a:gridCol>
              </a:tblGrid>
              <a:tr h="370840">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Sr no.</a:t>
                      </a:r>
                    </a:p>
                  </a:txBody>
                  <a:tcPr/>
                </a:tc>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Component</a:t>
                      </a:r>
                    </a:p>
                  </a:txBody>
                  <a:tcPr/>
                </a:tc>
                <a:extLst>
                  <a:ext uri="{0D108BD9-81ED-4DB2-BD59-A6C34878D82A}">
                    <a16:rowId xmlns:a16="http://schemas.microsoft.com/office/drawing/2014/main" val="2933079869"/>
                  </a:ext>
                </a:extLst>
              </a:tr>
              <a:tr h="370840">
                <a:tc>
                  <a:txBody>
                    <a:bodyPr/>
                    <a:lstStyle/>
                    <a:p>
                      <a:pPr algn="ctr"/>
                      <a:r>
                        <a:rPr lang="en-IN" dirty="0">
                          <a:solidFill>
                            <a:schemeClr val="bg1"/>
                          </a:solidFill>
                          <a:latin typeface="Times New Roman" panose="02020603050405020304" pitchFamily="18" charset="0"/>
                          <a:cs typeface="Times New Roman" panose="02020603050405020304" pitchFamily="18" charset="0"/>
                        </a:rPr>
                        <a:t>1</a:t>
                      </a:r>
                    </a:p>
                  </a:txBody>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Application Interface</a:t>
                      </a:r>
                    </a:p>
                  </a:txBody>
                  <a:tcPr/>
                </a:tc>
                <a:extLst>
                  <a:ext uri="{0D108BD9-81ED-4DB2-BD59-A6C34878D82A}">
                    <a16:rowId xmlns:a16="http://schemas.microsoft.com/office/drawing/2014/main" val="416287847"/>
                  </a:ext>
                </a:extLst>
              </a:tr>
              <a:tr h="370840">
                <a:tc>
                  <a:txBody>
                    <a:bodyPr/>
                    <a:lstStyle/>
                    <a:p>
                      <a:pPr algn="ctr"/>
                      <a:r>
                        <a:rPr lang="en-IN" dirty="0">
                          <a:solidFill>
                            <a:schemeClr val="bg1"/>
                          </a:solidFill>
                          <a:latin typeface="Times New Roman" panose="02020603050405020304" pitchFamily="18" charset="0"/>
                          <a:cs typeface="Times New Roman" panose="02020603050405020304" pitchFamily="18" charset="0"/>
                        </a:rPr>
                        <a:t>2</a:t>
                      </a:r>
                    </a:p>
                  </a:txBody>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Addition Operation</a:t>
                      </a:r>
                    </a:p>
                  </a:txBody>
                  <a:tcPr/>
                </a:tc>
                <a:extLst>
                  <a:ext uri="{0D108BD9-81ED-4DB2-BD59-A6C34878D82A}">
                    <a16:rowId xmlns:a16="http://schemas.microsoft.com/office/drawing/2014/main" val="2008120301"/>
                  </a:ext>
                </a:extLst>
              </a:tr>
              <a:tr h="370840">
                <a:tc>
                  <a:txBody>
                    <a:bodyPr/>
                    <a:lstStyle/>
                    <a:p>
                      <a:pPr algn="ctr"/>
                      <a:r>
                        <a:rPr lang="en-IN" dirty="0">
                          <a:solidFill>
                            <a:schemeClr val="bg1"/>
                          </a:solidFill>
                          <a:latin typeface="Times New Roman" panose="02020603050405020304" pitchFamily="18" charset="0"/>
                          <a:cs typeface="Times New Roman" panose="02020603050405020304" pitchFamily="18" charset="0"/>
                        </a:rPr>
                        <a:t>3</a:t>
                      </a:r>
                    </a:p>
                  </a:txBody>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Subtraction Operation</a:t>
                      </a:r>
                    </a:p>
                  </a:txBody>
                  <a:tcPr/>
                </a:tc>
                <a:extLst>
                  <a:ext uri="{0D108BD9-81ED-4DB2-BD59-A6C34878D82A}">
                    <a16:rowId xmlns:a16="http://schemas.microsoft.com/office/drawing/2014/main" val="2773000925"/>
                  </a:ext>
                </a:extLst>
              </a:tr>
              <a:tr h="370840">
                <a:tc>
                  <a:txBody>
                    <a:bodyPr/>
                    <a:lstStyle/>
                    <a:p>
                      <a:pPr algn="ctr"/>
                      <a:r>
                        <a:rPr lang="en-IN" dirty="0">
                          <a:solidFill>
                            <a:schemeClr val="bg1"/>
                          </a:solidFill>
                          <a:latin typeface="Times New Roman" panose="02020603050405020304" pitchFamily="18" charset="0"/>
                          <a:cs typeface="Times New Roman" panose="02020603050405020304" pitchFamily="18" charset="0"/>
                        </a:rPr>
                        <a:t>4</a:t>
                      </a:r>
                    </a:p>
                  </a:txBody>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Multiplication Operation</a:t>
                      </a:r>
                    </a:p>
                  </a:txBody>
                  <a:tcPr/>
                </a:tc>
                <a:extLst>
                  <a:ext uri="{0D108BD9-81ED-4DB2-BD59-A6C34878D82A}">
                    <a16:rowId xmlns:a16="http://schemas.microsoft.com/office/drawing/2014/main" val="3358421665"/>
                  </a:ext>
                </a:extLst>
              </a:tr>
              <a:tr h="370840">
                <a:tc>
                  <a:txBody>
                    <a:bodyPr/>
                    <a:lstStyle/>
                    <a:p>
                      <a:pPr algn="ctr"/>
                      <a:r>
                        <a:rPr lang="en-IN" dirty="0">
                          <a:solidFill>
                            <a:schemeClr val="bg1"/>
                          </a:solidFill>
                          <a:latin typeface="Times New Roman" panose="02020603050405020304" pitchFamily="18" charset="0"/>
                          <a:cs typeface="Times New Roman" panose="02020603050405020304" pitchFamily="18" charset="0"/>
                        </a:rPr>
                        <a:t>5</a:t>
                      </a:r>
                    </a:p>
                  </a:txBody>
                  <a:tcPr/>
                </a:tc>
                <a:tc>
                  <a:txBody>
                    <a:bodyPr/>
                    <a:lstStyle/>
                    <a:p>
                      <a:pPr algn="just"/>
                      <a:r>
                        <a:rPr lang="en-IN" dirty="0">
                          <a:solidFill>
                            <a:schemeClr val="bg1"/>
                          </a:solidFill>
                          <a:latin typeface="Times New Roman" panose="02020603050405020304" pitchFamily="18" charset="0"/>
                          <a:cs typeface="Times New Roman" panose="02020603050405020304" pitchFamily="18" charset="0"/>
                        </a:rPr>
                        <a:t>Division Operation</a:t>
                      </a:r>
                    </a:p>
                  </a:txBody>
                  <a:tcPr/>
                </a:tc>
                <a:extLst>
                  <a:ext uri="{0D108BD9-81ED-4DB2-BD59-A6C34878D82A}">
                    <a16:rowId xmlns:a16="http://schemas.microsoft.com/office/drawing/2014/main" val="2900793481"/>
                  </a:ext>
                </a:extLst>
              </a:tr>
            </a:tbl>
          </a:graphicData>
        </a:graphic>
      </p:graphicFrame>
      <p:sp>
        <p:nvSpPr>
          <p:cNvPr id="9" name="TextBox 8">
            <a:extLst>
              <a:ext uri="{FF2B5EF4-FFF2-40B4-BE49-F238E27FC236}">
                <a16:creationId xmlns:a16="http://schemas.microsoft.com/office/drawing/2014/main" id="{0F6FED04-79B6-28A9-FC8E-4DDEB7258B3A}"/>
              </a:ext>
            </a:extLst>
          </p:cNvPr>
          <p:cNvSpPr txBox="1"/>
          <p:nvPr/>
        </p:nvSpPr>
        <p:spPr>
          <a:xfrm>
            <a:off x="8755379" y="4514291"/>
            <a:ext cx="586739" cy="523220"/>
          </a:xfrm>
          <a:prstGeom prst="rect">
            <a:avLst/>
          </a:prstGeom>
          <a:noFill/>
        </p:spPr>
        <p:txBody>
          <a:bodyPr wrap="square" rtlCol="0">
            <a:spAutoFit/>
          </a:bodyPr>
          <a:lstStyle/>
          <a:p>
            <a:pPr algn="just"/>
            <a:r>
              <a:rPr lang="en-US" i="1" dirty="0">
                <a:solidFill>
                  <a:schemeClr val="bg1"/>
                </a:solidFill>
                <a:latin typeface="Source Sans Pro"/>
                <a:ea typeface="Source Sans Pro"/>
                <a:sym typeface="Source Sans Pro"/>
              </a:rPr>
              <a:t>                                                                                                                                                                                                                                            </a:t>
            </a:r>
            <a:r>
              <a:rPr lang="en-US" dirty="0">
                <a:solidFill>
                  <a:schemeClr val="bg1"/>
                </a:solidFill>
                <a:latin typeface="Source Sans Pro"/>
                <a:ea typeface="Source Sans Pro"/>
                <a:sym typeface="Source Sans Pro"/>
              </a:rPr>
              <a:t>9</a:t>
            </a:r>
            <a:endParaRPr lang="en-IN" dirty="0">
              <a:solidFill>
                <a:schemeClr val="bg1"/>
              </a:solidFill>
            </a:endParaRPr>
          </a:p>
        </p:txBody>
      </p:sp>
    </p:spTree>
  </p:cSld>
  <p:clrMapOvr>
    <a:masterClrMapping/>
  </p:clrMapOvr>
  <p:transition spd="slow">
    <p:cover/>
  </p:transition>
</p:sld>
</file>

<file path=ppt/theme/theme1.xml><?xml version="1.0" encoding="utf-8"?>
<a:theme xmlns:a="http://schemas.openxmlformats.org/drawingml/2006/main" name="Glyph Neue Icons Business Basic Template by Slidesgo">
  <a:themeElements>
    <a:clrScheme name="Simple Light">
      <a:dk1>
        <a:srgbClr val="191919"/>
      </a:dk1>
      <a:lt1>
        <a:srgbClr val="FFFFFF"/>
      </a:lt1>
      <a:dk2>
        <a:srgbClr val="7D946A"/>
      </a:dk2>
      <a:lt2>
        <a:srgbClr val="F5BDAD"/>
      </a:lt2>
      <a:accent1>
        <a:srgbClr val="FF7C55"/>
      </a:accent1>
      <a:accent2>
        <a:srgbClr val="ACDBF7"/>
      </a:accent2>
      <a:accent3>
        <a:srgbClr val="D29AC7"/>
      </a:accent3>
      <a:accent4>
        <a:srgbClr val="FFDE69"/>
      </a:accent4>
      <a:accent5>
        <a:srgbClr val="F55F5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604</TotalTime>
  <Words>719</Words>
  <Application>Microsoft Office PowerPoint</Application>
  <PresentationFormat>On-screen Show (16:9)</PresentationFormat>
  <Paragraphs>113</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Open Sans</vt:lpstr>
      <vt:lpstr>Source Sans Pro</vt:lpstr>
      <vt:lpstr>Wingdings</vt:lpstr>
      <vt:lpstr>Times New Roman</vt:lpstr>
      <vt:lpstr>Inter Tight</vt:lpstr>
      <vt:lpstr>Glyph Neue Icons Business Basic Template by Slidesgo</vt:lpstr>
      <vt:lpstr>RAJARAMBAPU INSTITUTE OF TECHNOLOGY RAJARAMNAGAR</vt:lpstr>
      <vt:lpstr>INDUSTRIAL TRAINING  PRESENTATION</vt:lpstr>
      <vt:lpstr>INTRODUCTION    </vt:lpstr>
      <vt:lpstr>OBJECTIVE    </vt:lpstr>
      <vt:lpstr>REQUIREMENTS    </vt:lpstr>
      <vt:lpstr>DATA FLOW DIG</vt:lpstr>
      <vt:lpstr>PowerPoint Presentation</vt:lpstr>
      <vt:lpstr>SOFTWARE USED </vt:lpstr>
      <vt:lpstr>IMPLEMENTATION   </vt:lpstr>
      <vt:lpstr>PowerPoint Presentation</vt:lpstr>
      <vt:lpstr>PowerPoint Presentation</vt:lpstr>
      <vt:lpstr>PowerPoint Presentation</vt:lpstr>
      <vt:lpstr>CONCLUSION </vt:lpstr>
      <vt:lpstr>FUTURE SCOPE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shri</dc:creator>
  <cp:lastModifiedBy>Sonali Bhanudas Mali</cp:lastModifiedBy>
  <cp:revision>34</cp:revision>
  <dcterms:modified xsi:type="dcterms:W3CDTF">2024-08-08T14:12:06Z</dcterms:modified>
</cp:coreProperties>
</file>