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019"/>
    <a:srgbClr val="2816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60BA7F-2EE4-4A0F-850F-263A931AC00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682C40-3EE6-4926-B8C2-3C47B2B07FC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nkshaAgarwal7/VirtualRoom69-HackSqua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95000"/>
                  </a:schemeClr>
                </a:solidFill>
              </a:rPr>
              <a:t>Virtual Room : 69</a:t>
            </a:r>
          </a:p>
          <a:p>
            <a:r>
              <a:rPr lang="en-US" b="1" i="1" dirty="0" smtClean="0"/>
              <a:t>CUSTOMER RATING SYSTEM</a:t>
            </a:r>
          </a:p>
          <a:p>
            <a:r>
              <a:rPr lang="en-US" b="1" i="1" dirty="0" smtClean="0"/>
              <a:t>Name of the Team : HACK SQUAD </a:t>
            </a:r>
          </a:p>
          <a:p>
            <a:endParaRPr lang="en-US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>
              <a:solidFill>
                <a:srgbClr val="2816AA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29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DBS HACKTHON PHASE-II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bank runs on trust of it’s customer and it is equally important for a bank to maintain reputation in the market.</a:t>
            </a:r>
          </a:p>
          <a:p>
            <a:r>
              <a:rPr lang="en-US" dirty="0" smtClean="0"/>
              <a:t>One scam or money laundering activity could make a bank reputation to go on toss. To avoid this, we introduce “Customer Rating System”.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Technologies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Django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1019"/>
                </a:solidFill>
              </a:rPr>
              <a:t> Login Page</a:t>
            </a:r>
            <a:endParaRPr lang="en-US" b="1" i="1" dirty="0">
              <a:solidFill>
                <a:srgbClr val="701019"/>
              </a:solidFill>
            </a:endParaRPr>
          </a:p>
        </p:txBody>
      </p:sp>
      <p:pic>
        <p:nvPicPr>
          <p:cNvPr id="9" name="Content Placeholder 8" descr="WhatsApp Image 2022-01-29 at 12.44.5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537850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Administration</a:t>
            </a:r>
            <a:endParaRPr lang="en-US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WhatsApp Image 2022-01-29 at 2.00.32 PM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2362200"/>
            <a:ext cx="6400800" cy="3124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Credentials</a:t>
            </a:r>
            <a:endParaRPr lang="en-US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hatsApp Image 2022-01-29 at 2.00.33 PM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066800" y="2590800"/>
            <a:ext cx="5943600" cy="4038600"/>
          </a:xfrm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U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hatsApp Image 2022-01-29 at 2.00.34 PM.jpe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371600" y="2133600"/>
            <a:ext cx="5791200" cy="4191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146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Thank You</a:t>
            </a:r>
            <a:r>
              <a:rPr lang="en-US" b="1" i="1" dirty="0" smtClean="0">
                <a:solidFill>
                  <a:schemeClr val="tx1"/>
                </a:solidFill>
              </a:rPr>
              <a:t>…….</a:t>
            </a:r>
            <a:br>
              <a:rPr lang="en-US" b="1" i="1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>Visit our project through </a:t>
            </a:r>
            <a:r>
              <a:rPr lang="en-US" sz="1600" i="1" dirty="0" smtClean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hlinkClick r:id="rId2" tooltip="https://github.com/akankshaagarwal7/virtualroom69-hacksquad"/>
              </a:rPr>
              <a:t>https://github.com/AkankshaAgarwal7/VirtualRoom69-HackSquad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/>
            </a:r>
            <a:br>
              <a:rPr lang="en-US" sz="1600" i="1" dirty="0" smtClean="0">
                <a:solidFill>
                  <a:schemeClr val="tx1"/>
                </a:solidFill>
              </a:rPr>
            </a:br>
            <a:endParaRPr lang="en-US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84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DBS HACKTHON PHASE-II</vt:lpstr>
      <vt:lpstr>Introduction</vt:lpstr>
      <vt:lpstr>Technologies</vt:lpstr>
      <vt:lpstr> Login Page</vt:lpstr>
      <vt:lpstr>Administration</vt:lpstr>
      <vt:lpstr>Credentials</vt:lpstr>
      <vt:lpstr>OUTPUT</vt:lpstr>
      <vt:lpstr>Thank You……. Visit our project through : https://github.com/AkankshaAgarwal7/VirtualRoom69-HackSquad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RATING SYSTEM</dc:title>
  <dc:creator>Naveen kumar p</dc:creator>
  <cp:lastModifiedBy>Naveen kumar p</cp:lastModifiedBy>
  <cp:revision>22</cp:revision>
  <dcterms:created xsi:type="dcterms:W3CDTF">2022-01-29T06:34:13Z</dcterms:created>
  <dcterms:modified xsi:type="dcterms:W3CDTF">2022-01-29T09:18:55Z</dcterms:modified>
</cp:coreProperties>
</file>