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AkankshaAhiwale/Dotnet-8DecBatch"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262724452"/>
              </p:ext>
            </p:extLst>
          </p:nvPr>
        </p:nvGraphicFramePr>
        <p:xfrm>
          <a:off x="9241790" y="1184912"/>
          <a:ext cx="2999649" cy="4202282"/>
        </p:xfrm>
        <a:graphic>
          <a:graphicData uri="http://schemas.openxmlformats.org/drawingml/2006/table">
            <a:tbl>
              <a:tblPr firstRow="1" bandRow="1">
                <a:noFill/>
                <a:tableStyleId>{F3958360-5B90-4246-8843-5B4384386CDC}</a:tableStyleId>
              </a:tblPr>
              <a:tblGrid>
                <a:gridCol w="1397338">
                  <a:extLst>
                    <a:ext uri="{9D8B030D-6E8A-4147-A177-3AD203B41FA5}">
                      <a16:colId xmlns:a16="http://schemas.microsoft.com/office/drawing/2014/main" val="20000"/>
                    </a:ext>
                  </a:extLst>
                </a:gridCol>
                <a:gridCol w="1602311">
                  <a:extLst>
                    <a:ext uri="{9D8B030D-6E8A-4147-A177-3AD203B41FA5}">
                      <a16:colId xmlns:a16="http://schemas.microsoft.com/office/drawing/2014/main" val="20001"/>
                    </a:ext>
                  </a:extLst>
                </a:gridCol>
              </a:tblGrid>
              <a:tr h="773320">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C#</a:t>
                      </a:r>
                      <a:endParaRPr sz="1100" b="1"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749689">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.NET Framework</a:t>
                      </a:r>
                      <a:endParaRPr b="1"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54901">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JAVA</a:t>
                      </a:r>
                      <a:endParaRPr sz="1100" b="1"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t>Basics, OOPS, Exception handling.</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254901">
                <a:tc>
                  <a:txBody>
                    <a:bodyPr/>
                    <a:lstStyle/>
                    <a:p>
                      <a:pPr marL="0" marR="0" lvl="0" indent="0" algn="l" rtl="0">
                        <a:lnSpc>
                          <a:spcPct val="100000"/>
                        </a:lnSpc>
                        <a:spcBef>
                          <a:spcPts val="0"/>
                        </a:spcBef>
                        <a:spcAft>
                          <a:spcPts val="0"/>
                        </a:spcAft>
                        <a:buClr>
                          <a:srgbClr val="000000"/>
                        </a:buClr>
                        <a:buSzPts val="1100"/>
                        <a:buFont typeface="Verdana"/>
                        <a:buNone/>
                      </a:pPr>
                      <a:r>
                        <a:rPr lang="en-US" sz="1100" b="1" i="0" u="none" strike="noStrike" cap="none" dirty="0">
                          <a:solidFill>
                            <a:srgbClr val="000000"/>
                          </a:solidFill>
                          <a:latin typeface="Verdana"/>
                          <a:ea typeface="Verdana"/>
                          <a:cs typeface="Verdana"/>
                          <a:sym typeface="Verdana"/>
                        </a:rPr>
                        <a:t>Database</a:t>
                      </a:r>
                      <a:endParaRPr b="1"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a:t>
                      </a:r>
                      <a:endParaRPr dirty="0"/>
                    </a:p>
                  </a:txBody>
                  <a:tcPr marL="91450" marR="91450" marT="45725" marB="45725"/>
                </a:tc>
                <a:extLst>
                  <a:ext uri="{0D108BD9-81ED-4DB2-BD59-A6C34878D82A}">
                    <a16:rowId xmlns:a16="http://schemas.microsoft.com/office/drawing/2014/main" val="10003"/>
                  </a:ext>
                </a:extLst>
              </a:tr>
              <a:tr h="584760">
                <a:tc>
                  <a:txBody>
                    <a:bodyPr/>
                    <a:lstStyle/>
                    <a:p>
                      <a:pPr marL="0" marR="0" lvl="0" indent="0" algn="l" rtl="0">
                        <a:lnSpc>
                          <a:spcPct val="100000"/>
                        </a:lnSpc>
                        <a:spcBef>
                          <a:spcPts val="0"/>
                        </a:spcBef>
                        <a:spcAft>
                          <a:spcPts val="0"/>
                        </a:spcAft>
                        <a:buClr>
                          <a:schemeClr val="dk1"/>
                        </a:buClr>
                        <a:buSzPts val="1100"/>
                        <a:buFont typeface="Verdana"/>
                        <a:buNone/>
                      </a:pPr>
                      <a:r>
                        <a:rPr lang="en-US" sz="1100" b="1" u="none" strike="noStrike" cap="none" dirty="0"/>
                        <a:t>Tools</a:t>
                      </a:r>
                      <a:endParaRPr b="1"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 VISUAL STUDIO, SSMS.</a:t>
                      </a:r>
                      <a:endParaRPr dirty="0"/>
                    </a:p>
                  </a:txBody>
                  <a:tcPr marL="91450" marR="91450" marT="45725" marB="45725"/>
                </a:tc>
                <a:extLst>
                  <a:ext uri="{0D108BD9-81ED-4DB2-BD59-A6C34878D82A}">
                    <a16:rowId xmlns:a16="http://schemas.microsoft.com/office/drawing/2014/main" val="10004"/>
                  </a:ext>
                </a:extLst>
              </a:tr>
              <a:tr h="419830">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UI Technology</a:t>
                      </a:r>
                      <a:endParaRPr b="1" dirty="0"/>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Bootstrap &amp; Angular</a:t>
                      </a:r>
                      <a:endParaRPr dirty="0"/>
                    </a:p>
                  </a:txBody>
                  <a:tcPr marL="91450" marR="91450" marT="45725" marB="45725"/>
                </a:tc>
                <a:extLst>
                  <a:ext uri="{0D108BD9-81ED-4DB2-BD59-A6C34878D82A}">
                    <a16:rowId xmlns:a16="http://schemas.microsoft.com/office/drawing/2014/main" val="10005"/>
                  </a:ext>
                </a:extLst>
              </a:tr>
              <a:tr h="802002">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Add On Skills</a:t>
                      </a:r>
                      <a:endParaRPr b="1"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work, Presentation</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947036" y="2807896"/>
            <a:ext cx="4008437" cy="86021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IN" sz="1200" b="1" dirty="0">
                <a:latin typeface="Times New Roman"/>
                <a:ea typeface="Times New Roman"/>
                <a:cs typeface="Times New Roman"/>
                <a:sym typeface="Times New Roman"/>
              </a:rPr>
              <a:t>RollOff Management Tool :</a:t>
            </a:r>
          </a:p>
          <a:p>
            <a:pPr marL="0" lvl="0" indent="0" algn="l" rtl="0">
              <a:lnSpc>
                <a:spcPct val="100000"/>
              </a:lnSpc>
              <a:spcBef>
                <a:spcPts val="0"/>
              </a:spcBef>
              <a:spcAft>
                <a:spcPts val="0"/>
              </a:spcAft>
              <a:buClr>
                <a:schemeClr val="dk1"/>
              </a:buClr>
              <a:buSzPts val="1200"/>
              <a:buNone/>
            </a:pPr>
            <a:r>
              <a:rPr lang="en-IN" sz="1200" dirty="0">
                <a:latin typeface="Times New Roman"/>
                <a:ea typeface="Times New Roman"/>
                <a:cs typeface="Times New Roman"/>
                <a:sym typeface="Times New Roman"/>
              </a:rPr>
              <a:t>Developing a web application project as a part of case study with the help of Angular for designing responsive frontend, web api for backend and SQL Server for working with database.</a:t>
            </a:r>
            <a:endParaRPr lang="en-IN" sz="1200" b="1" dirty="0">
              <a:latin typeface="Times New Roman"/>
              <a:ea typeface="Times New Roman"/>
              <a:cs typeface="Times New Roman"/>
              <a:sym typeface="Times New Roman"/>
            </a:endParaRPr>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r>
              <a:rPr lang="en-IN" b="1" dirty="0"/>
              <a:t>My Responsibilities :</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dirty="0"/>
              <a:t>Developing the intended solution by studying the key features of the system.</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dirty="0"/>
              <a:t>Developing API services for communicating with the database.</a:t>
            </a:r>
          </a:p>
          <a:p>
            <a:pPr marL="0" lvl="0" indent="0" algn="l" rtl="0">
              <a:lnSpc>
                <a:spcPct val="114000"/>
              </a:lnSpc>
              <a:spcBef>
                <a:spcPts val="1000"/>
              </a:spcBef>
              <a:spcAft>
                <a:spcPts val="0"/>
              </a:spcAft>
              <a:buClr>
                <a:schemeClr val="dk1"/>
              </a:buClr>
              <a:buSzPts val="1000"/>
              <a:buNone/>
            </a:pPr>
            <a:r>
              <a:rPr lang="en-IN" b="1" dirty="0"/>
              <a:t>Technologies Used:</a:t>
            </a:r>
          </a:p>
          <a:p>
            <a:pPr marL="171450" lvl="0" indent="-171450" algn="l" rtl="0">
              <a:lnSpc>
                <a:spcPct val="100000"/>
              </a:lnSpc>
              <a:spcBef>
                <a:spcPts val="1000"/>
              </a:spcBef>
              <a:spcAft>
                <a:spcPts val="0"/>
              </a:spcAft>
              <a:buClr>
                <a:schemeClr val="dk1"/>
              </a:buClr>
              <a:buSzPts val="1000"/>
              <a:buFont typeface="Arial" panose="020B0604020202020204" pitchFamily="34" charset="0"/>
              <a:buChar char="•"/>
            </a:pPr>
            <a:r>
              <a:rPr lang="en-IN" b="1" dirty="0"/>
              <a:t>Frontend</a:t>
            </a:r>
            <a:r>
              <a:rPr lang="en-IN" dirty="0"/>
              <a:t> 	  : Angular, HTML, Bootstrap 5</a:t>
            </a:r>
          </a:p>
          <a:p>
            <a:pPr marL="171450" lvl="0" indent="-171450" algn="l" rtl="0">
              <a:lnSpc>
                <a:spcPct val="100000"/>
              </a:lnSpc>
              <a:spcBef>
                <a:spcPts val="1000"/>
              </a:spcBef>
              <a:spcAft>
                <a:spcPts val="0"/>
              </a:spcAft>
              <a:buClr>
                <a:schemeClr val="dk1"/>
              </a:buClr>
              <a:buSzPts val="1000"/>
              <a:buFont typeface="Arial" panose="020B0604020202020204" pitchFamily="34" charset="0"/>
              <a:buChar char="•"/>
            </a:pPr>
            <a:r>
              <a:rPr lang="en-IN" b="1" dirty="0"/>
              <a:t>Backend</a:t>
            </a:r>
            <a:r>
              <a:rPr lang="en-IN" dirty="0"/>
              <a:t> 	  : </a:t>
            </a:r>
            <a:r>
              <a:rPr lang="en-IN" dirty="0" err="1"/>
              <a:t>ASP.Net</a:t>
            </a:r>
            <a:r>
              <a:rPr lang="en-IN" dirty="0"/>
              <a:t> Web API</a:t>
            </a:r>
          </a:p>
          <a:p>
            <a:pPr marL="171450" lvl="0" indent="-171450" algn="l" rtl="0">
              <a:lnSpc>
                <a:spcPct val="100000"/>
              </a:lnSpc>
              <a:spcBef>
                <a:spcPts val="1000"/>
              </a:spcBef>
              <a:spcAft>
                <a:spcPts val="0"/>
              </a:spcAft>
              <a:buClr>
                <a:schemeClr val="dk1"/>
              </a:buClr>
              <a:buSzPts val="1000"/>
              <a:buFont typeface="Arial" panose="020B0604020202020204" pitchFamily="34" charset="0"/>
              <a:buChar char="•"/>
            </a:pPr>
            <a:r>
              <a:rPr lang="en-IN" b="1" dirty="0"/>
              <a:t>Database</a:t>
            </a:r>
            <a:r>
              <a:rPr lang="en-IN" dirty="0"/>
              <a:t> 	  : SQL Server</a:t>
            </a:r>
          </a:p>
          <a:p>
            <a:pPr marL="171450" lvl="0" indent="-171450" algn="l" rtl="0">
              <a:lnSpc>
                <a:spcPct val="100000"/>
              </a:lnSpc>
              <a:spcBef>
                <a:spcPts val="1000"/>
              </a:spcBef>
              <a:spcAft>
                <a:spcPts val="0"/>
              </a:spcAft>
              <a:buClr>
                <a:schemeClr val="dk1"/>
              </a:buClr>
              <a:buSzPts val="1000"/>
              <a:buFont typeface="Arial" panose="020B0604020202020204" pitchFamily="34" charset="0"/>
              <a:buChar char="•"/>
            </a:pPr>
            <a:r>
              <a:rPr lang="en-IN" b="1" dirty="0"/>
              <a:t>Tools Used</a:t>
            </a:r>
            <a:r>
              <a:rPr lang="en-IN" dirty="0"/>
              <a:t>  : </a:t>
            </a:r>
            <a:r>
              <a:rPr lang="en-IN"/>
              <a:t>Visual Studio</a:t>
            </a:r>
            <a:r>
              <a:rPr lang="en-IN" dirty="0"/>
              <a:t>, VS Code, SSMS, Swagger.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822969"/>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Analyst/Software Engineer</a:t>
            </a:r>
            <a:endParaRPr dirty="0"/>
          </a:p>
        </p:txBody>
      </p:sp>
      <p:sp>
        <p:nvSpPr>
          <p:cNvPr id="219" name="Google Shape;219;p1"/>
          <p:cNvSpPr txBox="1">
            <a:spLocks noGrp="1"/>
          </p:cNvSpPr>
          <p:nvPr>
            <p:ph type="body" idx="6"/>
          </p:nvPr>
        </p:nvSpPr>
        <p:spPr>
          <a:xfrm>
            <a:off x="3276600" y="1585723"/>
            <a:ext cx="3350048" cy="15968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akanksha-ashish.ahiwale@capgemini.com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+91 9405287081</a:t>
            </a:r>
            <a:endParaRPr dirty="0"/>
          </a:p>
        </p:txBody>
      </p:sp>
      <p:sp>
        <p:nvSpPr>
          <p:cNvPr id="221" name="Google Shape;221;p1"/>
          <p:cNvSpPr txBox="1">
            <a:spLocks noGrp="1"/>
          </p:cNvSpPr>
          <p:nvPr>
            <p:ph type="body" idx="8"/>
          </p:nvPr>
        </p:nvSpPr>
        <p:spPr>
          <a:xfrm>
            <a:off x="518736" y="2810120"/>
            <a:ext cx="3978346" cy="3984608"/>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0" lvl="0" indent="0" algn="l" rtl="0">
              <a:lnSpc>
                <a:spcPct val="114000"/>
              </a:lnSpc>
              <a:spcBef>
                <a:spcPts val="0"/>
              </a:spcBef>
              <a:spcAft>
                <a:spcPts val="0"/>
              </a:spcAft>
              <a:buClr>
                <a:schemeClr val="dk1"/>
              </a:buClr>
              <a:buSzPts val="1100"/>
            </a:pPr>
            <a:endParaRPr lang="en-US" sz="1100"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Worked on </a:t>
            </a:r>
            <a:r>
              <a:rPr lang="en-US" sz="1100" b="1" dirty="0"/>
              <a:t>C#,ADO.NET, Entity Framework, SQL Server, ASP.NET with MVC5 and ASP.NET with WEBAPI</a:t>
            </a:r>
          </a:p>
          <a:p>
            <a:pPr marL="0" lvl="0" indent="0" algn="l" rtl="0">
              <a:lnSpc>
                <a:spcPct val="114000"/>
              </a:lnSpc>
              <a:spcBef>
                <a:spcPts val="0"/>
              </a:spcBef>
              <a:spcAft>
                <a:spcPts val="0"/>
              </a:spcAft>
              <a:buClr>
                <a:schemeClr val="dk1"/>
              </a:buClr>
              <a:buSzPts val="1100"/>
            </a:pPr>
            <a:endParaRPr lang="en-US" sz="1100"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Knowledge on creating Single Page Web Applications using </a:t>
            </a:r>
            <a:r>
              <a:rPr lang="en-US" sz="1100" b="1" dirty="0"/>
              <a:t>Angular</a:t>
            </a:r>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endParaRPr lang="en-US" sz="1100" b="1"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Understanding of </a:t>
            </a:r>
            <a:r>
              <a:rPr lang="en-US" sz="1100" b="1" dirty="0"/>
              <a:t>RDBMS concept</a:t>
            </a:r>
            <a:r>
              <a:rPr lang="en-US" sz="1100" dirty="0"/>
              <a:t> using </a:t>
            </a:r>
            <a:r>
              <a:rPr lang="en-US" sz="1100" b="1" dirty="0"/>
              <a:t>SQL</a:t>
            </a:r>
            <a:r>
              <a:rPr lang="en-US" sz="1100" dirty="0"/>
              <a:t> </a:t>
            </a:r>
            <a:r>
              <a:rPr lang="en-US" sz="1100" b="1" dirty="0"/>
              <a:t>server.</a:t>
            </a:r>
          </a:p>
          <a:p>
            <a:pPr marL="0" lvl="0" indent="0" algn="l" rtl="0">
              <a:lnSpc>
                <a:spcPct val="114000"/>
              </a:lnSpc>
              <a:spcBef>
                <a:spcPts val="0"/>
              </a:spcBef>
              <a:spcAft>
                <a:spcPts val="0"/>
              </a:spcAft>
              <a:buClr>
                <a:schemeClr val="dk1"/>
              </a:buClr>
              <a:buSzPts val="1100"/>
            </a:pPr>
            <a:endParaRPr lang="en-US" sz="1100"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Worked on </a:t>
            </a:r>
            <a:r>
              <a:rPr lang="en-US" sz="1100" b="1" dirty="0"/>
              <a:t>HTML5, CSS3, JavaScript </a:t>
            </a:r>
            <a:r>
              <a:rPr lang="en-US" sz="1100" dirty="0"/>
              <a:t>and </a:t>
            </a:r>
            <a:r>
              <a:rPr lang="en-US" sz="1100" b="1" dirty="0"/>
              <a:t>Bootstrap </a:t>
            </a:r>
            <a:r>
              <a:rPr lang="en-US" sz="1100" dirty="0"/>
              <a:t> for developing web pages.</a:t>
            </a:r>
          </a:p>
          <a:p>
            <a:pPr marL="0" lvl="0" indent="0" algn="l" rtl="0">
              <a:lnSpc>
                <a:spcPct val="114000"/>
              </a:lnSpc>
              <a:spcBef>
                <a:spcPts val="0"/>
              </a:spcBef>
              <a:spcAft>
                <a:spcPts val="0"/>
              </a:spcAft>
              <a:buClr>
                <a:schemeClr val="dk1"/>
              </a:buClr>
              <a:buSzPts val="1100"/>
            </a:pPr>
            <a:endParaRPr lang="en-US" sz="1100"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Have knowledge on Git and GitHub.</a:t>
            </a:r>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endParaRPr lang="en-US" sz="1100"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100" dirty="0"/>
              <a:t>Good understanding of </a:t>
            </a:r>
            <a:r>
              <a:rPr lang="en-US" sz="1100" b="1" dirty="0"/>
              <a:t>Swagger</a:t>
            </a:r>
          </a:p>
          <a:p>
            <a:pPr marL="0" lvl="0" indent="0" algn="l" rtl="0">
              <a:lnSpc>
                <a:spcPct val="114000"/>
              </a:lnSpc>
              <a:spcBef>
                <a:spcPts val="0"/>
              </a:spcBef>
              <a:spcAft>
                <a:spcPts val="0"/>
              </a:spcAft>
              <a:buClr>
                <a:schemeClr val="dk1"/>
              </a:buClr>
              <a:buSzPts val="1100"/>
            </a:pPr>
            <a:endParaRPr lang="en-US" sz="1100"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endParaRPr lang="en-US" u="sng" dirty="0">
              <a:solidFill>
                <a:schemeClr val="hlink"/>
              </a:solidFill>
            </a:endParaRPr>
          </a:p>
          <a:p>
            <a:pPr marL="0" indent="0"/>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Ahiwale Akanksha Ashish </a:t>
            </a:r>
            <a:endParaRPr dirty="0"/>
          </a:p>
        </p:txBody>
      </p:sp>
      <p:sp>
        <p:nvSpPr>
          <p:cNvPr id="224" name="Google Shape;224;p1"/>
          <p:cNvSpPr txBox="1"/>
          <p:nvPr/>
        </p:nvSpPr>
        <p:spPr>
          <a:xfrm>
            <a:off x="3115469" y="1912884"/>
            <a:ext cx="2381250" cy="450696"/>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44227"/>
            <a:ext cx="2895283" cy="44315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IN" sz="1000" b="1" i="0" u="none" strike="noStrike" cap="none" dirty="0">
                <a:solidFill>
                  <a:schemeClr val="dk1"/>
                </a:solidFill>
                <a:latin typeface="Verdana"/>
                <a:ea typeface="Verdana"/>
                <a:cs typeface="Verdana"/>
                <a:sym typeface="Verdana"/>
              </a:rPr>
              <a:t>Master of Computer Application</a:t>
            </a:r>
            <a:r>
              <a:rPr lang="en-US" sz="1000" b="1" i="0" u="none" strike="noStrike" cap="none" dirty="0">
                <a:solidFill>
                  <a:schemeClr val="dk1"/>
                </a:solidFill>
                <a:latin typeface="Verdana"/>
                <a:ea typeface="Verdana"/>
                <a:cs typeface="Verdana"/>
                <a:sym typeface="Verdana"/>
              </a:rPr>
              <a:t>: </a:t>
            </a:r>
            <a:r>
              <a:rPr lang="en-US" sz="1000" b="1" dirty="0">
                <a:solidFill>
                  <a:schemeClr val="dk1"/>
                </a:solidFill>
                <a:latin typeface="Verdana"/>
                <a:ea typeface="Verdana"/>
                <a:cs typeface="Verdana"/>
                <a:sym typeface="Verdana"/>
              </a:rPr>
              <a:t>2020-22</a:t>
            </a:r>
            <a:endParaRPr sz="1000" b="1"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dirty="0">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pic>
        <p:nvPicPr>
          <p:cNvPr id="14" name="Picture Placeholder 13" descr="A picture containing posing&#10;&#10;Description automatically generated">
            <a:extLst>
              <a:ext uri="{FF2B5EF4-FFF2-40B4-BE49-F238E27FC236}">
                <a16:creationId xmlns:a16="http://schemas.microsoft.com/office/drawing/2014/main" id="{884E7029-D0AB-0E2D-152F-875A6318F60C}"/>
              </a:ext>
            </a:extLst>
          </p:cNvPr>
          <p:cNvPicPr>
            <a:picLocks noGrp="1" noChangeAspect="1"/>
          </p:cNvPicPr>
          <p:nvPr>
            <p:ph type="pic" idx="5"/>
          </p:nvPr>
        </p:nvPicPr>
        <p:blipFill>
          <a:blip r:embed="rId3"/>
          <a:srcRect t="14646" b="14646"/>
          <a:stretch>
            <a:fillRect/>
          </a:stretch>
        </p:blipFill>
        <p:spPr>
          <a:xfrm>
            <a:off x="383259" y="287492"/>
            <a:ext cx="1734208" cy="1735628"/>
          </a:xfrm>
        </p:spPr>
      </p:pic>
      <p:pic>
        <p:nvPicPr>
          <p:cNvPr id="2" name="Google Shape;223;p1">
            <a:extLst>
              <a:ext uri="{FF2B5EF4-FFF2-40B4-BE49-F238E27FC236}">
                <a16:creationId xmlns:a16="http://schemas.microsoft.com/office/drawing/2014/main" id="{FC3EF059-B598-2366-4247-8880ACC95B6F}"/>
              </a:ext>
            </a:extLst>
          </p:cNvPr>
          <p:cNvPicPr preferRelativeResize="0"/>
          <p:nvPr/>
        </p:nvPicPr>
        <p:blipFill rotWithShape="1">
          <a:blip r:embed="rId4">
            <a:alphaModFix/>
          </a:blip>
          <a:srcRect l="23582" t="2057" r="24331" b="4875"/>
          <a:stretch/>
        </p:blipFill>
        <p:spPr>
          <a:xfrm>
            <a:off x="298232" y="6323240"/>
            <a:ext cx="441007" cy="471488"/>
          </a:xfrm>
          <a:prstGeom prst="rect">
            <a:avLst/>
          </a:prstGeom>
          <a:noFill/>
          <a:ln>
            <a:noFill/>
          </a:ln>
        </p:spPr>
      </p:pic>
      <p:sp>
        <p:nvSpPr>
          <p:cNvPr id="4" name="TextBox 3">
            <a:hlinkClick r:id="rId5"/>
            <a:extLst>
              <a:ext uri="{FF2B5EF4-FFF2-40B4-BE49-F238E27FC236}">
                <a16:creationId xmlns:a16="http://schemas.microsoft.com/office/drawing/2014/main" id="{7CB3F2B4-D23E-5C20-84EB-FCF1796AC837}"/>
              </a:ext>
            </a:extLst>
          </p:cNvPr>
          <p:cNvSpPr txBox="1"/>
          <p:nvPr/>
        </p:nvSpPr>
        <p:spPr>
          <a:xfrm>
            <a:off x="840828" y="6415585"/>
            <a:ext cx="1082565" cy="309845"/>
          </a:xfrm>
          <a:prstGeom prst="rect">
            <a:avLst/>
          </a:prstGeom>
          <a:noFill/>
        </p:spPr>
        <p:txBody>
          <a:bodyPr wrap="square" rtlCol="0">
            <a:spAutoFit/>
          </a:bodyPr>
          <a:lstStyle/>
          <a:p>
            <a:r>
              <a:rPr lang="en-IN" dirty="0" err="1"/>
              <a:t>GithubLink</a:t>
            </a:r>
            <a:endParaRPr lang="en-IN" dirty="0"/>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TotalTime>
  <Words>281</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Ahiwale, Akanksha Ashish</cp:lastModifiedBy>
  <cp:revision>19</cp:revision>
  <dcterms:created xsi:type="dcterms:W3CDTF">2020-09-22T06:24:00Z</dcterms:created>
  <dcterms:modified xsi:type="dcterms:W3CDTF">2023-04-27T12:31:21Z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