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>
      <p:cViewPr varScale="1">
        <p:scale>
          <a:sx n="75" d="100"/>
          <a:sy n="75" d="100"/>
        </p:scale>
        <p:origin x="-1374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F4547A1-22F4-4E7E-96A8-D21883913FDB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04D33FA-C172-4C9F-B506-C2003F1272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4547A1-22F4-4E7E-96A8-D21883913FDB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4D33FA-C172-4C9F-B506-C2003F1272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4547A1-22F4-4E7E-96A8-D21883913FDB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4D33FA-C172-4C9F-B506-C2003F1272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4547A1-22F4-4E7E-96A8-D21883913FDB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4D33FA-C172-4C9F-B506-C2003F1272A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4547A1-22F4-4E7E-96A8-D21883913FDB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4D33FA-C172-4C9F-B506-C2003F1272A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4547A1-22F4-4E7E-96A8-D21883913FDB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4D33FA-C172-4C9F-B506-C2003F1272A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4547A1-22F4-4E7E-96A8-D21883913FDB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4D33FA-C172-4C9F-B506-C2003F1272A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4547A1-22F4-4E7E-96A8-D21883913FDB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4D33FA-C172-4C9F-B506-C2003F1272A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4547A1-22F4-4E7E-96A8-D21883913FDB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4D33FA-C172-4C9F-B506-C2003F1272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F4547A1-22F4-4E7E-96A8-D21883913FDB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4D33FA-C172-4C9F-B506-C2003F1272A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F4547A1-22F4-4E7E-96A8-D21883913FDB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04D33FA-C172-4C9F-B506-C2003F1272A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F4547A1-22F4-4E7E-96A8-D21883913FDB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04D33FA-C172-4C9F-B506-C2003F1272A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TRAINING FEEDBACK SYSTEM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feedba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52400"/>
            <a:ext cx="2173458" cy="114651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 1 : Admin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Part 2 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Student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Modules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Insert _ Trainer Data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Delete _Trainer Data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Update _ Trainer Data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View _Trainer Data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Calculate the Trainers Teaching method based on Feedback given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 Modules f Admin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adm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8800" y="1600200"/>
            <a:ext cx="1981200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Register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Login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 Feedback for trainer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 Modules Of Student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tudent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1200" y="1447800"/>
            <a:ext cx="2428875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Insert , update , delete trainers data into trainers table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Judge trainer based on feedback given by system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Admin Operations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 students have to register themselves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 the student who is registered can give feedback to their trainers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Student Operations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Database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Classes and Objects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Dictionaries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Packages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Concepts in consideration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pyth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5800" y="1524000"/>
            <a:ext cx="1610751" cy="154744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126</TotalTime>
  <Words>100</Words>
  <Application>Microsoft Office PowerPoint</Application>
  <PresentationFormat>On-screen Show (4:3)</PresentationFormat>
  <Paragraphs>25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TRAINING FEEDBACK SYSTEM</vt:lpstr>
      <vt:lpstr>Modules</vt:lpstr>
      <vt:lpstr>Sub Modules f Admin</vt:lpstr>
      <vt:lpstr>Sub Modules Of Student</vt:lpstr>
      <vt:lpstr>Admin Operations</vt:lpstr>
      <vt:lpstr>Student Operations</vt:lpstr>
      <vt:lpstr>Concepts in consideration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FEEDBACK SYSTEM</dc:title>
  <dc:creator>Akanksha Bhaiyya</dc:creator>
  <cp:lastModifiedBy>Akanksha Bhaiyya</cp:lastModifiedBy>
  <cp:revision>10</cp:revision>
  <dcterms:created xsi:type="dcterms:W3CDTF">2019-12-06T06:29:45Z</dcterms:created>
  <dcterms:modified xsi:type="dcterms:W3CDTF">2019-12-06T08:35:53Z</dcterms:modified>
</cp:coreProperties>
</file>