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D712-5D9A-F887-3A73-3907C8F0D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A56A9-A47A-AC1B-367D-D911E93C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83F87-1F0A-75D5-171E-B4F08F57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CA5F-20C8-B5B3-A514-E65D1A3D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A696-AE65-9618-E201-1A168925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BE00-8FD4-B502-6068-4398F413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FBE65-6811-E178-9260-1BAD9B9C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B1DB-81A4-9580-2624-8E7D3B78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5971-DACA-F927-B520-47695765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0948-8D1A-8E98-6645-A3FFCB19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4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F2F2E-F0A8-76D1-13BD-12516E756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52207-C604-8686-2C8F-4964E0A3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45E3-34A0-F016-7D68-5D278F87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606F-8A24-3CA9-23F5-14C430B3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437C-D89F-133D-0990-35AE9C5C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ED89-E6C7-71D5-B022-9B8D07B3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F9A7-BCF7-F5CA-CE60-0A31ADE3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30CE-7675-4D95-BC5B-9509C75B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294-0EF9-623B-1FEF-85B7E7C2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D07C-3BE9-426A-53E7-CC6DF6E4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E454-6C0E-D193-C0D4-E30901C2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9E39-81BE-A261-FFF7-0ADD9823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BDE8-FB3B-3954-7E27-12D094EB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C467-182F-6EFC-921F-B8289BC2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9562-65B4-7915-25F0-C8AE6D2F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3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C1C-BE3A-7EC7-C5A5-6C84D81F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0831C-23F3-171F-B0ED-ACA36A7BD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B573A-B34B-8839-EAD4-975B026FF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A71E-F119-E00E-347A-6D9B5E9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C572-C728-7DDF-A0CE-1EBABC46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692E-994B-F881-9F3A-55B82DA6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6EFE-1AF8-BC3B-AC3B-D20AE1CA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5389-B142-4473-14CD-CB71F152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CAFC-FB71-1B6D-992E-C41E21A5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E1841-19D1-30F1-0ADB-134F268B7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769E4-FE38-DA38-F0CF-7ABC0712B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96912-2C43-3474-F155-FA20305A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67C444-B51A-AF44-21CD-153BAEE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5EDA7-6B84-DB4B-8581-5FD1B576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4E0-B973-1A6D-97EA-10924CB4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3BC89-2238-1ED9-6096-148C3DB0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07B05-5504-316D-633C-7AEF0C99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C580-B9BC-594C-F421-575352A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6892A-2A08-28EF-8BDC-C976A45E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6DCC2-D146-7C4D-B744-C8D24D1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0934-C796-B357-2EFA-BBF1EF13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5F7E-9028-6BED-5AB5-6E9290D9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7DCE-5771-6FC5-F6E8-F9754487C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489DA-C8F0-6F88-B4A5-DB93B52BA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D863-B167-7C27-6066-914A8923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C46E-EEC5-636E-EFFC-6B2D3A4D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9F47-2880-068C-0444-D7544C8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4185-1246-2882-181C-17969230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A74A1-D113-38EA-774F-EAB3EB8BD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2391A-F084-B625-7FB9-ABAB3C775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39285-1B02-0588-BEB2-B8E0731D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78A71-5821-3037-70E6-8D506E2B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90D3D-6548-D8FD-0C87-32FE936F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80EE9-2D97-C1B4-222B-667C2D04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87DD-B99F-A225-299E-C806043DF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D946-2528-6099-1196-ED9B15138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816E-3F0A-45CA-85CB-A5FA145679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C293-1DF5-7F22-4B87-594E3D64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25CD-6866-2A18-C46A-858DB368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1C04-48C2-4CE7-A032-F4A7EE94C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kanksha_2312res61@iitp.ac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7A5C0-11A0-DEB2-E246-8283C146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1B803-9C5C-3340-A332-17154FA5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2142"/>
            <a:ext cx="12192000" cy="504008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NAME: </a:t>
            </a:r>
            <a:r>
              <a:rPr lang="en-US" b="1" u="sng" dirty="0"/>
              <a:t>AKANKSHA KUMARI</a:t>
            </a:r>
            <a:br>
              <a:rPr lang="en-US" b="1" dirty="0"/>
            </a:br>
            <a:r>
              <a:rPr lang="en-US" b="1" dirty="0"/>
              <a:t>ROLL: </a:t>
            </a:r>
            <a:r>
              <a:rPr lang="en-US" b="1" spc="-150" dirty="0">
                <a:hlinkClick r:id="rId3"/>
              </a:rPr>
              <a:t>akanksha_2312res61@iitp.ac.in</a:t>
            </a:r>
            <a:br>
              <a:rPr lang="en-US" b="1" spc="-150" dirty="0"/>
            </a:br>
            <a:r>
              <a:rPr lang="en-US" b="1" spc="-150" dirty="0"/>
              <a:t>ID: </a:t>
            </a:r>
            <a:r>
              <a:rPr lang="en-US" b="1" u="sng" spc="-150" dirty="0"/>
              <a:t>IITP000334</a:t>
            </a:r>
            <a:br>
              <a:rPr lang="en-US" b="1" dirty="0"/>
            </a:br>
            <a:r>
              <a:rPr lang="en-US" b="1" dirty="0"/>
              <a:t>PROJECT TITLE: </a:t>
            </a:r>
            <a:r>
              <a:rPr lang="en-US" b="1" u="sng" spc="-150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B4D5-273F-CEEA-D8D5-2255615CB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1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F8FEF-D050-68BE-3AC0-B25E91B5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F5561-598E-5BBF-C6C9-88AC114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F2EA-E93B-C24C-C3D6-BF6400DC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044849"/>
          </a:xfrm>
        </p:spPr>
        <p:txBody>
          <a:bodyPr/>
          <a:lstStyle/>
          <a:p>
            <a:r>
              <a:rPr lang="en-US" dirty="0"/>
              <a:t>This project reduces manual searching by suggesting movie according to the user reference by asking few questions quite easy to answer.</a:t>
            </a:r>
          </a:p>
          <a:p>
            <a:r>
              <a:rPr lang="en-US" dirty="0"/>
              <a:t>It also asks for if the user need movie link and directs them to movie.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AFD3F1-3EF5-B774-644E-2FD9BBFE4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6" y="2457676"/>
            <a:ext cx="9242716" cy="440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52793-5BE0-1F20-E55A-B143F3FF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0F52B-9FDE-B958-96A1-C1FF93A5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AD21A6-005C-A490-CA07-0ACA5E566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57" y="1328057"/>
            <a:ext cx="5540829" cy="5355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AF7D2-DE34-8CC5-5971-AC4DC9B3B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915" y="1328056"/>
            <a:ext cx="6041572" cy="53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470F41-FE80-11AB-969E-F04B8C12F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3BB44-463B-8B9E-5B6A-81984716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SCOPE /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6174-EC78-ACE7-64D4-305991B6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Add collaborative filtering for better personalization</a:t>
            </a:r>
          </a:p>
          <a:p>
            <a:r>
              <a:rPr lang="en-US" dirty="0"/>
              <a:t>Integrate real-time data from streaming platforms</a:t>
            </a:r>
          </a:p>
          <a:p>
            <a:r>
              <a:rPr lang="en-US" dirty="0"/>
              <a:t>Improve recommendations with deep learning models</a:t>
            </a:r>
          </a:p>
          <a:p>
            <a:r>
              <a:rPr lang="en-US" dirty="0"/>
              <a:t>The project creates a Movie Recommendation System that suggests movies based on user preferences and trends. It makes finding movies easier, faster, and more personalized.</a:t>
            </a:r>
          </a:p>
        </p:txBody>
      </p:sp>
    </p:spTree>
    <p:extLst>
      <p:ext uri="{BB962C8B-B14F-4D97-AF65-F5344CB8AC3E}">
        <p14:creationId xmlns:p14="http://schemas.microsoft.com/office/powerpoint/2010/main" val="122432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F28E1-2763-EC2E-8D54-7935693E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6F662-6AA2-5164-6B89-C0A7148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7314"/>
          </a:xfrm>
        </p:spPr>
        <p:txBody>
          <a:bodyPr/>
          <a:lstStyle/>
          <a:p>
            <a:r>
              <a:rPr lang="en-US" b="1" u="sng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90F6-DDD5-86A2-3721-0BB03930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571"/>
            <a:ext cx="12191998" cy="6150429"/>
          </a:xfrm>
        </p:spPr>
        <p:txBody>
          <a:bodyPr/>
          <a:lstStyle/>
          <a:p>
            <a:r>
              <a:rPr lang="en-US" dirty="0"/>
              <a:t>THIS PROJECT:</a:t>
            </a:r>
          </a:p>
          <a:p>
            <a:r>
              <a:rPr lang="en-US" dirty="0"/>
              <a:t>Analyzes a movie dataset to identify patterns in genres, ratings, languages, and box office trends.</a:t>
            </a:r>
          </a:p>
          <a:p>
            <a:r>
              <a:rPr lang="en-US" dirty="0"/>
              <a:t>Automates cleaning and exploration of data for faster insights.</a:t>
            </a:r>
          </a:p>
          <a:p>
            <a:r>
              <a:rPr lang="en-US" dirty="0"/>
              <a:t>Uses </a:t>
            </a:r>
            <a:r>
              <a:rPr lang="en-US" b="1" dirty="0"/>
              <a:t>TF-IDF &amp; Cosine Similarity</a:t>
            </a:r>
            <a:r>
              <a:rPr lang="en-US" dirty="0"/>
              <a:t> to recommend movies based on content features (genre, cast, director, etc.).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Reduces manual searching by suggesting personalized movie options.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Allows </a:t>
            </a:r>
            <a:r>
              <a:rPr lang="en-US" altLang="en-US" b="1" dirty="0">
                <a:latin typeface="Arial" panose="020B0604020202020204" pitchFamily="34" charset="0"/>
              </a:rPr>
              <a:t>user interaction</a:t>
            </a:r>
            <a:r>
              <a:rPr lang="en-US" altLang="en-US" dirty="0">
                <a:latin typeface="Arial" panose="020B0604020202020204" pitchFamily="34" charset="0"/>
              </a:rPr>
              <a:t> to input preferences (genre, language, rating) and get tailored results</a:t>
            </a:r>
          </a:p>
          <a:p>
            <a:r>
              <a:rPr lang="en-US" dirty="0"/>
              <a:t>Provides </a:t>
            </a:r>
            <a:r>
              <a:rPr lang="en-US" b="1" dirty="0"/>
              <a:t>YouTube trailer links</a:t>
            </a:r>
            <a:r>
              <a:rPr lang="en-US" dirty="0"/>
              <a:t> for selected movies to enhance user experience.</a:t>
            </a:r>
          </a:p>
          <a:p>
            <a:pPr marL="0" indent="0">
              <a:buNone/>
            </a:pP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B8625-A1BD-CF10-0BF3-7C4F7181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06AB2-F0C2-B55A-F23F-DC7EEAF7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0"/>
            <a:ext cx="11168743" cy="1132114"/>
          </a:xfrm>
        </p:spPr>
        <p:txBody>
          <a:bodyPr/>
          <a:lstStyle/>
          <a:p>
            <a:r>
              <a:rPr lang="en-US" b="1" u="sng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1B9A4-653B-0749-CA1D-314B8144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27314"/>
            <a:ext cx="12083143" cy="6030686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To build a Movie Recommendation System using data science techniques.</a:t>
            </a:r>
          </a:p>
          <a:p>
            <a:r>
              <a:rPr lang="en-US" b="1" dirty="0"/>
              <a:t>To analyze genres, ratings, cast, and user preferences.</a:t>
            </a:r>
          </a:p>
          <a:p>
            <a:r>
              <a:rPr lang="en-US" b="1" dirty="0"/>
              <a:t>To recommend movies that match user interests.</a:t>
            </a:r>
          </a:p>
          <a:p>
            <a:r>
              <a:rPr lang="en-US" b="1" dirty="0"/>
              <a:t>To provide useful insights into viewing patterns and movie trends.</a:t>
            </a:r>
            <a:endParaRPr lang="en-US" dirty="0"/>
          </a:p>
          <a:p>
            <a:pPr marL="0" indent="0">
              <a:buNone/>
            </a:pPr>
            <a:r>
              <a:rPr lang="en-US" sz="4400" b="1" u="sng" dirty="0"/>
              <a:t>INTRODUCTION:</a:t>
            </a:r>
          </a:p>
          <a:p>
            <a:r>
              <a:rPr lang="en-US" b="1" u="sng" dirty="0"/>
              <a:t>A data science-based Movie Recommendation System that analyses genres, ratings, cast, and user preferences to suggest similar movies and provide insights on viewing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5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53B484-BAF0-342E-ABB6-A66A9C20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F18BF-FC5E-08F9-5664-568759C6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1"/>
            <a:ext cx="9655629" cy="1055913"/>
          </a:xfrm>
        </p:spPr>
        <p:txBody>
          <a:bodyPr/>
          <a:lstStyle/>
          <a:p>
            <a:r>
              <a:rPr lang="en-US" b="1" u="sng" dirty="0"/>
              <a:t>DATASET OVERVIEW</a:t>
            </a:r>
            <a:r>
              <a:rPr lang="en-US" b="1" dirty="0"/>
              <a:t>       </a:t>
            </a:r>
            <a:r>
              <a:rPr lang="en-US" sz="3600" b="1" i="1" u="sng" dirty="0"/>
              <a:t>source: self created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161088-05A9-5539-3480-86227F81B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114" y="914400"/>
            <a:ext cx="11527972" cy="57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CB7A-F1DC-D7DC-B9DB-E7311C13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142E1-E43E-4810-AECC-AB09C07A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 FUNCTIONS: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0C40-3597-31DB-8465-917FE7B2D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and clean the movie data.</a:t>
            </a:r>
          </a:p>
          <a:p>
            <a:r>
              <a:rPr lang="en-US" dirty="0"/>
              <a:t>Analyze genres, ratings, and trends with charts.</a:t>
            </a:r>
          </a:p>
          <a:p>
            <a:r>
              <a:rPr lang="en-US" dirty="0"/>
              <a:t>Find movie similarities using content features.</a:t>
            </a:r>
          </a:p>
          <a:p>
            <a:r>
              <a:rPr lang="en-US" dirty="0"/>
              <a:t>Suggest movies based on user input.</a:t>
            </a:r>
          </a:p>
          <a:p>
            <a:r>
              <a:rPr lang="en-US" dirty="0"/>
              <a:t>Provide movie links for trailers</a:t>
            </a:r>
          </a:p>
        </p:txBody>
      </p:sp>
    </p:spTree>
    <p:extLst>
      <p:ext uri="{BB962C8B-B14F-4D97-AF65-F5344CB8AC3E}">
        <p14:creationId xmlns:p14="http://schemas.microsoft.com/office/powerpoint/2010/main" val="362587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0CAE6-2C2C-B449-1E09-459EE223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97A98-3C9A-B5C7-E814-C269304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6313"/>
            <a:ext cx="10515600" cy="2137002"/>
          </a:xfrm>
        </p:spPr>
        <p:txBody>
          <a:bodyPr/>
          <a:lstStyle/>
          <a:p>
            <a:r>
              <a:rPr lang="en-US" b="1" dirty="0"/>
              <a:t>DATA VISUALIZATIONS: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C766-4524-7D42-0836-CDEC6D0E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8A26D-293E-5232-3304-5229FFEF5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" y="805543"/>
            <a:ext cx="11985172" cy="59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8F3905-503B-975C-79CE-A6375633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D35D6-7A39-442D-087C-A0A0F8CE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DFF9-8C9A-EFEE-C995-A4289E97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31658-3E20-C596-5DBD-8E3384C0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174171"/>
            <a:ext cx="9916886" cy="65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217DA-A965-26D1-5918-7C5A6B2B6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BB6AA5-AEB6-ED93-71E1-B44073F3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B84C-B67F-BE75-843F-C16AC42E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0C2C1-6077-3A95-03C2-602CE461F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449400"/>
            <a:ext cx="11908971" cy="59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2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6FC24-34D7-37AF-7C2D-676A49851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F2CFBA-73EA-48B1-8E52-74719F04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B1AC-6F1E-0B13-5340-EF2B025C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5ED89-E462-B0C7-B50A-2D40D26B7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5125"/>
            <a:ext cx="11789229" cy="582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3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81AB6-E40A-4EB4-C089-D1CBFCF9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FC737-FEBF-8878-50D3-65EDA7B1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AFAA-5E4A-A663-7D97-F62D56BA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E868A-7D97-F3C9-D8C1-72D4D87B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41514"/>
            <a:ext cx="11756572" cy="66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6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NAME: AKANKSHA KUMARI ROLL: akanksha_2312res61@iitp.ac.in ID: IITP000334 PROJECT TITLE: MOVIE RECOMMENDATION SYSTEM</vt:lpstr>
      <vt:lpstr>OBJECTIVES:</vt:lpstr>
      <vt:lpstr>DATASET OVERVIEW       source: self created</vt:lpstr>
      <vt:lpstr>CODE FUNCTIONS: </vt:lpstr>
      <vt:lpstr>DATA VISUALIZATIONS:</vt:lpstr>
      <vt:lpstr>.</vt:lpstr>
      <vt:lpstr>PowerPoint Presentation</vt:lpstr>
      <vt:lpstr>PowerPoint Presentation</vt:lpstr>
      <vt:lpstr>PowerPoint Presentation</vt:lpstr>
      <vt:lpstr>USER INTERACTION</vt:lpstr>
      <vt:lpstr>Insights:</vt:lpstr>
      <vt:lpstr>FUTURE SCOPE / CONCLUSION: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Kumari</dc:creator>
  <cp:lastModifiedBy>Akanksha Kumari</cp:lastModifiedBy>
  <cp:revision>1</cp:revision>
  <dcterms:created xsi:type="dcterms:W3CDTF">2025-09-10T12:58:56Z</dcterms:created>
  <dcterms:modified xsi:type="dcterms:W3CDTF">2025-09-10T13:01:17Z</dcterms:modified>
</cp:coreProperties>
</file>