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A09E2-0998-49D9-98E0-2907B59F4851}" v="7" dt="2025-08-05T10:57:29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alia-life.club/qa/pictures/beautiful-wallpapers-of-flower-garden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681D09-281F-A280-350B-605C7BCA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B1CD0B-9B46-0403-208D-C48C45C6D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468085"/>
            <a:ext cx="7772400" cy="4068536"/>
          </a:xfrm>
        </p:spPr>
        <p:txBody>
          <a:bodyPr>
            <a:noAutofit/>
          </a:bodyPr>
          <a:lstStyle/>
          <a:p>
            <a:r>
              <a:rPr sz="5400" b="1" dirty="0"/>
              <a:t>Student Marks and Grade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00400"/>
          </a:xfrm>
        </p:spPr>
        <p:txBody>
          <a:bodyPr>
            <a:noAutofit/>
          </a:bodyPr>
          <a:lstStyle/>
          <a:p>
            <a:r>
              <a:rPr sz="4000" dirty="0">
                <a:solidFill>
                  <a:schemeClr val="tx1"/>
                </a:solidFill>
              </a:rPr>
              <a:t>A Data Science Internship Project by Akanksha</a:t>
            </a:r>
            <a:r>
              <a:rPr lang="en-US" sz="4000" dirty="0">
                <a:solidFill>
                  <a:schemeClr val="tx1"/>
                </a:solidFill>
              </a:rPr>
              <a:t> kumari</a:t>
            </a:r>
          </a:p>
          <a:p>
            <a:r>
              <a:rPr lang="en-US" sz="4000" dirty="0">
                <a:solidFill>
                  <a:schemeClr val="tx1"/>
                </a:solidFill>
              </a:rPr>
              <a:t>Roll: akanksha_2312res61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Prepared by Akanksha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B632F9-20F1-8C1A-376B-EA96DCFE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Design a Python-based system to calculate and summarize student marks and grades.</a:t>
            </a:r>
          </a:p>
          <a:p>
            <a:r>
              <a:rPr dirty="0"/>
              <a:t>• Perform basic data analysis and visualization.</a:t>
            </a:r>
          </a:p>
          <a:p>
            <a:r>
              <a:rPr dirty="0"/>
              <a:t>• Output student-level performance, class average, and grade distribution.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Prepared by Akanksha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A0899A-99DE-9934-A0C0-362308D1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Handling 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Loaded data from CSV using Pandas.</a:t>
            </a:r>
          </a:p>
          <a:p>
            <a:r>
              <a:t>• Checked for null values and data types.</a:t>
            </a:r>
          </a:p>
          <a:p>
            <a:r>
              <a:t>• Calculated total and average marks for each student.</a:t>
            </a:r>
          </a:p>
          <a:p>
            <a:r>
              <a:t>• Assigned grades based on average marks.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Prepared by Akanksha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82894D3-A66D-77AF-63DA-9585EE7F4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Identified class average and top performers.</a:t>
            </a:r>
          </a:p>
          <a:p>
            <a:r>
              <a:rPr dirty="0"/>
              <a:t>• Visualized subject-wise average using a bar chart.</a:t>
            </a:r>
          </a:p>
          <a:p>
            <a:r>
              <a:rPr dirty="0"/>
              <a:t>• Visualized grade distribution using a pie chart.</a:t>
            </a:r>
          </a:p>
          <a:p>
            <a:r>
              <a:rPr dirty="0"/>
              <a:t>• Exported results to CSV for documentation.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Prepared by Akanksha</a:t>
            </a:r>
          </a:p>
        </p:txBody>
      </p:sp>
      <p:pic>
        <p:nvPicPr>
          <p:cNvPr id="5" name="Picture 4" descr="subject_avg_placeh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286000"/>
            <a:ext cx="3657600" cy="2743200"/>
          </a:xfrm>
          <a:prstGeom prst="rect">
            <a:avLst/>
          </a:prstGeom>
        </p:spPr>
      </p:pic>
      <p:pic>
        <p:nvPicPr>
          <p:cNvPr id="6" name="Picture 5" descr="grade_dist_placehold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860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142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Student Marks and Grade Summary</vt:lpstr>
      <vt:lpstr>Project Objective</vt:lpstr>
      <vt:lpstr>Data Handling and Processing</vt:lpstr>
      <vt:lpstr>Analysis and Visualizations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Akanksha Kumari</dc:creator>
  <cp:keywords/>
  <dc:description>generated using python-pptx</dc:description>
  <cp:lastModifiedBy>Akanksha Kumari</cp:lastModifiedBy>
  <cp:revision>3</cp:revision>
  <dcterms:created xsi:type="dcterms:W3CDTF">2013-01-27T09:14:16Z</dcterms:created>
  <dcterms:modified xsi:type="dcterms:W3CDTF">2025-08-05T11:07:45Z</dcterms:modified>
  <cp:category/>
</cp:coreProperties>
</file>