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y="5143500" cx="9144000"/>
  <p:notesSz cx="6858000" cy="9144000"/>
  <p:embeddedFontLst>
    <p:embeddedFont>
      <p:font typeface="Roboto"/>
      <p:regular r:id="rId23"/>
      <p:bold r:id="rId24"/>
      <p:italic r:id="rId25"/>
      <p:boldItalic r:id="rId26"/>
    </p:embeddedFont>
    <p:embeddedFont>
      <p:font typeface="Lobster"/>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8" roundtripDataSignature="AMtx7mhAtny3YnIg/fjzOGoYAxMLAHn29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7C839F8-32C4-4A14-9D03-AC981CB4F4B1}">
  <a:tblStyle styleId="{F7C839F8-32C4-4A14-9D03-AC981CB4F4B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Roboto-boldItalic.fntdata"/><Relationship Id="rId25" Type="http://schemas.openxmlformats.org/officeDocument/2006/relationships/font" Target="fonts/Roboto-italic.fntdata"/><Relationship Id="rId28" Type="http://customschemas.google.com/relationships/presentationmetadata" Target="metadata"/><Relationship Id="rId27" Type="http://schemas.openxmlformats.org/officeDocument/2006/relationships/font" Target="fonts/Lobster-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2" type="sldNum"/>
          </p:nvPr>
        </p:nvSpPr>
        <p:spPr>
          <a:xfrm>
            <a:off x="3884414" y="8685893"/>
            <a:ext cx="2972098" cy="456595"/>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90" name="Google Shape;90;p1:notes"/>
          <p:cNvSpPr/>
          <p:nvPr>
            <p:ph idx="2" type="sldImg"/>
          </p:nvPr>
        </p:nvSpPr>
        <p:spPr>
          <a:xfrm>
            <a:off x="428625" y="686405"/>
            <a:ext cx="600075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 name="Google Shape;91;p1:notes"/>
          <p:cNvSpPr txBox="1"/>
          <p:nvPr>
            <p:ph idx="1" type="body"/>
          </p:nvPr>
        </p:nvSpPr>
        <p:spPr>
          <a:xfrm>
            <a:off x="686098" y="4343703"/>
            <a:ext cx="5485805" cy="4113892"/>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300"/>
              <a:buNone/>
            </a:pPr>
            <a:r>
              <a:t/>
            </a:r>
            <a:endParaRPr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txBox="1"/>
          <p:nvPr>
            <p:ph idx="1" type="body"/>
          </p:nvPr>
        </p:nvSpPr>
        <p:spPr>
          <a:xfrm>
            <a:off x="686098" y="4343703"/>
            <a:ext cx="5485805" cy="4113892"/>
          </a:xfrm>
          <a:prstGeom prst="rect">
            <a:avLst/>
          </a:prstGeom>
          <a:noFill/>
          <a:ln>
            <a:noFill/>
          </a:ln>
        </p:spPr>
        <p:txBody>
          <a:bodyPr anchorCtr="0" anchor="t" bIns="86175" lIns="86175" spcFirstLastPara="1" rIns="86175" wrap="square" tIns="86175">
            <a:noAutofit/>
          </a:bodyPr>
          <a:lstStyle/>
          <a:p>
            <a:pPr indent="0" lvl="0" marL="0" rtl="0" algn="l">
              <a:lnSpc>
                <a:spcPct val="100000"/>
              </a:lnSpc>
              <a:spcBef>
                <a:spcPts val="0"/>
              </a:spcBef>
              <a:spcAft>
                <a:spcPts val="0"/>
              </a:spcAft>
              <a:buSzPts val="1100"/>
              <a:buNone/>
            </a:pPr>
            <a:r>
              <a:t/>
            </a:r>
            <a:endParaRPr/>
          </a:p>
        </p:txBody>
      </p:sp>
      <p:sp>
        <p:nvSpPr>
          <p:cNvPr id="152" name="Google Shape;152;p10:notes"/>
          <p:cNvSpPr/>
          <p:nvPr>
            <p:ph idx="2" type="sldImg"/>
          </p:nvPr>
        </p:nvSpPr>
        <p:spPr>
          <a:xfrm>
            <a:off x="428625" y="686405"/>
            <a:ext cx="600075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686098" y="4343703"/>
            <a:ext cx="5485800" cy="4113900"/>
          </a:xfrm>
          <a:prstGeom prst="rect">
            <a:avLst/>
          </a:prstGeom>
          <a:noFill/>
          <a:ln>
            <a:noFill/>
          </a:ln>
        </p:spPr>
        <p:txBody>
          <a:bodyPr anchorCtr="0" anchor="t" bIns="86175" lIns="86175" spcFirstLastPara="1" rIns="86175" wrap="square" tIns="86175">
            <a:noAutofit/>
          </a:bodyPr>
          <a:lstStyle/>
          <a:p>
            <a:pPr indent="0" lvl="0" marL="0" rtl="0" algn="l">
              <a:lnSpc>
                <a:spcPct val="100000"/>
              </a:lnSpc>
              <a:spcBef>
                <a:spcPts val="0"/>
              </a:spcBef>
              <a:spcAft>
                <a:spcPts val="0"/>
              </a:spcAft>
              <a:buSzPts val="1100"/>
              <a:buNone/>
            </a:pPr>
            <a:r>
              <a:t/>
            </a:r>
            <a:endParaRPr/>
          </a:p>
        </p:txBody>
      </p:sp>
      <p:sp>
        <p:nvSpPr>
          <p:cNvPr id="158" name="Google Shape;158;p11: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7fe6327972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7fe632797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f2e188c3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f2e188c3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f2e188c3d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f2e188c3d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6098" y="4343703"/>
            <a:ext cx="5485800" cy="4113900"/>
          </a:xfrm>
          <a:prstGeom prst="rect">
            <a:avLst/>
          </a:prstGeom>
          <a:noFill/>
          <a:ln>
            <a:noFill/>
          </a:ln>
        </p:spPr>
        <p:txBody>
          <a:bodyPr anchorCtr="0" anchor="t" bIns="86175" lIns="86175" spcFirstLastPara="1" rIns="86175" wrap="square" tIns="86175">
            <a:noAutofit/>
          </a:bodyPr>
          <a:lstStyle/>
          <a:p>
            <a:pPr indent="0" lvl="0" marL="0" rtl="0" algn="l">
              <a:lnSpc>
                <a:spcPct val="100000"/>
              </a:lnSpc>
              <a:spcBef>
                <a:spcPts val="0"/>
              </a:spcBef>
              <a:spcAft>
                <a:spcPts val="0"/>
              </a:spcAft>
              <a:buSzPts val="1100"/>
              <a:buNone/>
            </a:pPr>
            <a:r>
              <a:t/>
            </a:r>
            <a:endParaRPr/>
          </a:p>
        </p:txBody>
      </p:sp>
      <p:sp>
        <p:nvSpPr>
          <p:cNvPr id="97" name="Google Shape;97;p2: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6098" y="4343703"/>
            <a:ext cx="5485800" cy="4113900"/>
          </a:xfrm>
          <a:prstGeom prst="rect">
            <a:avLst/>
          </a:prstGeom>
          <a:noFill/>
          <a:ln>
            <a:noFill/>
          </a:ln>
        </p:spPr>
        <p:txBody>
          <a:bodyPr anchorCtr="0" anchor="t" bIns="86175" lIns="86175" spcFirstLastPara="1" rIns="86175" wrap="square" tIns="86175">
            <a:noAutofit/>
          </a:bodyPr>
          <a:lstStyle/>
          <a:p>
            <a:pPr indent="0" lvl="0" marL="0" rtl="0" algn="l">
              <a:lnSpc>
                <a:spcPct val="100000"/>
              </a:lnSpc>
              <a:spcBef>
                <a:spcPts val="0"/>
              </a:spcBef>
              <a:spcAft>
                <a:spcPts val="0"/>
              </a:spcAft>
              <a:buSzPts val="1100"/>
              <a:buNone/>
            </a:pPr>
            <a:r>
              <a:t/>
            </a:r>
            <a:endParaRPr/>
          </a:p>
        </p:txBody>
      </p:sp>
      <p:sp>
        <p:nvSpPr>
          <p:cNvPr id="103" name="Google Shape;103;p3: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6098" y="4343703"/>
            <a:ext cx="5485800" cy="4113900"/>
          </a:xfrm>
          <a:prstGeom prst="rect">
            <a:avLst/>
          </a:prstGeom>
          <a:noFill/>
          <a:ln>
            <a:noFill/>
          </a:ln>
        </p:spPr>
        <p:txBody>
          <a:bodyPr anchorCtr="0" anchor="t" bIns="86175" lIns="86175" spcFirstLastPara="1" rIns="86175" wrap="square" tIns="86175">
            <a:noAutofit/>
          </a:bodyPr>
          <a:lstStyle/>
          <a:p>
            <a:pPr indent="0" lvl="0" marL="0" rtl="0" algn="l">
              <a:lnSpc>
                <a:spcPct val="100000"/>
              </a:lnSpc>
              <a:spcBef>
                <a:spcPts val="0"/>
              </a:spcBef>
              <a:spcAft>
                <a:spcPts val="0"/>
              </a:spcAft>
              <a:buSzPts val="1100"/>
              <a:buNone/>
            </a:pPr>
            <a:r>
              <a:t/>
            </a:r>
            <a:endParaRPr/>
          </a:p>
        </p:txBody>
      </p:sp>
      <p:sp>
        <p:nvSpPr>
          <p:cNvPr id="115" name="Google Shape;115;p5: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6098" y="4343703"/>
            <a:ext cx="5485800" cy="4113900"/>
          </a:xfrm>
          <a:prstGeom prst="rect">
            <a:avLst/>
          </a:prstGeom>
          <a:noFill/>
          <a:ln>
            <a:noFill/>
          </a:ln>
        </p:spPr>
        <p:txBody>
          <a:bodyPr anchorCtr="0" anchor="t" bIns="86175" lIns="86175" spcFirstLastPara="1" rIns="86175" wrap="square" tIns="86175">
            <a:noAutofit/>
          </a:bodyPr>
          <a:lstStyle/>
          <a:p>
            <a:pPr indent="0" lvl="0" marL="0" rtl="0" algn="l">
              <a:lnSpc>
                <a:spcPct val="100000"/>
              </a:lnSpc>
              <a:spcBef>
                <a:spcPts val="0"/>
              </a:spcBef>
              <a:spcAft>
                <a:spcPts val="0"/>
              </a:spcAft>
              <a:buSzPts val="1100"/>
              <a:buNone/>
            </a:pPr>
            <a:r>
              <a:t/>
            </a:r>
            <a:endParaRPr/>
          </a:p>
        </p:txBody>
      </p:sp>
      <p:sp>
        <p:nvSpPr>
          <p:cNvPr id="121" name="Google Shape;121;p6: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txBox="1"/>
          <p:nvPr>
            <p:ph idx="1" type="body"/>
          </p:nvPr>
        </p:nvSpPr>
        <p:spPr>
          <a:xfrm>
            <a:off x="686098" y="4343703"/>
            <a:ext cx="5485800" cy="4113900"/>
          </a:xfrm>
          <a:prstGeom prst="rect">
            <a:avLst/>
          </a:prstGeom>
          <a:noFill/>
          <a:ln>
            <a:noFill/>
          </a:ln>
        </p:spPr>
        <p:txBody>
          <a:bodyPr anchorCtr="0" anchor="t" bIns="86175" lIns="86175" spcFirstLastPara="1" rIns="86175" wrap="square" tIns="86175">
            <a:noAutofit/>
          </a:bodyPr>
          <a:lstStyle/>
          <a:p>
            <a:pPr indent="0" lvl="0" marL="0" rtl="0" algn="l">
              <a:lnSpc>
                <a:spcPct val="100000"/>
              </a:lnSpc>
              <a:spcBef>
                <a:spcPts val="0"/>
              </a:spcBef>
              <a:spcAft>
                <a:spcPts val="0"/>
              </a:spcAft>
              <a:buSzPts val="1100"/>
              <a:buNone/>
            </a:pPr>
            <a:r>
              <a:t/>
            </a:r>
            <a:endParaRPr/>
          </a:p>
        </p:txBody>
      </p:sp>
      <p:sp>
        <p:nvSpPr>
          <p:cNvPr id="128" name="Google Shape;128;p7: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686098" y="4343703"/>
            <a:ext cx="5485800" cy="4113900"/>
          </a:xfrm>
          <a:prstGeom prst="rect">
            <a:avLst/>
          </a:prstGeom>
          <a:noFill/>
          <a:ln>
            <a:noFill/>
          </a:ln>
        </p:spPr>
        <p:txBody>
          <a:bodyPr anchorCtr="0" anchor="t" bIns="86175" lIns="86175" spcFirstLastPara="1" rIns="86175" wrap="square" tIns="86175">
            <a:noAutofit/>
          </a:bodyPr>
          <a:lstStyle/>
          <a:p>
            <a:pPr indent="0" lvl="0" marL="0" rtl="0" algn="l">
              <a:lnSpc>
                <a:spcPct val="100000"/>
              </a:lnSpc>
              <a:spcBef>
                <a:spcPts val="0"/>
              </a:spcBef>
              <a:spcAft>
                <a:spcPts val="0"/>
              </a:spcAft>
              <a:buSzPts val="1100"/>
              <a:buNone/>
            </a:pPr>
            <a:r>
              <a:t/>
            </a:r>
            <a:endParaRPr/>
          </a:p>
        </p:txBody>
      </p:sp>
      <p:sp>
        <p:nvSpPr>
          <p:cNvPr id="136" name="Google Shape;136;p8: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6098" y="4343703"/>
            <a:ext cx="5485800" cy="4113900"/>
          </a:xfrm>
          <a:prstGeom prst="rect">
            <a:avLst/>
          </a:prstGeom>
          <a:noFill/>
          <a:ln>
            <a:noFill/>
          </a:ln>
        </p:spPr>
        <p:txBody>
          <a:bodyPr anchorCtr="0" anchor="t" bIns="86175" lIns="86175" spcFirstLastPara="1" rIns="86175" wrap="square" tIns="86175">
            <a:noAutofit/>
          </a:bodyPr>
          <a:lstStyle/>
          <a:p>
            <a:pPr indent="-298450" lvl="0" marL="457200" rtl="0" algn="l">
              <a:lnSpc>
                <a:spcPct val="100000"/>
              </a:lnSpc>
              <a:spcBef>
                <a:spcPts val="0"/>
              </a:spcBef>
              <a:spcAft>
                <a:spcPts val="0"/>
              </a:spcAft>
              <a:buClr>
                <a:schemeClr val="dk1"/>
              </a:buClr>
              <a:buSzPts val="1100"/>
              <a:buAutoNum type="arabicPeriod"/>
            </a:pPr>
            <a:r>
              <a:rPr lang="en">
                <a:solidFill>
                  <a:schemeClr val="dk1"/>
                </a:solidFill>
              </a:rPr>
              <a:t>In writing, </a:t>
            </a:r>
            <a:r>
              <a:rPr b="1" lang="en">
                <a:solidFill>
                  <a:schemeClr val="dk1"/>
                </a:solidFill>
              </a:rPr>
              <a:t>hedges are words or phrases that express uncertainty</a:t>
            </a:r>
            <a:r>
              <a:rPr lang="en">
                <a:solidFill>
                  <a:schemeClr val="dk1"/>
                </a:solidFill>
              </a:rPr>
              <a:t>.</a:t>
            </a:r>
            <a:endParaRPr>
              <a:solidFill>
                <a:schemeClr val="dk1"/>
              </a:solidFill>
            </a:endParaRPr>
          </a:p>
          <a:p>
            <a:pPr indent="0" lvl="0" marL="457200" rtl="0" algn="l">
              <a:lnSpc>
                <a:spcPct val="100000"/>
              </a:lnSpc>
              <a:spcBef>
                <a:spcPts val="0"/>
              </a:spcBef>
              <a:spcAft>
                <a:spcPts val="0"/>
              </a:spcAft>
              <a:buSzPts val="1100"/>
              <a:buNone/>
            </a:pPr>
            <a:r>
              <a:rPr lang="en">
                <a:solidFill>
                  <a:schemeClr val="dk1"/>
                </a:solidFill>
              </a:rPr>
              <a:t>E.g. It will </a:t>
            </a:r>
            <a:r>
              <a:rPr lang="en" u="sng">
                <a:solidFill>
                  <a:schemeClr val="dk1"/>
                </a:solidFill>
              </a:rPr>
              <a:t>probably</a:t>
            </a:r>
            <a:r>
              <a:rPr lang="en">
                <a:solidFill>
                  <a:schemeClr val="dk1"/>
                </a:solidFill>
              </a:rPr>
              <a:t> rain today.</a:t>
            </a:r>
            <a:endParaRPr>
              <a:solidFill>
                <a:schemeClr val="dk1"/>
              </a:solidFill>
            </a:endParaRPr>
          </a:p>
          <a:p>
            <a:pPr indent="0" lvl="0" marL="457200" rtl="0" algn="l">
              <a:lnSpc>
                <a:spcPct val="100000"/>
              </a:lnSpc>
              <a:spcBef>
                <a:spcPts val="0"/>
              </a:spcBef>
              <a:spcAft>
                <a:spcPts val="0"/>
              </a:spcAft>
              <a:buSzPts val="1100"/>
              <a:buNone/>
            </a:pPr>
            <a:r>
              <a:rPr lang="en">
                <a:solidFill>
                  <a:schemeClr val="dk1"/>
                </a:solidFill>
              </a:rPr>
              <a:t>“Probably” undercuts the much stronger claim that “it will rain today.” The word “probably” expresses uncertainty about the claim.</a:t>
            </a:r>
            <a:endParaRPr>
              <a:solidFill>
                <a:schemeClr val="dk1"/>
              </a:solidFill>
            </a:endParaRPr>
          </a:p>
          <a:p>
            <a:pPr indent="-298450" lvl="0" marL="457200" rtl="0" algn="l">
              <a:lnSpc>
                <a:spcPct val="100000"/>
              </a:lnSpc>
              <a:spcBef>
                <a:spcPts val="0"/>
              </a:spcBef>
              <a:spcAft>
                <a:spcPts val="0"/>
              </a:spcAft>
              <a:buClr>
                <a:schemeClr val="dk1"/>
              </a:buClr>
              <a:buSzPts val="1100"/>
              <a:buAutoNum type="arabicPeriod"/>
            </a:pPr>
            <a:r>
              <a:rPr lang="en">
                <a:solidFill>
                  <a:schemeClr val="dk1"/>
                </a:solidFill>
              </a:rPr>
              <a:t>Negation is the act of making a term, phrase, or clause negative or opposite.</a:t>
            </a:r>
            <a:endParaRPr>
              <a:solidFill>
                <a:schemeClr val="dk1"/>
              </a:solidFill>
            </a:endParaRPr>
          </a:p>
          <a:p>
            <a:pPr indent="0" lvl="0" marL="457200" rtl="0" algn="l">
              <a:lnSpc>
                <a:spcPct val="100000"/>
              </a:lnSpc>
              <a:spcBef>
                <a:spcPts val="0"/>
              </a:spcBef>
              <a:spcAft>
                <a:spcPts val="0"/>
              </a:spcAft>
              <a:buSzPts val="1100"/>
              <a:buNone/>
            </a:pPr>
            <a:r>
              <a:rPr lang="en">
                <a:solidFill>
                  <a:schemeClr val="dk1"/>
                </a:solidFill>
              </a:rPr>
              <a:t>E.g. Hardly she speaks to me. </a:t>
            </a:r>
            <a:endParaRPr>
              <a:solidFill>
                <a:schemeClr val="dk1"/>
              </a:solidFill>
            </a:endParaRPr>
          </a:p>
          <a:p>
            <a:pPr indent="0" lvl="0" marL="457200" rtl="0" algn="l">
              <a:lnSpc>
                <a:spcPct val="100000"/>
              </a:lnSpc>
              <a:spcBef>
                <a:spcPts val="0"/>
              </a:spcBef>
              <a:spcAft>
                <a:spcPts val="0"/>
              </a:spcAft>
              <a:buSzPts val="1100"/>
              <a:buNone/>
            </a:pPr>
            <a:r>
              <a:rPr lang="en">
                <a:solidFill>
                  <a:schemeClr val="dk1"/>
                </a:solidFill>
              </a:rPr>
              <a:t>In this example, 'hardly' means almost never.</a:t>
            </a:r>
            <a:endParaRPr>
              <a:solidFill>
                <a:schemeClr val="dk1"/>
              </a:solidFill>
            </a:endParaRPr>
          </a:p>
        </p:txBody>
      </p:sp>
      <p:sp>
        <p:nvSpPr>
          <p:cNvPr id="143" name="Google Shape;143;p9: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8" name="Shape 8"/>
        <p:cNvGrpSpPr/>
        <p:nvPr/>
      </p:nvGrpSpPr>
      <p:grpSpPr>
        <a:xfrm>
          <a:off x="0" y="0"/>
          <a:ext cx="0" cy="0"/>
          <a:chOff x="0" y="0"/>
          <a:chExt cx="0" cy="0"/>
        </a:xfrm>
      </p:grpSpPr>
      <p:sp>
        <p:nvSpPr>
          <p:cNvPr id="9" name="Google Shape;9;p14"/>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 name="Google Shape;10;p14"/>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480"/>
              </a:spcBef>
              <a:spcAft>
                <a:spcPts val="0"/>
              </a:spcAft>
              <a:buClr>
                <a:srgbClr val="0000FF"/>
              </a:buClr>
              <a:buSzPts val="2400"/>
              <a:buFont typeface="Arial"/>
              <a:buNone/>
              <a:defRPr/>
            </a:lvl1pPr>
            <a:lvl2pPr lvl="1" algn="ctr">
              <a:lnSpc>
                <a:spcPct val="100000"/>
              </a:lnSpc>
              <a:spcBef>
                <a:spcPts val="480"/>
              </a:spcBef>
              <a:spcAft>
                <a:spcPts val="0"/>
              </a:spcAft>
              <a:buClr>
                <a:srgbClr val="0000FF"/>
              </a:buClr>
              <a:buSzPts val="2400"/>
              <a:buFont typeface="Arial"/>
              <a:buNone/>
              <a:defRPr/>
            </a:lvl2pPr>
            <a:lvl3pPr lvl="2" algn="ctr">
              <a:lnSpc>
                <a:spcPct val="100000"/>
              </a:lnSpc>
              <a:spcBef>
                <a:spcPts val="480"/>
              </a:spcBef>
              <a:spcAft>
                <a:spcPts val="0"/>
              </a:spcAft>
              <a:buClr>
                <a:srgbClr val="0000FF"/>
              </a:buClr>
              <a:buSzPts val="2400"/>
              <a:buFont typeface="Arial"/>
              <a:buNone/>
              <a:defRPr/>
            </a:lvl3pPr>
            <a:lvl4pPr lvl="3" algn="ctr">
              <a:lnSpc>
                <a:spcPct val="100000"/>
              </a:lnSpc>
              <a:spcBef>
                <a:spcPts val="480"/>
              </a:spcBef>
              <a:spcAft>
                <a:spcPts val="0"/>
              </a:spcAft>
              <a:buClr>
                <a:srgbClr val="0000FF"/>
              </a:buClr>
              <a:buSzPts val="2400"/>
              <a:buFont typeface="Arial"/>
              <a:buNone/>
              <a:defRPr/>
            </a:lvl4pPr>
            <a:lvl5pPr lvl="4" algn="ctr">
              <a:lnSpc>
                <a:spcPct val="100000"/>
              </a:lnSpc>
              <a:spcBef>
                <a:spcPts val="480"/>
              </a:spcBef>
              <a:spcAft>
                <a:spcPts val="0"/>
              </a:spcAft>
              <a:buClr>
                <a:srgbClr val="0000FF"/>
              </a:buClr>
              <a:buSzPts val="2400"/>
              <a:buFont typeface="Arial"/>
              <a:buNone/>
              <a:defRPr/>
            </a:lvl5pPr>
            <a:lvl6pPr lvl="5" algn="ctr">
              <a:lnSpc>
                <a:spcPct val="100000"/>
              </a:lnSpc>
              <a:spcBef>
                <a:spcPts val="480"/>
              </a:spcBef>
              <a:spcAft>
                <a:spcPts val="0"/>
              </a:spcAft>
              <a:buClr>
                <a:srgbClr val="0000FF"/>
              </a:buClr>
              <a:buSzPts val="2400"/>
              <a:buFont typeface="Arial"/>
              <a:buNone/>
              <a:defRPr/>
            </a:lvl6pPr>
            <a:lvl7pPr lvl="6" algn="ctr">
              <a:lnSpc>
                <a:spcPct val="100000"/>
              </a:lnSpc>
              <a:spcBef>
                <a:spcPts val="480"/>
              </a:spcBef>
              <a:spcAft>
                <a:spcPts val="0"/>
              </a:spcAft>
              <a:buClr>
                <a:srgbClr val="0000FF"/>
              </a:buClr>
              <a:buSzPts val="2400"/>
              <a:buFont typeface="Arial"/>
              <a:buNone/>
              <a:defRPr/>
            </a:lvl7pPr>
            <a:lvl8pPr lvl="7" algn="ctr">
              <a:lnSpc>
                <a:spcPct val="100000"/>
              </a:lnSpc>
              <a:spcBef>
                <a:spcPts val="480"/>
              </a:spcBef>
              <a:spcAft>
                <a:spcPts val="0"/>
              </a:spcAft>
              <a:buClr>
                <a:srgbClr val="0000FF"/>
              </a:buClr>
              <a:buSzPts val="2400"/>
              <a:buFont typeface="Arial"/>
              <a:buNone/>
              <a:defRPr/>
            </a:lvl8pPr>
            <a:lvl9pPr lvl="8" algn="ctr">
              <a:lnSpc>
                <a:spcPct val="100000"/>
              </a:lnSpc>
              <a:spcBef>
                <a:spcPts val="480"/>
              </a:spcBef>
              <a:spcAft>
                <a:spcPts val="0"/>
              </a:spcAft>
              <a:buClr>
                <a:srgbClr val="0000FF"/>
              </a:buClr>
              <a:buSzPts val="2400"/>
              <a:buFont typeface="Arial"/>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showMasterSp="0" type="txAndObj">
  <p:cSld name="TEXT_AND_OBJECT">
    <p:spTree>
      <p:nvGrpSpPr>
        <p:cNvPr id="39" name="Shape 39"/>
        <p:cNvGrpSpPr/>
        <p:nvPr/>
      </p:nvGrpSpPr>
      <p:grpSpPr>
        <a:xfrm>
          <a:off x="0" y="0"/>
          <a:ext cx="0" cy="0"/>
          <a:chOff x="0" y="0"/>
          <a:chExt cx="0" cy="0"/>
        </a:xfrm>
      </p:grpSpPr>
      <p:sp>
        <p:nvSpPr>
          <p:cNvPr id="40" name="Google Shape;40;p23"/>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1" name="Google Shape;41;p23"/>
          <p:cNvSpPr txBox="1"/>
          <p:nvPr>
            <p:ph idx="1" type="body"/>
          </p:nvPr>
        </p:nvSpPr>
        <p:spPr>
          <a:xfrm>
            <a:off x="457200" y="1200150"/>
            <a:ext cx="4038600" cy="339447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342900" lvl="1" marL="914400" algn="l">
              <a:lnSpc>
                <a:spcPct val="100000"/>
              </a:lnSpc>
              <a:spcBef>
                <a:spcPts val="360"/>
              </a:spcBef>
              <a:spcAft>
                <a:spcPts val="0"/>
              </a:spcAft>
              <a:buClr>
                <a:srgbClr val="0000FF"/>
              </a:buClr>
              <a:buSzPts val="1800"/>
              <a:buChar char="–"/>
              <a:defRPr/>
            </a:lvl2pPr>
            <a:lvl3pPr indent="-342900" lvl="2" marL="1371600" algn="l">
              <a:lnSpc>
                <a:spcPct val="100000"/>
              </a:lnSpc>
              <a:spcBef>
                <a:spcPts val="360"/>
              </a:spcBef>
              <a:spcAft>
                <a:spcPts val="0"/>
              </a:spcAft>
              <a:buClr>
                <a:srgbClr val="0000FF"/>
              </a:buClr>
              <a:buSzPts val="1800"/>
              <a:buChar char="•"/>
              <a:defRPr/>
            </a:lvl3pPr>
            <a:lvl4pPr indent="-342900" lvl="3" marL="1828800" algn="l">
              <a:lnSpc>
                <a:spcPct val="100000"/>
              </a:lnSpc>
              <a:spcBef>
                <a:spcPts val="360"/>
              </a:spcBef>
              <a:spcAft>
                <a:spcPts val="0"/>
              </a:spcAft>
              <a:buClr>
                <a:srgbClr val="0000FF"/>
              </a:buClr>
              <a:buSzPts val="1800"/>
              <a:buChar char="–"/>
              <a:defRPr/>
            </a:lvl4pPr>
            <a:lvl5pPr indent="-342900" lvl="4" marL="2286000" algn="l">
              <a:lnSpc>
                <a:spcPct val="100000"/>
              </a:lnSpc>
              <a:spcBef>
                <a:spcPts val="360"/>
              </a:spcBef>
              <a:spcAft>
                <a:spcPts val="0"/>
              </a:spcAft>
              <a:buClr>
                <a:srgbClr val="0000FF"/>
              </a:buClr>
              <a:buSzPts val="1800"/>
              <a:buChar char="»"/>
              <a:defRPr/>
            </a:lvl5pPr>
            <a:lvl6pPr indent="-342900" lvl="5" marL="2743200" algn="l">
              <a:lnSpc>
                <a:spcPct val="100000"/>
              </a:lnSpc>
              <a:spcBef>
                <a:spcPts val="360"/>
              </a:spcBef>
              <a:spcAft>
                <a:spcPts val="0"/>
              </a:spcAft>
              <a:buClr>
                <a:srgbClr val="0000FF"/>
              </a:buClr>
              <a:buSzPts val="1800"/>
              <a:buChar char="»"/>
              <a:defRPr/>
            </a:lvl6pPr>
            <a:lvl7pPr indent="-342900" lvl="6" marL="3200400" algn="l">
              <a:lnSpc>
                <a:spcPct val="100000"/>
              </a:lnSpc>
              <a:spcBef>
                <a:spcPts val="360"/>
              </a:spcBef>
              <a:spcAft>
                <a:spcPts val="0"/>
              </a:spcAft>
              <a:buClr>
                <a:srgbClr val="0000FF"/>
              </a:buClr>
              <a:buSzPts val="1800"/>
              <a:buChar char="»"/>
              <a:defRPr/>
            </a:lvl7pPr>
            <a:lvl8pPr indent="-342900" lvl="7" marL="3657600" algn="l">
              <a:lnSpc>
                <a:spcPct val="100000"/>
              </a:lnSpc>
              <a:spcBef>
                <a:spcPts val="360"/>
              </a:spcBef>
              <a:spcAft>
                <a:spcPts val="0"/>
              </a:spcAft>
              <a:buClr>
                <a:srgbClr val="0000FF"/>
              </a:buClr>
              <a:buSzPts val="1800"/>
              <a:buChar char="»"/>
              <a:defRPr/>
            </a:lvl8pPr>
            <a:lvl9pPr indent="-342900" lvl="8" marL="4114800" algn="l">
              <a:lnSpc>
                <a:spcPct val="100000"/>
              </a:lnSpc>
              <a:spcBef>
                <a:spcPts val="360"/>
              </a:spcBef>
              <a:spcAft>
                <a:spcPts val="0"/>
              </a:spcAft>
              <a:buClr>
                <a:srgbClr val="0000FF"/>
              </a:buClr>
              <a:buSzPts val="1800"/>
              <a:buChar char="»"/>
              <a:defRPr/>
            </a:lvl9pPr>
          </a:lstStyle>
          <a:p/>
        </p:txBody>
      </p:sp>
      <p:sp>
        <p:nvSpPr>
          <p:cNvPr id="42" name="Google Shape;42;p23"/>
          <p:cNvSpPr txBox="1"/>
          <p:nvPr>
            <p:ph idx="2" type="body"/>
          </p:nvPr>
        </p:nvSpPr>
        <p:spPr>
          <a:xfrm>
            <a:off x="4648200" y="1200150"/>
            <a:ext cx="4038600" cy="339447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342900" lvl="1" marL="914400" algn="l">
              <a:lnSpc>
                <a:spcPct val="100000"/>
              </a:lnSpc>
              <a:spcBef>
                <a:spcPts val="360"/>
              </a:spcBef>
              <a:spcAft>
                <a:spcPts val="0"/>
              </a:spcAft>
              <a:buClr>
                <a:srgbClr val="0000FF"/>
              </a:buClr>
              <a:buSzPts val="1800"/>
              <a:buChar char="–"/>
              <a:defRPr/>
            </a:lvl2pPr>
            <a:lvl3pPr indent="-342900" lvl="2" marL="1371600" algn="l">
              <a:lnSpc>
                <a:spcPct val="100000"/>
              </a:lnSpc>
              <a:spcBef>
                <a:spcPts val="360"/>
              </a:spcBef>
              <a:spcAft>
                <a:spcPts val="0"/>
              </a:spcAft>
              <a:buClr>
                <a:srgbClr val="0000FF"/>
              </a:buClr>
              <a:buSzPts val="1800"/>
              <a:buChar char="•"/>
              <a:defRPr/>
            </a:lvl3pPr>
            <a:lvl4pPr indent="-342900" lvl="3" marL="1828800" algn="l">
              <a:lnSpc>
                <a:spcPct val="100000"/>
              </a:lnSpc>
              <a:spcBef>
                <a:spcPts val="360"/>
              </a:spcBef>
              <a:spcAft>
                <a:spcPts val="0"/>
              </a:spcAft>
              <a:buClr>
                <a:srgbClr val="0000FF"/>
              </a:buClr>
              <a:buSzPts val="1800"/>
              <a:buChar char="–"/>
              <a:defRPr/>
            </a:lvl4pPr>
            <a:lvl5pPr indent="-342900" lvl="4" marL="2286000" algn="l">
              <a:lnSpc>
                <a:spcPct val="100000"/>
              </a:lnSpc>
              <a:spcBef>
                <a:spcPts val="360"/>
              </a:spcBef>
              <a:spcAft>
                <a:spcPts val="0"/>
              </a:spcAft>
              <a:buClr>
                <a:srgbClr val="0000FF"/>
              </a:buClr>
              <a:buSzPts val="1800"/>
              <a:buChar char="»"/>
              <a:defRPr/>
            </a:lvl5pPr>
            <a:lvl6pPr indent="-342900" lvl="5" marL="2743200" algn="l">
              <a:lnSpc>
                <a:spcPct val="100000"/>
              </a:lnSpc>
              <a:spcBef>
                <a:spcPts val="360"/>
              </a:spcBef>
              <a:spcAft>
                <a:spcPts val="0"/>
              </a:spcAft>
              <a:buClr>
                <a:srgbClr val="0000FF"/>
              </a:buClr>
              <a:buSzPts val="1800"/>
              <a:buChar char="»"/>
              <a:defRPr/>
            </a:lvl6pPr>
            <a:lvl7pPr indent="-342900" lvl="6" marL="3200400" algn="l">
              <a:lnSpc>
                <a:spcPct val="100000"/>
              </a:lnSpc>
              <a:spcBef>
                <a:spcPts val="360"/>
              </a:spcBef>
              <a:spcAft>
                <a:spcPts val="0"/>
              </a:spcAft>
              <a:buClr>
                <a:srgbClr val="0000FF"/>
              </a:buClr>
              <a:buSzPts val="1800"/>
              <a:buChar char="»"/>
              <a:defRPr/>
            </a:lvl7pPr>
            <a:lvl8pPr indent="-342900" lvl="7" marL="3657600" algn="l">
              <a:lnSpc>
                <a:spcPct val="100000"/>
              </a:lnSpc>
              <a:spcBef>
                <a:spcPts val="360"/>
              </a:spcBef>
              <a:spcAft>
                <a:spcPts val="0"/>
              </a:spcAft>
              <a:buClr>
                <a:srgbClr val="0000FF"/>
              </a:buClr>
              <a:buSzPts val="1800"/>
              <a:buChar char="»"/>
              <a:defRPr/>
            </a:lvl8pPr>
            <a:lvl9pPr indent="-342900" lvl="8" marL="4114800" algn="l">
              <a:lnSpc>
                <a:spcPct val="100000"/>
              </a:lnSpc>
              <a:spcBef>
                <a:spcPts val="360"/>
              </a:spcBef>
              <a:spcAft>
                <a:spcPts val="0"/>
              </a:spcAft>
              <a:buClr>
                <a:srgbClr val="0000FF"/>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7" name="Shape 47"/>
        <p:cNvGrpSpPr/>
        <p:nvPr/>
      </p:nvGrpSpPr>
      <p:grpSpPr>
        <a:xfrm>
          <a:off x="0" y="0"/>
          <a:ext cx="0" cy="0"/>
          <a:chOff x="0" y="0"/>
          <a:chExt cx="0" cy="0"/>
        </a:xfrm>
      </p:grpSpPr>
      <p:sp>
        <p:nvSpPr>
          <p:cNvPr id="48" name="Google Shape;48;p2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9" name="Google Shape;49;p2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0" name="Google Shape;50;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1" name="Shape 51"/>
        <p:cNvGrpSpPr/>
        <p:nvPr/>
      </p:nvGrpSpPr>
      <p:grpSpPr>
        <a:xfrm>
          <a:off x="0" y="0"/>
          <a:ext cx="0" cy="0"/>
          <a:chOff x="0" y="0"/>
          <a:chExt cx="0" cy="0"/>
        </a:xfrm>
      </p:grpSpPr>
      <p:sp>
        <p:nvSpPr>
          <p:cNvPr id="52" name="Google Shape;52;p2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3" name="Google Shape;53;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4" name="Shape 54"/>
        <p:cNvGrpSpPr/>
        <p:nvPr/>
      </p:nvGrpSpPr>
      <p:grpSpPr>
        <a:xfrm>
          <a:off x="0" y="0"/>
          <a:ext cx="0" cy="0"/>
          <a:chOff x="0" y="0"/>
          <a:chExt cx="0" cy="0"/>
        </a:xfrm>
      </p:grpSpPr>
      <p:sp>
        <p:nvSpPr>
          <p:cNvPr id="55" name="Google Shape;55;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6" name="Google Shape;56;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57" name="Google Shape;57;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8" name="Shape 58"/>
        <p:cNvGrpSpPr/>
        <p:nvPr/>
      </p:nvGrpSpPr>
      <p:grpSpPr>
        <a:xfrm>
          <a:off x="0" y="0"/>
          <a:ext cx="0" cy="0"/>
          <a:chOff x="0" y="0"/>
          <a:chExt cx="0" cy="0"/>
        </a:xfrm>
      </p:grpSpPr>
      <p:sp>
        <p:nvSpPr>
          <p:cNvPr id="59" name="Google Shape;59;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0" name="Google Shape;60;p2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1" name="Google Shape;61;p2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2" name="Google Shape;62;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5" name="Google Shape;65;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6" name="Shape 66"/>
        <p:cNvGrpSpPr/>
        <p:nvPr/>
      </p:nvGrpSpPr>
      <p:grpSpPr>
        <a:xfrm>
          <a:off x="0" y="0"/>
          <a:ext cx="0" cy="0"/>
          <a:chOff x="0" y="0"/>
          <a:chExt cx="0" cy="0"/>
        </a:xfrm>
      </p:grpSpPr>
      <p:sp>
        <p:nvSpPr>
          <p:cNvPr id="67" name="Google Shape;67;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8" name="Google Shape;68;p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9" name="Google Shape;69;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0" name="Shape 70"/>
        <p:cNvGrpSpPr/>
        <p:nvPr/>
      </p:nvGrpSpPr>
      <p:grpSpPr>
        <a:xfrm>
          <a:off x="0" y="0"/>
          <a:ext cx="0" cy="0"/>
          <a:chOff x="0" y="0"/>
          <a:chExt cx="0" cy="0"/>
        </a:xfrm>
      </p:grpSpPr>
      <p:sp>
        <p:nvSpPr>
          <p:cNvPr id="71" name="Google Shape;71;p3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2" name="Google Shape;72;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3" name="Shape 73"/>
        <p:cNvGrpSpPr/>
        <p:nvPr/>
      </p:nvGrpSpPr>
      <p:grpSpPr>
        <a:xfrm>
          <a:off x="0" y="0"/>
          <a:ext cx="0" cy="0"/>
          <a:chOff x="0" y="0"/>
          <a:chExt cx="0" cy="0"/>
        </a:xfrm>
      </p:grpSpPr>
      <p:sp>
        <p:nvSpPr>
          <p:cNvPr id="74" name="Google Shape;74;p3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3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76" name="Google Shape;76;p3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7" name="Google Shape;77;p3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78" name="Google Shape;78;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9" name="Shape 79"/>
        <p:cNvGrpSpPr/>
        <p:nvPr/>
      </p:nvGrpSpPr>
      <p:grpSpPr>
        <a:xfrm>
          <a:off x="0" y="0"/>
          <a:ext cx="0" cy="0"/>
          <a:chOff x="0" y="0"/>
          <a:chExt cx="0" cy="0"/>
        </a:xfrm>
      </p:grpSpPr>
      <p:sp>
        <p:nvSpPr>
          <p:cNvPr id="80" name="Google Shape;80;p3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81" name="Google Shape;81;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11" name="Shape 11"/>
        <p:cNvGrpSpPr/>
        <p:nvPr/>
      </p:nvGrpSpPr>
      <p:grpSpPr>
        <a:xfrm>
          <a:off x="0" y="0"/>
          <a:ext cx="0" cy="0"/>
          <a:chOff x="0" y="0"/>
          <a:chExt cx="0" cy="0"/>
        </a:xfrm>
      </p:grpSpPr>
      <p:sp>
        <p:nvSpPr>
          <p:cNvPr id="12" name="Google Shape;12;p15"/>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 name="Google Shape;13;p15"/>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Char char="•"/>
              <a:defRPr/>
            </a:lvl1pPr>
            <a:lvl2pPr indent="-381000" lvl="1" marL="914400" algn="l">
              <a:lnSpc>
                <a:spcPct val="100000"/>
              </a:lnSpc>
              <a:spcBef>
                <a:spcPts val="480"/>
              </a:spcBef>
              <a:spcAft>
                <a:spcPts val="0"/>
              </a:spcAft>
              <a:buSzPts val="2400"/>
              <a:buChar char="–"/>
              <a:defRPr/>
            </a:lvl2pPr>
            <a:lvl3pPr indent="-381000" lvl="2" marL="1371600" algn="l">
              <a:lnSpc>
                <a:spcPct val="100000"/>
              </a:lnSpc>
              <a:spcBef>
                <a:spcPts val="480"/>
              </a:spcBef>
              <a:spcAft>
                <a:spcPts val="0"/>
              </a:spcAft>
              <a:buSzPts val="2400"/>
              <a:buChar char="•"/>
              <a:defRPr/>
            </a:lvl3pPr>
            <a:lvl4pPr indent="-381000" lvl="3" marL="1828800" algn="l">
              <a:lnSpc>
                <a:spcPct val="100000"/>
              </a:lnSpc>
              <a:spcBef>
                <a:spcPts val="480"/>
              </a:spcBef>
              <a:spcAft>
                <a:spcPts val="0"/>
              </a:spcAft>
              <a:buSzPts val="2400"/>
              <a:buChar char="–"/>
              <a:defRPr/>
            </a:lvl4pPr>
            <a:lvl5pPr indent="-381000" lvl="4" marL="2286000" algn="l">
              <a:lnSpc>
                <a:spcPct val="100000"/>
              </a:lnSpc>
              <a:spcBef>
                <a:spcPts val="480"/>
              </a:spcBef>
              <a:spcAft>
                <a:spcPts val="0"/>
              </a:spcAft>
              <a:buSzPts val="2400"/>
              <a:buChar char="»"/>
              <a:defRPr/>
            </a:lvl5pPr>
            <a:lvl6pPr indent="-381000" lvl="5" marL="2743200" algn="l">
              <a:lnSpc>
                <a:spcPct val="100000"/>
              </a:lnSpc>
              <a:spcBef>
                <a:spcPts val="480"/>
              </a:spcBef>
              <a:spcAft>
                <a:spcPts val="0"/>
              </a:spcAft>
              <a:buSzPts val="2400"/>
              <a:buChar char="»"/>
              <a:defRPr/>
            </a:lvl6pPr>
            <a:lvl7pPr indent="-381000" lvl="6" marL="3200400" algn="l">
              <a:lnSpc>
                <a:spcPct val="100000"/>
              </a:lnSpc>
              <a:spcBef>
                <a:spcPts val="480"/>
              </a:spcBef>
              <a:spcAft>
                <a:spcPts val="0"/>
              </a:spcAft>
              <a:buSzPts val="2400"/>
              <a:buChar char="»"/>
              <a:defRPr/>
            </a:lvl7pPr>
            <a:lvl8pPr indent="-381000" lvl="7" marL="3657600" algn="l">
              <a:lnSpc>
                <a:spcPct val="100000"/>
              </a:lnSpc>
              <a:spcBef>
                <a:spcPts val="480"/>
              </a:spcBef>
              <a:spcAft>
                <a:spcPts val="0"/>
              </a:spcAft>
              <a:buSzPts val="2400"/>
              <a:buChar char="»"/>
              <a:defRPr/>
            </a:lvl8pPr>
            <a:lvl9pPr indent="-381000" lvl="8" marL="4114800" algn="l">
              <a:lnSpc>
                <a:spcPct val="100000"/>
              </a:lnSpc>
              <a:spcBef>
                <a:spcPts val="480"/>
              </a:spcBef>
              <a:spcAft>
                <a:spcPts val="0"/>
              </a:spcAft>
              <a:buSzPts val="24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2" name="Shape 82"/>
        <p:cNvGrpSpPr/>
        <p:nvPr/>
      </p:nvGrpSpPr>
      <p:grpSpPr>
        <a:xfrm>
          <a:off x="0" y="0"/>
          <a:ext cx="0" cy="0"/>
          <a:chOff x="0" y="0"/>
          <a:chExt cx="0" cy="0"/>
        </a:xfrm>
      </p:grpSpPr>
      <p:sp>
        <p:nvSpPr>
          <p:cNvPr id="83" name="Google Shape;83;p3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84" name="Google Shape;84;p3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85" name="Google Shape;85;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6" name="Shape 86"/>
        <p:cNvGrpSpPr/>
        <p:nvPr/>
      </p:nvGrpSpPr>
      <p:grpSpPr>
        <a:xfrm>
          <a:off x="0" y="0"/>
          <a:ext cx="0" cy="0"/>
          <a:chOff x="0" y="0"/>
          <a:chExt cx="0" cy="0"/>
        </a:xfrm>
      </p:grpSpPr>
      <p:sp>
        <p:nvSpPr>
          <p:cNvPr id="87" name="Google Shape;87;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showMasterSp="0" type="tbl">
  <p:cSld name="TABLE">
    <p:spTree>
      <p:nvGrpSpPr>
        <p:cNvPr id="14" name="Shape 14"/>
        <p:cNvGrpSpPr/>
        <p:nvPr/>
      </p:nvGrpSpPr>
      <p:grpSpPr>
        <a:xfrm>
          <a:off x="0" y="0"/>
          <a:ext cx="0" cy="0"/>
          <a:chOff x="0" y="0"/>
          <a:chExt cx="0" cy="0"/>
        </a:xfrm>
      </p:grpSpPr>
      <p:sp>
        <p:nvSpPr>
          <p:cNvPr id="15" name="Google Shape;15;p16"/>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16" name="Shape 16"/>
        <p:cNvGrpSpPr/>
        <p:nvPr/>
      </p:nvGrpSpPr>
      <p:grpSpPr>
        <a:xfrm>
          <a:off x="0" y="0"/>
          <a:ext cx="0" cy="0"/>
          <a:chOff x="0" y="0"/>
          <a:chExt cx="0" cy="0"/>
        </a:xfrm>
      </p:grpSpPr>
      <p:sp>
        <p:nvSpPr>
          <p:cNvPr id="17" name="Google Shape;17;p17"/>
          <p:cNvSpPr txBox="1"/>
          <p:nvPr>
            <p:ph type="title"/>
          </p:nvPr>
        </p:nvSpPr>
        <p:spPr>
          <a:xfrm>
            <a:off x="722313" y="3305175"/>
            <a:ext cx="7772400" cy="102155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 name="Google Shape;18;p17"/>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0000FF"/>
              </a:buClr>
              <a:buSzPts val="2000"/>
              <a:buFont typeface="Arial"/>
              <a:buNone/>
              <a:defRPr sz="2000"/>
            </a:lvl1pPr>
            <a:lvl2pPr indent="-228600" lvl="1" marL="914400" algn="l">
              <a:lnSpc>
                <a:spcPct val="100000"/>
              </a:lnSpc>
              <a:spcBef>
                <a:spcPts val="360"/>
              </a:spcBef>
              <a:spcAft>
                <a:spcPts val="0"/>
              </a:spcAft>
              <a:buClr>
                <a:srgbClr val="0000FF"/>
              </a:buClr>
              <a:buSzPts val="1800"/>
              <a:buFont typeface="Arial"/>
              <a:buNone/>
              <a:defRPr sz="1800"/>
            </a:lvl2pPr>
            <a:lvl3pPr indent="-228600" lvl="2" marL="1371600" algn="l">
              <a:lnSpc>
                <a:spcPct val="100000"/>
              </a:lnSpc>
              <a:spcBef>
                <a:spcPts val="320"/>
              </a:spcBef>
              <a:spcAft>
                <a:spcPts val="0"/>
              </a:spcAft>
              <a:buClr>
                <a:srgbClr val="0000FF"/>
              </a:buClr>
              <a:buSzPts val="1600"/>
              <a:buFont typeface="Arial"/>
              <a:buNone/>
              <a:defRPr sz="1600"/>
            </a:lvl3pPr>
            <a:lvl4pPr indent="-228600" lvl="3" marL="1828800" algn="l">
              <a:lnSpc>
                <a:spcPct val="100000"/>
              </a:lnSpc>
              <a:spcBef>
                <a:spcPts val="280"/>
              </a:spcBef>
              <a:spcAft>
                <a:spcPts val="0"/>
              </a:spcAft>
              <a:buClr>
                <a:srgbClr val="0000FF"/>
              </a:buClr>
              <a:buSzPts val="1400"/>
              <a:buFont typeface="Arial"/>
              <a:buNone/>
              <a:defRPr sz="1400"/>
            </a:lvl4pPr>
            <a:lvl5pPr indent="-228600" lvl="4" marL="2286000" algn="l">
              <a:lnSpc>
                <a:spcPct val="100000"/>
              </a:lnSpc>
              <a:spcBef>
                <a:spcPts val="280"/>
              </a:spcBef>
              <a:spcAft>
                <a:spcPts val="0"/>
              </a:spcAft>
              <a:buClr>
                <a:srgbClr val="0000FF"/>
              </a:buClr>
              <a:buSzPts val="1400"/>
              <a:buFont typeface="Arial"/>
              <a:buNone/>
              <a:defRPr sz="1400"/>
            </a:lvl5pPr>
            <a:lvl6pPr indent="-228600" lvl="5" marL="2743200" algn="l">
              <a:lnSpc>
                <a:spcPct val="100000"/>
              </a:lnSpc>
              <a:spcBef>
                <a:spcPts val="280"/>
              </a:spcBef>
              <a:spcAft>
                <a:spcPts val="0"/>
              </a:spcAft>
              <a:buClr>
                <a:srgbClr val="0000FF"/>
              </a:buClr>
              <a:buSzPts val="1400"/>
              <a:buFont typeface="Arial"/>
              <a:buNone/>
              <a:defRPr sz="1400"/>
            </a:lvl6pPr>
            <a:lvl7pPr indent="-228600" lvl="6" marL="3200400" algn="l">
              <a:lnSpc>
                <a:spcPct val="100000"/>
              </a:lnSpc>
              <a:spcBef>
                <a:spcPts val="280"/>
              </a:spcBef>
              <a:spcAft>
                <a:spcPts val="0"/>
              </a:spcAft>
              <a:buClr>
                <a:srgbClr val="0000FF"/>
              </a:buClr>
              <a:buSzPts val="1400"/>
              <a:buFont typeface="Arial"/>
              <a:buNone/>
              <a:defRPr sz="1400"/>
            </a:lvl7pPr>
            <a:lvl8pPr indent="-228600" lvl="7" marL="3657600" algn="l">
              <a:lnSpc>
                <a:spcPct val="100000"/>
              </a:lnSpc>
              <a:spcBef>
                <a:spcPts val="280"/>
              </a:spcBef>
              <a:spcAft>
                <a:spcPts val="0"/>
              </a:spcAft>
              <a:buClr>
                <a:srgbClr val="0000FF"/>
              </a:buClr>
              <a:buSzPts val="1400"/>
              <a:buFont typeface="Arial"/>
              <a:buNone/>
              <a:defRPr sz="1400"/>
            </a:lvl8pPr>
            <a:lvl9pPr indent="-228600" lvl="8" marL="4114800" algn="l">
              <a:lnSpc>
                <a:spcPct val="100000"/>
              </a:lnSpc>
              <a:spcBef>
                <a:spcPts val="280"/>
              </a:spcBef>
              <a:spcAft>
                <a:spcPts val="0"/>
              </a:spcAft>
              <a:buClr>
                <a:srgbClr val="0000FF"/>
              </a:buClr>
              <a:buSzPts val="1400"/>
              <a:buFont typeface="Arial"/>
              <a:buNone/>
              <a:defRPr sz="1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19" name="Shape 19"/>
        <p:cNvGrpSpPr/>
        <p:nvPr/>
      </p:nvGrpSpPr>
      <p:grpSpPr>
        <a:xfrm>
          <a:off x="0" y="0"/>
          <a:ext cx="0" cy="0"/>
          <a:chOff x="0" y="0"/>
          <a:chExt cx="0" cy="0"/>
        </a:xfrm>
      </p:grpSpPr>
      <p:sp>
        <p:nvSpPr>
          <p:cNvPr id="20" name="Google Shape;20;p18"/>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 name="Google Shape;21;p18"/>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rgbClr val="0000FF"/>
              </a:buClr>
              <a:buSzPts val="2400"/>
              <a:buFont typeface="Arial"/>
              <a:buNone/>
              <a:defRPr b="1" sz="2400"/>
            </a:lvl1pPr>
            <a:lvl2pPr indent="-228600" lvl="1" marL="914400" algn="l">
              <a:lnSpc>
                <a:spcPct val="100000"/>
              </a:lnSpc>
              <a:spcBef>
                <a:spcPts val="400"/>
              </a:spcBef>
              <a:spcAft>
                <a:spcPts val="0"/>
              </a:spcAft>
              <a:buClr>
                <a:srgbClr val="0000FF"/>
              </a:buClr>
              <a:buSzPts val="2000"/>
              <a:buFont typeface="Arial"/>
              <a:buNone/>
              <a:defRPr b="1" sz="2000"/>
            </a:lvl2pPr>
            <a:lvl3pPr indent="-228600" lvl="2" marL="1371600" algn="l">
              <a:lnSpc>
                <a:spcPct val="100000"/>
              </a:lnSpc>
              <a:spcBef>
                <a:spcPts val="360"/>
              </a:spcBef>
              <a:spcAft>
                <a:spcPts val="0"/>
              </a:spcAft>
              <a:buClr>
                <a:srgbClr val="0000FF"/>
              </a:buClr>
              <a:buSzPts val="1800"/>
              <a:buFont typeface="Arial"/>
              <a:buNone/>
              <a:defRPr b="1" sz="1800"/>
            </a:lvl3pPr>
            <a:lvl4pPr indent="-228600" lvl="3" marL="1828800" algn="l">
              <a:lnSpc>
                <a:spcPct val="100000"/>
              </a:lnSpc>
              <a:spcBef>
                <a:spcPts val="320"/>
              </a:spcBef>
              <a:spcAft>
                <a:spcPts val="0"/>
              </a:spcAft>
              <a:buClr>
                <a:srgbClr val="0000FF"/>
              </a:buClr>
              <a:buSzPts val="1600"/>
              <a:buFont typeface="Arial"/>
              <a:buNone/>
              <a:defRPr b="1" sz="1600"/>
            </a:lvl4pPr>
            <a:lvl5pPr indent="-228600" lvl="4" marL="2286000" algn="l">
              <a:lnSpc>
                <a:spcPct val="100000"/>
              </a:lnSpc>
              <a:spcBef>
                <a:spcPts val="320"/>
              </a:spcBef>
              <a:spcAft>
                <a:spcPts val="0"/>
              </a:spcAft>
              <a:buClr>
                <a:srgbClr val="0000FF"/>
              </a:buClr>
              <a:buSzPts val="1600"/>
              <a:buFont typeface="Arial"/>
              <a:buNone/>
              <a:defRPr b="1" sz="1600"/>
            </a:lvl5pPr>
            <a:lvl6pPr indent="-228600" lvl="5" marL="2743200" algn="l">
              <a:lnSpc>
                <a:spcPct val="100000"/>
              </a:lnSpc>
              <a:spcBef>
                <a:spcPts val="320"/>
              </a:spcBef>
              <a:spcAft>
                <a:spcPts val="0"/>
              </a:spcAft>
              <a:buClr>
                <a:srgbClr val="0000FF"/>
              </a:buClr>
              <a:buSzPts val="1600"/>
              <a:buFont typeface="Arial"/>
              <a:buNone/>
              <a:defRPr b="1" sz="1600"/>
            </a:lvl6pPr>
            <a:lvl7pPr indent="-228600" lvl="6" marL="3200400" algn="l">
              <a:lnSpc>
                <a:spcPct val="100000"/>
              </a:lnSpc>
              <a:spcBef>
                <a:spcPts val="320"/>
              </a:spcBef>
              <a:spcAft>
                <a:spcPts val="0"/>
              </a:spcAft>
              <a:buClr>
                <a:srgbClr val="0000FF"/>
              </a:buClr>
              <a:buSzPts val="1600"/>
              <a:buFont typeface="Arial"/>
              <a:buNone/>
              <a:defRPr b="1" sz="1600"/>
            </a:lvl7pPr>
            <a:lvl8pPr indent="-228600" lvl="7" marL="3657600" algn="l">
              <a:lnSpc>
                <a:spcPct val="100000"/>
              </a:lnSpc>
              <a:spcBef>
                <a:spcPts val="320"/>
              </a:spcBef>
              <a:spcAft>
                <a:spcPts val="0"/>
              </a:spcAft>
              <a:buClr>
                <a:srgbClr val="0000FF"/>
              </a:buClr>
              <a:buSzPts val="1600"/>
              <a:buFont typeface="Arial"/>
              <a:buNone/>
              <a:defRPr b="1" sz="1600"/>
            </a:lvl8pPr>
            <a:lvl9pPr indent="-228600" lvl="8" marL="4114800" algn="l">
              <a:lnSpc>
                <a:spcPct val="100000"/>
              </a:lnSpc>
              <a:spcBef>
                <a:spcPts val="320"/>
              </a:spcBef>
              <a:spcAft>
                <a:spcPts val="0"/>
              </a:spcAft>
              <a:buClr>
                <a:srgbClr val="0000FF"/>
              </a:buClr>
              <a:buSzPts val="1600"/>
              <a:buFont typeface="Arial"/>
              <a:buNone/>
              <a:defRPr b="1" sz="1600"/>
            </a:lvl9pPr>
          </a:lstStyle>
          <a:p/>
        </p:txBody>
      </p:sp>
      <p:sp>
        <p:nvSpPr>
          <p:cNvPr id="22" name="Google Shape;22;p18"/>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rgbClr val="0000FF"/>
              </a:buClr>
              <a:buSzPts val="2400"/>
              <a:buFont typeface="Arial"/>
              <a:buChar char="•"/>
              <a:defRPr sz="2400"/>
            </a:lvl1pPr>
            <a:lvl2pPr indent="-355600" lvl="1" marL="914400" algn="l">
              <a:lnSpc>
                <a:spcPct val="100000"/>
              </a:lnSpc>
              <a:spcBef>
                <a:spcPts val="400"/>
              </a:spcBef>
              <a:spcAft>
                <a:spcPts val="0"/>
              </a:spcAft>
              <a:buClr>
                <a:srgbClr val="0000FF"/>
              </a:buClr>
              <a:buSzPts val="2000"/>
              <a:buFont typeface="Arial"/>
              <a:buChar char="–"/>
              <a:defRPr sz="2000"/>
            </a:lvl2pPr>
            <a:lvl3pPr indent="-342900" lvl="2" marL="1371600" algn="l">
              <a:lnSpc>
                <a:spcPct val="100000"/>
              </a:lnSpc>
              <a:spcBef>
                <a:spcPts val="360"/>
              </a:spcBef>
              <a:spcAft>
                <a:spcPts val="0"/>
              </a:spcAft>
              <a:buClr>
                <a:srgbClr val="0000FF"/>
              </a:buClr>
              <a:buSzPts val="1800"/>
              <a:buFont typeface="Arial"/>
              <a:buChar char="•"/>
              <a:defRPr sz="1800"/>
            </a:lvl3pPr>
            <a:lvl4pPr indent="-330200" lvl="3" marL="1828800" algn="l">
              <a:lnSpc>
                <a:spcPct val="100000"/>
              </a:lnSpc>
              <a:spcBef>
                <a:spcPts val="320"/>
              </a:spcBef>
              <a:spcAft>
                <a:spcPts val="0"/>
              </a:spcAft>
              <a:buClr>
                <a:srgbClr val="0000FF"/>
              </a:buClr>
              <a:buSzPts val="1600"/>
              <a:buFont typeface="Arial"/>
              <a:buChar char="–"/>
              <a:defRPr sz="1600"/>
            </a:lvl4pPr>
            <a:lvl5pPr indent="-330200" lvl="4" marL="2286000" algn="l">
              <a:lnSpc>
                <a:spcPct val="100000"/>
              </a:lnSpc>
              <a:spcBef>
                <a:spcPts val="320"/>
              </a:spcBef>
              <a:spcAft>
                <a:spcPts val="0"/>
              </a:spcAft>
              <a:buClr>
                <a:srgbClr val="0000FF"/>
              </a:buClr>
              <a:buSzPts val="1600"/>
              <a:buFont typeface="Arial"/>
              <a:buChar char="»"/>
              <a:defRPr sz="1600"/>
            </a:lvl5pPr>
            <a:lvl6pPr indent="-330200" lvl="5" marL="2743200" algn="l">
              <a:lnSpc>
                <a:spcPct val="100000"/>
              </a:lnSpc>
              <a:spcBef>
                <a:spcPts val="320"/>
              </a:spcBef>
              <a:spcAft>
                <a:spcPts val="0"/>
              </a:spcAft>
              <a:buClr>
                <a:srgbClr val="0000FF"/>
              </a:buClr>
              <a:buSzPts val="1600"/>
              <a:buFont typeface="Arial"/>
              <a:buChar char="»"/>
              <a:defRPr sz="1600"/>
            </a:lvl6pPr>
            <a:lvl7pPr indent="-330200" lvl="6" marL="3200400" algn="l">
              <a:lnSpc>
                <a:spcPct val="100000"/>
              </a:lnSpc>
              <a:spcBef>
                <a:spcPts val="320"/>
              </a:spcBef>
              <a:spcAft>
                <a:spcPts val="0"/>
              </a:spcAft>
              <a:buClr>
                <a:srgbClr val="0000FF"/>
              </a:buClr>
              <a:buSzPts val="1600"/>
              <a:buFont typeface="Arial"/>
              <a:buChar char="»"/>
              <a:defRPr sz="1600"/>
            </a:lvl7pPr>
            <a:lvl8pPr indent="-330200" lvl="7" marL="3657600" algn="l">
              <a:lnSpc>
                <a:spcPct val="100000"/>
              </a:lnSpc>
              <a:spcBef>
                <a:spcPts val="320"/>
              </a:spcBef>
              <a:spcAft>
                <a:spcPts val="0"/>
              </a:spcAft>
              <a:buClr>
                <a:srgbClr val="0000FF"/>
              </a:buClr>
              <a:buSzPts val="1600"/>
              <a:buFont typeface="Arial"/>
              <a:buChar char="»"/>
              <a:defRPr sz="1600"/>
            </a:lvl8pPr>
            <a:lvl9pPr indent="-330200" lvl="8" marL="4114800" algn="l">
              <a:lnSpc>
                <a:spcPct val="100000"/>
              </a:lnSpc>
              <a:spcBef>
                <a:spcPts val="320"/>
              </a:spcBef>
              <a:spcAft>
                <a:spcPts val="0"/>
              </a:spcAft>
              <a:buClr>
                <a:srgbClr val="0000FF"/>
              </a:buClr>
              <a:buSzPts val="1600"/>
              <a:buFont typeface="Arial"/>
              <a:buChar char="»"/>
              <a:defRPr sz="1600"/>
            </a:lvl9pPr>
          </a:lstStyle>
          <a:p/>
        </p:txBody>
      </p:sp>
      <p:sp>
        <p:nvSpPr>
          <p:cNvPr id="23" name="Google Shape;23;p18"/>
          <p:cNvSpPr txBox="1"/>
          <p:nvPr>
            <p:ph idx="3" type="body"/>
          </p:nvPr>
        </p:nvSpPr>
        <p:spPr>
          <a:xfrm>
            <a:off x="4645025" y="1151335"/>
            <a:ext cx="4041775" cy="47982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rgbClr val="0000FF"/>
              </a:buClr>
              <a:buSzPts val="2400"/>
              <a:buFont typeface="Arial"/>
              <a:buNone/>
              <a:defRPr b="1" sz="2400"/>
            </a:lvl1pPr>
            <a:lvl2pPr indent="-228600" lvl="1" marL="914400" algn="l">
              <a:lnSpc>
                <a:spcPct val="100000"/>
              </a:lnSpc>
              <a:spcBef>
                <a:spcPts val="400"/>
              </a:spcBef>
              <a:spcAft>
                <a:spcPts val="0"/>
              </a:spcAft>
              <a:buClr>
                <a:srgbClr val="0000FF"/>
              </a:buClr>
              <a:buSzPts val="2000"/>
              <a:buFont typeface="Arial"/>
              <a:buNone/>
              <a:defRPr b="1" sz="2000"/>
            </a:lvl2pPr>
            <a:lvl3pPr indent="-228600" lvl="2" marL="1371600" algn="l">
              <a:lnSpc>
                <a:spcPct val="100000"/>
              </a:lnSpc>
              <a:spcBef>
                <a:spcPts val="360"/>
              </a:spcBef>
              <a:spcAft>
                <a:spcPts val="0"/>
              </a:spcAft>
              <a:buClr>
                <a:srgbClr val="0000FF"/>
              </a:buClr>
              <a:buSzPts val="1800"/>
              <a:buFont typeface="Arial"/>
              <a:buNone/>
              <a:defRPr b="1" sz="1800"/>
            </a:lvl3pPr>
            <a:lvl4pPr indent="-228600" lvl="3" marL="1828800" algn="l">
              <a:lnSpc>
                <a:spcPct val="100000"/>
              </a:lnSpc>
              <a:spcBef>
                <a:spcPts val="320"/>
              </a:spcBef>
              <a:spcAft>
                <a:spcPts val="0"/>
              </a:spcAft>
              <a:buClr>
                <a:srgbClr val="0000FF"/>
              </a:buClr>
              <a:buSzPts val="1600"/>
              <a:buFont typeface="Arial"/>
              <a:buNone/>
              <a:defRPr b="1" sz="1600"/>
            </a:lvl4pPr>
            <a:lvl5pPr indent="-228600" lvl="4" marL="2286000" algn="l">
              <a:lnSpc>
                <a:spcPct val="100000"/>
              </a:lnSpc>
              <a:spcBef>
                <a:spcPts val="320"/>
              </a:spcBef>
              <a:spcAft>
                <a:spcPts val="0"/>
              </a:spcAft>
              <a:buClr>
                <a:srgbClr val="0000FF"/>
              </a:buClr>
              <a:buSzPts val="1600"/>
              <a:buFont typeface="Arial"/>
              <a:buNone/>
              <a:defRPr b="1" sz="1600"/>
            </a:lvl5pPr>
            <a:lvl6pPr indent="-228600" lvl="5" marL="2743200" algn="l">
              <a:lnSpc>
                <a:spcPct val="100000"/>
              </a:lnSpc>
              <a:spcBef>
                <a:spcPts val="320"/>
              </a:spcBef>
              <a:spcAft>
                <a:spcPts val="0"/>
              </a:spcAft>
              <a:buClr>
                <a:srgbClr val="0000FF"/>
              </a:buClr>
              <a:buSzPts val="1600"/>
              <a:buFont typeface="Arial"/>
              <a:buNone/>
              <a:defRPr b="1" sz="1600"/>
            </a:lvl6pPr>
            <a:lvl7pPr indent="-228600" lvl="6" marL="3200400" algn="l">
              <a:lnSpc>
                <a:spcPct val="100000"/>
              </a:lnSpc>
              <a:spcBef>
                <a:spcPts val="320"/>
              </a:spcBef>
              <a:spcAft>
                <a:spcPts val="0"/>
              </a:spcAft>
              <a:buClr>
                <a:srgbClr val="0000FF"/>
              </a:buClr>
              <a:buSzPts val="1600"/>
              <a:buFont typeface="Arial"/>
              <a:buNone/>
              <a:defRPr b="1" sz="1600"/>
            </a:lvl7pPr>
            <a:lvl8pPr indent="-228600" lvl="7" marL="3657600" algn="l">
              <a:lnSpc>
                <a:spcPct val="100000"/>
              </a:lnSpc>
              <a:spcBef>
                <a:spcPts val="320"/>
              </a:spcBef>
              <a:spcAft>
                <a:spcPts val="0"/>
              </a:spcAft>
              <a:buClr>
                <a:srgbClr val="0000FF"/>
              </a:buClr>
              <a:buSzPts val="1600"/>
              <a:buFont typeface="Arial"/>
              <a:buNone/>
              <a:defRPr b="1" sz="1600"/>
            </a:lvl8pPr>
            <a:lvl9pPr indent="-228600" lvl="8" marL="4114800" algn="l">
              <a:lnSpc>
                <a:spcPct val="100000"/>
              </a:lnSpc>
              <a:spcBef>
                <a:spcPts val="320"/>
              </a:spcBef>
              <a:spcAft>
                <a:spcPts val="0"/>
              </a:spcAft>
              <a:buClr>
                <a:srgbClr val="0000FF"/>
              </a:buClr>
              <a:buSzPts val="1600"/>
              <a:buFont typeface="Arial"/>
              <a:buNone/>
              <a:defRPr b="1" sz="1600"/>
            </a:lvl9pPr>
          </a:lstStyle>
          <a:p/>
        </p:txBody>
      </p:sp>
      <p:sp>
        <p:nvSpPr>
          <p:cNvPr id="24" name="Google Shape;24;p18"/>
          <p:cNvSpPr txBox="1"/>
          <p:nvPr>
            <p:ph idx="4" type="body"/>
          </p:nvPr>
        </p:nvSpPr>
        <p:spPr>
          <a:xfrm>
            <a:off x="4645025" y="1631156"/>
            <a:ext cx="4041775" cy="2963466"/>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rgbClr val="0000FF"/>
              </a:buClr>
              <a:buSzPts val="2400"/>
              <a:buFont typeface="Arial"/>
              <a:buChar char="•"/>
              <a:defRPr sz="2400"/>
            </a:lvl1pPr>
            <a:lvl2pPr indent="-355600" lvl="1" marL="914400" algn="l">
              <a:lnSpc>
                <a:spcPct val="100000"/>
              </a:lnSpc>
              <a:spcBef>
                <a:spcPts val="400"/>
              </a:spcBef>
              <a:spcAft>
                <a:spcPts val="0"/>
              </a:spcAft>
              <a:buClr>
                <a:srgbClr val="0000FF"/>
              </a:buClr>
              <a:buSzPts val="2000"/>
              <a:buFont typeface="Arial"/>
              <a:buChar char="–"/>
              <a:defRPr sz="2000"/>
            </a:lvl2pPr>
            <a:lvl3pPr indent="-342900" lvl="2" marL="1371600" algn="l">
              <a:lnSpc>
                <a:spcPct val="100000"/>
              </a:lnSpc>
              <a:spcBef>
                <a:spcPts val="360"/>
              </a:spcBef>
              <a:spcAft>
                <a:spcPts val="0"/>
              </a:spcAft>
              <a:buClr>
                <a:srgbClr val="0000FF"/>
              </a:buClr>
              <a:buSzPts val="1800"/>
              <a:buFont typeface="Arial"/>
              <a:buChar char="•"/>
              <a:defRPr sz="1800"/>
            </a:lvl3pPr>
            <a:lvl4pPr indent="-330200" lvl="3" marL="1828800" algn="l">
              <a:lnSpc>
                <a:spcPct val="100000"/>
              </a:lnSpc>
              <a:spcBef>
                <a:spcPts val="320"/>
              </a:spcBef>
              <a:spcAft>
                <a:spcPts val="0"/>
              </a:spcAft>
              <a:buClr>
                <a:srgbClr val="0000FF"/>
              </a:buClr>
              <a:buSzPts val="1600"/>
              <a:buFont typeface="Arial"/>
              <a:buChar char="–"/>
              <a:defRPr sz="1600"/>
            </a:lvl4pPr>
            <a:lvl5pPr indent="-330200" lvl="4" marL="2286000" algn="l">
              <a:lnSpc>
                <a:spcPct val="100000"/>
              </a:lnSpc>
              <a:spcBef>
                <a:spcPts val="320"/>
              </a:spcBef>
              <a:spcAft>
                <a:spcPts val="0"/>
              </a:spcAft>
              <a:buClr>
                <a:srgbClr val="0000FF"/>
              </a:buClr>
              <a:buSzPts val="1600"/>
              <a:buFont typeface="Arial"/>
              <a:buChar char="»"/>
              <a:defRPr sz="1600"/>
            </a:lvl5pPr>
            <a:lvl6pPr indent="-330200" lvl="5" marL="2743200" algn="l">
              <a:lnSpc>
                <a:spcPct val="100000"/>
              </a:lnSpc>
              <a:spcBef>
                <a:spcPts val="320"/>
              </a:spcBef>
              <a:spcAft>
                <a:spcPts val="0"/>
              </a:spcAft>
              <a:buClr>
                <a:srgbClr val="0000FF"/>
              </a:buClr>
              <a:buSzPts val="1600"/>
              <a:buFont typeface="Arial"/>
              <a:buChar char="»"/>
              <a:defRPr sz="1600"/>
            </a:lvl6pPr>
            <a:lvl7pPr indent="-330200" lvl="6" marL="3200400" algn="l">
              <a:lnSpc>
                <a:spcPct val="100000"/>
              </a:lnSpc>
              <a:spcBef>
                <a:spcPts val="320"/>
              </a:spcBef>
              <a:spcAft>
                <a:spcPts val="0"/>
              </a:spcAft>
              <a:buClr>
                <a:srgbClr val="0000FF"/>
              </a:buClr>
              <a:buSzPts val="1600"/>
              <a:buFont typeface="Arial"/>
              <a:buChar char="»"/>
              <a:defRPr sz="1600"/>
            </a:lvl7pPr>
            <a:lvl8pPr indent="-330200" lvl="7" marL="3657600" algn="l">
              <a:lnSpc>
                <a:spcPct val="100000"/>
              </a:lnSpc>
              <a:spcBef>
                <a:spcPts val="320"/>
              </a:spcBef>
              <a:spcAft>
                <a:spcPts val="0"/>
              </a:spcAft>
              <a:buClr>
                <a:srgbClr val="0000FF"/>
              </a:buClr>
              <a:buSzPts val="1600"/>
              <a:buFont typeface="Arial"/>
              <a:buChar char="»"/>
              <a:defRPr sz="1600"/>
            </a:lvl8pPr>
            <a:lvl9pPr indent="-330200" lvl="8" marL="4114800" algn="l">
              <a:lnSpc>
                <a:spcPct val="100000"/>
              </a:lnSpc>
              <a:spcBef>
                <a:spcPts val="320"/>
              </a:spcBef>
              <a:spcAft>
                <a:spcPts val="0"/>
              </a:spcAft>
              <a:buClr>
                <a:srgbClr val="0000FF"/>
              </a:buClr>
              <a:buSzPts val="1600"/>
              <a:buFont typeface="Arial"/>
              <a:buChar char="»"/>
              <a:defRPr sz="1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25" name="Shape 25"/>
        <p:cNvGrpSpPr/>
        <p:nvPr/>
      </p:nvGrpSpPr>
      <p:grpSpPr>
        <a:xfrm>
          <a:off x="0" y="0"/>
          <a:ext cx="0" cy="0"/>
          <a:chOff x="0" y="0"/>
          <a:chExt cx="0" cy="0"/>
        </a:xfrm>
      </p:grpSpPr>
      <p:sp>
        <p:nvSpPr>
          <p:cNvPr id="26" name="Google Shape;26;p19"/>
          <p:cNvSpPr txBox="1"/>
          <p:nvPr>
            <p:ph type="title"/>
          </p:nvPr>
        </p:nvSpPr>
        <p:spPr>
          <a:xfrm>
            <a:off x="457200" y="204788"/>
            <a:ext cx="3008313" cy="8715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7" name="Google Shape;27;p19"/>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rgbClr val="0000FF"/>
              </a:buClr>
              <a:buSzPts val="3200"/>
              <a:buFont typeface="Arial"/>
              <a:buChar char="•"/>
              <a:defRPr sz="3200"/>
            </a:lvl1pPr>
            <a:lvl2pPr indent="-406400" lvl="1" marL="914400" algn="l">
              <a:lnSpc>
                <a:spcPct val="100000"/>
              </a:lnSpc>
              <a:spcBef>
                <a:spcPts val="560"/>
              </a:spcBef>
              <a:spcAft>
                <a:spcPts val="0"/>
              </a:spcAft>
              <a:buClr>
                <a:srgbClr val="0000FF"/>
              </a:buClr>
              <a:buSzPts val="2800"/>
              <a:buFont typeface="Arial"/>
              <a:buChar char="–"/>
              <a:defRPr sz="2800"/>
            </a:lvl2pPr>
            <a:lvl3pPr indent="-381000" lvl="2" marL="1371600" algn="l">
              <a:lnSpc>
                <a:spcPct val="100000"/>
              </a:lnSpc>
              <a:spcBef>
                <a:spcPts val="480"/>
              </a:spcBef>
              <a:spcAft>
                <a:spcPts val="0"/>
              </a:spcAft>
              <a:buClr>
                <a:srgbClr val="0000FF"/>
              </a:buClr>
              <a:buSzPts val="2400"/>
              <a:buFont typeface="Arial"/>
              <a:buChar char="•"/>
              <a:defRPr sz="2400"/>
            </a:lvl3pPr>
            <a:lvl4pPr indent="-355600" lvl="3" marL="1828800" algn="l">
              <a:lnSpc>
                <a:spcPct val="100000"/>
              </a:lnSpc>
              <a:spcBef>
                <a:spcPts val="400"/>
              </a:spcBef>
              <a:spcAft>
                <a:spcPts val="0"/>
              </a:spcAft>
              <a:buClr>
                <a:srgbClr val="0000FF"/>
              </a:buClr>
              <a:buSzPts val="2000"/>
              <a:buFont typeface="Arial"/>
              <a:buChar char="–"/>
              <a:defRPr sz="2000"/>
            </a:lvl4pPr>
            <a:lvl5pPr indent="-355600" lvl="4" marL="2286000" algn="l">
              <a:lnSpc>
                <a:spcPct val="100000"/>
              </a:lnSpc>
              <a:spcBef>
                <a:spcPts val="400"/>
              </a:spcBef>
              <a:spcAft>
                <a:spcPts val="0"/>
              </a:spcAft>
              <a:buClr>
                <a:srgbClr val="0000FF"/>
              </a:buClr>
              <a:buSzPts val="2000"/>
              <a:buFont typeface="Arial"/>
              <a:buChar char="»"/>
              <a:defRPr sz="2000"/>
            </a:lvl5pPr>
            <a:lvl6pPr indent="-355600" lvl="5" marL="2743200" algn="l">
              <a:lnSpc>
                <a:spcPct val="100000"/>
              </a:lnSpc>
              <a:spcBef>
                <a:spcPts val="400"/>
              </a:spcBef>
              <a:spcAft>
                <a:spcPts val="0"/>
              </a:spcAft>
              <a:buClr>
                <a:srgbClr val="0000FF"/>
              </a:buClr>
              <a:buSzPts val="2000"/>
              <a:buFont typeface="Arial"/>
              <a:buChar char="»"/>
              <a:defRPr sz="2000"/>
            </a:lvl6pPr>
            <a:lvl7pPr indent="-355600" lvl="6" marL="3200400" algn="l">
              <a:lnSpc>
                <a:spcPct val="100000"/>
              </a:lnSpc>
              <a:spcBef>
                <a:spcPts val="400"/>
              </a:spcBef>
              <a:spcAft>
                <a:spcPts val="0"/>
              </a:spcAft>
              <a:buClr>
                <a:srgbClr val="0000FF"/>
              </a:buClr>
              <a:buSzPts val="2000"/>
              <a:buFont typeface="Arial"/>
              <a:buChar char="»"/>
              <a:defRPr sz="2000"/>
            </a:lvl7pPr>
            <a:lvl8pPr indent="-355600" lvl="7" marL="3657600" algn="l">
              <a:lnSpc>
                <a:spcPct val="100000"/>
              </a:lnSpc>
              <a:spcBef>
                <a:spcPts val="400"/>
              </a:spcBef>
              <a:spcAft>
                <a:spcPts val="0"/>
              </a:spcAft>
              <a:buClr>
                <a:srgbClr val="0000FF"/>
              </a:buClr>
              <a:buSzPts val="2000"/>
              <a:buFont typeface="Arial"/>
              <a:buChar char="»"/>
              <a:defRPr sz="2000"/>
            </a:lvl8pPr>
            <a:lvl9pPr indent="-355600" lvl="8" marL="4114800" algn="l">
              <a:lnSpc>
                <a:spcPct val="100000"/>
              </a:lnSpc>
              <a:spcBef>
                <a:spcPts val="400"/>
              </a:spcBef>
              <a:spcAft>
                <a:spcPts val="0"/>
              </a:spcAft>
              <a:buClr>
                <a:srgbClr val="0000FF"/>
              </a:buClr>
              <a:buSzPts val="2000"/>
              <a:buFont typeface="Arial"/>
              <a:buChar char="»"/>
              <a:defRPr sz="2000"/>
            </a:lvl9pPr>
          </a:lstStyle>
          <a:p/>
        </p:txBody>
      </p:sp>
      <p:sp>
        <p:nvSpPr>
          <p:cNvPr id="28" name="Google Shape;28;p19"/>
          <p:cNvSpPr txBox="1"/>
          <p:nvPr>
            <p:ph idx="2" type="body"/>
          </p:nvPr>
        </p:nvSpPr>
        <p:spPr>
          <a:xfrm>
            <a:off x="457200" y="1076325"/>
            <a:ext cx="3008313" cy="351829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0000FF"/>
              </a:buClr>
              <a:buSzPts val="1400"/>
              <a:buFont typeface="Arial"/>
              <a:buNone/>
              <a:defRPr sz="1400"/>
            </a:lvl1pPr>
            <a:lvl2pPr indent="-228600" lvl="1" marL="914400" algn="l">
              <a:lnSpc>
                <a:spcPct val="100000"/>
              </a:lnSpc>
              <a:spcBef>
                <a:spcPts val="240"/>
              </a:spcBef>
              <a:spcAft>
                <a:spcPts val="0"/>
              </a:spcAft>
              <a:buClr>
                <a:srgbClr val="0000FF"/>
              </a:buClr>
              <a:buSzPts val="1200"/>
              <a:buFont typeface="Arial"/>
              <a:buNone/>
              <a:defRPr sz="1200"/>
            </a:lvl2pPr>
            <a:lvl3pPr indent="-228600" lvl="2" marL="1371600" algn="l">
              <a:lnSpc>
                <a:spcPct val="100000"/>
              </a:lnSpc>
              <a:spcBef>
                <a:spcPts val="200"/>
              </a:spcBef>
              <a:spcAft>
                <a:spcPts val="0"/>
              </a:spcAft>
              <a:buClr>
                <a:srgbClr val="0000FF"/>
              </a:buClr>
              <a:buSzPts val="1000"/>
              <a:buFont typeface="Arial"/>
              <a:buNone/>
              <a:defRPr sz="1000"/>
            </a:lvl3pPr>
            <a:lvl4pPr indent="-228600" lvl="3" marL="1828800" algn="l">
              <a:lnSpc>
                <a:spcPct val="100000"/>
              </a:lnSpc>
              <a:spcBef>
                <a:spcPts val="180"/>
              </a:spcBef>
              <a:spcAft>
                <a:spcPts val="0"/>
              </a:spcAft>
              <a:buClr>
                <a:srgbClr val="0000FF"/>
              </a:buClr>
              <a:buSzPts val="900"/>
              <a:buFont typeface="Arial"/>
              <a:buNone/>
              <a:defRPr sz="900"/>
            </a:lvl4pPr>
            <a:lvl5pPr indent="-228600" lvl="4" marL="2286000" algn="l">
              <a:lnSpc>
                <a:spcPct val="100000"/>
              </a:lnSpc>
              <a:spcBef>
                <a:spcPts val="180"/>
              </a:spcBef>
              <a:spcAft>
                <a:spcPts val="0"/>
              </a:spcAft>
              <a:buClr>
                <a:srgbClr val="0000FF"/>
              </a:buClr>
              <a:buSzPts val="900"/>
              <a:buFont typeface="Arial"/>
              <a:buNone/>
              <a:defRPr sz="900"/>
            </a:lvl5pPr>
            <a:lvl6pPr indent="-228600" lvl="5" marL="2743200" algn="l">
              <a:lnSpc>
                <a:spcPct val="100000"/>
              </a:lnSpc>
              <a:spcBef>
                <a:spcPts val="180"/>
              </a:spcBef>
              <a:spcAft>
                <a:spcPts val="0"/>
              </a:spcAft>
              <a:buClr>
                <a:srgbClr val="0000FF"/>
              </a:buClr>
              <a:buSzPts val="900"/>
              <a:buFont typeface="Arial"/>
              <a:buNone/>
              <a:defRPr sz="900"/>
            </a:lvl6pPr>
            <a:lvl7pPr indent="-228600" lvl="6" marL="3200400" algn="l">
              <a:lnSpc>
                <a:spcPct val="100000"/>
              </a:lnSpc>
              <a:spcBef>
                <a:spcPts val="180"/>
              </a:spcBef>
              <a:spcAft>
                <a:spcPts val="0"/>
              </a:spcAft>
              <a:buClr>
                <a:srgbClr val="0000FF"/>
              </a:buClr>
              <a:buSzPts val="900"/>
              <a:buFont typeface="Arial"/>
              <a:buNone/>
              <a:defRPr sz="900"/>
            </a:lvl7pPr>
            <a:lvl8pPr indent="-228600" lvl="7" marL="3657600" algn="l">
              <a:lnSpc>
                <a:spcPct val="100000"/>
              </a:lnSpc>
              <a:spcBef>
                <a:spcPts val="180"/>
              </a:spcBef>
              <a:spcAft>
                <a:spcPts val="0"/>
              </a:spcAft>
              <a:buClr>
                <a:srgbClr val="0000FF"/>
              </a:buClr>
              <a:buSzPts val="900"/>
              <a:buFont typeface="Arial"/>
              <a:buNone/>
              <a:defRPr sz="900"/>
            </a:lvl8pPr>
            <a:lvl9pPr indent="-228600" lvl="8" marL="4114800" algn="l">
              <a:lnSpc>
                <a:spcPct val="100000"/>
              </a:lnSpc>
              <a:spcBef>
                <a:spcPts val="180"/>
              </a:spcBef>
              <a:spcAft>
                <a:spcPts val="0"/>
              </a:spcAft>
              <a:buClr>
                <a:srgbClr val="0000FF"/>
              </a:buClr>
              <a:buSzPts val="900"/>
              <a:buFont typeface="Arial"/>
              <a:buNone/>
              <a:defRPr sz="9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29" name="Shape 29"/>
        <p:cNvGrpSpPr/>
        <p:nvPr/>
      </p:nvGrpSpPr>
      <p:grpSpPr>
        <a:xfrm>
          <a:off x="0" y="0"/>
          <a:ext cx="0" cy="0"/>
          <a:chOff x="0" y="0"/>
          <a:chExt cx="0" cy="0"/>
        </a:xfrm>
      </p:grpSpPr>
      <p:sp>
        <p:nvSpPr>
          <p:cNvPr id="30" name="Google Shape;30;p20"/>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 name="Google Shape;31;p20"/>
          <p:cNvSpPr/>
          <p:nvPr>
            <p:ph idx="2" type="pic"/>
          </p:nvPr>
        </p:nvSpPr>
        <p:spPr>
          <a:xfrm>
            <a:off x="1792288" y="459581"/>
            <a:ext cx="5486400" cy="3086100"/>
          </a:xfrm>
          <a:prstGeom prst="rect">
            <a:avLst/>
          </a:prstGeom>
          <a:noFill/>
          <a:ln>
            <a:noFill/>
          </a:ln>
        </p:spPr>
      </p:sp>
      <p:sp>
        <p:nvSpPr>
          <p:cNvPr id="32" name="Google Shape;32;p20"/>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0000FF"/>
              </a:buClr>
              <a:buSzPts val="1400"/>
              <a:buFont typeface="Arial"/>
              <a:buNone/>
              <a:defRPr sz="1400"/>
            </a:lvl1pPr>
            <a:lvl2pPr indent="-228600" lvl="1" marL="914400" algn="l">
              <a:lnSpc>
                <a:spcPct val="100000"/>
              </a:lnSpc>
              <a:spcBef>
                <a:spcPts val="240"/>
              </a:spcBef>
              <a:spcAft>
                <a:spcPts val="0"/>
              </a:spcAft>
              <a:buClr>
                <a:srgbClr val="0000FF"/>
              </a:buClr>
              <a:buSzPts val="1200"/>
              <a:buFont typeface="Arial"/>
              <a:buNone/>
              <a:defRPr sz="1200"/>
            </a:lvl2pPr>
            <a:lvl3pPr indent="-228600" lvl="2" marL="1371600" algn="l">
              <a:lnSpc>
                <a:spcPct val="100000"/>
              </a:lnSpc>
              <a:spcBef>
                <a:spcPts val="200"/>
              </a:spcBef>
              <a:spcAft>
                <a:spcPts val="0"/>
              </a:spcAft>
              <a:buClr>
                <a:srgbClr val="0000FF"/>
              </a:buClr>
              <a:buSzPts val="1000"/>
              <a:buFont typeface="Arial"/>
              <a:buNone/>
              <a:defRPr sz="1000"/>
            </a:lvl3pPr>
            <a:lvl4pPr indent="-228600" lvl="3" marL="1828800" algn="l">
              <a:lnSpc>
                <a:spcPct val="100000"/>
              </a:lnSpc>
              <a:spcBef>
                <a:spcPts val="180"/>
              </a:spcBef>
              <a:spcAft>
                <a:spcPts val="0"/>
              </a:spcAft>
              <a:buClr>
                <a:srgbClr val="0000FF"/>
              </a:buClr>
              <a:buSzPts val="900"/>
              <a:buFont typeface="Arial"/>
              <a:buNone/>
              <a:defRPr sz="900"/>
            </a:lvl4pPr>
            <a:lvl5pPr indent="-228600" lvl="4" marL="2286000" algn="l">
              <a:lnSpc>
                <a:spcPct val="100000"/>
              </a:lnSpc>
              <a:spcBef>
                <a:spcPts val="180"/>
              </a:spcBef>
              <a:spcAft>
                <a:spcPts val="0"/>
              </a:spcAft>
              <a:buClr>
                <a:srgbClr val="0000FF"/>
              </a:buClr>
              <a:buSzPts val="900"/>
              <a:buFont typeface="Arial"/>
              <a:buNone/>
              <a:defRPr sz="900"/>
            </a:lvl5pPr>
            <a:lvl6pPr indent="-228600" lvl="5" marL="2743200" algn="l">
              <a:lnSpc>
                <a:spcPct val="100000"/>
              </a:lnSpc>
              <a:spcBef>
                <a:spcPts val="180"/>
              </a:spcBef>
              <a:spcAft>
                <a:spcPts val="0"/>
              </a:spcAft>
              <a:buClr>
                <a:srgbClr val="0000FF"/>
              </a:buClr>
              <a:buSzPts val="900"/>
              <a:buFont typeface="Arial"/>
              <a:buNone/>
              <a:defRPr sz="900"/>
            </a:lvl6pPr>
            <a:lvl7pPr indent="-228600" lvl="6" marL="3200400" algn="l">
              <a:lnSpc>
                <a:spcPct val="100000"/>
              </a:lnSpc>
              <a:spcBef>
                <a:spcPts val="180"/>
              </a:spcBef>
              <a:spcAft>
                <a:spcPts val="0"/>
              </a:spcAft>
              <a:buClr>
                <a:srgbClr val="0000FF"/>
              </a:buClr>
              <a:buSzPts val="900"/>
              <a:buFont typeface="Arial"/>
              <a:buNone/>
              <a:defRPr sz="900"/>
            </a:lvl7pPr>
            <a:lvl8pPr indent="-228600" lvl="7" marL="3657600" algn="l">
              <a:lnSpc>
                <a:spcPct val="100000"/>
              </a:lnSpc>
              <a:spcBef>
                <a:spcPts val="180"/>
              </a:spcBef>
              <a:spcAft>
                <a:spcPts val="0"/>
              </a:spcAft>
              <a:buClr>
                <a:srgbClr val="0000FF"/>
              </a:buClr>
              <a:buSzPts val="900"/>
              <a:buFont typeface="Arial"/>
              <a:buNone/>
              <a:defRPr sz="900"/>
            </a:lvl8pPr>
            <a:lvl9pPr indent="-228600" lvl="8" marL="4114800" algn="l">
              <a:lnSpc>
                <a:spcPct val="100000"/>
              </a:lnSpc>
              <a:spcBef>
                <a:spcPts val="180"/>
              </a:spcBef>
              <a:spcAft>
                <a:spcPts val="0"/>
              </a:spcAft>
              <a:buClr>
                <a:srgbClr val="0000FF"/>
              </a:buClr>
              <a:buSzPts val="900"/>
              <a:buFont typeface="Arial"/>
              <a:buNone/>
              <a:defRPr sz="9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33" name="Shape 33"/>
        <p:cNvGrpSpPr/>
        <p:nvPr/>
      </p:nvGrpSpPr>
      <p:grpSpPr>
        <a:xfrm>
          <a:off x="0" y="0"/>
          <a:ext cx="0" cy="0"/>
          <a:chOff x="0" y="0"/>
          <a:chExt cx="0" cy="0"/>
        </a:xfrm>
      </p:grpSpPr>
      <p:sp>
        <p:nvSpPr>
          <p:cNvPr id="34" name="Google Shape;34;p21"/>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 name="Google Shape;35;p21"/>
          <p:cNvSpPr txBox="1"/>
          <p:nvPr>
            <p:ph idx="1" type="body"/>
          </p:nvPr>
        </p:nvSpPr>
        <p:spPr>
          <a:xfrm rot="5400000">
            <a:off x="2874763" y="-1217414"/>
            <a:ext cx="3394472"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342900" lvl="1" marL="914400" algn="l">
              <a:lnSpc>
                <a:spcPct val="100000"/>
              </a:lnSpc>
              <a:spcBef>
                <a:spcPts val="360"/>
              </a:spcBef>
              <a:spcAft>
                <a:spcPts val="0"/>
              </a:spcAft>
              <a:buClr>
                <a:srgbClr val="0000FF"/>
              </a:buClr>
              <a:buSzPts val="1800"/>
              <a:buChar char="–"/>
              <a:defRPr/>
            </a:lvl2pPr>
            <a:lvl3pPr indent="-342900" lvl="2" marL="1371600" algn="l">
              <a:lnSpc>
                <a:spcPct val="100000"/>
              </a:lnSpc>
              <a:spcBef>
                <a:spcPts val="360"/>
              </a:spcBef>
              <a:spcAft>
                <a:spcPts val="0"/>
              </a:spcAft>
              <a:buClr>
                <a:srgbClr val="0000FF"/>
              </a:buClr>
              <a:buSzPts val="1800"/>
              <a:buChar char="•"/>
              <a:defRPr/>
            </a:lvl3pPr>
            <a:lvl4pPr indent="-342900" lvl="3" marL="1828800" algn="l">
              <a:lnSpc>
                <a:spcPct val="100000"/>
              </a:lnSpc>
              <a:spcBef>
                <a:spcPts val="360"/>
              </a:spcBef>
              <a:spcAft>
                <a:spcPts val="0"/>
              </a:spcAft>
              <a:buClr>
                <a:srgbClr val="0000FF"/>
              </a:buClr>
              <a:buSzPts val="1800"/>
              <a:buChar char="–"/>
              <a:defRPr/>
            </a:lvl4pPr>
            <a:lvl5pPr indent="-342900" lvl="4" marL="2286000" algn="l">
              <a:lnSpc>
                <a:spcPct val="100000"/>
              </a:lnSpc>
              <a:spcBef>
                <a:spcPts val="360"/>
              </a:spcBef>
              <a:spcAft>
                <a:spcPts val="0"/>
              </a:spcAft>
              <a:buClr>
                <a:srgbClr val="0000FF"/>
              </a:buClr>
              <a:buSzPts val="1800"/>
              <a:buChar char="»"/>
              <a:defRPr/>
            </a:lvl5pPr>
            <a:lvl6pPr indent="-342900" lvl="5" marL="2743200" algn="l">
              <a:lnSpc>
                <a:spcPct val="100000"/>
              </a:lnSpc>
              <a:spcBef>
                <a:spcPts val="360"/>
              </a:spcBef>
              <a:spcAft>
                <a:spcPts val="0"/>
              </a:spcAft>
              <a:buClr>
                <a:srgbClr val="0000FF"/>
              </a:buClr>
              <a:buSzPts val="1800"/>
              <a:buChar char="»"/>
              <a:defRPr/>
            </a:lvl6pPr>
            <a:lvl7pPr indent="-342900" lvl="6" marL="3200400" algn="l">
              <a:lnSpc>
                <a:spcPct val="100000"/>
              </a:lnSpc>
              <a:spcBef>
                <a:spcPts val="360"/>
              </a:spcBef>
              <a:spcAft>
                <a:spcPts val="0"/>
              </a:spcAft>
              <a:buClr>
                <a:srgbClr val="0000FF"/>
              </a:buClr>
              <a:buSzPts val="1800"/>
              <a:buChar char="»"/>
              <a:defRPr/>
            </a:lvl7pPr>
            <a:lvl8pPr indent="-342900" lvl="7" marL="3657600" algn="l">
              <a:lnSpc>
                <a:spcPct val="100000"/>
              </a:lnSpc>
              <a:spcBef>
                <a:spcPts val="360"/>
              </a:spcBef>
              <a:spcAft>
                <a:spcPts val="0"/>
              </a:spcAft>
              <a:buClr>
                <a:srgbClr val="0000FF"/>
              </a:buClr>
              <a:buSzPts val="1800"/>
              <a:buChar char="»"/>
              <a:defRPr/>
            </a:lvl8pPr>
            <a:lvl9pPr indent="-342900" lvl="8" marL="4114800" algn="l">
              <a:lnSpc>
                <a:spcPct val="100000"/>
              </a:lnSpc>
              <a:spcBef>
                <a:spcPts val="360"/>
              </a:spcBef>
              <a:spcAft>
                <a:spcPts val="0"/>
              </a:spcAft>
              <a:buClr>
                <a:srgbClr val="0000FF"/>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36" name="Shape 36"/>
        <p:cNvGrpSpPr/>
        <p:nvPr/>
      </p:nvGrpSpPr>
      <p:grpSpPr>
        <a:xfrm>
          <a:off x="0" y="0"/>
          <a:ext cx="0" cy="0"/>
          <a:chOff x="0" y="0"/>
          <a:chExt cx="0" cy="0"/>
        </a:xfrm>
      </p:grpSpPr>
      <p:sp>
        <p:nvSpPr>
          <p:cNvPr id="37" name="Google Shape;37;p22"/>
          <p:cNvSpPr txBox="1"/>
          <p:nvPr>
            <p:ph type="title"/>
          </p:nvPr>
        </p:nvSpPr>
        <p:spPr>
          <a:xfrm rot="5400000">
            <a:off x="5463778" y="1371600"/>
            <a:ext cx="4388644"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8" name="Google Shape;38;p22"/>
          <p:cNvSpPr txBox="1"/>
          <p:nvPr>
            <p:ph idx="1" type="body"/>
          </p:nvPr>
        </p:nvSpPr>
        <p:spPr>
          <a:xfrm rot="5400000">
            <a:off x="1272779" y="-609599"/>
            <a:ext cx="4388644"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342900" lvl="1" marL="914400" algn="l">
              <a:lnSpc>
                <a:spcPct val="100000"/>
              </a:lnSpc>
              <a:spcBef>
                <a:spcPts val="360"/>
              </a:spcBef>
              <a:spcAft>
                <a:spcPts val="0"/>
              </a:spcAft>
              <a:buClr>
                <a:srgbClr val="0000FF"/>
              </a:buClr>
              <a:buSzPts val="1800"/>
              <a:buChar char="–"/>
              <a:defRPr/>
            </a:lvl2pPr>
            <a:lvl3pPr indent="-342900" lvl="2" marL="1371600" algn="l">
              <a:lnSpc>
                <a:spcPct val="100000"/>
              </a:lnSpc>
              <a:spcBef>
                <a:spcPts val="360"/>
              </a:spcBef>
              <a:spcAft>
                <a:spcPts val="0"/>
              </a:spcAft>
              <a:buClr>
                <a:srgbClr val="0000FF"/>
              </a:buClr>
              <a:buSzPts val="1800"/>
              <a:buChar char="•"/>
              <a:defRPr/>
            </a:lvl3pPr>
            <a:lvl4pPr indent="-342900" lvl="3" marL="1828800" algn="l">
              <a:lnSpc>
                <a:spcPct val="100000"/>
              </a:lnSpc>
              <a:spcBef>
                <a:spcPts val="360"/>
              </a:spcBef>
              <a:spcAft>
                <a:spcPts val="0"/>
              </a:spcAft>
              <a:buClr>
                <a:srgbClr val="0000FF"/>
              </a:buClr>
              <a:buSzPts val="1800"/>
              <a:buChar char="–"/>
              <a:defRPr/>
            </a:lvl4pPr>
            <a:lvl5pPr indent="-342900" lvl="4" marL="2286000" algn="l">
              <a:lnSpc>
                <a:spcPct val="100000"/>
              </a:lnSpc>
              <a:spcBef>
                <a:spcPts val="360"/>
              </a:spcBef>
              <a:spcAft>
                <a:spcPts val="0"/>
              </a:spcAft>
              <a:buClr>
                <a:srgbClr val="0000FF"/>
              </a:buClr>
              <a:buSzPts val="1800"/>
              <a:buChar char="»"/>
              <a:defRPr/>
            </a:lvl5pPr>
            <a:lvl6pPr indent="-342900" lvl="5" marL="2743200" algn="l">
              <a:lnSpc>
                <a:spcPct val="100000"/>
              </a:lnSpc>
              <a:spcBef>
                <a:spcPts val="360"/>
              </a:spcBef>
              <a:spcAft>
                <a:spcPts val="0"/>
              </a:spcAft>
              <a:buClr>
                <a:srgbClr val="0000FF"/>
              </a:buClr>
              <a:buSzPts val="1800"/>
              <a:buChar char="»"/>
              <a:defRPr/>
            </a:lvl6pPr>
            <a:lvl7pPr indent="-342900" lvl="6" marL="3200400" algn="l">
              <a:lnSpc>
                <a:spcPct val="100000"/>
              </a:lnSpc>
              <a:spcBef>
                <a:spcPts val="360"/>
              </a:spcBef>
              <a:spcAft>
                <a:spcPts val="0"/>
              </a:spcAft>
              <a:buClr>
                <a:srgbClr val="0000FF"/>
              </a:buClr>
              <a:buSzPts val="1800"/>
              <a:buChar char="»"/>
              <a:defRPr/>
            </a:lvl7pPr>
            <a:lvl8pPr indent="-342900" lvl="7" marL="3657600" algn="l">
              <a:lnSpc>
                <a:spcPct val="100000"/>
              </a:lnSpc>
              <a:spcBef>
                <a:spcPts val="360"/>
              </a:spcBef>
              <a:spcAft>
                <a:spcPts val="0"/>
              </a:spcAft>
              <a:buClr>
                <a:srgbClr val="0000FF"/>
              </a:buClr>
              <a:buSzPts val="1800"/>
              <a:buChar char="»"/>
              <a:defRPr/>
            </a:lvl8pPr>
            <a:lvl9pPr indent="-342900" lvl="8" marL="4114800" algn="l">
              <a:lnSpc>
                <a:spcPct val="100000"/>
              </a:lnSpc>
              <a:spcBef>
                <a:spcPts val="360"/>
              </a:spcBef>
              <a:spcAft>
                <a:spcPts val="0"/>
              </a:spcAft>
              <a:buClr>
                <a:srgbClr val="0000FF"/>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2" Type="http://schemas.openxmlformats.org/officeDocument/2006/relationships/theme" Target="../theme/theme3.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CC">
            <a:alpha val="0"/>
          </a:srgbClr>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9pPr>
          </a:lstStyle>
          <a:p/>
        </p:txBody>
      </p:sp>
      <p:sp>
        <p:nvSpPr>
          <p:cNvPr id="7" name="Google Shape;7;p13"/>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1pPr>
            <a:lvl2pPr indent="-381000" lvl="1" marL="9144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2pPr>
            <a:lvl3pPr indent="-381000" lvl="2" marL="13716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3pPr>
            <a:lvl4pPr indent="-381000" lvl="3" marL="18288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4pPr>
            <a:lvl5pPr indent="-381000" lvl="4" marL="22860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5pPr>
            <a:lvl6pPr indent="-381000" lvl="5" marL="27432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6pPr>
            <a:lvl7pPr indent="-381000" lvl="6" marL="32004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7pPr>
            <a:lvl8pPr indent="-381000" lvl="7" marL="36576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8pPr>
            <a:lvl9pPr indent="-381000" lvl="8" marL="41148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3" name="Shape 43"/>
        <p:cNvGrpSpPr/>
        <p:nvPr/>
      </p:nvGrpSpPr>
      <p:grpSpPr>
        <a:xfrm>
          <a:off x="0" y="0"/>
          <a:ext cx="0" cy="0"/>
          <a:chOff x="0" y="0"/>
          <a:chExt cx="0" cy="0"/>
        </a:xfrm>
      </p:grpSpPr>
      <p:sp>
        <p:nvSpPr>
          <p:cNvPr id="44" name="Google Shape;44;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45" name="Google Shape;45;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6" name="Google Shape;46;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www.ijcai.org/Proceedings/16/Papers/537.pdf" TargetMode="External"/><Relationship Id="rId4" Type="http://schemas.openxmlformats.org/officeDocument/2006/relationships/hyperlink" Target="https://aclanthology.org/2023.acl-long.386/" TargetMode="External"/><Relationship Id="rId10" Type="http://schemas.openxmlformats.org/officeDocument/2006/relationships/hyperlink" Target="https://www.ijcai.org/Proceedings/16/Papers/537.pdf" TargetMode="External"/><Relationship Id="rId9" Type="http://schemas.openxmlformats.org/officeDocument/2006/relationships/hyperlink" Target="https://aclanthology.org/P17-2067/" TargetMode="External"/><Relationship Id="rId5" Type="http://schemas.openxmlformats.org/officeDocument/2006/relationships/hyperlink" Target="https://arxiv.org/abs/2009.01047" TargetMode="External"/><Relationship Id="rId6" Type="http://schemas.openxmlformats.org/officeDocument/2006/relationships/hyperlink" Target="https://aclanthology.org/2020.findings-emnlp.43.pdf" TargetMode="External"/><Relationship Id="rId7" Type="http://schemas.openxmlformats.org/officeDocument/2006/relationships/hyperlink" Target="https://aclanthology.org/P17-2102/" TargetMode="External"/><Relationship Id="rId8" Type="http://schemas.openxmlformats.org/officeDocument/2006/relationships/hyperlink" Target="https://aclanthology.org/D17-1317/"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aclanthology.org/W18-5513"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2" name="Shape 92"/>
        <p:cNvGrpSpPr/>
        <p:nvPr/>
      </p:nvGrpSpPr>
      <p:grpSpPr>
        <a:xfrm>
          <a:off x="0" y="0"/>
          <a:ext cx="0" cy="0"/>
          <a:chOff x="0" y="0"/>
          <a:chExt cx="0" cy="0"/>
        </a:xfrm>
      </p:grpSpPr>
      <p:sp>
        <p:nvSpPr>
          <p:cNvPr id="93" name="Google Shape;93;p1"/>
          <p:cNvSpPr txBox="1"/>
          <p:nvPr>
            <p:ph type="ctrTitle"/>
          </p:nvPr>
        </p:nvSpPr>
        <p:spPr>
          <a:xfrm>
            <a:off x="365550" y="389950"/>
            <a:ext cx="8412900" cy="2750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100"/>
              <a:buFont typeface="Arial"/>
              <a:buNone/>
            </a:pPr>
            <a:r>
              <a:t/>
            </a:r>
            <a:endParaRPr b="1" sz="3500"/>
          </a:p>
          <a:p>
            <a:pPr indent="0" lvl="0" marL="0" rtl="0" algn="ctr">
              <a:lnSpc>
                <a:spcPct val="100000"/>
              </a:lnSpc>
              <a:spcBef>
                <a:spcPts val="0"/>
              </a:spcBef>
              <a:spcAft>
                <a:spcPts val="0"/>
              </a:spcAft>
              <a:buClr>
                <a:schemeClr val="dk1"/>
              </a:buClr>
              <a:buSzPts val="1100"/>
              <a:buFont typeface="Arial"/>
              <a:buNone/>
            </a:pPr>
            <a:r>
              <a:t/>
            </a:r>
            <a:endParaRPr b="1" sz="3500"/>
          </a:p>
          <a:p>
            <a:pPr indent="0" lvl="0" marL="0" rtl="0" algn="ctr">
              <a:lnSpc>
                <a:spcPct val="100000"/>
              </a:lnSpc>
              <a:spcBef>
                <a:spcPts val="0"/>
              </a:spcBef>
              <a:spcAft>
                <a:spcPts val="0"/>
              </a:spcAft>
              <a:buClr>
                <a:schemeClr val="dk1"/>
              </a:buClr>
              <a:buSzPts val="1100"/>
              <a:buFont typeface="Arial"/>
              <a:buNone/>
            </a:pPr>
            <a:r>
              <a:rPr b="1" lang="en" sz="3500"/>
              <a:t>"</a:t>
            </a:r>
            <a:r>
              <a:rPr b="1" lang="en" sz="3500"/>
              <a:t>Beware of deception": Detecting Half-Truth and Debunking it through Controlled Claim Editing</a:t>
            </a:r>
            <a:endParaRPr b="1" sz="3500"/>
          </a:p>
          <a:p>
            <a:pPr indent="0" lvl="0" marL="0" rtl="0" algn="ctr">
              <a:lnSpc>
                <a:spcPct val="100000"/>
              </a:lnSpc>
              <a:spcBef>
                <a:spcPts val="0"/>
              </a:spcBef>
              <a:spcAft>
                <a:spcPts val="0"/>
              </a:spcAft>
              <a:buClr>
                <a:schemeClr val="dk1"/>
              </a:buClr>
              <a:buSzPts val="1100"/>
              <a:buFont typeface="Arial"/>
              <a:buNone/>
            </a:pPr>
            <a:r>
              <a:t/>
            </a:r>
            <a:endParaRPr b="1" sz="500"/>
          </a:p>
          <a:p>
            <a:pPr indent="0" lvl="0" marL="0" rtl="0" algn="ctr">
              <a:lnSpc>
                <a:spcPct val="100000"/>
              </a:lnSpc>
              <a:spcBef>
                <a:spcPts val="0"/>
              </a:spcBef>
              <a:spcAft>
                <a:spcPts val="0"/>
              </a:spcAft>
              <a:buClr>
                <a:schemeClr val="dk1"/>
              </a:buClr>
              <a:buSzPts val="1100"/>
              <a:buFont typeface="Arial"/>
              <a:buNone/>
            </a:pPr>
            <a:r>
              <a:rPr b="1" lang="en" sz="2000"/>
              <a:t>-</a:t>
            </a:r>
            <a:r>
              <a:rPr b="1" lang="en" sz="1900"/>
              <a:t> </a:t>
            </a:r>
            <a:r>
              <a:rPr b="1" lang="en" sz="1900"/>
              <a:t>Singamsetty Sandeep,</a:t>
            </a:r>
            <a:r>
              <a:rPr b="1" lang="en" sz="1900"/>
              <a:t> </a:t>
            </a:r>
            <a:r>
              <a:rPr b="1" lang="en" sz="1900"/>
              <a:t>Nishtha Madaan</a:t>
            </a:r>
            <a:r>
              <a:rPr b="1" lang="en" sz="1900"/>
              <a:t>, </a:t>
            </a:r>
            <a:r>
              <a:rPr b="1" lang="en" sz="1900"/>
              <a:t>Sameep Mehta</a:t>
            </a:r>
            <a:r>
              <a:rPr b="1" lang="en" sz="1900"/>
              <a:t>, </a:t>
            </a:r>
            <a:r>
              <a:rPr b="1" lang="en" sz="1900"/>
              <a:t>Varad Bhatnagar, Pushpak Bhattacharyya</a:t>
            </a:r>
            <a:endParaRPr b="1" sz="1900"/>
          </a:p>
          <a:p>
            <a:pPr indent="0" lvl="0" marL="0" rtl="0" algn="ctr">
              <a:lnSpc>
                <a:spcPct val="100000"/>
              </a:lnSpc>
              <a:spcBef>
                <a:spcPts val="0"/>
              </a:spcBef>
              <a:spcAft>
                <a:spcPts val="0"/>
              </a:spcAft>
              <a:buClr>
                <a:schemeClr val="dk1"/>
              </a:buClr>
              <a:buSzPts val="1100"/>
              <a:buFont typeface="Arial"/>
              <a:buNone/>
            </a:pPr>
            <a:r>
              <a:t/>
            </a:r>
            <a:endParaRPr b="1" sz="1900"/>
          </a:p>
          <a:p>
            <a:pPr indent="0" lvl="0" marL="0" rtl="0" algn="ctr">
              <a:lnSpc>
                <a:spcPct val="100000"/>
              </a:lnSpc>
              <a:spcBef>
                <a:spcPts val="0"/>
              </a:spcBef>
              <a:spcAft>
                <a:spcPts val="0"/>
              </a:spcAft>
              <a:buClr>
                <a:schemeClr val="dk1"/>
              </a:buClr>
              <a:buSzPts val="1100"/>
              <a:buFont typeface="Arial"/>
              <a:buNone/>
            </a:pPr>
            <a:r>
              <a:t/>
            </a:r>
            <a:endParaRPr b="1" sz="400"/>
          </a:p>
          <a:p>
            <a:pPr indent="0" lvl="0" marL="0" rtl="0" algn="ctr">
              <a:lnSpc>
                <a:spcPct val="100000"/>
              </a:lnSpc>
              <a:spcBef>
                <a:spcPts val="0"/>
              </a:spcBef>
              <a:spcAft>
                <a:spcPts val="0"/>
              </a:spcAft>
              <a:buClr>
                <a:schemeClr val="dk1"/>
              </a:buClr>
              <a:buSzPts val="1100"/>
              <a:buFont typeface="Arial"/>
              <a:buNone/>
            </a:pPr>
            <a:r>
              <a:t/>
            </a:r>
            <a:endParaRPr b="1" sz="1700"/>
          </a:p>
          <a:p>
            <a:pPr indent="0" lvl="0" marL="0" rtl="0" algn="ctr">
              <a:lnSpc>
                <a:spcPct val="100000"/>
              </a:lnSpc>
              <a:spcBef>
                <a:spcPts val="0"/>
              </a:spcBef>
              <a:spcAft>
                <a:spcPts val="0"/>
              </a:spcAft>
              <a:buClr>
                <a:schemeClr val="dk1"/>
              </a:buClr>
              <a:buSzPts val="1100"/>
              <a:buFont typeface="Arial"/>
              <a:buNone/>
            </a:pPr>
            <a:r>
              <a:rPr b="1" lang="en" sz="1700"/>
              <a:t>https://arxiv.org/abs/2308.07973</a:t>
            </a:r>
            <a:endParaRPr b="1" sz="1700"/>
          </a:p>
          <a:p>
            <a:pPr indent="0" lvl="0" marL="0" rtl="0" algn="ctr">
              <a:lnSpc>
                <a:spcPct val="100000"/>
              </a:lnSpc>
              <a:spcBef>
                <a:spcPts val="0"/>
              </a:spcBef>
              <a:spcAft>
                <a:spcPts val="0"/>
              </a:spcAft>
              <a:buClr>
                <a:schemeClr val="dk1"/>
              </a:buClr>
              <a:buSzPts val="1100"/>
              <a:buFont typeface="Arial"/>
              <a:buNone/>
            </a:pPr>
            <a:r>
              <a:t/>
            </a:r>
            <a:endParaRPr b="1" sz="1700"/>
          </a:p>
          <a:p>
            <a:pPr indent="0" lvl="0" marL="0" rtl="0" algn="ctr">
              <a:lnSpc>
                <a:spcPct val="100000"/>
              </a:lnSpc>
              <a:spcBef>
                <a:spcPts val="0"/>
              </a:spcBef>
              <a:spcAft>
                <a:spcPts val="0"/>
              </a:spcAft>
              <a:buClr>
                <a:schemeClr val="dk1"/>
              </a:buClr>
              <a:buSzPts val="1100"/>
              <a:buFont typeface="Arial"/>
              <a:buNone/>
            </a:pPr>
            <a:r>
              <a:t/>
            </a:r>
            <a:endParaRPr b="1" sz="1700"/>
          </a:p>
          <a:p>
            <a:pPr indent="0" lvl="0" marL="0" rtl="0" algn="ctr">
              <a:lnSpc>
                <a:spcPct val="100000"/>
              </a:lnSpc>
              <a:spcBef>
                <a:spcPts val="0"/>
              </a:spcBef>
              <a:spcAft>
                <a:spcPts val="0"/>
              </a:spcAft>
              <a:buClr>
                <a:schemeClr val="dk1"/>
              </a:buClr>
              <a:buSzPts val="1100"/>
              <a:buFont typeface="Arial"/>
              <a:buNone/>
            </a:pPr>
            <a:r>
              <a:t/>
            </a:r>
            <a:endParaRPr b="1" sz="1700"/>
          </a:p>
          <a:p>
            <a:pPr indent="0" lvl="0" marL="0" rtl="0" algn="ctr">
              <a:lnSpc>
                <a:spcPct val="100000"/>
              </a:lnSpc>
              <a:spcBef>
                <a:spcPts val="0"/>
              </a:spcBef>
              <a:spcAft>
                <a:spcPts val="0"/>
              </a:spcAft>
              <a:buClr>
                <a:schemeClr val="dk1"/>
              </a:buClr>
              <a:buSzPts val="1100"/>
              <a:buFont typeface="Arial"/>
              <a:buNone/>
            </a:pPr>
            <a:r>
              <a:t/>
            </a:r>
            <a:endParaRPr b="1" sz="2000"/>
          </a:p>
        </p:txBody>
      </p:sp>
      <p:sp>
        <p:nvSpPr>
          <p:cNvPr id="94" name="Google Shape;94;p1"/>
          <p:cNvSpPr txBox="1"/>
          <p:nvPr>
            <p:ph idx="1" type="subTitle"/>
          </p:nvPr>
        </p:nvSpPr>
        <p:spPr>
          <a:xfrm>
            <a:off x="1371600" y="3416450"/>
            <a:ext cx="6400800" cy="1615200"/>
          </a:xfrm>
          <a:prstGeom prst="rect">
            <a:avLst/>
          </a:prstGeom>
          <a:noFill/>
          <a:ln>
            <a:noFill/>
          </a:ln>
        </p:spPr>
        <p:txBody>
          <a:bodyPr anchorCtr="0" anchor="t" bIns="45700" lIns="91425" spcFirstLastPara="1" rIns="91425" wrap="square" tIns="45700">
            <a:noAutofit/>
          </a:bodyPr>
          <a:lstStyle/>
          <a:p>
            <a:pPr indent="-381000" lvl="0" marL="457200" rtl="0" algn="ctr">
              <a:lnSpc>
                <a:spcPct val="100000"/>
              </a:lnSpc>
              <a:spcBef>
                <a:spcPts val="480"/>
              </a:spcBef>
              <a:spcAft>
                <a:spcPts val="0"/>
              </a:spcAft>
              <a:buClr>
                <a:srgbClr val="0000FF"/>
              </a:buClr>
              <a:buSzPts val="2400"/>
              <a:buFont typeface="Arial"/>
              <a:buNone/>
            </a:pPr>
            <a:r>
              <a:rPr lang="en" sz="2200"/>
              <a:t>Akanksha Dadhich</a:t>
            </a:r>
            <a:endParaRPr sz="2200"/>
          </a:p>
          <a:p>
            <a:pPr indent="-381000" lvl="0" marL="457200" rtl="0" algn="ctr">
              <a:lnSpc>
                <a:spcPct val="100000"/>
              </a:lnSpc>
              <a:spcBef>
                <a:spcPts val="480"/>
              </a:spcBef>
              <a:spcAft>
                <a:spcPts val="0"/>
              </a:spcAft>
              <a:buClr>
                <a:srgbClr val="0000FF"/>
              </a:buClr>
              <a:buSzPts val="2400"/>
              <a:buFont typeface="Arial"/>
              <a:buNone/>
            </a:pPr>
            <a:r>
              <a:rPr lang="en" sz="2200"/>
              <a:t>M.Tech. (RA)</a:t>
            </a:r>
            <a:endParaRPr sz="2200"/>
          </a:p>
          <a:p>
            <a:pPr indent="-381000" lvl="0" marL="457200" rtl="0" algn="ctr">
              <a:lnSpc>
                <a:spcPct val="100000"/>
              </a:lnSpc>
              <a:spcBef>
                <a:spcPts val="480"/>
              </a:spcBef>
              <a:spcAft>
                <a:spcPts val="0"/>
              </a:spcAft>
              <a:buClr>
                <a:srgbClr val="0000FF"/>
              </a:buClr>
              <a:buSzPts val="2400"/>
              <a:buFont typeface="Arial"/>
              <a:buNone/>
            </a:pPr>
            <a:r>
              <a:rPr b="1" lang="en" sz="2200"/>
              <a:t>Advisor</a:t>
            </a:r>
            <a:r>
              <a:rPr lang="en" sz="2200"/>
              <a:t>: Dr. Pushpak Bhattacharyya</a:t>
            </a:r>
            <a:endParaRPr sz="2200"/>
          </a:p>
          <a:p>
            <a:pPr indent="-381000" lvl="0" marL="457200" rtl="0" algn="ctr">
              <a:lnSpc>
                <a:spcPct val="100000"/>
              </a:lnSpc>
              <a:spcBef>
                <a:spcPts val="480"/>
              </a:spcBef>
              <a:spcAft>
                <a:spcPts val="0"/>
              </a:spcAft>
              <a:buClr>
                <a:srgbClr val="0000FF"/>
              </a:buClr>
              <a:buSzPts val="2400"/>
              <a:buFont typeface="Arial"/>
              <a:buNone/>
            </a:pPr>
            <a:r>
              <a:rPr lang="en" sz="2200"/>
              <a:t>12</a:t>
            </a:r>
            <a:r>
              <a:rPr baseline="30000" lang="en" sz="2200"/>
              <a:t>th</a:t>
            </a:r>
            <a:r>
              <a:rPr lang="en" sz="2200"/>
              <a:t> August</a:t>
            </a:r>
            <a:r>
              <a:rPr lang="en" sz="2200"/>
              <a:t>, 2024</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0"/>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lang="en"/>
              <a:t>Conclusion</a:t>
            </a:r>
            <a:endParaRPr/>
          </a:p>
        </p:txBody>
      </p:sp>
      <p:sp>
        <p:nvSpPr>
          <p:cNvPr id="155" name="Google Shape;155;p10"/>
          <p:cNvSpPr txBox="1"/>
          <p:nvPr>
            <p:ph idx="1" type="body"/>
          </p:nvPr>
        </p:nvSpPr>
        <p:spPr>
          <a:xfrm>
            <a:off x="480900" y="1063225"/>
            <a:ext cx="8182200" cy="3786900"/>
          </a:xfrm>
          <a:prstGeom prst="rect">
            <a:avLst/>
          </a:prstGeom>
          <a:noFill/>
          <a:ln>
            <a:noFill/>
          </a:ln>
        </p:spPr>
        <p:txBody>
          <a:bodyPr anchorCtr="0" anchor="t" bIns="45700" lIns="91425" spcFirstLastPara="1" rIns="91425" wrap="square" tIns="45700">
            <a:noAutofit/>
          </a:bodyPr>
          <a:lstStyle/>
          <a:p>
            <a:pPr indent="-361950" lvl="0" marL="457200" rtl="0" algn="l">
              <a:lnSpc>
                <a:spcPct val="100000"/>
              </a:lnSpc>
              <a:spcBef>
                <a:spcPts val="0"/>
              </a:spcBef>
              <a:spcAft>
                <a:spcPts val="0"/>
              </a:spcAft>
              <a:buSzPts val="2100"/>
              <a:buChar char="•"/>
            </a:pPr>
            <a:r>
              <a:rPr lang="en" sz="2100"/>
              <a:t>Accurate detection of half-truths with good accuracy aided by the creation of a shortened justification column.</a:t>
            </a:r>
            <a:endParaRPr sz="2100"/>
          </a:p>
          <a:p>
            <a:pPr indent="-361950" lvl="0" marL="457200" rtl="0" algn="l">
              <a:lnSpc>
                <a:spcPct val="100000"/>
              </a:lnSpc>
              <a:spcBef>
                <a:spcPts val="0"/>
              </a:spcBef>
              <a:spcAft>
                <a:spcPts val="0"/>
              </a:spcAft>
              <a:buSzPts val="2100"/>
              <a:buChar char="•"/>
            </a:pPr>
            <a:r>
              <a:rPr lang="en" sz="2100"/>
              <a:t>T5 surpasses sophisticated techniques like Tailor in effectively debunking half-truths.</a:t>
            </a:r>
            <a:endParaRPr sz="2100"/>
          </a:p>
          <a:p>
            <a:pPr indent="-361950" lvl="0" marL="457200" rtl="0" algn="l">
              <a:spcBef>
                <a:spcPts val="0"/>
              </a:spcBef>
              <a:spcAft>
                <a:spcPts val="0"/>
              </a:spcAft>
              <a:buSzPts val="2100"/>
              <a:buChar char="•"/>
            </a:pPr>
            <a:r>
              <a:rPr lang="en" sz="2100"/>
              <a:t>Utilizes SRL-tagged evidence and textual entailment for controlled claim editing.</a:t>
            </a:r>
            <a:endParaRPr sz="2100"/>
          </a:p>
          <a:p>
            <a:pPr indent="-361950" lvl="0" marL="457200" rtl="0" algn="l">
              <a:spcBef>
                <a:spcPts val="0"/>
              </a:spcBef>
              <a:spcAft>
                <a:spcPts val="0"/>
              </a:spcAft>
              <a:buSzPts val="2100"/>
              <a:buChar char="•"/>
            </a:pPr>
            <a:r>
              <a:rPr lang="en" sz="2100"/>
              <a:t>Highest content preservation (BLEU score: 0.88).</a:t>
            </a:r>
            <a:endParaRPr sz="2100"/>
          </a:p>
          <a:p>
            <a:pPr indent="-361950" lvl="0" marL="457200" rtl="0" algn="l">
              <a:spcBef>
                <a:spcPts val="0"/>
              </a:spcBef>
              <a:spcAft>
                <a:spcPts val="0"/>
              </a:spcAft>
              <a:buSzPts val="2100"/>
              <a:buChar char="•"/>
            </a:pPr>
            <a:r>
              <a:rPr lang="en" sz="2100"/>
              <a:t>Disinfo-debunk score of 85%, outperforming models like GPT-2, RoBERTa, and PEGASUS.</a:t>
            </a:r>
            <a:endParaRPr sz="2100"/>
          </a:p>
          <a:p>
            <a:pPr indent="0" lvl="0" marL="457200" rtl="0" algn="l">
              <a:spcBef>
                <a:spcPts val="0"/>
              </a:spcBef>
              <a:spcAft>
                <a:spcPts val="0"/>
              </a:spcAft>
              <a:buNone/>
            </a:pPr>
            <a:r>
              <a:t/>
            </a:r>
            <a:endParaRPr sz="2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Future Work</a:t>
            </a:r>
            <a:endParaRPr/>
          </a:p>
        </p:txBody>
      </p:sp>
      <p:sp>
        <p:nvSpPr>
          <p:cNvPr id="161" name="Google Shape;161;p11"/>
          <p:cNvSpPr txBox="1"/>
          <p:nvPr>
            <p:ph idx="1" type="body"/>
          </p:nvPr>
        </p:nvSpPr>
        <p:spPr>
          <a:xfrm>
            <a:off x="457200" y="1027725"/>
            <a:ext cx="8182200" cy="4018200"/>
          </a:xfrm>
          <a:prstGeom prst="rect">
            <a:avLst/>
          </a:prstGeom>
          <a:noFill/>
          <a:ln>
            <a:noFill/>
          </a:ln>
        </p:spPr>
        <p:txBody>
          <a:bodyPr anchorCtr="0" anchor="t" bIns="45700" lIns="91425" spcFirstLastPara="1" rIns="91425" wrap="square" tIns="45700">
            <a:noAutofit/>
          </a:bodyPr>
          <a:lstStyle/>
          <a:p>
            <a:pPr indent="-355600" lvl="0" marL="457200" rtl="0" algn="l">
              <a:lnSpc>
                <a:spcPct val="100000"/>
              </a:lnSpc>
              <a:spcBef>
                <a:spcPts val="480"/>
              </a:spcBef>
              <a:spcAft>
                <a:spcPts val="0"/>
              </a:spcAft>
              <a:buSzPts val="2000"/>
              <a:buChar char="•"/>
            </a:pPr>
            <a:r>
              <a:rPr lang="en" sz="2000"/>
              <a:t>For future work, the authors propose to build a reliable module to retrieve and summarize evidence from Google News for debunking disinformation.</a:t>
            </a:r>
            <a:endParaRPr sz="2000"/>
          </a:p>
          <a:p>
            <a:pPr indent="-355600" lvl="0" marL="457200" rtl="0" algn="l">
              <a:spcBef>
                <a:spcPts val="480"/>
              </a:spcBef>
              <a:spcAft>
                <a:spcPts val="0"/>
              </a:spcAft>
              <a:buSzPts val="2000"/>
              <a:buChar char="•"/>
            </a:pPr>
            <a:r>
              <a:rPr lang="en" sz="2000"/>
              <a:t>Enhance the module for large-scale testing.</a:t>
            </a:r>
            <a:endParaRPr sz="2000"/>
          </a:p>
          <a:p>
            <a:pPr indent="-355600" lvl="0" marL="457200" rtl="0" algn="l">
              <a:spcBef>
                <a:spcPts val="480"/>
              </a:spcBef>
              <a:spcAft>
                <a:spcPts val="0"/>
              </a:spcAft>
              <a:buSzPts val="2000"/>
              <a:buChar char="•"/>
            </a:pPr>
            <a:r>
              <a:rPr lang="en" sz="2000"/>
              <a:t>Develop a dataset with high-quality data on half-truths from news articles due to insufficient data in the LIAR-PLUS dataset impacts the model's accuracy.</a:t>
            </a:r>
            <a:endParaRPr sz="2000"/>
          </a:p>
          <a:p>
            <a:pPr indent="0" lvl="0" marL="457200" rtl="0" algn="l">
              <a:lnSpc>
                <a:spcPct val="100000"/>
              </a:lnSpc>
              <a:spcBef>
                <a:spcPts val="0"/>
              </a:spcBef>
              <a:spcAft>
                <a:spcPts val="0"/>
              </a:spcAft>
              <a:buNone/>
            </a:pPr>
            <a:r>
              <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2"/>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Papers to read </a:t>
            </a:r>
            <a:endParaRPr/>
          </a:p>
        </p:txBody>
      </p:sp>
      <p:sp>
        <p:nvSpPr>
          <p:cNvPr id="167" name="Google Shape;167;p12"/>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480"/>
              </a:spcBef>
              <a:spcAft>
                <a:spcPts val="0"/>
              </a:spcAft>
              <a:buSzPts val="1800"/>
              <a:buChar char="-"/>
            </a:pPr>
            <a:r>
              <a:rPr lang="en" sz="1400" u="sng">
                <a:solidFill>
                  <a:schemeClr val="hlink"/>
                </a:solidFill>
                <a:hlinkClick r:id="rId3"/>
              </a:rPr>
              <a:t>https://www.ijcai.org/Proceedings/16/Papers/537.pdf</a:t>
            </a:r>
            <a:endParaRPr sz="1400"/>
          </a:p>
          <a:p>
            <a:pPr indent="-317500" lvl="0" marL="457200" marR="0" rtl="0" algn="l">
              <a:lnSpc>
                <a:spcPct val="100000"/>
              </a:lnSpc>
              <a:spcBef>
                <a:spcPts val="480"/>
              </a:spcBef>
              <a:spcAft>
                <a:spcPts val="0"/>
              </a:spcAft>
              <a:buSzPts val="1400"/>
              <a:buChar char="-"/>
            </a:pPr>
            <a:r>
              <a:rPr lang="en" sz="1400" u="sng">
                <a:solidFill>
                  <a:schemeClr val="hlink"/>
                </a:solidFill>
                <a:hlinkClick r:id="rId4"/>
              </a:rPr>
              <a:t>https://aclanthology.org/2023.acl-long.386/</a:t>
            </a:r>
            <a:endParaRPr sz="1400"/>
          </a:p>
          <a:p>
            <a:pPr indent="-317500" lvl="0" marL="457200" marR="0" rtl="0" algn="l">
              <a:lnSpc>
                <a:spcPct val="100000"/>
              </a:lnSpc>
              <a:spcBef>
                <a:spcPts val="480"/>
              </a:spcBef>
              <a:spcAft>
                <a:spcPts val="0"/>
              </a:spcAft>
              <a:buSzPts val="1400"/>
              <a:buChar char="-"/>
            </a:pPr>
            <a:r>
              <a:rPr lang="en" sz="1400" u="sng">
                <a:solidFill>
                  <a:schemeClr val="hlink"/>
                </a:solidFill>
                <a:hlinkClick r:id="rId5"/>
              </a:rPr>
              <a:t>https://arxiv.org/abs/2009.01047</a:t>
            </a:r>
            <a:endParaRPr sz="1400"/>
          </a:p>
          <a:p>
            <a:pPr indent="-317500" lvl="0" marL="457200" marR="0" rtl="0" algn="l">
              <a:lnSpc>
                <a:spcPct val="100000"/>
              </a:lnSpc>
              <a:spcBef>
                <a:spcPts val="480"/>
              </a:spcBef>
              <a:spcAft>
                <a:spcPts val="0"/>
              </a:spcAft>
              <a:buSzPts val="1400"/>
              <a:buChar char="-"/>
            </a:pPr>
            <a:r>
              <a:rPr lang="en" sz="1400" u="sng">
                <a:solidFill>
                  <a:schemeClr val="hlink"/>
                </a:solidFill>
                <a:hlinkClick r:id="rId6"/>
              </a:rPr>
              <a:t>https://aclanthology.org/2020.findings-emnlp.43.pdf</a:t>
            </a:r>
            <a:endParaRPr sz="1400"/>
          </a:p>
          <a:p>
            <a:pPr indent="-317500" lvl="0" marL="457200" marR="0" rtl="0" algn="l">
              <a:lnSpc>
                <a:spcPct val="100000"/>
              </a:lnSpc>
              <a:spcBef>
                <a:spcPts val="480"/>
              </a:spcBef>
              <a:spcAft>
                <a:spcPts val="0"/>
              </a:spcAft>
              <a:buSzPts val="1400"/>
              <a:buChar char="-"/>
            </a:pPr>
            <a:r>
              <a:rPr lang="en" sz="1400" u="sng">
                <a:solidFill>
                  <a:schemeClr val="hlink"/>
                </a:solidFill>
                <a:hlinkClick r:id="rId7"/>
              </a:rPr>
              <a:t>https://aclanthology.org/P17-2102/</a:t>
            </a:r>
            <a:endParaRPr sz="1400"/>
          </a:p>
          <a:p>
            <a:pPr indent="-317500" lvl="0" marL="457200" marR="0" rtl="0" algn="l">
              <a:lnSpc>
                <a:spcPct val="100000"/>
              </a:lnSpc>
              <a:spcBef>
                <a:spcPts val="480"/>
              </a:spcBef>
              <a:spcAft>
                <a:spcPts val="0"/>
              </a:spcAft>
              <a:buSzPts val="1400"/>
              <a:buChar char="-"/>
            </a:pPr>
            <a:r>
              <a:rPr lang="en" sz="1400" u="sng">
                <a:solidFill>
                  <a:schemeClr val="hlink"/>
                </a:solidFill>
                <a:hlinkClick r:id="rId8"/>
              </a:rPr>
              <a:t>https://aclanthology.org/D17-1317/</a:t>
            </a:r>
            <a:endParaRPr sz="1400"/>
          </a:p>
          <a:p>
            <a:pPr indent="-317500" lvl="0" marL="457200" marR="0" rtl="0" algn="l">
              <a:lnSpc>
                <a:spcPct val="100000"/>
              </a:lnSpc>
              <a:spcBef>
                <a:spcPts val="480"/>
              </a:spcBef>
              <a:spcAft>
                <a:spcPts val="0"/>
              </a:spcAft>
              <a:buSzPts val="1400"/>
              <a:buChar char="-"/>
            </a:pPr>
            <a:r>
              <a:rPr lang="en" sz="1400" u="sng">
                <a:solidFill>
                  <a:schemeClr val="hlink"/>
                </a:solidFill>
                <a:hlinkClick r:id="rId9"/>
              </a:rPr>
              <a:t>https://aclanthology.org/P17-2067/</a:t>
            </a:r>
            <a:endParaRPr sz="1400"/>
          </a:p>
          <a:p>
            <a:pPr indent="-317500" lvl="0" marL="457200" marR="0" rtl="0" algn="l">
              <a:lnSpc>
                <a:spcPct val="100000"/>
              </a:lnSpc>
              <a:spcBef>
                <a:spcPts val="480"/>
              </a:spcBef>
              <a:spcAft>
                <a:spcPts val="0"/>
              </a:spcAft>
              <a:buSzPts val="1400"/>
              <a:buChar char="-"/>
            </a:pPr>
            <a:r>
              <a:rPr lang="en" sz="1400" u="sng">
                <a:solidFill>
                  <a:schemeClr val="hlink"/>
                </a:solidFill>
                <a:hlinkClick r:id="rId10"/>
              </a:rPr>
              <a:t>https://www.ijcai.org/Proceedings/16/Papers/537.pdf</a:t>
            </a:r>
            <a:endParaRPr sz="1400"/>
          </a:p>
          <a:p>
            <a:pPr indent="0" lvl="0" marL="0" rtl="0" algn="l">
              <a:lnSpc>
                <a:spcPct val="100000"/>
              </a:lnSpc>
              <a:spcBef>
                <a:spcPts val="480"/>
              </a:spcBef>
              <a:spcAft>
                <a:spcPts val="0"/>
              </a:spcAft>
              <a:buSzPts val="2400"/>
              <a:buNone/>
            </a:pPr>
            <a:r>
              <a:t/>
            </a:r>
            <a:endParaRPr sz="1200">
              <a:solidFill>
                <a:srgbClr val="212529"/>
              </a:solidFill>
              <a:highlight>
                <a:srgbClr val="FFFFFF"/>
              </a:highlight>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27fe6327972_0_79"/>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References:</a:t>
            </a:r>
            <a:endParaRPr/>
          </a:p>
        </p:txBody>
      </p:sp>
      <p:sp>
        <p:nvSpPr>
          <p:cNvPr id="173" name="Google Shape;173;g27fe6327972_0_79"/>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lang="en" sz="1200">
                <a:solidFill>
                  <a:srgbClr val="0000FF"/>
                </a:solidFill>
                <a:highlight>
                  <a:srgbClr val="FFFFFF"/>
                </a:highlight>
                <a:latin typeface="Roboto"/>
                <a:ea typeface="Roboto"/>
                <a:cs typeface="Roboto"/>
                <a:sym typeface="Roboto"/>
              </a:rPr>
              <a:t>Tariq Alhindi, Savvas Petridis, and Smaranda Muresan. 2018. </a:t>
            </a:r>
            <a:r>
              <a:rPr lang="en" sz="1200">
                <a:solidFill>
                  <a:srgbClr val="0000FF"/>
                </a:solidFill>
                <a:highlight>
                  <a:srgbClr val="FFFFFF"/>
                </a:highlight>
                <a:uFill>
                  <a:noFill/>
                </a:uFill>
                <a:latin typeface="Roboto"/>
                <a:ea typeface="Roboto"/>
                <a:cs typeface="Roboto"/>
                <a:sym typeface="Roboto"/>
                <a:hlinkClick r:id="rId3">
                  <a:extLst>
                    <a:ext uri="{A12FA001-AC4F-418D-AE19-62706E023703}">
                      <ahyp:hlinkClr val="tx"/>
                    </a:ext>
                  </a:extLst>
                </a:hlinkClick>
              </a:rPr>
              <a:t>Where is Your Evidence: Improving Fact-checking by Justification Modeling</a:t>
            </a:r>
            <a:r>
              <a:rPr lang="en" sz="1200">
                <a:solidFill>
                  <a:srgbClr val="0000FF"/>
                </a:solidFill>
                <a:highlight>
                  <a:srgbClr val="FFFFFF"/>
                </a:highlight>
                <a:latin typeface="Roboto"/>
                <a:ea typeface="Roboto"/>
                <a:cs typeface="Roboto"/>
                <a:sym typeface="Roboto"/>
              </a:rPr>
              <a:t>. In </a:t>
            </a:r>
            <a:r>
              <a:rPr i="1" lang="en" sz="1200">
                <a:solidFill>
                  <a:srgbClr val="0000FF"/>
                </a:solidFill>
                <a:highlight>
                  <a:srgbClr val="FFFFFF"/>
                </a:highlight>
                <a:latin typeface="Roboto"/>
                <a:ea typeface="Roboto"/>
                <a:cs typeface="Roboto"/>
                <a:sym typeface="Roboto"/>
              </a:rPr>
              <a:t>Proceedings of the First Workshop on Fact Extraction and VERification (FEVER)</a:t>
            </a:r>
            <a:r>
              <a:rPr lang="en" sz="1200">
                <a:solidFill>
                  <a:srgbClr val="0000FF"/>
                </a:solidFill>
                <a:highlight>
                  <a:srgbClr val="FFFFFF"/>
                </a:highlight>
                <a:latin typeface="Roboto"/>
                <a:ea typeface="Roboto"/>
                <a:cs typeface="Roboto"/>
                <a:sym typeface="Roboto"/>
              </a:rPr>
              <a:t>, pages 85–90, Brussels, Belgium. Association for Computational Linguistics.</a:t>
            </a:r>
            <a:endParaRPr sz="1200">
              <a:solidFill>
                <a:srgbClr val="0000FF"/>
              </a:solidFill>
              <a:highlight>
                <a:srgbClr val="FFFFFF"/>
              </a:highlight>
              <a:latin typeface="Roboto"/>
              <a:ea typeface="Roboto"/>
              <a:cs typeface="Roboto"/>
              <a:sym typeface="Roboto"/>
            </a:endParaRPr>
          </a:p>
          <a:p>
            <a:pPr indent="0" lvl="0" marL="0" rtl="0" algn="l">
              <a:spcBef>
                <a:spcPts val="480"/>
              </a:spcBef>
              <a:spcAft>
                <a:spcPts val="0"/>
              </a:spcAft>
              <a:buNone/>
            </a:pPr>
            <a:r>
              <a:t/>
            </a:r>
            <a:endParaRPr sz="1200">
              <a:solidFill>
                <a:srgbClr val="0000FF"/>
              </a:solidFill>
              <a:highlight>
                <a:srgbClr val="FFFFFF"/>
              </a:highlight>
              <a:latin typeface="Roboto"/>
              <a:ea typeface="Roboto"/>
              <a:cs typeface="Roboto"/>
              <a:sym typeface="Roboto"/>
            </a:endParaRPr>
          </a:p>
          <a:p>
            <a:pPr indent="0" lvl="0" marL="0" rtl="0" algn="l">
              <a:spcBef>
                <a:spcPts val="480"/>
              </a:spcBef>
              <a:spcAft>
                <a:spcPts val="0"/>
              </a:spcAft>
              <a:buNone/>
            </a:pPr>
            <a:r>
              <a:t/>
            </a:r>
            <a:endParaRPr sz="1200">
              <a:solidFill>
                <a:srgbClr val="212529"/>
              </a:solidFill>
              <a:highlight>
                <a:srgbClr val="FFFFFF"/>
              </a:highlight>
              <a:latin typeface="Roboto"/>
              <a:ea typeface="Roboto"/>
              <a:cs typeface="Roboto"/>
              <a:sym typeface="Roboto"/>
            </a:endParaRPr>
          </a:p>
          <a:p>
            <a:pPr indent="0" lvl="0" marL="0" rtl="0" algn="l">
              <a:spcBef>
                <a:spcPts val="480"/>
              </a:spcBef>
              <a:spcAft>
                <a:spcPts val="0"/>
              </a:spcAft>
              <a:buNone/>
            </a:pPr>
            <a:r>
              <a:t/>
            </a:r>
            <a:endParaRPr sz="1200">
              <a:solidFill>
                <a:srgbClr val="212529"/>
              </a:solidFill>
              <a:highlight>
                <a:srgbClr val="FFFFFF"/>
              </a:highlight>
              <a:latin typeface="Roboto"/>
              <a:ea typeface="Roboto"/>
              <a:cs typeface="Roboto"/>
              <a:sym typeface="Roboto"/>
            </a:endParaRPr>
          </a:p>
          <a:p>
            <a:pPr indent="0" lvl="0" marL="0" rtl="0" algn="l">
              <a:spcBef>
                <a:spcPts val="480"/>
              </a:spcBef>
              <a:spcAft>
                <a:spcPts val="0"/>
              </a:spcAft>
              <a:buClr>
                <a:schemeClr val="dk1"/>
              </a:buClr>
              <a:buSzPts val="1100"/>
              <a:buFont typeface="Arial"/>
              <a:buNone/>
            </a:pPr>
            <a:r>
              <a:t/>
            </a:r>
            <a:endParaRPr sz="1200">
              <a:solidFill>
                <a:srgbClr val="212529"/>
              </a:solidFill>
              <a:highlight>
                <a:srgbClr val="FFFFFF"/>
              </a:highlight>
              <a:latin typeface="Roboto"/>
              <a:ea typeface="Roboto"/>
              <a:cs typeface="Roboto"/>
              <a:sym typeface="Roboto"/>
            </a:endParaRPr>
          </a:p>
          <a:p>
            <a:pPr indent="0" lvl="0" marL="0" rtl="0" algn="l">
              <a:spcBef>
                <a:spcPts val="480"/>
              </a:spcBef>
              <a:spcAft>
                <a:spcPts val="0"/>
              </a:spcAft>
              <a:buNone/>
            </a:pPr>
            <a:r>
              <a:t/>
            </a:r>
            <a:endParaRPr/>
          </a:p>
        </p:txBody>
      </p:sp>
      <p:graphicFrame>
        <p:nvGraphicFramePr>
          <p:cNvPr id="174" name="Google Shape;174;g27fe6327972_0_79"/>
          <p:cNvGraphicFramePr/>
          <p:nvPr/>
        </p:nvGraphicFramePr>
        <p:xfrm>
          <a:off x="419350" y="1896750"/>
          <a:ext cx="3000000" cy="3000000"/>
        </p:xfrm>
        <a:graphic>
          <a:graphicData uri="http://schemas.openxmlformats.org/drawingml/2006/table">
            <a:tbl>
              <a:tblPr>
                <a:solidFill>
                  <a:srgbClr val="FFFFFF"/>
                </a:solidFill>
                <a:tableStyleId>{F7C839F8-32C4-4A14-9D03-AC981CB4F4B1}</a:tableStyleId>
              </a:tblPr>
              <a:tblGrid>
                <a:gridCol w="2676525"/>
              </a:tblGrid>
              <a:tr h="171450">
                <a:tc>
                  <a:txBody>
                    <a:bodyPr/>
                    <a:lstStyle/>
                    <a:p>
                      <a:pPr indent="0" lvl="0" marL="0" rtl="0" algn="l">
                        <a:lnSpc>
                          <a:spcPct val="115000"/>
                        </a:lnSpc>
                        <a:spcBef>
                          <a:spcPts val="0"/>
                        </a:spcBef>
                        <a:spcAft>
                          <a:spcPts val="0"/>
                        </a:spcAft>
                        <a:buNone/>
                      </a:pPr>
                      <a:r>
                        <a:t/>
                      </a:r>
                      <a:endParaRPr sz="1150">
                        <a:solidFill>
                          <a:srgbClr val="0000FF"/>
                        </a:solidFill>
                        <a:highlight>
                          <a:srgbClr val="FFFFFF"/>
                        </a:highlight>
                      </a:endParaRPr>
                    </a:p>
                  </a:txBody>
                  <a:tcPr marT="91425" marB="91425" marR="619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2f2e188c3d3_0_0"/>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Week 2 </a:t>
            </a:r>
            <a:endParaRPr/>
          </a:p>
        </p:txBody>
      </p:sp>
      <p:sp>
        <p:nvSpPr>
          <p:cNvPr id="180" name="Google Shape;180;g2f2e188c3d3_0_0"/>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304800" lvl="0" marL="457200" marR="25400" rtl="0" algn="l">
              <a:lnSpc>
                <a:spcPct val="156250"/>
              </a:lnSpc>
              <a:spcBef>
                <a:spcPts val="1500"/>
              </a:spcBef>
              <a:spcAft>
                <a:spcPts val="0"/>
              </a:spcAft>
              <a:buClr>
                <a:srgbClr val="0000FF"/>
              </a:buClr>
              <a:buSzPts val="1200"/>
              <a:buFont typeface="Roboto"/>
              <a:buChar char="○"/>
            </a:pPr>
            <a:r>
              <a:rPr lang="en" sz="1200">
                <a:solidFill>
                  <a:srgbClr val="0000FF"/>
                </a:solidFill>
                <a:highlight>
                  <a:srgbClr val="FFFFFF"/>
                </a:highlight>
                <a:latin typeface="Roboto"/>
                <a:ea typeface="Roboto"/>
                <a:cs typeface="Roboto"/>
                <a:sym typeface="Roboto"/>
              </a:rPr>
              <a:t>Monotonic Reasoning</a:t>
            </a:r>
            <a:endParaRPr sz="1200">
              <a:solidFill>
                <a:srgbClr val="0000FF"/>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rgbClr val="0000FF"/>
              </a:buClr>
              <a:buSzPts val="1200"/>
              <a:buFont typeface="Roboto"/>
              <a:buChar char="○"/>
            </a:pPr>
            <a:r>
              <a:rPr lang="en" sz="1200">
                <a:solidFill>
                  <a:srgbClr val="0000FF"/>
                </a:solidFill>
                <a:highlight>
                  <a:srgbClr val="FFFFFF"/>
                </a:highlight>
                <a:latin typeface="Roboto"/>
                <a:ea typeface="Roboto"/>
                <a:cs typeface="Roboto"/>
                <a:sym typeface="Roboto"/>
              </a:rPr>
              <a:t>Non-monotonic Reasoning</a:t>
            </a:r>
            <a:endParaRPr sz="1200">
              <a:solidFill>
                <a:srgbClr val="0000FF"/>
              </a:solidFill>
              <a:highlight>
                <a:srgbClr val="FFFFFF"/>
              </a:highlight>
              <a:latin typeface="Roboto"/>
              <a:ea typeface="Roboto"/>
              <a:cs typeface="Roboto"/>
              <a:sym typeface="Roboto"/>
            </a:endParaRPr>
          </a:p>
          <a:p>
            <a:pPr indent="0" lvl="0" marL="0" marR="25400" rtl="0" algn="l">
              <a:lnSpc>
                <a:spcPct val="156250"/>
              </a:lnSpc>
              <a:spcBef>
                <a:spcPts val="1500"/>
              </a:spcBef>
              <a:spcAft>
                <a:spcPts val="0"/>
              </a:spcAft>
              <a:buNone/>
            </a:pPr>
            <a:r>
              <a:rPr lang="en" sz="1200">
                <a:solidFill>
                  <a:srgbClr val="333333"/>
                </a:solidFill>
                <a:highlight>
                  <a:srgbClr val="FFFFFF"/>
                </a:highlight>
                <a:latin typeface="Roboto"/>
                <a:ea typeface="Roboto"/>
                <a:cs typeface="Roboto"/>
                <a:sym typeface="Roboto"/>
              </a:rPr>
              <a:t>In monotonic reasoning, once the conclusion is taken, then it will remain the same even if we add some other information to existing information in our knowledge base. </a:t>
            </a:r>
            <a:endParaRPr sz="1200">
              <a:solidFill>
                <a:srgbClr val="333333"/>
              </a:solidFill>
              <a:highlight>
                <a:srgbClr val="FFFFFF"/>
              </a:highlight>
              <a:latin typeface="Roboto"/>
              <a:ea typeface="Roboto"/>
              <a:cs typeface="Roboto"/>
              <a:sym typeface="Roboto"/>
            </a:endParaRPr>
          </a:p>
          <a:p>
            <a:pPr indent="-304800" lvl="0" marL="457200" marR="25400" rtl="0" algn="l">
              <a:lnSpc>
                <a:spcPct val="156250"/>
              </a:lnSpc>
              <a:spcBef>
                <a:spcPts val="1500"/>
              </a:spcBef>
              <a:spcAft>
                <a:spcPts val="0"/>
              </a:spcAft>
              <a:buClr>
                <a:schemeClr val="dk1"/>
              </a:buClr>
              <a:buSzPts val="1200"/>
              <a:buFont typeface="Roboto"/>
              <a:buChar char="○"/>
            </a:pPr>
            <a:r>
              <a:rPr b="1" lang="en" sz="1200">
                <a:solidFill>
                  <a:schemeClr val="dk1"/>
                </a:solidFill>
                <a:highlight>
                  <a:srgbClr val="FFFFFF"/>
                </a:highlight>
                <a:latin typeface="Roboto"/>
                <a:ea typeface="Roboto"/>
                <a:cs typeface="Roboto"/>
                <a:sym typeface="Roboto"/>
              </a:rPr>
              <a:t>Earth revolves around the Sun.</a:t>
            </a:r>
            <a:endParaRPr b="1" sz="1200">
              <a:solidFill>
                <a:schemeClr val="dk1"/>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None/>
            </a:pPr>
            <a:r>
              <a:rPr lang="en" sz="1200">
                <a:solidFill>
                  <a:srgbClr val="333333"/>
                </a:solidFill>
                <a:highlight>
                  <a:srgbClr val="FFFFFF"/>
                </a:highlight>
                <a:latin typeface="Roboto"/>
                <a:ea typeface="Roboto"/>
                <a:cs typeface="Roboto"/>
                <a:sym typeface="Roboto"/>
              </a:rPr>
              <a:t>In Non-monotonic reasoning, some conclusions may be invalidated if we add some more information to our knowledge base.</a:t>
            </a:r>
            <a:endParaRPr sz="12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None/>
            </a:pPr>
            <a:r>
              <a:rPr lang="en" sz="1200">
                <a:solidFill>
                  <a:srgbClr val="333333"/>
                </a:solidFill>
                <a:highlight>
                  <a:srgbClr val="FFFFFF"/>
                </a:highlight>
                <a:latin typeface="Roboto"/>
                <a:ea typeface="Roboto"/>
                <a:cs typeface="Roboto"/>
                <a:sym typeface="Roboto"/>
              </a:rPr>
              <a:t>Logic will be said as non-monotonic if some conclusions can be invalidated by adding more knowledge into our knowledge base.</a:t>
            </a:r>
            <a:endParaRPr sz="1200">
              <a:solidFill>
                <a:srgbClr val="333333"/>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t/>
            </a:r>
            <a:endParaRPr sz="1100">
              <a:solidFill>
                <a:schemeClr val="dk1"/>
              </a:solidFill>
            </a:endParaRPr>
          </a:p>
          <a:p>
            <a:pPr indent="0" lvl="0" marL="0" marR="25400" rtl="0" algn="l">
              <a:lnSpc>
                <a:spcPct val="156250"/>
              </a:lnSpc>
              <a:spcBef>
                <a:spcPts val="1500"/>
              </a:spcBef>
              <a:spcAft>
                <a:spcPts val="0"/>
              </a:spcAft>
              <a:buNone/>
            </a:pPr>
            <a:r>
              <a:t/>
            </a:r>
            <a:endParaRPr sz="1200">
              <a:solidFill>
                <a:srgbClr val="333333"/>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2f2e188c3d3_0_9"/>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86" name="Google Shape;186;g2f2e188c3d3_0_9"/>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Problem Statement</a:t>
            </a:r>
            <a:endParaRPr/>
          </a:p>
        </p:txBody>
      </p:sp>
      <p:sp>
        <p:nvSpPr>
          <p:cNvPr id="100" name="Google Shape;100;p2"/>
          <p:cNvSpPr txBox="1"/>
          <p:nvPr>
            <p:ph idx="1" type="body"/>
          </p:nvPr>
        </p:nvSpPr>
        <p:spPr>
          <a:xfrm>
            <a:off x="482850" y="1211725"/>
            <a:ext cx="8178300" cy="3542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80"/>
              </a:spcBef>
              <a:spcAft>
                <a:spcPts val="0"/>
              </a:spcAft>
              <a:buSzPts val="2400"/>
              <a:buNone/>
            </a:pPr>
            <a:r>
              <a:rPr b="1" lang="en" sz="1900"/>
              <a:t>Task: </a:t>
            </a:r>
            <a:r>
              <a:rPr lang="en" sz="1900"/>
              <a:t>Detecting half truth and debunking the claim through controlled claim editing.</a:t>
            </a:r>
            <a:endParaRPr sz="1900"/>
          </a:p>
          <a:p>
            <a:pPr indent="0" lvl="0" marL="0" rtl="0" algn="l">
              <a:lnSpc>
                <a:spcPct val="100000"/>
              </a:lnSpc>
              <a:spcBef>
                <a:spcPts val="480"/>
              </a:spcBef>
              <a:spcAft>
                <a:spcPts val="0"/>
              </a:spcAft>
              <a:buSzPts val="2400"/>
              <a:buNone/>
            </a:pPr>
            <a:r>
              <a:t/>
            </a:r>
            <a:endParaRPr sz="1900"/>
          </a:p>
          <a:p>
            <a:pPr indent="0" lvl="0" marL="0" rtl="0" algn="l">
              <a:lnSpc>
                <a:spcPct val="100000"/>
              </a:lnSpc>
              <a:spcBef>
                <a:spcPts val="480"/>
              </a:spcBef>
              <a:spcAft>
                <a:spcPts val="0"/>
              </a:spcAft>
              <a:buSzPts val="2400"/>
              <a:buNone/>
            </a:pPr>
            <a:r>
              <a:rPr b="1" lang="en" sz="1900"/>
              <a:t>Input</a:t>
            </a:r>
            <a:r>
              <a:rPr lang="en" sz="1900"/>
              <a:t>: Claim or an assertion C and an evidence E associated with these claims.</a:t>
            </a:r>
            <a:endParaRPr sz="1900">
              <a:latin typeface="Lobster"/>
              <a:ea typeface="Lobster"/>
              <a:cs typeface="Lobster"/>
              <a:sym typeface="Lobster"/>
            </a:endParaRPr>
          </a:p>
          <a:p>
            <a:pPr indent="0" lvl="0" marL="0" rtl="0" algn="l">
              <a:lnSpc>
                <a:spcPct val="100000"/>
              </a:lnSpc>
              <a:spcBef>
                <a:spcPts val="480"/>
              </a:spcBef>
              <a:spcAft>
                <a:spcPts val="0"/>
              </a:spcAft>
              <a:buSzPts val="2400"/>
              <a:buNone/>
            </a:pPr>
            <a:r>
              <a:rPr b="1" lang="en" sz="1900"/>
              <a:t>Output</a:t>
            </a:r>
            <a:r>
              <a:rPr lang="en" sz="1900"/>
              <a:t>: Whether the claim is true or half-true or false.</a:t>
            </a:r>
            <a:endParaRPr sz="1900"/>
          </a:p>
          <a:p>
            <a:pPr indent="0" lvl="0" marL="0" rtl="0" algn="l">
              <a:spcBef>
                <a:spcPts val="480"/>
              </a:spcBef>
              <a:spcAft>
                <a:spcPts val="0"/>
              </a:spcAft>
              <a:buSzPts val="1100"/>
              <a:buNone/>
            </a:pPr>
            <a:r>
              <a:t/>
            </a:r>
            <a:endParaRPr sz="1900"/>
          </a:p>
          <a:p>
            <a:pPr indent="0" lvl="0" marL="0" rtl="0" algn="l">
              <a:spcBef>
                <a:spcPts val="480"/>
              </a:spcBef>
              <a:spcAft>
                <a:spcPts val="0"/>
              </a:spcAft>
              <a:buSzPts val="1100"/>
              <a:buNone/>
            </a:pPr>
            <a:r>
              <a:rPr lang="en" sz="1900"/>
              <a:t>Also if it’s half-true or false the author proposed editing pipeline which uses the evidence to edit the half-true or false claim and tries to generate an edited true claim C∗</a:t>
            </a:r>
            <a:endParaRPr sz="1900"/>
          </a:p>
          <a:p>
            <a:pPr indent="0" lvl="0" marL="0" rtl="0" algn="l">
              <a:spcBef>
                <a:spcPts val="480"/>
              </a:spcBef>
              <a:spcAft>
                <a:spcPts val="0"/>
              </a:spcAft>
              <a:buClr>
                <a:schemeClr val="dk1"/>
              </a:buClr>
              <a:buSzPts val="1100"/>
              <a:buFont typeface="Arial"/>
              <a:buNone/>
            </a:pPr>
            <a:r>
              <a:t/>
            </a:r>
            <a:endParaRPr sz="1900"/>
          </a:p>
          <a:p>
            <a:pPr indent="0" lvl="0" marL="0" rtl="0" algn="l">
              <a:lnSpc>
                <a:spcPct val="100000"/>
              </a:lnSpc>
              <a:spcBef>
                <a:spcPts val="480"/>
              </a:spcBef>
              <a:spcAft>
                <a:spcPts val="0"/>
              </a:spcAft>
              <a:buNone/>
            </a:pPr>
            <a:r>
              <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Motivation</a:t>
            </a:r>
            <a:endParaRPr/>
          </a:p>
        </p:txBody>
      </p:sp>
      <p:sp>
        <p:nvSpPr>
          <p:cNvPr id="106" name="Google Shape;106;p3"/>
          <p:cNvSpPr txBox="1"/>
          <p:nvPr>
            <p:ph idx="1" type="body"/>
          </p:nvPr>
        </p:nvSpPr>
        <p:spPr>
          <a:xfrm>
            <a:off x="457200" y="1477800"/>
            <a:ext cx="8229600" cy="3665700"/>
          </a:xfrm>
          <a:prstGeom prst="rect">
            <a:avLst/>
          </a:prstGeom>
          <a:noFill/>
          <a:ln>
            <a:noFill/>
          </a:ln>
        </p:spPr>
        <p:txBody>
          <a:bodyPr anchorCtr="0" anchor="t" bIns="45700" lIns="91425" spcFirstLastPara="1" rIns="91425" wrap="square" tIns="45700">
            <a:noAutofit/>
          </a:bodyPr>
          <a:lstStyle/>
          <a:p>
            <a:pPr indent="-349250" lvl="0" marL="457200" rtl="0" algn="l">
              <a:spcBef>
                <a:spcPts val="480"/>
              </a:spcBef>
              <a:spcAft>
                <a:spcPts val="0"/>
              </a:spcAft>
              <a:buSzPts val="1900"/>
              <a:buChar char="•"/>
            </a:pPr>
            <a:r>
              <a:rPr lang="en" sz="1900"/>
              <a:t>A half-truth is a statement that is partially true but intentionally omits important details that would significantly alter its meaning.</a:t>
            </a:r>
            <a:endParaRPr sz="1900"/>
          </a:p>
          <a:p>
            <a:pPr indent="-349250" lvl="0" marL="457200" rtl="0" algn="l">
              <a:spcBef>
                <a:spcPts val="480"/>
              </a:spcBef>
              <a:spcAft>
                <a:spcPts val="0"/>
              </a:spcAft>
              <a:buSzPts val="1900"/>
              <a:buChar char="•"/>
            </a:pPr>
            <a:r>
              <a:rPr lang="en" sz="1900"/>
              <a:t>There are many forms of half-truth such as deception, exaggeration, propaganda, and intentionally hidden facts, etc.</a:t>
            </a:r>
            <a:endParaRPr sz="1900"/>
          </a:p>
          <a:p>
            <a:pPr indent="-349250" lvl="0" marL="457200" rtl="0" algn="l">
              <a:lnSpc>
                <a:spcPct val="100000"/>
              </a:lnSpc>
              <a:spcBef>
                <a:spcPts val="480"/>
              </a:spcBef>
              <a:spcAft>
                <a:spcPts val="0"/>
              </a:spcAft>
              <a:buSzPts val="1900"/>
              <a:buChar char="•"/>
            </a:pPr>
            <a:r>
              <a:rPr lang="en" sz="1900"/>
              <a:t>Some individuals exploit these half truth for personal gain and mislead people. There has been methods that relied on human fact checkers but it limits in responding to this continuous stream of disinformation generating in today’s world.</a:t>
            </a:r>
            <a:endParaRPr sz="1900"/>
          </a:p>
          <a:p>
            <a:pPr indent="-349250" lvl="0" marL="457200" rtl="0" algn="l">
              <a:lnSpc>
                <a:spcPct val="100000"/>
              </a:lnSpc>
              <a:spcBef>
                <a:spcPts val="480"/>
              </a:spcBef>
              <a:spcAft>
                <a:spcPts val="0"/>
              </a:spcAft>
              <a:buSzPts val="1900"/>
              <a:buChar char="•"/>
            </a:pPr>
            <a:r>
              <a:rPr lang="en" sz="1900"/>
              <a:t>Hence we need an automated half-truth detection model.</a:t>
            </a:r>
            <a:endParaRPr sz="1900"/>
          </a:p>
          <a:p>
            <a:pPr indent="0" lvl="0" marL="457200" rtl="0" algn="l">
              <a:lnSpc>
                <a:spcPct val="100000"/>
              </a:lnSpc>
              <a:spcBef>
                <a:spcPts val="480"/>
              </a:spcBef>
              <a:spcAft>
                <a:spcPts val="0"/>
              </a:spcAft>
              <a:buNone/>
            </a:pPr>
            <a:r>
              <a:t/>
            </a:r>
            <a:endParaRPr sz="1900"/>
          </a:p>
          <a:p>
            <a:pPr indent="0" lvl="0" marL="0" rtl="0" algn="l">
              <a:lnSpc>
                <a:spcPct val="100000"/>
              </a:lnSpc>
              <a:spcBef>
                <a:spcPts val="480"/>
              </a:spcBef>
              <a:spcAft>
                <a:spcPts val="0"/>
              </a:spcAft>
              <a:buSzPts val="2400"/>
              <a:buNone/>
            </a:pPr>
            <a:r>
              <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Literature Review</a:t>
            </a:r>
            <a:endParaRPr/>
          </a:p>
        </p:txBody>
      </p:sp>
      <p:sp>
        <p:nvSpPr>
          <p:cNvPr id="112" name="Google Shape;112;p4"/>
          <p:cNvSpPr txBox="1"/>
          <p:nvPr>
            <p:ph idx="4294967295" type="body"/>
          </p:nvPr>
        </p:nvSpPr>
        <p:spPr>
          <a:xfrm>
            <a:off x="457200" y="1157675"/>
            <a:ext cx="8229600" cy="3665700"/>
          </a:xfrm>
          <a:prstGeom prst="rect">
            <a:avLst/>
          </a:prstGeom>
          <a:noFill/>
          <a:ln>
            <a:noFill/>
          </a:ln>
        </p:spPr>
        <p:txBody>
          <a:bodyPr anchorCtr="0" anchor="t" bIns="45700" lIns="91425" spcFirstLastPara="1" rIns="91425" wrap="square" tIns="45700">
            <a:noAutofit/>
          </a:bodyPr>
          <a:lstStyle/>
          <a:p>
            <a:pPr indent="-349250" lvl="0" marL="457200" rtl="0" algn="l">
              <a:spcBef>
                <a:spcPts val="480"/>
              </a:spcBef>
              <a:spcAft>
                <a:spcPts val="0"/>
              </a:spcAft>
              <a:buSzPts val="1900"/>
              <a:buChar char="•"/>
            </a:pPr>
            <a:r>
              <a:rPr lang="en" sz="1900"/>
              <a:t>The author mentions work done in the domain of half-truth detection by Alhindi et al. (2018) where he introduced the LIAR-PLUS dataset  and involved training the LSTM model to classify statements.</a:t>
            </a:r>
            <a:endParaRPr sz="1900"/>
          </a:p>
          <a:p>
            <a:pPr indent="-349250" lvl="0" marL="457200" rtl="0" algn="l">
              <a:spcBef>
                <a:spcPts val="480"/>
              </a:spcBef>
              <a:spcAft>
                <a:spcPts val="0"/>
              </a:spcAft>
              <a:buSzPts val="1900"/>
              <a:buChar char="•"/>
            </a:pPr>
            <a:r>
              <a:rPr lang="en" sz="1900"/>
              <a:t>Guo et al. (2019) used sentiment analysis to detect the emotion conveyed by a claim and then used this to infer the claim’s</a:t>
            </a:r>
            <a:endParaRPr sz="1900"/>
          </a:p>
          <a:p>
            <a:pPr indent="-349250" lvl="0" marL="457200" rtl="0" algn="l">
              <a:spcBef>
                <a:spcPts val="480"/>
              </a:spcBef>
              <a:spcAft>
                <a:spcPts val="0"/>
              </a:spcAft>
              <a:buSzPts val="1900"/>
              <a:buChar char="•"/>
            </a:pPr>
            <a:r>
              <a:rPr lang="en" sz="1900"/>
              <a:t>Apart from half-truth works have been done in detecting fake news and exaggerated and sensationalized news. Wright and Augenstein (2021) supervised learning approach that utilizes sentence-level features to detect exaggerated claims.</a:t>
            </a:r>
            <a:endParaRPr sz="1900"/>
          </a:p>
          <a:p>
            <a:pPr indent="-349250" lvl="0" marL="457200" rtl="0" algn="l">
              <a:spcBef>
                <a:spcPts val="480"/>
              </a:spcBef>
              <a:spcAft>
                <a:spcPts val="0"/>
              </a:spcAft>
              <a:buSzPts val="1900"/>
              <a:buChar char="•"/>
            </a:pPr>
            <a:r>
              <a:rPr lang="en" sz="1900"/>
              <a:t>Gardner et al., 2020 introduced contrast sets which can be used to dubunk half-truth and then Ross et al., 2021 explored that structural-level properties of a claim can be used to edit it by semantically controlling the text generation.</a:t>
            </a:r>
            <a:endParaRPr sz="1900"/>
          </a:p>
          <a:p>
            <a:pPr indent="0" lvl="0" marL="0" rtl="0" algn="l">
              <a:spcBef>
                <a:spcPts val="480"/>
              </a:spcBef>
              <a:spcAft>
                <a:spcPts val="0"/>
              </a:spcAft>
              <a:buNone/>
            </a:pPr>
            <a:r>
              <a:t/>
            </a:r>
            <a:endParaRPr sz="1900"/>
          </a:p>
          <a:p>
            <a:pPr indent="0" lvl="0" marL="0" rtl="0" algn="l">
              <a:lnSpc>
                <a:spcPct val="100000"/>
              </a:lnSpc>
              <a:spcBef>
                <a:spcPts val="480"/>
              </a:spcBef>
              <a:spcAft>
                <a:spcPts val="0"/>
              </a:spcAft>
              <a:buSzPts val="2400"/>
              <a:buNone/>
            </a:pPr>
            <a:r>
              <a:rPr lang="en" sz="1900"/>
              <a:t> </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lang="en"/>
              <a:t>Contribution</a:t>
            </a:r>
            <a:endParaRPr/>
          </a:p>
        </p:txBody>
      </p:sp>
      <p:sp>
        <p:nvSpPr>
          <p:cNvPr id="118" name="Google Shape;118;p5"/>
          <p:cNvSpPr txBox="1"/>
          <p:nvPr>
            <p:ph idx="1" type="body"/>
          </p:nvPr>
        </p:nvSpPr>
        <p:spPr>
          <a:xfrm>
            <a:off x="457200" y="1142025"/>
            <a:ext cx="8229600" cy="3852900"/>
          </a:xfrm>
          <a:prstGeom prst="rect">
            <a:avLst/>
          </a:prstGeom>
          <a:noFill/>
          <a:ln>
            <a:noFill/>
          </a:ln>
        </p:spPr>
        <p:txBody>
          <a:bodyPr anchorCtr="0" anchor="t" bIns="45700" lIns="91425" spcFirstLastPara="1" rIns="91425" wrap="square" tIns="45700">
            <a:noAutofit/>
          </a:bodyPr>
          <a:lstStyle/>
          <a:p>
            <a:pPr indent="-342900" lvl="0" marL="457200" rtl="0" algn="l">
              <a:spcBef>
                <a:spcPts val="480"/>
              </a:spcBef>
              <a:spcAft>
                <a:spcPts val="0"/>
              </a:spcAft>
              <a:buSzPts val="1800"/>
              <a:buChar char="•"/>
            </a:pPr>
            <a:r>
              <a:rPr lang="en" sz="1800"/>
              <a:t>Extend</a:t>
            </a:r>
            <a:r>
              <a:rPr lang="en" sz="1800"/>
              <a:t>ing</a:t>
            </a:r>
            <a:r>
              <a:rPr lang="en" sz="1800"/>
              <a:t> the LIAR-PLUS dataset by adding an extra column called shortened justification, using textual entailment, and achieving a benchmark accuracy of 82% for the half-truth detection model.</a:t>
            </a:r>
            <a:endParaRPr sz="1800"/>
          </a:p>
          <a:p>
            <a:pPr indent="-342900" lvl="0" marL="457200" rtl="0" algn="l">
              <a:spcBef>
                <a:spcPts val="480"/>
              </a:spcBef>
              <a:spcAft>
                <a:spcPts val="0"/>
              </a:spcAft>
              <a:buSzPts val="1800"/>
              <a:buChar char="•"/>
            </a:pPr>
            <a:r>
              <a:rPr lang="en" sz="1800"/>
              <a:t>Devising a novel claim editing technique which aided the T5 model, to outperform cutting-edge systems such as GPT2 by 82%, Roberta by 57%, PEGASUS by 42%, and Tailor by 23% with a success rate of 85% in the task of debunking claims and achieving an average content preservation score of 0.88 (on a scale of 0-1) on the edited claims.</a:t>
            </a:r>
            <a:endParaRPr sz="1800"/>
          </a:p>
          <a:p>
            <a:pPr indent="0" lvl="0" marL="457200" rtl="0" algn="l">
              <a:lnSpc>
                <a:spcPct val="100000"/>
              </a:lnSpc>
              <a:spcBef>
                <a:spcPts val="480"/>
              </a:spcBef>
              <a:spcAft>
                <a:spcPts val="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6"/>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Dataset</a:t>
            </a:r>
            <a:endParaRPr/>
          </a:p>
        </p:txBody>
      </p:sp>
      <p:sp>
        <p:nvSpPr>
          <p:cNvPr id="124" name="Google Shape;124;p6"/>
          <p:cNvSpPr txBox="1"/>
          <p:nvPr>
            <p:ph idx="1" type="body"/>
          </p:nvPr>
        </p:nvSpPr>
        <p:spPr>
          <a:xfrm>
            <a:off x="232393" y="1063383"/>
            <a:ext cx="8229600" cy="4010400"/>
          </a:xfrm>
          <a:prstGeom prst="rect">
            <a:avLst/>
          </a:prstGeom>
          <a:noFill/>
          <a:ln>
            <a:noFill/>
          </a:ln>
        </p:spPr>
        <p:txBody>
          <a:bodyPr anchorCtr="0" anchor="t" bIns="45700" lIns="91425" spcFirstLastPara="1" rIns="91425" wrap="square" tIns="45700">
            <a:noAutofit/>
          </a:bodyPr>
          <a:lstStyle/>
          <a:p>
            <a:pPr indent="-336550" lvl="0" marL="457200" rtl="0" algn="l">
              <a:lnSpc>
                <a:spcPct val="100000"/>
              </a:lnSpc>
              <a:spcBef>
                <a:spcPts val="480"/>
              </a:spcBef>
              <a:spcAft>
                <a:spcPts val="0"/>
              </a:spcAft>
              <a:buSzPts val="1700"/>
              <a:buChar char="•"/>
            </a:pPr>
            <a:r>
              <a:rPr lang="en" sz="1700"/>
              <a:t>The dataset used for half-truth detection was extended LAIR-PLUS dataset by adding adding the shortened justification column and the authors called it LIAR-PLUS-PLUS.</a:t>
            </a:r>
            <a:endParaRPr sz="1700"/>
          </a:p>
          <a:p>
            <a:pPr indent="-336550" lvl="1" marL="914400" rtl="0" algn="l">
              <a:lnSpc>
                <a:spcPct val="100000"/>
              </a:lnSpc>
              <a:spcBef>
                <a:spcPts val="480"/>
              </a:spcBef>
              <a:spcAft>
                <a:spcPts val="0"/>
              </a:spcAft>
              <a:buSzPts val="1700"/>
              <a:buChar char="–"/>
            </a:pPr>
            <a:r>
              <a:rPr lang="en" sz="1700"/>
              <a:t>12,000+ human-labeled statements classified into six categories: true, mostly-true, half-true, barely-true, false, or pants-on-fire.</a:t>
            </a:r>
            <a:endParaRPr sz="1700"/>
          </a:p>
          <a:p>
            <a:pPr indent="-336550" lvl="1" marL="914400" rtl="0" algn="l">
              <a:spcBef>
                <a:spcPts val="480"/>
              </a:spcBef>
              <a:spcAft>
                <a:spcPts val="0"/>
              </a:spcAft>
              <a:buSzPts val="1700"/>
              <a:buChar char="–"/>
            </a:pPr>
            <a:r>
              <a:rPr lang="en" sz="1700"/>
              <a:t>D</a:t>
            </a:r>
            <a:r>
              <a:rPr lang="en" sz="1700"/>
              <a:t>ata for training, validation, and test split is 10240, 1284, and 1283 instances respectively.</a:t>
            </a:r>
            <a:endParaRPr sz="1700"/>
          </a:p>
          <a:p>
            <a:pPr indent="-336550" lvl="1" marL="914400" rtl="0" algn="l">
              <a:spcBef>
                <a:spcPts val="480"/>
              </a:spcBef>
              <a:spcAft>
                <a:spcPts val="0"/>
              </a:spcAft>
              <a:buSzPts val="1700"/>
              <a:buChar char="–"/>
            </a:pPr>
            <a:r>
              <a:rPr lang="en" sz="1700"/>
              <a:t>shortened justification created from </a:t>
            </a:r>
            <a:r>
              <a:rPr lang="en" sz="1700"/>
              <a:t>textual entailment on the extracted justification column of the LIAR-PLUS dataset.</a:t>
            </a:r>
            <a:endParaRPr sz="1700"/>
          </a:p>
          <a:p>
            <a:pPr indent="0" lvl="0" marL="0" rtl="0" algn="l">
              <a:lnSpc>
                <a:spcPct val="100000"/>
              </a:lnSpc>
              <a:spcBef>
                <a:spcPts val="480"/>
              </a:spcBef>
              <a:spcAft>
                <a:spcPts val="0"/>
              </a:spcAft>
              <a:buNone/>
            </a:pPr>
            <a:r>
              <a:rPr lang="en" sz="1700"/>
              <a:t>                                                                                     </a:t>
            </a:r>
            <a:endParaRPr sz="1700"/>
          </a:p>
          <a:p>
            <a:pPr indent="0" lvl="0" marL="0" rtl="0" algn="l">
              <a:lnSpc>
                <a:spcPct val="100000"/>
              </a:lnSpc>
              <a:spcBef>
                <a:spcPts val="480"/>
              </a:spcBef>
              <a:spcAft>
                <a:spcPts val="0"/>
              </a:spcAft>
              <a:buNone/>
            </a:pPr>
            <a:r>
              <a:rPr lang="en" sz="1700"/>
              <a:t> The composition of train, test, and validation</a:t>
            </a:r>
            <a:endParaRPr sz="1700"/>
          </a:p>
          <a:p>
            <a:pPr indent="0" lvl="0" marL="0" rtl="0" algn="l">
              <a:lnSpc>
                <a:spcPct val="100000"/>
              </a:lnSpc>
              <a:spcBef>
                <a:spcPts val="480"/>
              </a:spcBef>
              <a:spcAft>
                <a:spcPts val="0"/>
              </a:spcAft>
              <a:buNone/>
            </a:pPr>
            <a:r>
              <a:rPr lang="en" sz="1700"/>
              <a:t> split of the LIAR-PLUS-PLUS dataset</a:t>
            </a:r>
            <a:endParaRPr sz="1700"/>
          </a:p>
          <a:p>
            <a:pPr indent="0" lvl="0" marL="0" rtl="0" algn="l">
              <a:lnSpc>
                <a:spcPct val="100000"/>
              </a:lnSpc>
              <a:spcBef>
                <a:spcPts val="480"/>
              </a:spcBef>
              <a:spcAft>
                <a:spcPts val="0"/>
              </a:spcAft>
              <a:buNone/>
            </a:pPr>
            <a:r>
              <a:t/>
            </a:r>
            <a:endParaRPr sz="1700"/>
          </a:p>
        </p:txBody>
      </p:sp>
      <p:pic>
        <p:nvPicPr>
          <p:cNvPr id="125" name="Google Shape;125;p6"/>
          <p:cNvPicPr preferRelativeResize="0"/>
          <p:nvPr/>
        </p:nvPicPr>
        <p:blipFill>
          <a:blip r:embed="rId3">
            <a:alphaModFix/>
          </a:blip>
          <a:stretch>
            <a:fillRect/>
          </a:stretch>
        </p:blipFill>
        <p:spPr>
          <a:xfrm>
            <a:off x="4715750" y="3673588"/>
            <a:ext cx="4610100" cy="1400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7"/>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Technique [1/2]</a:t>
            </a:r>
            <a:endParaRPr/>
          </a:p>
        </p:txBody>
      </p:sp>
      <p:sp>
        <p:nvSpPr>
          <p:cNvPr id="131" name="Google Shape;131;p7"/>
          <p:cNvSpPr txBox="1"/>
          <p:nvPr>
            <p:ph idx="1" type="body"/>
          </p:nvPr>
        </p:nvSpPr>
        <p:spPr>
          <a:xfrm>
            <a:off x="200366" y="1001969"/>
            <a:ext cx="5032200" cy="4010400"/>
          </a:xfrm>
          <a:prstGeom prst="rect">
            <a:avLst/>
          </a:prstGeom>
          <a:noFill/>
          <a:ln>
            <a:noFill/>
          </a:ln>
        </p:spPr>
        <p:txBody>
          <a:bodyPr anchorCtr="0" anchor="t" bIns="45700" lIns="91425" spcFirstLastPara="1" rIns="91425" wrap="square" tIns="45700">
            <a:noAutofit/>
          </a:bodyPr>
          <a:lstStyle/>
          <a:p>
            <a:pPr indent="-317500" lvl="0" marL="457200" rtl="0" algn="l">
              <a:lnSpc>
                <a:spcPct val="100000"/>
              </a:lnSpc>
              <a:spcBef>
                <a:spcPts val="480"/>
              </a:spcBef>
              <a:spcAft>
                <a:spcPts val="0"/>
              </a:spcAft>
              <a:buSzPts val="1400"/>
              <a:buChar char="•"/>
            </a:pPr>
            <a:r>
              <a:rPr lang="en" sz="1400"/>
              <a:t>Author used NLI model, and extracted shortened justifications by selecting sentences with the highest entailment or contradiction scores and the highest neutral scores.</a:t>
            </a:r>
            <a:endParaRPr sz="1400"/>
          </a:p>
          <a:p>
            <a:pPr indent="-317500" lvl="0" marL="457200" rtl="0" algn="l">
              <a:lnSpc>
                <a:spcPct val="100000"/>
              </a:lnSpc>
              <a:spcBef>
                <a:spcPts val="480"/>
              </a:spcBef>
              <a:spcAft>
                <a:spcPts val="0"/>
              </a:spcAft>
              <a:buSzPts val="1400"/>
              <a:buChar char="•"/>
            </a:pPr>
            <a:r>
              <a:rPr lang="en" sz="1400"/>
              <a:t>This resulted in a maximum of two sentences per justification. Trained two BERT-based models on different datasets (LIAR-PLUS J model and LIAR-PLUS-PLUS SJ model).</a:t>
            </a:r>
            <a:endParaRPr sz="1400"/>
          </a:p>
          <a:p>
            <a:pPr indent="-317500" lvl="0" marL="457200" rtl="0" algn="l">
              <a:spcBef>
                <a:spcPts val="480"/>
              </a:spcBef>
              <a:spcAft>
                <a:spcPts val="0"/>
              </a:spcAft>
              <a:buSzPts val="1400"/>
              <a:buChar char="•"/>
            </a:pPr>
            <a:r>
              <a:rPr lang="en" sz="1400"/>
              <a:t>Tested both models on the test set of the LIAR-PLUS-PLUS dataset and obtained an F1 score of 0.82 with the model trained on shortened justifications. </a:t>
            </a:r>
            <a:endParaRPr sz="1400"/>
          </a:p>
          <a:p>
            <a:pPr indent="-317500" lvl="0" marL="457200" rtl="0" algn="l">
              <a:spcBef>
                <a:spcPts val="480"/>
              </a:spcBef>
              <a:spcAft>
                <a:spcPts val="0"/>
              </a:spcAft>
              <a:buSzPts val="1400"/>
              <a:buChar char="•"/>
            </a:pPr>
            <a:r>
              <a:rPr lang="en" sz="1400"/>
              <a:t>Regression and SVM models were used as baseline models.</a:t>
            </a:r>
            <a:endParaRPr sz="1400"/>
          </a:p>
          <a:p>
            <a:pPr indent="-317500" lvl="0" marL="457200" rtl="0" algn="l">
              <a:spcBef>
                <a:spcPts val="480"/>
              </a:spcBef>
              <a:spcAft>
                <a:spcPts val="0"/>
              </a:spcAft>
              <a:buSzPts val="1400"/>
              <a:buChar char="•"/>
            </a:pPr>
            <a:r>
              <a:rPr lang="en" sz="1400"/>
              <a:t>The approach reduced model complexity and improved accuracy in detecting half-truths.</a:t>
            </a:r>
            <a:endParaRPr sz="1400"/>
          </a:p>
          <a:p>
            <a:pPr indent="0" lvl="0" marL="457200" rtl="0" algn="l">
              <a:spcBef>
                <a:spcPts val="480"/>
              </a:spcBef>
              <a:spcAft>
                <a:spcPts val="0"/>
              </a:spcAft>
              <a:buNone/>
            </a:pPr>
            <a:r>
              <a:t/>
            </a:r>
            <a:endParaRPr sz="1400"/>
          </a:p>
        </p:txBody>
      </p:sp>
      <p:sp>
        <p:nvSpPr>
          <p:cNvPr id="132" name="Google Shape;132;p7"/>
          <p:cNvSpPr txBox="1"/>
          <p:nvPr/>
        </p:nvSpPr>
        <p:spPr>
          <a:xfrm>
            <a:off x="5947478" y="3528000"/>
            <a:ext cx="2715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rgbClr val="0000FF"/>
                </a:solidFill>
              </a:rPr>
              <a:t>Performance of Half-Truth detec</a:t>
            </a:r>
            <a:r>
              <a:rPr lang="en">
                <a:solidFill>
                  <a:srgbClr val="0000FF"/>
                </a:solidFill>
              </a:rPr>
              <a:t>tion module</a:t>
            </a:r>
            <a:endParaRPr>
              <a:solidFill>
                <a:srgbClr val="0000FF"/>
              </a:solidFill>
            </a:endParaRPr>
          </a:p>
          <a:p>
            <a:pPr indent="0" lvl="0" marL="0" rtl="0" algn="l">
              <a:spcBef>
                <a:spcPts val="0"/>
              </a:spcBef>
              <a:spcAft>
                <a:spcPts val="0"/>
              </a:spcAft>
              <a:buClr>
                <a:schemeClr val="dk1"/>
              </a:buClr>
              <a:buSzPts val="1100"/>
              <a:buFont typeface="Arial"/>
              <a:buNone/>
            </a:pPr>
            <a:r>
              <a:rPr lang="en">
                <a:solidFill>
                  <a:srgbClr val="0000FF"/>
                </a:solidFill>
              </a:rPr>
              <a:t>with various model-data combinations</a:t>
            </a:r>
            <a:endParaRPr>
              <a:solidFill>
                <a:srgbClr val="0000FF"/>
              </a:solidFill>
            </a:endParaRPr>
          </a:p>
          <a:p>
            <a:pPr indent="0" lvl="0" marL="0" marR="0" rtl="0" algn="l">
              <a:lnSpc>
                <a:spcPct val="100000"/>
              </a:lnSpc>
              <a:spcBef>
                <a:spcPts val="0"/>
              </a:spcBef>
              <a:spcAft>
                <a:spcPts val="0"/>
              </a:spcAft>
              <a:buClr>
                <a:srgbClr val="000000"/>
              </a:buClr>
              <a:buSzPts val="1300"/>
              <a:buFont typeface="Arial"/>
              <a:buNone/>
            </a:pPr>
            <a:r>
              <a:t/>
            </a:r>
            <a:endParaRPr>
              <a:solidFill>
                <a:srgbClr val="0000FF"/>
              </a:solidFill>
            </a:endParaRPr>
          </a:p>
        </p:txBody>
      </p:sp>
      <p:pic>
        <p:nvPicPr>
          <p:cNvPr id="133" name="Google Shape;133;p7"/>
          <p:cNvPicPr preferRelativeResize="0"/>
          <p:nvPr/>
        </p:nvPicPr>
        <p:blipFill>
          <a:blip r:embed="rId3">
            <a:alphaModFix/>
          </a:blip>
          <a:stretch>
            <a:fillRect/>
          </a:stretch>
        </p:blipFill>
        <p:spPr>
          <a:xfrm>
            <a:off x="6044900" y="1063375"/>
            <a:ext cx="2230400" cy="227591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8"/>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Technique [2/2] </a:t>
            </a:r>
            <a:r>
              <a:rPr lang="en" sz="1500">
                <a:solidFill>
                  <a:srgbClr val="0000FF"/>
                </a:solidFill>
              </a:rPr>
              <a:t>Claim Editing Model Overview:</a:t>
            </a:r>
            <a:endParaRPr sz="1500">
              <a:solidFill>
                <a:srgbClr val="0000FF"/>
              </a:solidFill>
            </a:endParaRPr>
          </a:p>
          <a:p>
            <a:pPr indent="0" lvl="0" marL="0" rtl="0" algn="ctr">
              <a:lnSpc>
                <a:spcPct val="100000"/>
              </a:lnSpc>
              <a:spcBef>
                <a:spcPts val="0"/>
              </a:spcBef>
              <a:spcAft>
                <a:spcPts val="0"/>
              </a:spcAft>
              <a:buSzPts val="1400"/>
              <a:buNone/>
            </a:pPr>
            <a:r>
              <a:t/>
            </a:r>
            <a:endParaRPr/>
          </a:p>
        </p:txBody>
      </p:sp>
      <p:sp>
        <p:nvSpPr>
          <p:cNvPr id="139" name="Google Shape;139;p8"/>
          <p:cNvSpPr txBox="1"/>
          <p:nvPr>
            <p:ph idx="1" type="body"/>
          </p:nvPr>
        </p:nvSpPr>
        <p:spPr>
          <a:xfrm>
            <a:off x="147433" y="1202900"/>
            <a:ext cx="8328600" cy="3857400"/>
          </a:xfrm>
          <a:prstGeom prst="rect">
            <a:avLst/>
          </a:prstGeom>
          <a:noFill/>
          <a:ln>
            <a:noFill/>
          </a:ln>
        </p:spPr>
        <p:txBody>
          <a:bodyPr anchorCtr="0" anchor="t" bIns="45700" lIns="91425" spcFirstLastPara="1" rIns="91425" wrap="square" tIns="45700">
            <a:noAutofit/>
          </a:bodyPr>
          <a:lstStyle/>
          <a:p>
            <a:pPr indent="-323850" lvl="0" marL="457200" rtl="0" algn="l">
              <a:spcBef>
                <a:spcPts val="480"/>
              </a:spcBef>
              <a:spcAft>
                <a:spcPts val="0"/>
              </a:spcAft>
              <a:buSzPts val="1500"/>
              <a:buChar char="•"/>
            </a:pPr>
            <a:r>
              <a:rPr lang="en" sz="1500"/>
              <a:t>Used TAPACO paraphrase dataset, added SRL tags to 60,000 instances. Training: 50,000 instances, Validation/Test: 5,000 instances.</a:t>
            </a:r>
            <a:endParaRPr sz="1500"/>
          </a:p>
          <a:p>
            <a:pPr indent="-323850" lvl="0" marL="457200" rtl="0" algn="l">
              <a:lnSpc>
                <a:spcPct val="100000"/>
              </a:lnSpc>
              <a:spcBef>
                <a:spcPts val="480"/>
              </a:spcBef>
              <a:spcAft>
                <a:spcPts val="0"/>
              </a:spcAft>
              <a:buClr>
                <a:srgbClr val="0000FF"/>
              </a:buClr>
              <a:buSzPts val="1500"/>
              <a:buChar char="•"/>
            </a:pPr>
            <a:r>
              <a:rPr lang="en" sz="1500">
                <a:solidFill>
                  <a:srgbClr val="0000FF"/>
                </a:solidFill>
              </a:rPr>
              <a:t> </a:t>
            </a:r>
            <a:r>
              <a:rPr b="1" lang="en" sz="1500">
                <a:solidFill>
                  <a:srgbClr val="0000FF"/>
                </a:solidFill>
              </a:rPr>
              <a:t>Training Process: </a:t>
            </a:r>
            <a:r>
              <a:rPr lang="en" sz="1500">
                <a:solidFill>
                  <a:srgbClr val="0000FF"/>
                </a:solidFill>
              </a:rPr>
              <a:t>Model: T5 (text-to-text transformer by Google). </a:t>
            </a:r>
            <a:endParaRPr sz="1500">
              <a:solidFill>
                <a:srgbClr val="0000FF"/>
              </a:solidFill>
            </a:endParaRPr>
          </a:p>
          <a:p>
            <a:pPr indent="-323850" lvl="1" marL="914400" rtl="0" algn="l">
              <a:lnSpc>
                <a:spcPct val="100000"/>
              </a:lnSpc>
              <a:spcBef>
                <a:spcPts val="480"/>
              </a:spcBef>
              <a:spcAft>
                <a:spcPts val="0"/>
              </a:spcAft>
              <a:buClr>
                <a:srgbClr val="0000FF"/>
              </a:buClr>
              <a:buSzPts val="1500"/>
              <a:buChar char="–"/>
            </a:pPr>
            <a:r>
              <a:rPr lang="en" sz="1500">
                <a:solidFill>
                  <a:srgbClr val="0000FF"/>
                </a:solidFill>
              </a:rPr>
              <a:t>Input: Semantic Role Labeling(SRL)-tagged paraphrased sentence + masked tokens. </a:t>
            </a:r>
            <a:endParaRPr sz="1500">
              <a:solidFill>
                <a:srgbClr val="0000FF"/>
              </a:solidFill>
            </a:endParaRPr>
          </a:p>
          <a:p>
            <a:pPr indent="-323850" lvl="1" marL="914400" rtl="0" algn="l">
              <a:lnSpc>
                <a:spcPct val="100000"/>
              </a:lnSpc>
              <a:spcBef>
                <a:spcPts val="480"/>
              </a:spcBef>
              <a:spcAft>
                <a:spcPts val="0"/>
              </a:spcAft>
              <a:buClr>
                <a:srgbClr val="0000FF"/>
              </a:buClr>
              <a:buSzPts val="1500"/>
              <a:buChar char="–"/>
            </a:pPr>
            <a:r>
              <a:rPr lang="en" sz="1500">
                <a:solidFill>
                  <a:srgbClr val="0000FF"/>
                </a:solidFill>
              </a:rPr>
              <a:t>Output: Original sentence with filled tokens.</a:t>
            </a:r>
            <a:endParaRPr sz="1500">
              <a:solidFill>
                <a:srgbClr val="0000FF"/>
              </a:solidFill>
            </a:endParaRPr>
          </a:p>
          <a:p>
            <a:pPr indent="-323850" lvl="0" marL="457200" rtl="0" algn="l">
              <a:lnSpc>
                <a:spcPct val="100000"/>
              </a:lnSpc>
              <a:spcBef>
                <a:spcPts val="480"/>
              </a:spcBef>
              <a:spcAft>
                <a:spcPts val="0"/>
              </a:spcAft>
              <a:buClr>
                <a:srgbClr val="0000FF"/>
              </a:buClr>
              <a:buSzPts val="1500"/>
              <a:buChar char="•"/>
            </a:pPr>
            <a:r>
              <a:rPr b="1" lang="en" sz="1500">
                <a:solidFill>
                  <a:srgbClr val="0000FF"/>
                </a:solidFill>
              </a:rPr>
              <a:t>Masking Strategy:</a:t>
            </a:r>
            <a:endParaRPr b="1" sz="1500">
              <a:solidFill>
                <a:srgbClr val="0000FF"/>
              </a:solidFill>
            </a:endParaRPr>
          </a:p>
          <a:p>
            <a:pPr indent="0" lvl="0" marL="457200" rtl="0" algn="l">
              <a:lnSpc>
                <a:spcPct val="100000"/>
              </a:lnSpc>
              <a:spcBef>
                <a:spcPts val="480"/>
              </a:spcBef>
              <a:spcAft>
                <a:spcPts val="0"/>
              </a:spcAft>
              <a:buNone/>
            </a:pPr>
            <a:r>
              <a:rPr lang="en" sz="1500">
                <a:solidFill>
                  <a:srgbClr val="0000FF"/>
                </a:solidFill>
              </a:rPr>
              <a:t>Tools: Textual entailment, Cosine similarity. Mask segments that contradict evidence or have lower similarity. Used NLI model to calculate contradiction scores.</a:t>
            </a:r>
            <a:endParaRPr sz="1500">
              <a:solidFill>
                <a:srgbClr val="0000FF"/>
              </a:solidFill>
            </a:endParaRPr>
          </a:p>
          <a:p>
            <a:pPr indent="-323850" lvl="0" marL="457200" rtl="0" algn="l">
              <a:lnSpc>
                <a:spcPct val="100000"/>
              </a:lnSpc>
              <a:spcBef>
                <a:spcPts val="480"/>
              </a:spcBef>
              <a:spcAft>
                <a:spcPts val="0"/>
              </a:spcAft>
              <a:buClr>
                <a:srgbClr val="0000FF"/>
              </a:buClr>
              <a:buSzPts val="1500"/>
              <a:buChar char="•"/>
            </a:pPr>
            <a:r>
              <a:rPr b="1" lang="en" sz="1500">
                <a:solidFill>
                  <a:srgbClr val="0000FF"/>
                </a:solidFill>
              </a:rPr>
              <a:t>Claim Editing Workflow:</a:t>
            </a:r>
            <a:endParaRPr b="1" sz="1500">
              <a:solidFill>
                <a:srgbClr val="0000FF"/>
              </a:solidFill>
            </a:endParaRPr>
          </a:p>
          <a:p>
            <a:pPr indent="-323850" lvl="1" marL="914400" rtl="0" algn="l">
              <a:lnSpc>
                <a:spcPct val="100000"/>
              </a:lnSpc>
              <a:spcBef>
                <a:spcPts val="480"/>
              </a:spcBef>
              <a:spcAft>
                <a:spcPts val="0"/>
              </a:spcAft>
              <a:buClr>
                <a:srgbClr val="0000FF"/>
              </a:buClr>
              <a:buSzPts val="1500"/>
              <a:buChar char="–"/>
            </a:pPr>
            <a:r>
              <a:rPr lang="en" sz="1500">
                <a:solidFill>
                  <a:srgbClr val="0000FF"/>
                </a:solidFill>
              </a:rPr>
              <a:t>Input</a:t>
            </a:r>
            <a:r>
              <a:rPr b="1" lang="en" sz="1500">
                <a:solidFill>
                  <a:srgbClr val="0000FF"/>
                </a:solidFill>
              </a:rPr>
              <a:t>:</a:t>
            </a:r>
            <a:r>
              <a:rPr lang="en" sz="1500">
                <a:solidFill>
                  <a:srgbClr val="0000FF"/>
                </a:solidFill>
              </a:rPr>
              <a:t> SRL-tagged counter (header) + masked claim.</a:t>
            </a:r>
            <a:endParaRPr sz="1500">
              <a:solidFill>
                <a:srgbClr val="0000FF"/>
              </a:solidFill>
            </a:endParaRPr>
          </a:p>
          <a:p>
            <a:pPr indent="-323850" lvl="1" marL="914400" rtl="0" algn="l">
              <a:lnSpc>
                <a:spcPct val="100000"/>
              </a:lnSpc>
              <a:spcBef>
                <a:spcPts val="480"/>
              </a:spcBef>
              <a:spcAft>
                <a:spcPts val="0"/>
              </a:spcAft>
              <a:buClr>
                <a:srgbClr val="0000FF"/>
              </a:buClr>
              <a:buSzPts val="1500"/>
              <a:buChar char="–"/>
            </a:pPr>
            <a:r>
              <a:rPr lang="en" sz="1500">
                <a:solidFill>
                  <a:srgbClr val="0000FF"/>
                </a:solidFill>
              </a:rPr>
              <a:t>Text Generation: Constrained Beam Search for controlled output.</a:t>
            </a:r>
            <a:endParaRPr sz="1500">
              <a:solidFill>
                <a:srgbClr val="0000FF"/>
              </a:solidFill>
            </a:endParaRPr>
          </a:p>
          <a:p>
            <a:pPr indent="-323850" lvl="1" marL="914400" rtl="0" algn="l">
              <a:lnSpc>
                <a:spcPct val="100000"/>
              </a:lnSpc>
              <a:spcBef>
                <a:spcPts val="480"/>
              </a:spcBef>
              <a:spcAft>
                <a:spcPts val="0"/>
              </a:spcAft>
              <a:buClr>
                <a:srgbClr val="0000FF"/>
              </a:buClr>
              <a:buSzPts val="1500"/>
              <a:buChar char="–"/>
            </a:pPr>
            <a:r>
              <a:rPr lang="en" sz="1500">
                <a:solidFill>
                  <a:srgbClr val="0000FF"/>
                </a:solidFill>
              </a:rPr>
              <a:t>Output</a:t>
            </a:r>
            <a:r>
              <a:rPr b="1" lang="en" sz="1500">
                <a:solidFill>
                  <a:srgbClr val="0000FF"/>
                </a:solidFill>
              </a:rPr>
              <a:t>:</a:t>
            </a:r>
            <a:r>
              <a:rPr lang="en" sz="1500">
                <a:solidFill>
                  <a:srgbClr val="0000FF"/>
                </a:solidFill>
              </a:rPr>
              <a:t> Up to five edited claims generated by T5.</a:t>
            </a:r>
            <a:endParaRPr sz="1500">
              <a:solidFill>
                <a:srgbClr val="0000FF"/>
              </a:solidFill>
            </a:endParaRPr>
          </a:p>
          <a:p>
            <a:pPr indent="0" lvl="0" marL="457200" rtl="0" algn="l">
              <a:lnSpc>
                <a:spcPct val="100000"/>
              </a:lnSpc>
              <a:spcBef>
                <a:spcPts val="0"/>
              </a:spcBef>
              <a:spcAft>
                <a:spcPts val="0"/>
              </a:spcAft>
              <a:buNone/>
            </a:pPr>
            <a:r>
              <a:t/>
            </a:r>
            <a:endParaRPr sz="1500"/>
          </a:p>
        </p:txBody>
      </p:sp>
      <p:sp>
        <p:nvSpPr>
          <p:cNvPr id="140" name="Google Shape;140;p8"/>
          <p:cNvSpPr txBox="1"/>
          <p:nvPr/>
        </p:nvSpPr>
        <p:spPr>
          <a:xfrm rot="1860402">
            <a:off x="7959372" y="1317677"/>
            <a:ext cx="1098346" cy="400072"/>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9"/>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lang="en"/>
              <a:t>Results</a:t>
            </a:r>
            <a:endParaRPr/>
          </a:p>
        </p:txBody>
      </p:sp>
      <p:sp>
        <p:nvSpPr>
          <p:cNvPr id="146" name="Google Shape;146;p9"/>
          <p:cNvSpPr txBox="1"/>
          <p:nvPr/>
        </p:nvSpPr>
        <p:spPr>
          <a:xfrm>
            <a:off x="457200" y="1063375"/>
            <a:ext cx="58293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000">
                <a:solidFill>
                  <a:srgbClr val="0000FF"/>
                </a:solidFill>
              </a:rPr>
              <a:t>The content preservation score is the BLEU score between the edited claim and the original claim.</a:t>
            </a:r>
            <a:endParaRPr sz="1000">
              <a:solidFill>
                <a:srgbClr val="0000FF"/>
              </a:solidFill>
            </a:endParaRPr>
          </a:p>
          <a:p>
            <a:pPr indent="0" lvl="0" marL="0" rtl="0" algn="l">
              <a:spcBef>
                <a:spcPts val="0"/>
              </a:spcBef>
              <a:spcAft>
                <a:spcPts val="0"/>
              </a:spcAft>
              <a:buClr>
                <a:schemeClr val="dk1"/>
              </a:buClr>
              <a:buSzPts val="1100"/>
              <a:buFont typeface="Arial"/>
              <a:buNone/>
            </a:pPr>
            <a:r>
              <a:rPr b="1" lang="en" sz="1100">
                <a:solidFill>
                  <a:srgbClr val="0000FF"/>
                </a:solidFill>
              </a:rPr>
              <a:t>BLEU Score:</a:t>
            </a:r>
            <a:r>
              <a:rPr lang="en" sz="1100">
                <a:solidFill>
                  <a:srgbClr val="0000FF"/>
                </a:solidFill>
              </a:rPr>
              <a:t> 0.88 (Scale 0-1)</a:t>
            </a:r>
            <a:endParaRPr sz="1100">
              <a:solidFill>
                <a:srgbClr val="0000FF"/>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sz="1000">
                <a:solidFill>
                  <a:srgbClr val="0000FF"/>
                </a:solidFill>
              </a:rPr>
              <a:t>The disinfo-debunk metric measures the percentage of claims that have been converted to true after editing them. Authors have used the BERT(SJ) model to detect the label of the edited claim and compute</a:t>
            </a:r>
            <a:endParaRPr sz="1000">
              <a:solidFill>
                <a:srgbClr val="0000FF"/>
              </a:solidFill>
            </a:endParaRPr>
          </a:p>
          <a:p>
            <a:pPr indent="0" lvl="0" marL="0" rtl="0" algn="l">
              <a:spcBef>
                <a:spcPts val="0"/>
              </a:spcBef>
              <a:spcAft>
                <a:spcPts val="0"/>
              </a:spcAft>
              <a:buClr>
                <a:schemeClr val="dk1"/>
              </a:buClr>
              <a:buSzPts val="1100"/>
              <a:buFont typeface="Arial"/>
              <a:buNone/>
            </a:pPr>
            <a:r>
              <a:rPr lang="en" sz="1000">
                <a:solidFill>
                  <a:srgbClr val="0000FF"/>
                </a:solidFill>
              </a:rPr>
              <a:t>the disinfo-debunk metric. </a:t>
            </a:r>
            <a:r>
              <a:rPr b="1" lang="en" sz="1100">
                <a:solidFill>
                  <a:srgbClr val="0000FF"/>
                </a:solidFill>
              </a:rPr>
              <a:t>Score:</a:t>
            </a:r>
            <a:r>
              <a:rPr lang="en" sz="1100">
                <a:solidFill>
                  <a:srgbClr val="0000FF"/>
                </a:solidFill>
              </a:rPr>
              <a:t> 85%</a:t>
            </a:r>
            <a:endParaRPr sz="1100">
              <a:solidFill>
                <a:srgbClr val="0000FF"/>
              </a:solidFill>
            </a:endParaRPr>
          </a:p>
          <a:p>
            <a:pPr indent="0" lvl="0" marL="0" rtl="0" algn="l">
              <a:spcBef>
                <a:spcPts val="0"/>
              </a:spcBef>
              <a:spcAft>
                <a:spcPts val="0"/>
              </a:spcAft>
              <a:buClr>
                <a:schemeClr val="dk1"/>
              </a:buClr>
              <a:buSzPts val="1100"/>
              <a:buFont typeface="Arial"/>
              <a:buNone/>
            </a:pPr>
            <a:r>
              <a:rPr b="1" lang="en" sz="1100">
                <a:solidFill>
                  <a:srgbClr val="0000FF"/>
                </a:solidFill>
              </a:rPr>
              <a:t>Meaning:</a:t>
            </a:r>
            <a:r>
              <a:rPr lang="en" sz="1100">
                <a:solidFill>
                  <a:srgbClr val="0000FF"/>
                </a:solidFill>
              </a:rPr>
              <a:t> Effectiveness in correcting false and half-true claims.</a:t>
            </a:r>
            <a:endParaRPr sz="1100">
              <a:solidFill>
                <a:srgbClr val="0000FF"/>
              </a:solidFill>
            </a:endParaRPr>
          </a:p>
          <a:p>
            <a:pPr indent="0" lvl="0" marL="0" rtl="0" algn="l">
              <a:spcBef>
                <a:spcPts val="0"/>
              </a:spcBef>
              <a:spcAft>
                <a:spcPts val="0"/>
              </a:spcAft>
              <a:buClr>
                <a:schemeClr val="dk1"/>
              </a:buClr>
              <a:buSzPts val="1100"/>
              <a:buFont typeface="Arial"/>
              <a:buNone/>
            </a:pPr>
            <a:r>
              <a:t/>
            </a:r>
            <a:endParaRPr sz="1000">
              <a:solidFill>
                <a:srgbClr val="0000FF"/>
              </a:solidFill>
            </a:endParaRPr>
          </a:p>
          <a:p>
            <a:pPr indent="0" lvl="0" marL="0" marR="0" rtl="0" algn="l">
              <a:lnSpc>
                <a:spcPct val="100000"/>
              </a:lnSpc>
              <a:spcBef>
                <a:spcPts val="0"/>
              </a:spcBef>
              <a:spcAft>
                <a:spcPts val="0"/>
              </a:spcAft>
              <a:buClr>
                <a:srgbClr val="000000"/>
              </a:buClr>
              <a:buSzPts val="1000"/>
              <a:buFont typeface="Arial"/>
              <a:buNone/>
            </a:pPr>
            <a:r>
              <a:t/>
            </a:r>
            <a:endParaRPr sz="1000">
              <a:solidFill>
                <a:srgbClr val="0000FF"/>
              </a:solidFill>
            </a:endParaRPr>
          </a:p>
        </p:txBody>
      </p:sp>
      <p:sp>
        <p:nvSpPr>
          <p:cNvPr id="147" name="Google Shape;147;p9"/>
          <p:cNvSpPr txBox="1"/>
          <p:nvPr/>
        </p:nvSpPr>
        <p:spPr>
          <a:xfrm>
            <a:off x="457200" y="3882975"/>
            <a:ext cx="49467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000">
                <a:solidFill>
                  <a:srgbClr val="0000FF"/>
                </a:solidFill>
              </a:rPr>
              <a:t>Confusion matrix and per-label precision and recall of the best-performing model, BERT-based sequence classifier, trained using the LIAR-PLUS-PLUS dataset</a:t>
            </a:r>
            <a:endParaRPr sz="1000">
              <a:solidFill>
                <a:srgbClr val="0000FF"/>
              </a:solidFill>
            </a:endParaRPr>
          </a:p>
          <a:p>
            <a:pPr indent="0" lvl="0" marL="0" rtl="0" algn="l">
              <a:spcBef>
                <a:spcPts val="0"/>
              </a:spcBef>
              <a:spcAft>
                <a:spcPts val="0"/>
              </a:spcAft>
              <a:buClr>
                <a:schemeClr val="dk1"/>
              </a:buClr>
              <a:buSzPts val="1100"/>
              <a:buFont typeface="Arial"/>
              <a:buNone/>
            </a:pPr>
            <a:r>
              <a:rPr lang="en" sz="1000">
                <a:solidFill>
                  <a:srgbClr val="0000FF"/>
                </a:solidFill>
              </a:rPr>
              <a:t>The macro average precision, recall, and F1 scores are 0.811, 0.831, and 0.82</a:t>
            </a:r>
            <a:endParaRPr sz="1000">
              <a:solidFill>
                <a:srgbClr val="0000FF"/>
              </a:solidFill>
            </a:endParaRPr>
          </a:p>
          <a:p>
            <a:pPr indent="0" lvl="0" marL="0" marR="0" rtl="0" algn="l">
              <a:lnSpc>
                <a:spcPct val="100000"/>
              </a:lnSpc>
              <a:spcBef>
                <a:spcPts val="0"/>
              </a:spcBef>
              <a:spcAft>
                <a:spcPts val="0"/>
              </a:spcAft>
              <a:buClr>
                <a:srgbClr val="000000"/>
              </a:buClr>
              <a:buSzPts val="1000"/>
              <a:buFont typeface="Arial"/>
              <a:buNone/>
            </a:pPr>
            <a:r>
              <a:t/>
            </a:r>
            <a:endParaRPr sz="1000">
              <a:solidFill>
                <a:srgbClr val="0000FF"/>
              </a:solidFill>
            </a:endParaRPr>
          </a:p>
        </p:txBody>
      </p:sp>
      <p:pic>
        <p:nvPicPr>
          <p:cNvPr id="148" name="Google Shape;148;p9"/>
          <p:cNvPicPr preferRelativeResize="0"/>
          <p:nvPr/>
        </p:nvPicPr>
        <p:blipFill>
          <a:blip r:embed="rId3">
            <a:alphaModFix/>
          </a:blip>
          <a:stretch>
            <a:fillRect/>
          </a:stretch>
        </p:blipFill>
        <p:spPr>
          <a:xfrm>
            <a:off x="291650" y="2571738"/>
            <a:ext cx="5829300" cy="1400175"/>
          </a:xfrm>
          <a:prstGeom prst="rect">
            <a:avLst/>
          </a:prstGeom>
          <a:noFill/>
          <a:ln>
            <a:noFill/>
          </a:ln>
        </p:spPr>
      </p:pic>
      <p:pic>
        <p:nvPicPr>
          <p:cNvPr id="149" name="Google Shape;149;p9"/>
          <p:cNvPicPr preferRelativeResize="0"/>
          <p:nvPr/>
        </p:nvPicPr>
        <p:blipFill>
          <a:blip r:embed="rId4">
            <a:alphaModFix/>
          </a:blip>
          <a:stretch>
            <a:fillRect/>
          </a:stretch>
        </p:blipFill>
        <p:spPr>
          <a:xfrm>
            <a:off x="6291622" y="931525"/>
            <a:ext cx="2852375" cy="2324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