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Classification Report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Model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Macro F1-Score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Macro Recall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Macro Precision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0.79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0.68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0.78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Gradient Boosting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0"/>
                      </a:pPr>
                      <a:r>
                        <a:t>0.70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