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BuwGc9CDf7Wjfmz8M/J+jdIIc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16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 txBox="1"/>
          <p:nvPr>
            <p:ph type="ctrTitle"/>
          </p:nvPr>
        </p:nvSpPr>
        <p:spPr>
          <a:xfrm>
            <a:off x="1837575" y="1251525"/>
            <a:ext cx="5445900" cy="26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29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1"/>
          <p:cNvSpPr/>
          <p:nvPr/>
        </p:nvSpPr>
        <p:spPr>
          <a:xfrm>
            <a:off x="0" y="63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1"/>
          <p:cNvSpPr/>
          <p:nvPr/>
        </p:nvSpPr>
        <p:spPr>
          <a:xfrm>
            <a:off x="1264800" y="0"/>
            <a:ext cx="7879200" cy="5143500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1"/>
          <p:cNvSpPr/>
          <p:nvPr/>
        </p:nvSpPr>
        <p:spPr>
          <a:xfrm>
            <a:off x="2577075" y="188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1"/>
          <p:cNvSpPr/>
          <p:nvPr/>
        </p:nvSpPr>
        <p:spPr>
          <a:xfrm>
            <a:off x="2577075" y="125"/>
            <a:ext cx="5143500" cy="5143500"/>
          </a:xfrm>
          <a:prstGeom prst="flowChartDelay">
            <a:avLst/>
          </a:prstGeom>
          <a:solidFill>
            <a:srgbClr val="FFFFFF">
              <a:alpha val="180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1"/>
          <p:cNvSpPr/>
          <p:nvPr/>
        </p:nvSpPr>
        <p:spPr>
          <a:xfrm>
            <a:off x="1264808" y="188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/>
          <p:nvPr/>
        </p:nvSpPr>
        <p:spPr>
          <a:xfrm>
            <a:off x="1264808" y="125"/>
            <a:ext cx="5143500" cy="5143500"/>
          </a:xfrm>
          <a:prstGeom prst="flowChartDelay">
            <a:avLst/>
          </a:pr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1"/>
          <p:cNvSpPr/>
          <p:nvPr/>
        </p:nvSpPr>
        <p:spPr>
          <a:xfrm>
            <a:off x="0" y="0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8">
  <p:cSld name="AUTOLAYOUT_24">
    <p:bg>
      <p:bgPr>
        <a:solidFill>
          <a:srgbClr val="37474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13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13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3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25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4"/>
          <p:cNvSpPr/>
          <p:nvPr/>
        </p:nvSpPr>
        <p:spPr>
          <a:xfrm>
            <a:off x="1860600" y="0"/>
            <a:ext cx="72834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14"/>
          <p:cNvCxnSpPr/>
          <p:nvPr/>
        </p:nvCxnSpPr>
        <p:spPr>
          <a:xfrm>
            <a:off x="2586875" y="1615600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14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0">
  <p:cSld name="AUTOLAYOUT_27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5"/>
          <p:cNvSpPr/>
          <p:nvPr/>
        </p:nvSpPr>
        <p:spPr>
          <a:xfrm>
            <a:off x="552075" y="619500"/>
            <a:ext cx="2910900" cy="3904500"/>
          </a:xfrm>
          <a:prstGeom prst="rect">
            <a:avLst/>
          </a:prstGeom>
          <a:noFill/>
          <a:ln cap="flat" cmpd="sng" w="152400">
            <a:solidFill>
              <a:srgbClr val="37474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5"/>
          <p:cNvSpPr txBox="1"/>
          <p:nvPr>
            <p:ph type="title"/>
          </p:nvPr>
        </p:nvSpPr>
        <p:spPr>
          <a:xfrm>
            <a:off x="896275" y="971750"/>
            <a:ext cx="43533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5319800" y="971750"/>
            <a:ext cx="3312300" cy="2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8">
    <p:bg>
      <p:bgPr>
        <a:solidFill>
          <a:srgbClr val="FFFFF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6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6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6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6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19">
    <p:bg>
      <p:bgPr>
        <a:solidFill>
          <a:srgbClr val="37474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7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7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7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17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17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17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2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8"/>
          <p:cNvSpPr txBox="1"/>
          <p:nvPr>
            <p:ph type="title"/>
          </p:nvPr>
        </p:nvSpPr>
        <p:spPr>
          <a:xfrm>
            <a:off x="311700" y="205950"/>
            <a:ext cx="3889500" cy="18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311700" y="2234525"/>
            <a:ext cx="3889500" cy="23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9">
  <p:cSld name="AUTOLAYOUT_2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19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62" name="Google Shape;62;p19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" name="Google Shape;63;p19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19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5" name="Google Shape;6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311700" y="1152475"/>
            <a:ext cx="43020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2" type="body"/>
          </p:nvPr>
        </p:nvSpPr>
        <p:spPr>
          <a:xfrm>
            <a:off x="4719123" y="1152475"/>
            <a:ext cx="43020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5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20"/>
          <p:cNvCxnSpPr/>
          <p:nvPr/>
        </p:nvCxnSpPr>
        <p:spPr>
          <a:xfrm rot="10800000">
            <a:off x="2152475" y="2633250"/>
            <a:ext cx="481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20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xhere.com/en/photo/488192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">
            <a:hlinkClick r:id="rId3"/>
          </p:cNvPr>
          <p:cNvPicPr preferRelativeResize="0"/>
          <p:nvPr/>
        </p:nvPicPr>
        <p:blipFill rotWithShape="1">
          <a:blip r:embed="rId4">
            <a:alphaModFix amt="50000"/>
          </a:blip>
          <a:srcRect b="7541" l="0" r="0" t="7531"/>
          <a:stretch/>
        </p:blipFill>
        <p:spPr>
          <a:xfrm>
            <a:off x="0" y="0"/>
            <a:ext cx="9144003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"/>
          <p:cNvSpPr txBox="1"/>
          <p:nvPr>
            <p:ph type="ctrTitle"/>
          </p:nvPr>
        </p:nvSpPr>
        <p:spPr>
          <a:xfrm>
            <a:off x="1837575" y="1251525"/>
            <a:ext cx="5445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EXPLORE  YOUR CITY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THANK  YOU 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999999"/>
                </a:solidFill>
                <a:highlight>
                  <a:srgbClr val="000000"/>
                </a:highlight>
              </a:rPr>
              <a:t>Bhavesh </a:t>
            </a:r>
            <a:endParaRPr sz="2700">
              <a:solidFill>
                <a:srgbClr val="999999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999999"/>
                </a:solidFill>
                <a:highlight>
                  <a:srgbClr val="000000"/>
                </a:highlight>
              </a:rPr>
              <a:t>Karnewar</a:t>
            </a:r>
            <a:endParaRPr sz="2700">
              <a:solidFill>
                <a:srgbClr val="999999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138" name="Google Shape;138;p2"/>
          <p:cNvSpPr txBox="1"/>
          <p:nvPr>
            <p:ph idx="1" type="body"/>
          </p:nvPr>
        </p:nvSpPr>
        <p:spPr>
          <a:xfrm>
            <a:off x="4789725" y="841500"/>
            <a:ext cx="4251000" cy="3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1. Know the importance of Exploring a new City.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2. Find new people and make a good social network.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3. Learn to adapt the change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4. Get Real life education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5. Understand the real concept of Exploring.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44" name="Google Shape;144;p3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1. Introduction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2. Importance of Exploring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3. Project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4. Comparison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5. Conclusion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>
            <p:ph type="title"/>
          </p:nvPr>
        </p:nvSpPr>
        <p:spPr>
          <a:xfrm>
            <a:off x="766050" y="971750"/>
            <a:ext cx="40350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900"/>
              <a:t>INTRODUCTION</a:t>
            </a:r>
            <a:endParaRPr sz="3900"/>
          </a:p>
        </p:txBody>
      </p:sp>
      <p:sp>
        <p:nvSpPr>
          <p:cNvPr id="150" name="Google Shape;150;p4"/>
          <p:cNvSpPr txBox="1"/>
          <p:nvPr>
            <p:ph idx="1" type="body"/>
          </p:nvPr>
        </p:nvSpPr>
        <p:spPr>
          <a:xfrm>
            <a:off x="4892850" y="971750"/>
            <a:ext cx="4125000" cy="4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700"/>
              <a:t>Exploring a new city refers to travel to a new place to learn about it and become familiar with it.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1700"/>
              <a:t>Nowadays, as we all think twice before stepping out from home due to covid-19 pandemic, it is good to know about new cities before moving in.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IMPORTANCE  OF  EXPLORING</a:t>
            </a:r>
            <a:endParaRPr/>
          </a:p>
        </p:txBody>
      </p:sp>
      <p:sp>
        <p:nvSpPr>
          <p:cNvPr id="156" name="Google Shape;156;p5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Exploration leads to knowledge and wisdom. It makes you confident and also takes you at a stage where you know the place a bit closely than others as you explore.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 sz="1800"/>
              <a:t>You get real life education by meeting new people and learn about their language, culture &amp; behaviour.</a:t>
            </a:r>
            <a:endParaRPr sz="1800"/>
          </a:p>
        </p:txBody>
      </p:sp>
      <p:cxnSp>
        <p:nvCxnSpPr>
          <p:cNvPr id="157" name="Google Shape;157;p5"/>
          <p:cNvCxnSpPr/>
          <p:nvPr/>
        </p:nvCxnSpPr>
        <p:spPr>
          <a:xfrm flipH="1" rot="10800000">
            <a:off x="308775" y="646625"/>
            <a:ext cx="3078000" cy="129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ABOUT  PROJECT</a:t>
            </a:r>
            <a:endParaRPr/>
          </a:p>
        </p:txBody>
      </p:sp>
      <p:sp>
        <p:nvSpPr>
          <p:cNvPr id="163" name="Google Shape;163;p6"/>
          <p:cNvSpPr txBox="1"/>
          <p:nvPr>
            <p:ph idx="1" type="body"/>
          </p:nvPr>
        </p:nvSpPr>
        <p:spPr>
          <a:xfrm>
            <a:off x="4891175" y="813575"/>
            <a:ext cx="39426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This is a simple project made by using web development skills. The aim of this project is to display information about Yavatmal City it includes various domains like food, travel, education, etc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 sz="1500"/>
              <a:t>The project has been prepared keeping in mind that when a new student from a different city moves to Yavatmal. He/she should have all idea about whole Yavatmal city.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7"/>
          <p:cNvPicPr preferRelativeResize="0"/>
          <p:nvPr/>
        </p:nvPicPr>
        <p:blipFill rotWithShape="1">
          <a:blip r:embed="rId3">
            <a:alphaModFix/>
          </a:blip>
          <a:srcRect b="0" l="25000" r="25000" t="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7"/>
          <p:cNvSpPr txBox="1"/>
          <p:nvPr>
            <p:ph type="title"/>
          </p:nvPr>
        </p:nvSpPr>
        <p:spPr>
          <a:xfrm>
            <a:off x="311700" y="205950"/>
            <a:ext cx="3889500" cy="18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TECH  USED  IN  PROJECT</a:t>
            </a:r>
            <a:endParaRPr/>
          </a:p>
        </p:txBody>
      </p:sp>
      <p:sp>
        <p:nvSpPr>
          <p:cNvPr id="170" name="Google Shape;170;p7"/>
          <p:cNvSpPr txBox="1"/>
          <p:nvPr>
            <p:ph idx="1" type="body"/>
          </p:nvPr>
        </p:nvSpPr>
        <p:spPr>
          <a:xfrm>
            <a:off x="311700" y="2234525"/>
            <a:ext cx="3889500" cy="23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455"/>
              <a:buNone/>
            </a:pPr>
            <a:r>
              <a:rPr lang="en" sz="2934"/>
              <a:t>HTML (Hyper Text Markup Language):</a:t>
            </a:r>
            <a:endParaRPr sz="2934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455"/>
              <a:buNone/>
            </a:pPr>
            <a:r>
              <a:rPr lang="en" sz="2934"/>
              <a:t>Defines the structure of the content.</a:t>
            </a:r>
            <a:endParaRPr sz="2934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455"/>
              <a:buNone/>
            </a:pPr>
            <a:r>
              <a:t/>
            </a:r>
            <a:endParaRPr sz="2934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455"/>
              <a:buNone/>
            </a:pPr>
            <a:r>
              <a:rPr lang="en" sz="2934"/>
              <a:t>CSS (Cascading Style Sheet):</a:t>
            </a:r>
            <a:endParaRPr sz="2934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455"/>
              <a:buNone/>
            </a:pPr>
            <a:r>
              <a:rPr lang="en" sz="2934"/>
              <a:t>Defines the look and feel of the content.</a:t>
            </a:r>
            <a:endParaRPr sz="2934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ct val="21052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COMPARISON </a:t>
            </a:r>
            <a:endParaRPr/>
          </a:p>
        </p:txBody>
      </p:sp>
      <p:sp>
        <p:nvSpPr>
          <p:cNvPr id="176" name="Google Shape;176;p8"/>
          <p:cNvSpPr txBox="1"/>
          <p:nvPr>
            <p:ph idx="1" type="body"/>
          </p:nvPr>
        </p:nvSpPr>
        <p:spPr>
          <a:xfrm>
            <a:off x="311700" y="1152475"/>
            <a:ext cx="43020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Exploreytl .com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/>
              <a:t>1. Shows the true data  that you can trust.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/>
              <a:t>2. Everything thing at one place.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/>
              <a:t>3. Made especially for yavatmal city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"/>
              <a:t>4. No advertisements</a:t>
            </a:r>
            <a:endParaRPr/>
          </a:p>
        </p:txBody>
      </p:sp>
      <p:sp>
        <p:nvSpPr>
          <p:cNvPr id="177" name="Google Shape;177;p8"/>
          <p:cNvSpPr txBox="1"/>
          <p:nvPr>
            <p:ph idx="2" type="body"/>
          </p:nvPr>
        </p:nvSpPr>
        <p:spPr>
          <a:xfrm>
            <a:off x="4719123" y="1152475"/>
            <a:ext cx="43020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Other platforms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/>
              <a:t>1. Shows a lot of fake &amp; useless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/>
              <a:t>2. Different sites for different domains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/>
              <a:t>3. Includes data of related cities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/>
              <a:t>4. Contains interrupting advertisements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3" name="Google Shape;183;p9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6277"/>
              <a:buNone/>
            </a:pPr>
            <a:r>
              <a:rPr lang="en" sz="3864"/>
              <a:t>Thus we have understood the concept of exploring a new city. We have also seen a website project as an example for better understanding.</a:t>
            </a:r>
            <a:endParaRPr sz="3864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ct val="21052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