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4" r:id="rId4"/>
    <p:sldId id="258" r:id="rId5"/>
    <p:sldId id="260" r:id="rId6"/>
    <p:sldId id="266" r:id="rId7"/>
    <p:sldId id="267" r:id="rId8"/>
    <p:sldId id="265"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367" autoAdjust="0"/>
    <p:restoredTop sz="94660"/>
  </p:normalViewPr>
  <p:slideViewPr>
    <p:cSldViewPr snapToGrid="0">
      <p:cViewPr varScale="1">
        <p:scale>
          <a:sx n="72" d="100"/>
          <a:sy n="72" d="100"/>
        </p:scale>
        <p:origin x="240" y="17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diagrams/_rels/data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4" Type="http://schemas.openxmlformats.org/officeDocument/2006/relationships/image" Target="../media/image8.svg"/></Relationships>
</file>

<file path=ppt/diagrams/_rels/drawing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4" Type="http://schemas.openxmlformats.org/officeDocument/2006/relationships/image" Target="../media/image8.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40625B3-3F3E-4BDD-99C9-0818890697A4}" type="doc">
      <dgm:prSet loTypeId="urn:microsoft.com/office/officeart/2005/8/layout/vList2" loCatId="list" qsTypeId="urn:microsoft.com/office/officeart/2005/8/quickstyle/simple5" qsCatId="simple" csTypeId="urn:microsoft.com/office/officeart/2005/8/colors/colorful2" csCatId="colorful"/>
      <dgm:spPr/>
      <dgm:t>
        <a:bodyPr/>
        <a:lstStyle/>
        <a:p>
          <a:endParaRPr lang="en-US"/>
        </a:p>
      </dgm:t>
    </dgm:pt>
    <dgm:pt modelId="{348B8120-AF90-47A9-AE76-CB2FA6C7CA9B}">
      <dgm:prSet/>
      <dgm:spPr/>
      <dgm:t>
        <a:bodyPr/>
        <a:lstStyle/>
        <a:p>
          <a:r>
            <a:rPr lang="en-US"/>
            <a:t>The primary goal of this application is to analyze movie reviews and determine whether they are positive or negative. </a:t>
          </a:r>
        </a:p>
      </dgm:t>
    </dgm:pt>
    <dgm:pt modelId="{0BD5E512-EFD6-432E-AE66-F41077966289}" type="parTrans" cxnId="{9DC8B368-E166-423D-B65A-6E5663D93951}">
      <dgm:prSet/>
      <dgm:spPr/>
      <dgm:t>
        <a:bodyPr/>
        <a:lstStyle/>
        <a:p>
          <a:endParaRPr lang="en-US"/>
        </a:p>
      </dgm:t>
    </dgm:pt>
    <dgm:pt modelId="{8BBECB2F-782B-436D-AA49-BC12EF827025}" type="sibTrans" cxnId="{9DC8B368-E166-423D-B65A-6E5663D93951}">
      <dgm:prSet/>
      <dgm:spPr/>
      <dgm:t>
        <a:bodyPr/>
        <a:lstStyle/>
        <a:p>
          <a:endParaRPr lang="en-US"/>
        </a:p>
      </dgm:t>
    </dgm:pt>
    <dgm:pt modelId="{671EA25E-8056-4C65-AB29-60B92F530428}">
      <dgm:prSet/>
      <dgm:spPr/>
      <dgm:t>
        <a:bodyPr/>
        <a:lstStyle/>
        <a:p>
          <a:r>
            <a:rPr lang="en-US"/>
            <a:t>This is useful for understanding how people perceive a movie and can be applied in various contexts, such as recommendations, box office predictions, and social media analysis. </a:t>
          </a:r>
        </a:p>
      </dgm:t>
    </dgm:pt>
    <dgm:pt modelId="{B5800F5B-35A0-4489-B3FA-9D8DE7090413}" type="parTrans" cxnId="{632C64C0-0681-456A-8288-4FBE0CF236E5}">
      <dgm:prSet/>
      <dgm:spPr/>
      <dgm:t>
        <a:bodyPr/>
        <a:lstStyle/>
        <a:p>
          <a:endParaRPr lang="en-US"/>
        </a:p>
      </dgm:t>
    </dgm:pt>
    <dgm:pt modelId="{0A6096B1-63DB-4564-90BF-4C20BA2614EE}" type="sibTrans" cxnId="{632C64C0-0681-456A-8288-4FBE0CF236E5}">
      <dgm:prSet/>
      <dgm:spPr/>
      <dgm:t>
        <a:bodyPr/>
        <a:lstStyle/>
        <a:p>
          <a:endParaRPr lang="en-US"/>
        </a:p>
      </dgm:t>
    </dgm:pt>
    <dgm:pt modelId="{10FF4F5D-D37B-5247-AEF5-67DC078CAA19}" type="pres">
      <dgm:prSet presAssocID="{340625B3-3F3E-4BDD-99C9-0818890697A4}" presName="linear" presStyleCnt="0">
        <dgm:presLayoutVars>
          <dgm:animLvl val="lvl"/>
          <dgm:resizeHandles val="exact"/>
        </dgm:presLayoutVars>
      </dgm:prSet>
      <dgm:spPr/>
    </dgm:pt>
    <dgm:pt modelId="{4CF59E47-6DA8-3843-BB4D-CB42E5145DEC}" type="pres">
      <dgm:prSet presAssocID="{348B8120-AF90-47A9-AE76-CB2FA6C7CA9B}" presName="parentText" presStyleLbl="node1" presStyleIdx="0" presStyleCnt="2">
        <dgm:presLayoutVars>
          <dgm:chMax val="0"/>
          <dgm:bulletEnabled val="1"/>
        </dgm:presLayoutVars>
      </dgm:prSet>
      <dgm:spPr/>
    </dgm:pt>
    <dgm:pt modelId="{03A0055C-9403-4B47-9B5C-DC1E20FA2678}" type="pres">
      <dgm:prSet presAssocID="{8BBECB2F-782B-436D-AA49-BC12EF827025}" presName="spacer" presStyleCnt="0"/>
      <dgm:spPr/>
    </dgm:pt>
    <dgm:pt modelId="{F61357B2-02A0-4F4A-887B-169A4A72F2F5}" type="pres">
      <dgm:prSet presAssocID="{671EA25E-8056-4C65-AB29-60B92F530428}" presName="parentText" presStyleLbl="node1" presStyleIdx="1" presStyleCnt="2">
        <dgm:presLayoutVars>
          <dgm:chMax val="0"/>
          <dgm:bulletEnabled val="1"/>
        </dgm:presLayoutVars>
      </dgm:prSet>
      <dgm:spPr/>
    </dgm:pt>
  </dgm:ptLst>
  <dgm:cxnLst>
    <dgm:cxn modelId="{01532A2C-0CEE-D646-902B-D11D639D81E5}" type="presOf" srcId="{340625B3-3F3E-4BDD-99C9-0818890697A4}" destId="{10FF4F5D-D37B-5247-AEF5-67DC078CAA19}" srcOrd="0" destOrd="0" presId="urn:microsoft.com/office/officeart/2005/8/layout/vList2"/>
    <dgm:cxn modelId="{9DC8B368-E166-423D-B65A-6E5663D93951}" srcId="{340625B3-3F3E-4BDD-99C9-0818890697A4}" destId="{348B8120-AF90-47A9-AE76-CB2FA6C7CA9B}" srcOrd="0" destOrd="0" parTransId="{0BD5E512-EFD6-432E-AE66-F41077966289}" sibTransId="{8BBECB2F-782B-436D-AA49-BC12EF827025}"/>
    <dgm:cxn modelId="{9D6F9BAA-C3FD-CB47-AF8C-004768DC220B}" type="presOf" srcId="{348B8120-AF90-47A9-AE76-CB2FA6C7CA9B}" destId="{4CF59E47-6DA8-3843-BB4D-CB42E5145DEC}" srcOrd="0" destOrd="0" presId="urn:microsoft.com/office/officeart/2005/8/layout/vList2"/>
    <dgm:cxn modelId="{F11DFBBF-1A20-3C4D-83EA-DB8C71D3C8A2}" type="presOf" srcId="{671EA25E-8056-4C65-AB29-60B92F530428}" destId="{F61357B2-02A0-4F4A-887B-169A4A72F2F5}" srcOrd="0" destOrd="0" presId="urn:microsoft.com/office/officeart/2005/8/layout/vList2"/>
    <dgm:cxn modelId="{632C64C0-0681-456A-8288-4FBE0CF236E5}" srcId="{340625B3-3F3E-4BDD-99C9-0818890697A4}" destId="{671EA25E-8056-4C65-AB29-60B92F530428}" srcOrd="1" destOrd="0" parTransId="{B5800F5B-35A0-4489-B3FA-9D8DE7090413}" sibTransId="{0A6096B1-63DB-4564-90BF-4C20BA2614EE}"/>
    <dgm:cxn modelId="{5AA5D084-E27C-F948-B884-ABA21BC93A36}" type="presParOf" srcId="{10FF4F5D-D37B-5247-AEF5-67DC078CAA19}" destId="{4CF59E47-6DA8-3843-BB4D-CB42E5145DEC}" srcOrd="0" destOrd="0" presId="urn:microsoft.com/office/officeart/2005/8/layout/vList2"/>
    <dgm:cxn modelId="{7E001557-1860-8649-87EF-1880B5EDD5DC}" type="presParOf" srcId="{10FF4F5D-D37B-5247-AEF5-67DC078CAA19}" destId="{03A0055C-9403-4B47-9B5C-DC1E20FA2678}" srcOrd="1" destOrd="0" presId="urn:microsoft.com/office/officeart/2005/8/layout/vList2"/>
    <dgm:cxn modelId="{E8086803-642B-0D4A-ACD4-D5FA13A784D3}" type="presParOf" srcId="{10FF4F5D-D37B-5247-AEF5-67DC078CAA19}" destId="{F61357B2-02A0-4F4A-887B-169A4A72F2F5}"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0663022-A962-4A4E-8A59-4F397D023D22}"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E15907F9-58F0-46DC-A483-8605C64DF30A}">
      <dgm:prSet/>
      <dgm:spPr/>
      <dgm:t>
        <a:bodyPr/>
        <a:lstStyle/>
        <a:p>
          <a:pPr>
            <a:lnSpc>
              <a:spcPct val="100000"/>
            </a:lnSpc>
          </a:pPr>
          <a:r>
            <a:rPr lang="en-US" b="1" dirty="0"/>
            <a:t>Naive Bayes Classifier</a:t>
          </a:r>
          <a:br>
            <a:rPr lang="en-US" dirty="0"/>
          </a:br>
          <a:br>
            <a:rPr lang="en-US" dirty="0"/>
          </a:br>
          <a:r>
            <a:rPr lang="en-US" dirty="0"/>
            <a:t>The first technique is the Multinomial Naive Bayes classifier, a probabilistic algorithm based on Bayes' theorem. It works by calculating the probability of a review belonging to a certain class (positive or negative) given the words in the review. The algorithm makes the assumption that the presence of a word in a review is independent of the presence of other words, which simplifies the calculations.</a:t>
          </a:r>
          <a:br>
            <a:rPr lang="en-US" dirty="0"/>
          </a:br>
          <a:endParaRPr lang="en-US" dirty="0"/>
        </a:p>
      </dgm:t>
    </dgm:pt>
    <dgm:pt modelId="{28FC7D8E-3E02-45E2-83BA-8391361B6BDE}" type="parTrans" cxnId="{BAF5EB73-89E7-42A0-B144-96C9587BA36C}">
      <dgm:prSet/>
      <dgm:spPr/>
      <dgm:t>
        <a:bodyPr/>
        <a:lstStyle/>
        <a:p>
          <a:endParaRPr lang="en-US"/>
        </a:p>
      </dgm:t>
    </dgm:pt>
    <dgm:pt modelId="{CF0DFA1E-B672-42B2-8664-BF8EFF68732A}" type="sibTrans" cxnId="{BAF5EB73-89E7-42A0-B144-96C9587BA36C}">
      <dgm:prSet/>
      <dgm:spPr/>
      <dgm:t>
        <a:bodyPr/>
        <a:lstStyle/>
        <a:p>
          <a:endParaRPr lang="en-US"/>
        </a:p>
      </dgm:t>
    </dgm:pt>
    <dgm:pt modelId="{D878E4D1-B4E7-43D6-A917-474535E95B68}">
      <dgm:prSet/>
      <dgm:spPr/>
      <dgm:t>
        <a:bodyPr/>
        <a:lstStyle/>
        <a:p>
          <a:pPr>
            <a:lnSpc>
              <a:spcPct val="100000"/>
            </a:lnSpc>
          </a:pPr>
          <a:r>
            <a:rPr lang="en-US" b="1"/>
            <a:t>VADER (Valence Aware Dictionary and sEntiment Reasoner</a:t>
          </a:r>
          <a:br>
            <a:rPr lang="en-US"/>
          </a:br>
          <a:br>
            <a:rPr lang="en-US"/>
          </a:br>
          <a:r>
            <a:rPr lang="en-US"/>
            <a:t>The second technique is VADER, a sentiment analysis tool specifically designed for social media content. It is based on a dictionary of words with pre-assigned sentiment scores, taking into account the intensity of sentiment and the context of each word. VADER's SentimentIntensityAnalyzer calculates the sentiment score of a given text, which can then be used to classify the review as positive or negative.</a:t>
          </a:r>
          <a:br>
            <a:rPr lang="en-US"/>
          </a:br>
          <a:r>
            <a:rPr lang="en-US"/>
            <a:t>their predictions.</a:t>
          </a:r>
        </a:p>
      </dgm:t>
    </dgm:pt>
    <dgm:pt modelId="{A135E8AD-F819-4744-9DE4-339C35DCD042}" type="parTrans" cxnId="{9C0F7D37-0B2B-495F-BEF5-9E7CBF7B31AE}">
      <dgm:prSet/>
      <dgm:spPr/>
      <dgm:t>
        <a:bodyPr/>
        <a:lstStyle/>
        <a:p>
          <a:endParaRPr lang="en-US"/>
        </a:p>
      </dgm:t>
    </dgm:pt>
    <dgm:pt modelId="{2DAB9C50-1465-43B0-BF64-0CE40E0D8710}" type="sibTrans" cxnId="{9C0F7D37-0B2B-495F-BEF5-9E7CBF7B31AE}">
      <dgm:prSet/>
      <dgm:spPr/>
      <dgm:t>
        <a:bodyPr/>
        <a:lstStyle/>
        <a:p>
          <a:endParaRPr lang="en-US"/>
        </a:p>
      </dgm:t>
    </dgm:pt>
    <dgm:pt modelId="{05B88075-25F8-42D1-BE19-A6497C10347C}" type="pres">
      <dgm:prSet presAssocID="{20663022-A962-4A4E-8A59-4F397D023D22}" presName="root" presStyleCnt="0">
        <dgm:presLayoutVars>
          <dgm:dir/>
          <dgm:resizeHandles val="exact"/>
        </dgm:presLayoutVars>
      </dgm:prSet>
      <dgm:spPr/>
    </dgm:pt>
    <dgm:pt modelId="{A2E0305C-A298-418A-9B95-F637C6079769}" type="pres">
      <dgm:prSet presAssocID="{E15907F9-58F0-46DC-A483-8605C64DF30A}" presName="compNode" presStyleCnt="0"/>
      <dgm:spPr/>
    </dgm:pt>
    <dgm:pt modelId="{9867D106-258D-4C3C-9332-C1F2DDD710A6}" type="pres">
      <dgm:prSet presAssocID="{E15907F9-58F0-46DC-A483-8605C64DF30A}" presName="bgRect" presStyleLbl="bgShp" presStyleIdx="0" presStyleCnt="2"/>
      <dgm:spPr/>
    </dgm:pt>
    <dgm:pt modelId="{4BC75C70-DC19-4800-BEC6-4CE3568EFADB}" type="pres">
      <dgm:prSet presAssocID="{E15907F9-58F0-46DC-A483-8605C64DF30A}"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3412A29D-04DA-4E85-9524-C81E3BDC342E}" type="pres">
      <dgm:prSet presAssocID="{E15907F9-58F0-46DC-A483-8605C64DF30A}" presName="spaceRect" presStyleCnt="0"/>
      <dgm:spPr/>
    </dgm:pt>
    <dgm:pt modelId="{529D0B16-DC77-467A-B5F7-FA853749A1B4}" type="pres">
      <dgm:prSet presAssocID="{E15907F9-58F0-46DC-A483-8605C64DF30A}" presName="parTx" presStyleLbl="revTx" presStyleIdx="0" presStyleCnt="2">
        <dgm:presLayoutVars>
          <dgm:chMax val="0"/>
          <dgm:chPref val="0"/>
        </dgm:presLayoutVars>
      </dgm:prSet>
      <dgm:spPr/>
    </dgm:pt>
    <dgm:pt modelId="{8FBBD394-5C62-4B13-8143-93331EE3C2E2}" type="pres">
      <dgm:prSet presAssocID="{CF0DFA1E-B672-42B2-8664-BF8EFF68732A}" presName="sibTrans" presStyleCnt="0"/>
      <dgm:spPr/>
    </dgm:pt>
    <dgm:pt modelId="{C202C0ED-4D65-4680-A201-714D44D2077C}" type="pres">
      <dgm:prSet presAssocID="{D878E4D1-B4E7-43D6-A917-474535E95B68}" presName="compNode" presStyleCnt="0"/>
      <dgm:spPr/>
    </dgm:pt>
    <dgm:pt modelId="{77CA81A0-5D68-4DF0-B55F-775969813566}" type="pres">
      <dgm:prSet presAssocID="{D878E4D1-B4E7-43D6-A917-474535E95B68}" presName="bgRect" presStyleLbl="bgShp" presStyleIdx="1" presStyleCnt="2"/>
      <dgm:spPr/>
    </dgm:pt>
    <dgm:pt modelId="{860AEF84-60E9-4B54-A5BB-6548CFD2FD9B}" type="pres">
      <dgm:prSet presAssocID="{D878E4D1-B4E7-43D6-A917-474535E95B68}"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tatistics"/>
        </a:ext>
      </dgm:extLst>
    </dgm:pt>
    <dgm:pt modelId="{67C42F01-D35F-4C5B-A786-A1B570F8A7B4}" type="pres">
      <dgm:prSet presAssocID="{D878E4D1-B4E7-43D6-A917-474535E95B68}" presName="spaceRect" presStyleCnt="0"/>
      <dgm:spPr/>
    </dgm:pt>
    <dgm:pt modelId="{F491AC64-48FB-4B57-9FF6-AA2465A897F0}" type="pres">
      <dgm:prSet presAssocID="{D878E4D1-B4E7-43D6-A917-474535E95B68}" presName="parTx" presStyleLbl="revTx" presStyleIdx="1" presStyleCnt="2">
        <dgm:presLayoutVars>
          <dgm:chMax val="0"/>
          <dgm:chPref val="0"/>
        </dgm:presLayoutVars>
      </dgm:prSet>
      <dgm:spPr/>
    </dgm:pt>
  </dgm:ptLst>
  <dgm:cxnLst>
    <dgm:cxn modelId="{5C4A3619-65E7-5B41-AC51-19242C38690A}" type="presOf" srcId="{20663022-A962-4A4E-8A59-4F397D023D22}" destId="{05B88075-25F8-42D1-BE19-A6497C10347C}" srcOrd="0" destOrd="0" presId="urn:microsoft.com/office/officeart/2018/2/layout/IconVerticalSolidList"/>
    <dgm:cxn modelId="{9C0F7D37-0B2B-495F-BEF5-9E7CBF7B31AE}" srcId="{20663022-A962-4A4E-8A59-4F397D023D22}" destId="{D878E4D1-B4E7-43D6-A917-474535E95B68}" srcOrd="1" destOrd="0" parTransId="{A135E8AD-F819-4744-9DE4-339C35DCD042}" sibTransId="{2DAB9C50-1465-43B0-BF64-0CE40E0D8710}"/>
    <dgm:cxn modelId="{BAF5EB73-89E7-42A0-B144-96C9587BA36C}" srcId="{20663022-A962-4A4E-8A59-4F397D023D22}" destId="{E15907F9-58F0-46DC-A483-8605C64DF30A}" srcOrd="0" destOrd="0" parTransId="{28FC7D8E-3E02-45E2-83BA-8391361B6BDE}" sibTransId="{CF0DFA1E-B672-42B2-8664-BF8EFF68732A}"/>
    <dgm:cxn modelId="{7701B5B9-5C2C-D143-9E19-0B76BB5B48F0}" type="presOf" srcId="{D878E4D1-B4E7-43D6-A917-474535E95B68}" destId="{F491AC64-48FB-4B57-9FF6-AA2465A897F0}" srcOrd="0" destOrd="0" presId="urn:microsoft.com/office/officeart/2018/2/layout/IconVerticalSolidList"/>
    <dgm:cxn modelId="{271891F6-CEA6-F946-8644-C28BC1FE863E}" type="presOf" srcId="{E15907F9-58F0-46DC-A483-8605C64DF30A}" destId="{529D0B16-DC77-467A-B5F7-FA853749A1B4}" srcOrd="0" destOrd="0" presId="urn:microsoft.com/office/officeart/2018/2/layout/IconVerticalSolidList"/>
    <dgm:cxn modelId="{F2EE54BB-1BF7-BA4A-B3B5-64D11F54936A}" type="presParOf" srcId="{05B88075-25F8-42D1-BE19-A6497C10347C}" destId="{A2E0305C-A298-418A-9B95-F637C6079769}" srcOrd="0" destOrd="0" presId="urn:microsoft.com/office/officeart/2018/2/layout/IconVerticalSolidList"/>
    <dgm:cxn modelId="{8EDBA74C-9C41-E746-82AE-92B9114D8A0D}" type="presParOf" srcId="{A2E0305C-A298-418A-9B95-F637C6079769}" destId="{9867D106-258D-4C3C-9332-C1F2DDD710A6}" srcOrd="0" destOrd="0" presId="urn:microsoft.com/office/officeart/2018/2/layout/IconVerticalSolidList"/>
    <dgm:cxn modelId="{D3C9CC87-7CD2-3D49-AC79-73D2D6AFA67A}" type="presParOf" srcId="{A2E0305C-A298-418A-9B95-F637C6079769}" destId="{4BC75C70-DC19-4800-BEC6-4CE3568EFADB}" srcOrd="1" destOrd="0" presId="urn:microsoft.com/office/officeart/2018/2/layout/IconVerticalSolidList"/>
    <dgm:cxn modelId="{3EFFB200-559B-9A43-8EE1-6AF13C3B818A}" type="presParOf" srcId="{A2E0305C-A298-418A-9B95-F637C6079769}" destId="{3412A29D-04DA-4E85-9524-C81E3BDC342E}" srcOrd="2" destOrd="0" presId="urn:microsoft.com/office/officeart/2018/2/layout/IconVerticalSolidList"/>
    <dgm:cxn modelId="{12B8984A-72A1-8546-9F6E-732E0DA957EB}" type="presParOf" srcId="{A2E0305C-A298-418A-9B95-F637C6079769}" destId="{529D0B16-DC77-467A-B5F7-FA853749A1B4}" srcOrd="3" destOrd="0" presId="urn:microsoft.com/office/officeart/2018/2/layout/IconVerticalSolidList"/>
    <dgm:cxn modelId="{066BD608-E7F4-5440-996B-19FC4AE2BBE0}" type="presParOf" srcId="{05B88075-25F8-42D1-BE19-A6497C10347C}" destId="{8FBBD394-5C62-4B13-8143-93331EE3C2E2}" srcOrd="1" destOrd="0" presId="urn:microsoft.com/office/officeart/2018/2/layout/IconVerticalSolidList"/>
    <dgm:cxn modelId="{70F6BF36-5FF0-9C4C-8BF5-0E474070465A}" type="presParOf" srcId="{05B88075-25F8-42D1-BE19-A6497C10347C}" destId="{C202C0ED-4D65-4680-A201-714D44D2077C}" srcOrd="2" destOrd="0" presId="urn:microsoft.com/office/officeart/2018/2/layout/IconVerticalSolidList"/>
    <dgm:cxn modelId="{B6A2844B-2DE7-1E4D-86F6-DABAC1E96CE8}" type="presParOf" srcId="{C202C0ED-4D65-4680-A201-714D44D2077C}" destId="{77CA81A0-5D68-4DF0-B55F-775969813566}" srcOrd="0" destOrd="0" presId="urn:microsoft.com/office/officeart/2018/2/layout/IconVerticalSolidList"/>
    <dgm:cxn modelId="{2951E709-9957-4A46-BA5E-DB03675EC6BC}" type="presParOf" srcId="{C202C0ED-4D65-4680-A201-714D44D2077C}" destId="{860AEF84-60E9-4B54-A5BB-6548CFD2FD9B}" srcOrd="1" destOrd="0" presId="urn:microsoft.com/office/officeart/2018/2/layout/IconVerticalSolidList"/>
    <dgm:cxn modelId="{646284FC-3DA1-4F4C-A305-24127C45032F}" type="presParOf" srcId="{C202C0ED-4D65-4680-A201-714D44D2077C}" destId="{67C42F01-D35F-4C5B-A786-A1B570F8A7B4}" srcOrd="2" destOrd="0" presId="urn:microsoft.com/office/officeart/2018/2/layout/IconVerticalSolidList"/>
    <dgm:cxn modelId="{7982A5EA-84ED-4841-92C8-C8D7F3059975}" type="presParOf" srcId="{C202C0ED-4D65-4680-A201-714D44D2077C}" destId="{F491AC64-48FB-4B57-9FF6-AA2465A897F0}"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CF59E47-6DA8-3843-BB4D-CB42E5145DEC}">
      <dsp:nvSpPr>
        <dsp:cNvPr id="0" name=""/>
        <dsp:cNvSpPr/>
      </dsp:nvSpPr>
      <dsp:spPr>
        <a:xfrm>
          <a:off x="0" y="72406"/>
          <a:ext cx="4977578" cy="1718437"/>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The primary goal of this application is to analyze movie reviews and determine whether they are positive or negative. </a:t>
          </a:r>
        </a:p>
      </dsp:txBody>
      <dsp:txXfrm>
        <a:off x="83887" y="156293"/>
        <a:ext cx="4809804" cy="1550663"/>
      </dsp:txXfrm>
    </dsp:sp>
    <dsp:sp modelId="{F61357B2-02A0-4F4A-887B-169A4A72F2F5}">
      <dsp:nvSpPr>
        <dsp:cNvPr id="0" name=""/>
        <dsp:cNvSpPr/>
      </dsp:nvSpPr>
      <dsp:spPr>
        <a:xfrm>
          <a:off x="0" y="1848444"/>
          <a:ext cx="4977578" cy="1718437"/>
        </a:xfrm>
        <a:prstGeom prst="roundRect">
          <a:avLst/>
        </a:prstGeom>
        <a:gradFill rotWithShape="0">
          <a:gsLst>
            <a:gs pos="0">
              <a:schemeClr val="accent2">
                <a:hueOff val="-1455363"/>
                <a:satOff val="-83928"/>
                <a:lumOff val="8628"/>
                <a:alphaOff val="0"/>
                <a:satMod val="103000"/>
                <a:lumMod val="102000"/>
                <a:tint val="94000"/>
              </a:schemeClr>
            </a:gs>
            <a:gs pos="50000">
              <a:schemeClr val="accent2">
                <a:hueOff val="-1455363"/>
                <a:satOff val="-83928"/>
                <a:lumOff val="8628"/>
                <a:alphaOff val="0"/>
                <a:satMod val="110000"/>
                <a:lumMod val="100000"/>
                <a:shade val="100000"/>
              </a:schemeClr>
            </a:gs>
            <a:gs pos="100000">
              <a:schemeClr val="accent2">
                <a:hueOff val="-1455363"/>
                <a:satOff val="-83928"/>
                <a:lumOff val="8628"/>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This is useful for understanding how people perceive a movie and can be applied in various contexts, such as recommendations, box office predictions, and social media analysis. </a:t>
          </a:r>
        </a:p>
      </dsp:txBody>
      <dsp:txXfrm>
        <a:off x="83887" y="1932331"/>
        <a:ext cx="4809804" cy="155066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867D106-258D-4C3C-9332-C1F2DDD710A6}">
      <dsp:nvSpPr>
        <dsp:cNvPr id="0" name=""/>
        <dsp:cNvSpPr/>
      </dsp:nvSpPr>
      <dsp:spPr>
        <a:xfrm>
          <a:off x="0" y="2257"/>
          <a:ext cx="5721484" cy="6907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BC75C70-DC19-4800-BEC6-4CE3568EFADB}">
      <dsp:nvSpPr>
        <dsp:cNvPr id="0" name=""/>
        <dsp:cNvSpPr/>
      </dsp:nvSpPr>
      <dsp:spPr>
        <a:xfrm>
          <a:off x="20895" y="17799"/>
          <a:ext cx="38029" cy="3799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29D0B16-DC77-467A-B5F7-FA853749A1B4}">
      <dsp:nvSpPr>
        <dsp:cNvPr id="0" name=""/>
        <dsp:cNvSpPr/>
      </dsp:nvSpPr>
      <dsp:spPr>
        <a:xfrm>
          <a:off x="79821" y="2257"/>
          <a:ext cx="5352709" cy="20723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9321" tIns="219321" rIns="219321" bIns="219321" numCol="1" spcCol="1270" anchor="ctr" anchorCtr="0">
          <a:noAutofit/>
        </a:bodyPr>
        <a:lstStyle/>
        <a:p>
          <a:pPr marL="0" lvl="0" indent="0" algn="l" defTabSz="622300">
            <a:lnSpc>
              <a:spcPct val="100000"/>
            </a:lnSpc>
            <a:spcBef>
              <a:spcPct val="0"/>
            </a:spcBef>
            <a:spcAft>
              <a:spcPct val="35000"/>
            </a:spcAft>
            <a:buNone/>
          </a:pPr>
          <a:r>
            <a:rPr lang="en-US" sz="1400" b="1" kern="1200" dirty="0"/>
            <a:t>Naive Bayes Classifier</a:t>
          </a:r>
          <a:br>
            <a:rPr lang="en-US" sz="1400" kern="1200" dirty="0"/>
          </a:br>
          <a:br>
            <a:rPr lang="en-US" sz="1400" kern="1200" dirty="0"/>
          </a:br>
          <a:r>
            <a:rPr lang="en-US" sz="1400" kern="1200" dirty="0"/>
            <a:t>The first technique is the Multinomial Naive Bayes classifier, a probabilistic algorithm based on Bayes' theorem. It works by calculating the probability of a review belonging to a certain class (positive or negative) given the words in the review. The algorithm makes the assumption that the presence of a word in a review is independent of the presence of other words, which simplifies the calculations.</a:t>
          </a:r>
          <a:br>
            <a:rPr lang="en-US" sz="1400" kern="1200" dirty="0"/>
          </a:br>
          <a:endParaRPr lang="en-US" sz="1400" kern="1200" dirty="0"/>
        </a:p>
      </dsp:txBody>
      <dsp:txXfrm>
        <a:off x="79821" y="2257"/>
        <a:ext cx="5352709" cy="2072322"/>
      </dsp:txXfrm>
    </dsp:sp>
    <dsp:sp modelId="{77CA81A0-5D68-4DF0-B55F-775969813566}">
      <dsp:nvSpPr>
        <dsp:cNvPr id="0" name=""/>
        <dsp:cNvSpPr/>
      </dsp:nvSpPr>
      <dsp:spPr>
        <a:xfrm>
          <a:off x="0" y="2276757"/>
          <a:ext cx="5721484" cy="6907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60AEF84-60E9-4B54-A5BB-6548CFD2FD9B}">
      <dsp:nvSpPr>
        <dsp:cNvPr id="0" name=""/>
        <dsp:cNvSpPr/>
      </dsp:nvSpPr>
      <dsp:spPr>
        <a:xfrm>
          <a:off x="20895" y="2292300"/>
          <a:ext cx="38029" cy="3799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491AC64-48FB-4B57-9FF6-AA2465A897F0}">
      <dsp:nvSpPr>
        <dsp:cNvPr id="0" name=""/>
        <dsp:cNvSpPr/>
      </dsp:nvSpPr>
      <dsp:spPr>
        <a:xfrm>
          <a:off x="79821" y="2276757"/>
          <a:ext cx="5352709" cy="20723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9321" tIns="219321" rIns="219321" bIns="219321" numCol="1" spcCol="1270" anchor="ctr" anchorCtr="0">
          <a:noAutofit/>
        </a:bodyPr>
        <a:lstStyle/>
        <a:p>
          <a:pPr marL="0" lvl="0" indent="0" algn="l" defTabSz="622300">
            <a:lnSpc>
              <a:spcPct val="100000"/>
            </a:lnSpc>
            <a:spcBef>
              <a:spcPct val="0"/>
            </a:spcBef>
            <a:spcAft>
              <a:spcPct val="35000"/>
            </a:spcAft>
            <a:buNone/>
          </a:pPr>
          <a:r>
            <a:rPr lang="en-US" sz="1400" b="1" kern="1200"/>
            <a:t>VADER (Valence Aware Dictionary and sEntiment Reasoner</a:t>
          </a:r>
          <a:br>
            <a:rPr lang="en-US" sz="1400" kern="1200"/>
          </a:br>
          <a:br>
            <a:rPr lang="en-US" sz="1400" kern="1200"/>
          </a:br>
          <a:r>
            <a:rPr lang="en-US" sz="1400" kern="1200"/>
            <a:t>The second technique is VADER, a sentiment analysis tool specifically designed for social media content. It is based on a dictionary of words with pre-assigned sentiment scores, taking into account the intensity of sentiment and the context of each word. VADER's SentimentIntensityAnalyzer calculates the sentiment score of a given text, which can then be used to classify the review as positive or negative.</a:t>
          </a:r>
          <a:br>
            <a:rPr lang="en-US" sz="1400" kern="1200"/>
          </a:br>
          <a:r>
            <a:rPr lang="en-US" sz="1400" kern="1200"/>
            <a:t>their predictions.</a:t>
          </a:r>
        </a:p>
      </dsp:txBody>
      <dsp:txXfrm>
        <a:off x="79821" y="2276757"/>
        <a:ext cx="5352709" cy="2072322"/>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B360BA-B649-3B5C-7D14-E12AABC3285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6A2A43A-D1B3-5550-1F34-C37926BE7F5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FA1ACF6-F431-A5CB-EE74-FF1817A8C12C}"/>
              </a:ext>
            </a:extLst>
          </p:cNvPr>
          <p:cNvSpPr>
            <a:spLocks noGrp="1"/>
          </p:cNvSpPr>
          <p:nvPr>
            <p:ph type="dt" sz="half" idx="10"/>
          </p:nvPr>
        </p:nvSpPr>
        <p:spPr/>
        <p:txBody>
          <a:bodyPr/>
          <a:lstStyle/>
          <a:p>
            <a:fld id="{50F167AE-4084-4026-8FB3-08468CA83D71}" type="datetimeFigureOut">
              <a:rPr lang="en-US" smtClean="0"/>
              <a:t>4/8/23</a:t>
            </a:fld>
            <a:endParaRPr lang="en-US"/>
          </a:p>
        </p:txBody>
      </p:sp>
      <p:sp>
        <p:nvSpPr>
          <p:cNvPr id="5" name="Footer Placeholder 4">
            <a:extLst>
              <a:ext uri="{FF2B5EF4-FFF2-40B4-BE49-F238E27FC236}">
                <a16:creationId xmlns:a16="http://schemas.microsoft.com/office/drawing/2014/main" id="{CE5F8B45-D8A9-1519-4DDC-15DC24E999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D38E208-CBE5-B92A-92D4-800BD16745E7}"/>
              </a:ext>
            </a:extLst>
          </p:cNvPr>
          <p:cNvSpPr>
            <a:spLocks noGrp="1"/>
          </p:cNvSpPr>
          <p:nvPr>
            <p:ph type="sldNum" sz="quarter" idx="12"/>
          </p:nvPr>
        </p:nvSpPr>
        <p:spPr/>
        <p:txBody>
          <a:bodyPr/>
          <a:lstStyle/>
          <a:p>
            <a:fld id="{25857CF7-7E59-4D78-9732-EF7FA206FA38}" type="slidenum">
              <a:rPr lang="en-US" smtClean="0"/>
              <a:t>‹#›</a:t>
            </a:fld>
            <a:endParaRPr lang="en-US"/>
          </a:p>
        </p:txBody>
      </p:sp>
    </p:spTree>
    <p:extLst>
      <p:ext uri="{BB962C8B-B14F-4D97-AF65-F5344CB8AC3E}">
        <p14:creationId xmlns:p14="http://schemas.microsoft.com/office/powerpoint/2010/main" val="8820674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CAB698-6D73-DE20-86BC-99433ADB579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E457F69-7020-1D78-CA53-EA43E28F715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ABE8F26-D9E3-1AA7-C562-559E7DBBA740}"/>
              </a:ext>
            </a:extLst>
          </p:cNvPr>
          <p:cNvSpPr>
            <a:spLocks noGrp="1"/>
          </p:cNvSpPr>
          <p:nvPr>
            <p:ph type="dt" sz="half" idx="10"/>
          </p:nvPr>
        </p:nvSpPr>
        <p:spPr/>
        <p:txBody>
          <a:bodyPr/>
          <a:lstStyle/>
          <a:p>
            <a:fld id="{50F167AE-4084-4026-8FB3-08468CA83D71}" type="datetimeFigureOut">
              <a:rPr lang="en-US" smtClean="0"/>
              <a:t>4/8/23</a:t>
            </a:fld>
            <a:endParaRPr lang="en-US"/>
          </a:p>
        </p:txBody>
      </p:sp>
      <p:sp>
        <p:nvSpPr>
          <p:cNvPr id="5" name="Footer Placeholder 4">
            <a:extLst>
              <a:ext uri="{FF2B5EF4-FFF2-40B4-BE49-F238E27FC236}">
                <a16:creationId xmlns:a16="http://schemas.microsoft.com/office/drawing/2014/main" id="{C6A9C3AA-1B75-739C-BF7C-98329267A9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B58569-904D-6E74-2161-C780AF7FC588}"/>
              </a:ext>
            </a:extLst>
          </p:cNvPr>
          <p:cNvSpPr>
            <a:spLocks noGrp="1"/>
          </p:cNvSpPr>
          <p:nvPr>
            <p:ph type="sldNum" sz="quarter" idx="12"/>
          </p:nvPr>
        </p:nvSpPr>
        <p:spPr/>
        <p:txBody>
          <a:bodyPr/>
          <a:lstStyle/>
          <a:p>
            <a:fld id="{25857CF7-7E59-4D78-9732-EF7FA206FA38}" type="slidenum">
              <a:rPr lang="en-US" smtClean="0"/>
              <a:t>‹#›</a:t>
            </a:fld>
            <a:endParaRPr lang="en-US"/>
          </a:p>
        </p:txBody>
      </p:sp>
    </p:spTree>
    <p:extLst>
      <p:ext uri="{BB962C8B-B14F-4D97-AF65-F5344CB8AC3E}">
        <p14:creationId xmlns:p14="http://schemas.microsoft.com/office/powerpoint/2010/main" val="35179173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B6F709B-3390-47C0-0FC7-6687B07EFFB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BF10EC9-1B53-E39A-8E9A-6AAB2FD8E87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E0E568-4254-571E-3D19-A5D6D1B26EBA}"/>
              </a:ext>
            </a:extLst>
          </p:cNvPr>
          <p:cNvSpPr>
            <a:spLocks noGrp="1"/>
          </p:cNvSpPr>
          <p:nvPr>
            <p:ph type="dt" sz="half" idx="10"/>
          </p:nvPr>
        </p:nvSpPr>
        <p:spPr/>
        <p:txBody>
          <a:bodyPr/>
          <a:lstStyle/>
          <a:p>
            <a:fld id="{50F167AE-4084-4026-8FB3-08468CA83D71}" type="datetimeFigureOut">
              <a:rPr lang="en-US" smtClean="0"/>
              <a:t>4/8/23</a:t>
            </a:fld>
            <a:endParaRPr lang="en-US"/>
          </a:p>
        </p:txBody>
      </p:sp>
      <p:sp>
        <p:nvSpPr>
          <p:cNvPr id="5" name="Footer Placeholder 4">
            <a:extLst>
              <a:ext uri="{FF2B5EF4-FFF2-40B4-BE49-F238E27FC236}">
                <a16:creationId xmlns:a16="http://schemas.microsoft.com/office/drawing/2014/main" id="{CDD51BB3-2736-8DA6-68FE-97E75D6689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D80B6B8-15DE-4C29-548B-7A5D0ED8A905}"/>
              </a:ext>
            </a:extLst>
          </p:cNvPr>
          <p:cNvSpPr>
            <a:spLocks noGrp="1"/>
          </p:cNvSpPr>
          <p:nvPr>
            <p:ph type="sldNum" sz="quarter" idx="12"/>
          </p:nvPr>
        </p:nvSpPr>
        <p:spPr/>
        <p:txBody>
          <a:bodyPr/>
          <a:lstStyle/>
          <a:p>
            <a:fld id="{25857CF7-7E59-4D78-9732-EF7FA206FA38}" type="slidenum">
              <a:rPr lang="en-US" smtClean="0"/>
              <a:t>‹#›</a:t>
            </a:fld>
            <a:endParaRPr lang="en-US"/>
          </a:p>
        </p:txBody>
      </p:sp>
    </p:spTree>
    <p:extLst>
      <p:ext uri="{BB962C8B-B14F-4D97-AF65-F5344CB8AC3E}">
        <p14:creationId xmlns:p14="http://schemas.microsoft.com/office/powerpoint/2010/main" val="4401507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97E13A-93C4-9BF4-D3ED-B9B2A6F90B4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7A4D946-6B37-52D9-913C-0EB4C16626A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1EAA90-132A-3CE6-27C4-73CDA8D500FB}"/>
              </a:ext>
            </a:extLst>
          </p:cNvPr>
          <p:cNvSpPr>
            <a:spLocks noGrp="1"/>
          </p:cNvSpPr>
          <p:nvPr>
            <p:ph type="dt" sz="half" idx="10"/>
          </p:nvPr>
        </p:nvSpPr>
        <p:spPr/>
        <p:txBody>
          <a:bodyPr/>
          <a:lstStyle/>
          <a:p>
            <a:fld id="{50F167AE-4084-4026-8FB3-08468CA83D71}" type="datetimeFigureOut">
              <a:rPr lang="en-US" smtClean="0"/>
              <a:t>4/8/23</a:t>
            </a:fld>
            <a:endParaRPr lang="en-US"/>
          </a:p>
        </p:txBody>
      </p:sp>
      <p:sp>
        <p:nvSpPr>
          <p:cNvPr id="5" name="Footer Placeholder 4">
            <a:extLst>
              <a:ext uri="{FF2B5EF4-FFF2-40B4-BE49-F238E27FC236}">
                <a16:creationId xmlns:a16="http://schemas.microsoft.com/office/drawing/2014/main" id="{749DB622-FF20-C6D5-D733-8B82E62ABB9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19F4DCB-133F-EFDC-2C1F-935964ACA690}"/>
              </a:ext>
            </a:extLst>
          </p:cNvPr>
          <p:cNvSpPr>
            <a:spLocks noGrp="1"/>
          </p:cNvSpPr>
          <p:nvPr>
            <p:ph type="sldNum" sz="quarter" idx="12"/>
          </p:nvPr>
        </p:nvSpPr>
        <p:spPr/>
        <p:txBody>
          <a:bodyPr/>
          <a:lstStyle/>
          <a:p>
            <a:fld id="{25857CF7-7E59-4D78-9732-EF7FA206FA38}" type="slidenum">
              <a:rPr lang="en-US" smtClean="0"/>
              <a:t>‹#›</a:t>
            </a:fld>
            <a:endParaRPr lang="en-US"/>
          </a:p>
        </p:txBody>
      </p:sp>
    </p:spTree>
    <p:extLst>
      <p:ext uri="{BB962C8B-B14F-4D97-AF65-F5344CB8AC3E}">
        <p14:creationId xmlns:p14="http://schemas.microsoft.com/office/powerpoint/2010/main" val="3917268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D8A88-945E-71B2-D455-45E396903DA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F6B3AE3-077D-EDD3-318D-A2ABACD2A24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BC0FA3E-01F3-4AFD-1219-F919FD540D24}"/>
              </a:ext>
            </a:extLst>
          </p:cNvPr>
          <p:cNvSpPr>
            <a:spLocks noGrp="1"/>
          </p:cNvSpPr>
          <p:nvPr>
            <p:ph type="dt" sz="half" idx="10"/>
          </p:nvPr>
        </p:nvSpPr>
        <p:spPr/>
        <p:txBody>
          <a:bodyPr/>
          <a:lstStyle/>
          <a:p>
            <a:fld id="{50F167AE-4084-4026-8FB3-08468CA83D71}" type="datetimeFigureOut">
              <a:rPr lang="en-US" smtClean="0"/>
              <a:t>4/8/23</a:t>
            </a:fld>
            <a:endParaRPr lang="en-US"/>
          </a:p>
        </p:txBody>
      </p:sp>
      <p:sp>
        <p:nvSpPr>
          <p:cNvPr id="5" name="Footer Placeholder 4">
            <a:extLst>
              <a:ext uri="{FF2B5EF4-FFF2-40B4-BE49-F238E27FC236}">
                <a16:creationId xmlns:a16="http://schemas.microsoft.com/office/drawing/2014/main" id="{D2703DCE-1DB9-6921-CA3F-8DD1FF80C36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27555F2-6E3A-4558-1A28-20DEB4B8C6A9}"/>
              </a:ext>
            </a:extLst>
          </p:cNvPr>
          <p:cNvSpPr>
            <a:spLocks noGrp="1"/>
          </p:cNvSpPr>
          <p:nvPr>
            <p:ph type="sldNum" sz="quarter" idx="12"/>
          </p:nvPr>
        </p:nvSpPr>
        <p:spPr/>
        <p:txBody>
          <a:bodyPr/>
          <a:lstStyle/>
          <a:p>
            <a:fld id="{25857CF7-7E59-4D78-9732-EF7FA206FA38}" type="slidenum">
              <a:rPr lang="en-US" smtClean="0"/>
              <a:t>‹#›</a:t>
            </a:fld>
            <a:endParaRPr lang="en-US"/>
          </a:p>
        </p:txBody>
      </p:sp>
    </p:spTree>
    <p:extLst>
      <p:ext uri="{BB962C8B-B14F-4D97-AF65-F5344CB8AC3E}">
        <p14:creationId xmlns:p14="http://schemas.microsoft.com/office/powerpoint/2010/main" val="21886801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07D51-43FC-49F1-1ADF-A9E0F138F4D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89FA4C7-8BE4-A720-924E-10A8628AD2B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B4C5226-0139-4F6F-0A34-320709DCFF9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49E4D7C-5824-BED3-1D4E-FF0E97624B81}"/>
              </a:ext>
            </a:extLst>
          </p:cNvPr>
          <p:cNvSpPr>
            <a:spLocks noGrp="1"/>
          </p:cNvSpPr>
          <p:nvPr>
            <p:ph type="dt" sz="half" idx="10"/>
          </p:nvPr>
        </p:nvSpPr>
        <p:spPr/>
        <p:txBody>
          <a:bodyPr/>
          <a:lstStyle/>
          <a:p>
            <a:fld id="{50F167AE-4084-4026-8FB3-08468CA83D71}" type="datetimeFigureOut">
              <a:rPr lang="en-US" smtClean="0"/>
              <a:t>4/8/23</a:t>
            </a:fld>
            <a:endParaRPr lang="en-US"/>
          </a:p>
        </p:txBody>
      </p:sp>
      <p:sp>
        <p:nvSpPr>
          <p:cNvPr id="6" name="Footer Placeholder 5">
            <a:extLst>
              <a:ext uri="{FF2B5EF4-FFF2-40B4-BE49-F238E27FC236}">
                <a16:creationId xmlns:a16="http://schemas.microsoft.com/office/drawing/2014/main" id="{8326CCCB-1991-529A-A14F-81F76BAC85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82F3D8F-20D6-3256-9506-22BB5FF49F7C}"/>
              </a:ext>
            </a:extLst>
          </p:cNvPr>
          <p:cNvSpPr>
            <a:spLocks noGrp="1"/>
          </p:cNvSpPr>
          <p:nvPr>
            <p:ph type="sldNum" sz="quarter" idx="12"/>
          </p:nvPr>
        </p:nvSpPr>
        <p:spPr/>
        <p:txBody>
          <a:bodyPr/>
          <a:lstStyle/>
          <a:p>
            <a:fld id="{25857CF7-7E59-4D78-9732-EF7FA206FA38}" type="slidenum">
              <a:rPr lang="en-US" smtClean="0"/>
              <a:t>‹#›</a:t>
            </a:fld>
            <a:endParaRPr lang="en-US"/>
          </a:p>
        </p:txBody>
      </p:sp>
    </p:spTree>
    <p:extLst>
      <p:ext uri="{BB962C8B-B14F-4D97-AF65-F5344CB8AC3E}">
        <p14:creationId xmlns:p14="http://schemas.microsoft.com/office/powerpoint/2010/main" val="34457096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298C9-FAB8-F725-9B9C-02D4AD991FE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3984BDC-25BA-53AE-55A2-2C2BB9ECB69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3BF8675-6ADC-84D7-96C4-CEBB3EAE5EB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56088FF-44A8-3EE5-CA5A-FF0BEF2AD6D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362195C-5214-769B-720C-5320C24D184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1231669-55DF-0879-A8A0-B70BAEA601A5}"/>
              </a:ext>
            </a:extLst>
          </p:cNvPr>
          <p:cNvSpPr>
            <a:spLocks noGrp="1"/>
          </p:cNvSpPr>
          <p:nvPr>
            <p:ph type="dt" sz="half" idx="10"/>
          </p:nvPr>
        </p:nvSpPr>
        <p:spPr/>
        <p:txBody>
          <a:bodyPr/>
          <a:lstStyle/>
          <a:p>
            <a:fld id="{50F167AE-4084-4026-8FB3-08468CA83D71}" type="datetimeFigureOut">
              <a:rPr lang="en-US" smtClean="0"/>
              <a:t>4/8/23</a:t>
            </a:fld>
            <a:endParaRPr lang="en-US"/>
          </a:p>
        </p:txBody>
      </p:sp>
      <p:sp>
        <p:nvSpPr>
          <p:cNvPr id="8" name="Footer Placeholder 7">
            <a:extLst>
              <a:ext uri="{FF2B5EF4-FFF2-40B4-BE49-F238E27FC236}">
                <a16:creationId xmlns:a16="http://schemas.microsoft.com/office/drawing/2014/main" id="{19BA35AB-0E90-5B6D-A31F-EE0B7D257C9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8B5E6DA-E87F-808A-D42B-2BDDD45541A5}"/>
              </a:ext>
            </a:extLst>
          </p:cNvPr>
          <p:cNvSpPr>
            <a:spLocks noGrp="1"/>
          </p:cNvSpPr>
          <p:nvPr>
            <p:ph type="sldNum" sz="quarter" idx="12"/>
          </p:nvPr>
        </p:nvSpPr>
        <p:spPr/>
        <p:txBody>
          <a:bodyPr/>
          <a:lstStyle/>
          <a:p>
            <a:fld id="{25857CF7-7E59-4D78-9732-EF7FA206FA38}" type="slidenum">
              <a:rPr lang="en-US" smtClean="0"/>
              <a:t>‹#›</a:t>
            </a:fld>
            <a:endParaRPr lang="en-US"/>
          </a:p>
        </p:txBody>
      </p:sp>
    </p:spTree>
    <p:extLst>
      <p:ext uri="{BB962C8B-B14F-4D97-AF65-F5344CB8AC3E}">
        <p14:creationId xmlns:p14="http://schemas.microsoft.com/office/powerpoint/2010/main" val="4434460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66F00-DF2B-64AB-1AC8-FAB77EBF8F2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BC622E4-8757-7A8E-2D69-BF423ECE9E42}"/>
              </a:ext>
            </a:extLst>
          </p:cNvPr>
          <p:cNvSpPr>
            <a:spLocks noGrp="1"/>
          </p:cNvSpPr>
          <p:nvPr>
            <p:ph type="dt" sz="half" idx="10"/>
          </p:nvPr>
        </p:nvSpPr>
        <p:spPr/>
        <p:txBody>
          <a:bodyPr/>
          <a:lstStyle/>
          <a:p>
            <a:fld id="{50F167AE-4084-4026-8FB3-08468CA83D71}" type="datetimeFigureOut">
              <a:rPr lang="en-US" smtClean="0"/>
              <a:t>4/8/23</a:t>
            </a:fld>
            <a:endParaRPr lang="en-US"/>
          </a:p>
        </p:txBody>
      </p:sp>
      <p:sp>
        <p:nvSpPr>
          <p:cNvPr id="4" name="Footer Placeholder 3">
            <a:extLst>
              <a:ext uri="{FF2B5EF4-FFF2-40B4-BE49-F238E27FC236}">
                <a16:creationId xmlns:a16="http://schemas.microsoft.com/office/drawing/2014/main" id="{44953162-F169-7113-AF1E-D496D44D6CF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C0711D5-18C3-DEEE-7830-4A294B056890}"/>
              </a:ext>
            </a:extLst>
          </p:cNvPr>
          <p:cNvSpPr>
            <a:spLocks noGrp="1"/>
          </p:cNvSpPr>
          <p:nvPr>
            <p:ph type="sldNum" sz="quarter" idx="12"/>
          </p:nvPr>
        </p:nvSpPr>
        <p:spPr/>
        <p:txBody>
          <a:bodyPr/>
          <a:lstStyle/>
          <a:p>
            <a:fld id="{25857CF7-7E59-4D78-9732-EF7FA206FA38}" type="slidenum">
              <a:rPr lang="en-US" smtClean="0"/>
              <a:t>‹#›</a:t>
            </a:fld>
            <a:endParaRPr lang="en-US"/>
          </a:p>
        </p:txBody>
      </p:sp>
    </p:spTree>
    <p:extLst>
      <p:ext uri="{BB962C8B-B14F-4D97-AF65-F5344CB8AC3E}">
        <p14:creationId xmlns:p14="http://schemas.microsoft.com/office/powerpoint/2010/main" val="8336741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E71ED78-8484-9AD3-F58E-1D753AD880CA}"/>
              </a:ext>
            </a:extLst>
          </p:cNvPr>
          <p:cNvSpPr>
            <a:spLocks noGrp="1"/>
          </p:cNvSpPr>
          <p:nvPr>
            <p:ph type="dt" sz="half" idx="10"/>
          </p:nvPr>
        </p:nvSpPr>
        <p:spPr/>
        <p:txBody>
          <a:bodyPr/>
          <a:lstStyle/>
          <a:p>
            <a:fld id="{50F167AE-4084-4026-8FB3-08468CA83D71}" type="datetimeFigureOut">
              <a:rPr lang="en-US" smtClean="0"/>
              <a:t>4/8/23</a:t>
            </a:fld>
            <a:endParaRPr lang="en-US"/>
          </a:p>
        </p:txBody>
      </p:sp>
      <p:sp>
        <p:nvSpPr>
          <p:cNvPr id="3" name="Footer Placeholder 2">
            <a:extLst>
              <a:ext uri="{FF2B5EF4-FFF2-40B4-BE49-F238E27FC236}">
                <a16:creationId xmlns:a16="http://schemas.microsoft.com/office/drawing/2014/main" id="{0C9EBAAD-0D0B-1C08-69BE-3BBE3B74C16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A717015-244C-D5E8-4957-7B27B0AB60D7}"/>
              </a:ext>
            </a:extLst>
          </p:cNvPr>
          <p:cNvSpPr>
            <a:spLocks noGrp="1"/>
          </p:cNvSpPr>
          <p:nvPr>
            <p:ph type="sldNum" sz="quarter" idx="12"/>
          </p:nvPr>
        </p:nvSpPr>
        <p:spPr/>
        <p:txBody>
          <a:bodyPr/>
          <a:lstStyle/>
          <a:p>
            <a:fld id="{25857CF7-7E59-4D78-9732-EF7FA206FA38}" type="slidenum">
              <a:rPr lang="en-US" smtClean="0"/>
              <a:t>‹#›</a:t>
            </a:fld>
            <a:endParaRPr lang="en-US"/>
          </a:p>
        </p:txBody>
      </p:sp>
    </p:spTree>
    <p:extLst>
      <p:ext uri="{BB962C8B-B14F-4D97-AF65-F5344CB8AC3E}">
        <p14:creationId xmlns:p14="http://schemas.microsoft.com/office/powerpoint/2010/main" val="31360475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CC5E9E-2F88-6C11-F428-7F73FC66D17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E2A1613-0DE4-30A0-23E2-36E40738626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C4F94E0-5036-318D-F962-72270ABC9B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13FDD2E-FA4B-2A72-9695-F26DA5A7BCCC}"/>
              </a:ext>
            </a:extLst>
          </p:cNvPr>
          <p:cNvSpPr>
            <a:spLocks noGrp="1"/>
          </p:cNvSpPr>
          <p:nvPr>
            <p:ph type="dt" sz="half" idx="10"/>
          </p:nvPr>
        </p:nvSpPr>
        <p:spPr/>
        <p:txBody>
          <a:bodyPr/>
          <a:lstStyle/>
          <a:p>
            <a:fld id="{50F167AE-4084-4026-8FB3-08468CA83D71}" type="datetimeFigureOut">
              <a:rPr lang="en-US" smtClean="0"/>
              <a:t>4/8/23</a:t>
            </a:fld>
            <a:endParaRPr lang="en-US"/>
          </a:p>
        </p:txBody>
      </p:sp>
      <p:sp>
        <p:nvSpPr>
          <p:cNvPr id="6" name="Footer Placeholder 5">
            <a:extLst>
              <a:ext uri="{FF2B5EF4-FFF2-40B4-BE49-F238E27FC236}">
                <a16:creationId xmlns:a16="http://schemas.microsoft.com/office/drawing/2014/main" id="{C360E185-D556-669D-1DAD-619560344CE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6AC122B-E8B8-BD9B-BCF0-3EE04292499E}"/>
              </a:ext>
            </a:extLst>
          </p:cNvPr>
          <p:cNvSpPr>
            <a:spLocks noGrp="1"/>
          </p:cNvSpPr>
          <p:nvPr>
            <p:ph type="sldNum" sz="quarter" idx="12"/>
          </p:nvPr>
        </p:nvSpPr>
        <p:spPr/>
        <p:txBody>
          <a:bodyPr/>
          <a:lstStyle/>
          <a:p>
            <a:fld id="{25857CF7-7E59-4D78-9732-EF7FA206FA38}" type="slidenum">
              <a:rPr lang="en-US" smtClean="0"/>
              <a:t>‹#›</a:t>
            </a:fld>
            <a:endParaRPr lang="en-US"/>
          </a:p>
        </p:txBody>
      </p:sp>
    </p:spTree>
    <p:extLst>
      <p:ext uri="{BB962C8B-B14F-4D97-AF65-F5344CB8AC3E}">
        <p14:creationId xmlns:p14="http://schemas.microsoft.com/office/powerpoint/2010/main" val="36837614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60513-23B7-5162-7AEE-1B1F436CDEC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BDCAB31-3403-8277-4546-BF1AA32F983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E2F2648-CB83-FA83-2C28-C2DC5A66334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88E1B3-9240-42E8-7FF4-A7E920A037BA}"/>
              </a:ext>
            </a:extLst>
          </p:cNvPr>
          <p:cNvSpPr>
            <a:spLocks noGrp="1"/>
          </p:cNvSpPr>
          <p:nvPr>
            <p:ph type="dt" sz="half" idx="10"/>
          </p:nvPr>
        </p:nvSpPr>
        <p:spPr/>
        <p:txBody>
          <a:bodyPr/>
          <a:lstStyle/>
          <a:p>
            <a:fld id="{50F167AE-4084-4026-8FB3-08468CA83D71}" type="datetimeFigureOut">
              <a:rPr lang="en-US" smtClean="0"/>
              <a:t>4/8/23</a:t>
            </a:fld>
            <a:endParaRPr lang="en-US"/>
          </a:p>
        </p:txBody>
      </p:sp>
      <p:sp>
        <p:nvSpPr>
          <p:cNvPr id="6" name="Footer Placeholder 5">
            <a:extLst>
              <a:ext uri="{FF2B5EF4-FFF2-40B4-BE49-F238E27FC236}">
                <a16:creationId xmlns:a16="http://schemas.microsoft.com/office/drawing/2014/main" id="{5C66EFD9-3B80-B71B-BE0F-23D2390C48C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53090FE-545C-D4F1-EBED-1A331C6C46A4}"/>
              </a:ext>
            </a:extLst>
          </p:cNvPr>
          <p:cNvSpPr>
            <a:spLocks noGrp="1"/>
          </p:cNvSpPr>
          <p:nvPr>
            <p:ph type="sldNum" sz="quarter" idx="12"/>
          </p:nvPr>
        </p:nvSpPr>
        <p:spPr/>
        <p:txBody>
          <a:bodyPr/>
          <a:lstStyle/>
          <a:p>
            <a:fld id="{25857CF7-7E59-4D78-9732-EF7FA206FA38}" type="slidenum">
              <a:rPr lang="en-US" smtClean="0"/>
              <a:t>‹#›</a:t>
            </a:fld>
            <a:endParaRPr lang="en-US"/>
          </a:p>
        </p:txBody>
      </p:sp>
    </p:spTree>
    <p:extLst>
      <p:ext uri="{BB962C8B-B14F-4D97-AF65-F5344CB8AC3E}">
        <p14:creationId xmlns:p14="http://schemas.microsoft.com/office/powerpoint/2010/main" val="4978040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19160FB-9F12-206E-D15B-288A87CAED5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DB13AA2-3D2B-12E1-7D36-206CCBC6F8D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64DE17F-FFED-5585-C128-A1C2B37C579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0F167AE-4084-4026-8FB3-08468CA83D71}" type="datetimeFigureOut">
              <a:rPr lang="en-US" smtClean="0"/>
              <a:t>4/8/23</a:t>
            </a:fld>
            <a:endParaRPr lang="en-US"/>
          </a:p>
        </p:txBody>
      </p:sp>
      <p:sp>
        <p:nvSpPr>
          <p:cNvPr id="5" name="Footer Placeholder 4">
            <a:extLst>
              <a:ext uri="{FF2B5EF4-FFF2-40B4-BE49-F238E27FC236}">
                <a16:creationId xmlns:a16="http://schemas.microsoft.com/office/drawing/2014/main" id="{E1A77AFC-E0A4-0757-4079-D175E825EF8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F8174DC-5BDD-DE92-A913-434283776C4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857CF7-7E59-4D78-9732-EF7FA206FA38}" type="slidenum">
              <a:rPr lang="en-US" smtClean="0"/>
              <a:t>‹#›</a:t>
            </a:fld>
            <a:endParaRPr lang="en-US"/>
          </a:p>
        </p:txBody>
      </p:sp>
    </p:spTree>
    <p:extLst>
      <p:ext uri="{BB962C8B-B14F-4D97-AF65-F5344CB8AC3E}">
        <p14:creationId xmlns:p14="http://schemas.microsoft.com/office/powerpoint/2010/main" val="14276330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4.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 name="Rectangle 50">
            <a:extLst>
              <a:ext uri="{FF2B5EF4-FFF2-40B4-BE49-F238E27FC236}">
                <a16:creationId xmlns:a16="http://schemas.microsoft.com/office/drawing/2014/main" id="{A3363022-C969-41E9-8EB2-E4C94908C1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20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8D1AD6B3-BE88-4CEB-BA17-790657CC47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A30D096-F76F-EE30-384F-DA74A510C290}"/>
              </a:ext>
            </a:extLst>
          </p:cNvPr>
          <p:cNvSpPr>
            <a:spLocks noGrp="1"/>
          </p:cNvSpPr>
          <p:nvPr>
            <p:ph type="ctrTitle"/>
          </p:nvPr>
        </p:nvSpPr>
        <p:spPr>
          <a:xfrm>
            <a:off x="6590662" y="4267832"/>
            <a:ext cx="4805996" cy="1297115"/>
          </a:xfrm>
        </p:spPr>
        <p:txBody>
          <a:bodyPr anchor="t">
            <a:noAutofit/>
          </a:bodyPr>
          <a:lstStyle/>
          <a:p>
            <a:pPr algn="l"/>
            <a:r>
              <a:rPr lang="en-US" sz="4000" dirty="0">
                <a:latin typeface="Inter" panose="02000503000000020004" pitchFamily="2" charset="0"/>
                <a:ea typeface="Inter" panose="02000503000000020004" pitchFamily="2" charset="0"/>
              </a:rPr>
              <a:t>Sentiment Analyzer</a:t>
            </a:r>
          </a:p>
        </p:txBody>
      </p:sp>
      <p:pic>
        <p:nvPicPr>
          <p:cNvPr id="48" name="Graphic 47" descr="Smiling Face with No Fill">
            <a:extLst>
              <a:ext uri="{FF2B5EF4-FFF2-40B4-BE49-F238E27FC236}">
                <a16:creationId xmlns:a16="http://schemas.microsoft.com/office/drawing/2014/main" id="{6901DB36-4092-4B4E-5EDD-B38456BB5AE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40470" y="1815320"/>
            <a:ext cx="4141760" cy="4141760"/>
          </a:xfrm>
          <a:custGeom>
            <a:avLst/>
            <a:gdLst/>
            <a:ahLst/>
            <a:cxnLst/>
            <a:rect l="l" t="t" r="r" b="b"/>
            <a:pathLst>
              <a:path w="4141760" h="4377846">
                <a:moveTo>
                  <a:pt x="0" y="0"/>
                </a:moveTo>
                <a:lnTo>
                  <a:pt x="4141760" y="0"/>
                </a:lnTo>
                <a:lnTo>
                  <a:pt x="4141760" y="4377846"/>
                </a:lnTo>
                <a:lnTo>
                  <a:pt x="0" y="4377846"/>
                </a:lnTo>
                <a:close/>
              </a:path>
            </a:pathLst>
          </a:custGeom>
        </p:spPr>
      </p:pic>
      <p:grpSp>
        <p:nvGrpSpPr>
          <p:cNvPr id="59" name="Group 54">
            <a:extLst>
              <a:ext uri="{FF2B5EF4-FFF2-40B4-BE49-F238E27FC236}">
                <a16:creationId xmlns:a16="http://schemas.microsoft.com/office/drawing/2014/main" id="{89D1390B-7E13-4B4F-9CB2-391063412E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53" y="-5977"/>
            <a:ext cx="6238675" cy="6863979"/>
            <a:chOff x="305" y="-5977"/>
            <a:chExt cx="6238675" cy="6863979"/>
          </a:xfrm>
        </p:grpSpPr>
        <p:sp>
          <p:nvSpPr>
            <p:cNvPr id="60" name="Freeform: Shape 55">
              <a:extLst>
                <a:ext uri="{FF2B5EF4-FFF2-40B4-BE49-F238E27FC236}">
                  <a16:creationId xmlns:a16="http://schemas.microsoft.com/office/drawing/2014/main" id="{9E720206-AA49-4786-A932-A2650DE091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34854"/>
              <a:ext cx="6028697" cy="6817170"/>
            </a:xfrm>
            <a:custGeom>
              <a:avLst/>
              <a:gdLst>
                <a:gd name="connsiteX0" fmla="*/ 6028697 w 6028697"/>
                <a:gd name="connsiteY0" fmla="*/ 6155323 h 6817170"/>
                <a:gd name="connsiteX1" fmla="*/ 6028697 w 6028697"/>
                <a:gd name="connsiteY1" fmla="*/ 6817170 h 6817170"/>
                <a:gd name="connsiteX2" fmla="*/ 5157862 w 6028697"/>
                <a:gd name="connsiteY2" fmla="*/ 6817170 h 6817170"/>
                <a:gd name="connsiteX3" fmla="*/ 5347156 w 6028697"/>
                <a:gd name="connsiteY3" fmla="*/ 6687553 h 6817170"/>
                <a:gd name="connsiteX4" fmla="*/ 5487470 w 6028697"/>
                <a:gd name="connsiteY4" fmla="*/ 6581714 h 6817170"/>
                <a:gd name="connsiteX5" fmla="*/ 5627642 w 6028697"/>
                <a:gd name="connsiteY5" fmla="*/ 6472328 h 6817170"/>
                <a:gd name="connsiteX6" fmla="*/ 5911392 w 6028697"/>
                <a:gd name="connsiteY6" fmla="*/ 6245328 h 6817170"/>
                <a:gd name="connsiteX7" fmla="*/ 4481066 w 6028697"/>
                <a:gd name="connsiteY7" fmla="*/ 478 h 6817170"/>
                <a:gd name="connsiteX8" fmla="*/ 4672258 w 6028697"/>
                <a:gd name="connsiteY8" fmla="*/ 7519 h 6817170"/>
                <a:gd name="connsiteX9" fmla="*/ 5429869 w 6028697"/>
                <a:gd name="connsiteY9" fmla="*/ 125134 h 6817170"/>
                <a:gd name="connsiteX10" fmla="*/ 5976319 w 6028697"/>
                <a:gd name="connsiteY10" fmla="*/ 314893 h 6817170"/>
                <a:gd name="connsiteX11" fmla="*/ 6028697 w 6028697"/>
                <a:gd name="connsiteY11" fmla="*/ 339901 h 6817170"/>
                <a:gd name="connsiteX12" fmla="*/ 6028697 w 6028697"/>
                <a:gd name="connsiteY12" fmla="*/ 732458 h 6817170"/>
                <a:gd name="connsiteX13" fmla="*/ 5990985 w 6028697"/>
                <a:gd name="connsiteY13" fmla="*/ 712211 h 6817170"/>
                <a:gd name="connsiteX14" fmla="*/ 5341339 w 6028697"/>
                <a:gd name="connsiteY14" fmla="*/ 475281 h 6817170"/>
                <a:gd name="connsiteX15" fmla="*/ 4651969 w 6028697"/>
                <a:gd name="connsiteY15" fmla="*/ 377104 h 6817170"/>
                <a:gd name="connsiteX16" fmla="*/ 3953093 w 6028697"/>
                <a:gd name="connsiteY16" fmla="*/ 402498 h 6817170"/>
                <a:gd name="connsiteX17" fmla="*/ 3267413 w 6028697"/>
                <a:gd name="connsiteY17" fmla="*/ 546643 h 6817170"/>
                <a:gd name="connsiteX18" fmla="*/ 1439498 w 6028697"/>
                <a:gd name="connsiteY18" fmla="*/ 1568141 h 6817170"/>
                <a:gd name="connsiteX19" fmla="*/ 960671 w 6028697"/>
                <a:gd name="connsiteY19" fmla="*/ 2082013 h 6817170"/>
                <a:gd name="connsiteX20" fmla="*/ 581866 w 6028697"/>
                <a:gd name="connsiteY20" fmla="*/ 2672638 h 6817170"/>
                <a:gd name="connsiteX21" fmla="*/ 324789 w 6028697"/>
                <a:gd name="connsiteY21" fmla="*/ 3325262 h 6817170"/>
                <a:gd name="connsiteX22" fmla="*/ 231151 w 6028697"/>
                <a:gd name="connsiteY22" fmla="*/ 4022292 h 6817170"/>
                <a:gd name="connsiteX23" fmla="*/ 270592 w 6028697"/>
                <a:gd name="connsiteY23" fmla="*/ 4362792 h 6817170"/>
                <a:gd name="connsiteX24" fmla="*/ 387213 w 6028697"/>
                <a:gd name="connsiteY24" fmla="*/ 4681585 h 6817170"/>
                <a:gd name="connsiteX25" fmla="*/ 468507 w 6028697"/>
                <a:gd name="connsiteY25" fmla="*/ 4831546 h 6817170"/>
                <a:gd name="connsiteX26" fmla="*/ 561862 w 6028697"/>
                <a:gd name="connsiteY26" fmla="*/ 4976826 h 6817170"/>
                <a:gd name="connsiteX27" fmla="*/ 777511 w 6028697"/>
                <a:gd name="connsiteY27" fmla="*/ 5257597 h 6817170"/>
                <a:gd name="connsiteX28" fmla="*/ 1010895 w 6028697"/>
                <a:gd name="connsiteY28" fmla="*/ 5540494 h 6817170"/>
                <a:gd name="connsiteX29" fmla="*/ 1126948 w 6028697"/>
                <a:gd name="connsiteY29" fmla="*/ 5688186 h 6817170"/>
                <a:gd name="connsiteX30" fmla="*/ 1182706 w 6028697"/>
                <a:gd name="connsiteY30" fmla="*/ 5760543 h 6817170"/>
                <a:gd name="connsiteX31" fmla="*/ 1237327 w 6028697"/>
                <a:gd name="connsiteY31" fmla="*/ 5830060 h 6817170"/>
                <a:gd name="connsiteX32" fmla="*/ 1706649 w 6028697"/>
                <a:gd name="connsiteY32" fmla="*/ 6342797 h 6817170"/>
                <a:gd name="connsiteX33" fmla="*/ 1956207 w 6028697"/>
                <a:gd name="connsiteY33" fmla="*/ 6573484 h 6817170"/>
                <a:gd name="connsiteX34" fmla="*/ 2217681 w 6028697"/>
                <a:gd name="connsiteY34" fmla="*/ 6786297 h 6817170"/>
                <a:gd name="connsiteX35" fmla="*/ 2260820 w 6028697"/>
                <a:gd name="connsiteY35" fmla="*/ 6817170 h 6817170"/>
                <a:gd name="connsiteX36" fmla="*/ 1429497 w 6028697"/>
                <a:gd name="connsiteY36" fmla="*/ 6817170 h 6817170"/>
                <a:gd name="connsiteX37" fmla="*/ 1327275 w 6028697"/>
                <a:gd name="connsiteY37" fmla="*/ 6713800 h 6817170"/>
                <a:gd name="connsiteX38" fmla="*/ 1080556 w 6028697"/>
                <a:gd name="connsiteY38" fmla="*/ 6414443 h 6817170"/>
                <a:gd name="connsiteX39" fmla="*/ 865189 w 6028697"/>
                <a:gd name="connsiteY39" fmla="*/ 6097496 h 6817170"/>
                <a:gd name="connsiteX40" fmla="*/ 814823 w 6028697"/>
                <a:gd name="connsiteY40" fmla="*/ 6016911 h 6817170"/>
                <a:gd name="connsiteX41" fmla="*/ 766729 w 6028697"/>
                <a:gd name="connsiteY41" fmla="*/ 5938453 h 6817170"/>
                <a:gd name="connsiteX42" fmla="*/ 671672 w 6028697"/>
                <a:gd name="connsiteY42" fmla="*/ 5786648 h 6817170"/>
                <a:gd name="connsiteX43" fmla="*/ 474608 w 6028697"/>
                <a:gd name="connsiteY43" fmla="*/ 5474664 h 6817170"/>
                <a:gd name="connsiteX44" fmla="*/ 282652 w 6028697"/>
                <a:gd name="connsiteY44" fmla="*/ 5146508 h 6817170"/>
                <a:gd name="connsiteX45" fmla="*/ 196108 w 6028697"/>
                <a:gd name="connsiteY45" fmla="*/ 4972712 h 6817170"/>
                <a:gd name="connsiteX46" fmla="*/ 122474 w 6028697"/>
                <a:gd name="connsiteY46" fmla="*/ 4791821 h 6817170"/>
                <a:gd name="connsiteX47" fmla="*/ 65724 w 6028697"/>
                <a:gd name="connsiteY47" fmla="*/ 4603129 h 6817170"/>
                <a:gd name="connsiteX48" fmla="*/ 44727 w 6028697"/>
                <a:gd name="connsiteY48" fmla="*/ 4506937 h 6817170"/>
                <a:gd name="connsiteX49" fmla="*/ 35505 w 6028697"/>
                <a:gd name="connsiteY49" fmla="*/ 4458699 h 6817170"/>
                <a:gd name="connsiteX50" fmla="*/ 27845 w 6028697"/>
                <a:gd name="connsiteY50" fmla="*/ 4410320 h 6817170"/>
                <a:gd name="connsiteX51" fmla="*/ 37 w 6028697"/>
                <a:gd name="connsiteY51" fmla="*/ 4022292 h 6817170"/>
                <a:gd name="connsiteX52" fmla="*/ 78777 w 6028697"/>
                <a:gd name="connsiteY52" fmla="*/ 3267236 h 6817170"/>
                <a:gd name="connsiteX53" fmla="*/ 315424 w 6028697"/>
                <a:gd name="connsiteY53" fmla="*/ 2543673 h 6817170"/>
                <a:gd name="connsiteX54" fmla="*/ 1202710 w 6028697"/>
                <a:gd name="connsiteY54" fmla="*/ 1314895 h 6817170"/>
                <a:gd name="connsiteX55" fmla="*/ 1791065 w 6028697"/>
                <a:gd name="connsiteY55" fmla="*/ 833514 h 6817170"/>
                <a:gd name="connsiteX56" fmla="*/ 3908404 w 6028697"/>
                <a:gd name="connsiteY56" fmla="*/ 29794 h 6817170"/>
                <a:gd name="connsiteX57" fmla="*/ 4481066 w 6028697"/>
                <a:gd name="connsiteY57" fmla="*/ 478 h 6817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28697" h="6817170">
                  <a:moveTo>
                    <a:pt x="6028697" y="6155323"/>
                  </a:moveTo>
                  <a:lnTo>
                    <a:pt x="6028697" y="6817170"/>
                  </a:lnTo>
                  <a:lnTo>
                    <a:pt x="5157862" y="6817170"/>
                  </a:lnTo>
                  <a:lnTo>
                    <a:pt x="5347156" y="6687553"/>
                  </a:lnTo>
                  <a:cubicBezTo>
                    <a:pt x="5394117" y="6653219"/>
                    <a:pt x="5440793" y="6617608"/>
                    <a:pt x="5487470" y="6581714"/>
                  </a:cubicBezTo>
                  <a:cubicBezTo>
                    <a:pt x="5534147" y="6545820"/>
                    <a:pt x="5580966" y="6509358"/>
                    <a:pt x="5627642" y="6472328"/>
                  </a:cubicBezTo>
                  <a:lnTo>
                    <a:pt x="5911392" y="6245328"/>
                  </a:lnTo>
                  <a:close/>
                  <a:moveTo>
                    <a:pt x="4481066" y="478"/>
                  </a:moveTo>
                  <a:cubicBezTo>
                    <a:pt x="4544817" y="1422"/>
                    <a:pt x="4608563" y="3769"/>
                    <a:pt x="4672258" y="7519"/>
                  </a:cubicBezTo>
                  <a:cubicBezTo>
                    <a:pt x="4927973" y="22364"/>
                    <a:pt x="5181687" y="61751"/>
                    <a:pt x="5429869" y="125134"/>
                  </a:cubicBezTo>
                  <a:cubicBezTo>
                    <a:pt x="5617090" y="173104"/>
                    <a:pt x="5799867" y="236595"/>
                    <a:pt x="5976319" y="314893"/>
                  </a:cubicBezTo>
                  <a:lnTo>
                    <a:pt x="6028697" y="339901"/>
                  </a:lnTo>
                  <a:lnTo>
                    <a:pt x="6028697" y="732458"/>
                  </a:lnTo>
                  <a:lnTo>
                    <a:pt x="5990985" y="712211"/>
                  </a:lnTo>
                  <a:cubicBezTo>
                    <a:pt x="5783917" y="609342"/>
                    <a:pt x="5566013" y="529876"/>
                    <a:pt x="5341339" y="475281"/>
                  </a:cubicBezTo>
                  <a:cubicBezTo>
                    <a:pt x="5115233" y="420503"/>
                    <a:pt x="4884375" y="387624"/>
                    <a:pt x="4651969" y="377104"/>
                  </a:cubicBezTo>
                  <a:cubicBezTo>
                    <a:pt x="4418713" y="365171"/>
                    <a:pt x="4184861" y="373670"/>
                    <a:pt x="3953093" y="402498"/>
                  </a:cubicBezTo>
                  <a:cubicBezTo>
                    <a:pt x="3721001" y="431832"/>
                    <a:pt x="3491675" y="480040"/>
                    <a:pt x="3267413" y="546643"/>
                  </a:cubicBezTo>
                  <a:cubicBezTo>
                    <a:pt x="2591323" y="750761"/>
                    <a:pt x="1967642" y="1099289"/>
                    <a:pt x="1439498" y="1568141"/>
                  </a:cubicBezTo>
                  <a:cubicBezTo>
                    <a:pt x="1265589" y="1725523"/>
                    <a:pt x="1105393" y="1897434"/>
                    <a:pt x="960671" y="2082013"/>
                  </a:cubicBezTo>
                  <a:cubicBezTo>
                    <a:pt x="815775" y="2266294"/>
                    <a:pt x="688923" y="2464081"/>
                    <a:pt x="581866" y="2672638"/>
                  </a:cubicBezTo>
                  <a:cubicBezTo>
                    <a:pt x="473765" y="2880669"/>
                    <a:pt x="387610" y="3099397"/>
                    <a:pt x="324789" y="3325262"/>
                  </a:cubicBezTo>
                  <a:cubicBezTo>
                    <a:pt x="262714" y="3552403"/>
                    <a:pt x="231223" y="3786822"/>
                    <a:pt x="231151" y="4022292"/>
                  </a:cubicBezTo>
                  <a:cubicBezTo>
                    <a:pt x="231413" y="4136912"/>
                    <a:pt x="244645" y="4251136"/>
                    <a:pt x="270592" y="4362792"/>
                  </a:cubicBezTo>
                  <a:cubicBezTo>
                    <a:pt x="297885" y="4472943"/>
                    <a:pt x="336983" y="4579833"/>
                    <a:pt x="387213" y="4681585"/>
                  </a:cubicBezTo>
                  <a:cubicBezTo>
                    <a:pt x="412042" y="4732517"/>
                    <a:pt x="439423" y="4782457"/>
                    <a:pt x="468507" y="4831546"/>
                  </a:cubicBezTo>
                  <a:cubicBezTo>
                    <a:pt x="497591" y="4880636"/>
                    <a:pt x="529230" y="4929015"/>
                    <a:pt x="561862" y="4976826"/>
                  </a:cubicBezTo>
                  <a:cubicBezTo>
                    <a:pt x="627975" y="5072166"/>
                    <a:pt x="701466" y="5164668"/>
                    <a:pt x="777511" y="5257597"/>
                  </a:cubicBezTo>
                  <a:cubicBezTo>
                    <a:pt x="853556" y="5350524"/>
                    <a:pt x="933574" y="5443594"/>
                    <a:pt x="1010895" y="5540494"/>
                  </a:cubicBezTo>
                  <a:cubicBezTo>
                    <a:pt x="1049957" y="5588732"/>
                    <a:pt x="1088642" y="5637963"/>
                    <a:pt x="1126948" y="5688186"/>
                  </a:cubicBezTo>
                  <a:lnTo>
                    <a:pt x="1182706" y="5760543"/>
                  </a:lnTo>
                  <a:cubicBezTo>
                    <a:pt x="1201007" y="5783669"/>
                    <a:pt x="1218458" y="5807503"/>
                    <a:pt x="1237327" y="5830060"/>
                  </a:cubicBezTo>
                  <a:cubicBezTo>
                    <a:pt x="1383714" y="6009916"/>
                    <a:pt x="1540413" y="6181116"/>
                    <a:pt x="1706649" y="6342797"/>
                  </a:cubicBezTo>
                  <a:cubicBezTo>
                    <a:pt x="1788084" y="6422531"/>
                    <a:pt x="1871265" y="6499427"/>
                    <a:pt x="1956207" y="6573484"/>
                  </a:cubicBezTo>
                  <a:cubicBezTo>
                    <a:pt x="2041332" y="6647402"/>
                    <a:pt x="2127733" y="6718907"/>
                    <a:pt x="2217681" y="6786297"/>
                  </a:cubicBezTo>
                  <a:lnTo>
                    <a:pt x="2260820" y="6817170"/>
                  </a:lnTo>
                  <a:lnTo>
                    <a:pt x="1429497" y="6817170"/>
                  </a:lnTo>
                  <a:lnTo>
                    <a:pt x="1327275" y="6713800"/>
                  </a:lnTo>
                  <a:cubicBezTo>
                    <a:pt x="1239186" y="6618984"/>
                    <a:pt x="1156797" y="6519019"/>
                    <a:pt x="1080556" y="6414443"/>
                  </a:cubicBezTo>
                  <a:cubicBezTo>
                    <a:pt x="1004653" y="6310734"/>
                    <a:pt x="932439" y="6205177"/>
                    <a:pt x="865189" y="6097496"/>
                  </a:cubicBezTo>
                  <a:cubicBezTo>
                    <a:pt x="847881" y="6070823"/>
                    <a:pt x="831565" y="6043725"/>
                    <a:pt x="814823" y="6016911"/>
                  </a:cubicBezTo>
                  <a:lnTo>
                    <a:pt x="766729" y="5938453"/>
                  </a:lnTo>
                  <a:cubicBezTo>
                    <a:pt x="735941" y="5887947"/>
                    <a:pt x="703878" y="5837581"/>
                    <a:pt x="671672" y="5786648"/>
                  </a:cubicBezTo>
                  <a:lnTo>
                    <a:pt x="474608" y="5474664"/>
                  </a:lnTo>
                  <a:cubicBezTo>
                    <a:pt x="408778" y="5368968"/>
                    <a:pt x="343516" y="5260008"/>
                    <a:pt x="282652" y="5146508"/>
                  </a:cubicBezTo>
                  <a:cubicBezTo>
                    <a:pt x="252290" y="5089759"/>
                    <a:pt x="223065" y="5032015"/>
                    <a:pt x="196108" y="4972712"/>
                  </a:cubicBezTo>
                  <a:cubicBezTo>
                    <a:pt x="169152" y="4913408"/>
                    <a:pt x="144607" y="4853111"/>
                    <a:pt x="122474" y="4791821"/>
                  </a:cubicBezTo>
                  <a:cubicBezTo>
                    <a:pt x="100342" y="4730532"/>
                    <a:pt x="81757" y="4666830"/>
                    <a:pt x="65724" y="4603129"/>
                  </a:cubicBezTo>
                  <a:cubicBezTo>
                    <a:pt x="58205" y="4571064"/>
                    <a:pt x="50828" y="4539143"/>
                    <a:pt x="44727" y="4506937"/>
                  </a:cubicBezTo>
                  <a:lnTo>
                    <a:pt x="35505" y="4458699"/>
                  </a:lnTo>
                  <a:lnTo>
                    <a:pt x="27845" y="4410320"/>
                  </a:lnTo>
                  <a:cubicBezTo>
                    <a:pt x="8635" y="4281881"/>
                    <a:pt x="-661" y="4152150"/>
                    <a:pt x="37" y="4022292"/>
                  </a:cubicBezTo>
                  <a:cubicBezTo>
                    <a:pt x="712" y="3768592"/>
                    <a:pt x="27094" y="3515615"/>
                    <a:pt x="78777" y="3267236"/>
                  </a:cubicBezTo>
                  <a:cubicBezTo>
                    <a:pt x="130048" y="3017876"/>
                    <a:pt x="209439" y="2775142"/>
                    <a:pt x="315424" y="2543673"/>
                  </a:cubicBezTo>
                  <a:cubicBezTo>
                    <a:pt x="528236" y="2081161"/>
                    <a:pt x="838234" y="1667312"/>
                    <a:pt x="1202710" y="1314895"/>
                  </a:cubicBezTo>
                  <a:cubicBezTo>
                    <a:pt x="1385514" y="1138814"/>
                    <a:pt x="1582282" y="977831"/>
                    <a:pt x="1791065" y="833514"/>
                  </a:cubicBezTo>
                  <a:cubicBezTo>
                    <a:pt x="2420037" y="395614"/>
                    <a:pt x="3147288" y="119557"/>
                    <a:pt x="3908404" y="29794"/>
                  </a:cubicBezTo>
                  <a:cubicBezTo>
                    <a:pt x="4098509" y="7429"/>
                    <a:pt x="4289811" y="-2355"/>
                    <a:pt x="4481066" y="478"/>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Freeform: Shape 56">
              <a:extLst>
                <a:ext uri="{FF2B5EF4-FFF2-40B4-BE49-F238E27FC236}">
                  <a16:creationId xmlns:a16="http://schemas.microsoft.com/office/drawing/2014/main" id="{C72F6EE6-EDE9-45A5-8F6D-02B9B7CB2C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1"/>
              <a:ext cx="6165116"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Freeform: Shape 57">
              <a:extLst>
                <a:ext uri="{FF2B5EF4-FFF2-40B4-BE49-F238E27FC236}">
                  <a16:creationId xmlns:a16="http://schemas.microsoft.com/office/drawing/2014/main" id="{C093DC50-3BD7-46B1-A300-CD207E152F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5977"/>
              <a:ext cx="6238675"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0639509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3" name="Rectangle 52">
            <a:extLst>
              <a:ext uri="{FF2B5EF4-FFF2-40B4-BE49-F238E27FC236}">
                <a16:creationId xmlns:a16="http://schemas.microsoft.com/office/drawing/2014/main" id="{E10650BA-D090-4A23-98E3-B48BBAEA92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9" name="Picture 48">
            <a:extLst>
              <a:ext uri="{FF2B5EF4-FFF2-40B4-BE49-F238E27FC236}">
                <a16:creationId xmlns:a16="http://schemas.microsoft.com/office/drawing/2014/main" id="{D00FB8D2-AA55-A073-72A6-D3421A86AAF2}"/>
              </a:ext>
            </a:extLst>
          </p:cNvPr>
          <p:cNvPicPr>
            <a:picLocks noChangeAspect="1"/>
          </p:cNvPicPr>
          <p:nvPr/>
        </p:nvPicPr>
        <p:blipFill rotWithShape="1">
          <a:blip r:embed="rId2"/>
          <a:srcRect l="36885" r="6150" b="-2"/>
          <a:stretch/>
        </p:blipFill>
        <p:spPr>
          <a:xfrm>
            <a:off x="-9527" y="3725"/>
            <a:ext cx="5846165" cy="6850548"/>
          </a:xfrm>
          <a:prstGeom prst="rect">
            <a:avLst/>
          </a:prstGeom>
        </p:spPr>
      </p:pic>
      <p:grpSp>
        <p:nvGrpSpPr>
          <p:cNvPr id="55" name="Group 54">
            <a:extLst>
              <a:ext uri="{FF2B5EF4-FFF2-40B4-BE49-F238E27FC236}">
                <a16:creationId xmlns:a16="http://schemas.microsoft.com/office/drawing/2014/main" id="{FFB939B9-73CE-4644-87BB-72AEBF0011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527" y="-6558"/>
            <a:ext cx="6254832" cy="6874766"/>
            <a:chOff x="-9149" y="3725"/>
            <a:chExt cx="6254832" cy="6887203"/>
          </a:xfrm>
        </p:grpSpPr>
        <p:sp>
          <p:nvSpPr>
            <p:cNvPr id="56" name="Freeform: Shape 55">
              <a:extLst>
                <a:ext uri="{FF2B5EF4-FFF2-40B4-BE49-F238E27FC236}">
                  <a16:creationId xmlns:a16="http://schemas.microsoft.com/office/drawing/2014/main" id="{15F2A0CF-7879-4629-AC2B-4069D77A3C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49" y="238645"/>
              <a:ext cx="5933139" cy="6387893"/>
            </a:xfrm>
            <a:custGeom>
              <a:avLst/>
              <a:gdLst>
                <a:gd name="connsiteX0" fmla="*/ 5852909 w 5933139"/>
                <a:gd name="connsiteY0" fmla="*/ 2469528 h 6335678"/>
                <a:gd name="connsiteX1" fmla="*/ 5830799 w 5933139"/>
                <a:gd name="connsiteY1" fmla="*/ 2394015 h 6335678"/>
                <a:gd name="connsiteX2" fmla="*/ 5805878 w 5933139"/>
                <a:gd name="connsiteY2" fmla="*/ 2319439 h 6335678"/>
                <a:gd name="connsiteX3" fmla="*/ 5778708 w 5933139"/>
                <a:gd name="connsiteY3" fmla="*/ 2245800 h 6335678"/>
                <a:gd name="connsiteX4" fmla="*/ 5652978 w 5933139"/>
                <a:gd name="connsiteY4" fmla="*/ 1959675 h 6335678"/>
                <a:gd name="connsiteX5" fmla="*/ 5327691 w 5933139"/>
                <a:gd name="connsiteY5" fmla="*/ 1432958 h 6335678"/>
                <a:gd name="connsiteX6" fmla="*/ 4921458 w 5933139"/>
                <a:gd name="connsiteY6" fmla="*/ 973322 h 6335678"/>
                <a:gd name="connsiteX7" fmla="*/ 4450018 w 5933139"/>
                <a:gd name="connsiteY7" fmla="*/ 586764 h 6335678"/>
                <a:gd name="connsiteX8" fmla="*/ 4193311 w 5933139"/>
                <a:gd name="connsiteY8" fmla="*/ 423558 h 6335678"/>
                <a:gd name="connsiteX9" fmla="*/ 3924237 w 5933139"/>
                <a:gd name="connsiteY9" fmla="*/ 281901 h 6335678"/>
                <a:gd name="connsiteX10" fmla="*/ 3352175 w 5933139"/>
                <a:gd name="connsiteY10" fmla="*/ 75786 h 6335678"/>
                <a:gd name="connsiteX11" fmla="*/ 3051997 w 5933139"/>
                <a:gd name="connsiteY11" fmla="*/ 19011 h 6335678"/>
                <a:gd name="connsiteX12" fmla="*/ 2745823 w 5933139"/>
                <a:gd name="connsiteY12" fmla="*/ 86 h 6335678"/>
                <a:gd name="connsiteX13" fmla="*/ 2141720 w 5933139"/>
                <a:gd name="connsiteY13" fmla="*/ 55550 h 6335678"/>
                <a:gd name="connsiteX14" fmla="*/ 1551295 w 5933139"/>
                <a:gd name="connsiteY14" fmla="*/ 216319 h 6335678"/>
                <a:gd name="connsiteX15" fmla="*/ 1001718 w 5933139"/>
                <a:gd name="connsiteY15" fmla="*/ 498134 h 6335678"/>
                <a:gd name="connsiteX16" fmla="*/ 754755 w 5933139"/>
                <a:gd name="connsiteY16" fmla="*/ 685886 h 6335678"/>
                <a:gd name="connsiteX17" fmla="*/ 533462 w 5933139"/>
                <a:gd name="connsiteY17" fmla="*/ 903056 h 6335678"/>
                <a:gd name="connsiteX18" fmla="*/ 0 w 5933139"/>
                <a:gd name="connsiteY18" fmla="*/ 1646568 h 6335678"/>
                <a:gd name="connsiteX19" fmla="*/ 0 w 5933139"/>
                <a:gd name="connsiteY19" fmla="*/ 4709059 h 6335678"/>
                <a:gd name="connsiteX20" fmla="*/ 120671 w 5933139"/>
                <a:gd name="connsiteY20" fmla="*/ 4907491 h 6335678"/>
                <a:gd name="connsiteX21" fmla="*/ 507979 w 5933139"/>
                <a:gd name="connsiteY21" fmla="*/ 5384178 h 6335678"/>
                <a:gd name="connsiteX22" fmla="*/ 972112 w 5933139"/>
                <a:gd name="connsiteY22" fmla="*/ 5778607 h 6335678"/>
                <a:gd name="connsiteX23" fmla="*/ 1229943 w 5933139"/>
                <a:gd name="connsiteY23" fmla="*/ 5939939 h 6335678"/>
                <a:gd name="connsiteX24" fmla="*/ 1502389 w 5933139"/>
                <a:gd name="connsiteY24" fmla="*/ 6073913 h 6335678"/>
                <a:gd name="connsiteX25" fmla="*/ 2673870 w 5933139"/>
                <a:gd name="connsiteY25" fmla="*/ 6333993 h 6335678"/>
                <a:gd name="connsiteX26" fmla="*/ 2749196 w 5933139"/>
                <a:gd name="connsiteY26" fmla="*/ 6335679 h 6335678"/>
                <a:gd name="connsiteX27" fmla="*/ 2787983 w 5933139"/>
                <a:gd name="connsiteY27" fmla="*/ 6335492 h 6335678"/>
                <a:gd name="connsiteX28" fmla="*/ 2826770 w 5933139"/>
                <a:gd name="connsiteY28" fmla="*/ 6334368 h 6335678"/>
                <a:gd name="connsiteX29" fmla="*/ 2981918 w 5933139"/>
                <a:gd name="connsiteY29" fmla="*/ 6319939 h 6335678"/>
                <a:gd name="connsiteX30" fmla="*/ 3285282 w 5933139"/>
                <a:gd name="connsiteY30" fmla="*/ 6241803 h 6335678"/>
                <a:gd name="connsiteX31" fmla="*/ 3566347 w 5933139"/>
                <a:gd name="connsiteY31" fmla="*/ 6104831 h 6335678"/>
                <a:gd name="connsiteX32" fmla="*/ 3818369 w 5933139"/>
                <a:gd name="connsiteY32" fmla="*/ 5926823 h 6335678"/>
                <a:gd name="connsiteX33" fmla="*/ 4044908 w 5933139"/>
                <a:gd name="connsiteY33" fmla="*/ 5726329 h 6335678"/>
                <a:gd name="connsiteX34" fmla="*/ 4151151 w 5933139"/>
                <a:gd name="connsiteY34" fmla="*/ 5622147 h 6335678"/>
                <a:gd name="connsiteX35" fmla="*/ 4253834 w 5933139"/>
                <a:gd name="connsiteY35" fmla="*/ 5516841 h 6335678"/>
                <a:gd name="connsiteX36" fmla="*/ 4452453 w 5933139"/>
                <a:gd name="connsiteY36" fmla="*/ 5306979 h 6335678"/>
                <a:gd name="connsiteX37" fmla="*/ 4548578 w 5933139"/>
                <a:gd name="connsiteY37" fmla="*/ 5202797 h 6335678"/>
                <a:gd name="connsiteX38" fmla="*/ 4596546 w 5933139"/>
                <a:gd name="connsiteY38" fmla="*/ 5151456 h 6335678"/>
                <a:gd name="connsiteX39" fmla="*/ 4643016 w 5933139"/>
                <a:gd name="connsiteY39" fmla="*/ 5103300 h 6335678"/>
                <a:gd name="connsiteX40" fmla="*/ 4739515 w 5933139"/>
                <a:gd name="connsiteY40" fmla="*/ 5013172 h 6335678"/>
                <a:gd name="connsiteX41" fmla="*/ 4842198 w 5933139"/>
                <a:gd name="connsiteY41" fmla="*/ 4930164 h 6335678"/>
                <a:gd name="connsiteX42" fmla="*/ 5071360 w 5933139"/>
                <a:gd name="connsiteY42" fmla="*/ 4780449 h 6335678"/>
                <a:gd name="connsiteX43" fmla="*/ 5332001 w 5933139"/>
                <a:gd name="connsiteY43" fmla="*/ 4615932 h 6335678"/>
                <a:gd name="connsiteX44" fmla="*/ 5397396 w 5933139"/>
                <a:gd name="connsiteY44" fmla="*/ 4563655 h 6335678"/>
                <a:gd name="connsiteX45" fmla="*/ 5459417 w 5933139"/>
                <a:gd name="connsiteY45" fmla="*/ 4505380 h 6335678"/>
                <a:gd name="connsiteX46" fmla="*/ 5567159 w 5933139"/>
                <a:gd name="connsiteY46" fmla="*/ 4374029 h 6335678"/>
                <a:gd name="connsiteX47" fmla="*/ 5651292 w 5933139"/>
                <a:gd name="connsiteY47" fmla="*/ 4231810 h 6335678"/>
                <a:gd name="connsiteX48" fmla="*/ 5716686 w 5933139"/>
                <a:gd name="connsiteY48" fmla="*/ 4085655 h 6335678"/>
                <a:gd name="connsiteX49" fmla="*/ 5820681 w 5933139"/>
                <a:gd name="connsiteY49" fmla="*/ 3791848 h 6335678"/>
                <a:gd name="connsiteX50" fmla="*/ 5898629 w 5933139"/>
                <a:gd name="connsiteY50" fmla="*/ 3487922 h 6335678"/>
                <a:gd name="connsiteX51" fmla="*/ 5932170 w 5933139"/>
                <a:gd name="connsiteY51" fmla="*/ 3174066 h 6335678"/>
                <a:gd name="connsiteX52" fmla="*/ 5872209 w 5933139"/>
                <a:gd name="connsiteY52" fmla="*/ 2545978 h 6335678"/>
                <a:gd name="connsiteX53" fmla="*/ 5852909 w 5933139"/>
                <a:gd name="connsiteY53" fmla="*/ 2469528 h 6335678"/>
                <a:gd name="connsiteX54" fmla="*/ 5507386 w 5933139"/>
                <a:gd name="connsiteY54" fmla="*/ 3724580 h 6335678"/>
                <a:gd name="connsiteX55" fmla="*/ 5453609 w 5933139"/>
                <a:gd name="connsiteY55" fmla="*/ 3989906 h 6335678"/>
                <a:gd name="connsiteX56" fmla="*/ 5344181 w 5933139"/>
                <a:gd name="connsiteY56" fmla="*/ 4220380 h 6335678"/>
                <a:gd name="connsiteX57" fmla="*/ 5171419 w 5933139"/>
                <a:gd name="connsiteY57" fmla="*/ 4388644 h 6335678"/>
                <a:gd name="connsiteX58" fmla="*/ 5057868 w 5933139"/>
                <a:gd name="connsiteY58" fmla="*/ 4453851 h 6335678"/>
                <a:gd name="connsiteX59" fmla="*/ 4930265 w 5933139"/>
                <a:gd name="connsiteY59" fmla="*/ 4516810 h 6335678"/>
                <a:gd name="connsiteX60" fmla="*/ 4660067 w 5933139"/>
                <a:gd name="connsiteY60" fmla="*/ 4664276 h 6335678"/>
                <a:gd name="connsiteX61" fmla="*/ 4408794 w 5933139"/>
                <a:gd name="connsiteY61" fmla="*/ 4857836 h 6335678"/>
                <a:gd name="connsiteX62" fmla="*/ 4352207 w 5933139"/>
                <a:gd name="connsiteY62" fmla="*/ 4911988 h 6335678"/>
                <a:gd name="connsiteX63" fmla="*/ 4299366 w 5933139"/>
                <a:gd name="connsiteY63" fmla="*/ 4965390 h 6335678"/>
                <a:gd name="connsiteX64" fmla="*/ 4197621 w 5933139"/>
                <a:gd name="connsiteY64" fmla="*/ 5074257 h 6335678"/>
                <a:gd name="connsiteX65" fmla="*/ 4008744 w 5933139"/>
                <a:gd name="connsiteY65" fmla="*/ 5297985 h 6335678"/>
                <a:gd name="connsiteX66" fmla="*/ 3917304 w 5933139"/>
                <a:gd name="connsiteY66" fmla="*/ 5409100 h 6335678"/>
                <a:gd name="connsiteX67" fmla="*/ 3826052 w 5933139"/>
                <a:gd name="connsiteY67" fmla="*/ 5518153 h 6335678"/>
                <a:gd name="connsiteX68" fmla="*/ 3637925 w 5933139"/>
                <a:gd name="connsiteY68" fmla="*/ 5725017 h 6335678"/>
                <a:gd name="connsiteX69" fmla="*/ 3433497 w 5933139"/>
                <a:gd name="connsiteY69" fmla="*/ 5906586 h 6335678"/>
                <a:gd name="connsiteX70" fmla="*/ 3204522 w 5933139"/>
                <a:gd name="connsiteY70" fmla="*/ 6046744 h 6335678"/>
                <a:gd name="connsiteX71" fmla="*/ 2950439 w 5933139"/>
                <a:gd name="connsiteY71" fmla="*/ 6129190 h 6335678"/>
                <a:gd name="connsiteX72" fmla="*/ 2816839 w 5933139"/>
                <a:gd name="connsiteY72" fmla="*/ 6146428 h 6335678"/>
                <a:gd name="connsiteX73" fmla="*/ 2749009 w 5933139"/>
                <a:gd name="connsiteY73" fmla="*/ 6149051 h 6335678"/>
                <a:gd name="connsiteX74" fmla="*/ 2678930 w 5933139"/>
                <a:gd name="connsiteY74" fmla="*/ 6148677 h 6335678"/>
                <a:gd name="connsiteX75" fmla="*/ 2125793 w 5933139"/>
                <a:gd name="connsiteY75" fmla="*/ 6065481 h 6335678"/>
                <a:gd name="connsiteX76" fmla="*/ 1610506 w 5933139"/>
                <a:gd name="connsiteY76" fmla="*/ 5851310 h 6335678"/>
                <a:gd name="connsiteX77" fmla="*/ 1373099 w 5933139"/>
                <a:gd name="connsiteY77" fmla="*/ 5706279 h 6335678"/>
                <a:gd name="connsiteX78" fmla="*/ 1315949 w 5933139"/>
                <a:gd name="connsiteY78" fmla="*/ 5666743 h 6335678"/>
                <a:gd name="connsiteX79" fmla="*/ 1259923 w 5933139"/>
                <a:gd name="connsiteY79" fmla="*/ 5625894 h 6335678"/>
                <a:gd name="connsiteX80" fmla="*/ 1204647 w 5933139"/>
                <a:gd name="connsiteY80" fmla="*/ 5583922 h 6335678"/>
                <a:gd name="connsiteX81" fmla="*/ 1150308 w 5933139"/>
                <a:gd name="connsiteY81" fmla="*/ 5540826 h 6335678"/>
                <a:gd name="connsiteX82" fmla="*/ 751569 w 5933139"/>
                <a:gd name="connsiteY82" fmla="*/ 5158015 h 6335678"/>
                <a:gd name="connsiteX83" fmla="*/ 663315 w 5933139"/>
                <a:gd name="connsiteY83" fmla="*/ 5052146 h 6335678"/>
                <a:gd name="connsiteX84" fmla="*/ 580869 w 5933139"/>
                <a:gd name="connsiteY84" fmla="*/ 4942718 h 6335678"/>
                <a:gd name="connsiteX85" fmla="*/ 432279 w 5933139"/>
                <a:gd name="connsiteY85" fmla="*/ 4713369 h 6335678"/>
                <a:gd name="connsiteX86" fmla="*/ 205553 w 5933139"/>
                <a:gd name="connsiteY86" fmla="*/ 4219443 h 6335678"/>
                <a:gd name="connsiteX87" fmla="*/ 79448 w 5933139"/>
                <a:gd name="connsiteY87" fmla="*/ 3693850 h 6335678"/>
                <a:gd name="connsiteX88" fmla="*/ 53590 w 5933139"/>
                <a:gd name="connsiteY88" fmla="*/ 3425339 h 6335678"/>
                <a:gd name="connsiteX89" fmla="*/ 49655 w 5933139"/>
                <a:gd name="connsiteY89" fmla="*/ 3155890 h 6335678"/>
                <a:gd name="connsiteX90" fmla="*/ 67830 w 5933139"/>
                <a:gd name="connsiteY90" fmla="*/ 2886817 h 6335678"/>
                <a:gd name="connsiteX91" fmla="*/ 108679 w 5933139"/>
                <a:gd name="connsiteY91" fmla="*/ 2619992 h 6335678"/>
                <a:gd name="connsiteX92" fmla="*/ 263077 w 5933139"/>
                <a:gd name="connsiteY92" fmla="*/ 2101520 h 6335678"/>
                <a:gd name="connsiteX93" fmla="*/ 837575 w 5933139"/>
                <a:gd name="connsiteY93" fmla="*/ 1186370 h 6335678"/>
                <a:gd name="connsiteX94" fmla="*/ 1031698 w 5933139"/>
                <a:gd name="connsiteY94" fmla="*/ 996932 h 6335678"/>
                <a:gd name="connsiteX95" fmla="*/ 1236688 w 5933139"/>
                <a:gd name="connsiteY95" fmla="*/ 819298 h 6335678"/>
                <a:gd name="connsiteX96" fmla="*/ 1687143 w 5933139"/>
                <a:gd name="connsiteY96" fmla="*/ 511438 h 6335678"/>
                <a:gd name="connsiteX97" fmla="*/ 2196246 w 5933139"/>
                <a:gd name="connsiteY97" fmla="*/ 300639 h 6335678"/>
                <a:gd name="connsiteX98" fmla="*/ 2745823 w 5933139"/>
                <a:gd name="connsiteY98" fmla="*/ 229248 h 6335678"/>
                <a:gd name="connsiteX99" fmla="*/ 3019206 w 5933139"/>
                <a:gd name="connsiteY99" fmla="*/ 252108 h 6335678"/>
                <a:gd name="connsiteX100" fmla="*/ 3288092 w 5933139"/>
                <a:gd name="connsiteY100" fmla="*/ 313006 h 6335678"/>
                <a:gd name="connsiteX101" fmla="*/ 3548172 w 5933139"/>
                <a:gd name="connsiteY101" fmla="*/ 407069 h 6335678"/>
                <a:gd name="connsiteX102" fmla="*/ 3611505 w 5933139"/>
                <a:gd name="connsiteY102" fmla="*/ 435176 h 6335678"/>
                <a:gd name="connsiteX103" fmla="*/ 3674089 w 5933139"/>
                <a:gd name="connsiteY103" fmla="*/ 464968 h 6335678"/>
                <a:gd name="connsiteX104" fmla="*/ 3735736 w 5933139"/>
                <a:gd name="connsiteY104" fmla="*/ 496823 h 6335678"/>
                <a:gd name="connsiteX105" fmla="*/ 3796634 w 5933139"/>
                <a:gd name="connsiteY105" fmla="*/ 530176 h 6335678"/>
                <a:gd name="connsiteX106" fmla="*/ 4251585 w 5933139"/>
                <a:gd name="connsiteY106" fmla="*/ 847405 h 6335678"/>
                <a:gd name="connsiteX107" fmla="*/ 4644515 w 5933139"/>
                <a:gd name="connsiteY107" fmla="*/ 1236775 h 6335678"/>
                <a:gd name="connsiteX108" fmla="*/ 4816527 w 5933139"/>
                <a:gd name="connsiteY108" fmla="*/ 1451883 h 6335678"/>
                <a:gd name="connsiteX109" fmla="*/ 4970738 w 5933139"/>
                <a:gd name="connsiteY109" fmla="*/ 1678610 h 6335678"/>
                <a:gd name="connsiteX110" fmla="*/ 5223885 w 5933139"/>
                <a:gd name="connsiteY110" fmla="*/ 2159232 h 6335678"/>
                <a:gd name="connsiteX111" fmla="*/ 5395709 w 5933139"/>
                <a:gd name="connsiteY111" fmla="*/ 2666087 h 6335678"/>
                <a:gd name="connsiteX112" fmla="*/ 5458855 w 5933139"/>
                <a:gd name="connsiteY112" fmla="*/ 2924292 h 6335678"/>
                <a:gd name="connsiteX113" fmla="*/ 5499142 w 5933139"/>
                <a:gd name="connsiteY113" fmla="*/ 3186995 h 6335678"/>
                <a:gd name="connsiteX114" fmla="*/ 5516755 w 5933139"/>
                <a:gd name="connsiteY114" fmla="*/ 3454007 h 6335678"/>
                <a:gd name="connsiteX115" fmla="*/ 5507386 w 5933139"/>
                <a:gd name="connsiteY115" fmla="*/ 3724580 h 6335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5933139" h="6335678">
                  <a:moveTo>
                    <a:pt x="5852909" y="2469528"/>
                  </a:moveTo>
                  <a:lnTo>
                    <a:pt x="5830799" y="2394015"/>
                  </a:lnTo>
                  <a:lnTo>
                    <a:pt x="5805878" y="2319439"/>
                  </a:lnTo>
                  <a:cubicBezTo>
                    <a:pt x="5797446" y="2294705"/>
                    <a:pt x="5787890" y="2270346"/>
                    <a:pt x="5778708" y="2245800"/>
                  </a:cubicBezTo>
                  <a:cubicBezTo>
                    <a:pt x="5740858" y="2148364"/>
                    <a:pt x="5699073" y="2052614"/>
                    <a:pt x="5652978" y="1959675"/>
                  </a:cubicBezTo>
                  <a:cubicBezTo>
                    <a:pt x="5559664" y="1773985"/>
                    <a:pt x="5450986" y="1597663"/>
                    <a:pt x="5327691" y="1432958"/>
                  </a:cubicBezTo>
                  <a:cubicBezTo>
                    <a:pt x="5204960" y="1268067"/>
                    <a:pt x="5068362" y="1114980"/>
                    <a:pt x="4921458" y="973322"/>
                  </a:cubicBezTo>
                  <a:cubicBezTo>
                    <a:pt x="4774742" y="831665"/>
                    <a:pt x="4616408" y="703125"/>
                    <a:pt x="4450018" y="586764"/>
                  </a:cubicBezTo>
                  <a:cubicBezTo>
                    <a:pt x="4366822" y="528489"/>
                    <a:pt x="4281003" y="474337"/>
                    <a:pt x="4193311" y="423558"/>
                  </a:cubicBezTo>
                  <a:cubicBezTo>
                    <a:pt x="4105806" y="372404"/>
                    <a:pt x="4015865" y="325560"/>
                    <a:pt x="3924237" y="281901"/>
                  </a:cubicBezTo>
                  <a:cubicBezTo>
                    <a:pt x="3740983" y="195333"/>
                    <a:pt x="3549483" y="125067"/>
                    <a:pt x="3352175" y="75786"/>
                  </a:cubicBezTo>
                  <a:cubicBezTo>
                    <a:pt x="3253428" y="51240"/>
                    <a:pt x="3153368" y="31565"/>
                    <a:pt x="3051997" y="19011"/>
                  </a:cubicBezTo>
                  <a:cubicBezTo>
                    <a:pt x="2950814" y="5895"/>
                    <a:pt x="2848506" y="-851"/>
                    <a:pt x="2745823" y="86"/>
                  </a:cubicBezTo>
                  <a:cubicBezTo>
                    <a:pt x="2543643" y="1585"/>
                    <a:pt x="2341838" y="20135"/>
                    <a:pt x="2141720" y="55550"/>
                  </a:cubicBezTo>
                  <a:cubicBezTo>
                    <a:pt x="1941976" y="91339"/>
                    <a:pt x="1743356" y="143055"/>
                    <a:pt x="1551295" y="216319"/>
                  </a:cubicBezTo>
                  <a:cubicBezTo>
                    <a:pt x="1359233" y="289396"/>
                    <a:pt x="1173917" y="383459"/>
                    <a:pt x="1001718" y="498134"/>
                  </a:cubicBezTo>
                  <a:cubicBezTo>
                    <a:pt x="915712" y="555659"/>
                    <a:pt x="832141" y="617119"/>
                    <a:pt x="754755" y="685886"/>
                  </a:cubicBezTo>
                  <a:cubicBezTo>
                    <a:pt x="677555" y="754841"/>
                    <a:pt x="604666" y="828293"/>
                    <a:pt x="533462" y="903056"/>
                  </a:cubicBezTo>
                  <a:cubicBezTo>
                    <a:pt x="323413" y="1125660"/>
                    <a:pt x="143906" y="1376370"/>
                    <a:pt x="0" y="1646568"/>
                  </a:cubicBezTo>
                  <a:lnTo>
                    <a:pt x="0" y="4709059"/>
                  </a:lnTo>
                  <a:cubicBezTo>
                    <a:pt x="37850" y="4776702"/>
                    <a:pt x="78136" y="4843033"/>
                    <a:pt x="120671" y="4907491"/>
                  </a:cubicBezTo>
                  <a:cubicBezTo>
                    <a:pt x="234034" y="5078941"/>
                    <a:pt x="365198" y="5239336"/>
                    <a:pt x="507979" y="5384178"/>
                  </a:cubicBezTo>
                  <a:cubicBezTo>
                    <a:pt x="650948" y="5529395"/>
                    <a:pt x="805909" y="5662059"/>
                    <a:pt x="972112" y="5778607"/>
                  </a:cubicBezTo>
                  <a:cubicBezTo>
                    <a:pt x="1055308" y="5836881"/>
                    <a:pt x="1141314" y="5890846"/>
                    <a:pt x="1229943" y="5939939"/>
                  </a:cubicBezTo>
                  <a:cubicBezTo>
                    <a:pt x="1318385" y="5989406"/>
                    <a:pt x="1409450" y="6033815"/>
                    <a:pt x="1502389" y="6073913"/>
                  </a:cubicBezTo>
                  <a:cubicBezTo>
                    <a:pt x="1874145" y="6233559"/>
                    <a:pt x="2272884" y="6320689"/>
                    <a:pt x="2673870" y="6333993"/>
                  </a:cubicBezTo>
                  <a:lnTo>
                    <a:pt x="2749196" y="6335679"/>
                  </a:lnTo>
                  <a:lnTo>
                    <a:pt x="2787983" y="6335492"/>
                  </a:lnTo>
                  <a:lnTo>
                    <a:pt x="2826770" y="6334368"/>
                  </a:lnTo>
                  <a:cubicBezTo>
                    <a:pt x="2878486" y="6332494"/>
                    <a:pt x="2930390" y="6327247"/>
                    <a:pt x="2981918" y="6319939"/>
                  </a:cubicBezTo>
                  <a:cubicBezTo>
                    <a:pt x="3085163" y="6304949"/>
                    <a:pt x="3187096" y="6278529"/>
                    <a:pt x="3285282" y="6241803"/>
                  </a:cubicBezTo>
                  <a:cubicBezTo>
                    <a:pt x="3383467" y="6205265"/>
                    <a:pt x="3477530" y="6158608"/>
                    <a:pt x="3566347" y="6104831"/>
                  </a:cubicBezTo>
                  <a:cubicBezTo>
                    <a:pt x="3655164" y="6051053"/>
                    <a:pt x="3739109" y="5990905"/>
                    <a:pt x="3818369" y="5926823"/>
                  </a:cubicBezTo>
                  <a:cubicBezTo>
                    <a:pt x="3897630" y="5862739"/>
                    <a:pt x="3973143" y="5795471"/>
                    <a:pt x="4044908" y="5726329"/>
                  </a:cubicBezTo>
                  <a:cubicBezTo>
                    <a:pt x="4080884" y="5691852"/>
                    <a:pt x="4116299" y="5656999"/>
                    <a:pt x="4151151" y="5622147"/>
                  </a:cubicBezTo>
                  <a:cubicBezTo>
                    <a:pt x="4185816" y="5586920"/>
                    <a:pt x="4220106" y="5552068"/>
                    <a:pt x="4253834" y="5516841"/>
                  </a:cubicBezTo>
                  <a:cubicBezTo>
                    <a:pt x="4321289" y="5446388"/>
                    <a:pt x="4387808" y="5376871"/>
                    <a:pt x="4452453" y="5306979"/>
                  </a:cubicBezTo>
                  <a:lnTo>
                    <a:pt x="4548578" y="5202797"/>
                  </a:lnTo>
                  <a:lnTo>
                    <a:pt x="4596546" y="5151456"/>
                  </a:lnTo>
                  <a:cubicBezTo>
                    <a:pt x="4612661" y="5134592"/>
                    <a:pt x="4627276" y="5119040"/>
                    <a:pt x="4643016" y="5103300"/>
                  </a:cubicBezTo>
                  <a:cubicBezTo>
                    <a:pt x="4674308" y="5072196"/>
                    <a:pt x="4706162" y="5041841"/>
                    <a:pt x="4739515" y="5013172"/>
                  </a:cubicBezTo>
                  <a:cubicBezTo>
                    <a:pt x="4772493" y="4984128"/>
                    <a:pt x="4806596" y="4956397"/>
                    <a:pt x="4842198" y="4930164"/>
                  </a:cubicBezTo>
                  <a:cubicBezTo>
                    <a:pt x="4913026" y="4876949"/>
                    <a:pt x="4988914" y="4828980"/>
                    <a:pt x="5071360" y="4780449"/>
                  </a:cubicBezTo>
                  <a:cubicBezTo>
                    <a:pt x="5153243" y="4731544"/>
                    <a:pt x="5243372" y="4682076"/>
                    <a:pt x="5332001" y="4615932"/>
                  </a:cubicBezTo>
                  <a:cubicBezTo>
                    <a:pt x="5354111" y="4599443"/>
                    <a:pt x="5376035" y="4582205"/>
                    <a:pt x="5397396" y="4563655"/>
                  </a:cubicBezTo>
                  <a:cubicBezTo>
                    <a:pt x="5418757" y="4545104"/>
                    <a:pt x="5439368" y="4525617"/>
                    <a:pt x="5459417" y="4505380"/>
                  </a:cubicBezTo>
                  <a:cubicBezTo>
                    <a:pt x="5499329" y="4464719"/>
                    <a:pt x="5535493" y="4420311"/>
                    <a:pt x="5567159" y="4374029"/>
                  </a:cubicBezTo>
                  <a:cubicBezTo>
                    <a:pt x="5599388" y="4328121"/>
                    <a:pt x="5626558" y="4279965"/>
                    <a:pt x="5651292" y="4231810"/>
                  </a:cubicBezTo>
                  <a:cubicBezTo>
                    <a:pt x="5675651" y="4183466"/>
                    <a:pt x="5697012" y="4134561"/>
                    <a:pt x="5716686" y="4085655"/>
                  </a:cubicBezTo>
                  <a:cubicBezTo>
                    <a:pt x="5756223" y="3987845"/>
                    <a:pt x="5789576" y="3891158"/>
                    <a:pt x="5820681" y="3791848"/>
                  </a:cubicBezTo>
                  <a:cubicBezTo>
                    <a:pt x="5851972" y="3692726"/>
                    <a:pt x="5878955" y="3591167"/>
                    <a:pt x="5898629" y="3487922"/>
                  </a:cubicBezTo>
                  <a:cubicBezTo>
                    <a:pt x="5918116" y="3384490"/>
                    <a:pt x="5929172" y="3279372"/>
                    <a:pt x="5932170" y="3174066"/>
                  </a:cubicBezTo>
                  <a:cubicBezTo>
                    <a:pt x="5937604" y="2963454"/>
                    <a:pt x="5920552" y="2750968"/>
                    <a:pt x="5872209" y="2545978"/>
                  </a:cubicBezTo>
                  <a:cubicBezTo>
                    <a:pt x="5865838" y="2520307"/>
                    <a:pt x="5860029" y="2494637"/>
                    <a:pt x="5852909" y="2469528"/>
                  </a:cubicBezTo>
                  <a:close/>
                  <a:moveTo>
                    <a:pt x="5507386" y="3724580"/>
                  </a:moveTo>
                  <a:cubicBezTo>
                    <a:pt x="5497830" y="3814521"/>
                    <a:pt x="5480591" y="3905586"/>
                    <a:pt x="5453609" y="3989906"/>
                  </a:cubicBezTo>
                  <a:cubicBezTo>
                    <a:pt x="5426439" y="4074413"/>
                    <a:pt x="5390088" y="4152924"/>
                    <a:pt x="5344181" y="4220380"/>
                  </a:cubicBezTo>
                  <a:cubicBezTo>
                    <a:pt x="5297898" y="4287835"/>
                    <a:pt x="5241311" y="4342549"/>
                    <a:pt x="5171419" y="4388644"/>
                  </a:cubicBezTo>
                  <a:cubicBezTo>
                    <a:pt x="5136755" y="4411879"/>
                    <a:pt x="5098342" y="4433052"/>
                    <a:pt x="5057868" y="4453851"/>
                  </a:cubicBezTo>
                  <a:cubicBezTo>
                    <a:pt x="5017395" y="4474837"/>
                    <a:pt x="4974298" y="4495449"/>
                    <a:pt x="4930265" y="4516810"/>
                  </a:cubicBezTo>
                  <a:cubicBezTo>
                    <a:pt x="4841823" y="4559719"/>
                    <a:pt x="4748696" y="4607126"/>
                    <a:pt x="4660067" y="4664276"/>
                  </a:cubicBezTo>
                  <a:cubicBezTo>
                    <a:pt x="4571251" y="4721238"/>
                    <a:pt x="4486181" y="4786071"/>
                    <a:pt x="4408794" y="4857836"/>
                  </a:cubicBezTo>
                  <a:cubicBezTo>
                    <a:pt x="4389682" y="4875637"/>
                    <a:pt x="4370008" y="4894375"/>
                    <a:pt x="4352207" y="4911988"/>
                  </a:cubicBezTo>
                  <a:lnTo>
                    <a:pt x="4299366" y="4965390"/>
                  </a:lnTo>
                  <a:cubicBezTo>
                    <a:pt x="4264514" y="5001179"/>
                    <a:pt x="4230599" y="5037531"/>
                    <a:pt x="4197621" y="5074257"/>
                  </a:cubicBezTo>
                  <a:cubicBezTo>
                    <a:pt x="4131664" y="5147896"/>
                    <a:pt x="4070204" y="5223784"/>
                    <a:pt x="4008744" y="5297985"/>
                  </a:cubicBezTo>
                  <a:lnTo>
                    <a:pt x="3917304" y="5409100"/>
                  </a:lnTo>
                  <a:cubicBezTo>
                    <a:pt x="3886949" y="5446013"/>
                    <a:pt x="3856782" y="5482364"/>
                    <a:pt x="3826052" y="5518153"/>
                  </a:cubicBezTo>
                  <a:cubicBezTo>
                    <a:pt x="3764592" y="5589544"/>
                    <a:pt x="3702758" y="5659435"/>
                    <a:pt x="3637925" y="5725017"/>
                  </a:cubicBezTo>
                  <a:cubicBezTo>
                    <a:pt x="3573093" y="5790412"/>
                    <a:pt x="3505637" y="5852059"/>
                    <a:pt x="3433497" y="5906586"/>
                  </a:cubicBezTo>
                  <a:cubicBezTo>
                    <a:pt x="3361544" y="5961112"/>
                    <a:pt x="3285469" y="6009268"/>
                    <a:pt x="3204522" y="6046744"/>
                  </a:cubicBezTo>
                  <a:cubicBezTo>
                    <a:pt x="3123763" y="6084594"/>
                    <a:pt x="3038506" y="6112513"/>
                    <a:pt x="2950439" y="6129190"/>
                  </a:cubicBezTo>
                  <a:cubicBezTo>
                    <a:pt x="2906405" y="6137809"/>
                    <a:pt x="2861810" y="6143055"/>
                    <a:pt x="2816839" y="6146428"/>
                  </a:cubicBezTo>
                  <a:cubicBezTo>
                    <a:pt x="2794354" y="6147927"/>
                    <a:pt x="2771681" y="6148677"/>
                    <a:pt x="2749009" y="6149051"/>
                  </a:cubicBezTo>
                  <a:lnTo>
                    <a:pt x="2678930" y="6148677"/>
                  </a:lnTo>
                  <a:cubicBezTo>
                    <a:pt x="2491927" y="6144367"/>
                    <a:pt x="2305675" y="6116260"/>
                    <a:pt x="2125793" y="6065481"/>
                  </a:cubicBezTo>
                  <a:cubicBezTo>
                    <a:pt x="1945911" y="6014515"/>
                    <a:pt x="1773524" y="5940501"/>
                    <a:pt x="1610506" y="5851310"/>
                  </a:cubicBezTo>
                  <a:cubicBezTo>
                    <a:pt x="1528997" y="5806714"/>
                    <a:pt x="1449924" y="5757808"/>
                    <a:pt x="1373099" y="5706279"/>
                  </a:cubicBezTo>
                  <a:lnTo>
                    <a:pt x="1315949" y="5666743"/>
                  </a:lnTo>
                  <a:lnTo>
                    <a:pt x="1259923" y="5625894"/>
                  </a:lnTo>
                  <a:lnTo>
                    <a:pt x="1204647" y="5583922"/>
                  </a:lnTo>
                  <a:cubicBezTo>
                    <a:pt x="1186284" y="5569869"/>
                    <a:pt x="1168483" y="5555066"/>
                    <a:pt x="1150308" y="5540826"/>
                  </a:cubicBezTo>
                  <a:cubicBezTo>
                    <a:pt x="1006402" y="5424839"/>
                    <a:pt x="872615" y="5296860"/>
                    <a:pt x="751569" y="5158015"/>
                  </a:cubicBezTo>
                  <a:cubicBezTo>
                    <a:pt x="721214" y="5123350"/>
                    <a:pt x="691983" y="5087935"/>
                    <a:pt x="663315" y="5052146"/>
                  </a:cubicBezTo>
                  <a:cubicBezTo>
                    <a:pt x="635021" y="5016170"/>
                    <a:pt x="607289" y="4980006"/>
                    <a:pt x="580869" y="4942718"/>
                  </a:cubicBezTo>
                  <a:cubicBezTo>
                    <a:pt x="527654" y="4868517"/>
                    <a:pt x="478186" y="4791880"/>
                    <a:pt x="432279" y="4713369"/>
                  </a:cubicBezTo>
                  <a:cubicBezTo>
                    <a:pt x="340651" y="4556159"/>
                    <a:pt x="264764" y="4390330"/>
                    <a:pt x="205553" y="4219443"/>
                  </a:cubicBezTo>
                  <a:cubicBezTo>
                    <a:pt x="146154" y="4048555"/>
                    <a:pt x="104369" y="3872045"/>
                    <a:pt x="79448" y="3693850"/>
                  </a:cubicBezTo>
                  <a:cubicBezTo>
                    <a:pt x="67268" y="3604659"/>
                    <a:pt x="58087" y="3515092"/>
                    <a:pt x="53590" y="3425339"/>
                  </a:cubicBezTo>
                  <a:cubicBezTo>
                    <a:pt x="47969" y="3335585"/>
                    <a:pt x="47406" y="3245644"/>
                    <a:pt x="49655" y="3155890"/>
                  </a:cubicBezTo>
                  <a:cubicBezTo>
                    <a:pt x="52278" y="3066137"/>
                    <a:pt x="58274" y="2976383"/>
                    <a:pt x="67830" y="2886817"/>
                  </a:cubicBezTo>
                  <a:cubicBezTo>
                    <a:pt x="77761" y="2797438"/>
                    <a:pt x="91253" y="2708246"/>
                    <a:pt x="108679" y="2619992"/>
                  </a:cubicBezTo>
                  <a:cubicBezTo>
                    <a:pt x="143906" y="2443108"/>
                    <a:pt x="195809" y="2269409"/>
                    <a:pt x="263077" y="2101520"/>
                  </a:cubicBezTo>
                  <a:cubicBezTo>
                    <a:pt x="397614" y="1765740"/>
                    <a:pt x="593048" y="1453382"/>
                    <a:pt x="837575" y="1186370"/>
                  </a:cubicBezTo>
                  <a:cubicBezTo>
                    <a:pt x="898473" y="1119289"/>
                    <a:pt x="964242" y="1056893"/>
                    <a:pt x="1031698" y="996932"/>
                  </a:cubicBezTo>
                  <a:cubicBezTo>
                    <a:pt x="1099154" y="936784"/>
                    <a:pt x="1166235" y="876261"/>
                    <a:pt x="1236688" y="819298"/>
                  </a:cubicBezTo>
                  <a:cubicBezTo>
                    <a:pt x="1377221" y="704999"/>
                    <a:pt x="1526935" y="600442"/>
                    <a:pt x="1687143" y="511438"/>
                  </a:cubicBezTo>
                  <a:cubicBezTo>
                    <a:pt x="1847163" y="422621"/>
                    <a:pt x="2017676" y="348795"/>
                    <a:pt x="2196246" y="300639"/>
                  </a:cubicBezTo>
                  <a:cubicBezTo>
                    <a:pt x="2374629" y="251921"/>
                    <a:pt x="2560320" y="227749"/>
                    <a:pt x="2745823" y="229248"/>
                  </a:cubicBezTo>
                  <a:cubicBezTo>
                    <a:pt x="2837076" y="230372"/>
                    <a:pt x="2928516" y="238055"/>
                    <a:pt x="3019206" y="252108"/>
                  </a:cubicBezTo>
                  <a:cubicBezTo>
                    <a:pt x="3109710" y="266724"/>
                    <a:pt x="3199650" y="286773"/>
                    <a:pt x="3288092" y="313006"/>
                  </a:cubicBezTo>
                  <a:cubicBezTo>
                    <a:pt x="3376347" y="339426"/>
                    <a:pt x="3463477" y="370343"/>
                    <a:pt x="3548172" y="407069"/>
                  </a:cubicBezTo>
                  <a:cubicBezTo>
                    <a:pt x="3569345" y="416438"/>
                    <a:pt x="3590519" y="425432"/>
                    <a:pt x="3611505" y="435176"/>
                  </a:cubicBezTo>
                  <a:lnTo>
                    <a:pt x="3674089" y="464968"/>
                  </a:lnTo>
                  <a:lnTo>
                    <a:pt x="3735736" y="496823"/>
                  </a:lnTo>
                  <a:cubicBezTo>
                    <a:pt x="3756160" y="507690"/>
                    <a:pt x="3776397" y="519120"/>
                    <a:pt x="3796634" y="530176"/>
                  </a:cubicBezTo>
                  <a:cubicBezTo>
                    <a:pt x="3957965" y="621054"/>
                    <a:pt x="4110303" y="728046"/>
                    <a:pt x="4251585" y="847405"/>
                  </a:cubicBezTo>
                  <a:cubicBezTo>
                    <a:pt x="4393242" y="966390"/>
                    <a:pt x="4524781" y="1096991"/>
                    <a:pt x="4644515" y="1236775"/>
                  </a:cubicBezTo>
                  <a:cubicBezTo>
                    <a:pt x="4704663" y="1306479"/>
                    <a:pt x="4762375" y="1378057"/>
                    <a:pt x="4816527" y="1451883"/>
                  </a:cubicBezTo>
                  <a:cubicBezTo>
                    <a:pt x="4870679" y="1525897"/>
                    <a:pt x="4922020" y="1601598"/>
                    <a:pt x="4970738" y="1678610"/>
                  </a:cubicBezTo>
                  <a:cubicBezTo>
                    <a:pt x="5067799" y="1833008"/>
                    <a:pt x="5152494" y="1993965"/>
                    <a:pt x="5223885" y="2159232"/>
                  </a:cubicBezTo>
                  <a:cubicBezTo>
                    <a:pt x="5295275" y="2324686"/>
                    <a:pt x="5349615" y="2495199"/>
                    <a:pt x="5395709" y="2666087"/>
                  </a:cubicBezTo>
                  <a:cubicBezTo>
                    <a:pt x="5418757" y="2751718"/>
                    <a:pt x="5440680" y="2837537"/>
                    <a:pt x="5458855" y="2924292"/>
                  </a:cubicBezTo>
                  <a:cubicBezTo>
                    <a:pt x="5477406" y="3011048"/>
                    <a:pt x="5490522" y="3098740"/>
                    <a:pt x="5499142" y="3186995"/>
                  </a:cubicBezTo>
                  <a:cubicBezTo>
                    <a:pt x="5507761" y="3275250"/>
                    <a:pt x="5513944" y="3364254"/>
                    <a:pt x="5516755" y="3454007"/>
                  </a:cubicBezTo>
                  <a:cubicBezTo>
                    <a:pt x="5518629" y="3543761"/>
                    <a:pt x="5516755" y="3634264"/>
                    <a:pt x="5507386" y="3724580"/>
                  </a:cubicBezTo>
                  <a:close/>
                </a:path>
              </a:pathLst>
            </a:custGeom>
            <a:solidFill>
              <a:schemeClr val="bg1">
                <a:alpha val="30000"/>
              </a:schemeClr>
            </a:solidFill>
            <a:ln w="18736" cap="flat">
              <a:noFill/>
              <a:prstDash val="solid"/>
              <a:miter/>
            </a:ln>
          </p:spPr>
          <p:txBody>
            <a:bodyPr rtlCol="0" anchor="ctr"/>
            <a:lstStyle/>
            <a:p>
              <a:endParaRPr lang="en-US"/>
            </a:p>
          </p:txBody>
        </p:sp>
        <p:sp>
          <p:nvSpPr>
            <p:cNvPr id="57" name="Freeform: Shape 56">
              <a:extLst>
                <a:ext uri="{FF2B5EF4-FFF2-40B4-BE49-F238E27FC236}">
                  <a16:creationId xmlns:a16="http://schemas.microsoft.com/office/drawing/2014/main" id="{C7E50BFD-51AC-4ACE-820C-A285E66723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49" y="241478"/>
              <a:ext cx="5953893" cy="6434152"/>
            </a:xfrm>
            <a:custGeom>
              <a:avLst/>
              <a:gdLst>
                <a:gd name="connsiteX0" fmla="*/ 2739452 w 5953893"/>
                <a:gd name="connsiteY0" fmla="*/ 0 h 6434152"/>
                <a:gd name="connsiteX1" fmla="*/ 0 w 5953893"/>
                <a:gd name="connsiteY1" fmla="*/ 1610693 h 6434152"/>
                <a:gd name="connsiteX2" fmla="*/ 0 w 5953893"/>
                <a:gd name="connsiteY2" fmla="*/ 4823273 h 6434152"/>
                <a:gd name="connsiteX3" fmla="*/ 352456 w 5953893"/>
                <a:gd name="connsiteY3" fmla="*/ 5326193 h 6434152"/>
                <a:gd name="connsiteX4" fmla="*/ 2739452 w 5953893"/>
                <a:gd name="connsiteY4" fmla="*/ 6434153 h 6434152"/>
                <a:gd name="connsiteX5" fmla="*/ 4618282 w 5953893"/>
                <a:gd name="connsiteY5" fmla="*/ 5167859 h 6434152"/>
                <a:gd name="connsiteX6" fmla="*/ 5860029 w 5953893"/>
                <a:gd name="connsiteY6" fmla="*/ 3948409 h 6434152"/>
                <a:gd name="connsiteX7" fmla="*/ 2739452 w 5953893"/>
                <a:gd name="connsiteY7" fmla="*/ 0 h 6434152"/>
                <a:gd name="connsiteX8" fmla="*/ 5317011 w 5953893"/>
                <a:gd name="connsiteY8" fmla="*/ 3797009 h 6434152"/>
                <a:gd name="connsiteX9" fmla="*/ 5176478 w 5953893"/>
                <a:gd name="connsiteY9" fmla="*/ 4100747 h 6434152"/>
                <a:gd name="connsiteX10" fmla="*/ 4942257 w 5953893"/>
                <a:gd name="connsiteY10" fmla="*/ 4250274 h 6434152"/>
                <a:gd name="connsiteX11" fmla="*/ 4216171 w 5953893"/>
                <a:gd name="connsiteY11" fmla="*/ 4773243 h 6434152"/>
                <a:gd name="connsiteX12" fmla="*/ 3905125 w 5953893"/>
                <a:gd name="connsiteY12" fmla="*/ 5105837 h 6434152"/>
                <a:gd name="connsiteX13" fmla="*/ 3308329 w 5953893"/>
                <a:gd name="connsiteY13" fmla="*/ 5682022 h 6434152"/>
                <a:gd name="connsiteX14" fmla="*/ 2739452 w 5953893"/>
                <a:gd name="connsiteY14" fmla="*/ 5870898 h 6434152"/>
                <a:gd name="connsiteX15" fmla="*/ 1647419 w 5953893"/>
                <a:gd name="connsiteY15" fmla="*/ 5625809 h 6434152"/>
                <a:gd name="connsiteX16" fmla="*/ 781175 w 5953893"/>
                <a:gd name="connsiteY16" fmla="*/ 4960620 h 6434152"/>
                <a:gd name="connsiteX17" fmla="*/ 312545 w 5953893"/>
                <a:gd name="connsiteY17" fmla="*/ 4165205 h 6434152"/>
                <a:gd name="connsiteX18" fmla="*/ 142032 w 5953893"/>
                <a:gd name="connsiteY18" fmla="*/ 3217451 h 6434152"/>
                <a:gd name="connsiteX19" fmla="*/ 347210 w 5953893"/>
                <a:gd name="connsiteY19" fmla="*/ 2181444 h 6434152"/>
                <a:gd name="connsiteX20" fmla="*/ 906155 w 5953893"/>
                <a:gd name="connsiteY20" fmla="*/ 1337497 h 6434152"/>
                <a:gd name="connsiteX21" fmla="*/ 2739265 w 5953893"/>
                <a:gd name="connsiteY21" fmla="*/ 563818 h 6434152"/>
                <a:gd name="connsiteX22" fmla="*/ 3849849 w 5953893"/>
                <a:gd name="connsiteY22" fmla="*/ 881796 h 6434152"/>
                <a:gd name="connsiteX23" fmla="*/ 4834515 w 5953893"/>
                <a:gd name="connsiteY23" fmla="*/ 1742419 h 6434152"/>
                <a:gd name="connsiteX24" fmla="*/ 5325256 w 5953893"/>
                <a:gd name="connsiteY24" fmla="*/ 2742076 h 6434152"/>
                <a:gd name="connsiteX25" fmla="*/ 5317011 w 5953893"/>
                <a:gd name="connsiteY25" fmla="*/ 3797009 h 6434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5953893" h="6434152">
                  <a:moveTo>
                    <a:pt x="2739452" y="0"/>
                  </a:moveTo>
                  <a:cubicBezTo>
                    <a:pt x="1568346" y="0"/>
                    <a:pt x="546204" y="647950"/>
                    <a:pt x="0" y="1610693"/>
                  </a:cubicBezTo>
                  <a:lnTo>
                    <a:pt x="0" y="4823273"/>
                  </a:lnTo>
                  <a:cubicBezTo>
                    <a:pt x="101746" y="5002593"/>
                    <a:pt x="219793" y="5171045"/>
                    <a:pt x="352456" y="5326193"/>
                  </a:cubicBezTo>
                  <a:cubicBezTo>
                    <a:pt x="932013" y="6005060"/>
                    <a:pt x="1786453" y="6434153"/>
                    <a:pt x="2739452" y="6434153"/>
                  </a:cubicBezTo>
                  <a:cubicBezTo>
                    <a:pt x="3612442" y="6434153"/>
                    <a:pt x="4046220" y="5750227"/>
                    <a:pt x="4618282" y="5167859"/>
                  </a:cubicBezTo>
                  <a:cubicBezTo>
                    <a:pt x="5190344" y="4585679"/>
                    <a:pt x="5621311" y="4803036"/>
                    <a:pt x="5860029" y="3948409"/>
                  </a:cubicBezTo>
                  <a:cubicBezTo>
                    <a:pt x="6403423" y="2003810"/>
                    <a:pt x="4485244" y="0"/>
                    <a:pt x="2739452" y="0"/>
                  </a:cubicBezTo>
                  <a:close/>
                  <a:moveTo>
                    <a:pt x="5317011" y="3797009"/>
                  </a:moveTo>
                  <a:cubicBezTo>
                    <a:pt x="5275976" y="3943538"/>
                    <a:pt x="5228756" y="4045658"/>
                    <a:pt x="5176478" y="4100747"/>
                  </a:cubicBezTo>
                  <a:cubicBezTo>
                    <a:pt x="5131883" y="4147591"/>
                    <a:pt x="5061991" y="4186004"/>
                    <a:pt x="4942257" y="4250274"/>
                  </a:cubicBezTo>
                  <a:cubicBezTo>
                    <a:pt x="4753381" y="4351458"/>
                    <a:pt x="4494613" y="4489929"/>
                    <a:pt x="4216171" y="4773243"/>
                  </a:cubicBezTo>
                  <a:cubicBezTo>
                    <a:pt x="4106555" y="4884733"/>
                    <a:pt x="4004247" y="4997159"/>
                    <a:pt x="3905125" y="5105837"/>
                  </a:cubicBezTo>
                  <a:cubicBezTo>
                    <a:pt x="3701071" y="5329753"/>
                    <a:pt x="3508260" y="5541302"/>
                    <a:pt x="3308329" y="5682022"/>
                  </a:cubicBezTo>
                  <a:cubicBezTo>
                    <a:pt x="3122826" y="5812624"/>
                    <a:pt x="2947441" y="5870898"/>
                    <a:pt x="2739452" y="5870898"/>
                  </a:cubicBezTo>
                  <a:cubicBezTo>
                    <a:pt x="2357765" y="5870898"/>
                    <a:pt x="1990319" y="5788452"/>
                    <a:pt x="1647419" y="5625809"/>
                  </a:cubicBezTo>
                  <a:cubicBezTo>
                    <a:pt x="1319509" y="5470286"/>
                    <a:pt x="1019893" y="5240187"/>
                    <a:pt x="781175" y="4960620"/>
                  </a:cubicBezTo>
                  <a:cubicBezTo>
                    <a:pt x="579370" y="4724151"/>
                    <a:pt x="421598" y="4456576"/>
                    <a:pt x="312545" y="4165205"/>
                  </a:cubicBezTo>
                  <a:cubicBezTo>
                    <a:pt x="199369" y="3863153"/>
                    <a:pt x="142032" y="3544237"/>
                    <a:pt x="142032" y="3217451"/>
                  </a:cubicBezTo>
                  <a:cubicBezTo>
                    <a:pt x="142032" y="2857688"/>
                    <a:pt x="211174" y="2509166"/>
                    <a:pt x="347210" y="2181444"/>
                  </a:cubicBezTo>
                  <a:cubicBezTo>
                    <a:pt x="478561" y="1865339"/>
                    <a:pt x="666688" y="1581275"/>
                    <a:pt x="906155" y="1337497"/>
                  </a:cubicBezTo>
                  <a:cubicBezTo>
                    <a:pt x="1396334" y="838512"/>
                    <a:pt x="2047469" y="563818"/>
                    <a:pt x="2739265" y="563818"/>
                  </a:cubicBezTo>
                  <a:cubicBezTo>
                    <a:pt x="3094157" y="563818"/>
                    <a:pt x="3478280" y="673808"/>
                    <a:pt x="3849849" y="881796"/>
                  </a:cubicBezTo>
                  <a:cubicBezTo>
                    <a:pt x="4226851" y="1092783"/>
                    <a:pt x="4567316" y="1390338"/>
                    <a:pt x="4834515" y="1742419"/>
                  </a:cubicBezTo>
                  <a:cubicBezTo>
                    <a:pt x="5070798" y="2053653"/>
                    <a:pt x="5240374" y="2399363"/>
                    <a:pt x="5325256" y="2742076"/>
                  </a:cubicBezTo>
                  <a:cubicBezTo>
                    <a:pt x="5414634" y="3102964"/>
                    <a:pt x="5411824" y="3458044"/>
                    <a:pt x="5317011" y="3797009"/>
                  </a:cubicBezTo>
                  <a:close/>
                </a:path>
              </a:pathLst>
            </a:custGeom>
            <a:solidFill>
              <a:schemeClr val="bg1">
                <a:alpha val="30000"/>
              </a:schemeClr>
            </a:solidFill>
            <a:ln w="18736" cap="flat">
              <a:noFill/>
              <a:prstDash val="solid"/>
              <a:miter/>
            </a:ln>
          </p:spPr>
          <p:txBody>
            <a:bodyPr rtlCol="0" anchor="ctr"/>
            <a:lstStyle/>
            <a:p>
              <a:endParaRPr lang="en-US"/>
            </a:p>
          </p:txBody>
        </p:sp>
        <p:sp>
          <p:nvSpPr>
            <p:cNvPr id="58" name="Freeform: Shape 57">
              <a:extLst>
                <a:ext uri="{FF2B5EF4-FFF2-40B4-BE49-F238E27FC236}">
                  <a16:creationId xmlns:a16="http://schemas.microsoft.com/office/drawing/2014/main" id="{A0394888-C50F-41C1-92D4-0E2B4315A8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49" y="231462"/>
              <a:ext cx="5953893" cy="6444167"/>
            </a:xfrm>
            <a:custGeom>
              <a:avLst/>
              <a:gdLst>
                <a:gd name="connsiteX0" fmla="*/ 2739452 w 5953893"/>
                <a:gd name="connsiteY0" fmla="*/ 0 h 6434152"/>
                <a:gd name="connsiteX1" fmla="*/ 0 w 5953893"/>
                <a:gd name="connsiteY1" fmla="*/ 1610693 h 6434152"/>
                <a:gd name="connsiteX2" fmla="*/ 0 w 5953893"/>
                <a:gd name="connsiteY2" fmla="*/ 4823273 h 6434152"/>
                <a:gd name="connsiteX3" fmla="*/ 352456 w 5953893"/>
                <a:gd name="connsiteY3" fmla="*/ 5326193 h 6434152"/>
                <a:gd name="connsiteX4" fmla="*/ 2739452 w 5953893"/>
                <a:gd name="connsiteY4" fmla="*/ 6434153 h 6434152"/>
                <a:gd name="connsiteX5" fmla="*/ 4618282 w 5953893"/>
                <a:gd name="connsiteY5" fmla="*/ 5167859 h 6434152"/>
                <a:gd name="connsiteX6" fmla="*/ 5860029 w 5953893"/>
                <a:gd name="connsiteY6" fmla="*/ 3948409 h 6434152"/>
                <a:gd name="connsiteX7" fmla="*/ 2739452 w 5953893"/>
                <a:gd name="connsiteY7" fmla="*/ 0 h 6434152"/>
                <a:gd name="connsiteX8" fmla="*/ 5208520 w 5953893"/>
                <a:gd name="connsiteY8" fmla="*/ 3766654 h 6434152"/>
                <a:gd name="connsiteX9" fmla="*/ 5094782 w 5953893"/>
                <a:gd name="connsiteY9" fmla="*/ 4022985 h 6434152"/>
                <a:gd name="connsiteX10" fmla="*/ 4888855 w 5953893"/>
                <a:gd name="connsiteY10" fmla="*/ 4150777 h 6434152"/>
                <a:gd name="connsiteX11" fmla="*/ 4135411 w 5953893"/>
                <a:gd name="connsiteY11" fmla="*/ 4694170 h 6434152"/>
                <a:gd name="connsiteX12" fmla="*/ 3821555 w 5953893"/>
                <a:gd name="connsiteY12" fmla="*/ 5029762 h 6434152"/>
                <a:gd name="connsiteX13" fmla="*/ 2739265 w 5953893"/>
                <a:gd name="connsiteY13" fmla="*/ 5758097 h 6434152"/>
                <a:gd name="connsiteX14" fmla="*/ 1695575 w 5953893"/>
                <a:gd name="connsiteY14" fmla="*/ 5523876 h 6434152"/>
                <a:gd name="connsiteX15" fmla="*/ 866619 w 5953893"/>
                <a:gd name="connsiteY15" fmla="*/ 4887356 h 6434152"/>
                <a:gd name="connsiteX16" fmla="*/ 417851 w 5953893"/>
                <a:gd name="connsiteY16" fmla="*/ 4125481 h 6434152"/>
                <a:gd name="connsiteX17" fmla="*/ 254645 w 5953893"/>
                <a:gd name="connsiteY17" fmla="*/ 3217264 h 6434152"/>
                <a:gd name="connsiteX18" fmla="*/ 451204 w 5953893"/>
                <a:gd name="connsiteY18" fmla="*/ 2224540 h 6434152"/>
                <a:gd name="connsiteX19" fmla="*/ 986540 w 5953893"/>
                <a:gd name="connsiteY19" fmla="*/ 1416383 h 6434152"/>
                <a:gd name="connsiteX20" fmla="*/ 2739452 w 5953893"/>
                <a:gd name="connsiteY20" fmla="*/ 676244 h 6434152"/>
                <a:gd name="connsiteX21" fmla="*/ 3794947 w 5953893"/>
                <a:gd name="connsiteY21" fmla="*/ 979795 h 6434152"/>
                <a:gd name="connsiteX22" fmla="*/ 4744762 w 5953893"/>
                <a:gd name="connsiteY22" fmla="*/ 1810250 h 6434152"/>
                <a:gd name="connsiteX23" fmla="*/ 5215827 w 5953893"/>
                <a:gd name="connsiteY23" fmla="*/ 2768871 h 6434152"/>
                <a:gd name="connsiteX24" fmla="*/ 5208520 w 5953893"/>
                <a:gd name="connsiteY24" fmla="*/ 3766654 h 6434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953893" h="6434152">
                  <a:moveTo>
                    <a:pt x="2739452" y="0"/>
                  </a:moveTo>
                  <a:cubicBezTo>
                    <a:pt x="1568346" y="0"/>
                    <a:pt x="546204" y="647950"/>
                    <a:pt x="0" y="1610693"/>
                  </a:cubicBezTo>
                  <a:lnTo>
                    <a:pt x="0" y="4823273"/>
                  </a:lnTo>
                  <a:cubicBezTo>
                    <a:pt x="101746" y="5002593"/>
                    <a:pt x="219793" y="5171045"/>
                    <a:pt x="352456" y="5326193"/>
                  </a:cubicBezTo>
                  <a:cubicBezTo>
                    <a:pt x="932013" y="6005060"/>
                    <a:pt x="1786453" y="6434153"/>
                    <a:pt x="2739452" y="6434153"/>
                  </a:cubicBezTo>
                  <a:cubicBezTo>
                    <a:pt x="3612442" y="6434153"/>
                    <a:pt x="4046220" y="5750227"/>
                    <a:pt x="4618282" y="5167859"/>
                  </a:cubicBezTo>
                  <a:cubicBezTo>
                    <a:pt x="5190344" y="4585679"/>
                    <a:pt x="5621311" y="4803036"/>
                    <a:pt x="5860029" y="3948409"/>
                  </a:cubicBezTo>
                  <a:cubicBezTo>
                    <a:pt x="6403423" y="2003810"/>
                    <a:pt x="4485244" y="0"/>
                    <a:pt x="2739452" y="0"/>
                  </a:cubicBezTo>
                  <a:close/>
                  <a:moveTo>
                    <a:pt x="5208520" y="3766654"/>
                  </a:moveTo>
                  <a:cubicBezTo>
                    <a:pt x="5173667" y="3891634"/>
                    <a:pt x="5133194" y="3982699"/>
                    <a:pt x="5094782" y="4022985"/>
                  </a:cubicBezTo>
                  <a:cubicBezTo>
                    <a:pt x="5060492" y="4058962"/>
                    <a:pt x="4984792" y="4099435"/>
                    <a:pt x="4888855" y="4150777"/>
                  </a:cubicBezTo>
                  <a:cubicBezTo>
                    <a:pt x="4693420" y="4255333"/>
                    <a:pt x="4426033" y="4398489"/>
                    <a:pt x="4135411" y="4694170"/>
                  </a:cubicBezTo>
                  <a:cubicBezTo>
                    <a:pt x="4024297" y="4807158"/>
                    <a:pt x="3921239" y="4920334"/>
                    <a:pt x="3821555" y="5029762"/>
                  </a:cubicBezTo>
                  <a:cubicBezTo>
                    <a:pt x="3385341" y="5508324"/>
                    <a:pt x="3138940" y="5758097"/>
                    <a:pt x="2739265" y="5758097"/>
                  </a:cubicBezTo>
                  <a:cubicBezTo>
                    <a:pt x="2374442" y="5758097"/>
                    <a:pt x="2023297" y="5679211"/>
                    <a:pt x="1695575" y="5523876"/>
                  </a:cubicBezTo>
                  <a:cubicBezTo>
                    <a:pt x="1381906" y="5375098"/>
                    <a:pt x="1095219" y="5154930"/>
                    <a:pt x="866619" y="4887356"/>
                  </a:cubicBezTo>
                  <a:cubicBezTo>
                    <a:pt x="673246" y="4661005"/>
                    <a:pt x="522220" y="4404673"/>
                    <a:pt x="417851" y="4125481"/>
                  </a:cubicBezTo>
                  <a:cubicBezTo>
                    <a:pt x="309547" y="3836171"/>
                    <a:pt x="254645" y="3530558"/>
                    <a:pt x="254645" y="3217264"/>
                  </a:cubicBezTo>
                  <a:cubicBezTo>
                    <a:pt x="254645" y="2872490"/>
                    <a:pt x="320790" y="2538585"/>
                    <a:pt x="451204" y="2224540"/>
                  </a:cubicBezTo>
                  <a:cubicBezTo>
                    <a:pt x="577121" y="1921739"/>
                    <a:pt x="757191" y="1649855"/>
                    <a:pt x="986540" y="1416383"/>
                  </a:cubicBezTo>
                  <a:cubicBezTo>
                    <a:pt x="1455357" y="939134"/>
                    <a:pt x="2078011" y="676244"/>
                    <a:pt x="2739452" y="676244"/>
                  </a:cubicBezTo>
                  <a:cubicBezTo>
                    <a:pt x="3075232" y="676244"/>
                    <a:pt x="3440243" y="781175"/>
                    <a:pt x="3794947" y="979795"/>
                  </a:cubicBezTo>
                  <a:cubicBezTo>
                    <a:pt x="4158459" y="1183286"/>
                    <a:pt x="4486931" y="1470348"/>
                    <a:pt x="4744762" y="1810250"/>
                  </a:cubicBezTo>
                  <a:cubicBezTo>
                    <a:pt x="4971862" y="2109491"/>
                    <a:pt x="5134693" y="2440961"/>
                    <a:pt x="5215827" y="2768871"/>
                  </a:cubicBezTo>
                  <a:cubicBezTo>
                    <a:pt x="5300334" y="3110834"/>
                    <a:pt x="5297898" y="3446614"/>
                    <a:pt x="5208520" y="3766654"/>
                  </a:cubicBezTo>
                  <a:close/>
                </a:path>
              </a:pathLst>
            </a:custGeom>
            <a:solidFill>
              <a:schemeClr val="bg1">
                <a:alpha val="30000"/>
              </a:schemeClr>
            </a:solidFill>
            <a:ln w="18736" cap="flat">
              <a:noFill/>
              <a:prstDash val="solid"/>
              <a:miter/>
            </a:ln>
          </p:spPr>
          <p:txBody>
            <a:bodyPr rtlCol="0" anchor="ctr"/>
            <a:lstStyle/>
            <a:p>
              <a:endParaRPr lang="en-US" dirty="0"/>
            </a:p>
          </p:txBody>
        </p:sp>
        <p:sp useBgFill="1">
          <p:nvSpPr>
            <p:cNvPr id="59" name="Freeform: Shape 58">
              <a:extLst>
                <a:ext uri="{FF2B5EF4-FFF2-40B4-BE49-F238E27FC236}">
                  <a16:creationId xmlns:a16="http://schemas.microsoft.com/office/drawing/2014/main" id="{F22C906F-48B7-4ABF-B36E-0C0A056A5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49" y="3725"/>
              <a:ext cx="5855313" cy="6880645"/>
            </a:xfrm>
            <a:custGeom>
              <a:avLst/>
              <a:gdLst>
                <a:gd name="connsiteX0" fmla="*/ 5855313 w 5855313"/>
                <a:gd name="connsiteY0" fmla="*/ 4717843 h 6880645"/>
                <a:gd name="connsiteX1" fmla="*/ 5855313 w 5855313"/>
                <a:gd name="connsiteY1" fmla="*/ 6880645 h 6880645"/>
                <a:gd name="connsiteX2" fmla="*/ 0 w 5855313"/>
                <a:gd name="connsiteY2" fmla="*/ 6880645 h 6880645"/>
                <a:gd name="connsiteX3" fmla="*/ 0 w 5855313"/>
                <a:gd name="connsiteY3" fmla="*/ 5268859 h 6880645"/>
                <a:gd name="connsiteX4" fmla="*/ 36130 w 5855313"/>
                <a:gd name="connsiteY4" fmla="*/ 5327430 h 6880645"/>
                <a:gd name="connsiteX5" fmla="*/ 2782721 w 5855313"/>
                <a:gd name="connsiteY5" fmla="*/ 6765687 h 6880645"/>
                <a:gd name="connsiteX6" fmla="*/ 5834702 w 5855313"/>
                <a:gd name="connsiteY6" fmla="*/ 4773305 h 6880645"/>
                <a:gd name="connsiteX7" fmla="*/ 9148 w 5855313"/>
                <a:gd name="connsiteY7" fmla="*/ 0 h 6880645"/>
                <a:gd name="connsiteX8" fmla="*/ 5855312 w 5855313"/>
                <a:gd name="connsiteY8" fmla="*/ 0 h 6880645"/>
                <a:gd name="connsiteX9" fmla="*/ 5855312 w 5855313"/>
                <a:gd name="connsiteY9" fmla="*/ 96759 h 6880645"/>
                <a:gd name="connsiteX10" fmla="*/ 5855313 w 5855313"/>
                <a:gd name="connsiteY10" fmla="*/ 96759 h 6880645"/>
                <a:gd name="connsiteX11" fmla="*/ 5855313 w 5855313"/>
                <a:gd name="connsiteY11" fmla="*/ 2289203 h 6880645"/>
                <a:gd name="connsiteX12" fmla="*/ 5834702 w 5855313"/>
                <a:gd name="connsiteY12" fmla="*/ 2233742 h 6880645"/>
                <a:gd name="connsiteX13" fmla="*/ 2782721 w 5855313"/>
                <a:gd name="connsiteY13" fmla="*/ 241359 h 6880645"/>
                <a:gd name="connsiteX14" fmla="*/ 36130 w 5855313"/>
                <a:gd name="connsiteY14" fmla="*/ 1679616 h 6880645"/>
                <a:gd name="connsiteX15" fmla="*/ 0 w 5855313"/>
                <a:gd name="connsiteY15" fmla="*/ 1738187 h 6880645"/>
                <a:gd name="connsiteX16" fmla="*/ 0 w 5855313"/>
                <a:gd name="connsiteY16" fmla="*/ 96759 h 6880645"/>
                <a:gd name="connsiteX17" fmla="*/ 9148 w 5855313"/>
                <a:gd name="connsiteY17" fmla="*/ 96759 h 68806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855313" h="6880645">
                  <a:moveTo>
                    <a:pt x="5855313" y="4717843"/>
                  </a:moveTo>
                  <a:lnTo>
                    <a:pt x="5855313" y="6880645"/>
                  </a:lnTo>
                  <a:lnTo>
                    <a:pt x="0" y="6880645"/>
                  </a:lnTo>
                  <a:lnTo>
                    <a:pt x="0" y="5268859"/>
                  </a:lnTo>
                  <a:lnTo>
                    <a:pt x="36130" y="5327430"/>
                  </a:lnTo>
                  <a:cubicBezTo>
                    <a:pt x="631370" y="6195172"/>
                    <a:pt x="1639396" y="6765687"/>
                    <a:pt x="2782721" y="6765687"/>
                  </a:cubicBezTo>
                  <a:cubicBezTo>
                    <a:pt x="4154711" y="6765687"/>
                    <a:pt x="5331871" y="5944145"/>
                    <a:pt x="5834702" y="4773305"/>
                  </a:cubicBezTo>
                  <a:close/>
                  <a:moveTo>
                    <a:pt x="9148" y="0"/>
                  </a:moveTo>
                  <a:lnTo>
                    <a:pt x="5855312" y="0"/>
                  </a:lnTo>
                  <a:lnTo>
                    <a:pt x="5855312" y="96759"/>
                  </a:lnTo>
                  <a:lnTo>
                    <a:pt x="5855313" y="96759"/>
                  </a:lnTo>
                  <a:lnTo>
                    <a:pt x="5855313" y="2289203"/>
                  </a:lnTo>
                  <a:lnTo>
                    <a:pt x="5834702" y="2233742"/>
                  </a:lnTo>
                  <a:cubicBezTo>
                    <a:pt x="5331871" y="1062902"/>
                    <a:pt x="4154711" y="241359"/>
                    <a:pt x="2782721" y="241359"/>
                  </a:cubicBezTo>
                  <a:cubicBezTo>
                    <a:pt x="1639396" y="241359"/>
                    <a:pt x="631370" y="811875"/>
                    <a:pt x="36130" y="1679616"/>
                  </a:cubicBezTo>
                  <a:lnTo>
                    <a:pt x="0" y="1738187"/>
                  </a:lnTo>
                  <a:lnTo>
                    <a:pt x="0" y="96759"/>
                  </a:lnTo>
                  <a:lnTo>
                    <a:pt x="9148" y="96759"/>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60" name="Freeform: Shape 59">
              <a:extLst>
                <a:ext uri="{FF2B5EF4-FFF2-40B4-BE49-F238E27FC236}">
                  <a16:creationId xmlns:a16="http://schemas.microsoft.com/office/drawing/2014/main" id="{B4ABE2AA-A788-450F-94A8-AED4B698F3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49" y="26370"/>
              <a:ext cx="6254832" cy="6864558"/>
            </a:xfrm>
            <a:custGeom>
              <a:avLst/>
              <a:gdLst>
                <a:gd name="connsiteX0" fmla="*/ 2766060 w 6254832"/>
                <a:gd name="connsiteY0" fmla="*/ 0 h 6864558"/>
                <a:gd name="connsiteX1" fmla="*/ 0 w 6254832"/>
                <a:gd name="connsiteY1" fmla="*/ 1340683 h 6864558"/>
                <a:gd name="connsiteX2" fmla="*/ 0 w 6254832"/>
                <a:gd name="connsiteY2" fmla="*/ 2201306 h 6864558"/>
                <a:gd name="connsiteX3" fmla="*/ 1312 w 6254832"/>
                <a:gd name="connsiteY3" fmla="*/ 2197746 h 6864558"/>
                <a:gd name="connsiteX4" fmla="*/ 612723 w 6254832"/>
                <a:gd name="connsiteY4" fmla="*/ 1201649 h 6864558"/>
                <a:gd name="connsiteX5" fmla="*/ 1571344 w 6254832"/>
                <a:gd name="connsiteY5" fmla="*/ 483245 h 6864558"/>
                <a:gd name="connsiteX6" fmla="*/ 1641235 w 6254832"/>
                <a:gd name="connsiteY6" fmla="*/ 452328 h 6864558"/>
                <a:gd name="connsiteX7" fmla="*/ 1711502 w 6254832"/>
                <a:gd name="connsiteY7" fmla="*/ 422348 h 6864558"/>
                <a:gd name="connsiteX8" fmla="*/ 1783080 w 6254832"/>
                <a:gd name="connsiteY8" fmla="*/ 395178 h 6864558"/>
                <a:gd name="connsiteX9" fmla="*/ 1855220 w 6254832"/>
                <a:gd name="connsiteY9" fmla="*/ 369133 h 6864558"/>
                <a:gd name="connsiteX10" fmla="*/ 1928297 w 6254832"/>
                <a:gd name="connsiteY10" fmla="*/ 345711 h 6864558"/>
                <a:gd name="connsiteX11" fmla="*/ 2001749 w 6254832"/>
                <a:gd name="connsiteY11" fmla="*/ 323600 h 6864558"/>
                <a:gd name="connsiteX12" fmla="*/ 2076138 w 6254832"/>
                <a:gd name="connsiteY12" fmla="*/ 304300 h 6864558"/>
                <a:gd name="connsiteX13" fmla="*/ 2113426 w 6254832"/>
                <a:gd name="connsiteY13" fmla="*/ 294744 h 6864558"/>
                <a:gd name="connsiteX14" fmla="*/ 2132163 w 6254832"/>
                <a:gd name="connsiteY14" fmla="*/ 290060 h 6864558"/>
                <a:gd name="connsiteX15" fmla="*/ 2151089 w 6254832"/>
                <a:gd name="connsiteY15" fmla="*/ 286312 h 6864558"/>
                <a:gd name="connsiteX16" fmla="*/ 2763249 w 6254832"/>
                <a:gd name="connsiteY16" fmla="*/ 218482 h 6864558"/>
                <a:gd name="connsiteX17" fmla="*/ 3372225 w 6254832"/>
                <a:gd name="connsiteY17" fmla="*/ 301302 h 6864558"/>
                <a:gd name="connsiteX18" fmla="*/ 3663596 w 6254832"/>
                <a:gd name="connsiteY18" fmla="*/ 398364 h 6864558"/>
                <a:gd name="connsiteX19" fmla="*/ 3941663 w 6254832"/>
                <a:gd name="connsiteY19" fmla="*/ 526717 h 6864558"/>
                <a:gd name="connsiteX20" fmla="*/ 4204366 w 6254832"/>
                <a:gd name="connsiteY20" fmla="*/ 681678 h 6864558"/>
                <a:gd name="connsiteX21" fmla="*/ 4450018 w 6254832"/>
                <a:gd name="connsiteY21" fmla="*/ 860061 h 6864558"/>
                <a:gd name="connsiteX22" fmla="*/ 4678992 w 6254832"/>
                <a:gd name="connsiteY22" fmla="*/ 1057181 h 6864558"/>
                <a:gd name="connsiteX23" fmla="*/ 4889791 w 6254832"/>
                <a:gd name="connsiteY23" fmla="*/ 1271166 h 6864558"/>
                <a:gd name="connsiteX24" fmla="*/ 5083164 w 6254832"/>
                <a:gd name="connsiteY24" fmla="*/ 1498642 h 6864558"/>
                <a:gd name="connsiteX25" fmla="*/ 5257987 w 6254832"/>
                <a:gd name="connsiteY25" fmla="*/ 1738484 h 6864558"/>
                <a:gd name="connsiteX26" fmla="*/ 5413510 w 6254832"/>
                <a:gd name="connsiteY26" fmla="*/ 1989195 h 6864558"/>
                <a:gd name="connsiteX27" fmla="*/ 5548609 w 6254832"/>
                <a:gd name="connsiteY27" fmla="*/ 2249462 h 6864558"/>
                <a:gd name="connsiteX28" fmla="*/ 5747791 w 6254832"/>
                <a:gd name="connsiteY28" fmla="*/ 2795666 h 6864558"/>
                <a:gd name="connsiteX29" fmla="*/ 5806814 w 6254832"/>
                <a:gd name="connsiteY29" fmla="*/ 3078980 h 6864558"/>
                <a:gd name="connsiteX30" fmla="*/ 5816933 w 6254832"/>
                <a:gd name="connsiteY30" fmla="*/ 3150558 h 6864558"/>
                <a:gd name="connsiteX31" fmla="*/ 5825178 w 6254832"/>
                <a:gd name="connsiteY31" fmla="*/ 3222323 h 6864558"/>
                <a:gd name="connsiteX32" fmla="*/ 5831923 w 6254832"/>
                <a:gd name="connsiteY32" fmla="*/ 3294276 h 6864558"/>
                <a:gd name="connsiteX33" fmla="*/ 5836233 w 6254832"/>
                <a:gd name="connsiteY33" fmla="*/ 3366416 h 6864558"/>
                <a:gd name="connsiteX34" fmla="*/ 5833047 w 6254832"/>
                <a:gd name="connsiteY34" fmla="*/ 3655726 h 6864558"/>
                <a:gd name="connsiteX35" fmla="*/ 5827426 w 6254832"/>
                <a:gd name="connsiteY35" fmla="*/ 3728054 h 6864558"/>
                <a:gd name="connsiteX36" fmla="*/ 5819556 w 6254832"/>
                <a:gd name="connsiteY36" fmla="*/ 3800194 h 6864558"/>
                <a:gd name="connsiteX37" fmla="*/ 5809063 w 6254832"/>
                <a:gd name="connsiteY37" fmla="*/ 3872147 h 6864558"/>
                <a:gd name="connsiteX38" fmla="*/ 5796696 w 6254832"/>
                <a:gd name="connsiteY38" fmla="*/ 3943912 h 6864558"/>
                <a:gd name="connsiteX39" fmla="*/ 5725305 w 6254832"/>
                <a:gd name="connsiteY39" fmla="*/ 4225165 h 6864558"/>
                <a:gd name="connsiteX40" fmla="*/ 5605384 w 6254832"/>
                <a:gd name="connsiteY40" fmla="*/ 4478312 h 6864558"/>
                <a:gd name="connsiteX41" fmla="*/ 5412573 w 6254832"/>
                <a:gd name="connsiteY41" fmla="*/ 4677306 h 6864558"/>
                <a:gd name="connsiteX42" fmla="*/ 5155867 w 6254832"/>
                <a:gd name="connsiteY42" fmla="*/ 4834703 h 6864558"/>
                <a:gd name="connsiteX43" fmla="*/ 4645452 w 6254832"/>
                <a:gd name="connsiteY43" fmla="*/ 5207396 h 6864558"/>
                <a:gd name="connsiteX44" fmla="*/ 4536211 w 6254832"/>
                <a:gd name="connsiteY44" fmla="*/ 5319072 h 6864558"/>
                <a:gd name="connsiteX45" fmla="*/ 4430343 w 6254832"/>
                <a:gd name="connsiteY45" fmla="*/ 5432061 h 6864558"/>
                <a:gd name="connsiteX46" fmla="*/ 4220668 w 6254832"/>
                <a:gd name="connsiteY46" fmla="*/ 5657663 h 6864558"/>
                <a:gd name="connsiteX47" fmla="*/ 4115174 w 6254832"/>
                <a:gd name="connsiteY47" fmla="*/ 5768777 h 6864558"/>
                <a:gd name="connsiteX48" fmla="*/ 4007245 w 6254832"/>
                <a:gd name="connsiteY48" fmla="*/ 5876707 h 6864558"/>
                <a:gd name="connsiteX49" fmla="*/ 3781081 w 6254832"/>
                <a:gd name="connsiteY49" fmla="*/ 6078887 h 6864558"/>
                <a:gd name="connsiteX50" fmla="*/ 3534493 w 6254832"/>
                <a:gd name="connsiteY50" fmla="*/ 6249775 h 6864558"/>
                <a:gd name="connsiteX51" fmla="*/ 3265232 w 6254832"/>
                <a:gd name="connsiteY51" fmla="*/ 6373068 h 6864558"/>
                <a:gd name="connsiteX52" fmla="*/ 3194779 w 6254832"/>
                <a:gd name="connsiteY52" fmla="*/ 6394804 h 6864558"/>
                <a:gd name="connsiteX53" fmla="*/ 3123575 w 6254832"/>
                <a:gd name="connsiteY53" fmla="*/ 6412792 h 6864558"/>
                <a:gd name="connsiteX54" fmla="*/ 3051435 w 6254832"/>
                <a:gd name="connsiteY54" fmla="*/ 6426471 h 6864558"/>
                <a:gd name="connsiteX55" fmla="*/ 2978733 w 6254832"/>
                <a:gd name="connsiteY55" fmla="*/ 6436214 h 6864558"/>
                <a:gd name="connsiteX56" fmla="*/ 2905656 w 6254832"/>
                <a:gd name="connsiteY56" fmla="*/ 6442211 h 6864558"/>
                <a:gd name="connsiteX57" fmla="*/ 2832204 w 6254832"/>
                <a:gd name="connsiteY57" fmla="*/ 6444459 h 6864558"/>
                <a:gd name="connsiteX58" fmla="*/ 2758565 w 6254832"/>
                <a:gd name="connsiteY58" fmla="*/ 6443335 h 6864558"/>
                <a:gd name="connsiteX59" fmla="*/ 2683239 w 6254832"/>
                <a:gd name="connsiteY59" fmla="*/ 6438463 h 6864558"/>
                <a:gd name="connsiteX60" fmla="*/ 2091503 w 6254832"/>
                <a:gd name="connsiteY60" fmla="*/ 6343275 h 6864558"/>
                <a:gd name="connsiteX61" fmla="*/ 1948347 w 6254832"/>
                <a:gd name="connsiteY61" fmla="*/ 6301490 h 6864558"/>
                <a:gd name="connsiteX62" fmla="*/ 1807626 w 6254832"/>
                <a:gd name="connsiteY62" fmla="*/ 6252585 h 6864558"/>
                <a:gd name="connsiteX63" fmla="*/ 1738297 w 6254832"/>
                <a:gd name="connsiteY63" fmla="*/ 6225790 h 6864558"/>
                <a:gd name="connsiteX64" fmla="*/ 1669529 w 6254832"/>
                <a:gd name="connsiteY64" fmla="*/ 6197684 h 6864558"/>
                <a:gd name="connsiteX65" fmla="*/ 1635239 w 6254832"/>
                <a:gd name="connsiteY65" fmla="*/ 6183630 h 6864558"/>
                <a:gd name="connsiteX66" fmla="*/ 1601699 w 6254832"/>
                <a:gd name="connsiteY66" fmla="*/ 6167891 h 6864558"/>
                <a:gd name="connsiteX67" fmla="*/ 1534618 w 6254832"/>
                <a:gd name="connsiteY67" fmla="*/ 6136411 h 6864558"/>
                <a:gd name="connsiteX68" fmla="*/ 592299 w 6254832"/>
                <a:gd name="connsiteY68" fmla="*/ 5443116 h 6864558"/>
                <a:gd name="connsiteX69" fmla="*/ 0 w 6254832"/>
                <a:gd name="connsiteY69" fmla="*/ 4496675 h 6864558"/>
                <a:gd name="connsiteX70" fmla="*/ 0 w 6254832"/>
                <a:gd name="connsiteY70" fmla="*/ 5523875 h 6864558"/>
                <a:gd name="connsiteX71" fmla="*/ 2766060 w 6254832"/>
                <a:gd name="connsiteY71" fmla="*/ 6864559 h 6864558"/>
                <a:gd name="connsiteX72" fmla="*/ 6254833 w 6254832"/>
                <a:gd name="connsiteY72" fmla="*/ 3432373 h 6864558"/>
                <a:gd name="connsiteX73" fmla="*/ 2766060 w 6254832"/>
                <a:gd name="connsiteY73" fmla="*/ 0 h 6864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Lst>
              <a:rect l="l" t="t" r="r" b="b"/>
              <a:pathLst>
                <a:path w="6254832" h="6864558">
                  <a:moveTo>
                    <a:pt x="2766060" y="0"/>
                  </a:moveTo>
                  <a:cubicBezTo>
                    <a:pt x="1639549" y="0"/>
                    <a:pt x="637831" y="525405"/>
                    <a:pt x="0" y="1340683"/>
                  </a:cubicBezTo>
                  <a:lnTo>
                    <a:pt x="0" y="2201306"/>
                  </a:lnTo>
                  <a:cubicBezTo>
                    <a:pt x="375" y="2200181"/>
                    <a:pt x="937" y="2198870"/>
                    <a:pt x="1312" y="2197746"/>
                  </a:cubicBezTo>
                  <a:cubicBezTo>
                    <a:pt x="142969" y="1837045"/>
                    <a:pt x="347959" y="1497143"/>
                    <a:pt x="612723" y="1201649"/>
                  </a:cubicBezTo>
                  <a:cubicBezTo>
                    <a:pt x="876550" y="906155"/>
                    <a:pt x="1201836" y="655258"/>
                    <a:pt x="1571344" y="483245"/>
                  </a:cubicBezTo>
                  <a:lnTo>
                    <a:pt x="1641235" y="452328"/>
                  </a:lnTo>
                  <a:cubicBezTo>
                    <a:pt x="1664658" y="442210"/>
                    <a:pt x="1687518" y="430967"/>
                    <a:pt x="1711502" y="422348"/>
                  </a:cubicBezTo>
                  <a:lnTo>
                    <a:pt x="1783080" y="395178"/>
                  </a:lnTo>
                  <a:cubicBezTo>
                    <a:pt x="1807064" y="386372"/>
                    <a:pt x="1830674" y="376441"/>
                    <a:pt x="1855220" y="369133"/>
                  </a:cubicBezTo>
                  <a:lnTo>
                    <a:pt x="1928297" y="345711"/>
                  </a:lnTo>
                  <a:cubicBezTo>
                    <a:pt x="1952656" y="338028"/>
                    <a:pt x="1976828" y="329409"/>
                    <a:pt x="2001749" y="323600"/>
                  </a:cubicBezTo>
                  <a:lnTo>
                    <a:pt x="2076138" y="304300"/>
                  </a:lnTo>
                  <a:lnTo>
                    <a:pt x="2113426" y="294744"/>
                  </a:lnTo>
                  <a:lnTo>
                    <a:pt x="2132163" y="290060"/>
                  </a:lnTo>
                  <a:lnTo>
                    <a:pt x="2151089" y="286312"/>
                  </a:lnTo>
                  <a:cubicBezTo>
                    <a:pt x="2351395" y="241716"/>
                    <a:pt x="2557322" y="219044"/>
                    <a:pt x="2763249" y="218482"/>
                  </a:cubicBezTo>
                  <a:cubicBezTo>
                    <a:pt x="2968802" y="218294"/>
                    <a:pt x="3174167" y="247900"/>
                    <a:pt x="3372225" y="301302"/>
                  </a:cubicBezTo>
                  <a:cubicBezTo>
                    <a:pt x="3471347" y="327910"/>
                    <a:pt x="3568596" y="360513"/>
                    <a:pt x="3663596" y="398364"/>
                  </a:cubicBezTo>
                  <a:cubicBezTo>
                    <a:pt x="3758784" y="435652"/>
                    <a:pt x="3851348" y="479311"/>
                    <a:pt x="3941663" y="526717"/>
                  </a:cubicBezTo>
                  <a:cubicBezTo>
                    <a:pt x="4031979" y="573936"/>
                    <a:pt x="4119297" y="626402"/>
                    <a:pt x="4204366" y="681678"/>
                  </a:cubicBezTo>
                  <a:cubicBezTo>
                    <a:pt x="4289060" y="737516"/>
                    <a:pt x="4370944" y="797289"/>
                    <a:pt x="4450018" y="860061"/>
                  </a:cubicBezTo>
                  <a:cubicBezTo>
                    <a:pt x="4529091" y="922832"/>
                    <a:pt x="4605540" y="988601"/>
                    <a:pt x="4678992" y="1057181"/>
                  </a:cubicBezTo>
                  <a:cubicBezTo>
                    <a:pt x="4752444" y="1125574"/>
                    <a:pt x="4822335" y="1197527"/>
                    <a:pt x="4889791" y="1271166"/>
                  </a:cubicBezTo>
                  <a:cubicBezTo>
                    <a:pt x="4957247" y="1344805"/>
                    <a:pt x="5021705" y="1420693"/>
                    <a:pt x="5083164" y="1498642"/>
                  </a:cubicBezTo>
                  <a:cubicBezTo>
                    <a:pt x="5144062" y="1576965"/>
                    <a:pt x="5202899" y="1656601"/>
                    <a:pt x="5257987" y="1738484"/>
                  </a:cubicBezTo>
                  <a:cubicBezTo>
                    <a:pt x="5313076" y="1820368"/>
                    <a:pt x="5365354" y="1903751"/>
                    <a:pt x="5413510" y="1989195"/>
                  </a:cubicBezTo>
                  <a:cubicBezTo>
                    <a:pt x="5462041" y="2074451"/>
                    <a:pt x="5507011" y="2161207"/>
                    <a:pt x="5548609" y="2249462"/>
                  </a:cubicBezTo>
                  <a:cubicBezTo>
                    <a:pt x="5631430" y="2426158"/>
                    <a:pt x="5698323" y="2608851"/>
                    <a:pt x="5747791" y="2795666"/>
                  </a:cubicBezTo>
                  <a:cubicBezTo>
                    <a:pt x="5771963" y="2889167"/>
                    <a:pt x="5791825" y="2983792"/>
                    <a:pt x="5806814" y="3078980"/>
                  </a:cubicBezTo>
                  <a:cubicBezTo>
                    <a:pt x="5810562" y="3102777"/>
                    <a:pt x="5814497" y="3126574"/>
                    <a:pt x="5816933" y="3150558"/>
                  </a:cubicBezTo>
                  <a:cubicBezTo>
                    <a:pt x="5819556" y="3174542"/>
                    <a:pt x="5823304" y="3198339"/>
                    <a:pt x="5825178" y="3222323"/>
                  </a:cubicBezTo>
                  <a:cubicBezTo>
                    <a:pt x="5827426" y="3246308"/>
                    <a:pt x="5830050" y="3270292"/>
                    <a:pt x="5831923" y="3294276"/>
                  </a:cubicBezTo>
                  <a:lnTo>
                    <a:pt x="5836233" y="3366416"/>
                  </a:lnTo>
                  <a:cubicBezTo>
                    <a:pt x="5839981" y="3462728"/>
                    <a:pt x="5839981" y="3559227"/>
                    <a:pt x="5833047" y="3655726"/>
                  </a:cubicBezTo>
                  <a:cubicBezTo>
                    <a:pt x="5830986" y="3679711"/>
                    <a:pt x="5830237" y="3704069"/>
                    <a:pt x="5827426" y="3728054"/>
                  </a:cubicBezTo>
                  <a:lnTo>
                    <a:pt x="5819556" y="3800194"/>
                  </a:lnTo>
                  <a:lnTo>
                    <a:pt x="5809063" y="3872147"/>
                  </a:lnTo>
                  <a:cubicBezTo>
                    <a:pt x="5805690" y="3896131"/>
                    <a:pt x="5800818" y="3919928"/>
                    <a:pt x="5796696" y="3943912"/>
                  </a:cubicBezTo>
                  <a:cubicBezTo>
                    <a:pt x="5778708" y="4039287"/>
                    <a:pt x="5755848" y="4134662"/>
                    <a:pt x="5725305" y="4225165"/>
                  </a:cubicBezTo>
                  <a:cubicBezTo>
                    <a:pt x="5694763" y="4315669"/>
                    <a:pt x="5656726" y="4402237"/>
                    <a:pt x="5605384" y="4478312"/>
                  </a:cubicBezTo>
                  <a:cubicBezTo>
                    <a:pt x="5554980" y="4555324"/>
                    <a:pt x="5489960" y="4620718"/>
                    <a:pt x="5412573" y="4677306"/>
                  </a:cubicBezTo>
                  <a:cubicBezTo>
                    <a:pt x="5335374" y="4734269"/>
                    <a:pt x="5245995" y="4782987"/>
                    <a:pt x="5155867" y="4834703"/>
                  </a:cubicBezTo>
                  <a:cubicBezTo>
                    <a:pt x="4973924" y="4936261"/>
                    <a:pt x="4794791" y="5058806"/>
                    <a:pt x="4645452" y="5207396"/>
                  </a:cubicBezTo>
                  <a:cubicBezTo>
                    <a:pt x="4607414" y="5244497"/>
                    <a:pt x="4571813" y="5281597"/>
                    <a:pt x="4536211" y="5319072"/>
                  </a:cubicBezTo>
                  <a:lnTo>
                    <a:pt x="4430343" y="5432061"/>
                  </a:lnTo>
                  <a:cubicBezTo>
                    <a:pt x="4360264" y="5507574"/>
                    <a:pt x="4290934" y="5583087"/>
                    <a:pt x="4220668" y="5657663"/>
                  </a:cubicBezTo>
                  <a:cubicBezTo>
                    <a:pt x="4185628" y="5694951"/>
                    <a:pt x="4150589" y="5732052"/>
                    <a:pt x="4115174" y="5768777"/>
                  </a:cubicBezTo>
                  <a:cubicBezTo>
                    <a:pt x="4079573" y="5805316"/>
                    <a:pt x="4043597" y="5841292"/>
                    <a:pt x="4007245" y="5876707"/>
                  </a:cubicBezTo>
                  <a:cubicBezTo>
                    <a:pt x="3934543" y="5947723"/>
                    <a:pt x="3859405" y="6015740"/>
                    <a:pt x="3781081" y="6078887"/>
                  </a:cubicBezTo>
                  <a:cubicBezTo>
                    <a:pt x="3702945" y="6142220"/>
                    <a:pt x="3620312" y="6199557"/>
                    <a:pt x="3534493" y="6249775"/>
                  </a:cubicBezTo>
                  <a:cubicBezTo>
                    <a:pt x="3448300" y="6299429"/>
                    <a:pt x="3358359" y="6341589"/>
                    <a:pt x="3265232" y="6373068"/>
                  </a:cubicBezTo>
                  <a:cubicBezTo>
                    <a:pt x="3241998" y="6381313"/>
                    <a:pt x="3218201" y="6387497"/>
                    <a:pt x="3194779" y="6394804"/>
                  </a:cubicBezTo>
                  <a:cubicBezTo>
                    <a:pt x="3171169" y="6401175"/>
                    <a:pt x="3147185" y="6406797"/>
                    <a:pt x="3123575" y="6412792"/>
                  </a:cubicBezTo>
                  <a:cubicBezTo>
                    <a:pt x="3099404" y="6417477"/>
                    <a:pt x="3075420" y="6422161"/>
                    <a:pt x="3051435" y="6426471"/>
                  </a:cubicBezTo>
                  <a:cubicBezTo>
                    <a:pt x="3027076" y="6429657"/>
                    <a:pt x="3002904" y="6433591"/>
                    <a:pt x="2978733" y="6436214"/>
                  </a:cubicBezTo>
                  <a:cubicBezTo>
                    <a:pt x="2954374" y="6438088"/>
                    <a:pt x="2930015" y="6440899"/>
                    <a:pt x="2905656" y="6442211"/>
                  </a:cubicBezTo>
                  <a:cubicBezTo>
                    <a:pt x="2881109" y="6442960"/>
                    <a:pt x="2856751" y="6444272"/>
                    <a:pt x="2832204" y="6444459"/>
                  </a:cubicBezTo>
                  <a:cubicBezTo>
                    <a:pt x="2807658" y="6444084"/>
                    <a:pt x="2783298" y="6444084"/>
                    <a:pt x="2758565" y="6443335"/>
                  </a:cubicBezTo>
                  <a:lnTo>
                    <a:pt x="2683239" y="6438463"/>
                  </a:lnTo>
                  <a:cubicBezTo>
                    <a:pt x="2482559" y="6425909"/>
                    <a:pt x="2284126" y="6393492"/>
                    <a:pt x="2091503" y="6343275"/>
                  </a:cubicBezTo>
                  <a:lnTo>
                    <a:pt x="1948347" y="6301490"/>
                  </a:lnTo>
                  <a:cubicBezTo>
                    <a:pt x="1901127" y="6286126"/>
                    <a:pt x="1854658" y="6268699"/>
                    <a:pt x="1807626" y="6252585"/>
                  </a:cubicBezTo>
                  <a:cubicBezTo>
                    <a:pt x="1784017" y="6245090"/>
                    <a:pt x="1761344" y="6234972"/>
                    <a:pt x="1738297" y="6225790"/>
                  </a:cubicBezTo>
                  <a:lnTo>
                    <a:pt x="1669529" y="6197684"/>
                  </a:lnTo>
                  <a:lnTo>
                    <a:pt x="1635239" y="6183630"/>
                  </a:lnTo>
                  <a:lnTo>
                    <a:pt x="1601699" y="6167891"/>
                  </a:lnTo>
                  <a:lnTo>
                    <a:pt x="1534618" y="6136411"/>
                  </a:lnTo>
                  <a:cubicBezTo>
                    <a:pt x="1179164" y="5964961"/>
                    <a:pt x="857250" y="5729616"/>
                    <a:pt x="592299" y="5443116"/>
                  </a:cubicBezTo>
                  <a:cubicBezTo>
                    <a:pt x="336904" y="5166173"/>
                    <a:pt x="137160" y="4842573"/>
                    <a:pt x="0" y="4496675"/>
                  </a:cubicBezTo>
                  <a:lnTo>
                    <a:pt x="0" y="5523875"/>
                  </a:lnTo>
                  <a:cubicBezTo>
                    <a:pt x="637831" y="6338966"/>
                    <a:pt x="1639549" y="6864559"/>
                    <a:pt x="2766060" y="6864559"/>
                  </a:cubicBezTo>
                  <a:cubicBezTo>
                    <a:pt x="4692858" y="6864559"/>
                    <a:pt x="6254833" y="5327879"/>
                    <a:pt x="6254833" y="3432373"/>
                  </a:cubicBezTo>
                  <a:cubicBezTo>
                    <a:pt x="6254833" y="1536679"/>
                    <a:pt x="4692858" y="0"/>
                    <a:pt x="2766060" y="0"/>
                  </a:cubicBezTo>
                  <a:close/>
                </a:path>
              </a:pathLst>
            </a:custGeom>
            <a:ln w="18736" cap="flat">
              <a:noFill/>
              <a:prstDash val="solid"/>
              <a:miter/>
            </a:ln>
          </p:spPr>
          <p:txBody>
            <a:bodyPr rtlCol="0" anchor="ctr"/>
            <a:lstStyle/>
            <a:p>
              <a:endParaRPr lang="en-US" dirty="0"/>
            </a:p>
          </p:txBody>
        </p:sp>
      </p:grpSp>
      <p:sp>
        <p:nvSpPr>
          <p:cNvPr id="2" name="Title 1">
            <a:extLst>
              <a:ext uri="{FF2B5EF4-FFF2-40B4-BE49-F238E27FC236}">
                <a16:creationId xmlns:a16="http://schemas.microsoft.com/office/drawing/2014/main" id="{22F5B252-CB98-3E39-7F27-A552E12C12F3}"/>
              </a:ext>
            </a:extLst>
          </p:cNvPr>
          <p:cNvSpPr>
            <a:spLocks noGrp="1"/>
          </p:cNvSpPr>
          <p:nvPr>
            <p:ph type="title"/>
          </p:nvPr>
        </p:nvSpPr>
        <p:spPr>
          <a:xfrm>
            <a:off x="6094105" y="802955"/>
            <a:ext cx="4977976" cy="1454051"/>
          </a:xfrm>
        </p:spPr>
        <p:txBody>
          <a:bodyPr vert="horz" lIns="91440" tIns="45720" rIns="91440" bIns="45720" rtlCol="0" anchor="b">
            <a:normAutofit/>
          </a:bodyPr>
          <a:lstStyle/>
          <a:p>
            <a:r>
              <a:rPr lang="en-US" sz="3600">
                <a:solidFill>
                  <a:schemeClr val="tx2"/>
                </a:solidFill>
              </a:rPr>
              <a:t>Introduction</a:t>
            </a:r>
          </a:p>
        </p:txBody>
      </p:sp>
      <p:graphicFrame>
        <p:nvGraphicFramePr>
          <p:cNvPr id="61" name="TextBox 19">
            <a:extLst>
              <a:ext uri="{FF2B5EF4-FFF2-40B4-BE49-F238E27FC236}">
                <a16:creationId xmlns:a16="http://schemas.microsoft.com/office/drawing/2014/main" id="{B8817E0E-0CC8-A908-A446-0788D7F3AFE2}"/>
              </a:ext>
            </a:extLst>
          </p:cNvPr>
          <p:cNvGraphicFramePr/>
          <p:nvPr>
            <p:extLst>
              <p:ext uri="{D42A27DB-BD31-4B8C-83A1-F6EECF244321}">
                <p14:modId xmlns:p14="http://schemas.microsoft.com/office/powerpoint/2010/main" val="2167024836"/>
              </p:ext>
            </p:extLst>
          </p:nvPr>
        </p:nvGraphicFramePr>
        <p:xfrm>
          <a:off x="6090574" y="2415756"/>
          <a:ext cx="4977578" cy="363928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549043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3" name="Rectangle 72">
            <a:extLst>
              <a:ext uri="{FF2B5EF4-FFF2-40B4-BE49-F238E27FC236}">
                <a16:creationId xmlns:a16="http://schemas.microsoft.com/office/drawing/2014/main" id="{7025EFD5-738C-41B9-87FE-0C00E211BD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69" name="Picture 68">
            <a:extLst>
              <a:ext uri="{FF2B5EF4-FFF2-40B4-BE49-F238E27FC236}">
                <a16:creationId xmlns:a16="http://schemas.microsoft.com/office/drawing/2014/main" id="{3DC0A230-9509-9431-6C37-B7D77B136CDF}"/>
              </a:ext>
            </a:extLst>
          </p:cNvPr>
          <p:cNvPicPr>
            <a:picLocks noChangeAspect="1"/>
          </p:cNvPicPr>
          <p:nvPr/>
        </p:nvPicPr>
        <p:blipFill rotWithShape="1">
          <a:blip r:embed="rId2"/>
          <a:srcRect r="26549" b="-3"/>
          <a:stretch/>
        </p:blipFill>
        <p:spPr>
          <a:xfrm>
            <a:off x="858284" y="1165109"/>
            <a:ext cx="4261337" cy="4351338"/>
          </a:xfrm>
          <a:custGeom>
            <a:avLst/>
            <a:gdLst/>
            <a:ahLst/>
            <a:cxnLst/>
            <a:rect l="l" t="t" r="r" b="b"/>
            <a:pathLst>
              <a:path w="4114800" h="5712488">
                <a:moveTo>
                  <a:pt x="133155" y="0"/>
                </a:moveTo>
                <a:lnTo>
                  <a:pt x="3981645" y="0"/>
                </a:lnTo>
                <a:cubicBezTo>
                  <a:pt x="4055184" y="0"/>
                  <a:pt x="4114800" y="59616"/>
                  <a:pt x="4114800" y="133155"/>
                </a:cubicBezTo>
                <a:lnTo>
                  <a:pt x="4114800" y="5579333"/>
                </a:lnTo>
                <a:cubicBezTo>
                  <a:pt x="4114800" y="5652872"/>
                  <a:pt x="4055184" y="5712488"/>
                  <a:pt x="3981645" y="5712488"/>
                </a:cubicBezTo>
                <a:lnTo>
                  <a:pt x="133155" y="5712488"/>
                </a:lnTo>
                <a:cubicBezTo>
                  <a:pt x="59616" y="5712488"/>
                  <a:pt x="0" y="5652872"/>
                  <a:pt x="0" y="5579333"/>
                </a:cubicBezTo>
                <a:lnTo>
                  <a:pt x="0" y="133155"/>
                </a:lnTo>
                <a:cubicBezTo>
                  <a:pt x="0" y="59616"/>
                  <a:pt x="59616" y="0"/>
                  <a:pt x="133155" y="0"/>
                </a:cubicBezTo>
                <a:close/>
              </a:path>
            </a:pathLst>
          </a:custGeom>
        </p:spPr>
      </p:pic>
      <p:sp>
        <p:nvSpPr>
          <p:cNvPr id="75" name="!!Arc">
            <a:extLst>
              <a:ext uri="{FF2B5EF4-FFF2-40B4-BE49-F238E27FC236}">
                <a16:creationId xmlns:a16="http://schemas.microsoft.com/office/drawing/2014/main" id="{835EF3DD-7D43-4A27-8967-A92FD8CC93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73531" y="407987"/>
            <a:ext cx="2987899" cy="2987899"/>
          </a:xfrm>
          <a:prstGeom prst="arc">
            <a:avLst>
              <a:gd name="adj1" fmla="val 16200000"/>
              <a:gd name="adj2" fmla="val 2563720"/>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78EFAF6-791A-D78C-EEC9-2639130C5A57}"/>
              </a:ext>
            </a:extLst>
          </p:cNvPr>
          <p:cNvSpPr>
            <a:spLocks noGrp="1"/>
          </p:cNvSpPr>
          <p:nvPr>
            <p:ph type="title"/>
          </p:nvPr>
        </p:nvSpPr>
        <p:spPr>
          <a:xfrm>
            <a:off x="5827048" y="444272"/>
            <a:ext cx="5721484" cy="1325563"/>
          </a:xfrm>
        </p:spPr>
        <p:txBody>
          <a:bodyPr vert="horz" lIns="91440" tIns="45720" rIns="91440" bIns="45720" rtlCol="0">
            <a:normAutofit/>
          </a:bodyPr>
          <a:lstStyle/>
          <a:p>
            <a:r>
              <a:rPr lang="en-US"/>
              <a:t>AI algorithms and techniques used</a:t>
            </a:r>
          </a:p>
        </p:txBody>
      </p:sp>
      <p:graphicFrame>
        <p:nvGraphicFramePr>
          <p:cNvPr id="55" name="TextBox 11">
            <a:extLst>
              <a:ext uri="{FF2B5EF4-FFF2-40B4-BE49-F238E27FC236}">
                <a16:creationId xmlns:a16="http://schemas.microsoft.com/office/drawing/2014/main" id="{D05EF7FF-9557-921F-2256-126C2D41AF8F}"/>
              </a:ext>
            </a:extLst>
          </p:cNvPr>
          <p:cNvGraphicFramePr/>
          <p:nvPr>
            <p:extLst>
              <p:ext uri="{D42A27DB-BD31-4B8C-83A1-F6EECF244321}">
                <p14:modId xmlns:p14="http://schemas.microsoft.com/office/powerpoint/2010/main" val="1894068418"/>
              </p:ext>
            </p:extLst>
          </p:nvPr>
        </p:nvGraphicFramePr>
        <p:xfrm>
          <a:off x="5827048" y="1904772"/>
          <a:ext cx="5721484"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010853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5" name="Rectangle 44">
            <a:extLst>
              <a:ext uri="{FF2B5EF4-FFF2-40B4-BE49-F238E27FC236}">
                <a16:creationId xmlns:a16="http://schemas.microsoft.com/office/drawing/2014/main" id="{CF75AD06-DFC4-4B3A-8490-330823D081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46">
            <a:extLst>
              <a:ext uri="{FF2B5EF4-FFF2-40B4-BE49-F238E27FC236}">
                <a16:creationId xmlns:a16="http://schemas.microsoft.com/office/drawing/2014/main" id="{FC587C93-0840-40DF-96D5-D1F2137E64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itle 1">
            <a:extLst>
              <a:ext uri="{FF2B5EF4-FFF2-40B4-BE49-F238E27FC236}">
                <a16:creationId xmlns:a16="http://schemas.microsoft.com/office/drawing/2014/main" id="{F78EFAF6-791A-D78C-EEC9-2639130C5A57}"/>
              </a:ext>
            </a:extLst>
          </p:cNvPr>
          <p:cNvSpPr>
            <a:spLocks noGrp="1"/>
          </p:cNvSpPr>
          <p:nvPr>
            <p:ph type="title"/>
          </p:nvPr>
        </p:nvSpPr>
        <p:spPr>
          <a:xfrm>
            <a:off x="804672" y="1401859"/>
            <a:ext cx="4130185" cy="4054282"/>
          </a:xfrm>
        </p:spPr>
        <p:txBody>
          <a:bodyPr vert="horz" lIns="91440" tIns="45720" rIns="91440" bIns="45720" rtlCol="0" anchor="ctr">
            <a:normAutofit/>
          </a:bodyPr>
          <a:lstStyle/>
          <a:p>
            <a:r>
              <a:rPr lang="en-US" sz="3600" b="1" i="1" kern="1200">
                <a:solidFill>
                  <a:schemeClr val="tx2"/>
                </a:solidFill>
                <a:latin typeface="+mj-lt"/>
                <a:ea typeface="+mj-ea"/>
                <a:cs typeface="+mj-cs"/>
              </a:rPr>
              <a:t>Libraries used in the application</a:t>
            </a:r>
          </a:p>
        </p:txBody>
      </p:sp>
      <p:grpSp>
        <p:nvGrpSpPr>
          <p:cNvPr id="61" name="Group 48">
            <a:extLst>
              <a:ext uri="{FF2B5EF4-FFF2-40B4-BE49-F238E27FC236}">
                <a16:creationId xmlns:a16="http://schemas.microsoft.com/office/drawing/2014/main" id="{5E02D55A-F529-4B19-BAF9-F63240A7B49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3839" y="0"/>
            <a:ext cx="4324865" cy="2641149"/>
            <a:chOff x="6867015" y="-1"/>
            <a:chExt cx="5324985" cy="3251912"/>
          </a:xfrm>
          <a:solidFill>
            <a:schemeClr val="accent5">
              <a:alpha val="10000"/>
            </a:schemeClr>
          </a:solidFill>
        </p:grpSpPr>
        <p:sp>
          <p:nvSpPr>
            <p:cNvPr id="62" name="Freeform: Shape 49">
              <a:extLst>
                <a:ext uri="{FF2B5EF4-FFF2-40B4-BE49-F238E27FC236}">
                  <a16:creationId xmlns:a16="http://schemas.microsoft.com/office/drawing/2014/main" id="{60367E3C-3947-493D-9458-5955DB20AE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Shape 50">
              <a:extLst>
                <a:ext uri="{FF2B5EF4-FFF2-40B4-BE49-F238E27FC236}">
                  <a16:creationId xmlns:a16="http://schemas.microsoft.com/office/drawing/2014/main" id="{1E8D9785-21DB-4CE6-B138-2999AD6161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Freeform: Shape 51">
              <a:extLst>
                <a:ext uri="{FF2B5EF4-FFF2-40B4-BE49-F238E27FC236}">
                  <a16:creationId xmlns:a16="http://schemas.microsoft.com/office/drawing/2014/main" id="{43AA5AD5-8F29-4165-8112-305DDDDDD0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Freeform: Shape 52">
              <a:extLst>
                <a:ext uri="{FF2B5EF4-FFF2-40B4-BE49-F238E27FC236}">
                  <a16:creationId xmlns:a16="http://schemas.microsoft.com/office/drawing/2014/main" id="{2A4EC0CF-F38F-4D7F-B48D-9A26E814DF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 name="TextBox 11">
            <a:extLst>
              <a:ext uri="{FF2B5EF4-FFF2-40B4-BE49-F238E27FC236}">
                <a16:creationId xmlns:a16="http://schemas.microsoft.com/office/drawing/2014/main" id="{F70D4AD8-F6A0-7630-4266-CFA3CDAAAF73}"/>
              </a:ext>
            </a:extLst>
          </p:cNvPr>
          <p:cNvSpPr txBox="1"/>
          <p:nvPr/>
        </p:nvSpPr>
        <p:spPr>
          <a:xfrm>
            <a:off x="5257800" y="1553134"/>
            <a:ext cx="6128539" cy="3751732"/>
          </a:xfrm>
          <a:prstGeom prst="rect">
            <a:avLst/>
          </a:prstGeom>
        </p:spPr>
        <p:txBody>
          <a:bodyPr vert="horz" lIns="91440" tIns="45720" rIns="91440" bIns="45720" rtlCol="0" anchor="ctr">
            <a:normAutofit/>
          </a:bodyPr>
          <a:lstStyle/>
          <a:p>
            <a:pPr marL="342900" indent="-228600">
              <a:lnSpc>
                <a:spcPct val="90000"/>
              </a:lnSpc>
              <a:spcAft>
                <a:spcPts val="600"/>
              </a:spcAft>
              <a:buFont typeface="Arial" panose="020B0604020202020204" pitchFamily="34" charset="0"/>
              <a:buChar char="•"/>
            </a:pPr>
            <a:r>
              <a:rPr lang="en-US" sz="1700" b="1" i="0" cap="none" spc="0">
                <a:solidFill>
                  <a:schemeClr val="tx2"/>
                </a:solidFill>
                <a:effectLst/>
              </a:rPr>
              <a:t>Pandas</a:t>
            </a:r>
            <a:r>
              <a:rPr lang="en-US" sz="1700" i="0" cap="none" spc="0">
                <a:solidFill>
                  <a:schemeClr val="tx2"/>
                </a:solidFill>
                <a:effectLst/>
              </a:rPr>
              <a:t>: </a:t>
            </a:r>
            <a:br>
              <a:rPr lang="en-US" sz="1700" i="0" cap="none" spc="0">
                <a:solidFill>
                  <a:schemeClr val="tx2"/>
                </a:solidFill>
                <a:effectLst/>
              </a:rPr>
            </a:br>
            <a:r>
              <a:rPr lang="en-US" sz="1700" i="0" cap="none" spc="0">
                <a:solidFill>
                  <a:schemeClr val="tx2"/>
                </a:solidFill>
                <a:effectLst/>
              </a:rPr>
              <a:t>Pandas is a widely-used data manipulation library in Python. We use it to read the CSV files containing movie reviews and concatenate them into a single DataFrame.</a:t>
            </a:r>
            <a:br>
              <a:rPr lang="en-US" sz="1700" i="0" cap="none" spc="0">
                <a:solidFill>
                  <a:schemeClr val="tx2"/>
                </a:solidFill>
                <a:effectLst/>
              </a:rPr>
            </a:br>
            <a:endParaRPr lang="en-US" sz="1700" i="0" cap="none" spc="0">
              <a:solidFill>
                <a:schemeClr val="tx2"/>
              </a:solidFill>
              <a:effectLst/>
            </a:endParaRPr>
          </a:p>
          <a:p>
            <a:pPr marL="342900" indent="-228600">
              <a:lnSpc>
                <a:spcPct val="90000"/>
              </a:lnSpc>
              <a:spcAft>
                <a:spcPts val="600"/>
              </a:spcAft>
              <a:buFont typeface="Arial" panose="020B0604020202020204" pitchFamily="34" charset="0"/>
              <a:buChar char="•"/>
            </a:pPr>
            <a:r>
              <a:rPr lang="en-US" sz="1700" b="1" i="0" cap="none" spc="0">
                <a:solidFill>
                  <a:schemeClr val="tx2"/>
                </a:solidFill>
                <a:effectLst/>
              </a:rPr>
              <a:t>Scikit-learn</a:t>
            </a:r>
            <a:r>
              <a:rPr lang="en-US" sz="1700" i="0" cap="none" spc="0">
                <a:solidFill>
                  <a:schemeClr val="tx2"/>
                </a:solidFill>
                <a:effectLst/>
              </a:rPr>
              <a:t>: </a:t>
            </a:r>
            <a:br>
              <a:rPr lang="en-US" sz="1700" i="0" cap="none" spc="0">
                <a:solidFill>
                  <a:schemeClr val="tx2"/>
                </a:solidFill>
                <a:effectLst/>
              </a:rPr>
            </a:br>
            <a:r>
              <a:rPr lang="en-US" sz="1700" i="0" cap="none" spc="0">
                <a:solidFill>
                  <a:schemeClr val="tx2"/>
                </a:solidFill>
                <a:effectLst/>
              </a:rPr>
              <a:t>Scikit-learn is a popular machine learning library in Python. We use several components from this library, including</a:t>
            </a:r>
            <a:br>
              <a:rPr lang="en-US" sz="1700" i="0" cap="none" spc="0">
                <a:solidFill>
                  <a:schemeClr val="tx2"/>
                </a:solidFill>
                <a:effectLst/>
              </a:rPr>
            </a:br>
            <a:endParaRPr lang="en-US" sz="1700" i="0" cap="none" spc="0">
              <a:solidFill>
                <a:schemeClr val="tx2"/>
              </a:solidFill>
              <a:effectLst/>
            </a:endParaRPr>
          </a:p>
          <a:p>
            <a:pPr marL="342900" indent="-228600">
              <a:lnSpc>
                <a:spcPct val="90000"/>
              </a:lnSpc>
              <a:spcAft>
                <a:spcPts val="600"/>
              </a:spcAft>
              <a:buFont typeface="Arial" panose="020B0604020202020204" pitchFamily="34" charset="0"/>
              <a:buChar char="•"/>
            </a:pPr>
            <a:r>
              <a:rPr lang="en-US" sz="1700" b="1" i="0" cap="none" spc="0">
                <a:solidFill>
                  <a:schemeClr val="tx2"/>
                </a:solidFill>
                <a:effectLst/>
              </a:rPr>
              <a:t>nltk: </a:t>
            </a:r>
            <a:br>
              <a:rPr lang="en-US" sz="1700" b="1" i="0" cap="none" spc="0">
                <a:solidFill>
                  <a:schemeClr val="tx2"/>
                </a:solidFill>
                <a:effectLst/>
              </a:rPr>
            </a:br>
            <a:r>
              <a:rPr lang="en-US" sz="1700" i="0" cap="none" spc="0">
                <a:solidFill>
                  <a:schemeClr val="tx2"/>
                </a:solidFill>
                <a:effectLst/>
              </a:rPr>
              <a:t>NLTK (Natural Language Toolkit) is a powerful library for working with human language data. In this application, we use the SentimentIntensityAnalyzer class from the nltk.sentiment module to perform sentiment analysis using the VADER technique.</a:t>
            </a:r>
          </a:p>
        </p:txBody>
      </p:sp>
      <p:grpSp>
        <p:nvGrpSpPr>
          <p:cNvPr id="55" name="Group 54">
            <a:extLst>
              <a:ext uri="{FF2B5EF4-FFF2-40B4-BE49-F238E27FC236}">
                <a16:creationId xmlns:a16="http://schemas.microsoft.com/office/drawing/2014/main" id="{47A3A52F-BCB3-444D-9372-EE018B135C4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8535970" y="4114799"/>
            <a:ext cx="3655725" cy="2743201"/>
            <a:chOff x="-305" y="-1"/>
            <a:chExt cx="3832880" cy="2876136"/>
          </a:xfrm>
        </p:grpSpPr>
        <p:sp>
          <p:nvSpPr>
            <p:cNvPr id="56" name="Freeform: Shape 55">
              <a:extLst>
                <a:ext uri="{FF2B5EF4-FFF2-40B4-BE49-F238E27FC236}">
                  <a16:creationId xmlns:a16="http://schemas.microsoft.com/office/drawing/2014/main" id="{91E32C13-DED6-4967-85B8-68DD77103F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Freeform: Shape 56">
              <a:extLst>
                <a:ext uri="{FF2B5EF4-FFF2-40B4-BE49-F238E27FC236}">
                  <a16:creationId xmlns:a16="http://schemas.microsoft.com/office/drawing/2014/main" id="{38DDA515-BC6A-47FB-951E-E1E7928750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Shape 57">
              <a:extLst>
                <a:ext uri="{FF2B5EF4-FFF2-40B4-BE49-F238E27FC236}">
                  <a16:creationId xmlns:a16="http://schemas.microsoft.com/office/drawing/2014/main" id="{B97EEFA7-6787-4EC0-8284-6D3D273061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Shape 58">
              <a:extLst>
                <a:ext uri="{FF2B5EF4-FFF2-40B4-BE49-F238E27FC236}">
                  <a16:creationId xmlns:a16="http://schemas.microsoft.com/office/drawing/2014/main" id="{1A9621AC-50AB-4B43-896D-78FE571A38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493624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3" name="Rectangle 62">
            <a:extLst>
              <a:ext uri="{FF2B5EF4-FFF2-40B4-BE49-F238E27FC236}">
                <a16:creationId xmlns:a16="http://schemas.microsoft.com/office/drawing/2014/main" id="{245A9F99-D9B1-4094-A2E2-B90AC1DB7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4">
            <a:extLst>
              <a:ext uri="{FF2B5EF4-FFF2-40B4-BE49-F238E27FC236}">
                <a16:creationId xmlns:a16="http://schemas.microsoft.com/office/drawing/2014/main" id="{B7FAF607-473A-4A43-A23D-BBFF5C4117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C6BC011-F05D-03BE-A408-BEED2A108C5C}"/>
              </a:ext>
            </a:extLst>
          </p:cNvPr>
          <p:cNvSpPr>
            <a:spLocks noGrp="1"/>
          </p:cNvSpPr>
          <p:nvPr>
            <p:ph type="title"/>
          </p:nvPr>
        </p:nvSpPr>
        <p:spPr>
          <a:xfrm>
            <a:off x="6094105" y="802955"/>
            <a:ext cx="4977976" cy="1454051"/>
          </a:xfrm>
        </p:spPr>
        <p:txBody>
          <a:bodyPr vert="horz" lIns="91440" tIns="45720" rIns="91440" bIns="45720" rtlCol="0" anchor="ctr">
            <a:normAutofit/>
          </a:bodyPr>
          <a:lstStyle/>
          <a:p>
            <a:r>
              <a:rPr lang="en-US" sz="3600" b="1" i="1" kern="1200">
                <a:solidFill>
                  <a:schemeClr val="tx2"/>
                </a:solidFill>
                <a:latin typeface="+mj-lt"/>
                <a:ea typeface="+mj-ea"/>
                <a:cs typeface="+mj-cs"/>
              </a:rPr>
              <a:t>Alternate Algorithms for the Application.</a:t>
            </a:r>
          </a:p>
        </p:txBody>
      </p:sp>
      <p:pic>
        <p:nvPicPr>
          <p:cNvPr id="60" name="Graphic 59" descr="Dice">
            <a:extLst>
              <a:ext uri="{FF2B5EF4-FFF2-40B4-BE49-F238E27FC236}">
                <a16:creationId xmlns:a16="http://schemas.microsoft.com/office/drawing/2014/main" id="{ECF7BD16-BE4A-9624-8B8A-BD0B8C67FC4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86951" y="1793846"/>
            <a:ext cx="3620021" cy="3620021"/>
          </a:xfrm>
          <a:prstGeom prst="rect">
            <a:avLst/>
          </a:prstGeom>
        </p:spPr>
      </p:pic>
      <p:sp>
        <p:nvSpPr>
          <p:cNvPr id="56" name="TextBox 8">
            <a:extLst>
              <a:ext uri="{FF2B5EF4-FFF2-40B4-BE49-F238E27FC236}">
                <a16:creationId xmlns:a16="http://schemas.microsoft.com/office/drawing/2014/main" id="{CA039CB7-C1DE-E3C0-33D9-26A84FD860A7}"/>
              </a:ext>
            </a:extLst>
          </p:cNvPr>
          <p:cNvSpPr txBox="1"/>
          <p:nvPr/>
        </p:nvSpPr>
        <p:spPr>
          <a:xfrm>
            <a:off x="6090574" y="2421682"/>
            <a:ext cx="4977578" cy="3639289"/>
          </a:xfrm>
          <a:prstGeom prst="rect">
            <a:avLst/>
          </a:prstGeom>
        </p:spPr>
        <p:txBody>
          <a:bodyPr vert="horz" lIns="91440" tIns="45720" rIns="91440" bIns="45720" rtlCol="0" anchor="ctr">
            <a:normAutofit/>
          </a:bodyPr>
          <a:lstStyle/>
          <a:p>
            <a:pPr marL="342900" marR="0" lvl="0" indent="-228600">
              <a:lnSpc>
                <a:spcPct val="90000"/>
              </a:lnSpc>
              <a:spcBef>
                <a:spcPts val="0"/>
              </a:spcBef>
              <a:spcAft>
                <a:spcPts val="600"/>
              </a:spcAft>
              <a:buFont typeface="Arial" panose="020B0604020202020204" pitchFamily="34" charset="0"/>
              <a:buChar char="•"/>
            </a:pPr>
            <a:r>
              <a:rPr lang="en-US" sz="1000" b="1" spc="10">
                <a:solidFill>
                  <a:schemeClr val="tx2"/>
                </a:solidFill>
                <a:effectLst/>
              </a:rPr>
              <a:t>Logistic Regression</a:t>
            </a:r>
            <a:r>
              <a:rPr lang="en-US" sz="1000" spc="10">
                <a:solidFill>
                  <a:schemeClr val="tx2"/>
                </a:solidFill>
                <a:effectLst/>
              </a:rPr>
              <a:t>:</a:t>
            </a:r>
            <a:br>
              <a:rPr lang="en-US" sz="1000" spc="10">
                <a:solidFill>
                  <a:schemeClr val="tx2"/>
                </a:solidFill>
                <a:effectLst/>
              </a:rPr>
            </a:br>
            <a:r>
              <a:rPr lang="en-US" sz="1000" spc="10">
                <a:solidFill>
                  <a:schemeClr val="tx2"/>
                </a:solidFill>
                <a:effectLst/>
              </a:rPr>
              <a:t>Logistic Regression is a widely used algorithm for binary classification tasks. It models the probability of a certain class (e.g., positive sentiment) given the input features. Logistic Regression can perform well in sentiment analysis tasks, especially when the data is linearly separable. However, compared to Naive Bayes, Logistic Regression can be slower to train, especially with large datasets.</a:t>
            </a:r>
            <a:endParaRPr lang="en-US" sz="1000">
              <a:solidFill>
                <a:schemeClr val="tx2"/>
              </a:solidFill>
              <a:effectLst/>
            </a:endParaRPr>
          </a:p>
          <a:p>
            <a:pPr marL="342900" marR="0" indent="-228600">
              <a:lnSpc>
                <a:spcPct val="90000"/>
              </a:lnSpc>
              <a:spcBef>
                <a:spcPts val="0"/>
              </a:spcBef>
              <a:spcAft>
                <a:spcPts val="600"/>
              </a:spcAft>
              <a:buFont typeface="Arial" panose="020B0604020202020204" pitchFamily="34" charset="0"/>
              <a:buChar char="•"/>
            </a:pPr>
            <a:endParaRPr lang="en-US" sz="1000">
              <a:solidFill>
                <a:schemeClr val="tx2"/>
              </a:solidFill>
              <a:effectLst/>
            </a:endParaRPr>
          </a:p>
          <a:p>
            <a:pPr marL="342900" marR="0" lvl="0" indent="-228600">
              <a:lnSpc>
                <a:spcPct val="90000"/>
              </a:lnSpc>
              <a:spcBef>
                <a:spcPts val="0"/>
              </a:spcBef>
              <a:spcAft>
                <a:spcPts val="600"/>
              </a:spcAft>
              <a:buFont typeface="Arial" panose="020B0604020202020204" pitchFamily="34" charset="0"/>
              <a:buChar char="•"/>
            </a:pPr>
            <a:r>
              <a:rPr lang="en-US" sz="1000" b="1" spc="10">
                <a:solidFill>
                  <a:schemeClr val="tx2"/>
                </a:solidFill>
                <a:effectLst/>
              </a:rPr>
              <a:t>Support Vector Machines (SVM):</a:t>
            </a:r>
            <a:br>
              <a:rPr lang="en-US" sz="1000" spc="10">
                <a:solidFill>
                  <a:schemeClr val="tx2"/>
                </a:solidFill>
                <a:effectLst/>
              </a:rPr>
            </a:br>
            <a:r>
              <a:rPr lang="en-US" sz="1000" spc="10">
                <a:solidFill>
                  <a:schemeClr val="tx2"/>
                </a:solidFill>
                <a:effectLst/>
              </a:rPr>
              <a:t>SVM is another popular algorithm for binary classification tasks. It aims to find the hyperplane that best separates the classes with the largest possible margin. SVM can handle non-linear classification problems using kernel functions, making it more versatile than Naive Bayes. However, SVM can be computationally expensive, especially for large datasets and when using complex kernels.</a:t>
            </a:r>
            <a:endParaRPr lang="en-US" sz="1000">
              <a:solidFill>
                <a:schemeClr val="tx2"/>
              </a:solidFill>
              <a:effectLst/>
            </a:endParaRPr>
          </a:p>
          <a:p>
            <a:pPr marL="342900" marR="0" indent="-228600">
              <a:lnSpc>
                <a:spcPct val="90000"/>
              </a:lnSpc>
              <a:spcBef>
                <a:spcPts val="0"/>
              </a:spcBef>
              <a:spcAft>
                <a:spcPts val="600"/>
              </a:spcAft>
              <a:buFont typeface="Arial" panose="020B0604020202020204" pitchFamily="34" charset="0"/>
              <a:buChar char="•"/>
            </a:pPr>
            <a:endParaRPr lang="en-US" sz="1000">
              <a:solidFill>
                <a:schemeClr val="tx2"/>
              </a:solidFill>
              <a:effectLst/>
            </a:endParaRPr>
          </a:p>
          <a:p>
            <a:pPr marL="342900" marR="0" lvl="0" indent="-228600">
              <a:lnSpc>
                <a:spcPct val="90000"/>
              </a:lnSpc>
              <a:spcBef>
                <a:spcPts val="0"/>
              </a:spcBef>
              <a:spcAft>
                <a:spcPts val="600"/>
              </a:spcAft>
              <a:buFont typeface="Arial" panose="020B0604020202020204" pitchFamily="34" charset="0"/>
              <a:buChar char="•"/>
            </a:pPr>
            <a:r>
              <a:rPr lang="en-US" sz="1000" b="1" spc="10">
                <a:solidFill>
                  <a:schemeClr val="tx2"/>
                </a:solidFill>
                <a:effectLst/>
              </a:rPr>
              <a:t>Random Forest</a:t>
            </a:r>
            <a:r>
              <a:rPr lang="en-US" sz="1000" spc="10">
                <a:solidFill>
                  <a:schemeClr val="tx2"/>
                </a:solidFill>
                <a:effectLst/>
              </a:rPr>
              <a:t>:</a:t>
            </a:r>
            <a:br>
              <a:rPr lang="en-US" sz="1000" spc="10">
                <a:solidFill>
                  <a:schemeClr val="tx2"/>
                </a:solidFill>
                <a:effectLst/>
              </a:rPr>
            </a:br>
            <a:r>
              <a:rPr lang="en-US" sz="1000" spc="10">
                <a:solidFill>
                  <a:schemeClr val="tx2"/>
                </a:solidFill>
                <a:effectLst/>
              </a:rPr>
              <a:t>Random Forest is an ensemble learning method that constructs multiple decision trees and combines their outputs to make a final decision. This approach can reduce overfitting and improve the generalization performance. Random Forest can also handle both linear and non-linear classification problems. However, compared to Naive Bayes, Random Forest can be slower to train and requires more memory due to the construction of multiple trees.</a:t>
            </a:r>
            <a:endParaRPr lang="en-US" sz="1000">
              <a:solidFill>
                <a:schemeClr val="tx2"/>
              </a:solidFill>
              <a:effectLst/>
            </a:endParaRPr>
          </a:p>
        </p:txBody>
      </p:sp>
      <p:grpSp>
        <p:nvGrpSpPr>
          <p:cNvPr id="67" name="Group 66">
            <a:extLst>
              <a:ext uri="{FF2B5EF4-FFF2-40B4-BE49-F238E27FC236}">
                <a16:creationId xmlns:a16="http://schemas.microsoft.com/office/drawing/2014/main" id="{C5F6476F-D303-44D3-B30F-1BA348F0F64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2635" y="52996"/>
            <a:ext cx="5928607" cy="6805005"/>
            <a:chOff x="6095999" y="52996"/>
            <a:chExt cx="6093363" cy="6805005"/>
          </a:xfrm>
          <a:solidFill>
            <a:schemeClr val="accent5">
              <a:alpha val="10000"/>
            </a:schemeClr>
          </a:solidFill>
        </p:grpSpPr>
        <p:sp>
          <p:nvSpPr>
            <p:cNvPr id="68" name="Freeform: Shape 67">
              <a:extLst>
                <a:ext uri="{FF2B5EF4-FFF2-40B4-BE49-F238E27FC236}">
                  <a16:creationId xmlns:a16="http://schemas.microsoft.com/office/drawing/2014/main" id="{C972EB4B-0539-4430-9340-8117B9D7C3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1" y="52996"/>
              <a:ext cx="6093361" cy="6805003"/>
            </a:xfrm>
            <a:custGeom>
              <a:avLst/>
              <a:gdLst>
                <a:gd name="connsiteX0" fmla="*/ 3391253 w 5890489"/>
                <a:gd name="connsiteY0" fmla="*/ 0 h 6578438"/>
                <a:gd name="connsiteX1" fmla="*/ 3434974 w 5890489"/>
                <a:gd name="connsiteY1" fmla="*/ 646 h 6578438"/>
                <a:gd name="connsiteX2" fmla="*/ 3522419 w 5890489"/>
                <a:gd name="connsiteY2" fmla="*/ 2712 h 6578438"/>
                <a:gd name="connsiteX3" fmla="*/ 3610261 w 5890489"/>
                <a:gd name="connsiteY3" fmla="*/ 6458 h 6578438"/>
                <a:gd name="connsiteX4" fmla="*/ 3786872 w 5890489"/>
                <a:gd name="connsiteY4" fmla="*/ 20667 h 6578438"/>
                <a:gd name="connsiteX5" fmla="*/ 3962291 w 5890489"/>
                <a:gd name="connsiteY5" fmla="*/ 43530 h 6578438"/>
                <a:gd name="connsiteX6" fmla="*/ 4135855 w 5890489"/>
                <a:gd name="connsiteY6" fmla="*/ 75176 h 6578438"/>
                <a:gd name="connsiteX7" fmla="*/ 4307299 w 5890489"/>
                <a:gd name="connsiteY7" fmla="*/ 114315 h 6578438"/>
                <a:gd name="connsiteX8" fmla="*/ 4476358 w 5890489"/>
                <a:gd name="connsiteY8" fmla="*/ 160816 h 6578438"/>
                <a:gd name="connsiteX9" fmla="*/ 4559829 w 5890489"/>
                <a:gd name="connsiteY9" fmla="*/ 186779 h 6578438"/>
                <a:gd name="connsiteX10" fmla="*/ 4642901 w 5890489"/>
                <a:gd name="connsiteY10" fmla="*/ 213648 h 6578438"/>
                <a:gd name="connsiteX11" fmla="*/ 5280847 w 5890489"/>
                <a:gd name="connsiteY11" fmla="*/ 485936 h 6578438"/>
                <a:gd name="connsiteX12" fmla="*/ 5865400 w 5890489"/>
                <a:gd name="connsiteY12" fmla="*/ 851099 h 6578438"/>
                <a:gd name="connsiteX13" fmla="*/ 5890489 w 5890489"/>
                <a:gd name="connsiteY13" fmla="*/ 870950 h 6578438"/>
                <a:gd name="connsiteX14" fmla="*/ 5890489 w 5890489"/>
                <a:gd name="connsiteY14" fmla="*/ 1321814 h 6578438"/>
                <a:gd name="connsiteX15" fmla="*/ 5887395 w 5890489"/>
                <a:gd name="connsiteY15" fmla="*/ 1318952 h 6578438"/>
                <a:gd name="connsiteX16" fmla="*/ 5830291 w 5890489"/>
                <a:gd name="connsiteY16" fmla="*/ 1265992 h 6578438"/>
                <a:gd name="connsiteX17" fmla="*/ 5815981 w 5890489"/>
                <a:gd name="connsiteY17" fmla="*/ 1252687 h 6578438"/>
                <a:gd name="connsiteX18" fmla="*/ 5801142 w 5890489"/>
                <a:gd name="connsiteY18" fmla="*/ 1240158 h 6578438"/>
                <a:gd name="connsiteX19" fmla="*/ 5771464 w 5890489"/>
                <a:gd name="connsiteY19" fmla="*/ 1214969 h 6578438"/>
                <a:gd name="connsiteX20" fmla="*/ 5651030 w 5890489"/>
                <a:gd name="connsiteY20" fmla="*/ 1115767 h 6578438"/>
                <a:gd name="connsiteX21" fmla="*/ 5123183 w 5890489"/>
                <a:gd name="connsiteY21" fmla="*/ 780443 h 6578438"/>
                <a:gd name="connsiteX22" fmla="*/ 4533860 w 5890489"/>
                <a:gd name="connsiteY22" fmla="*/ 567701 h 6578438"/>
                <a:gd name="connsiteX23" fmla="*/ 4457281 w 5890489"/>
                <a:gd name="connsiteY23" fmla="*/ 550780 h 6578438"/>
                <a:gd name="connsiteX24" fmla="*/ 4380568 w 5890489"/>
                <a:gd name="connsiteY24" fmla="*/ 535279 h 6578438"/>
                <a:gd name="connsiteX25" fmla="*/ 4303325 w 5890489"/>
                <a:gd name="connsiteY25" fmla="*/ 522879 h 6578438"/>
                <a:gd name="connsiteX26" fmla="*/ 4264769 w 5890489"/>
                <a:gd name="connsiteY26" fmla="*/ 516679 h 6578438"/>
                <a:gd name="connsiteX27" fmla="*/ 4226082 w 5890489"/>
                <a:gd name="connsiteY27" fmla="*/ 511253 h 6578438"/>
                <a:gd name="connsiteX28" fmla="*/ 4070934 w 5890489"/>
                <a:gd name="connsiteY28" fmla="*/ 494848 h 6578438"/>
                <a:gd name="connsiteX29" fmla="*/ 3915521 w 5890489"/>
                <a:gd name="connsiteY29" fmla="*/ 486065 h 6578438"/>
                <a:gd name="connsiteX30" fmla="*/ 3760241 w 5890489"/>
                <a:gd name="connsiteY30" fmla="*/ 484257 h 6578438"/>
                <a:gd name="connsiteX31" fmla="*/ 3682734 w 5890489"/>
                <a:gd name="connsiteY31" fmla="*/ 486581 h 6578438"/>
                <a:gd name="connsiteX32" fmla="*/ 3605491 w 5890489"/>
                <a:gd name="connsiteY32" fmla="*/ 488907 h 6578438"/>
                <a:gd name="connsiteX33" fmla="*/ 3527454 w 5890489"/>
                <a:gd name="connsiteY33" fmla="*/ 493169 h 6578438"/>
                <a:gd name="connsiteX34" fmla="*/ 3449151 w 5890489"/>
                <a:gd name="connsiteY34" fmla="*/ 498336 h 6578438"/>
                <a:gd name="connsiteX35" fmla="*/ 3410067 w 5890489"/>
                <a:gd name="connsiteY35" fmla="*/ 500532 h 6578438"/>
                <a:gd name="connsiteX36" fmla="*/ 3371246 w 5890489"/>
                <a:gd name="connsiteY36" fmla="*/ 504279 h 6578438"/>
                <a:gd name="connsiteX37" fmla="*/ 3293739 w 5890489"/>
                <a:gd name="connsiteY37" fmla="*/ 511512 h 6578438"/>
                <a:gd name="connsiteX38" fmla="*/ 2689445 w 5890489"/>
                <a:gd name="connsiteY38" fmla="*/ 610198 h 6578438"/>
                <a:gd name="connsiteX39" fmla="*/ 2117875 w 5890489"/>
                <a:gd name="connsiteY39" fmla="*/ 800335 h 6578438"/>
                <a:gd name="connsiteX40" fmla="*/ 1981276 w 5890489"/>
                <a:gd name="connsiteY40" fmla="*/ 865566 h 6578438"/>
                <a:gd name="connsiteX41" fmla="*/ 1847991 w 5890489"/>
                <a:gd name="connsiteY41" fmla="*/ 938676 h 6578438"/>
                <a:gd name="connsiteX42" fmla="*/ 1783069 w 5890489"/>
                <a:gd name="connsiteY42" fmla="*/ 978718 h 6578438"/>
                <a:gd name="connsiteX43" fmla="*/ 1750609 w 5890489"/>
                <a:gd name="connsiteY43" fmla="*/ 998869 h 6578438"/>
                <a:gd name="connsiteX44" fmla="*/ 1734312 w 5890489"/>
                <a:gd name="connsiteY44" fmla="*/ 1008945 h 6578438"/>
                <a:gd name="connsiteX45" fmla="*/ 1718547 w 5890489"/>
                <a:gd name="connsiteY45" fmla="*/ 1019924 h 6578438"/>
                <a:gd name="connsiteX46" fmla="*/ 1655481 w 5890489"/>
                <a:gd name="connsiteY46" fmla="*/ 1063582 h 6578438"/>
                <a:gd name="connsiteX47" fmla="*/ 1593077 w 5890489"/>
                <a:gd name="connsiteY47" fmla="*/ 1108664 h 6578438"/>
                <a:gd name="connsiteX48" fmla="*/ 1532263 w 5890489"/>
                <a:gd name="connsiteY48" fmla="*/ 1156197 h 6578438"/>
                <a:gd name="connsiteX49" fmla="*/ 1472509 w 5890489"/>
                <a:gd name="connsiteY49" fmla="*/ 1205152 h 6578438"/>
                <a:gd name="connsiteX50" fmla="*/ 1414212 w 5890489"/>
                <a:gd name="connsiteY50" fmla="*/ 1256175 h 6578438"/>
                <a:gd name="connsiteX51" fmla="*/ 1357242 w 5890489"/>
                <a:gd name="connsiteY51" fmla="*/ 1308359 h 6578438"/>
                <a:gd name="connsiteX52" fmla="*/ 1153072 w 5890489"/>
                <a:gd name="connsiteY52" fmla="*/ 1529498 h 6578438"/>
                <a:gd name="connsiteX53" fmla="*/ 1002694 w 5890489"/>
                <a:gd name="connsiteY53" fmla="*/ 1770658 h 6578438"/>
                <a:gd name="connsiteX54" fmla="*/ 974076 w 5890489"/>
                <a:gd name="connsiteY54" fmla="*/ 1835371 h 6578438"/>
                <a:gd name="connsiteX55" fmla="*/ 949564 w 5890489"/>
                <a:gd name="connsiteY55" fmla="*/ 1903573 h 6578438"/>
                <a:gd name="connsiteX56" fmla="*/ 927173 w 5890489"/>
                <a:gd name="connsiteY56" fmla="*/ 1974229 h 6578438"/>
                <a:gd name="connsiteX57" fmla="*/ 906107 w 5890489"/>
                <a:gd name="connsiteY57" fmla="*/ 2046952 h 6578438"/>
                <a:gd name="connsiteX58" fmla="*/ 751092 w 5890489"/>
                <a:gd name="connsiteY58" fmla="*/ 2676266 h 6578438"/>
                <a:gd name="connsiteX59" fmla="*/ 547189 w 5890489"/>
                <a:gd name="connsiteY59" fmla="*/ 3308422 h 6578438"/>
                <a:gd name="connsiteX60" fmla="*/ 441195 w 5890489"/>
                <a:gd name="connsiteY60" fmla="*/ 3866306 h 6578438"/>
                <a:gd name="connsiteX61" fmla="*/ 527182 w 5890489"/>
                <a:gd name="connsiteY61" fmla="*/ 4439174 h 6578438"/>
                <a:gd name="connsiteX62" fmla="*/ 775073 w 5890489"/>
                <a:gd name="connsiteY62" fmla="*/ 4987240 h 6578438"/>
                <a:gd name="connsiteX63" fmla="*/ 943206 w 5890489"/>
                <a:gd name="connsiteY63" fmla="*/ 5244933 h 6578438"/>
                <a:gd name="connsiteX64" fmla="*/ 1133728 w 5890489"/>
                <a:gd name="connsiteY64" fmla="*/ 5490356 h 6578438"/>
                <a:gd name="connsiteX65" fmla="*/ 1359626 w 5890489"/>
                <a:gd name="connsiteY65" fmla="*/ 5709815 h 6578438"/>
                <a:gd name="connsiteX66" fmla="*/ 1481254 w 5890489"/>
                <a:gd name="connsiteY66" fmla="*/ 5809146 h 6578438"/>
                <a:gd name="connsiteX67" fmla="*/ 1543260 w 5890489"/>
                <a:gd name="connsiteY67" fmla="*/ 5856940 h 6578438"/>
                <a:gd name="connsiteX68" fmla="*/ 1607518 w 5890489"/>
                <a:gd name="connsiteY68" fmla="*/ 5901374 h 6578438"/>
                <a:gd name="connsiteX69" fmla="*/ 2145566 w 5890489"/>
                <a:gd name="connsiteY69" fmla="*/ 6193814 h 6578438"/>
                <a:gd name="connsiteX70" fmla="*/ 2214991 w 5890489"/>
                <a:gd name="connsiteY70" fmla="*/ 6221844 h 6578438"/>
                <a:gd name="connsiteX71" fmla="*/ 2249307 w 5890489"/>
                <a:gd name="connsiteY71" fmla="*/ 6236182 h 6578438"/>
                <a:gd name="connsiteX72" fmla="*/ 2284285 w 5890489"/>
                <a:gd name="connsiteY72" fmla="*/ 6248711 h 6578438"/>
                <a:gd name="connsiteX73" fmla="*/ 2354241 w 5890489"/>
                <a:gd name="connsiteY73" fmla="*/ 6273124 h 6578438"/>
                <a:gd name="connsiteX74" fmla="*/ 2371597 w 5890489"/>
                <a:gd name="connsiteY74" fmla="*/ 6279324 h 6578438"/>
                <a:gd name="connsiteX75" fmla="*/ 2387894 w 5890489"/>
                <a:gd name="connsiteY75" fmla="*/ 6287719 h 6578438"/>
                <a:gd name="connsiteX76" fmla="*/ 2421414 w 5890489"/>
                <a:gd name="connsiteY76" fmla="*/ 6302186 h 6578438"/>
                <a:gd name="connsiteX77" fmla="*/ 2489117 w 5890489"/>
                <a:gd name="connsiteY77" fmla="*/ 6329441 h 6578438"/>
                <a:gd name="connsiteX78" fmla="*/ 2522902 w 5890489"/>
                <a:gd name="connsiteY78" fmla="*/ 6343134 h 6578438"/>
                <a:gd name="connsiteX79" fmla="*/ 2556953 w 5890489"/>
                <a:gd name="connsiteY79" fmla="*/ 6356051 h 6578438"/>
                <a:gd name="connsiteX80" fmla="*/ 2695009 w 5890489"/>
                <a:gd name="connsiteY80" fmla="*/ 6401905 h 6578438"/>
                <a:gd name="connsiteX81" fmla="*/ 3268035 w 5890489"/>
                <a:gd name="connsiteY81" fmla="*/ 6501238 h 6578438"/>
                <a:gd name="connsiteX82" fmla="*/ 3341038 w 5890489"/>
                <a:gd name="connsiteY82" fmla="*/ 6506145 h 6578438"/>
                <a:gd name="connsiteX83" fmla="*/ 3414703 w 5890489"/>
                <a:gd name="connsiteY83" fmla="*/ 6507050 h 6578438"/>
                <a:gd name="connsiteX84" fmla="*/ 3488237 w 5890489"/>
                <a:gd name="connsiteY84" fmla="*/ 6508212 h 6578438"/>
                <a:gd name="connsiteX85" fmla="*/ 3524142 w 5890489"/>
                <a:gd name="connsiteY85" fmla="*/ 6507955 h 6578438"/>
                <a:gd name="connsiteX86" fmla="*/ 3559252 w 5890489"/>
                <a:gd name="connsiteY86" fmla="*/ 6506921 h 6578438"/>
                <a:gd name="connsiteX87" fmla="*/ 3629207 w 5890489"/>
                <a:gd name="connsiteY87" fmla="*/ 6503045 h 6578438"/>
                <a:gd name="connsiteX88" fmla="*/ 3698633 w 5890489"/>
                <a:gd name="connsiteY88" fmla="*/ 6496845 h 6578438"/>
                <a:gd name="connsiteX89" fmla="*/ 3733213 w 5890489"/>
                <a:gd name="connsiteY89" fmla="*/ 6493357 h 6578438"/>
                <a:gd name="connsiteX90" fmla="*/ 3767529 w 5890489"/>
                <a:gd name="connsiteY90" fmla="*/ 6488707 h 6578438"/>
                <a:gd name="connsiteX91" fmla="*/ 3801845 w 5890489"/>
                <a:gd name="connsiteY91" fmla="*/ 6484057 h 6578438"/>
                <a:gd name="connsiteX92" fmla="*/ 3835895 w 5890489"/>
                <a:gd name="connsiteY92" fmla="*/ 6478116 h 6578438"/>
                <a:gd name="connsiteX93" fmla="*/ 4364801 w 5890489"/>
                <a:gd name="connsiteY93" fmla="*/ 6308517 h 6578438"/>
                <a:gd name="connsiteX94" fmla="*/ 4861379 w 5890489"/>
                <a:gd name="connsiteY94" fmla="*/ 6000576 h 6578438"/>
                <a:gd name="connsiteX95" fmla="*/ 5341263 w 5890489"/>
                <a:gd name="connsiteY95" fmla="*/ 5605834 h 6578438"/>
                <a:gd name="connsiteX96" fmla="*/ 5587301 w 5890489"/>
                <a:gd name="connsiteY96" fmla="*/ 5390379 h 6578438"/>
                <a:gd name="connsiteX97" fmla="*/ 5849105 w 5890489"/>
                <a:gd name="connsiteY97" fmla="*/ 5176344 h 6578438"/>
                <a:gd name="connsiteX98" fmla="*/ 5890489 w 5890489"/>
                <a:gd name="connsiteY98" fmla="*/ 5145260 h 6578438"/>
                <a:gd name="connsiteX99" fmla="*/ 5890489 w 5890489"/>
                <a:gd name="connsiteY99" fmla="*/ 5995323 h 6578438"/>
                <a:gd name="connsiteX100" fmla="*/ 5811477 w 5890489"/>
                <a:gd name="connsiteY100" fmla="*/ 6077819 h 6578438"/>
                <a:gd name="connsiteX101" fmla="*/ 5301384 w 5890489"/>
                <a:gd name="connsiteY101" fmla="*/ 6542958 h 6578438"/>
                <a:gd name="connsiteX102" fmla="*/ 5252008 w 5890489"/>
                <a:gd name="connsiteY102" fmla="*/ 6578438 h 6578438"/>
                <a:gd name="connsiteX103" fmla="*/ 1653730 w 5890489"/>
                <a:gd name="connsiteY103" fmla="*/ 6578438 h 6578438"/>
                <a:gd name="connsiteX104" fmla="*/ 1549768 w 5890489"/>
                <a:gd name="connsiteY104" fmla="*/ 6488821 h 6578438"/>
                <a:gd name="connsiteX105" fmla="*/ 1298282 w 5890489"/>
                <a:gd name="connsiteY105" fmla="*/ 6243932 h 6578438"/>
                <a:gd name="connsiteX106" fmla="*/ 1237999 w 5890489"/>
                <a:gd name="connsiteY106" fmla="*/ 6181671 h 6578438"/>
                <a:gd name="connsiteX107" fmla="*/ 1179967 w 5890489"/>
                <a:gd name="connsiteY107" fmla="*/ 6117862 h 6578438"/>
                <a:gd name="connsiteX108" fmla="*/ 1121936 w 5890489"/>
                <a:gd name="connsiteY108" fmla="*/ 6054569 h 6578438"/>
                <a:gd name="connsiteX109" fmla="*/ 1065628 w 5890489"/>
                <a:gd name="connsiteY109" fmla="*/ 5990243 h 6578438"/>
                <a:gd name="connsiteX110" fmla="*/ 954335 w 5890489"/>
                <a:gd name="connsiteY110" fmla="*/ 5861460 h 6578438"/>
                <a:gd name="connsiteX111" fmla="*/ 898953 w 5890489"/>
                <a:gd name="connsiteY111" fmla="*/ 5797393 h 6578438"/>
                <a:gd name="connsiteX112" fmla="*/ 842908 w 5890489"/>
                <a:gd name="connsiteY112" fmla="*/ 5733582 h 6578438"/>
                <a:gd name="connsiteX113" fmla="*/ 622442 w 5890489"/>
                <a:gd name="connsiteY113" fmla="*/ 5471884 h 6578438"/>
                <a:gd name="connsiteX114" fmla="*/ 425559 w 5890489"/>
                <a:gd name="connsiteY114" fmla="*/ 5190036 h 6578438"/>
                <a:gd name="connsiteX115" fmla="*/ 123877 w 5890489"/>
                <a:gd name="connsiteY115" fmla="*/ 4564210 h 6578438"/>
                <a:gd name="connsiteX116" fmla="*/ 130 w 5890489"/>
                <a:gd name="connsiteY116" fmla="*/ 3865530 h 6578438"/>
                <a:gd name="connsiteX117" fmla="*/ 30602 w 5890489"/>
                <a:gd name="connsiteY117" fmla="*/ 3505793 h 6578438"/>
                <a:gd name="connsiteX118" fmla="*/ 126924 w 5890489"/>
                <a:gd name="connsiteY118" fmla="*/ 3157164 h 6578438"/>
                <a:gd name="connsiteX119" fmla="*/ 334803 w 5890489"/>
                <a:gd name="connsiteY119" fmla="*/ 2560530 h 6578438"/>
                <a:gd name="connsiteX120" fmla="*/ 381176 w 5890489"/>
                <a:gd name="connsiteY120" fmla="*/ 2409144 h 6578438"/>
                <a:gd name="connsiteX121" fmla="*/ 425825 w 5890489"/>
                <a:gd name="connsiteY121" fmla="*/ 2255819 h 6578438"/>
                <a:gd name="connsiteX122" fmla="*/ 470210 w 5890489"/>
                <a:gd name="connsiteY122" fmla="*/ 2099523 h 6578438"/>
                <a:gd name="connsiteX123" fmla="*/ 492998 w 5890489"/>
                <a:gd name="connsiteY123" fmla="*/ 2020213 h 6578438"/>
                <a:gd name="connsiteX124" fmla="*/ 517509 w 5890489"/>
                <a:gd name="connsiteY124" fmla="*/ 1939224 h 6578438"/>
                <a:gd name="connsiteX125" fmla="*/ 544007 w 5890489"/>
                <a:gd name="connsiteY125" fmla="*/ 1857201 h 6578438"/>
                <a:gd name="connsiteX126" fmla="*/ 573288 w 5890489"/>
                <a:gd name="connsiteY126" fmla="*/ 1774274 h 6578438"/>
                <a:gd name="connsiteX127" fmla="*/ 606146 w 5890489"/>
                <a:gd name="connsiteY127" fmla="*/ 1690832 h 6578438"/>
                <a:gd name="connsiteX128" fmla="*/ 644569 w 5890489"/>
                <a:gd name="connsiteY128" fmla="*/ 1607775 h 6578438"/>
                <a:gd name="connsiteX129" fmla="*/ 837874 w 5890489"/>
                <a:gd name="connsiteY129" fmla="*/ 1297638 h 6578438"/>
                <a:gd name="connsiteX130" fmla="*/ 1069602 w 5890489"/>
                <a:gd name="connsiteY130" fmla="*/ 1032194 h 6578438"/>
                <a:gd name="connsiteX131" fmla="*/ 1130548 w 5890489"/>
                <a:gd name="connsiteY131" fmla="*/ 970839 h 6578438"/>
                <a:gd name="connsiteX132" fmla="*/ 1192024 w 5890489"/>
                <a:gd name="connsiteY132" fmla="*/ 910129 h 6578438"/>
                <a:gd name="connsiteX133" fmla="*/ 1255356 w 5890489"/>
                <a:gd name="connsiteY133" fmla="*/ 850841 h 6578438"/>
                <a:gd name="connsiteX134" fmla="*/ 1319614 w 5890489"/>
                <a:gd name="connsiteY134" fmla="*/ 792068 h 6578438"/>
                <a:gd name="connsiteX135" fmla="*/ 1385728 w 5890489"/>
                <a:gd name="connsiteY135" fmla="*/ 734975 h 6578438"/>
                <a:gd name="connsiteX136" fmla="*/ 1452768 w 5890489"/>
                <a:gd name="connsiteY136" fmla="*/ 678528 h 6578438"/>
                <a:gd name="connsiteX137" fmla="*/ 1469594 w 5890489"/>
                <a:gd name="connsiteY137" fmla="*/ 664449 h 6578438"/>
                <a:gd name="connsiteX138" fmla="*/ 1487083 w 5890489"/>
                <a:gd name="connsiteY138" fmla="*/ 651015 h 6578438"/>
                <a:gd name="connsiteX139" fmla="*/ 1522193 w 5890489"/>
                <a:gd name="connsiteY139" fmla="*/ 624277 h 6578438"/>
                <a:gd name="connsiteX140" fmla="*/ 1592415 w 5890489"/>
                <a:gd name="connsiteY140" fmla="*/ 570671 h 6578438"/>
                <a:gd name="connsiteX141" fmla="*/ 1738287 w 5890489"/>
                <a:gd name="connsiteY141" fmla="*/ 469402 h 6578438"/>
                <a:gd name="connsiteX142" fmla="*/ 1890918 w 5890489"/>
                <a:gd name="connsiteY142" fmla="*/ 376530 h 6578438"/>
                <a:gd name="connsiteX143" fmla="*/ 2555363 w 5890489"/>
                <a:gd name="connsiteY143" fmla="*/ 105274 h 6578438"/>
                <a:gd name="connsiteX144" fmla="*/ 3259291 w 5890489"/>
                <a:gd name="connsiteY144" fmla="*/ 3229 h 6578438"/>
                <a:gd name="connsiteX145" fmla="*/ 3347265 w 5890489"/>
                <a:gd name="connsiteY145" fmla="*/ 903 h 6578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Lst>
              <a:rect l="l" t="t" r="r" b="b"/>
              <a:pathLst>
                <a:path w="5890489" h="6578438">
                  <a:moveTo>
                    <a:pt x="3391253" y="0"/>
                  </a:moveTo>
                  <a:lnTo>
                    <a:pt x="3434974" y="646"/>
                  </a:lnTo>
                  <a:lnTo>
                    <a:pt x="3522419" y="2712"/>
                  </a:lnTo>
                  <a:cubicBezTo>
                    <a:pt x="3551567" y="3488"/>
                    <a:pt x="3580451" y="3746"/>
                    <a:pt x="3610261" y="6458"/>
                  </a:cubicBezTo>
                  <a:cubicBezTo>
                    <a:pt x="3669353" y="10850"/>
                    <a:pt x="3728179" y="14337"/>
                    <a:pt x="3786872" y="20667"/>
                  </a:cubicBezTo>
                  <a:lnTo>
                    <a:pt x="3962291" y="43530"/>
                  </a:lnTo>
                  <a:lnTo>
                    <a:pt x="4135855" y="75176"/>
                  </a:lnTo>
                  <a:cubicBezTo>
                    <a:pt x="4193224" y="87836"/>
                    <a:pt x="4250328" y="101398"/>
                    <a:pt x="4307299" y="114315"/>
                  </a:cubicBezTo>
                  <a:cubicBezTo>
                    <a:pt x="4364139" y="128394"/>
                    <a:pt x="4420050" y="145575"/>
                    <a:pt x="4476358" y="160816"/>
                  </a:cubicBezTo>
                  <a:cubicBezTo>
                    <a:pt x="4504580" y="167921"/>
                    <a:pt x="4532138" y="177995"/>
                    <a:pt x="4559829" y="186779"/>
                  </a:cubicBezTo>
                  <a:lnTo>
                    <a:pt x="4642901" y="213648"/>
                  </a:lnTo>
                  <a:cubicBezTo>
                    <a:pt x="4863234" y="288307"/>
                    <a:pt x="5076414" y="379371"/>
                    <a:pt x="5280847" y="485936"/>
                  </a:cubicBezTo>
                  <a:cubicBezTo>
                    <a:pt x="5485018" y="592631"/>
                    <a:pt x="5681768" y="713145"/>
                    <a:pt x="5865400" y="851099"/>
                  </a:cubicBezTo>
                  <a:lnTo>
                    <a:pt x="5890489" y="870950"/>
                  </a:lnTo>
                  <a:lnTo>
                    <a:pt x="5890489" y="1321814"/>
                  </a:lnTo>
                  <a:lnTo>
                    <a:pt x="5887395" y="1318952"/>
                  </a:lnTo>
                  <a:lnTo>
                    <a:pt x="5830291" y="1265992"/>
                  </a:lnTo>
                  <a:lnTo>
                    <a:pt x="5815981" y="1252687"/>
                  </a:lnTo>
                  <a:lnTo>
                    <a:pt x="5801142" y="1240158"/>
                  </a:lnTo>
                  <a:lnTo>
                    <a:pt x="5771464" y="1214969"/>
                  </a:lnTo>
                  <a:cubicBezTo>
                    <a:pt x="5731849" y="1181385"/>
                    <a:pt x="5692897" y="1146896"/>
                    <a:pt x="5651030" y="1115767"/>
                  </a:cubicBezTo>
                  <a:cubicBezTo>
                    <a:pt x="5487534" y="986985"/>
                    <a:pt x="5311321" y="872542"/>
                    <a:pt x="5123183" y="780443"/>
                  </a:cubicBezTo>
                  <a:cubicBezTo>
                    <a:pt x="4935309" y="688087"/>
                    <a:pt x="4737102" y="616398"/>
                    <a:pt x="4533860" y="567701"/>
                  </a:cubicBezTo>
                  <a:lnTo>
                    <a:pt x="4457281" y="550780"/>
                  </a:lnTo>
                  <a:cubicBezTo>
                    <a:pt x="4431709" y="545484"/>
                    <a:pt x="4406536" y="538896"/>
                    <a:pt x="4380568" y="535279"/>
                  </a:cubicBezTo>
                  <a:lnTo>
                    <a:pt x="4303325" y="522879"/>
                  </a:lnTo>
                  <a:lnTo>
                    <a:pt x="4264769" y="516679"/>
                  </a:lnTo>
                  <a:cubicBezTo>
                    <a:pt x="4251918" y="514612"/>
                    <a:pt x="4239067" y="512415"/>
                    <a:pt x="4226082" y="511253"/>
                  </a:cubicBezTo>
                  <a:cubicBezTo>
                    <a:pt x="4174145" y="505829"/>
                    <a:pt x="4122606" y="499498"/>
                    <a:pt x="4070934" y="494848"/>
                  </a:cubicBezTo>
                  <a:lnTo>
                    <a:pt x="3915521" y="486065"/>
                  </a:lnTo>
                  <a:lnTo>
                    <a:pt x="3760241" y="484257"/>
                  </a:lnTo>
                  <a:cubicBezTo>
                    <a:pt x="3734405" y="483869"/>
                    <a:pt x="3708571" y="485936"/>
                    <a:pt x="3682734" y="486581"/>
                  </a:cubicBezTo>
                  <a:lnTo>
                    <a:pt x="3605491" y="488907"/>
                  </a:lnTo>
                  <a:cubicBezTo>
                    <a:pt x="3579921" y="489165"/>
                    <a:pt x="3553555" y="491490"/>
                    <a:pt x="3527454" y="493169"/>
                  </a:cubicBezTo>
                  <a:lnTo>
                    <a:pt x="3449151" y="498336"/>
                  </a:lnTo>
                  <a:lnTo>
                    <a:pt x="3410067" y="500532"/>
                  </a:lnTo>
                  <a:lnTo>
                    <a:pt x="3371246" y="504279"/>
                  </a:lnTo>
                  <a:cubicBezTo>
                    <a:pt x="3345410" y="506862"/>
                    <a:pt x="3319575" y="509315"/>
                    <a:pt x="3293739" y="511512"/>
                  </a:cubicBezTo>
                  <a:cubicBezTo>
                    <a:pt x="3087450" y="531662"/>
                    <a:pt x="2885531" y="563180"/>
                    <a:pt x="2689445" y="610198"/>
                  </a:cubicBezTo>
                  <a:cubicBezTo>
                    <a:pt x="2493357" y="657344"/>
                    <a:pt x="2302303" y="719088"/>
                    <a:pt x="2117875" y="800335"/>
                  </a:cubicBezTo>
                  <a:cubicBezTo>
                    <a:pt x="2072298" y="821648"/>
                    <a:pt x="2026854" y="843606"/>
                    <a:pt x="1981276" y="865566"/>
                  </a:cubicBezTo>
                  <a:cubicBezTo>
                    <a:pt x="1937025" y="889978"/>
                    <a:pt x="1891978" y="913229"/>
                    <a:pt x="1847991" y="938676"/>
                  </a:cubicBezTo>
                  <a:lnTo>
                    <a:pt x="1783069" y="978718"/>
                  </a:lnTo>
                  <a:lnTo>
                    <a:pt x="1750609" y="998869"/>
                  </a:lnTo>
                  <a:lnTo>
                    <a:pt x="1734312" y="1008945"/>
                  </a:lnTo>
                  <a:lnTo>
                    <a:pt x="1718547" y="1019924"/>
                  </a:lnTo>
                  <a:lnTo>
                    <a:pt x="1655481" y="1063582"/>
                  </a:lnTo>
                  <a:cubicBezTo>
                    <a:pt x="1634414" y="1078178"/>
                    <a:pt x="1612950" y="1092259"/>
                    <a:pt x="1593077" y="1108664"/>
                  </a:cubicBezTo>
                  <a:lnTo>
                    <a:pt x="1532263" y="1156197"/>
                  </a:lnTo>
                  <a:cubicBezTo>
                    <a:pt x="1511992" y="1172085"/>
                    <a:pt x="1491587" y="1187844"/>
                    <a:pt x="1472509" y="1205152"/>
                  </a:cubicBezTo>
                  <a:lnTo>
                    <a:pt x="1414212" y="1256175"/>
                  </a:lnTo>
                  <a:cubicBezTo>
                    <a:pt x="1395001" y="1273354"/>
                    <a:pt x="1375127" y="1290147"/>
                    <a:pt x="1357242" y="1308359"/>
                  </a:cubicBezTo>
                  <a:cubicBezTo>
                    <a:pt x="1283178" y="1379532"/>
                    <a:pt x="1212163" y="1452513"/>
                    <a:pt x="1153072" y="1529498"/>
                  </a:cubicBezTo>
                  <a:cubicBezTo>
                    <a:pt x="1090933" y="1605578"/>
                    <a:pt x="1043501" y="1685794"/>
                    <a:pt x="1002694" y="1770658"/>
                  </a:cubicBezTo>
                  <a:lnTo>
                    <a:pt x="974076" y="1835371"/>
                  </a:lnTo>
                  <a:lnTo>
                    <a:pt x="949564" y="1903573"/>
                  </a:lnTo>
                  <a:cubicBezTo>
                    <a:pt x="940820" y="1925661"/>
                    <a:pt x="934593" y="1950719"/>
                    <a:pt x="927173" y="1974229"/>
                  </a:cubicBezTo>
                  <a:cubicBezTo>
                    <a:pt x="920019" y="1998254"/>
                    <a:pt x="912468" y="2021504"/>
                    <a:pt x="906107" y="2046952"/>
                  </a:cubicBezTo>
                  <a:cubicBezTo>
                    <a:pt x="853906" y="2245614"/>
                    <a:pt x="809918" y="2463136"/>
                    <a:pt x="751092" y="2676266"/>
                  </a:cubicBezTo>
                  <a:cubicBezTo>
                    <a:pt x="693458" y="2889912"/>
                    <a:pt x="624166" y="3100976"/>
                    <a:pt x="547189" y="3308422"/>
                  </a:cubicBezTo>
                  <a:cubicBezTo>
                    <a:pt x="479617" y="3487580"/>
                    <a:pt x="444109" y="3675523"/>
                    <a:pt x="441195" y="3866306"/>
                  </a:cubicBezTo>
                  <a:cubicBezTo>
                    <a:pt x="438014" y="4057089"/>
                    <a:pt x="469282" y="4250456"/>
                    <a:pt x="527182" y="4439174"/>
                  </a:cubicBezTo>
                  <a:cubicBezTo>
                    <a:pt x="584815" y="4628278"/>
                    <a:pt x="671067" y="4811828"/>
                    <a:pt x="775073" y="4987240"/>
                  </a:cubicBezTo>
                  <a:cubicBezTo>
                    <a:pt x="827009" y="5075075"/>
                    <a:pt x="884246" y="5160327"/>
                    <a:pt x="943206" y="5244933"/>
                  </a:cubicBezTo>
                  <a:cubicBezTo>
                    <a:pt x="1002296" y="5329411"/>
                    <a:pt x="1064964" y="5412337"/>
                    <a:pt x="1133728" y="5490356"/>
                  </a:cubicBezTo>
                  <a:cubicBezTo>
                    <a:pt x="1203949" y="5567728"/>
                    <a:pt x="1279337" y="5642259"/>
                    <a:pt x="1359626" y="5709815"/>
                  </a:cubicBezTo>
                  <a:cubicBezTo>
                    <a:pt x="1398711" y="5744949"/>
                    <a:pt x="1439916" y="5777241"/>
                    <a:pt x="1481254" y="5809146"/>
                  </a:cubicBezTo>
                  <a:cubicBezTo>
                    <a:pt x="1501922" y="5825163"/>
                    <a:pt x="1522325" y="5841309"/>
                    <a:pt x="1543260" y="5856940"/>
                  </a:cubicBezTo>
                  <a:cubicBezTo>
                    <a:pt x="1564591" y="5871923"/>
                    <a:pt x="1585921" y="5886777"/>
                    <a:pt x="1607518" y="5901374"/>
                  </a:cubicBezTo>
                  <a:cubicBezTo>
                    <a:pt x="1778565" y="6019693"/>
                    <a:pt x="1961271" y="6115924"/>
                    <a:pt x="2145566" y="6193814"/>
                  </a:cubicBezTo>
                  <a:lnTo>
                    <a:pt x="2214991" y="6221844"/>
                  </a:lnTo>
                  <a:lnTo>
                    <a:pt x="2249307" y="6236182"/>
                  </a:lnTo>
                  <a:cubicBezTo>
                    <a:pt x="2260702" y="6241089"/>
                    <a:pt x="2272625" y="6244577"/>
                    <a:pt x="2284285" y="6248711"/>
                  </a:cubicBezTo>
                  <a:lnTo>
                    <a:pt x="2354241" y="6273124"/>
                  </a:lnTo>
                  <a:cubicBezTo>
                    <a:pt x="2360070" y="6275190"/>
                    <a:pt x="2365899" y="6277128"/>
                    <a:pt x="2371597" y="6279324"/>
                  </a:cubicBezTo>
                  <a:cubicBezTo>
                    <a:pt x="2377161" y="6281778"/>
                    <a:pt x="2382329" y="6285007"/>
                    <a:pt x="2387894" y="6287719"/>
                  </a:cubicBezTo>
                  <a:cubicBezTo>
                    <a:pt x="2398757" y="6293274"/>
                    <a:pt x="2410153" y="6297666"/>
                    <a:pt x="2421414" y="6302186"/>
                  </a:cubicBezTo>
                  <a:lnTo>
                    <a:pt x="2489117" y="6329441"/>
                  </a:lnTo>
                  <a:lnTo>
                    <a:pt x="2522902" y="6343134"/>
                  </a:lnTo>
                  <a:cubicBezTo>
                    <a:pt x="2534165" y="6347654"/>
                    <a:pt x="2545294" y="6352563"/>
                    <a:pt x="2556953" y="6356051"/>
                  </a:cubicBezTo>
                  <a:lnTo>
                    <a:pt x="2695009" y="6401905"/>
                  </a:lnTo>
                  <a:cubicBezTo>
                    <a:pt x="2880895" y="6457190"/>
                    <a:pt x="3073141" y="6489095"/>
                    <a:pt x="3268035" y="6501238"/>
                  </a:cubicBezTo>
                  <a:cubicBezTo>
                    <a:pt x="3292413" y="6502659"/>
                    <a:pt x="3316527" y="6505629"/>
                    <a:pt x="3341038" y="6506145"/>
                  </a:cubicBezTo>
                  <a:lnTo>
                    <a:pt x="3414703" y="6507050"/>
                  </a:lnTo>
                  <a:lnTo>
                    <a:pt x="3488237" y="6508212"/>
                  </a:lnTo>
                  <a:cubicBezTo>
                    <a:pt x="3500690" y="6508729"/>
                    <a:pt x="3512483" y="6508471"/>
                    <a:pt x="3524142" y="6507955"/>
                  </a:cubicBezTo>
                  <a:lnTo>
                    <a:pt x="3559252" y="6506921"/>
                  </a:lnTo>
                  <a:cubicBezTo>
                    <a:pt x="3582835" y="6506792"/>
                    <a:pt x="3605889" y="6504467"/>
                    <a:pt x="3629207" y="6503045"/>
                  </a:cubicBezTo>
                  <a:cubicBezTo>
                    <a:pt x="3652526" y="6502012"/>
                    <a:pt x="3675579" y="6499171"/>
                    <a:pt x="3698633" y="6496845"/>
                  </a:cubicBezTo>
                  <a:cubicBezTo>
                    <a:pt x="3710160" y="6495683"/>
                    <a:pt x="3721819" y="6494907"/>
                    <a:pt x="3733213" y="6493357"/>
                  </a:cubicBezTo>
                  <a:lnTo>
                    <a:pt x="3767529" y="6488707"/>
                  </a:lnTo>
                  <a:lnTo>
                    <a:pt x="3801845" y="6484057"/>
                  </a:lnTo>
                  <a:lnTo>
                    <a:pt x="3835895" y="6478116"/>
                  </a:lnTo>
                  <a:cubicBezTo>
                    <a:pt x="4017673" y="6446727"/>
                    <a:pt x="4194152" y="6390281"/>
                    <a:pt x="4364801" y="6308517"/>
                  </a:cubicBezTo>
                  <a:cubicBezTo>
                    <a:pt x="4535583" y="6227139"/>
                    <a:pt x="4700138" y="6120962"/>
                    <a:pt x="4861379" y="6000576"/>
                  </a:cubicBezTo>
                  <a:cubicBezTo>
                    <a:pt x="5022621" y="5879931"/>
                    <a:pt x="5180684" y="5745337"/>
                    <a:pt x="5341263" y="5605834"/>
                  </a:cubicBezTo>
                  <a:lnTo>
                    <a:pt x="5587301" y="5390379"/>
                  </a:lnTo>
                  <a:cubicBezTo>
                    <a:pt x="5674216" y="5315718"/>
                    <a:pt x="5761527" y="5244416"/>
                    <a:pt x="5849105" y="5176344"/>
                  </a:cubicBezTo>
                  <a:lnTo>
                    <a:pt x="5890489" y="5145260"/>
                  </a:lnTo>
                  <a:lnTo>
                    <a:pt x="5890489" y="5995323"/>
                  </a:lnTo>
                  <a:lnTo>
                    <a:pt x="5811477" y="6077819"/>
                  </a:lnTo>
                  <a:cubicBezTo>
                    <a:pt x="5654739" y="6238377"/>
                    <a:pt x="5487138" y="6396093"/>
                    <a:pt x="5301384" y="6542958"/>
                  </a:cubicBezTo>
                  <a:lnTo>
                    <a:pt x="5252008" y="6578438"/>
                  </a:lnTo>
                  <a:lnTo>
                    <a:pt x="1653730" y="6578438"/>
                  </a:lnTo>
                  <a:lnTo>
                    <a:pt x="1549768" y="6488821"/>
                  </a:lnTo>
                  <a:cubicBezTo>
                    <a:pt x="1461976" y="6409495"/>
                    <a:pt x="1378573" y="6327182"/>
                    <a:pt x="1298282" y="6243932"/>
                  </a:cubicBezTo>
                  <a:cubicBezTo>
                    <a:pt x="1278277" y="6223006"/>
                    <a:pt x="1258138" y="6202210"/>
                    <a:pt x="1237999" y="6181671"/>
                  </a:cubicBezTo>
                  <a:lnTo>
                    <a:pt x="1179967" y="6117862"/>
                  </a:lnTo>
                  <a:lnTo>
                    <a:pt x="1121936" y="6054569"/>
                  </a:lnTo>
                  <a:cubicBezTo>
                    <a:pt x="1102328" y="6033644"/>
                    <a:pt x="1084573" y="6011427"/>
                    <a:pt x="1065628" y="5990243"/>
                  </a:cubicBezTo>
                  <a:cubicBezTo>
                    <a:pt x="1028662" y="5947099"/>
                    <a:pt x="990239" y="5904991"/>
                    <a:pt x="954335" y="5861460"/>
                  </a:cubicBezTo>
                  <a:cubicBezTo>
                    <a:pt x="936050" y="5840018"/>
                    <a:pt x="917634" y="5818446"/>
                    <a:pt x="898953" y="5797393"/>
                  </a:cubicBezTo>
                  <a:cubicBezTo>
                    <a:pt x="880404" y="5776208"/>
                    <a:pt x="861325" y="5755412"/>
                    <a:pt x="842908" y="5733582"/>
                  </a:cubicBezTo>
                  <a:cubicBezTo>
                    <a:pt x="767919" y="5647942"/>
                    <a:pt x="693061" y="5561786"/>
                    <a:pt x="622442" y="5471884"/>
                  </a:cubicBezTo>
                  <a:cubicBezTo>
                    <a:pt x="551559" y="5382112"/>
                    <a:pt x="486639" y="5287430"/>
                    <a:pt x="425559" y="5190036"/>
                  </a:cubicBezTo>
                  <a:cubicBezTo>
                    <a:pt x="303668" y="4994990"/>
                    <a:pt x="200193" y="4786123"/>
                    <a:pt x="123877" y="4564210"/>
                  </a:cubicBezTo>
                  <a:cubicBezTo>
                    <a:pt x="47694" y="4342555"/>
                    <a:pt x="2249" y="4106045"/>
                    <a:pt x="130" y="3865530"/>
                  </a:cubicBezTo>
                  <a:cubicBezTo>
                    <a:pt x="-1328" y="3745403"/>
                    <a:pt x="9537" y="3624629"/>
                    <a:pt x="30602" y="3505793"/>
                  </a:cubicBezTo>
                  <a:cubicBezTo>
                    <a:pt x="51802" y="3386828"/>
                    <a:pt x="84659" y="3270059"/>
                    <a:pt x="126924" y="3157164"/>
                  </a:cubicBezTo>
                  <a:cubicBezTo>
                    <a:pt x="200457" y="2959276"/>
                    <a:pt x="271737" y="2761388"/>
                    <a:pt x="334803" y="2560530"/>
                  </a:cubicBezTo>
                  <a:lnTo>
                    <a:pt x="381176" y="2409144"/>
                  </a:lnTo>
                  <a:lnTo>
                    <a:pt x="425825" y="2255819"/>
                  </a:lnTo>
                  <a:lnTo>
                    <a:pt x="470210" y="2099523"/>
                  </a:lnTo>
                  <a:lnTo>
                    <a:pt x="492998" y="2020213"/>
                  </a:lnTo>
                  <a:lnTo>
                    <a:pt x="517509" y="1939224"/>
                  </a:lnTo>
                  <a:cubicBezTo>
                    <a:pt x="525061" y="1912485"/>
                    <a:pt x="534866" y="1884586"/>
                    <a:pt x="544007" y="1857201"/>
                  </a:cubicBezTo>
                  <a:cubicBezTo>
                    <a:pt x="553680" y="1829559"/>
                    <a:pt x="561496" y="1802304"/>
                    <a:pt x="573288" y="1774274"/>
                  </a:cubicBezTo>
                  <a:lnTo>
                    <a:pt x="606146" y="1690832"/>
                  </a:lnTo>
                  <a:cubicBezTo>
                    <a:pt x="618467" y="1663060"/>
                    <a:pt x="631716" y="1635417"/>
                    <a:pt x="644569" y="1607775"/>
                  </a:cubicBezTo>
                  <a:cubicBezTo>
                    <a:pt x="698625" y="1498368"/>
                    <a:pt x="763413" y="1391287"/>
                    <a:pt x="837874" y="1297638"/>
                  </a:cubicBezTo>
                  <a:cubicBezTo>
                    <a:pt x="910348" y="1201278"/>
                    <a:pt x="990107" y="1115897"/>
                    <a:pt x="1069602" y="1032194"/>
                  </a:cubicBezTo>
                  <a:cubicBezTo>
                    <a:pt x="1089079" y="1010624"/>
                    <a:pt x="1110012" y="990990"/>
                    <a:pt x="1130548" y="970839"/>
                  </a:cubicBezTo>
                  <a:lnTo>
                    <a:pt x="1192024" y="910129"/>
                  </a:lnTo>
                  <a:cubicBezTo>
                    <a:pt x="1212031" y="889462"/>
                    <a:pt x="1234024" y="870475"/>
                    <a:pt x="1255356" y="850841"/>
                  </a:cubicBezTo>
                  <a:lnTo>
                    <a:pt x="1319614" y="792068"/>
                  </a:lnTo>
                  <a:cubicBezTo>
                    <a:pt x="1340680" y="772176"/>
                    <a:pt x="1363469" y="753834"/>
                    <a:pt x="1385728" y="734975"/>
                  </a:cubicBezTo>
                  <a:lnTo>
                    <a:pt x="1452768" y="678528"/>
                  </a:lnTo>
                  <a:lnTo>
                    <a:pt x="1469594" y="664449"/>
                  </a:lnTo>
                  <a:lnTo>
                    <a:pt x="1487083" y="651015"/>
                  </a:lnTo>
                  <a:lnTo>
                    <a:pt x="1522193" y="624277"/>
                  </a:lnTo>
                  <a:lnTo>
                    <a:pt x="1592415" y="570671"/>
                  </a:lnTo>
                  <a:cubicBezTo>
                    <a:pt x="1640110" y="535925"/>
                    <a:pt x="1689531" y="503245"/>
                    <a:pt x="1738287" y="469402"/>
                  </a:cubicBezTo>
                  <a:cubicBezTo>
                    <a:pt x="1788634" y="438015"/>
                    <a:pt x="1839643" y="407013"/>
                    <a:pt x="1890918" y="376530"/>
                  </a:cubicBezTo>
                  <a:cubicBezTo>
                    <a:pt x="2098400" y="258209"/>
                    <a:pt x="2323503" y="166241"/>
                    <a:pt x="2555363" y="105274"/>
                  </a:cubicBezTo>
                  <a:cubicBezTo>
                    <a:pt x="2787223" y="44047"/>
                    <a:pt x="3024516" y="12013"/>
                    <a:pt x="3259291" y="3229"/>
                  </a:cubicBezTo>
                  <a:lnTo>
                    <a:pt x="3347265" y="903"/>
                  </a:ln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Shape 68">
              <a:extLst>
                <a:ext uri="{FF2B5EF4-FFF2-40B4-BE49-F238E27FC236}">
                  <a16:creationId xmlns:a16="http://schemas.microsoft.com/office/drawing/2014/main" id="{ACA5348F-9FF6-485F-898D-1BED7EC727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5999" y="52997"/>
              <a:ext cx="6093363" cy="6805004"/>
            </a:xfrm>
            <a:custGeom>
              <a:avLst/>
              <a:gdLst>
                <a:gd name="connsiteX0" fmla="*/ 3517682 w 5890491"/>
                <a:gd name="connsiteY0" fmla="*/ 0 h 6578439"/>
                <a:gd name="connsiteX1" fmla="*/ 5849513 w 5890491"/>
                <a:gd name="connsiteY1" fmla="*/ 841730 h 6578439"/>
                <a:gd name="connsiteX2" fmla="*/ 5890491 w 5890491"/>
                <a:gd name="connsiteY2" fmla="*/ 879061 h 6578439"/>
                <a:gd name="connsiteX3" fmla="*/ 5890491 w 5890491"/>
                <a:gd name="connsiteY3" fmla="*/ 2034114 h 6578439"/>
                <a:gd name="connsiteX4" fmla="*/ 5757065 w 5890491"/>
                <a:gd name="connsiteY4" fmla="*/ 1854938 h 6578439"/>
                <a:gd name="connsiteX5" fmla="*/ 5564060 w 5890491"/>
                <a:gd name="connsiteY5" fmla="*/ 1642182 h 6578439"/>
                <a:gd name="connsiteX6" fmla="*/ 3517551 w 5890491"/>
                <a:gd name="connsiteY6" fmla="*/ 790012 h 6578439"/>
                <a:gd name="connsiteX7" fmla="*/ 1611552 w 5890491"/>
                <a:gd name="connsiteY7" fmla="*/ 1543282 h 6578439"/>
                <a:gd name="connsiteX8" fmla="*/ 1340656 w 5890491"/>
                <a:gd name="connsiteY8" fmla="*/ 1897925 h 6578439"/>
                <a:gd name="connsiteX9" fmla="*/ 1201705 w 5890491"/>
                <a:gd name="connsiteY9" fmla="*/ 2361213 h 6578439"/>
                <a:gd name="connsiteX10" fmla="*/ 852705 w 5890491"/>
                <a:gd name="connsiteY10" fmla="*/ 3529176 h 6578439"/>
                <a:gd name="connsiteX11" fmla="*/ 863863 w 5890491"/>
                <a:gd name="connsiteY11" fmla="*/ 4437051 h 6578439"/>
                <a:gd name="connsiteX12" fmla="*/ 1413569 w 5890491"/>
                <a:gd name="connsiteY12" fmla="*/ 5357174 h 6578439"/>
                <a:gd name="connsiteX13" fmla="*/ 2339129 w 5890491"/>
                <a:gd name="connsiteY13" fmla="*/ 6143367 h 6578439"/>
                <a:gd name="connsiteX14" fmla="*/ 3439449 w 5890491"/>
                <a:gd name="connsiteY14" fmla="*/ 6420049 h 6578439"/>
                <a:gd name="connsiteX15" fmla="*/ 5251388 w 5890491"/>
                <a:gd name="connsiteY15" fmla="*/ 5349009 h 6578439"/>
                <a:gd name="connsiteX16" fmla="*/ 5657731 w 5890491"/>
                <a:gd name="connsiteY16" fmla="*/ 4959205 h 6578439"/>
                <a:gd name="connsiteX17" fmla="*/ 5836127 w 5890491"/>
                <a:gd name="connsiteY17" fmla="*/ 4792052 h 6578439"/>
                <a:gd name="connsiteX18" fmla="*/ 5890491 w 5890491"/>
                <a:gd name="connsiteY18" fmla="*/ 4738662 h 6578439"/>
                <a:gd name="connsiteX19" fmla="*/ 5890491 w 5890491"/>
                <a:gd name="connsiteY19" fmla="*/ 5821964 h 6578439"/>
                <a:gd name="connsiteX20" fmla="*/ 5802001 w 5890491"/>
                <a:gd name="connsiteY20" fmla="*/ 5907904 h 6578439"/>
                <a:gd name="connsiteX21" fmla="*/ 5294358 w 5890491"/>
                <a:gd name="connsiteY21" fmla="*/ 6397505 h 6578439"/>
                <a:gd name="connsiteX22" fmla="*/ 5077178 w 5890491"/>
                <a:gd name="connsiteY22" fmla="*/ 6578439 h 6578439"/>
                <a:gd name="connsiteX23" fmla="*/ 1567290 w 5890491"/>
                <a:gd name="connsiteY23" fmla="*/ 6578439 h 6578439"/>
                <a:gd name="connsiteX24" fmla="*/ 1508588 w 5890491"/>
                <a:gd name="connsiteY24" fmla="*/ 6535186 h 6578439"/>
                <a:gd name="connsiteX25" fmla="*/ 826498 w 5890491"/>
                <a:gd name="connsiteY25" fmla="*/ 5876034 h 6578439"/>
                <a:gd name="connsiteX26" fmla="*/ 122403 w 5890491"/>
                <a:gd name="connsiteY26" fmla="*/ 3255655 h 6578439"/>
                <a:gd name="connsiteX27" fmla="*/ 1061197 w 5890491"/>
                <a:gd name="connsiteY27" fmla="*/ 984650 h 6578439"/>
                <a:gd name="connsiteX28" fmla="*/ 3517682 w 5890491"/>
                <a:gd name="connsiteY28" fmla="*/ 0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0491" h="6578439">
                  <a:moveTo>
                    <a:pt x="3517682" y="0"/>
                  </a:moveTo>
                  <a:cubicBezTo>
                    <a:pt x="4402017" y="0"/>
                    <a:pt x="5213742" y="315483"/>
                    <a:pt x="5849513" y="841730"/>
                  </a:cubicBezTo>
                  <a:lnTo>
                    <a:pt x="5890491" y="879061"/>
                  </a:lnTo>
                  <a:lnTo>
                    <a:pt x="5890491" y="2034114"/>
                  </a:lnTo>
                  <a:lnTo>
                    <a:pt x="5757065" y="1854938"/>
                  </a:lnTo>
                  <a:cubicBezTo>
                    <a:pt x="5696443" y="1781264"/>
                    <a:pt x="5632076" y="1710299"/>
                    <a:pt x="5564060" y="1642182"/>
                  </a:cubicBezTo>
                  <a:cubicBezTo>
                    <a:pt x="5015393" y="1092636"/>
                    <a:pt x="4288592" y="790012"/>
                    <a:pt x="3517551" y="790012"/>
                  </a:cubicBezTo>
                  <a:cubicBezTo>
                    <a:pt x="2701750" y="790012"/>
                    <a:pt x="2131676" y="1015335"/>
                    <a:pt x="1611552" y="1543282"/>
                  </a:cubicBezTo>
                  <a:cubicBezTo>
                    <a:pt x="1435754" y="1721722"/>
                    <a:pt x="1375945" y="1822729"/>
                    <a:pt x="1340656" y="1897925"/>
                  </a:cubicBezTo>
                  <a:cubicBezTo>
                    <a:pt x="1289148" y="2007623"/>
                    <a:pt x="1252432" y="2155907"/>
                    <a:pt x="1201705" y="2361213"/>
                  </a:cubicBezTo>
                  <a:cubicBezTo>
                    <a:pt x="1133721" y="2635919"/>
                    <a:pt x="1040568" y="3012290"/>
                    <a:pt x="852705" y="3529176"/>
                  </a:cubicBezTo>
                  <a:cubicBezTo>
                    <a:pt x="749952" y="3811784"/>
                    <a:pt x="753584" y="4108747"/>
                    <a:pt x="863863" y="4437051"/>
                  </a:cubicBezTo>
                  <a:cubicBezTo>
                    <a:pt x="964800" y="4737438"/>
                    <a:pt x="1154869" y="5055603"/>
                    <a:pt x="1413569" y="5357174"/>
                  </a:cubicBezTo>
                  <a:cubicBezTo>
                    <a:pt x="1718326" y="5712343"/>
                    <a:pt x="2021008" y="5969404"/>
                    <a:pt x="2339129" y="6143367"/>
                  </a:cubicBezTo>
                  <a:cubicBezTo>
                    <a:pt x="2679565" y="6329577"/>
                    <a:pt x="3039591" y="6420049"/>
                    <a:pt x="3439449" y="6420049"/>
                  </a:cubicBezTo>
                  <a:cubicBezTo>
                    <a:pt x="4142246" y="6420049"/>
                    <a:pt x="4633828" y="5976251"/>
                    <a:pt x="5251388" y="5349009"/>
                  </a:cubicBezTo>
                  <a:cubicBezTo>
                    <a:pt x="5389949" y="5208364"/>
                    <a:pt x="5526047" y="5081677"/>
                    <a:pt x="5657731" y="4959205"/>
                  </a:cubicBezTo>
                  <a:cubicBezTo>
                    <a:pt x="5719520" y="4901722"/>
                    <a:pt x="5779200" y="4846206"/>
                    <a:pt x="5836127" y="4792052"/>
                  </a:cubicBezTo>
                  <a:lnTo>
                    <a:pt x="5890491" y="4738662"/>
                  </a:lnTo>
                  <a:lnTo>
                    <a:pt x="5890491" y="5821964"/>
                  </a:lnTo>
                  <a:lnTo>
                    <a:pt x="5802001" y="5907904"/>
                  </a:lnTo>
                  <a:cubicBezTo>
                    <a:pt x="5634962" y="6077456"/>
                    <a:pt x="5467509" y="6243625"/>
                    <a:pt x="5294358" y="6397505"/>
                  </a:cubicBezTo>
                  <a:lnTo>
                    <a:pt x="5077178" y="6578439"/>
                  </a:lnTo>
                  <a:lnTo>
                    <a:pt x="1567290" y="6578439"/>
                  </a:lnTo>
                  <a:lnTo>
                    <a:pt x="1508588" y="6535186"/>
                  </a:lnTo>
                  <a:cubicBezTo>
                    <a:pt x="1263991" y="6345442"/>
                    <a:pt x="1038054" y="6122666"/>
                    <a:pt x="826498" y="5876034"/>
                  </a:cubicBezTo>
                  <a:cubicBezTo>
                    <a:pt x="261613" y="5217713"/>
                    <a:pt x="-239182" y="4250314"/>
                    <a:pt x="122403" y="3255655"/>
                  </a:cubicBezTo>
                  <a:cubicBezTo>
                    <a:pt x="607497" y="1921629"/>
                    <a:pt x="393040" y="1662857"/>
                    <a:pt x="1061197" y="984650"/>
                  </a:cubicBezTo>
                  <a:cubicBezTo>
                    <a:pt x="1729484" y="306444"/>
                    <a:pt x="2498060" y="0"/>
                    <a:pt x="351768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Shape 69">
              <a:extLst>
                <a:ext uri="{FF2B5EF4-FFF2-40B4-BE49-F238E27FC236}">
                  <a16:creationId xmlns:a16="http://schemas.microsoft.com/office/drawing/2014/main" id="{33B89F41-1D91-447A-88C5-8A917809FE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0" y="52997"/>
              <a:ext cx="6093362" cy="6805004"/>
            </a:xfrm>
            <a:custGeom>
              <a:avLst/>
              <a:gdLst>
                <a:gd name="connsiteX0" fmla="*/ 5890490 w 5890490"/>
                <a:gd name="connsiteY0" fmla="*/ 5389037 h 6578439"/>
                <a:gd name="connsiteX1" fmla="*/ 5890490 w 5890490"/>
                <a:gd name="connsiteY1" fmla="*/ 5855587 h 6578439"/>
                <a:gd name="connsiteX2" fmla="*/ 5784593 w 5890490"/>
                <a:gd name="connsiteY2" fmla="*/ 5962054 h 6578439"/>
                <a:gd name="connsiteX3" fmla="*/ 5663414 w 5890490"/>
                <a:gd name="connsiteY3" fmla="*/ 6082564 h 6578439"/>
                <a:gd name="connsiteX4" fmla="*/ 5147099 w 5890490"/>
                <a:gd name="connsiteY4" fmla="*/ 6547726 h 6578439"/>
                <a:gd name="connsiteX5" fmla="*/ 5105015 w 5890490"/>
                <a:gd name="connsiteY5" fmla="*/ 6578439 h 6578439"/>
                <a:gd name="connsiteX6" fmla="*/ 4385601 w 5890490"/>
                <a:gd name="connsiteY6" fmla="*/ 6578439 h 6578439"/>
                <a:gd name="connsiteX7" fmla="*/ 4507252 w 5890490"/>
                <a:gd name="connsiteY7" fmla="*/ 6515968 h 6578439"/>
                <a:gd name="connsiteX8" fmla="*/ 4909330 w 5890490"/>
                <a:gd name="connsiteY8" fmla="*/ 6253453 h 6578439"/>
                <a:gd name="connsiteX9" fmla="*/ 5411374 w 5890490"/>
                <a:gd name="connsiteY9" fmla="*/ 5828544 h 6578439"/>
                <a:gd name="connsiteX10" fmla="*/ 5533570 w 5890490"/>
                <a:gd name="connsiteY10" fmla="*/ 5714534 h 6578439"/>
                <a:gd name="connsiteX11" fmla="*/ 5657425 w 5890490"/>
                <a:gd name="connsiteY11" fmla="*/ 5597650 h 6578439"/>
                <a:gd name="connsiteX12" fmla="*/ 3336813 w 5890490"/>
                <a:gd name="connsiteY12" fmla="*/ 499 h 6578439"/>
                <a:gd name="connsiteX13" fmla="*/ 3513674 w 5890490"/>
                <a:gd name="connsiteY13" fmla="*/ 1202 h 6578439"/>
                <a:gd name="connsiteX14" fmla="*/ 3602743 w 5890490"/>
                <a:gd name="connsiteY14" fmla="*/ 4827 h 6578439"/>
                <a:gd name="connsiteX15" fmla="*/ 3647213 w 5890490"/>
                <a:gd name="connsiteY15" fmla="*/ 6703 h 6578439"/>
                <a:gd name="connsiteX16" fmla="*/ 3691684 w 5890490"/>
                <a:gd name="connsiteY16" fmla="*/ 9453 h 6578439"/>
                <a:gd name="connsiteX17" fmla="*/ 3868927 w 5890490"/>
                <a:gd name="connsiteY17" fmla="*/ 27080 h 6578439"/>
                <a:gd name="connsiteX18" fmla="*/ 5200872 w 5890490"/>
                <a:gd name="connsiteY18" fmla="*/ 472240 h 6578439"/>
                <a:gd name="connsiteX19" fmla="*/ 5772711 w 5890490"/>
                <a:gd name="connsiteY19" fmla="*/ 866334 h 6578439"/>
                <a:gd name="connsiteX20" fmla="*/ 5890490 w 5890490"/>
                <a:gd name="connsiteY20" fmla="*/ 972426 h 6578439"/>
                <a:gd name="connsiteX21" fmla="*/ 5890490 w 5890490"/>
                <a:gd name="connsiteY21" fmla="*/ 1158576 h 6578439"/>
                <a:gd name="connsiteX22" fmla="*/ 5676045 w 5890490"/>
                <a:gd name="connsiteY22" fmla="*/ 986969 h 6578439"/>
                <a:gd name="connsiteX23" fmla="*/ 5103776 w 5890490"/>
                <a:gd name="connsiteY23" fmla="*/ 655879 h 6578439"/>
                <a:gd name="connsiteX24" fmla="*/ 4482465 w 5890490"/>
                <a:gd name="connsiteY24" fmla="*/ 440363 h 6578439"/>
                <a:gd name="connsiteX25" fmla="*/ 4402444 w 5890490"/>
                <a:gd name="connsiteY25" fmla="*/ 422111 h 6578439"/>
                <a:gd name="connsiteX26" fmla="*/ 4322423 w 5890490"/>
                <a:gd name="connsiteY26" fmla="*/ 404610 h 6578439"/>
                <a:gd name="connsiteX27" fmla="*/ 4241892 w 5890490"/>
                <a:gd name="connsiteY27" fmla="*/ 389858 h 6578439"/>
                <a:gd name="connsiteX28" fmla="*/ 4201627 w 5890490"/>
                <a:gd name="connsiteY28" fmla="*/ 382483 h 6578439"/>
                <a:gd name="connsiteX29" fmla="*/ 4161234 w 5890490"/>
                <a:gd name="connsiteY29" fmla="*/ 375857 h 6578439"/>
                <a:gd name="connsiteX30" fmla="*/ 3999280 w 5890490"/>
                <a:gd name="connsiteY30" fmla="*/ 353606 h 6578439"/>
                <a:gd name="connsiteX31" fmla="*/ 3836817 w 5890490"/>
                <a:gd name="connsiteY31" fmla="*/ 338480 h 6578439"/>
                <a:gd name="connsiteX32" fmla="*/ 3673972 w 5890490"/>
                <a:gd name="connsiteY32" fmla="*/ 330604 h 6578439"/>
                <a:gd name="connsiteX33" fmla="*/ 3511126 w 5890490"/>
                <a:gd name="connsiteY33" fmla="*/ 328978 h 6578439"/>
                <a:gd name="connsiteX34" fmla="*/ 3183142 w 5890490"/>
                <a:gd name="connsiteY34" fmla="*/ 342854 h 6578439"/>
                <a:gd name="connsiteX35" fmla="*/ 2541444 w 5890490"/>
                <a:gd name="connsiteY35" fmla="*/ 439988 h 6578439"/>
                <a:gd name="connsiteX36" fmla="*/ 1933895 w 5890490"/>
                <a:gd name="connsiteY36" fmla="*/ 650505 h 6578439"/>
                <a:gd name="connsiteX37" fmla="*/ 1378079 w 5890490"/>
                <a:gd name="connsiteY37" fmla="*/ 983905 h 6578439"/>
                <a:gd name="connsiteX38" fmla="*/ 1312967 w 5890490"/>
                <a:gd name="connsiteY38" fmla="*/ 1033660 h 6578439"/>
                <a:gd name="connsiteX39" fmla="*/ 1248364 w 5890490"/>
                <a:gd name="connsiteY39" fmla="*/ 1084413 h 6578439"/>
                <a:gd name="connsiteX40" fmla="*/ 1185163 w 5890490"/>
                <a:gd name="connsiteY40" fmla="*/ 1137168 h 6578439"/>
                <a:gd name="connsiteX41" fmla="*/ 1122852 w 5890490"/>
                <a:gd name="connsiteY41" fmla="*/ 1190922 h 6578439"/>
                <a:gd name="connsiteX42" fmla="*/ 892092 w 5890490"/>
                <a:gd name="connsiteY42" fmla="*/ 1421440 h 6578439"/>
                <a:gd name="connsiteX43" fmla="*/ 707202 w 5890490"/>
                <a:gd name="connsiteY43" fmla="*/ 1684212 h 6578439"/>
                <a:gd name="connsiteX44" fmla="*/ 670121 w 5890490"/>
                <a:gd name="connsiteY44" fmla="*/ 1756093 h 6578439"/>
                <a:gd name="connsiteX45" fmla="*/ 637630 w 5890490"/>
                <a:gd name="connsiteY45" fmla="*/ 1830724 h 6578439"/>
                <a:gd name="connsiteX46" fmla="*/ 607685 w 5890490"/>
                <a:gd name="connsiteY46" fmla="*/ 1907105 h 6578439"/>
                <a:gd name="connsiteX47" fmla="*/ 580034 w 5890490"/>
                <a:gd name="connsiteY47" fmla="*/ 1984986 h 6578439"/>
                <a:gd name="connsiteX48" fmla="*/ 481919 w 5890490"/>
                <a:gd name="connsiteY48" fmla="*/ 2304386 h 6578439"/>
                <a:gd name="connsiteX49" fmla="*/ 433881 w 5890490"/>
                <a:gd name="connsiteY49" fmla="*/ 2465399 h 6578439"/>
                <a:gd name="connsiteX50" fmla="*/ 384442 w 5890490"/>
                <a:gd name="connsiteY50" fmla="*/ 2626163 h 6578439"/>
                <a:gd name="connsiteX51" fmla="*/ 166039 w 5890490"/>
                <a:gd name="connsiteY51" fmla="*/ 3261338 h 6578439"/>
                <a:gd name="connsiteX52" fmla="*/ 56202 w 5890490"/>
                <a:gd name="connsiteY52" fmla="*/ 3910265 h 6578439"/>
                <a:gd name="connsiteX53" fmla="*/ 93664 w 5890490"/>
                <a:gd name="connsiteY53" fmla="*/ 4237292 h 6578439"/>
                <a:gd name="connsiteX54" fmla="*/ 111758 w 5890490"/>
                <a:gd name="connsiteY54" fmla="*/ 4317548 h 6578439"/>
                <a:gd name="connsiteX55" fmla="*/ 133038 w 5890490"/>
                <a:gd name="connsiteY55" fmla="*/ 4397054 h 6578439"/>
                <a:gd name="connsiteX56" fmla="*/ 157757 w 5890490"/>
                <a:gd name="connsiteY56" fmla="*/ 4475560 h 6578439"/>
                <a:gd name="connsiteX57" fmla="*/ 185153 w 5890490"/>
                <a:gd name="connsiteY57" fmla="*/ 4553066 h 6578439"/>
                <a:gd name="connsiteX58" fmla="*/ 493642 w 5890490"/>
                <a:gd name="connsiteY58" fmla="*/ 5132239 h 6578439"/>
                <a:gd name="connsiteX59" fmla="*/ 914391 w 5890490"/>
                <a:gd name="connsiteY59" fmla="*/ 5636528 h 6578439"/>
                <a:gd name="connsiteX60" fmla="*/ 1402034 w 5890490"/>
                <a:gd name="connsiteY60" fmla="*/ 6076188 h 6578439"/>
                <a:gd name="connsiteX61" fmla="*/ 1664397 w 5890490"/>
                <a:gd name="connsiteY61" fmla="*/ 6267079 h 6578439"/>
                <a:gd name="connsiteX62" fmla="*/ 1938992 w 5890490"/>
                <a:gd name="connsiteY62" fmla="*/ 6434343 h 6578439"/>
                <a:gd name="connsiteX63" fmla="*/ 2225931 w 5890490"/>
                <a:gd name="connsiteY63" fmla="*/ 6574322 h 6578439"/>
                <a:gd name="connsiteX64" fmla="*/ 2236328 w 5890490"/>
                <a:gd name="connsiteY64" fmla="*/ 6578439 h 6578439"/>
                <a:gd name="connsiteX65" fmla="*/ 1504665 w 5890490"/>
                <a:gd name="connsiteY65" fmla="*/ 6578439 h 6578439"/>
                <a:gd name="connsiteX66" fmla="*/ 1456827 w 5890490"/>
                <a:gd name="connsiteY66" fmla="*/ 6543476 h 6578439"/>
                <a:gd name="connsiteX67" fmla="*/ 1188475 w 5890490"/>
                <a:gd name="connsiteY67" fmla="*/ 6314083 h 6578439"/>
                <a:gd name="connsiteX68" fmla="*/ 721728 w 5890490"/>
                <a:gd name="connsiteY68" fmla="*/ 5798666 h 6578439"/>
                <a:gd name="connsiteX69" fmla="*/ 344175 w 5890490"/>
                <a:gd name="connsiteY69" fmla="*/ 5219495 h 6578439"/>
                <a:gd name="connsiteX70" fmla="*/ 87293 w 5890490"/>
                <a:gd name="connsiteY70" fmla="*/ 4583569 h 6578439"/>
                <a:gd name="connsiteX71" fmla="*/ 65886 w 5890490"/>
                <a:gd name="connsiteY71" fmla="*/ 4500813 h 6578439"/>
                <a:gd name="connsiteX72" fmla="*/ 47409 w 5890490"/>
                <a:gd name="connsiteY72" fmla="*/ 4417431 h 6578439"/>
                <a:gd name="connsiteX73" fmla="*/ 39000 w 5890490"/>
                <a:gd name="connsiteY73" fmla="*/ 4375677 h 6578439"/>
                <a:gd name="connsiteX74" fmla="*/ 31610 w 5890490"/>
                <a:gd name="connsiteY74" fmla="*/ 4333674 h 6578439"/>
                <a:gd name="connsiteX75" fmla="*/ 18868 w 5890490"/>
                <a:gd name="connsiteY75" fmla="*/ 4249417 h 6578439"/>
                <a:gd name="connsiteX76" fmla="*/ 646 w 5890490"/>
                <a:gd name="connsiteY76" fmla="*/ 3910265 h 6578439"/>
                <a:gd name="connsiteX77" fmla="*/ 130234 w 5890490"/>
                <a:gd name="connsiteY77" fmla="*/ 3248337 h 6578439"/>
                <a:gd name="connsiteX78" fmla="*/ 335383 w 5890490"/>
                <a:gd name="connsiteY78" fmla="*/ 2611911 h 6578439"/>
                <a:gd name="connsiteX79" fmla="*/ 487272 w 5890490"/>
                <a:gd name="connsiteY79" fmla="*/ 1958609 h 6578439"/>
                <a:gd name="connsiteX80" fmla="*/ 508550 w 5890490"/>
                <a:gd name="connsiteY80" fmla="*/ 1876227 h 6578439"/>
                <a:gd name="connsiteX81" fmla="*/ 531742 w 5890490"/>
                <a:gd name="connsiteY81" fmla="*/ 1793721 h 6578439"/>
                <a:gd name="connsiteX82" fmla="*/ 558245 w 5890490"/>
                <a:gd name="connsiteY82" fmla="*/ 1711465 h 6578439"/>
                <a:gd name="connsiteX83" fmla="*/ 590100 w 5890490"/>
                <a:gd name="connsiteY83" fmla="*/ 1630332 h 6578439"/>
                <a:gd name="connsiteX84" fmla="*/ 758680 w 5890490"/>
                <a:gd name="connsiteY84" fmla="*/ 1322433 h 6578439"/>
                <a:gd name="connsiteX85" fmla="*/ 976317 w 5890490"/>
                <a:gd name="connsiteY85" fmla="*/ 1049286 h 6578439"/>
                <a:gd name="connsiteX86" fmla="*/ 1035314 w 5890490"/>
                <a:gd name="connsiteY86" fmla="*/ 985406 h 6578439"/>
                <a:gd name="connsiteX87" fmla="*/ 1095329 w 5890490"/>
                <a:gd name="connsiteY87" fmla="*/ 922526 h 6578439"/>
                <a:gd name="connsiteX88" fmla="*/ 1157384 w 5890490"/>
                <a:gd name="connsiteY88" fmla="*/ 861271 h 6578439"/>
                <a:gd name="connsiteX89" fmla="*/ 1220841 w 5890490"/>
                <a:gd name="connsiteY89" fmla="*/ 801017 h 6578439"/>
                <a:gd name="connsiteX90" fmla="*/ 1286462 w 5890490"/>
                <a:gd name="connsiteY90" fmla="*/ 742886 h 6578439"/>
                <a:gd name="connsiteX91" fmla="*/ 1353233 w 5890490"/>
                <a:gd name="connsiteY91" fmla="*/ 685632 h 6578439"/>
                <a:gd name="connsiteX92" fmla="*/ 1369924 w 5890490"/>
                <a:gd name="connsiteY92" fmla="*/ 671256 h 6578439"/>
                <a:gd name="connsiteX93" fmla="*/ 1387380 w 5890490"/>
                <a:gd name="connsiteY93" fmla="*/ 657755 h 6578439"/>
                <a:gd name="connsiteX94" fmla="*/ 1422422 w 5890490"/>
                <a:gd name="connsiteY94" fmla="*/ 630877 h 6578439"/>
                <a:gd name="connsiteX95" fmla="*/ 1492759 w 5890490"/>
                <a:gd name="connsiteY95" fmla="*/ 577248 h 6578439"/>
                <a:gd name="connsiteX96" fmla="*/ 1528820 w 5890490"/>
                <a:gd name="connsiteY96" fmla="*/ 551496 h 6578439"/>
                <a:gd name="connsiteX97" fmla="*/ 1565390 w 5890490"/>
                <a:gd name="connsiteY97" fmla="*/ 526370 h 6578439"/>
                <a:gd name="connsiteX98" fmla="*/ 1639040 w 5890490"/>
                <a:gd name="connsiteY98" fmla="*/ 476490 h 6578439"/>
                <a:gd name="connsiteX99" fmla="*/ 1792075 w 5890490"/>
                <a:gd name="connsiteY99" fmla="*/ 384859 h 6578439"/>
                <a:gd name="connsiteX100" fmla="*/ 2455943 w 5890490"/>
                <a:gd name="connsiteY100" fmla="*/ 117836 h 6578439"/>
                <a:gd name="connsiteX101" fmla="*/ 3159952 w 5890490"/>
                <a:gd name="connsiteY101" fmla="*/ 7203 h 6578439"/>
                <a:gd name="connsiteX102" fmla="*/ 3336813 w 5890490"/>
                <a:gd name="connsiteY102" fmla="*/ 499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5890490" h="6578439">
                  <a:moveTo>
                    <a:pt x="5890490" y="5389037"/>
                  </a:moveTo>
                  <a:lnTo>
                    <a:pt x="5890490" y="5855587"/>
                  </a:lnTo>
                  <a:lnTo>
                    <a:pt x="5784593" y="5962054"/>
                  </a:lnTo>
                  <a:cubicBezTo>
                    <a:pt x="5744454" y="6002308"/>
                    <a:pt x="5704062" y="6042436"/>
                    <a:pt x="5663414" y="6082564"/>
                  </a:cubicBezTo>
                  <a:cubicBezTo>
                    <a:pt x="5500314" y="6242577"/>
                    <a:pt x="5330970" y="6400714"/>
                    <a:pt x="5147099" y="6547726"/>
                  </a:cubicBezTo>
                  <a:lnTo>
                    <a:pt x="5105015" y="6578439"/>
                  </a:lnTo>
                  <a:lnTo>
                    <a:pt x="4385601" y="6578439"/>
                  </a:lnTo>
                  <a:lnTo>
                    <a:pt x="4507252" y="6515968"/>
                  </a:lnTo>
                  <a:cubicBezTo>
                    <a:pt x="4645901" y="6439679"/>
                    <a:pt x="4779837" y="6350961"/>
                    <a:pt x="4909330" y="6253453"/>
                  </a:cubicBezTo>
                  <a:cubicBezTo>
                    <a:pt x="5082369" y="6123567"/>
                    <a:pt x="5248145" y="5979180"/>
                    <a:pt x="5411374" y="5828544"/>
                  </a:cubicBezTo>
                  <a:cubicBezTo>
                    <a:pt x="5452149" y="5790791"/>
                    <a:pt x="5492924" y="5752788"/>
                    <a:pt x="5533570" y="5714534"/>
                  </a:cubicBezTo>
                  <a:lnTo>
                    <a:pt x="5657425" y="5597650"/>
                  </a:lnTo>
                  <a:close/>
                  <a:moveTo>
                    <a:pt x="3336813" y="499"/>
                  </a:moveTo>
                  <a:cubicBezTo>
                    <a:pt x="3395682" y="-392"/>
                    <a:pt x="3454550" y="-48"/>
                    <a:pt x="3513674" y="1202"/>
                  </a:cubicBezTo>
                  <a:lnTo>
                    <a:pt x="3602743" y="4827"/>
                  </a:lnTo>
                  <a:lnTo>
                    <a:pt x="3647213" y="6703"/>
                  </a:lnTo>
                  <a:cubicBezTo>
                    <a:pt x="3661994" y="7327"/>
                    <a:pt x="3676903" y="7703"/>
                    <a:pt x="3691684" y="9453"/>
                  </a:cubicBezTo>
                  <a:lnTo>
                    <a:pt x="3868927" y="27080"/>
                  </a:lnTo>
                  <a:cubicBezTo>
                    <a:pt x="4340645" y="85584"/>
                    <a:pt x="4795160" y="243221"/>
                    <a:pt x="5200872" y="472240"/>
                  </a:cubicBezTo>
                  <a:cubicBezTo>
                    <a:pt x="5403855" y="587124"/>
                    <a:pt x="5594988" y="719447"/>
                    <a:pt x="5772711" y="866334"/>
                  </a:cubicBezTo>
                  <a:lnTo>
                    <a:pt x="5890490" y="972426"/>
                  </a:lnTo>
                  <a:lnTo>
                    <a:pt x="5890490" y="1158576"/>
                  </a:lnTo>
                  <a:lnTo>
                    <a:pt x="5676045" y="986969"/>
                  </a:lnTo>
                  <a:cubicBezTo>
                    <a:pt x="5496587" y="857740"/>
                    <a:pt x="5304275" y="746699"/>
                    <a:pt x="5103776" y="655879"/>
                  </a:cubicBezTo>
                  <a:cubicBezTo>
                    <a:pt x="4903214" y="564747"/>
                    <a:pt x="4695006" y="492492"/>
                    <a:pt x="4482465" y="440363"/>
                  </a:cubicBezTo>
                  <a:lnTo>
                    <a:pt x="4402444" y="422111"/>
                  </a:lnTo>
                  <a:cubicBezTo>
                    <a:pt x="4375813" y="416111"/>
                    <a:pt x="4349436" y="408859"/>
                    <a:pt x="4322423" y="404610"/>
                  </a:cubicBezTo>
                  <a:lnTo>
                    <a:pt x="4241892" y="389858"/>
                  </a:lnTo>
                  <a:lnTo>
                    <a:pt x="4201627" y="382483"/>
                  </a:lnTo>
                  <a:cubicBezTo>
                    <a:pt x="4188248" y="379983"/>
                    <a:pt x="4174869" y="377483"/>
                    <a:pt x="4161234" y="375857"/>
                  </a:cubicBezTo>
                  <a:cubicBezTo>
                    <a:pt x="4107208" y="368482"/>
                    <a:pt x="4053308" y="360482"/>
                    <a:pt x="3999280" y="353606"/>
                  </a:cubicBezTo>
                  <a:cubicBezTo>
                    <a:pt x="3944999" y="348855"/>
                    <a:pt x="3890844" y="343854"/>
                    <a:pt x="3836817" y="338480"/>
                  </a:cubicBezTo>
                  <a:lnTo>
                    <a:pt x="3673972" y="330604"/>
                  </a:lnTo>
                  <a:cubicBezTo>
                    <a:pt x="3619690" y="329104"/>
                    <a:pt x="3565281" y="329604"/>
                    <a:pt x="3511126" y="328978"/>
                  </a:cubicBezTo>
                  <a:cubicBezTo>
                    <a:pt x="3402054" y="330728"/>
                    <a:pt x="3291706" y="334604"/>
                    <a:pt x="3183142" y="342854"/>
                  </a:cubicBezTo>
                  <a:cubicBezTo>
                    <a:pt x="2965505" y="358855"/>
                    <a:pt x="2750670" y="389733"/>
                    <a:pt x="2541444" y="439988"/>
                  </a:cubicBezTo>
                  <a:cubicBezTo>
                    <a:pt x="2332216" y="490117"/>
                    <a:pt x="2128850" y="559997"/>
                    <a:pt x="1933895" y="650505"/>
                  </a:cubicBezTo>
                  <a:cubicBezTo>
                    <a:pt x="1738939" y="741261"/>
                    <a:pt x="1553540" y="854146"/>
                    <a:pt x="1378079" y="983905"/>
                  </a:cubicBezTo>
                  <a:lnTo>
                    <a:pt x="1312967" y="1033660"/>
                  </a:lnTo>
                  <a:cubicBezTo>
                    <a:pt x="1291178" y="1050286"/>
                    <a:pt x="1269006" y="1066412"/>
                    <a:pt x="1248364" y="1084413"/>
                  </a:cubicBezTo>
                  <a:lnTo>
                    <a:pt x="1185163" y="1137168"/>
                  </a:lnTo>
                  <a:cubicBezTo>
                    <a:pt x="1164138" y="1154794"/>
                    <a:pt x="1142603" y="1172046"/>
                    <a:pt x="1122852" y="1190922"/>
                  </a:cubicBezTo>
                  <a:cubicBezTo>
                    <a:pt x="1041557" y="1264303"/>
                    <a:pt x="961663" y="1339309"/>
                    <a:pt x="892092" y="1421440"/>
                  </a:cubicBezTo>
                  <a:cubicBezTo>
                    <a:pt x="819589" y="1501822"/>
                    <a:pt x="759827" y="1590329"/>
                    <a:pt x="707202" y="1684212"/>
                  </a:cubicBezTo>
                  <a:cubicBezTo>
                    <a:pt x="694715" y="1708089"/>
                    <a:pt x="682227" y="1731841"/>
                    <a:pt x="670121" y="1756093"/>
                  </a:cubicBezTo>
                  <a:lnTo>
                    <a:pt x="637630" y="1830724"/>
                  </a:lnTo>
                  <a:cubicBezTo>
                    <a:pt x="626161" y="1855350"/>
                    <a:pt x="617624" y="1881603"/>
                    <a:pt x="607685" y="1907105"/>
                  </a:cubicBezTo>
                  <a:cubicBezTo>
                    <a:pt x="598128" y="1932857"/>
                    <a:pt x="588317" y="1958483"/>
                    <a:pt x="580034" y="1984986"/>
                  </a:cubicBezTo>
                  <a:cubicBezTo>
                    <a:pt x="544611" y="2089620"/>
                    <a:pt x="513393" y="2197128"/>
                    <a:pt x="481919" y="2304386"/>
                  </a:cubicBezTo>
                  <a:lnTo>
                    <a:pt x="433881" y="2465399"/>
                  </a:lnTo>
                  <a:lnTo>
                    <a:pt x="384442" y="2626163"/>
                  </a:lnTo>
                  <a:cubicBezTo>
                    <a:pt x="317672" y="2839680"/>
                    <a:pt x="243129" y="3050946"/>
                    <a:pt x="166039" y="3261338"/>
                  </a:cubicBezTo>
                  <a:cubicBezTo>
                    <a:pt x="88822" y="3468979"/>
                    <a:pt x="50850" y="3690248"/>
                    <a:pt x="56202" y="3910265"/>
                  </a:cubicBezTo>
                  <a:cubicBezTo>
                    <a:pt x="58495" y="4020274"/>
                    <a:pt x="71493" y="4129783"/>
                    <a:pt x="93664" y="4237292"/>
                  </a:cubicBezTo>
                  <a:cubicBezTo>
                    <a:pt x="99143" y="4264168"/>
                    <a:pt x="104623" y="4291045"/>
                    <a:pt x="111758" y="4317548"/>
                  </a:cubicBezTo>
                  <a:cubicBezTo>
                    <a:pt x="118384" y="4344176"/>
                    <a:pt x="124627" y="4370802"/>
                    <a:pt x="133038" y="4397054"/>
                  </a:cubicBezTo>
                  <a:cubicBezTo>
                    <a:pt x="140810" y="4423307"/>
                    <a:pt x="148456" y="4449683"/>
                    <a:pt x="157757" y="4475560"/>
                  </a:cubicBezTo>
                  <a:cubicBezTo>
                    <a:pt x="166549" y="4501562"/>
                    <a:pt x="175087" y="4527564"/>
                    <a:pt x="185153" y="4553066"/>
                  </a:cubicBezTo>
                  <a:cubicBezTo>
                    <a:pt x="262371" y="4758458"/>
                    <a:pt x="368895" y="4951974"/>
                    <a:pt x="493642" y="5132239"/>
                  </a:cubicBezTo>
                  <a:cubicBezTo>
                    <a:pt x="618389" y="5312627"/>
                    <a:pt x="760846" y="5480391"/>
                    <a:pt x="914391" y="5636528"/>
                  </a:cubicBezTo>
                  <a:cubicBezTo>
                    <a:pt x="1069081" y="5793166"/>
                    <a:pt x="1231544" y="5941677"/>
                    <a:pt x="1402034" y="6076188"/>
                  </a:cubicBezTo>
                  <a:cubicBezTo>
                    <a:pt x="1487535" y="6143320"/>
                    <a:pt x="1574565" y="6207574"/>
                    <a:pt x="1664397" y="6267079"/>
                  </a:cubicBezTo>
                  <a:cubicBezTo>
                    <a:pt x="1753592" y="6327459"/>
                    <a:pt x="1845336" y="6383088"/>
                    <a:pt x="1938992" y="6434343"/>
                  </a:cubicBezTo>
                  <a:cubicBezTo>
                    <a:pt x="2032647" y="6485659"/>
                    <a:pt x="2128309" y="6532600"/>
                    <a:pt x="2225931" y="6574322"/>
                  </a:cubicBezTo>
                  <a:lnTo>
                    <a:pt x="2236328" y="6578439"/>
                  </a:lnTo>
                  <a:lnTo>
                    <a:pt x="1504665" y="6578439"/>
                  </a:lnTo>
                  <a:lnTo>
                    <a:pt x="1456827" y="6543476"/>
                  </a:lnTo>
                  <a:cubicBezTo>
                    <a:pt x="1363554" y="6470595"/>
                    <a:pt x="1273848" y="6394340"/>
                    <a:pt x="1188475" y="6314083"/>
                  </a:cubicBezTo>
                  <a:cubicBezTo>
                    <a:pt x="1017856" y="6153445"/>
                    <a:pt x="863803" y="5979931"/>
                    <a:pt x="721728" y="5798666"/>
                  </a:cubicBezTo>
                  <a:cubicBezTo>
                    <a:pt x="579397" y="5616027"/>
                    <a:pt x="452103" y="5422511"/>
                    <a:pt x="344175" y="5219495"/>
                  </a:cubicBezTo>
                  <a:cubicBezTo>
                    <a:pt x="236505" y="5016354"/>
                    <a:pt x="147946" y="4803586"/>
                    <a:pt x="87293" y="4583569"/>
                  </a:cubicBezTo>
                  <a:cubicBezTo>
                    <a:pt x="79138" y="4556193"/>
                    <a:pt x="72639" y="4528440"/>
                    <a:pt x="65886" y="4500813"/>
                  </a:cubicBezTo>
                  <a:cubicBezTo>
                    <a:pt x="58751" y="4473311"/>
                    <a:pt x="53144" y="4445308"/>
                    <a:pt x="47409" y="4417431"/>
                  </a:cubicBezTo>
                  <a:cubicBezTo>
                    <a:pt x="44733" y="4403430"/>
                    <a:pt x="41294" y="4389679"/>
                    <a:pt x="39000" y="4375677"/>
                  </a:cubicBezTo>
                  <a:lnTo>
                    <a:pt x="31610" y="4333674"/>
                  </a:lnTo>
                  <a:cubicBezTo>
                    <a:pt x="26258" y="4305797"/>
                    <a:pt x="22563" y="4277544"/>
                    <a:pt x="18868" y="4249417"/>
                  </a:cubicBezTo>
                  <a:cubicBezTo>
                    <a:pt x="4214" y="4136784"/>
                    <a:pt x="-2158" y="4023275"/>
                    <a:pt x="646" y="3910265"/>
                  </a:cubicBezTo>
                  <a:cubicBezTo>
                    <a:pt x="5997" y="3683872"/>
                    <a:pt x="50596" y="3459605"/>
                    <a:pt x="130234" y="3248337"/>
                  </a:cubicBezTo>
                  <a:cubicBezTo>
                    <a:pt x="207961" y="3039196"/>
                    <a:pt x="278044" y="2827179"/>
                    <a:pt x="335383" y="2611911"/>
                  </a:cubicBezTo>
                  <a:cubicBezTo>
                    <a:pt x="393743" y="2396644"/>
                    <a:pt x="435792" y="2178627"/>
                    <a:pt x="487272" y="1958609"/>
                  </a:cubicBezTo>
                  <a:cubicBezTo>
                    <a:pt x="493259" y="1931107"/>
                    <a:pt x="501287" y="1903730"/>
                    <a:pt x="508550" y="1876227"/>
                  </a:cubicBezTo>
                  <a:cubicBezTo>
                    <a:pt x="516195" y="1848725"/>
                    <a:pt x="522312" y="1820972"/>
                    <a:pt x="531742" y="1793721"/>
                  </a:cubicBezTo>
                  <a:lnTo>
                    <a:pt x="558245" y="1711465"/>
                  </a:lnTo>
                  <a:cubicBezTo>
                    <a:pt x="568439" y="1684337"/>
                    <a:pt x="579652" y="1657459"/>
                    <a:pt x="590100" y="1630332"/>
                  </a:cubicBezTo>
                  <a:cubicBezTo>
                    <a:pt x="635080" y="1523075"/>
                    <a:pt x="690637" y="1417566"/>
                    <a:pt x="758680" y="1322433"/>
                  </a:cubicBezTo>
                  <a:cubicBezTo>
                    <a:pt x="824430" y="1225051"/>
                    <a:pt x="899610" y="1136168"/>
                    <a:pt x="976317" y="1049286"/>
                  </a:cubicBezTo>
                  <a:cubicBezTo>
                    <a:pt x="995049" y="1027035"/>
                    <a:pt x="1015436" y="1006533"/>
                    <a:pt x="1035314" y="985406"/>
                  </a:cubicBezTo>
                  <a:lnTo>
                    <a:pt x="1095329" y="922526"/>
                  </a:lnTo>
                  <a:cubicBezTo>
                    <a:pt x="1114953" y="901149"/>
                    <a:pt x="1136359" y="881397"/>
                    <a:pt x="1157384" y="861271"/>
                  </a:cubicBezTo>
                  <a:lnTo>
                    <a:pt x="1220841" y="801017"/>
                  </a:lnTo>
                  <a:cubicBezTo>
                    <a:pt x="1241610" y="780514"/>
                    <a:pt x="1264418" y="762014"/>
                    <a:pt x="1286462" y="742886"/>
                  </a:cubicBezTo>
                  <a:lnTo>
                    <a:pt x="1353233" y="685632"/>
                  </a:lnTo>
                  <a:lnTo>
                    <a:pt x="1369924" y="671256"/>
                  </a:lnTo>
                  <a:cubicBezTo>
                    <a:pt x="1375658" y="666631"/>
                    <a:pt x="1381520" y="662255"/>
                    <a:pt x="1387380" y="657755"/>
                  </a:cubicBezTo>
                  <a:lnTo>
                    <a:pt x="1422422" y="630877"/>
                  </a:lnTo>
                  <a:lnTo>
                    <a:pt x="1492759" y="577248"/>
                  </a:lnTo>
                  <a:cubicBezTo>
                    <a:pt x="1504355" y="567997"/>
                    <a:pt x="1516714" y="559997"/>
                    <a:pt x="1528820" y="551496"/>
                  </a:cubicBezTo>
                  <a:lnTo>
                    <a:pt x="1565390" y="526370"/>
                  </a:lnTo>
                  <a:lnTo>
                    <a:pt x="1639040" y="476490"/>
                  </a:lnTo>
                  <a:cubicBezTo>
                    <a:pt x="1689754" y="445613"/>
                    <a:pt x="1740723" y="414986"/>
                    <a:pt x="1792075" y="384859"/>
                  </a:cubicBezTo>
                  <a:cubicBezTo>
                    <a:pt x="2000282" y="268724"/>
                    <a:pt x="2224927" y="179467"/>
                    <a:pt x="2455943" y="117836"/>
                  </a:cubicBezTo>
                  <a:cubicBezTo>
                    <a:pt x="2687088" y="55957"/>
                    <a:pt x="2923964" y="21204"/>
                    <a:pt x="3159952" y="7203"/>
                  </a:cubicBezTo>
                  <a:cubicBezTo>
                    <a:pt x="3219076" y="3515"/>
                    <a:pt x="3277945" y="1389"/>
                    <a:pt x="3336813" y="49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3936116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18AC8E79-ECD6-4F34-BE5A-9F5E850E85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7D2BE1BB-2AB2-4D7E-9E27-8D245181B5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8" name="Group 37">
            <a:extLst>
              <a:ext uri="{FF2B5EF4-FFF2-40B4-BE49-F238E27FC236}">
                <a16:creationId xmlns:a16="http://schemas.microsoft.com/office/drawing/2014/main" id="{22A1615C-2156-4B15-BF3E-39794B3790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97691"/>
            <a:ext cx="5378624" cy="6402614"/>
            <a:chOff x="-19221" y="197691"/>
            <a:chExt cx="5378624" cy="6402614"/>
          </a:xfrm>
        </p:grpSpPr>
        <p:sp>
          <p:nvSpPr>
            <p:cNvPr id="39" name="Freeform: Shape 38">
              <a:extLst>
                <a:ext uri="{FF2B5EF4-FFF2-40B4-BE49-F238E27FC236}">
                  <a16:creationId xmlns:a16="http://schemas.microsoft.com/office/drawing/2014/main" id="{D0AAA4B8-4E08-4663-9835-BA403F0061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251144"/>
              <a:ext cx="5187198" cy="6239661"/>
            </a:xfrm>
            <a:custGeom>
              <a:avLst/>
              <a:gdLst>
                <a:gd name="connsiteX0" fmla="*/ 2011811 w 5187198"/>
                <a:gd name="connsiteY0" fmla="*/ 4 h 6239661"/>
                <a:gd name="connsiteX1" fmla="*/ 2617011 w 5187198"/>
                <a:gd name="connsiteY1" fmla="*/ 70590 h 6239661"/>
                <a:gd name="connsiteX2" fmla="*/ 2690321 w 5187198"/>
                <a:gd name="connsiteY2" fmla="*/ 88146 h 6239661"/>
                <a:gd name="connsiteX3" fmla="*/ 2726863 w 5187198"/>
                <a:gd name="connsiteY3" fmla="*/ 97127 h 6239661"/>
                <a:gd name="connsiteX4" fmla="*/ 2762951 w 5187198"/>
                <a:gd name="connsiteY4" fmla="*/ 107375 h 6239661"/>
                <a:gd name="connsiteX5" fmla="*/ 2834843 w 5187198"/>
                <a:gd name="connsiteY5" fmla="*/ 128493 h 6239661"/>
                <a:gd name="connsiteX6" fmla="*/ 2906574 w 5187198"/>
                <a:gd name="connsiteY6" fmla="*/ 151076 h 6239661"/>
                <a:gd name="connsiteX7" fmla="*/ 3049504 w 5187198"/>
                <a:gd name="connsiteY7" fmla="*/ 202124 h 6239661"/>
                <a:gd name="connsiteX8" fmla="*/ 3189518 w 5187198"/>
                <a:gd name="connsiteY8" fmla="*/ 260159 h 6239661"/>
                <a:gd name="connsiteX9" fmla="*/ 3326048 w 5187198"/>
                <a:gd name="connsiteY9" fmla="*/ 325143 h 6239661"/>
                <a:gd name="connsiteX10" fmla="*/ 3459166 w 5187198"/>
                <a:gd name="connsiteY10" fmla="*/ 395936 h 6239661"/>
                <a:gd name="connsiteX11" fmla="*/ 3588578 w 5187198"/>
                <a:gd name="connsiteY11" fmla="*/ 472343 h 6239661"/>
                <a:gd name="connsiteX12" fmla="*/ 3651864 w 5187198"/>
                <a:gd name="connsiteY12" fmla="*/ 512600 h 6239661"/>
                <a:gd name="connsiteX13" fmla="*/ 3714514 w 5187198"/>
                <a:gd name="connsiteY13" fmla="*/ 553499 h 6239661"/>
                <a:gd name="connsiteX14" fmla="*/ 4181221 w 5187198"/>
                <a:gd name="connsiteY14" fmla="*/ 922912 h 6239661"/>
                <a:gd name="connsiteX15" fmla="*/ 4582963 w 5187198"/>
                <a:gd name="connsiteY15" fmla="*/ 1358264 h 6239661"/>
                <a:gd name="connsiteX16" fmla="*/ 4670721 w 5187198"/>
                <a:gd name="connsiteY16" fmla="*/ 1477644 h 6239661"/>
                <a:gd name="connsiteX17" fmla="*/ 4752378 w 5187198"/>
                <a:gd name="connsiteY17" fmla="*/ 1601187 h 6239661"/>
                <a:gd name="connsiteX18" fmla="*/ 4772168 w 5187198"/>
                <a:gd name="connsiteY18" fmla="*/ 1632456 h 6239661"/>
                <a:gd name="connsiteX19" fmla="*/ 4782117 w 5187198"/>
                <a:gd name="connsiteY19" fmla="*/ 1648104 h 6239661"/>
                <a:gd name="connsiteX20" fmla="*/ 4791381 w 5187198"/>
                <a:gd name="connsiteY20" fmla="*/ 1664150 h 6239661"/>
                <a:gd name="connsiteX21" fmla="*/ 4828190 w 5187198"/>
                <a:gd name="connsiteY21" fmla="*/ 1728379 h 6239661"/>
                <a:gd name="connsiteX22" fmla="*/ 4864832 w 5187198"/>
                <a:gd name="connsiteY22" fmla="*/ 1792796 h 6239661"/>
                <a:gd name="connsiteX23" fmla="*/ 4899201 w 5187198"/>
                <a:gd name="connsiteY23" fmla="*/ 1858342 h 6239661"/>
                <a:gd name="connsiteX24" fmla="*/ 4933266 w 5187198"/>
                <a:gd name="connsiteY24" fmla="*/ 1924155 h 6239661"/>
                <a:gd name="connsiteX25" fmla="*/ 4964403 w 5187198"/>
                <a:gd name="connsiteY25" fmla="*/ 1991384 h 6239661"/>
                <a:gd name="connsiteX26" fmla="*/ 4995019 w 5187198"/>
                <a:gd name="connsiteY26" fmla="*/ 2058823 h 6239661"/>
                <a:gd name="connsiteX27" fmla="*/ 5021999 w 5187198"/>
                <a:gd name="connsiteY27" fmla="*/ 2127723 h 6239661"/>
                <a:gd name="connsiteX28" fmla="*/ 5048321 w 5187198"/>
                <a:gd name="connsiteY28" fmla="*/ 2196908 h 6239661"/>
                <a:gd name="connsiteX29" fmla="*/ 5070546 w 5187198"/>
                <a:gd name="connsiteY29" fmla="*/ 2267547 h 6239661"/>
                <a:gd name="connsiteX30" fmla="*/ 5092171 w 5187198"/>
                <a:gd name="connsiteY30" fmla="*/ 2338256 h 6239661"/>
                <a:gd name="connsiteX31" fmla="*/ 5110305 w 5187198"/>
                <a:gd name="connsiteY31" fmla="*/ 2409886 h 6239661"/>
                <a:gd name="connsiteX32" fmla="*/ 5186393 w 5187198"/>
                <a:gd name="connsiteY32" fmla="*/ 2992022 h 6239661"/>
                <a:gd name="connsiteX33" fmla="*/ 5149045 w 5187198"/>
                <a:gd name="connsiteY33" fmla="*/ 3571816 h 6239661"/>
                <a:gd name="connsiteX34" fmla="*/ 5126572 w 5187198"/>
                <a:gd name="connsiteY34" fmla="*/ 3714520 h 6239661"/>
                <a:gd name="connsiteX35" fmla="*/ 5099067 w 5187198"/>
                <a:gd name="connsiteY35" fmla="*/ 3856108 h 6239661"/>
                <a:gd name="connsiteX36" fmla="*/ 5095699 w 5187198"/>
                <a:gd name="connsiteY36" fmla="*/ 3873868 h 6239661"/>
                <a:gd name="connsiteX37" fmla="*/ 5091573 w 5187198"/>
                <a:gd name="connsiteY37" fmla="*/ 3891426 h 6239661"/>
                <a:gd name="connsiteX38" fmla="*/ 5083324 w 5187198"/>
                <a:gd name="connsiteY38" fmla="*/ 3926541 h 6239661"/>
                <a:gd name="connsiteX39" fmla="*/ 5067256 w 5187198"/>
                <a:gd name="connsiteY39" fmla="*/ 3996889 h 6239661"/>
                <a:gd name="connsiteX40" fmla="*/ 5059194 w 5187198"/>
                <a:gd name="connsiteY40" fmla="*/ 4032171 h 6239661"/>
                <a:gd name="connsiteX41" fmla="*/ 5049522 w 5187198"/>
                <a:gd name="connsiteY41" fmla="*/ 4067833 h 6239661"/>
                <a:gd name="connsiteX42" fmla="*/ 5040067 w 5187198"/>
                <a:gd name="connsiteY42" fmla="*/ 4103553 h 6239661"/>
                <a:gd name="connsiteX43" fmla="*/ 5028960 w 5187198"/>
                <a:gd name="connsiteY43" fmla="*/ 4138946 h 6239661"/>
                <a:gd name="connsiteX44" fmla="*/ 4917351 w 5187198"/>
                <a:gd name="connsiteY44" fmla="*/ 4417041 h 6239661"/>
                <a:gd name="connsiteX45" fmla="*/ 4756163 w 5187198"/>
                <a:gd name="connsiteY45" fmla="*/ 4676402 h 6239661"/>
                <a:gd name="connsiteX46" fmla="*/ 4322493 w 5187198"/>
                <a:gd name="connsiteY46" fmla="*/ 5105604 h 6239661"/>
                <a:gd name="connsiteX47" fmla="*/ 3840510 w 5187198"/>
                <a:gd name="connsiteY47" fmla="*/ 5429590 h 6239661"/>
                <a:gd name="connsiteX48" fmla="*/ 3606447 w 5187198"/>
                <a:gd name="connsiteY48" fmla="*/ 5572862 h 6239661"/>
                <a:gd name="connsiteX49" fmla="*/ 3488814 w 5187198"/>
                <a:gd name="connsiteY49" fmla="*/ 5647178 h 6239661"/>
                <a:gd name="connsiteX50" fmla="*/ 3365864 w 5187198"/>
                <a:gd name="connsiteY50" fmla="*/ 5722735 h 6239661"/>
                <a:gd name="connsiteX51" fmla="*/ 2839486 w 5187198"/>
                <a:gd name="connsiteY51" fmla="*/ 5999120 h 6239661"/>
                <a:gd name="connsiteX52" fmla="*/ 2242423 w 5187198"/>
                <a:gd name="connsiteY52" fmla="*/ 6192346 h 6239661"/>
                <a:gd name="connsiteX53" fmla="*/ 1589380 w 5187198"/>
                <a:gd name="connsiteY53" fmla="*/ 6230657 h 6239661"/>
                <a:gd name="connsiteX54" fmla="*/ 1548244 w 5187198"/>
                <a:gd name="connsiteY54" fmla="*/ 6226706 h 6239661"/>
                <a:gd name="connsiteX55" fmla="*/ 1507348 w 5187198"/>
                <a:gd name="connsiteY55" fmla="*/ 6221428 h 6239661"/>
                <a:gd name="connsiteX56" fmla="*/ 1466401 w 5187198"/>
                <a:gd name="connsiteY56" fmla="*/ 6215904 h 6239661"/>
                <a:gd name="connsiteX57" fmla="*/ 1425773 w 5187198"/>
                <a:gd name="connsiteY57" fmla="*/ 6209191 h 6239661"/>
                <a:gd name="connsiteX58" fmla="*/ 1344960 w 5187198"/>
                <a:gd name="connsiteY58" fmla="*/ 6193681 h 6239661"/>
                <a:gd name="connsiteX59" fmla="*/ 1265007 w 5187198"/>
                <a:gd name="connsiteY59" fmla="*/ 6175388 h 6239661"/>
                <a:gd name="connsiteX60" fmla="*/ 1225415 w 5187198"/>
                <a:gd name="connsiteY60" fmla="*/ 6165243 h 6239661"/>
                <a:gd name="connsiteX61" fmla="*/ 1186567 w 5187198"/>
                <a:gd name="connsiteY61" fmla="*/ 6154486 h 6239661"/>
                <a:gd name="connsiteX62" fmla="*/ 1111158 w 5187198"/>
                <a:gd name="connsiteY62" fmla="*/ 6130918 h 6239661"/>
                <a:gd name="connsiteX63" fmla="*/ 1035915 w 5187198"/>
                <a:gd name="connsiteY63" fmla="*/ 6107163 h 6239661"/>
                <a:gd name="connsiteX64" fmla="*/ 961579 w 5187198"/>
                <a:gd name="connsiteY64" fmla="*/ 6079594 h 6239661"/>
                <a:gd name="connsiteX65" fmla="*/ 395297 w 5187198"/>
                <a:gd name="connsiteY65" fmla="*/ 5792812 h 6239661"/>
                <a:gd name="connsiteX66" fmla="*/ 265239 w 5187198"/>
                <a:gd name="connsiteY66" fmla="*/ 5701511 h 6239661"/>
                <a:gd name="connsiteX67" fmla="*/ 233756 w 5187198"/>
                <a:gd name="connsiteY67" fmla="*/ 5677542 h 6239661"/>
                <a:gd name="connsiteX68" fmla="*/ 202800 w 5187198"/>
                <a:gd name="connsiteY68" fmla="*/ 5652902 h 6239661"/>
                <a:gd name="connsiteX69" fmla="*/ 140918 w 5187198"/>
                <a:gd name="connsiteY69" fmla="*/ 5603515 h 6239661"/>
                <a:gd name="connsiteX70" fmla="*/ 110625 w 5187198"/>
                <a:gd name="connsiteY70" fmla="*/ 5578127 h 6239661"/>
                <a:gd name="connsiteX71" fmla="*/ 95631 w 5187198"/>
                <a:gd name="connsiteY71" fmla="*/ 5565299 h 6239661"/>
                <a:gd name="connsiteX72" fmla="*/ 81966 w 5187198"/>
                <a:gd name="connsiteY72" fmla="*/ 5550973 h 6239661"/>
                <a:gd name="connsiteX73" fmla="*/ 27991 w 5187198"/>
                <a:gd name="connsiteY73" fmla="*/ 5493272 h 6239661"/>
                <a:gd name="connsiteX74" fmla="*/ 1454 w 5187198"/>
                <a:gd name="connsiteY74" fmla="*/ 5464252 h 6239661"/>
                <a:gd name="connsiteX75" fmla="*/ 0 w 5187198"/>
                <a:gd name="connsiteY75" fmla="*/ 5462518 h 6239661"/>
                <a:gd name="connsiteX76" fmla="*/ 0 w 5187198"/>
                <a:gd name="connsiteY76" fmla="*/ 4720187 h 6239661"/>
                <a:gd name="connsiteX77" fmla="*/ 109684 w 5187198"/>
                <a:gd name="connsiteY77" fmla="*/ 4836724 h 6239661"/>
                <a:gd name="connsiteX78" fmla="*/ 306959 w 5187198"/>
                <a:gd name="connsiteY78" fmla="*/ 5007200 h 6239661"/>
                <a:gd name="connsiteX79" fmla="*/ 358101 w 5187198"/>
                <a:gd name="connsiteY79" fmla="*/ 5046057 h 6239661"/>
                <a:gd name="connsiteX80" fmla="*/ 383328 w 5187198"/>
                <a:gd name="connsiteY80" fmla="*/ 5065684 h 6239661"/>
                <a:gd name="connsiteX81" fmla="*/ 409503 w 5187198"/>
                <a:gd name="connsiteY81" fmla="*/ 5083942 h 6239661"/>
                <a:gd name="connsiteX82" fmla="*/ 461889 w 5187198"/>
                <a:gd name="connsiteY82" fmla="*/ 5119888 h 6239661"/>
                <a:gd name="connsiteX83" fmla="*/ 474883 w 5187198"/>
                <a:gd name="connsiteY83" fmla="*/ 5128933 h 6239661"/>
                <a:gd name="connsiteX84" fmla="*/ 486410 w 5187198"/>
                <a:gd name="connsiteY84" fmla="*/ 5139557 h 6239661"/>
                <a:gd name="connsiteX85" fmla="*/ 510852 w 5187198"/>
                <a:gd name="connsiteY85" fmla="*/ 5159089 h 6239661"/>
                <a:gd name="connsiteX86" fmla="*/ 560653 w 5187198"/>
                <a:gd name="connsiteY86" fmla="*/ 5196893 h 6239661"/>
                <a:gd name="connsiteX87" fmla="*/ 585485 w 5187198"/>
                <a:gd name="connsiteY87" fmla="*/ 5215834 h 6239661"/>
                <a:gd name="connsiteX88" fmla="*/ 610707 w 5187198"/>
                <a:gd name="connsiteY88" fmla="*/ 5234185 h 6239661"/>
                <a:gd name="connsiteX89" fmla="*/ 714768 w 5187198"/>
                <a:gd name="connsiteY89" fmla="*/ 5303103 h 6239661"/>
                <a:gd name="connsiteX90" fmla="*/ 1166634 w 5187198"/>
                <a:gd name="connsiteY90" fmla="*/ 5513322 h 6239661"/>
                <a:gd name="connsiteX91" fmla="*/ 1225991 w 5187198"/>
                <a:gd name="connsiteY91" fmla="*/ 5533632 h 6239661"/>
                <a:gd name="connsiteX92" fmla="*/ 1286680 w 5187198"/>
                <a:gd name="connsiteY92" fmla="*/ 5550705 h 6239661"/>
                <a:gd name="connsiteX93" fmla="*/ 1347310 w 5187198"/>
                <a:gd name="connsiteY93" fmla="*/ 5567995 h 6239661"/>
                <a:gd name="connsiteX94" fmla="*/ 1377002 w 5187198"/>
                <a:gd name="connsiteY94" fmla="*/ 5575719 h 6239661"/>
                <a:gd name="connsiteX95" fmla="*/ 1406328 w 5187198"/>
                <a:gd name="connsiteY95" fmla="*/ 5582649 h 6239661"/>
                <a:gd name="connsiteX96" fmla="*/ 1465060 w 5187198"/>
                <a:gd name="connsiteY96" fmla="*/ 5594909 h 6239661"/>
                <a:gd name="connsiteX97" fmla="*/ 1523881 w 5187198"/>
                <a:gd name="connsiteY97" fmla="*/ 5605105 h 6239661"/>
                <a:gd name="connsiteX98" fmla="*/ 1553325 w 5187198"/>
                <a:gd name="connsiteY98" fmla="*/ 5609865 h 6239661"/>
                <a:gd name="connsiteX99" fmla="*/ 1582813 w 5187198"/>
                <a:gd name="connsiteY99" fmla="*/ 5613593 h 6239661"/>
                <a:gd name="connsiteX100" fmla="*/ 1612301 w 5187198"/>
                <a:gd name="connsiteY100" fmla="*/ 5617321 h 6239661"/>
                <a:gd name="connsiteX101" fmla="*/ 1641863 w 5187198"/>
                <a:gd name="connsiteY101" fmla="*/ 5619910 h 6239661"/>
                <a:gd name="connsiteX102" fmla="*/ 2117508 w 5187198"/>
                <a:gd name="connsiteY102" fmla="*/ 5595156 h 6239661"/>
                <a:gd name="connsiteX103" fmla="*/ 2597368 w 5187198"/>
                <a:gd name="connsiteY103" fmla="*/ 5447381 h 6239661"/>
                <a:gd name="connsiteX104" fmla="*/ 3082968 w 5187198"/>
                <a:gd name="connsiteY104" fmla="*/ 5223245 h 6239661"/>
                <a:gd name="connsiteX105" fmla="*/ 3334855 w 5187198"/>
                <a:gd name="connsiteY105" fmla="*/ 5097383 h 6239661"/>
                <a:gd name="connsiteX106" fmla="*/ 3599509 w 5187198"/>
                <a:gd name="connsiteY106" fmla="*/ 4976217 h 6239661"/>
                <a:gd name="connsiteX107" fmla="*/ 4112002 w 5187198"/>
                <a:gd name="connsiteY107" fmla="*/ 4766359 h 6239661"/>
                <a:gd name="connsiteX108" fmla="*/ 4348983 w 5187198"/>
                <a:gd name="connsiteY108" fmla="*/ 4649833 h 6239661"/>
                <a:gd name="connsiteX109" fmla="*/ 4560505 w 5187198"/>
                <a:gd name="connsiteY109" fmla="*/ 4501564 h 6239661"/>
                <a:gd name="connsiteX110" fmla="*/ 4731963 w 5187198"/>
                <a:gd name="connsiteY110" fmla="*/ 4309870 h 6239661"/>
                <a:gd name="connsiteX111" fmla="*/ 4852344 w 5187198"/>
                <a:gd name="connsiteY111" fmla="*/ 4078640 h 6239661"/>
                <a:gd name="connsiteX112" fmla="*/ 4863972 w 5187198"/>
                <a:gd name="connsiteY112" fmla="*/ 4047790 h 6239661"/>
                <a:gd name="connsiteX113" fmla="*/ 4874144 w 5187198"/>
                <a:gd name="connsiteY113" fmla="*/ 4016320 h 6239661"/>
                <a:gd name="connsiteX114" fmla="*/ 4884127 w 5187198"/>
                <a:gd name="connsiteY114" fmla="*/ 3984682 h 6239661"/>
                <a:gd name="connsiteX115" fmla="*/ 4892800 w 5187198"/>
                <a:gd name="connsiteY115" fmla="*/ 3951883 h 6239661"/>
                <a:gd name="connsiteX116" fmla="*/ 4909526 w 5187198"/>
                <a:gd name="connsiteY116" fmla="*/ 3886001 h 6239661"/>
                <a:gd name="connsiteX117" fmla="*/ 4917687 w 5187198"/>
                <a:gd name="connsiteY117" fmla="*/ 3852948 h 6239661"/>
                <a:gd name="connsiteX118" fmla="*/ 4921768 w 5187198"/>
                <a:gd name="connsiteY118" fmla="*/ 3836422 h 6239661"/>
                <a:gd name="connsiteX119" fmla="*/ 4924845 w 5187198"/>
                <a:gd name="connsiteY119" fmla="*/ 3819742 h 6239661"/>
                <a:gd name="connsiteX120" fmla="*/ 4948230 w 5187198"/>
                <a:gd name="connsiteY120" fmla="*/ 3685744 h 6239661"/>
                <a:gd name="connsiteX121" fmla="*/ 4962782 w 5187198"/>
                <a:gd name="connsiteY121" fmla="*/ 3550540 h 6239661"/>
                <a:gd name="connsiteX122" fmla="*/ 4939468 w 5187198"/>
                <a:gd name="connsiteY122" fmla="*/ 3010249 h 6239661"/>
                <a:gd name="connsiteX123" fmla="*/ 4816901 w 5187198"/>
                <a:gd name="connsiteY123" fmla="*/ 2488224 h 6239661"/>
                <a:gd name="connsiteX124" fmla="*/ 4797005 w 5187198"/>
                <a:gd name="connsiteY124" fmla="*/ 2424470 h 6239661"/>
                <a:gd name="connsiteX125" fmla="*/ 4774433 w 5187198"/>
                <a:gd name="connsiteY125" fmla="*/ 2361620 h 6239661"/>
                <a:gd name="connsiteX126" fmla="*/ 4752459 w 5187198"/>
                <a:gd name="connsiteY126" fmla="*/ 2298700 h 6239661"/>
                <a:gd name="connsiteX127" fmla="*/ 4728083 w 5187198"/>
                <a:gd name="connsiteY127" fmla="*/ 2236526 h 6239661"/>
                <a:gd name="connsiteX128" fmla="*/ 4704471 w 5187198"/>
                <a:gd name="connsiteY128" fmla="*/ 2174095 h 6239661"/>
                <a:gd name="connsiteX129" fmla="*/ 4678399 w 5187198"/>
                <a:gd name="connsiteY129" fmla="*/ 2112626 h 6239661"/>
                <a:gd name="connsiteX130" fmla="*/ 4652601 w 5187198"/>
                <a:gd name="connsiteY130" fmla="*/ 2050999 h 6239661"/>
                <a:gd name="connsiteX131" fmla="*/ 4624205 w 5187198"/>
                <a:gd name="connsiteY131" fmla="*/ 1990415 h 6239661"/>
                <a:gd name="connsiteX132" fmla="*/ 4595398 w 5187198"/>
                <a:gd name="connsiteY132" fmla="*/ 1930069 h 6239661"/>
                <a:gd name="connsiteX133" fmla="*/ 4563827 w 5187198"/>
                <a:gd name="connsiteY133" fmla="*/ 1870952 h 6239661"/>
                <a:gd name="connsiteX134" fmla="*/ 4531433 w 5187198"/>
                <a:gd name="connsiteY134" fmla="*/ 1812311 h 6239661"/>
                <a:gd name="connsiteX135" fmla="*/ 4523315 w 5187198"/>
                <a:gd name="connsiteY135" fmla="*/ 1797616 h 6239661"/>
                <a:gd name="connsiteX136" fmla="*/ 4514482 w 5187198"/>
                <a:gd name="connsiteY136" fmla="*/ 1783425 h 6239661"/>
                <a:gd name="connsiteX137" fmla="*/ 4496845 w 5187198"/>
                <a:gd name="connsiteY137" fmla="*/ 1754936 h 6239661"/>
                <a:gd name="connsiteX138" fmla="*/ 4461463 w 5187198"/>
                <a:gd name="connsiteY138" fmla="*/ 1697929 h 6239661"/>
                <a:gd name="connsiteX139" fmla="*/ 4452660 w 5187198"/>
                <a:gd name="connsiteY139" fmla="*/ 1683629 h 6239661"/>
                <a:gd name="connsiteX140" fmla="*/ 4443141 w 5187198"/>
                <a:gd name="connsiteY140" fmla="*/ 1669834 h 6239661"/>
                <a:gd name="connsiteX141" fmla="*/ 4424241 w 5187198"/>
                <a:gd name="connsiteY141" fmla="*/ 1642166 h 6239661"/>
                <a:gd name="connsiteX142" fmla="*/ 4346886 w 5187198"/>
                <a:gd name="connsiteY142" fmla="*/ 1532412 h 6239661"/>
                <a:gd name="connsiteX143" fmla="*/ 3985497 w 5187198"/>
                <a:gd name="connsiteY143" fmla="*/ 1134649 h 6239661"/>
                <a:gd name="connsiteX144" fmla="*/ 3545665 w 5187198"/>
                <a:gd name="connsiteY144" fmla="*/ 825877 h 6239661"/>
                <a:gd name="connsiteX145" fmla="*/ 3486190 w 5187198"/>
                <a:gd name="connsiteY145" fmla="*/ 794756 h 6239661"/>
                <a:gd name="connsiteX146" fmla="*/ 3426182 w 5187198"/>
                <a:gd name="connsiteY146" fmla="*/ 764765 h 6239661"/>
                <a:gd name="connsiteX147" fmla="*/ 3365044 w 5187198"/>
                <a:gd name="connsiteY147" fmla="*/ 737255 h 6239661"/>
                <a:gd name="connsiteX148" fmla="*/ 3334529 w 5187198"/>
                <a:gd name="connsiteY148" fmla="*/ 723514 h 6239661"/>
                <a:gd name="connsiteX149" fmla="*/ 3303733 w 5187198"/>
                <a:gd name="connsiteY149" fmla="*/ 710395 h 6239661"/>
                <a:gd name="connsiteX150" fmla="*/ 3179033 w 5187198"/>
                <a:gd name="connsiteY150" fmla="*/ 662259 h 6239661"/>
                <a:gd name="connsiteX151" fmla="*/ 3052408 w 5187198"/>
                <a:gd name="connsiteY151" fmla="*/ 620447 h 6239661"/>
                <a:gd name="connsiteX152" fmla="*/ 2924325 w 5187198"/>
                <a:gd name="connsiteY152" fmla="*/ 584505 h 6239661"/>
                <a:gd name="connsiteX153" fmla="*/ 2859667 w 5187198"/>
                <a:gd name="connsiteY153" fmla="*/ 569266 h 6239661"/>
                <a:gd name="connsiteX154" fmla="*/ 2795226 w 5187198"/>
                <a:gd name="connsiteY154" fmla="*/ 554085 h 6239661"/>
                <a:gd name="connsiteX155" fmla="*/ 2729702 w 5187198"/>
                <a:gd name="connsiteY155" fmla="*/ 540354 h 6239661"/>
                <a:gd name="connsiteX156" fmla="*/ 2663758 w 5187198"/>
                <a:gd name="connsiteY156" fmla="*/ 527322 h 6239661"/>
                <a:gd name="connsiteX157" fmla="*/ 2630927 w 5187198"/>
                <a:gd name="connsiteY157" fmla="*/ 520495 h 6239661"/>
                <a:gd name="connsiteX158" fmla="*/ 2597965 w 5187198"/>
                <a:gd name="connsiteY158" fmla="*/ 515024 h 6239661"/>
                <a:gd name="connsiteX159" fmla="*/ 2532205 w 5187198"/>
                <a:gd name="connsiteY159" fmla="*/ 503895 h 6239661"/>
                <a:gd name="connsiteX160" fmla="*/ 2010064 w 5187198"/>
                <a:gd name="connsiteY160" fmla="*/ 452552 h 6239661"/>
                <a:gd name="connsiteX161" fmla="*/ 1494552 w 5187198"/>
                <a:gd name="connsiteY161" fmla="*/ 485055 h 6239661"/>
                <a:gd name="connsiteX162" fmla="*/ 1366896 w 5187198"/>
                <a:gd name="connsiteY162" fmla="*/ 509389 h 6239661"/>
                <a:gd name="connsiteX163" fmla="*/ 1240175 w 5187198"/>
                <a:gd name="connsiteY163" fmla="*/ 541045 h 6239661"/>
                <a:gd name="connsiteX164" fmla="*/ 1177438 w 5187198"/>
                <a:gd name="connsiteY164" fmla="*/ 560170 h 6239661"/>
                <a:gd name="connsiteX165" fmla="*/ 1145987 w 5187198"/>
                <a:gd name="connsiteY165" fmla="*/ 569826 h 6239661"/>
                <a:gd name="connsiteX166" fmla="*/ 1130315 w 5187198"/>
                <a:gd name="connsiteY166" fmla="*/ 574669 h 6239661"/>
                <a:gd name="connsiteX167" fmla="*/ 1114873 w 5187198"/>
                <a:gd name="connsiteY167" fmla="*/ 580384 h 6239661"/>
                <a:gd name="connsiteX168" fmla="*/ 1052839 w 5187198"/>
                <a:gd name="connsiteY168" fmla="*/ 602943 h 6239661"/>
                <a:gd name="connsiteX169" fmla="*/ 991135 w 5187198"/>
                <a:gd name="connsiteY169" fmla="*/ 626866 h 6239661"/>
                <a:gd name="connsiteX170" fmla="*/ 930179 w 5187198"/>
                <a:gd name="connsiteY170" fmla="*/ 653191 h 6239661"/>
                <a:gd name="connsiteX171" fmla="*/ 869768 w 5187198"/>
                <a:gd name="connsiteY171" fmla="*/ 680937 h 6239661"/>
                <a:gd name="connsiteX172" fmla="*/ 810085 w 5187198"/>
                <a:gd name="connsiteY172" fmla="*/ 710734 h 6239661"/>
                <a:gd name="connsiteX173" fmla="*/ 751220 w 5187198"/>
                <a:gd name="connsiteY173" fmla="*/ 741794 h 6239661"/>
                <a:gd name="connsiteX174" fmla="*/ 532669 w 5187198"/>
                <a:gd name="connsiteY174" fmla="*/ 881688 h 6239661"/>
                <a:gd name="connsiteX175" fmla="*/ 354185 w 5187198"/>
                <a:gd name="connsiteY175" fmla="*/ 1050286 h 6239661"/>
                <a:gd name="connsiteX176" fmla="*/ 315980 w 5187198"/>
                <a:gd name="connsiteY176" fmla="*/ 1098125 h 6239661"/>
                <a:gd name="connsiteX177" fmla="*/ 280345 w 5187198"/>
                <a:gd name="connsiteY177" fmla="*/ 1149782 h 6239661"/>
                <a:gd name="connsiteX178" fmla="*/ 245890 w 5187198"/>
                <a:gd name="connsiteY178" fmla="*/ 1203959 h 6239661"/>
                <a:gd name="connsiteX179" fmla="*/ 212162 w 5187198"/>
                <a:gd name="connsiteY179" fmla="*/ 1260184 h 6239661"/>
                <a:gd name="connsiteX180" fmla="*/ 80716 w 5187198"/>
                <a:gd name="connsiteY180" fmla="*/ 1502476 h 6239661"/>
                <a:gd name="connsiteX181" fmla="*/ 0 w 5187198"/>
                <a:gd name="connsiteY181" fmla="*/ 1648841 h 6239661"/>
                <a:gd name="connsiteX182" fmla="*/ 0 w 5187198"/>
                <a:gd name="connsiteY182" fmla="*/ 954863 h 6239661"/>
                <a:gd name="connsiteX183" fmla="*/ 43491 w 5187198"/>
                <a:gd name="connsiteY183" fmla="*/ 895513 h 6239661"/>
                <a:gd name="connsiteX184" fmla="*/ 93923 w 5187198"/>
                <a:gd name="connsiteY184" fmla="*/ 834489 h 6239661"/>
                <a:gd name="connsiteX185" fmla="*/ 323465 w 5187198"/>
                <a:gd name="connsiteY185" fmla="*/ 617671 h 6239661"/>
                <a:gd name="connsiteX186" fmla="*/ 574777 w 5187198"/>
                <a:gd name="connsiteY186" fmla="*/ 446794 h 6239661"/>
                <a:gd name="connsiteX187" fmla="*/ 638943 w 5187198"/>
                <a:gd name="connsiteY187" fmla="*/ 408925 h 6239661"/>
                <a:gd name="connsiteX188" fmla="*/ 703505 w 5187198"/>
                <a:gd name="connsiteY188" fmla="*/ 371742 h 6239661"/>
                <a:gd name="connsiteX189" fmla="*/ 769262 w 5187198"/>
                <a:gd name="connsiteY189" fmla="*/ 336154 h 6239661"/>
                <a:gd name="connsiteX190" fmla="*/ 835552 w 5187198"/>
                <a:gd name="connsiteY190" fmla="*/ 301173 h 6239661"/>
                <a:gd name="connsiteX191" fmla="*/ 902979 w 5187198"/>
                <a:gd name="connsiteY191" fmla="*/ 268004 h 6239661"/>
                <a:gd name="connsiteX192" fmla="*/ 971127 w 5187198"/>
                <a:gd name="connsiteY192" fmla="*/ 235607 h 6239661"/>
                <a:gd name="connsiteX193" fmla="*/ 988238 w 5187198"/>
                <a:gd name="connsiteY193" fmla="*/ 227556 h 6239661"/>
                <a:gd name="connsiteX194" fmla="*/ 1005744 w 5187198"/>
                <a:gd name="connsiteY194" fmla="*/ 220191 h 6239661"/>
                <a:gd name="connsiteX195" fmla="*/ 1040729 w 5187198"/>
                <a:gd name="connsiteY195" fmla="*/ 205569 h 6239661"/>
                <a:gd name="connsiteX196" fmla="*/ 1110835 w 5187198"/>
                <a:gd name="connsiteY196" fmla="*/ 176248 h 6239661"/>
                <a:gd name="connsiteX197" fmla="*/ 1254256 w 5187198"/>
                <a:gd name="connsiteY197" fmla="*/ 123796 h 6239661"/>
                <a:gd name="connsiteX198" fmla="*/ 1401310 w 5187198"/>
                <a:gd name="connsiteY198" fmla="*/ 79852 h 6239661"/>
                <a:gd name="connsiteX199" fmla="*/ 2011811 w 5187198"/>
                <a:gd name="connsiteY199" fmla="*/ 4 h 6239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5187198" h="6239661">
                  <a:moveTo>
                    <a:pt x="2011811" y="4"/>
                  </a:moveTo>
                  <a:cubicBezTo>
                    <a:pt x="2217306" y="120"/>
                    <a:pt x="2420903" y="25925"/>
                    <a:pt x="2617011" y="70590"/>
                  </a:cubicBezTo>
                  <a:lnTo>
                    <a:pt x="2690321" y="88146"/>
                  </a:lnTo>
                  <a:lnTo>
                    <a:pt x="2726863" y="97127"/>
                  </a:lnTo>
                  <a:lnTo>
                    <a:pt x="2762951" y="107375"/>
                  </a:lnTo>
                  <a:lnTo>
                    <a:pt x="2834843" y="128493"/>
                  </a:lnTo>
                  <a:cubicBezTo>
                    <a:pt x="2858788" y="135605"/>
                    <a:pt x="2882632" y="142226"/>
                    <a:pt x="2906574" y="151076"/>
                  </a:cubicBezTo>
                  <a:cubicBezTo>
                    <a:pt x="2954475" y="167852"/>
                    <a:pt x="3002363" y="183813"/>
                    <a:pt x="3049504" y="202124"/>
                  </a:cubicBezTo>
                  <a:lnTo>
                    <a:pt x="3189518" y="260159"/>
                  </a:lnTo>
                  <a:lnTo>
                    <a:pt x="3326048" y="325143"/>
                  </a:lnTo>
                  <a:cubicBezTo>
                    <a:pt x="3370687" y="348464"/>
                    <a:pt x="3414908" y="372485"/>
                    <a:pt x="3459166" y="395936"/>
                  </a:cubicBezTo>
                  <a:cubicBezTo>
                    <a:pt x="3502947" y="420302"/>
                    <a:pt x="3545491" y="447118"/>
                    <a:pt x="3588578" y="472343"/>
                  </a:cubicBezTo>
                  <a:cubicBezTo>
                    <a:pt x="3610346" y="484551"/>
                    <a:pt x="3630797" y="499072"/>
                    <a:pt x="3651864" y="512600"/>
                  </a:cubicBezTo>
                  <a:lnTo>
                    <a:pt x="3714514" y="553499"/>
                  </a:lnTo>
                  <a:cubicBezTo>
                    <a:pt x="3880005" y="664844"/>
                    <a:pt x="4036083" y="788388"/>
                    <a:pt x="4181221" y="922912"/>
                  </a:cubicBezTo>
                  <a:cubicBezTo>
                    <a:pt x="4326221" y="1057515"/>
                    <a:pt x="4461955" y="1202038"/>
                    <a:pt x="4582963" y="1358264"/>
                  </a:cubicBezTo>
                  <a:cubicBezTo>
                    <a:pt x="4614206" y="1396543"/>
                    <a:pt x="4642091" y="1437400"/>
                    <a:pt x="4670721" y="1477644"/>
                  </a:cubicBezTo>
                  <a:cubicBezTo>
                    <a:pt x="4700172" y="1517414"/>
                    <a:pt x="4725864" y="1559538"/>
                    <a:pt x="4752378" y="1601187"/>
                  </a:cubicBezTo>
                  <a:lnTo>
                    <a:pt x="4772168" y="1632456"/>
                  </a:lnTo>
                  <a:lnTo>
                    <a:pt x="4782117" y="1648104"/>
                  </a:lnTo>
                  <a:lnTo>
                    <a:pt x="4791381" y="1664150"/>
                  </a:lnTo>
                  <a:lnTo>
                    <a:pt x="4828190" y="1728379"/>
                  </a:lnTo>
                  <a:cubicBezTo>
                    <a:pt x="4840266" y="1749930"/>
                    <a:pt x="4853470" y="1770740"/>
                    <a:pt x="4864832" y="1792796"/>
                  </a:cubicBezTo>
                  <a:lnTo>
                    <a:pt x="4899201" y="1858342"/>
                  </a:lnTo>
                  <a:cubicBezTo>
                    <a:pt x="4910484" y="1880260"/>
                    <a:pt x="4922532" y="1901920"/>
                    <a:pt x="4933266" y="1924155"/>
                  </a:cubicBezTo>
                  <a:lnTo>
                    <a:pt x="4964403" y="1991384"/>
                  </a:lnTo>
                  <a:cubicBezTo>
                    <a:pt x="4974618" y="2013829"/>
                    <a:pt x="4985323" y="2036171"/>
                    <a:pt x="4995019" y="2058823"/>
                  </a:cubicBezTo>
                  <a:lnTo>
                    <a:pt x="5021999" y="2127723"/>
                  </a:lnTo>
                  <a:lnTo>
                    <a:pt x="5048321" y="2196908"/>
                  </a:lnTo>
                  <a:lnTo>
                    <a:pt x="5070546" y="2267547"/>
                  </a:lnTo>
                  <a:cubicBezTo>
                    <a:pt x="5078054" y="2291004"/>
                    <a:pt x="5085044" y="2314670"/>
                    <a:pt x="5092171" y="2338256"/>
                  </a:cubicBezTo>
                  <a:cubicBezTo>
                    <a:pt x="5098670" y="2362023"/>
                    <a:pt x="5104296" y="2386019"/>
                    <a:pt x="5110305" y="2409886"/>
                  </a:cubicBezTo>
                  <a:cubicBezTo>
                    <a:pt x="5158097" y="2600976"/>
                    <a:pt x="5182068" y="2797044"/>
                    <a:pt x="5186393" y="2992022"/>
                  </a:cubicBezTo>
                  <a:cubicBezTo>
                    <a:pt x="5191013" y="3187195"/>
                    <a:pt x="5175397" y="3380886"/>
                    <a:pt x="5149045" y="3571816"/>
                  </a:cubicBezTo>
                  <a:cubicBezTo>
                    <a:pt x="5141154" y="3619431"/>
                    <a:pt x="5133539" y="3666889"/>
                    <a:pt x="5126572" y="3714520"/>
                  </a:cubicBezTo>
                  <a:cubicBezTo>
                    <a:pt x="5117276" y="3761759"/>
                    <a:pt x="5107793" y="3808831"/>
                    <a:pt x="5099067" y="3856108"/>
                  </a:cubicBezTo>
                  <a:lnTo>
                    <a:pt x="5095699" y="3873868"/>
                  </a:lnTo>
                  <a:lnTo>
                    <a:pt x="5091573" y="3891426"/>
                  </a:lnTo>
                  <a:lnTo>
                    <a:pt x="5083324" y="3926541"/>
                  </a:lnTo>
                  <a:lnTo>
                    <a:pt x="5067256" y="3996889"/>
                  </a:lnTo>
                  <a:cubicBezTo>
                    <a:pt x="5064451" y="4008657"/>
                    <a:pt x="5062244" y="4020353"/>
                    <a:pt x="5059194" y="4032171"/>
                  </a:cubicBezTo>
                  <a:lnTo>
                    <a:pt x="5049522" y="4067833"/>
                  </a:lnTo>
                  <a:lnTo>
                    <a:pt x="5040067" y="4103553"/>
                  </a:lnTo>
                  <a:cubicBezTo>
                    <a:pt x="5036554" y="4115363"/>
                    <a:pt x="5032689" y="4127194"/>
                    <a:pt x="5028960" y="4138946"/>
                  </a:cubicBezTo>
                  <a:cubicBezTo>
                    <a:pt x="4999693" y="4233462"/>
                    <a:pt x="4962869" y="4326764"/>
                    <a:pt x="4917351" y="4417041"/>
                  </a:cubicBezTo>
                  <a:cubicBezTo>
                    <a:pt x="4871860" y="4507209"/>
                    <a:pt x="4817597" y="4594215"/>
                    <a:pt x="4756163" y="4676402"/>
                  </a:cubicBezTo>
                  <a:cubicBezTo>
                    <a:pt x="4632803" y="4840875"/>
                    <a:pt x="4480597" y="4982783"/>
                    <a:pt x="4322493" y="5105604"/>
                  </a:cubicBezTo>
                  <a:cubicBezTo>
                    <a:pt x="4163928" y="5228420"/>
                    <a:pt x="3999564" y="5332640"/>
                    <a:pt x="3840510" y="5429590"/>
                  </a:cubicBezTo>
                  <a:cubicBezTo>
                    <a:pt x="3760954" y="5478172"/>
                    <a:pt x="3682353" y="5524924"/>
                    <a:pt x="3606447" y="5572862"/>
                  </a:cubicBezTo>
                  <a:lnTo>
                    <a:pt x="3488814" y="5647178"/>
                  </a:lnTo>
                  <a:cubicBezTo>
                    <a:pt x="3448270" y="5672597"/>
                    <a:pt x="3407323" y="5697792"/>
                    <a:pt x="3365864" y="5722735"/>
                  </a:cubicBezTo>
                  <a:cubicBezTo>
                    <a:pt x="3200163" y="5822424"/>
                    <a:pt x="3026125" y="5917328"/>
                    <a:pt x="2839486" y="5999120"/>
                  </a:cubicBezTo>
                  <a:cubicBezTo>
                    <a:pt x="2653201" y="6080891"/>
                    <a:pt x="2453560" y="6149344"/>
                    <a:pt x="2242423" y="6192346"/>
                  </a:cubicBezTo>
                  <a:cubicBezTo>
                    <a:pt x="2031719" y="6235463"/>
                    <a:pt x="1808952" y="6251353"/>
                    <a:pt x="1589380" y="6230657"/>
                  </a:cubicBezTo>
                  <a:lnTo>
                    <a:pt x="1548244" y="6226706"/>
                  </a:lnTo>
                  <a:cubicBezTo>
                    <a:pt x="1534528" y="6225117"/>
                    <a:pt x="1520898" y="6223203"/>
                    <a:pt x="1507348" y="6221428"/>
                  </a:cubicBezTo>
                  <a:lnTo>
                    <a:pt x="1466401" y="6215904"/>
                  </a:lnTo>
                  <a:cubicBezTo>
                    <a:pt x="1452772" y="6213991"/>
                    <a:pt x="1439316" y="6211428"/>
                    <a:pt x="1425773" y="6209191"/>
                  </a:cubicBezTo>
                  <a:cubicBezTo>
                    <a:pt x="1398775" y="6204391"/>
                    <a:pt x="1371610" y="6199779"/>
                    <a:pt x="1344960" y="6193681"/>
                  </a:cubicBezTo>
                  <a:cubicBezTo>
                    <a:pt x="1318251" y="6187799"/>
                    <a:pt x="1291260" y="6182538"/>
                    <a:pt x="1265007" y="6175388"/>
                  </a:cubicBezTo>
                  <a:lnTo>
                    <a:pt x="1225415" y="6165243"/>
                  </a:lnTo>
                  <a:cubicBezTo>
                    <a:pt x="1212163" y="6161924"/>
                    <a:pt x="1198939" y="6158496"/>
                    <a:pt x="1186567" y="6154486"/>
                  </a:cubicBezTo>
                  <a:lnTo>
                    <a:pt x="1111158" y="6130918"/>
                  </a:lnTo>
                  <a:lnTo>
                    <a:pt x="1035915" y="6107163"/>
                  </a:lnTo>
                  <a:cubicBezTo>
                    <a:pt x="1010846" y="6099055"/>
                    <a:pt x="986357" y="6088784"/>
                    <a:pt x="961579" y="6079594"/>
                  </a:cubicBezTo>
                  <a:cubicBezTo>
                    <a:pt x="763709" y="6005594"/>
                    <a:pt x="572401" y="5909703"/>
                    <a:pt x="395297" y="5792812"/>
                  </a:cubicBezTo>
                  <a:lnTo>
                    <a:pt x="265239" y="5701511"/>
                  </a:lnTo>
                  <a:cubicBezTo>
                    <a:pt x="254227" y="5694155"/>
                    <a:pt x="244103" y="5685646"/>
                    <a:pt x="233756" y="5677542"/>
                  </a:cubicBezTo>
                  <a:lnTo>
                    <a:pt x="202800" y="5652902"/>
                  </a:lnTo>
                  <a:lnTo>
                    <a:pt x="140918" y="5603515"/>
                  </a:lnTo>
                  <a:cubicBezTo>
                    <a:pt x="130598" y="5595302"/>
                    <a:pt x="120280" y="5587089"/>
                    <a:pt x="110625" y="5578127"/>
                  </a:cubicBezTo>
                  <a:cubicBezTo>
                    <a:pt x="105647" y="5573779"/>
                    <a:pt x="100444" y="5569834"/>
                    <a:pt x="95631" y="5565299"/>
                  </a:cubicBezTo>
                  <a:cubicBezTo>
                    <a:pt x="90955" y="5560684"/>
                    <a:pt x="86505" y="5555666"/>
                    <a:pt x="81966" y="5550973"/>
                  </a:cubicBezTo>
                  <a:lnTo>
                    <a:pt x="27991" y="5493272"/>
                  </a:lnTo>
                  <a:cubicBezTo>
                    <a:pt x="19109" y="5483589"/>
                    <a:pt x="9758" y="5474359"/>
                    <a:pt x="1454" y="5464252"/>
                  </a:cubicBezTo>
                  <a:lnTo>
                    <a:pt x="0" y="5462518"/>
                  </a:lnTo>
                  <a:lnTo>
                    <a:pt x="0" y="4720187"/>
                  </a:lnTo>
                  <a:lnTo>
                    <a:pt x="109684" y="4836724"/>
                  </a:lnTo>
                  <a:cubicBezTo>
                    <a:pt x="173316" y="4897375"/>
                    <a:pt x="239447" y="4954160"/>
                    <a:pt x="306959" y="5007200"/>
                  </a:cubicBezTo>
                  <a:lnTo>
                    <a:pt x="358101" y="5046057"/>
                  </a:lnTo>
                  <a:lnTo>
                    <a:pt x="383328" y="5065684"/>
                  </a:lnTo>
                  <a:cubicBezTo>
                    <a:pt x="391637" y="5072316"/>
                    <a:pt x="400805" y="5077902"/>
                    <a:pt x="409503" y="5083942"/>
                  </a:cubicBezTo>
                  <a:lnTo>
                    <a:pt x="461889" y="5119888"/>
                  </a:lnTo>
                  <a:cubicBezTo>
                    <a:pt x="466184" y="5122893"/>
                    <a:pt x="470616" y="5125820"/>
                    <a:pt x="474883" y="5128933"/>
                  </a:cubicBezTo>
                  <a:cubicBezTo>
                    <a:pt x="478982" y="5132235"/>
                    <a:pt x="482476" y="5136069"/>
                    <a:pt x="486410" y="5139557"/>
                  </a:cubicBezTo>
                  <a:cubicBezTo>
                    <a:pt x="494140" y="5146613"/>
                    <a:pt x="502565" y="5152812"/>
                    <a:pt x="510852" y="5159089"/>
                  </a:cubicBezTo>
                  <a:lnTo>
                    <a:pt x="560653" y="5196893"/>
                  </a:lnTo>
                  <a:lnTo>
                    <a:pt x="585485" y="5215834"/>
                  </a:lnTo>
                  <a:cubicBezTo>
                    <a:pt x="593773" y="5222111"/>
                    <a:pt x="601864" y="5228685"/>
                    <a:pt x="610707" y="5234185"/>
                  </a:cubicBezTo>
                  <a:lnTo>
                    <a:pt x="714768" y="5303103"/>
                  </a:lnTo>
                  <a:cubicBezTo>
                    <a:pt x="856162" y="5390603"/>
                    <a:pt x="1008099" y="5459947"/>
                    <a:pt x="1166634" y="5513322"/>
                  </a:cubicBezTo>
                  <a:cubicBezTo>
                    <a:pt x="1186540" y="5519932"/>
                    <a:pt x="1205774" y="5527751"/>
                    <a:pt x="1225991" y="5533632"/>
                  </a:cubicBezTo>
                  <a:lnTo>
                    <a:pt x="1286680" y="5550705"/>
                  </a:lnTo>
                  <a:lnTo>
                    <a:pt x="1347310" y="5567995"/>
                  </a:lnTo>
                  <a:cubicBezTo>
                    <a:pt x="1357469" y="5571180"/>
                    <a:pt x="1367261" y="5573572"/>
                    <a:pt x="1377002" y="5575719"/>
                  </a:cubicBezTo>
                  <a:lnTo>
                    <a:pt x="1406328" y="5582649"/>
                  </a:lnTo>
                  <a:cubicBezTo>
                    <a:pt x="1425825" y="5587757"/>
                    <a:pt x="1445490" y="5590939"/>
                    <a:pt x="1465060" y="5594909"/>
                  </a:cubicBezTo>
                  <a:cubicBezTo>
                    <a:pt x="1484652" y="5599231"/>
                    <a:pt x="1504324" y="5601952"/>
                    <a:pt x="1523881" y="5605105"/>
                  </a:cubicBezTo>
                  <a:cubicBezTo>
                    <a:pt x="1533660" y="5606682"/>
                    <a:pt x="1543460" y="5608613"/>
                    <a:pt x="1553325" y="5609865"/>
                  </a:cubicBezTo>
                  <a:lnTo>
                    <a:pt x="1582813" y="5613593"/>
                  </a:lnTo>
                  <a:lnTo>
                    <a:pt x="1612301" y="5617321"/>
                  </a:lnTo>
                  <a:lnTo>
                    <a:pt x="1641863" y="5619910"/>
                  </a:lnTo>
                  <a:cubicBezTo>
                    <a:pt x="1799348" y="5633940"/>
                    <a:pt x="1957913" y="5625770"/>
                    <a:pt x="2117508" y="5595156"/>
                  </a:cubicBezTo>
                  <a:cubicBezTo>
                    <a:pt x="2277124" y="5564895"/>
                    <a:pt x="2437004" y="5512449"/>
                    <a:pt x="2597368" y="5447381"/>
                  </a:cubicBezTo>
                  <a:cubicBezTo>
                    <a:pt x="2757791" y="5382096"/>
                    <a:pt x="2918855" y="5304464"/>
                    <a:pt x="3082968" y="5223245"/>
                  </a:cubicBezTo>
                  <a:lnTo>
                    <a:pt x="3334855" y="5097383"/>
                  </a:lnTo>
                  <a:cubicBezTo>
                    <a:pt x="3423528" y="5054142"/>
                    <a:pt x="3511773" y="5013798"/>
                    <a:pt x="3599509" y="4976217"/>
                  </a:cubicBezTo>
                  <a:cubicBezTo>
                    <a:pt x="3774960" y="4900701"/>
                    <a:pt x="3948276" y="4837481"/>
                    <a:pt x="4112002" y="4766359"/>
                  </a:cubicBezTo>
                  <a:cubicBezTo>
                    <a:pt x="4193972" y="4730827"/>
                    <a:pt x="4273429" y="4692997"/>
                    <a:pt x="4348983" y="4649833"/>
                  </a:cubicBezTo>
                  <a:cubicBezTo>
                    <a:pt x="4424508" y="4606778"/>
                    <a:pt x="4496050" y="4558250"/>
                    <a:pt x="4560505" y="4501564"/>
                  </a:cubicBezTo>
                  <a:cubicBezTo>
                    <a:pt x="4625198" y="4445289"/>
                    <a:pt x="4682991" y="4381021"/>
                    <a:pt x="4731963" y="4309870"/>
                  </a:cubicBezTo>
                  <a:cubicBezTo>
                    <a:pt x="4781043" y="4238747"/>
                    <a:pt x="4821275" y="4160848"/>
                    <a:pt x="4852344" y="4078640"/>
                  </a:cubicBezTo>
                  <a:lnTo>
                    <a:pt x="4863972" y="4047790"/>
                  </a:lnTo>
                  <a:lnTo>
                    <a:pt x="4874144" y="4016320"/>
                  </a:lnTo>
                  <a:lnTo>
                    <a:pt x="4884127" y="3984682"/>
                  </a:lnTo>
                  <a:cubicBezTo>
                    <a:pt x="4887242" y="3973925"/>
                    <a:pt x="4889981" y="3962835"/>
                    <a:pt x="4892800" y="3951883"/>
                  </a:cubicBezTo>
                  <a:lnTo>
                    <a:pt x="4909526" y="3886001"/>
                  </a:lnTo>
                  <a:lnTo>
                    <a:pt x="4917687" y="3852948"/>
                  </a:lnTo>
                  <a:lnTo>
                    <a:pt x="4921768" y="3836422"/>
                  </a:lnTo>
                  <a:lnTo>
                    <a:pt x="4924845" y="3819742"/>
                  </a:lnTo>
                  <a:cubicBezTo>
                    <a:pt x="4933092" y="3775120"/>
                    <a:pt x="4941231" y="3730469"/>
                    <a:pt x="4948230" y="3685744"/>
                  </a:cubicBezTo>
                  <a:cubicBezTo>
                    <a:pt x="4953579" y="3640694"/>
                    <a:pt x="4958249" y="3595577"/>
                    <a:pt x="4962782" y="3550540"/>
                  </a:cubicBezTo>
                  <a:cubicBezTo>
                    <a:pt x="4976580" y="3369692"/>
                    <a:pt x="4965812" y="3187942"/>
                    <a:pt x="4939468" y="3010249"/>
                  </a:cubicBezTo>
                  <a:cubicBezTo>
                    <a:pt x="4912965" y="2832281"/>
                    <a:pt x="4870237" y="2658196"/>
                    <a:pt x="4816901" y="2488224"/>
                  </a:cubicBezTo>
                  <a:cubicBezTo>
                    <a:pt x="4810197" y="2466954"/>
                    <a:pt x="4803984" y="2445582"/>
                    <a:pt x="4797005" y="2424470"/>
                  </a:cubicBezTo>
                  <a:cubicBezTo>
                    <a:pt x="4789399" y="2403537"/>
                    <a:pt x="4781686" y="2382574"/>
                    <a:pt x="4774433" y="2361620"/>
                  </a:cubicBezTo>
                  <a:lnTo>
                    <a:pt x="4752459" y="2298700"/>
                  </a:lnTo>
                  <a:lnTo>
                    <a:pt x="4728083" y="2236526"/>
                  </a:lnTo>
                  <a:cubicBezTo>
                    <a:pt x="4719957" y="2215802"/>
                    <a:pt x="4712352" y="2194869"/>
                    <a:pt x="4704471" y="2174095"/>
                  </a:cubicBezTo>
                  <a:lnTo>
                    <a:pt x="4678399" y="2112626"/>
                  </a:lnTo>
                  <a:lnTo>
                    <a:pt x="4652601" y="2050999"/>
                  </a:lnTo>
                  <a:cubicBezTo>
                    <a:pt x="4643711" y="2030533"/>
                    <a:pt x="4633616" y="2010672"/>
                    <a:pt x="4624205" y="1990415"/>
                  </a:cubicBezTo>
                  <a:lnTo>
                    <a:pt x="4595398" y="1930069"/>
                  </a:lnTo>
                  <a:cubicBezTo>
                    <a:pt x="4585714" y="1909969"/>
                    <a:pt x="4574413" y="1890713"/>
                    <a:pt x="4563827" y="1870952"/>
                  </a:cubicBezTo>
                  <a:lnTo>
                    <a:pt x="4531433" y="1812311"/>
                  </a:lnTo>
                  <a:lnTo>
                    <a:pt x="4523315" y="1797616"/>
                  </a:lnTo>
                  <a:lnTo>
                    <a:pt x="4514482" y="1783425"/>
                  </a:lnTo>
                  <a:lnTo>
                    <a:pt x="4496845" y="1754936"/>
                  </a:lnTo>
                  <a:lnTo>
                    <a:pt x="4461463" y="1697929"/>
                  </a:lnTo>
                  <a:lnTo>
                    <a:pt x="4452660" y="1683629"/>
                  </a:lnTo>
                  <a:lnTo>
                    <a:pt x="4443141" y="1669834"/>
                  </a:lnTo>
                  <a:lnTo>
                    <a:pt x="4424241" y="1642166"/>
                  </a:lnTo>
                  <a:cubicBezTo>
                    <a:pt x="4399005" y="1605265"/>
                    <a:pt x="4374512" y="1567751"/>
                    <a:pt x="4346886" y="1532412"/>
                  </a:cubicBezTo>
                  <a:cubicBezTo>
                    <a:pt x="4240477" y="1388328"/>
                    <a:pt x="4120362" y="1253437"/>
                    <a:pt x="3985497" y="1134649"/>
                  </a:cubicBezTo>
                  <a:cubicBezTo>
                    <a:pt x="3850799" y="1015675"/>
                    <a:pt x="3702920" y="911715"/>
                    <a:pt x="3545665" y="825877"/>
                  </a:cubicBezTo>
                  <a:lnTo>
                    <a:pt x="3486190" y="794756"/>
                  </a:lnTo>
                  <a:cubicBezTo>
                    <a:pt x="3466181" y="784640"/>
                    <a:pt x="3446893" y="773560"/>
                    <a:pt x="3426182" y="764765"/>
                  </a:cubicBezTo>
                  <a:lnTo>
                    <a:pt x="3365044" y="737255"/>
                  </a:lnTo>
                  <a:lnTo>
                    <a:pt x="3334529" y="723514"/>
                  </a:lnTo>
                  <a:cubicBezTo>
                    <a:pt x="3324394" y="718943"/>
                    <a:pt x="3314287" y="714265"/>
                    <a:pt x="3303733" y="710395"/>
                  </a:cubicBezTo>
                  <a:cubicBezTo>
                    <a:pt x="3262013" y="694346"/>
                    <a:pt x="3220711" y="677599"/>
                    <a:pt x="3179033" y="662259"/>
                  </a:cubicBezTo>
                  <a:lnTo>
                    <a:pt x="3052408" y="620447"/>
                  </a:lnTo>
                  <a:lnTo>
                    <a:pt x="2924325" y="584505"/>
                  </a:lnTo>
                  <a:cubicBezTo>
                    <a:pt x="2903106" y="578471"/>
                    <a:pt x="2881119" y="574434"/>
                    <a:pt x="2859667" y="569266"/>
                  </a:cubicBezTo>
                  <a:lnTo>
                    <a:pt x="2795226" y="554085"/>
                  </a:lnTo>
                  <a:cubicBezTo>
                    <a:pt x="2774078" y="548652"/>
                    <a:pt x="2751709" y="544744"/>
                    <a:pt x="2729702" y="540354"/>
                  </a:cubicBezTo>
                  <a:lnTo>
                    <a:pt x="2663758" y="527322"/>
                  </a:lnTo>
                  <a:lnTo>
                    <a:pt x="2630927" y="520495"/>
                  </a:lnTo>
                  <a:lnTo>
                    <a:pt x="2597965" y="515024"/>
                  </a:lnTo>
                  <a:cubicBezTo>
                    <a:pt x="2575970" y="511449"/>
                    <a:pt x="2554112" y="507795"/>
                    <a:pt x="2532205" y="503895"/>
                  </a:cubicBezTo>
                  <a:cubicBezTo>
                    <a:pt x="2357016" y="475037"/>
                    <a:pt x="2182954" y="456682"/>
                    <a:pt x="2010064" y="452552"/>
                  </a:cubicBezTo>
                  <a:cubicBezTo>
                    <a:pt x="1837255" y="448558"/>
                    <a:pt x="1665388" y="457916"/>
                    <a:pt x="1494552" y="485055"/>
                  </a:cubicBezTo>
                  <a:cubicBezTo>
                    <a:pt x="1452133" y="492816"/>
                    <a:pt x="1409569" y="501117"/>
                    <a:pt x="1366896" y="509389"/>
                  </a:cubicBezTo>
                  <a:cubicBezTo>
                    <a:pt x="1324862" y="520035"/>
                    <a:pt x="1282333" y="529505"/>
                    <a:pt x="1240175" y="541045"/>
                  </a:cubicBezTo>
                  <a:lnTo>
                    <a:pt x="1177438" y="560170"/>
                  </a:lnTo>
                  <a:lnTo>
                    <a:pt x="1145987" y="569826"/>
                  </a:lnTo>
                  <a:lnTo>
                    <a:pt x="1130315" y="574669"/>
                  </a:lnTo>
                  <a:lnTo>
                    <a:pt x="1114873" y="580384"/>
                  </a:lnTo>
                  <a:lnTo>
                    <a:pt x="1052839" y="602943"/>
                  </a:lnTo>
                  <a:cubicBezTo>
                    <a:pt x="1032151" y="610499"/>
                    <a:pt x="1011255" y="617535"/>
                    <a:pt x="991135" y="626866"/>
                  </a:cubicBezTo>
                  <a:lnTo>
                    <a:pt x="930179" y="653191"/>
                  </a:lnTo>
                  <a:cubicBezTo>
                    <a:pt x="909850" y="662002"/>
                    <a:pt x="889443" y="670676"/>
                    <a:pt x="869768" y="680937"/>
                  </a:cubicBezTo>
                  <a:lnTo>
                    <a:pt x="810085" y="710734"/>
                  </a:lnTo>
                  <a:cubicBezTo>
                    <a:pt x="790331" y="720859"/>
                    <a:pt x="770124" y="730514"/>
                    <a:pt x="751220" y="741794"/>
                  </a:cubicBezTo>
                  <a:cubicBezTo>
                    <a:pt x="673929" y="784955"/>
                    <a:pt x="598827" y="830326"/>
                    <a:pt x="532669" y="881688"/>
                  </a:cubicBezTo>
                  <a:cubicBezTo>
                    <a:pt x="464226" y="931625"/>
                    <a:pt x="406969" y="988270"/>
                    <a:pt x="354185" y="1050286"/>
                  </a:cubicBezTo>
                  <a:lnTo>
                    <a:pt x="315980" y="1098125"/>
                  </a:lnTo>
                  <a:lnTo>
                    <a:pt x="280345" y="1149782"/>
                  </a:lnTo>
                  <a:cubicBezTo>
                    <a:pt x="268144" y="1166335"/>
                    <a:pt x="257438" y="1185955"/>
                    <a:pt x="245890" y="1203959"/>
                  </a:cubicBezTo>
                  <a:cubicBezTo>
                    <a:pt x="234552" y="1222481"/>
                    <a:pt x="223171" y="1240298"/>
                    <a:pt x="212162" y="1260184"/>
                  </a:cubicBezTo>
                  <a:cubicBezTo>
                    <a:pt x="168299" y="1337574"/>
                    <a:pt x="125055" y="1419360"/>
                    <a:pt x="80716" y="1502476"/>
                  </a:cubicBezTo>
                  <a:lnTo>
                    <a:pt x="0" y="1648841"/>
                  </a:lnTo>
                  <a:lnTo>
                    <a:pt x="0" y="954863"/>
                  </a:lnTo>
                  <a:lnTo>
                    <a:pt x="43491" y="895513"/>
                  </a:lnTo>
                  <a:cubicBezTo>
                    <a:pt x="59888" y="874984"/>
                    <a:pt x="77014" y="854766"/>
                    <a:pt x="93923" y="834489"/>
                  </a:cubicBezTo>
                  <a:cubicBezTo>
                    <a:pt x="163245" y="754880"/>
                    <a:pt x="240806" y="679565"/>
                    <a:pt x="323465" y="617671"/>
                  </a:cubicBezTo>
                  <a:cubicBezTo>
                    <a:pt x="405002" y="553042"/>
                    <a:pt x="490132" y="499230"/>
                    <a:pt x="574777" y="446794"/>
                  </a:cubicBezTo>
                  <a:cubicBezTo>
                    <a:pt x="595733" y="433050"/>
                    <a:pt x="617442" y="421248"/>
                    <a:pt x="638943" y="408925"/>
                  </a:cubicBezTo>
                  <a:lnTo>
                    <a:pt x="703505" y="371742"/>
                  </a:lnTo>
                  <a:cubicBezTo>
                    <a:pt x="724798" y="358900"/>
                    <a:pt x="747120" y="347842"/>
                    <a:pt x="769262" y="336154"/>
                  </a:cubicBezTo>
                  <a:lnTo>
                    <a:pt x="835552" y="301173"/>
                  </a:lnTo>
                  <a:cubicBezTo>
                    <a:pt x="857427" y="289183"/>
                    <a:pt x="880470" y="278896"/>
                    <a:pt x="902979" y="268004"/>
                  </a:cubicBezTo>
                  <a:lnTo>
                    <a:pt x="971127" y="235607"/>
                  </a:lnTo>
                  <a:lnTo>
                    <a:pt x="988238" y="227556"/>
                  </a:lnTo>
                  <a:lnTo>
                    <a:pt x="1005744" y="220191"/>
                  </a:lnTo>
                  <a:lnTo>
                    <a:pt x="1040729" y="205569"/>
                  </a:lnTo>
                  <a:lnTo>
                    <a:pt x="1110835" y="176248"/>
                  </a:lnTo>
                  <a:cubicBezTo>
                    <a:pt x="1157999" y="157703"/>
                    <a:pt x="1206322" y="141323"/>
                    <a:pt x="1254256" y="123796"/>
                  </a:cubicBezTo>
                  <a:cubicBezTo>
                    <a:pt x="1302938" y="108671"/>
                    <a:pt x="1352074" y="94017"/>
                    <a:pt x="1401310" y="79852"/>
                  </a:cubicBezTo>
                  <a:cubicBezTo>
                    <a:pt x="1599497" y="26774"/>
                    <a:pt x="1806373" y="-329"/>
                    <a:pt x="2011811" y="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0" name="Freeform: Shape 39">
              <a:extLst>
                <a:ext uri="{FF2B5EF4-FFF2-40B4-BE49-F238E27FC236}">
                  <a16:creationId xmlns:a16="http://schemas.microsoft.com/office/drawing/2014/main" id="{CB4869D1-3E13-4881-A292-2F38ECC07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297400"/>
              <a:ext cx="5215811" cy="6107388"/>
            </a:xfrm>
            <a:custGeom>
              <a:avLst/>
              <a:gdLst>
                <a:gd name="connsiteX0" fmla="*/ 1869139 w 5215811"/>
                <a:gd name="connsiteY0" fmla="*/ 9 h 6107388"/>
                <a:gd name="connsiteX1" fmla="*/ 2791149 w 5215811"/>
                <a:gd name="connsiteY1" fmla="*/ 130229 h 6107388"/>
                <a:gd name="connsiteX2" fmla="*/ 4760307 w 5215811"/>
                <a:gd name="connsiteY2" fmla="*/ 1608408 h 6107388"/>
                <a:gd name="connsiteX3" fmla="*/ 5108574 w 5215811"/>
                <a:gd name="connsiteY3" fmla="*/ 4050383 h 6107388"/>
                <a:gd name="connsiteX4" fmla="*/ 3434916 w 5215811"/>
                <a:gd name="connsiteY4" fmla="*/ 5503134 h 6107388"/>
                <a:gd name="connsiteX5" fmla="*/ 1137841 w 5215811"/>
                <a:gd name="connsiteY5" fmla="*/ 6033968 h 6107388"/>
                <a:gd name="connsiteX6" fmla="*/ 217555 w 5215811"/>
                <a:gd name="connsiteY6" fmla="*/ 5598945 h 6107388"/>
                <a:gd name="connsiteX7" fmla="*/ 0 w 5215811"/>
                <a:gd name="connsiteY7" fmla="*/ 5419622 h 6107388"/>
                <a:gd name="connsiteX8" fmla="*/ 0 w 5215811"/>
                <a:gd name="connsiteY8" fmla="*/ 4571683 h 6107388"/>
                <a:gd name="connsiteX9" fmla="*/ 18056 w 5215811"/>
                <a:gd name="connsiteY9" fmla="*/ 4599282 h 6107388"/>
                <a:gd name="connsiteX10" fmla="*/ 358324 w 5215811"/>
                <a:gd name="connsiteY10" fmla="*/ 4988154 h 6107388"/>
                <a:gd name="connsiteX11" fmla="*/ 1282741 w 5215811"/>
                <a:gd name="connsiteY11" fmla="*/ 5493193 h 6107388"/>
                <a:gd name="connsiteX12" fmla="*/ 2172794 w 5215811"/>
                <a:gd name="connsiteY12" fmla="*/ 5470630 h 6107388"/>
                <a:gd name="connsiteX13" fmla="*/ 3146893 w 5215811"/>
                <a:gd name="connsiteY13" fmla="*/ 5016296 h 6107388"/>
                <a:gd name="connsiteX14" fmla="*/ 3574114 w 5215811"/>
                <a:gd name="connsiteY14" fmla="*/ 4791124 h 6107388"/>
                <a:gd name="connsiteX15" fmla="*/ 4244948 w 5215811"/>
                <a:gd name="connsiteY15" fmla="*/ 4392664 h 6107388"/>
                <a:gd name="connsiteX16" fmla="*/ 4556385 w 5215811"/>
                <a:gd name="connsiteY16" fmla="*/ 3902656 h 6107388"/>
                <a:gd name="connsiteX17" fmla="*/ 4616354 w 5215811"/>
                <a:gd name="connsiteY17" fmla="*/ 2851680 h 6107388"/>
                <a:gd name="connsiteX18" fmla="*/ 4269266 w 5215811"/>
                <a:gd name="connsiteY18" fmla="*/ 1889625 h 6107388"/>
                <a:gd name="connsiteX19" fmla="*/ 2645976 w 5215811"/>
                <a:gd name="connsiteY19" fmla="*/ 671162 h 6107388"/>
                <a:gd name="connsiteX20" fmla="*/ 1648930 w 5215811"/>
                <a:gd name="connsiteY20" fmla="*/ 573017 h 6107388"/>
                <a:gd name="connsiteX21" fmla="*/ 771768 w 5215811"/>
                <a:gd name="connsiteY21" fmla="*/ 865882 h 6107388"/>
                <a:gd name="connsiteX22" fmla="*/ 433617 w 5215811"/>
                <a:gd name="connsiteY22" fmla="*/ 1119441 h 6107388"/>
                <a:gd name="connsiteX23" fmla="*/ 200571 w 5215811"/>
                <a:gd name="connsiteY23" fmla="*/ 1486480 h 6107388"/>
                <a:gd name="connsiteX24" fmla="*/ 47077 w 5215811"/>
                <a:gd name="connsiteY24" fmla="*/ 1753604 h 6107388"/>
                <a:gd name="connsiteX25" fmla="*/ 0 w 5215811"/>
                <a:gd name="connsiteY25" fmla="*/ 1831655 h 6107388"/>
                <a:gd name="connsiteX26" fmla="*/ 0 w 5215811"/>
                <a:gd name="connsiteY26" fmla="*/ 751112 h 6107388"/>
                <a:gd name="connsiteX27" fmla="*/ 6994 w 5215811"/>
                <a:gd name="connsiteY27" fmla="*/ 742614 h 6107388"/>
                <a:gd name="connsiteX28" fmla="*/ 484047 w 5215811"/>
                <a:gd name="connsiteY28" fmla="*/ 378777 h 6107388"/>
                <a:gd name="connsiteX29" fmla="*/ 1869139 w 5215811"/>
                <a:gd name="connsiteY29" fmla="*/ 9 h 6107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5811" h="6107388">
                  <a:moveTo>
                    <a:pt x="1869139" y="9"/>
                  </a:moveTo>
                  <a:cubicBezTo>
                    <a:pt x="2160924" y="-706"/>
                    <a:pt x="2465752" y="43039"/>
                    <a:pt x="2791149" y="130229"/>
                  </a:cubicBezTo>
                  <a:cubicBezTo>
                    <a:pt x="3651198" y="360678"/>
                    <a:pt x="4339884" y="907924"/>
                    <a:pt x="4760307" y="1608408"/>
                  </a:cubicBezTo>
                  <a:cubicBezTo>
                    <a:pt x="5188180" y="2321320"/>
                    <a:pt x="5338357" y="3192822"/>
                    <a:pt x="5108574" y="4050383"/>
                  </a:cubicBezTo>
                  <a:cubicBezTo>
                    <a:pt x="4880820" y="4900373"/>
                    <a:pt x="4152841" y="5098512"/>
                    <a:pt x="3434916" y="5503134"/>
                  </a:cubicBezTo>
                  <a:cubicBezTo>
                    <a:pt x="2717099" y="5907783"/>
                    <a:pt x="2005568" y="6266474"/>
                    <a:pt x="1137841" y="6033968"/>
                  </a:cubicBezTo>
                  <a:cubicBezTo>
                    <a:pt x="783079" y="5938910"/>
                    <a:pt x="479573" y="5790114"/>
                    <a:pt x="217555" y="5598945"/>
                  </a:cubicBezTo>
                  <a:lnTo>
                    <a:pt x="0" y="5419622"/>
                  </a:lnTo>
                  <a:lnTo>
                    <a:pt x="0" y="4571683"/>
                  </a:lnTo>
                  <a:lnTo>
                    <a:pt x="18056" y="4599282"/>
                  </a:lnTo>
                  <a:cubicBezTo>
                    <a:pt x="124071" y="4746782"/>
                    <a:pt x="237002" y="4875718"/>
                    <a:pt x="358324" y="4988154"/>
                  </a:cubicBezTo>
                  <a:cubicBezTo>
                    <a:pt x="621323" y="5231809"/>
                    <a:pt x="923667" y="5396979"/>
                    <a:pt x="1282741" y="5493193"/>
                  </a:cubicBezTo>
                  <a:cubicBezTo>
                    <a:pt x="1573894" y="5571207"/>
                    <a:pt x="1856732" y="5563878"/>
                    <a:pt x="2172794" y="5470630"/>
                  </a:cubicBezTo>
                  <a:cubicBezTo>
                    <a:pt x="2498985" y="5374183"/>
                    <a:pt x="2832844" y="5193315"/>
                    <a:pt x="3146893" y="5016296"/>
                  </a:cubicBezTo>
                  <a:cubicBezTo>
                    <a:pt x="3293538" y="4933641"/>
                    <a:pt x="3436182" y="4861160"/>
                    <a:pt x="3574114" y="4791124"/>
                  </a:cubicBezTo>
                  <a:cubicBezTo>
                    <a:pt x="3841238" y="4655550"/>
                    <a:pt x="4071901" y="4538375"/>
                    <a:pt x="4244948" y="4392664"/>
                  </a:cubicBezTo>
                  <a:cubicBezTo>
                    <a:pt x="4405844" y="4257259"/>
                    <a:pt x="4501845" y="4106204"/>
                    <a:pt x="4556385" y="3902656"/>
                  </a:cubicBezTo>
                  <a:cubicBezTo>
                    <a:pt x="4649063" y="3556776"/>
                    <a:pt x="4669271" y="3203187"/>
                    <a:pt x="4616354" y="2851680"/>
                  </a:cubicBezTo>
                  <a:cubicBezTo>
                    <a:pt x="4565198" y="2511774"/>
                    <a:pt x="4448474" y="2188147"/>
                    <a:pt x="4269266" y="1889625"/>
                  </a:cubicBezTo>
                  <a:cubicBezTo>
                    <a:pt x="3907781" y="1287586"/>
                    <a:pt x="3331245" y="854780"/>
                    <a:pt x="2645976" y="671162"/>
                  </a:cubicBezTo>
                  <a:cubicBezTo>
                    <a:pt x="2278249" y="572630"/>
                    <a:pt x="1952074" y="540526"/>
                    <a:pt x="1648930" y="573017"/>
                  </a:cubicBezTo>
                  <a:cubicBezTo>
                    <a:pt x="1351746" y="604901"/>
                    <a:pt x="1064785" y="700731"/>
                    <a:pt x="771768" y="865882"/>
                  </a:cubicBezTo>
                  <a:cubicBezTo>
                    <a:pt x="568061" y="980657"/>
                    <a:pt x="486465" y="1058486"/>
                    <a:pt x="433617" y="1119441"/>
                  </a:cubicBezTo>
                  <a:cubicBezTo>
                    <a:pt x="358307" y="1206256"/>
                    <a:pt x="292149" y="1323808"/>
                    <a:pt x="200571" y="1486480"/>
                  </a:cubicBezTo>
                  <a:cubicBezTo>
                    <a:pt x="156644" y="1564432"/>
                    <a:pt x="106654" y="1653214"/>
                    <a:pt x="47077" y="1753604"/>
                  </a:cubicBezTo>
                  <a:lnTo>
                    <a:pt x="0" y="1831655"/>
                  </a:lnTo>
                  <a:lnTo>
                    <a:pt x="0" y="751112"/>
                  </a:lnTo>
                  <a:lnTo>
                    <a:pt x="6994" y="742614"/>
                  </a:lnTo>
                  <a:cubicBezTo>
                    <a:pt x="117721" y="617683"/>
                    <a:pt x="259696" y="505222"/>
                    <a:pt x="484047" y="378777"/>
                  </a:cubicBezTo>
                  <a:cubicBezTo>
                    <a:pt x="932751" y="125890"/>
                    <a:pt x="1382831" y="1200"/>
                    <a:pt x="1869139" y="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1" name="Freeform: Shape 40">
              <a:extLst>
                <a:ext uri="{FF2B5EF4-FFF2-40B4-BE49-F238E27FC236}">
                  <a16:creationId xmlns:a16="http://schemas.microsoft.com/office/drawing/2014/main" id="{3FEDB7CE-BB3D-4A0D-A73F-3117044F32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319367"/>
              <a:ext cx="5217956" cy="6100079"/>
            </a:xfrm>
            <a:custGeom>
              <a:avLst/>
              <a:gdLst>
                <a:gd name="connsiteX0" fmla="*/ 1951393 w 5217956"/>
                <a:gd name="connsiteY0" fmla="*/ 82 h 6100079"/>
                <a:gd name="connsiteX1" fmla="*/ 2855177 w 5217956"/>
                <a:gd name="connsiteY1" fmla="*/ 125419 h 6100079"/>
                <a:gd name="connsiteX2" fmla="*/ 4779341 w 5217956"/>
                <a:gd name="connsiteY2" fmla="*/ 1591542 h 6100079"/>
                <a:gd name="connsiteX3" fmla="*/ 5108573 w 5217956"/>
                <a:gd name="connsiteY3" fmla="*/ 4028416 h 6100079"/>
                <a:gd name="connsiteX4" fmla="*/ 3459358 w 5217956"/>
                <a:gd name="connsiteY4" fmla="*/ 5487716 h 6100079"/>
                <a:gd name="connsiteX5" fmla="*/ 1203274 w 5217956"/>
                <a:gd name="connsiteY5" fmla="*/ 6029534 h 6100079"/>
                <a:gd name="connsiteX6" fmla="*/ 59920 w 5217956"/>
                <a:gd name="connsiteY6" fmla="*/ 5396467 h 6100079"/>
                <a:gd name="connsiteX7" fmla="*/ 0 w 5217956"/>
                <a:gd name="connsiteY7" fmla="*/ 5333382 h 6100079"/>
                <a:gd name="connsiteX8" fmla="*/ 0 w 5217956"/>
                <a:gd name="connsiteY8" fmla="*/ 4205833 h 6100079"/>
                <a:gd name="connsiteX9" fmla="*/ 58036 w 5217956"/>
                <a:gd name="connsiteY9" fmla="*/ 4310048 h 6100079"/>
                <a:gd name="connsiteX10" fmla="*/ 520779 w 5217956"/>
                <a:gd name="connsiteY10" fmla="*/ 4907591 h 6100079"/>
                <a:gd name="connsiteX11" fmla="*/ 1377154 w 5217956"/>
                <a:gd name="connsiteY11" fmla="*/ 5380604 h 6100079"/>
                <a:gd name="connsiteX12" fmla="*/ 3123340 w 5217956"/>
                <a:gd name="connsiteY12" fmla="*/ 4905715 h 6100079"/>
                <a:gd name="connsiteX13" fmla="*/ 3547863 w 5217956"/>
                <a:gd name="connsiteY13" fmla="*/ 4676342 h 6100079"/>
                <a:gd name="connsiteX14" fmla="*/ 4186753 w 5217956"/>
                <a:gd name="connsiteY14" fmla="*/ 4289376 h 6100079"/>
                <a:gd name="connsiteX15" fmla="*/ 4459565 w 5217956"/>
                <a:gd name="connsiteY15" fmla="*/ 3854399 h 6100079"/>
                <a:gd name="connsiteX16" fmla="*/ 4521015 w 5217956"/>
                <a:gd name="connsiteY16" fmla="*/ 2849377 h 6100079"/>
                <a:gd name="connsiteX17" fmla="*/ 4199723 w 5217956"/>
                <a:gd name="connsiteY17" fmla="*/ 1931213 h 6100079"/>
                <a:gd name="connsiteX18" fmla="*/ 2681217 w 5217956"/>
                <a:gd name="connsiteY18" fmla="*/ 774211 h 6100079"/>
                <a:gd name="connsiteX19" fmla="*/ 926547 w 5217956"/>
                <a:gd name="connsiteY19" fmla="*/ 967112 h 6100079"/>
                <a:gd name="connsiteX20" fmla="*/ 622677 w 5217956"/>
                <a:gd name="connsiteY20" fmla="*/ 1197863 h 6100079"/>
                <a:gd name="connsiteX21" fmla="*/ 404892 w 5217956"/>
                <a:gd name="connsiteY21" fmla="*/ 1547314 h 6100079"/>
                <a:gd name="connsiteX22" fmla="*/ 40135 w 5217956"/>
                <a:gd name="connsiteY22" fmla="*/ 2159090 h 6100079"/>
                <a:gd name="connsiteX23" fmla="*/ 0 w 5217956"/>
                <a:gd name="connsiteY23" fmla="*/ 2219367 h 6100079"/>
                <a:gd name="connsiteX24" fmla="*/ 0 w 5217956"/>
                <a:gd name="connsiteY24" fmla="*/ 915659 h 6100079"/>
                <a:gd name="connsiteX25" fmla="*/ 58609 w 5217956"/>
                <a:gd name="connsiteY25" fmla="*/ 828051 h 6100079"/>
                <a:gd name="connsiteX26" fmla="*/ 590688 w 5217956"/>
                <a:gd name="connsiteY26" fmla="*/ 385385 h 6100079"/>
                <a:gd name="connsiteX27" fmla="*/ 1951393 w 5217956"/>
                <a:gd name="connsiteY27"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217956" h="6100079">
                  <a:moveTo>
                    <a:pt x="1951393" y="82"/>
                  </a:moveTo>
                  <a:cubicBezTo>
                    <a:pt x="2237631" y="-2119"/>
                    <a:pt x="2536431" y="40011"/>
                    <a:pt x="2855177" y="125419"/>
                  </a:cubicBezTo>
                  <a:cubicBezTo>
                    <a:pt x="3697704" y="351173"/>
                    <a:pt x="4370490" y="894159"/>
                    <a:pt x="4779341" y="1591542"/>
                  </a:cubicBezTo>
                  <a:cubicBezTo>
                    <a:pt x="5195534" y="2301324"/>
                    <a:pt x="5338356" y="3170855"/>
                    <a:pt x="5108573" y="4028416"/>
                  </a:cubicBezTo>
                  <a:cubicBezTo>
                    <a:pt x="4880819" y="4878406"/>
                    <a:pt x="4165603" y="5079965"/>
                    <a:pt x="3459358" y="5487716"/>
                  </a:cubicBezTo>
                  <a:cubicBezTo>
                    <a:pt x="2753114" y="5895466"/>
                    <a:pt x="2053264" y="6257288"/>
                    <a:pt x="1203274" y="6029534"/>
                  </a:cubicBezTo>
                  <a:cubicBezTo>
                    <a:pt x="739884" y="5905369"/>
                    <a:pt x="366399" y="5685345"/>
                    <a:pt x="59920" y="5396467"/>
                  </a:cubicBezTo>
                  <a:lnTo>
                    <a:pt x="0" y="5333382"/>
                  </a:lnTo>
                  <a:lnTo>
                    <a:pt x="0" y="4205833"/>
                  </a:lnTo>
                  <a:lnTo>
                    <a:pt x="58036" y="4310048"/>
                  </a:lnTo>
                  <a:cubicBezTo>
                    <a:pt x="197935" y="4550245"/>
                    <a:pt x="350594" y="4747142"/>
                    <a:pt x="520779" y="4907591"/>
                  </a:cubicBezTo>
                  <a:cubicBezTo>
                    <a:pt x="763600" y="5136565"/>
                    <a:pt x="1043821" y="5291288"/>
                    <a:pt x="1377154" y="5380604"/>
                  </a:cubicBezTo>
                  <a:cubicBezTo>
                    <a:pt x="1963029" y="5537589"/>
                    <a:pt x="2470519" y="5282804"/>
                    <a:pt x="3123340" y="4905715"/>
                  </a:cubicBezTo>
                  <a:cubicBezTo>
                    <a:pt x="3269800" y="4821157"/>
                    <a:pt x="3411134" y="4747512"/>
                    <a:pt x="3547863" y="4676342"/>
                  </a:cubicBezTo>
                  <a:cubicBezTo>
                    <a:pt x="3804497" y="4542710"/>
                    <a:pt x="4026085" y="4427393"/>
                    <a:pt x="4186753" y="4289376"/>
                  </a:cubicBezTo>
                  <a:cubicBezTo>
                    <a:pt x="4329009" y="4167293"/>
                    <a:pt x="4410589" y="4037181"/>
                    <a:pt x="4459565" y="3854399"/>
                  </a:cubicBezTo>
                  <a:cubicBezTo>
                    <a:pt x="4548302" y="3523229"/>
                    <a:pt x="4568981" y="3185183"/>
                    <a:pt x="4521015" y="2849377"/>
                  </a:cubicBezTo>
                  <a:cubicBezTo>
                    <a:pt x="4474709" y="2524680"/>
                    <a:pt x="4366564" y="2215756"/>
                    <a:pt x="4199723" y="1931213"/>
                  </a:cubicBezTo>
                  <a:cubicBezTo>
                    <a:pt x="3863270" y="1357325"/>
                    <a:pt x="3323982" y="946439"/>
                    <a:pt x="2681217" y="774211"/>
                  </a:cubicBezTo>
                  <a:cubicBezTo>
                    <a:pt x="2001139" y="591984"/>
                    <a:pt x="1476322" y="649699"/>
                    <a:pt x="926547" y="967112"/>
                  </a:cubicBezTo>
                  <a:cubicBezTo>
                    <a:pt x="740730" y="1074393"/>
                    <a:pt x="668642" y="1143989"/>
                    <a:pt x="622677" y="1197863"/>
                  </a:cubicBezTo>
                  <a:cubicBezTo>
                    <a:pt x="555599" y="1276450"/>
                    <a:pt x="492360" y="1390031"/>
                    <a:pt x="404892" y="1547314"/>
                  </a:cubicBezTo>
                  <a:cubicBezTo>
                    <a:pt x="317047" y="1705133"/>
                    <a:pt x="204816" y="1906756"/>
                    <a:pt x="40135" y="2159090"/>
                  </a:cubicBezTo>
                  <a:lnTo>
                    <a:pt x="0" y="2219367"/>
                  </a:lnTo>
                  <a:lnTo>
                    <a:pt x="0" y="915659"/>
                  </a:lnTo>
                  <a:lnTo>
                    <a:pt x="58609" y="828051"/>
                  </a:lnTo>
                  <a:cubicBezTo>
                    <a:pt x="177453" y="670481"/>
                    <a:pt x="325846" y="538291"/>
                    <a:pt x="590688" y="385385"/>
                  </a:cubicBezTo>
                  <a:cubicBezTo>
                    <a:pt x="1032158" y="130559"/>
                    <a:pt x="1474329" y="3750"/>
                    <a:pt x="1951393"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2" name="Freeform: Shape 41">
              <a:extLst>
                <a:ext uri="{FF2B5EF4-FFF2-40B4-BE49-F238E27FC236}">
                  <a16:creationId xmlns:a16="http://schemas.microsoft.com/office/drawing/2014/main" id="{A6E0C6E1-7FBF-471E-849C-A54AF1D41F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319367"/>
              <a:ext cx="5217957" cy="6100079"/>
            </a:xfrm>
            <a:custGeom>
              <a:avLst/>
              <a:gdLst>
                <a:gd name="connsiteX0" fmla="*/ 1951394 w 5217957"/>
                <a:gd name="connsiteY0" fmla="*/ 82 h 6100079"/>
                <a:gd name="connsiteX1" fmla="*/ 2855178 w 5217957"/>
                <a:gd name="connsiteY1" fmla="*/ 125419 h 6100079"/>
                <a:gd name="connsiteX2" fmla="*/ 4779341 w 5217957"/>
                <a:gd name="connsiteY2" fmla="*/ 1591542 h 6100079"/>
                <a:gd name="connsiteX3" fmla="*/ 5108574 w 5217957"/>
                <a:gd name="connsiteY3" fmla="*/ 4028416 h 6100079"/>
                <a:gd name="connsiteX4" fmla="*/ 3459359 w 5217957"/>
                <a:gd name="connsiteY4" fmla="*/ 5487716 h 6100079"/>
                <a:gd name="connsiteX5" fmla="*/ 1203275 w 5217957"/>
                <a:gd name="connsiteY5" fmla="*/ 6029534 h 6100079"/>
                <a:gd name="connsiteX6" fmla="*/ 59921 w 5217957"/>
                <a:gd name="connsiteY6" fmla="*/ 5396467 h 6100079"/>
                <a:gd name="connsiteX7" fmla="*/ 0 w 5217957"/>
                <a:gd name="connsiteY7" fmla="*/ 5333381 h 6100079"/>
                <a:gd name="connsiteX8" fmla="*/ 0 w 5217957"/>
                <a:gd name="connsiteY8" fmla="*/ 4427327 h 6100079"/>
                <a:gd name="connsiteX9" fmla="*/ 112056 w 5217957"/>
                <a:gd name="connsiteY9" fmla="*/ 4602502 h 6100079"/>
                <a:gd name="connsiteX10" fmla="*/ 443875 w 5217957"/>
                <a:gd name="connsiteY10" fmla="*/ 4989110 h 6100079"/>
                <a:gd name="connsiteX11" fmla="*/ 1348175 w 5217957"/>
                <a:gd name="connsiteY11" fmla="*/ 5488759 h 6100079"/>
                <a:gd name="connsiteX12" fmla="*/ 2221463 w 5217957"/>
                <a:gd name="connsiteY12" fmla="*/ 5461704 h 6100079"/>
                <a:gd name="connsiteX13" fmla="*/ 3179339 w 5217957"/>
                <a:gd name="connsiteY13" fmla="*/ 5003023 h 6100079"/>
                <a:gd name="connsiteX14" fmla="*/ 3599638 w 5217957"/>
                <a:gd name="connsiteY14" fmla="*/ 4775996 h 6100079"/>
                <a:gd name="connsiteX15" fmla="*/ 4259765 w 5217957"/>
                <a:gd name="connsiteY15" fmla="*/ 4374667 h 6100079"/>
                <a:gd name="connsiteX16" fmla="*/ 4567742 w 5217957"/>
                <a:gd name="connsiteY16" fmla="*/ 3883732 h 6100079"/>
                <a:gd name="connsiteX17" fmla="*/ 4631929 w 5217957"/>
                <a:gd name="connsiteY17" fmla="*/ 2833886 h 6100079"/>
                <a:gd name="connsiteX18" fmla="*/ 4296412 w 5217957"/>
                <a:gd name="connsiteY18" fmla="*/ 1874932 h 6100079"/>
                <a:gd name="connsiteX19" fmla="*/ 2710219 w 5217957"/>
                <a:gd name="connsiteY19" fmla="*/ 666410 h 6100079"/>
                <a:gd name="connsiteX20" fmla="*/ 1732642 w 5217957"/>
                <a:gd name="connsiteY20" fmla="*/ 573480 h 6100079"/>
                <a:gd name="connsiteX21" fmla="*/ 870621 w 5217957"/>
                <a:gd name="connsiteY21" fmla="*/ 870402 h 6100079"/>
                <a:gd name="connsiteX22" fmla="*/ 537555 w 5217957"/>
                <a:gd name="connsiteY22" fmla="*/ 1125324 h 6100079"/>
                <a:gd name="connsiteX23" fmla="*/ 306995 w 5217957"/>
                <a:gd name="connsiteY23" fmla="*/ 1493030 h 6100079"/>
                <a:gd name="connsiteX24" fmla="*/ 23579 w 5217957"/>
                <a:gd name="connsiteY24" fmla="*/ 1977465 h 6100079"/>
                <a:gd name="connsiteX25" fmla="*/ 0 w 5217957"/>
                <a:gd name="connsiteY25" fmla="*/ 2014291 h 6100079"/>
                <a:gd name="connsiteX26" fmla="*/ 0 w 5217957"/>
                <a:gd name="connsiteY26" fmla="*/ 915660 h 6100079"/>
                <a:gd name="connsiteX27" fmla="*/ 58609 w 5217957"/>
                <a:gd name="connsiteY27" fmla="*/ 828051 h 6100079"/>
                <a:gd name="connsiteX28" fmla="*/ 590689 w 5217957"/>
                <a:gd name="connsiteY28" fmla="*/ 385385 h 6100079"/>
                <a:gd name="connsiteX29" fmla="*/ 1951394 w 5217957"/>
                <a:gd name="connsiteY29"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7957" h="6100079">
                  <a:moveTo>
                    <a:pt x="1951394" y="82"/>
                  </a:moveTo>
                  <a:cubicBezTo>
                    <a:pt x="2237632" y="-2119"/>
                    <a:pt x="2536431" y="40011"/>
                    <a:pt x="2855178" y="125419"/>
                  </a:cubicBezTo>
                  <a:cubicBezTo>
                    <a:pt x="3697704" y="351173"/>
                    <a:pt x="4370491" y="894159"/>
                    <a:pt x="4779341" y="1591542"/>
                  </a:cubicBezTo>
                  <a:cubicBezTo>
                    <a:pt x="5195535" y="2301324"/>
                    <a:pt x="5338357" y="3170855"/>
                    <a:pt x="5108574" y="4028416"/>
                  </a:cubicBezTo>
                  <a:cubicBezTo>
                    <a:pt x="4880820" y="4878406"/>
                    <a:pt x="4165604" y="5079965"/>
                    <a:pt x="3459359" y="5487716"/>
                  </a:cubicBezTo>
                  <a:cubicBezTo>
                    <a:pt x="2753115" y="5895466"/>
                    <a:pt x="2053265" y="6257288"/>
                    <a:pt x="1203275" y="6029534"/>
                  </a:cubicBezTo>
                  <a:cubicBezTo>
                    <a:pt x="739885" y="5905369"/>
                    <a:pt x="366400" y="5685345"/>
                    <a:pt x="59921" y="5396467"/>
                  </a:cubicBezTo>
                  <a:lnTo>
                    <a:pt x="0" y="5333381"/>
                  </a:lnTo>
                  <a:lnTo>
                    <a:pt x="0" y="4427327"/>
                  </a:lnTo>
                  <a:lnTo>
                    <a:pt x="112056" y="4602502"/>
                  </a:lnTo>
                  <a:cubicBezTo>
                    <a:pt x="215300" y="4749260"/>
                    <a:pt x="325419" y="4877443"/>
                    <a:pt x="443875" y="4989110"/>
                  </a:cubicBezTo>
                  <a:cubicBezTo>
                    <a:pt x="700709" y="5231113"/>
                    <a:pt x="996455" y="5394516"/>
                    <a:pt x="1348175" y="5488759"/>
                  </a:cubicBezTo>
                  <a:cubicBezTo>
                    <a:pt x="1633379" y="5565179"/>
                    <a:pt x="1910917" y="5556430"/>
                    <a:pt x="2221463" y="5461704"/>
                  </a:cubicBezTo>
                  <a:cubicBezTo>
                    <a:pt x="2541923" y="5363721"/>
                    <a:pt x="2870374" y="5181404"/>
                    <a:pt x="3179339" y="5003023"/>
                  </a:cubicBezTo>
                  <a:cubicBezTo>
                    <a:pt x="3323713" y="4919760"/>
                    <a:pt x="3463978" y="4846641"/>
                    <a:pt x="3599638" y="4775996"/>
                  </a:cubicBezTo>
                  <a:cubicBezTo>
                    <a:pt x="3862436" y="4639263"/>
                    <a:pt x="4089314" y="4521074"/>
                    <a:pt x="4259765" y="4374667"/>
                  </a:cubicBezTo>
                  <a:cubicBezTo>
                    <a:pt x="4418282" y="4238625"/>
                    <a:pt x="4513201" y="4087280"/>
                    <a:pt x="4567742" y="3883732"/>
                  </a:cubicBezTo>
                  <a:cubicBezTo>
                    <a:pt x="4660420" y="3537853"/>
                    <a:pt x="4682033" y="3184640"/>
                    <a:pt x="4631929" y="2833886"/>
                  </a:cubicBezTo>
                  <a:cubicBezTo>
                    <a:pt x="4583584" y="2494734"/>
                    <a:pt x="4470646" y="2172121"/>
                    <a:pt x="4296412" y="1874932"/>
                  </a:cubicBezTo>
                  <a:cubicBezTo>
                    <a:pt x="3944879" y="1275559"/>
                    <a:pt x="3381537" y="846289"/>
                    <a:pt x="2710219" y="666410"/>
                  </a:cubicBezTo>
                  <a:cubicBezTo>
                    <a:pt x="2349955" y="569877"/>
                    <a:pt x="2030161" y="539483"/>
                    <a:pt x="1732642" y="573480"/>
                  </a:cubicBezTo>
                  <a:cubicBezTo>
                    <a:pt x="1440866" y="606814"/>
                    <a:pt x="1158880" y="703976"/>
                    <a:pt x="870621" y="870402"/>
                  </a:cubicBezTo>
                  <a:cubicBezTo>
                    <a:pt x="670160" y="986048"/>
                    <a:pt x="589753" y="1064195"/>
                    <a:pt x="537555" y="1125324"/>
                  </a:cubicBezTo>
                  <a:cubicBezTo>
                    <a:pt x="463218" y="1212400"/>
                    <a:pt x="397708" y="1330125"/>
                    <a:pt x="306995" y="1493030"/>
                  </a:cubicBezTo>
                  <a:cubicBezTo>
                    <a:pt x="234596" y="1623167"/>
                    <a:pt x="145436" y="1783409"/>
                    <a:pt x="23579" y="1977465"/>
                  </a:cubicBezTo>
                  <a:lnTo>
                    <a:pt x="0" y="2014291"/>
                  </a:lnTo>
                  <a:lnTo>
                    <a:pt x="0" y="915660"/>
                  </a:lnTo>
                  <a:lnTo>
                    <a:pt x="58609" y="828051"/>
                  </a:lnTo>
                  <a:cubicBezTo>
                    <a:pt x="177453" y="670481"/>
                    <a:pt x="325847" y="538291"/>
                    <a:pt x="590689" y="385385"/>
                  </a:cubicBezTo>
                  <a:cubicBezTo>
                    <a:pt x="1032159" y="130559"/>
                    <a:pt x="1474330" y="3750"/>
                    <a:pt x="1951394"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3" name="Freeform: Shape 42">
              <a:extLst>
                <a:ext uri="{FF2B5EF4-FFF2-40B4-BE49-F238E27FC236}">
                  <a16:creationId xmlns:a16="http://schemas.microsoft.com/office/drawing/2014/main" id="{B2BFAA38-D910-41AD-BBED-0608E4AE71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197691"/>
              <a:ext cx="5378623" cy="6402614"/>
            </a:xfrm>
            <a:custGeom>
              <a:avLst/>
              <a:gdLst>
                <a:gd name="connsiteX0" fmla="*/ 2220349 w 5378623"/>
                <a:gd name="connsiteY0" fmla="*/ 67 h 6402614"/>
                <a:gd name="connsiteX1" fmla="*/ 3018161 w 5378623"/>
                <a:gd name="connsiteY1" fmla="*/ 108191 h 6402614"/>
                <a:gd name="connsiteX2" fmla="*/ 5265831 w 5378623"/>
                <a:gd name="connsiteY2" fmla="*/ 4066338 h 6402614"/>
                <a:gd name="connsiteX3" fmla="*/ 2912752 w 5378623"/>
                <a:gd name="connsiteY3" fmla="*/ 6386691 h 6402614"/>
                <a:gd name="connsiteX4" fmla="*/ 2840648 w 5378623"/>
                <a:gd name="connsiteY4" fmla="*/ 6402614 h 6402614"/>
                <a:gd name="connsiteX5" fmla="*/ 1474249 w 5378623"/>
                <a:gd name="connsiteY5" fmla="*/ 6402614 h 6402614"/>
                <a:gd name="connsiteX6" fmla="*/ 1340218 w 5378623"/>
                <a:gd name="connsiteY6" fmla="*/ 6370360 h 6402614"/>
                <a:gd name="connsiteX7" fmla="*/ 204687 w 5378623"/>
                <a:gd name="connsiteY7" fmla="*/ 5802379 h 6402614"/>
                <a:gd name="connsiteX8" fmla="*/ 0 w 5378623"/>
                <a:gd name="connsiteY8" fmla="*/ 5624181 h 6402614"/>
                <a:gd name="connsiteX9" fmla="*/ 0 w 5378623"/>
                <a:gd name="connsiteY9" fmla="*/ 5197118 h 6402614"/>
                <a:gd name="connsiteX10" fmla="*/ 120950 w 5378623"/>
                <a:gd name="connsiteY10" fmla="*/ 5327736 h 6402614"/>
                <a:gd name="connsiteX11" fmla="*/ 553277 w 5378623"/>
                <a:gd name="connsiteY11" fmla="*/ 5674143 h 6402614"/>
                <a:gd name="connsiteX12" fmla="*/ 1048951 w 5378623"/>
                <a:gd name="connsiteY12" fmla="*/ 5913372 h 6402614"/>
                <a:gd name="connsiteX13" fmla="*/ 1114406 w 5378623"/>
                <a:gd name="connsiteY13" fmla="*/ 5935664 h 6402614"/>
                <a:gd name="connsiteX14" fmla="*/ 1180375 w 5378623"/>
                <a:gd name="connsiteY14" fmla="*/ 5956470 h 6402614"/>
                <a:gd name="connsiteX15" fmla="*/ 1247107 w 5378623"/>
                <a:gd name="connsiteY15" fmla="*/ 5975278 h 6402614"/>
                <a:gd name="connsiteX16" fmla="*/ 1313053 w 5378623"/>
                <a:gd name="connsiteY16" fmla="*/ 5991905 h 6402614"/>
                <a:gd name="connsiteX17" fmla="*/ 1578771 w 5378623"/>
                <a:gd name="connsiteY17" fmla="*/ 6035400 h 6402614"/>
                <a:gd name="connsiteX18" fmla="*/ 2116969 w 5378623"/>
                <a:gd name="connsiteY18" fmla="*/ 6005033 h 6402614"/>
                <a:gd name="connsiteX19" fmla="*/ 2648341 w 5378623"/>
                <a:gd name="connsiteY19" fmla="*/ 5837212 h 6402614"/>
                <a:gd name="connsiteX20" fmla="*/ 3166862 w 5378623"/>
                <a:gd name="connsiteY20" fmla="*/ 5582136 h 6402614"/>
                <a:gd name="connsiteX21" fmla="*/ 3295551 w 5378623"/>
                <a:gd name="connsiteY21" fmla="*/ 5510900 h 6402614"/>
                <a:gd name="connsiteX22" fmla="*/ 3426292 w 5378623"/>
                <a:gd name="connsiteY22" fmla="*/ 5437546 h 6402614"/>
                <a:gd name="connsiteX23" fmla="*/ 3693498 w 5378623"/>
                <a:gd name="connsiteY23" fmla="*/ 5296779 h 6402614"/>
                <a:gd name="connsiteX24" fmla="*/ 3957511 w 5378623"/>
                <a:gd name="connsiteY24" fmla="*/ 5162806 h 6402614"/>
                <a:gd name="connsiteX25" fmla="*/ 4212170 w 5378623"/>
                <a:gd name="connsiteY25" fmla="*/ 5024936 h 6402614"/>
                <a:gd name="connsiteX26" fmla="*/ 4449651 w 5378623"/>
                <a:gd name="connsiteY26" fmla="*/ 4870986 h 6402614"/>
                <a:gd name="connsiteX27" fmla="*/ 4659728 w 5378623"/>
                <a:gd name="connsiteY27" fmla="*/ 4689640 h 6402614"/>
                <a:gd name="connsiteX28" fmla="*/ 4830457 w 5378623"/>
                <a:gd name="connsiteY28" fmla="*/ 4472596 h 6402614"/>
                <a:gd name="connsiteX29" fmla="*/ 4955705 w 5378623"/>
                <a:gd name="connsiteY29" fmla="*/ 4222268 h 6402614"/>
                <a:gd name="connsiteX30" fmla="*/ 4968352 w 5378623"/>
                <a:gd name="connsiteY30" fmla="*/ 4189141 h 6402614"/>
                <a:gd name="connsiteX31" fmla="*/ 4979564 w 5378623"/>
                <a:gd name="connsiteY31" fmla="*/ 4155400 h 6402614"/>
                <a:gd name="connsiteX32" fmla="*/ 4990913 w 5378623"/>
                <a:gd name="connsiteY32" fmla="*/ 4121577 h 6402614"/>
                <a:gd name="connsiteX33" fmla="*/ 5000865 w 5378623"/>
                <a:gd name="connsiteY33" fmla="*/ 4086570 h 6402614"/>
                <a:gd name="connsiteX34" fmla="*/ 5020612 w 5378623"/>
                <a:gd name="connsiteY34" fmla="*/ 4016281 h 6402614"/>
                <a:gd name="connsiteX35" fmla="*/ 5030486 w 5378623"/>
                <a:gd name="connsiteY35" fmla="*/ 3981137 h 6402614"/>
                <a:gd name="connsiteX36" fmla="*/ 5035423 w 5378623"/>
                <a:gd name="connsiteY36" fmla="*/ 3963565 h 6402614"/>
                <a:gd name="connsiteX37" fmla="*/ 5039507 w 5378623"/>
                <a:gd name="connsiteY37" fmla="*/ 3945765 h 6402614"/>
                <a:gd name="connsiteX38" fmla="*/ 5071597 w 5378623"/>
                <a:gd name="connsiteY38" fmla="*/ 3802972 h 6402614"/>
                <a:gd name="connsiteX39" fmla="*/ 5096108 w 5378623"/>
                <a:gd name="connsiteY39" fmla="*/ 3658610 h 6402614"/>
                <a:gd name="connsiteX40" fmla="*/ 5113299 w 5378623"/>
                <a:gd name="connsiteY40" fmla="*/ 3512985 h 6402614"/>
                <a:gd name="connsiteX41" fmla="*/ 5115328 w 5378623"/>
                <a:gd name="connsiteY41" fmla="*/ 3494749 h 6402614"/>
                <a:gd name="connsiteX42" fmla="*/ 5116446 w 5378623"/>
                <a:gd name="connsiteY42" fmla="*/ 3476502 h 6402614"/>
                <a:gd name="connsiteX43" fmla="*/ 5118711 w 5378623"/>
                <a:gd name="connsiteY43" fmla="*/ 3439898 h 6402614"/>
                <a:gd name="connsiteX44" fmla="*/ 5123270 w 5378623"/>
                <a:gd name="connsiteY44" fmla="*/ 3366583 h 6402614"/>
                <a:gd name="connsiteX45" fmla="*/ 5121172 w 5378623"/>
                <a:gd name="connsiteY45" fmla="*/ 3072860 h 6402614"/>
                <a:gd name="connsiteX46" fmla="*/ 5119473 w 5378623"/>
                <a:gd name="connsiteY46" fmla="*/ 3036121 h 6402614"/>
                <a:gd name="connsiteX47" fmla="*/ 5116244 w 5378623"/>
                <a:gd name="connsiteY47" fmla="*/ 2999552 h 6402614"/>
                <a:gd name="connsiteX48" fmla="*/ 5109221 w 5378623"/>
                <a:gd name="connsiteY48" fmla="*/ 2926379 h 6402614"/>
                <a:gd name="connsiteX49" fmla="*/ 5089643 w 5378623"/>
                <a:gd name="connsiteY49" fmla="*/ 2780639 h 6402614"/>
                <a:gd name="connsiteX50" fmla="*/ 5084078 w 5378623"/>
                <a:gd name="connsiteY50" fmla="*/ 2744255 h 6402614"/>
                <a:gd name="connsiteX51" fmla="*/ 5077785 w 5378623"/>
                <a:gd name="connsiteY51" fmla="*/ 2708026 h 6402614"/>
                <a:gd name="connsiteX52" fmla="*/ 5063128 w 5378623"/>
                <a:gd name="connsiteY52" fmla="*/ 2636053 h 6402614"/>
                <a:gd name="connsiteX53" fmla="*/ 5047530 w 5378623"/>
                <a:gd name="connsiteY53" fmla="*/ 2564176 h 6402614"/>
                <a:gd name="connsiteX54" fmla="*/ 5028967 w 5378623"/>
                <a:gd name="connsiteY54" fmla="*/ 2493127 h 6402614"/>
                <a:gd name="connsiteX55" fmla="*/ 4822623 w 5378623"/>
                <a:gd name="connsiteY55" fmla="*/ 1944830 h 6402614"/>
                <a:gd name="connsiteX56" fmla="*/ 4108183 w 5378623"/>
                <a:gd name="connsiteY56" fmla="*/ 1038170 h 6402614"/>
                <a:gd name="connsiteX57" fmla="*/ 3638213 w 5378623"/>
                <a:gd name="connsiteY57" fmla="*/ 712395 h 6402614"/>
                <a:gd name="connsiteX58" fmla="*/ 3575480 w 5378623"/>
                <a:gd name="connsiteY58" fmla="*/ 678662 h 6402614"/>
                <a:gd name="connsiteX59" fmla="*/ 3512574 w 5378623"/>
                <a:gd name="connsiteY59" fmla="*/ 645577 h 6402614"/>
                <a:gd name="connsiteX60" fmla="*/ 3448603 w 5378623"/>
                <a:gd name="connsiteY60" fmla="*/ 614757 h 6402614"/>
                <a:gd name="connsiteX61" fmla="*/ 3416617 w 5378623"/>
                <a:gd name="connsiteY61" fmla="*/ 599347 h 6402614"/>
                <a:gd name="connsiteX62" fmla="*/ 3384352 w 5378623"/>
                <a:gd name="connsiteY62" fmla="*/ 584559 h 6402614"/>
                <a:gd name="connsiteX63" fmla="*/ 3254088 w 5378623"/>
                <a:gd name="connsiteY63" fmla="*/ 529021 h 6402614"/>
                <a:gd name="connsiteX64" fmla="*/ 3121640 w 5378623"/>
                <a:gd name="connsiteY64" fmla="*/ 479505 h 6402614"/>
                <a:gd name="connsiteX65" fmla="*/ 2987193 w 5378623"/>
                <a:gd name="connsiteY65" fmla="*/ 436176 h 6402614"/>
                <a:gd name="connsiteX66" fmla="*/ 2851296 w 5378623"/>
                <a:gd name="connsiteY66" fmla="*/ 398256 h 6402614"/>
                <a:gd name="connsiteX67" fmla="*/ 2573611 w 5378623"/>
                <a:gd name="connsiteY67" fmla="*/ 336717 h 6402614"/>
                <a:gd name="connsiteX68" fmla="*/ 2014208 w 5378623"/>
                <a:gd name="connsiteY68" fmla="*/ 276896 h 6402614"/>
                <a:gd name="connsiteX69" fmla="*/ 1457097 w 5378623"/>
                <a:gd name="connsiteY69" fmla="*/ 322828 h 6402614"/>
                <a:gd name="connsiteX70" fmla="*/ 914684 w 5378623"/>
                <a:gd name="connsiteY70" fmla="*/ 486648 h 6402614"/>
                <a:gd name="connsiteX71" fmla="*/ 848661 w 5378623"/>
                <a:gd name="connsiteY71" fmla="*/ 515093 h 6402614"/>
                <a:gd name="connsiteX72" fmla="*/ 782834 w 5378623"/>
                <a:gd name="connsiteY72" fmla="*/ 544519 h 6402614"/>
                <a:gd name="connsiteX73" fmla="*/ 717715 w 5378623"/>
                <a:gd name="connsiteY73" fmla="*/ 575988 h 6402614"/>
                <a:gd name="connsiteX74" fmla="*/ 653112 w 5378623"/>
                <a:gd name="connsiteY74" fmla="*/ 608523 h 6402614"/>
                <a:gd name="connsiteX75" fmla="*/ 406671 w 5378623"/>
                <a:gd name="connsiteY75" fmla="*/ 756246 h 6402614"/>
                <a:gd name="connsiteX76" fmla="*/ 191033 w 5378623"/>
                <a:gd name="connsiteY76" fmla="*/ 942131 h 6402614"/>
                <a:gd name="connsiteX77" fmla="*/ 143339 w 5378623"/>
                <a:gd name="connsiteY77" fmla="*/ 996006 h 6402614"/>
                <a:gd name="connsiteX78" fmla="*/ 98848 w 5378623"/>
                <a:gd name="connsiteY78" fmla="*/ 1053288 h 6402614"/>
                <a:gd name="connsiteX79" fmla="*/ 56083 w 5378623"/>
                <a:gd name="connsiteY79" fmla="*/ 1112657 h 6402614"/>
                <a:gd name="connsiteX80" fmla="*/ 14889 w 5378623"/>
                <a:gd name="connsiteY80" fmla="*/ 1173837 h 6402614"/>
                <a:gd name="connsiteX81" fmla="*/ 0 w 5378623"/>
                <a:gd name="connsiteY81" fmla="*/ 1198088 h 6402614"/>
                <a:gd name="connsiteX82" fmla="*/ 0 w 5378623"/>
                <a:gd name="connsiteY82" fmla="*/ 888809 h 6402614"/>
                <a:gd name="connsiteX83" fmla="*/ 88781 w 5378623"/>
                <a:gd name="connsiteY83" fmla="*/ 802825 h 6402614"/>
                <a:gd name="connsiteX84" fmla="*/ 2220349 w 5378623"/>
                <a:gd name="connsiteY84" fmla="*/ 67 h 6402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5378623" h="6402614">
                  <a:moveTo>
                    <a:pt x="2220349" y="67"/>
                  </a:moveTo>
                  <a:cubicBezTo>
                    <a:pt x="2484151" y="1784"/>
                    <a:pt x="2751801" y="36820"/>
                    <a:pt x="3018161" y="108191"/>
                  </a:cubicBezTo>
                  <a:cubicBezTo>
                    <a:pt x="4722867" y="564965"/>
                    <a:pt x="5729192" y="2337049"/>
                    <a:pt x="5265831" y="4066338"/>
                  </a:cubicBezTo>
                  <a:cubicBezTo>
                    <a:pt x="4947269" y="5255224"/>
                    <a:pt x="4017004" y="6114300"/>
                    <a:pt x="2912752" y="6386691"/>
                  </a:cubicBezTo>
                  <a:lnTo>
                    <a:pt x="2840648" y="6402614"/>
                  </a:lnTo>
                  <a:lnTo>
                    <a:pt x="1474249" y="6402614"/>
                  </a:lnTo>
                  <a:lnTo>
                    <a:pt x="1340218" y="6370360"/>
                  </a:lnTo>
                  <a:cubicBezTo>
                    <a:pt x="914042" y="6256167"/>
                    <a:pt x="531514" y="6059766"/>
                    <a:pt x="204687" y="5802379"/>
                  </a:cubicBezTo>
                  <a:lnTo>
                    <a:pt x="0" y="5624181"/>
                  </a:lnTo>
                  <a:lnTo>
                    <a:pt x="0" y="5197118"/>
                  </a:lnTo>
                  <a:lnTo>
                    <a:pt x="120950" y="5327736"/>
                  </a:lnTo>
                  <a:cubicBezTo>
                    <a:pt x="253827" y="5458395"/>
                    <a:pt x="397634" y="5575985"/>
                    <a:pt x="553277" y="5674143"/>
                  </a:cubicBezTo>
                  <a:cubicBezTo>
                    <a:pt x="708978" y="5772084"/>
                    <a:pt x="875421" y="5851690"/>
                    <a:pt x="1048951" y="5913372"/>
                  </a:cubicBezTo>
                  <a:cubicBezTo>
                    <a:pt x="1070860" y="5920750"/>
                    <a:pt x="1092382" y="5928719"/>
                    <a:pt x="1114406" y="5935664"/>
                  </a:cubicBezTo>
                  <a:lnTo>
                    <a:pt x="1180375" y="5956470"/>
                  </a:lnTo>
                  <a:lnTo>
                    <a:pt x="1247107" y="5975278"/>
                  </a:lnTo>
                  <a:cubicBezTo>
                    <a:pt x="1269462" y="5981848"/>
                    <a:pt x="1291029" y="5986236"/>
                    <a:pt x="1313053" y="5991905"/>
                  </a:cubicBezTo>
                  <a:cubicBezTo>
                    <a:pt x="1400808" y="6012869"/>
                    <a:pt x="1489584" y="6027036"/>
                    <a:pt x="1578771" y="6035400"/>
                  </a:cubicBezTo>
                  <a:cubicBezTo>
                    <a:pt x="1757312" y="6051941"/>
                    <a:pt x="1937844" y="6040152"/>
                    <a:pt x="2116969" y="6005033"/>
                  </a:cubicBezTo>
                  <a:cubicBezTo>
                    <a:pt x="2296104" y="5969454"/>
                    <a:pt x="2473717" y="5910978"/>
                    <a:pt x="2648341" y="5837212"/>
                  </a:cubicBezTo>
                  <a:cubicBezTo>
                    <a:pt x="2823148" y="5763610"/>
                    <a:pt x="2995347" y="5675863"/>
                    <a:pt x="3166862" y="5582136"/>
                  </a:cubicBezTo>
                  <a:cubicBezTo>
                    <a:pt x="3209843" y="5558645"/>
                    <a:pt x="3252667" y="5534880"/>
                    <a:pt x="3295551" y="5510900"/>
                  </a:cubicBezTo>
                  <a:lnTo>
                    <a:pt x="3426292" y="5437546"/>
                  </a:lnTo>
                  <a:cubicBezTo>
                    <a:pt x="3515217" y="5388460"/>
                    <a:pt x="3604599" y="5341930"/>
                    <a:pt x="3693498" y="5296779"/>
                  </a:cubicBezTo>
                  <a:lnTo>
                    <a:pt x="3957511" y="5162806"/>
                  </a:lnTo>
                  <a:cubicBezTo>
                    <a:pt x="4044259" y="5118005"/>
                    <a:pt x="4129592" y="5072941"/>
                    <a:pt x="4212170" y="5024936"/>
                  </a:cubicBezTo>
                  <a:cubicBezTo>
                    <a:pt x="4294563" y="4976766"/>
                    <a:pt x="4374532" y="4926554"/>
                    <a:pt x="4449651" y="4870986"/>
                  </a:cubicBezTo>
                  <a:cubicBezTo>
                    <a:pt x="4524973" y="4815937"/>
                    <a:pt x="4596075" y="4756163"/>
                    <a:pt x="4659728" y="4689640"/>
                  </a:cubicBezTo>
                  <a:cubicBezTo>
                    <a:pt x="4723566" y="4623283"/>
                    <a:pt x="4780828" y="4550758"/>
                    <a:pt x="4830457" y="4472596"/>
                  </a:cubicBezTo>
                  <a:cubicBezTo>
                    <a:pt x="4880087" y="4394434"/>
                    <a:pt x="4921716" y="4310302"/>
                    <a:pt x="4955705" y="4222268"/>
                  </a:cubicBezTo>
                  <a:lnTo>
                    <a:pt x="4968352" y="4189141"/>
                  </a:lnTo>
                  <a:lnTo>
                    <a:pt x="4979564" y="4155400"/>
                  </a:lnTo>
                  <a:lnTo>
                    <a:pt x="4990913" y="4121577"/>
                  </a:lnTo>
                  <a:cubicBezTo>
                    <a:pt x="4994441" y="4110119"/>
                    <a:pt x="4997522" y="4098194"/>
                    <a:pt x="5000865" y="4086570"/>
                  </a:cubicBezTo>
                  <a:lnTo>
                    <a:pt x="5020612" y="4016281"/>
                  </a:lnTo>
                  <a:lnTo>
                    <a:pt x="5030486" y="3981137"/>
                  </a:lnTo>
                  <a:lnTo>
                    <a:pt x="5035423" y="3963565"/>
                  </a:lnTo>
                  <a:lnTo>
                    <a:pt x="5039507" y="3945765"/>
                  </a:lnTo>
                  <a:cubicBezTo>
                    <a:pt x="5050088" y="3898175"/>
                    <a:pt x="5061308" y="3850756"/>
                    <a:pt x="5071597" y="3802972"/>
                  </a:cubicBezTo>
                  <a:lnTo>
                    <a:pt x="5096108" y="3658610"/>
                  </a:lnTo>
                  <a:cubicBezTo>
                    <a:pt x="5102684" y="3610180"/>
                    <a:pt x="5107604" y="3561536"/>
                    <a:pt x="5113299" y="3512985"/>
                  </a:cubicBezTo>
                  <a:lnTo>
                    <a:pt x="5115328" y="3494749"/>
                  </a:lnTo>
                  <a:lnTo>
                    <a:pt x="5116446" y="3476502"/>
                  </a:lnTo>
                  <a:lnTo>
                    <a:pt x="5118711" y="3439898"/>
                  </a:lnTo>
                  <a:lnTo>
                    <a:pt x="5123270" y="3366583"/>
                  </a:lnTo>
                  <a:cubicBezTo>
                    <a:pt x="5126606" y="3268829"/>
                    <a:pt x="5127431" y="3170634"/>
                    <a:pt x="5121172" y="3072860"/>
                  </a:cubicBezTo>
                  <a:lnTo>
                    <a:pt x="5119473" y="3036121"/>
                  </a:lnTo>
                  <a:cubicBezTo>
                    <a:pt x="5118968" y="3023930"/>
                    <a:pt x="5117310" y="3011778"/>
                    <a:pt x="5116244" y="2999552"/>
                  </a:cubicBezTo>
                  <a:lnTo>
                    <a:pt x="5109221" y="2926379"/>
                  </a:lnTo>
                  <a:cubicBezTo>
                    <a:pt x="5105544" y="2877404"/>
                    <a:pt x="5096760" y="2829145"/>
                    <a:pt x="5089643" y="2780639"/>
                  </a:cubicBezTo>
                  <a:lnTo>
                    <a:pt x="5084078" y="2744255"/>
                  </a:lnTo>
                  <a:cubicBezTo>
                    <a:pt x="5082420" y="2732104"/>
                    <a:pt x="5080412" y="2719974"/>
                    <a:pt x="5077785" y="2708026"/>
                  </a:cubicBezTo>
                  <a:lnTo>
                    <a:pt x="5063128" y="2636053"/>
                  </a:lnTo>
                  <a:cubicBezTo>
                    <a:pt x="5057902" y="2612048"/>
                    <a:pt x="5053511" y="2587920"/>
                    <a:pt x="5047530" y="2564176"/>
                  </a:cubicBezTo>
                  <a:lnTo>
                    <a:pt x="5028967" y="2493127"/>
                  </a:lnTo>
                  <a:cubicBezTo>
                    <a:pt x="4979424" y="2303537"/>
                    <a:pt x="4909775" y="2119458"/>
                    <a:pt x="4822623" y="1944830"/>
                  </a:cubicBezTo>
                  <a:cubicBezTo>
                    <a:pt x="4648947" y="1594931"/>
                    <a:pt x="4401749" y="1285261"/>
                    <a:pt x="4108183" y="1038170"/>
                  </a:cubicBezTo>
                  <a:cubicBezTo>
                    <a:pt x="3961444" y="914460"/>
                    <a:pt x="3803854" y="805232"/>
                    <a:pt x="3638213" y="712395"/>
                  </a:cubicBezTo>
                  <a:lnTo>
                    <a:pt x="3575480" y="678662"/>
                  </a:lnTo>
                  <a:cubicBezTo>
                    <a:pt x="3554450" y="667578"/>
                    <a:pt x="3534194" y="655311"/>
                    <a:pt x="3512574" y="645577"/>
                  </a:cubicBezTo>
                  <a:lnTo>
                    <a:pt x="3448603" y="614757"/>
                  </a:lnTo>
                  <a:lnTo>
                    <a:pt x="3416617" y="599347"/>
                  </a:lnTo>
                  <a:cubicBezTo>
                    <a:pt x="3406000" y="594185"/>
                    <a:pt x="3395413" y="588913"/>
                    <a:pt x="3384352" y="584559"/>
                  </a:cubicBezTo>
                  <a:cubicBezTo>
                    <a:pt x="3340850" y="566062"/>
                    <a:pt x="3297707" y="547083"/>
                    <a:pt x="3254088" y="529021"/>
                  </a:cubicBezTo>
                  <a:cubicBezTo>
                    <a:pt x="3209736" y="512847"/>
                    <a:pt x="3165607" y="496270"/>
                    <a:pt x="3121640" y="479505"/>
                  </a:cubicBezTo>
                  <a:lnTo>
                    <a:pt x="2987193" y="436176"/>
                  </a:lnTo>
                  <a:cubicBezTo>
                    <a:pt x="2942116" y="422708"/>
                    <a:pt x="2896575" y="410968"/>
                    <a:pt x="2851296" y="398256"/>
                  </a:cubicBezTo>
                  <a:cubicBezTo>
                    <a:pt x="2759507" y="375285"/>
                    <a:pt x="2666373" y="353923"/>
                    <a:pt x="2573611" y="336717"/>
                  </a:cubicBezTo>
                  <a:cubicBezTo>
                    <a:pt x="2387776" y="301762"/>
                    <a:pt x="2200839" y="280304"/>
                    <a:pt x="2014208" y="276896"/>
                  </a:cubicBezTo>
                  <a:cubicBezTo>
                    <a:pt x="1827605" y="273381"/>
                    <a:pt x="1641223" y="288238"/>
                    <a:pt x="1457097" y="322828"/>
                  </a:cubicBezTo>
                  <a:cubicBezTo>
                    <a:pt x="1272912" y="357634"/>
                    <a:pt x="1091595" y="413727"/>
                    <a:pt x="914684" y="486648"/>
                  </a:cubicBezTo>
                  <a:lnTo>
                    <a:pt x="848661" y="515093"/>
                  </a:lnTo>
                  <a:cubicBezTo>
                    <a:pt x="826573" y="524592"/>
                    <a:pt x="804281" y="533573"/>
                    <a:pt x="782834" y="544519"/>
                  </a:cubicBezTo>
                  <a:lnTo>
                    <a:pt x="717715" y="575988"/>
                  </a:lnTo>
                  <a:cubicBezTo>
                    <a:pt x="696005" y="586632"/>
                    <a:pt x="673986" y="596729"/>
                    <a:pt x="653112" y="608523"/>
                  </a:cubicBezTo>
                  <a:cubicBezTo>
                    <a:pt x="568070" y="653782"/>
                    <a:pt x="483901" y="700897"/>
                    <a:pt x="406671" y="756246"/>
                  </a:cubicBezTo>
                  <a:cubicBezTo>
                    <a:pt x="327441" y="809669"/>
                    <a:pt x="256836" y="872706"/>
                    <a:pt x="191033" y="942131"/>
                  </a:cubicBezTo>
                  <a:cubicBezTo>
                    <a:pt x="175048" y="959988"/>
                    <a:pt x="159064" y="977846"/>
                    <a:pt x="143339" y="996006"/>
                  </a:cubicBezTo>
                  <a:lnTo>
                    <a:pt x="98848" y="1053288"/>
                  </a:lnTo>
                  <a:cubicBezTo>
                    <a:pt x="83542" y="1072023"/>
                    <a:pt x="70312" y="1092822"/>
                    <a:pt x="56083" y="1112657"/>
                  </a:cubicBezTo>
                  <a:cubicBezTo>
                    <a:pt x="42010" y="1132765"/>
                    <a:pt x="27965" y="1152765"/>
                    <a:pt x="14889" y="1173837"/>
                  </a:cubicBezTo>
                  <a:lnTo>
                    <a:pt x="0" y="1198088"/>
                  </a:lnTo>
                  <a:lnTo>
                    <a:pt x="0" y="888809"/>
                  </a:lnTo>
                  <a:lnTo>
                    <a:pt x="88781" y="802825"/>
                  </a:lnTo>
                  <a:cubicBezTo>
                    <a:pt x="672175" y="289643"/>
                    <a:pt x="1428944" y="-5083"/>
                    <a:pt x="2220349" y="6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262F2237-3A4E-A2AF-6F72-53FFD589D323}"/>
              </a:ext>
            </a:extLst>
          </p:cNvPr>
          <p:cNvSpPr>
            <a:spLocks noGrp="1"/>
          </p:cNvSpPr>
          <p:nvPr>
            <p:ph type="title"/>
          </p:nvPr>
        </p:nvSpPr>
        <p:spPr>
          <a:xfrm>
            <a:off x="804672" y="3121701"/>
            <a:ext cx="3476488" cy="1786515"/>
          </a:xfrm>
        </p:spPr>
        <p:txBody>
          <a:bodyPr vert="horz" lIns="91440" tIns="45720" rIns="91440" bIns="45720" rtlCol="0" anchor="t">
            <a:normAutofit/>
          </a:bodyPr>
          <a:lstStyle/>
          <a:p>
            <a:r>
              <a:rPr lang="en-US" sz="4000" b="1" i="1" kern="1200">
                <a:solidFill>
                  <a:schemeClr val="tx2"/>
                </a:solidFill>
                <a:latin typeface="+mj-lt"/>
                <a:ea typeface="+mj-ea"/>
                <a:cs typeface="+mj-cs"/>
              </a:rPr>
              <a:t>Flowchart Diagram</a:t>
            </a:r>
          </a:p>
        </p:txBody>
      </p:sp>
      <p:pic>
        <p:nvPicPr>
          <p:cNvPr id="5" name="Picture 4" descr="Diagram&#10;&#10;Description automatically generated">
            <a:extLst>
              <a:ext uri="{FF2B5EF4-FFF2-40B4-BE49-F238E27FC236}">
                <a16:creationId xmlns:a16="http://schemas.microsoft.com/office/drawing/2014/main" id="{8988181D-CDE6-CE89-AEBC-236554519A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17842" y="743798"/>
            <a:ext cx="5273596" cy="5367528"/>
          </a:xfrm>
          <a:custGeom>
            <a:avLst/>
            <a:gdLst/>
            <a:ahLst/>
            <a:cxnLst/>
            <a:rect l="l" t="t" r="r" b="b"/>
            <a:pathLst>
              <a:path w="5017317" h="5380277">
                <a:moveTo>
                  <a:pt x="0" y="0"/>
                </a:moveTo>
                <a:lnTo>
                  <a:pt x="5017317" y="0"/>
                </a:lnTo>
                <a:lnTo>
                  <a:pt x="5017317" y="5380277"/>
                </a:lnTo>
                <a:lnTo>
                  <a:pt x="0" y="5380277"/>
                </a:lnTo>
                <a:close/>
              </a:path>
            </a:pathLst>
          </a:custGeom>
        </p:spPr>
      </p:pic>
    </p:spTree>
    <p:extLst>
      <p:ext uri="{BB962C8B-B14F-4D97-AF65-F5344CB8AC3E}">
        <p14:creationId xmlns:p14="http://schemas.microsoft.com/office/powerpoint/2010/main" val="21114865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8" name="Rectangle 47">
            <a:extLst>
              <a:ext uri="{FF2B5EF4-FFF2-40B4-BE49-F238E27FC236}">
                <a16:creationId xmlns:a16="http://schemas.microsoft.com/office/drawing/2014/main" id="{18AC8E79-ECD6-4F34-BE5A-9F5E850E85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7D2BE1BB-2AB2-4D7E-9E27-8D245181B5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2" name="Group 51">
            <a:extLst>
              <a:ext uri="{FF2B5EF4-FFF2-40B4-BE49-F238E27FC236}">
                <a16:creationId xmlns:a16="http://schemas.microsoft.com/office/drawing/2014/main" id="{22A1615C-2156-4B15-BF3E-39794B3790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97691"/>
            <a:ext cx="5378624" cy="6402614"/>
            <a:chOff x="-19221" y="197691"/>
            <a:chExt cx="5378624" cy="6402614"/>
          </a:xfrm>
        </p:grpSpPr>
        <p:sp>
          <p:nvSpPr>
            <p:cNvPr id="53" name="Freeform: Shape 52">
              <a:extLst>
                <a:ext uri="{FF2B5EF4-FFF2-40B4-BE49-F238E27FC236}">
                  <a16:creationId xmlns:a16="http://schemas.microsoft.com/office/drawing/2014/main" id="{D0AAA4B8-4E08-4663-9835-BA403F0061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251144"/>
              <a:ext cx="5187198" cy="6239661"/>
            </a:xfrm>
            <a:custGeom>
              <a:avLst/>
              <a:gdLst>
                <a:gd name="connsiteX0" fmla="*/ 2011811 w 5187198"/>
                <a:gd name="connsiteY0" fmla="*/ 4 h 6239661"/>
                <a:gd name="connsiteX1" fmla="*/ 2617011 w 5187198"/>
                <a:gd name="connsiteY1" fmla="*/ 70590 h 6239661"/>
                <a:gd name="connsiteX2" fmla="*/ 2690321 w 5187198"/>
                <a:gd name="connsiteY2" fmla="*/ 88146 h 6239661"/>
                <a:gd name="connsiteX3" fmla="*/ 2726863 w 5187198"/>
                <a:gd name="connsiteY3" fmla="*/ 97127 h 6239661"/>
                <a:gd name="connsiteX4" fmla="*/ 2762951 w 5187198"/>
                <a:gd name="connsiteY4" fmla="*/ 107375 h 6239661"/>
                <a:gd name="connsiteX5" fmla="*/ 2834843 w 5187198"/>
                <a:gd name="connsiteY5" fmla="*/ 128493 h 6239661"/>
                <a:gd name="connsiteX6" fmla="*/ 2906574 w 5187198"/>
                <a:gd name="connsiteY6" fmla="*/ 151076 h 6239661"/>
                <a:gd name="connsiteX7" fmla="*/ 3049504 w 5187198"/>
                <a:gd name="connsiteY7" fmla="*/ 202124 h 6239661"/>
                <a:gd name="connsiteX8" fmla="*/ 3189518 w 5187198"/>
                <a:gd name="connsiteY8" fmla="*/ 260159 h 6239661"/>
                <a:gd name="connsiteX9" fmla="*/ 3326048 w 5187198"/>
                <a:gd name="connsiteY9" fmla="*/ 325143 h 6239661"/>
                <a:gd name="connsiteX10" fmla="*/ 3459166 w 5187198"/>
                <a:gd name="connsiteY10" fmla="*/ 395936 h 6239661"/>
                <a:gd name="connsiteX11" fmla="*/ 3588578 w 5187198"/>
                <a:gd name="connsiteY11" fmla="*/ 472343 h 6239661"/>
                <a:gd name="connsiteX12" fmla="*/ 3651864 w 5187198"/>
                <a:gd name="connsiteY12" fmla="*/ 512600 h 6239661"/>
                <a:gd name="connsiteX13" fmla="*/ 3714514 w 5187198"/>
                <a:gd name="connsiteY13" fmla="*/ 553499 h 6239661"/>
                <a:gd name="connsiteX14" fmla="*/ 4181221 w 5187198"/>
                <a:gd name="connsiteY14" fmla="*/ 922912 h 6239661"/>
                <a:gd name="connsiteX15" fmla="*/ 4582963 w 5187198"/>
                <a:gd name="connsiteY15" fmla="*/ 1358264 h 6239661"/>
                <a:gd name="connsiteX16" fmla="*/ 4670721 w 5187198"/>
                <a:gd name="connsiteY16" fmla="*/ 1477644 h 6239661"/>
                <a:gd name="connsiteX17" fmla="*/ 4752378 w 5187198"/>
                <a:gd name="connsiteY17" fmla="*/ 1601187 h 6239661"/>
                <a:gd name="connsiteX18" fmla="*/ 4772168 w 5187198"/>
                <a:gd name="connsiteY18" fmla="*/ 1632456 h 6239661"/>
                <a:gd name="connsiteX19" fmla="*/ 4782117 w 5187198"/>
                <a:gd name="connsiteY19" fmla="*/ 1648104 h 6239661"/>
                <a:gd name="connsiteX20" fmla="*/ 4791381 w 5187198"/>
                <a:gd name="connsiteY20" fmla="*/ 1664150 h 6239661"/>
                <a:gd name="connsiteX21" fmla="*/ 4828190 w 5187198"/>
                <a:gd name="connsiteY21" fmla="*/ 1728379 h 6239661"/>
                <a:gd name="connsiteX22" fmla="*/ 4864832 w 5187198"/>
                <a:gd name="connsiteY22" fmla="*/ 1792796 h 6239661"/>
                <a:gd name="connsiteX23" fmla="*/ 4899201 w 5187198"/>
                <a:gd name="connsiteY23" fmla="*/ 1858342 h 6239661"/>
                <a:gd name="connsiteX24" fmla="*/ 4933266 w 5187198"/>
                <a:gd name="connsiteY24" fmla="*/ 1924155 h 6239661"/>
                <a:gd name="connsiteX25" fmla="*/ 4964403 w 5187198"/>
                <a:gd name="connsiteY25" fmla="*/ 1991384 h 6239661"/>
                <a:gd name="connsiteX26" fmla="*/ 4995019 w 5187198"/>
                <a:gd name="connsiteY26" fmla="*/ 2058823 h 6239661"/>
                <a:gd name="connsiteX27" fmla="*/ 5021999 w 5187198"/>
                <a:gd name="connsiteY27" fmla="*/ 2127723 h 6239661"/>
                <a:gd name="connsiteX28" fmla="*/ 5048321 w 5187198"/>
                <a:gd name="connsiteY28" fmla="*/ 2196908 h 6239661"/>
                <a:gd name="connsiteX29" fmla="*/ 5070546 w 5187198"/>
                <a:gd name="connsiteY29" fmla="*/ 2267547 h 6239661"/>
                <a:gd name="connsiteX30" fmla="*/ 5092171 w 5187198"/>
                <a:gd name="connsiteY30" fmla="*/ 2338256 h 6239661"/>
                <a:gd name="connsiteX31" fmla="*/ 5110305 w 5187198"/>
                <a:gd name="connsiteY31" fmla="*/ 2409886 h 6239661"/>
                <a:gd name="connsiteX32" fmla="*/ 5186393 w 5187198"/>
                <a:gd name="connsiteY32" fmla="*/ 2992022 h 6239661"/>
                <a:gd name="connsiteX33" fmla="*/ 5149045 w 5187198"/>
                <a:gd name="connsiteY33" fmla="*/ 3571816 h 6239661"/>
                <a:gd name="connsiteX34" fmla="*/ 5126572 w 5187198"/>
                <a:gd name="connsiteY34" fmla="*/ 3714520 h 6239661"/>
                <a:gd name="connsiteX35" fmla="*/ 5099067 w 5187198"/>
                <a:gd name="connsiteY35" fmla="*/ 3856108 h 6239661"/>
                <a:gd name="connsiteX36" fmla="*/ 5095699 w 5187198"/>
                <a:gd name="connsiteY36" fmla="*/ 3873868 h 6239661"/>
                <a:gd name="connsiteX37" fmla="*/ 5091573 w 5187198"/>
                <a:gd name="connsiteY37" fmla="*/ 3891426 h 6239661"/>
                <a:gd name="connsiteX38" fmla="*/ 5083324 w 5187198"/>
                <a:gd name="connsiteY38" fmla="*/ 3926541 h 6239661"/>
                <a:gd name="connsiteX39" fmla="*/ 5067256 w 5187198"/>
                <a:gd name="connsiteY39" fmla="*/ 3996889 h 6239661"/>
                <a:gd name="connsiteX40" fmla="*/ 5059194 w 5187198"/>
                <a:gd name="connsiteY40" fmla="*/ 4032171 h 6239661"/>
                <a:gd name="connsiteX41" fmla="*/ 5049522 w 5187198"/>
                <a:gd name="connsiteY41" fmla="*/ 4067833 h 6239661"/>
                <a:gd name="connsiteX42" fmla="*/ 5040067 w 5187198"/>
                <a:gd name="connsiteY42" fmla="*/ 4103553 h 6239661"/>
                <a:gd name="connsiteX43" fmla="*/ 5028960 w 5187198"/>
                <a:gd name="connsiteY43" fmla="*/ 4138946 h 6239661"/>
                <a:gd name="connsiteX44" fmla="*/ 4917351 w 5187198"/>
                <a:gd name="connsiteY44" fmla="*/ 4417041 h 6239661"/>
                <a:gd name="connsiteX45" fmla="*/ 4756163 w 5187198"/>
                <a:gd name="connsiteY45" fmla="*/ 4676402 h 6239661"/>
                <a:gd name="connsiteX46" fmla="*/ 4322493 w 5187198"/>
                <a:gd name="connsiteY46" fmla="*/ 5105604 h 6239661"/>
                <a:gd name="connsiteX47" fmla="*/ 3840510 w 5187198"/>
                <a:gd name="connsiteY47" fmla="*/ 5429590 h 6239661"/>
                <a:gd name="connsiteX48" fmla="*/ 3606447 w 5187198"/>
                <a:gd name="connsiteY48" fmla="*/ 5572862 h 6239661"/>
                <a:gd name="connsiteX49" fmla="*/ 3488814 w 5187198"/>
                <a:gd name="connsiteY49" fmla="*/ 5647178 h 6239661"/>
                <a:gd name="connsiteX50" fmla="*/ 3365864 w 5187198"/>
                <a:gd name="connsiteY50" fmla="*/ 5722735 h 6239661"/>
                <a:gd name="connsiteX51" fmla="*/ 2839486 w 5187198"/>
                <a:gd name="connsiteY51" fmla="*/ 5999120 h 6239661"/>
                <a:gd name="connsiteX52" fmla="*/ 2242423 w 5187198"/>
                <a:gd name="connsiteY52" fmla="*/ 6192346 h 6239661"/>
                <a:gd name="connsiteX53" fmla="*/ 1589380 w 5187198"/>
                <a:gd name="connsiteY53" fmla="*/ 6230657 h 6239661"/>
                <a:gd name="connsiteX54" fmla="*/ 1548244 w 5187198"/>
                <a:gd name="connsiteY54" fmla="*/ 6226706 h 6239661"/>
                <a:gd name="connsiteX55" fmla="*/ 1507348 w 5187198"/>
                <a:gd name="connsiteY55" fmla="*/ 6221428 h 6239661"/>
                <a:gd name="connsiteX56" fmla="*/ 1466401 w 5187198"/>
                <a:gd name="connsiteY56" fmla="*/ 6215904 h 6239661"/>
                <a:gd name="connsiteX57" fmla="*/ 1425773 w 5187198"/>
                <a:gd name="connsiteY57" fmla="*/ 6209191 h 6239661"/>
                <a:gd name="connsiteX58" fmla="*/ 1344960 w 5187198"/>
                <a:gd name="connsiteY58" fmla="*/ 6193681 h 6239661"/>
                <a:gd name="connsiteX59" fmla="*/ 1265007 w 5187198"/>
                <a:gd name="connsiteY59" fmla="*/ 6175388 h 6239661"/>
                <a:gd name="connsiteX60" fmla="*/ 1225415 w 5187198"/>
                <a:gd name="connsiteY60" fmla="*/ 6165243 h 6239661"/>
                <a:gd name="connsiteX61" fmla="*/ 1186567 w 5187198"/>
                <a:gd name="connsiteY61" fmla="*/ 6154486 h 6239661"/>
                <a:gd name="connsiteX62" fmla="*/ 1111158 w 5187198"/>
                <a:gd name="connsiteY62" fmla="*/ 6130918 h 6239661"/>
                <a:gd name="connsiteX63" fmla="*/ 1035915 w 5187198"/>
                <a:gd name="connsiteY63" fmla="*/ 6107163 h 6239661"/>
                <a:gd name="connsiteX64" fmla="*/ 961579 w 5187198"/>
                <a:gd name="connsiteY64" fmla="*/ 6079594 h 6239661"/>
                <a:gd name="connsiteX65" fmla="*/ 395297 w 5187198"/>
                <a:gd name="connsiteY65" fmla="*/ 5792812 h 6239661"/>
                <a:gd name="connsiteX66" fmla="*/ 265239 w 5187198"/>
                <a:gd name="connsiteY66" fmla="*/ 5701511 h 6239661"/>
                <a:gd name="connsiteX67" fmla="*/ 233756 w 5187198"/>
                <a:gd name="connsiteY67" fmla="*/ 5677542 h 6239661"/>
                <a:gd name="connsiteX68" fmla="*/ 202800 w 5187198"/>
                <a:gd name="connsiteY68" fmla="*/ 5652902 h 6239661"/>
                <a:gd name="connsiteX69" fmla="*/ 140918 w 5187198"/>
                <a:gd name="connsiteY69" fmla="*/ 5603515 h 6239661"/>
                <a:gd name="connsiteX70" fmla="*/ 110625 w 5187198"/>
                <a:gd name="connsiteY70" fmla="*/ 5578127 h 6239661"/>
                <a:gd name="connsiteX71" fmla="*/ 95631 w 5187198"/>
                <a:gd name="connsiteY71" fmla="*/ 5565299 h 6239661"/>
                <a:gd name="connsiteX72" fmla="*/ 81966 w 5187198"/>
                <a:gd name="connsiteY72" fmla="*/ 5550973 h 6239661"/>
                <a:gd name="connsiteX73" fmla="*/ 27991 w 5187198"/>
                <a:gd name="connsiteY73" fmla="*/ 5493272 h 6239661"/>
                <a:gd name="connsiteX74" fmla="*/ 1454 w 5187198"/>
                <a:gd name="connsiteY74" fmla="*/ 5464252 h 6239661"/>
                <a:gd name="connsiteX75" fmla="*/ 0 w 5187198"/>
                <a:gd name="connsiteY75" fmla="*/ 5462518 h 6239661"/>
                <a:gd name="connsiteX76" fmla="*/ 0 w 5187198"/>
                <a:gd name="connsiteY76" fmla="*/ 4720187 h 6239661"/>
                <a:gd name="connsiteX77" fmla="*/ 109684 w 5187198"/>
                <a:gd name="connsiteY77" fmla="*/ 4836724 h 6239661"/>
                <a:gd name="connsiteX78" fmla="*/ 306959 w 5187198"/>
                <a:gd name="connsiteY78" fmla="*/ 5007200 h 6239661"/>
                <a:gd name="connsiteX79" fmla="*/ 358101 w 5187198"/>
                <a:gd name="connsiteY79" fmla="*/ 5046057 h 6239661"/>
                <a:gd name="connsiteX80" fmla="*/ 383328 w 5187198"/>
                <a:gd name="connsiteY80" fmla="*/ 5065684 h 6239661"/>
                <a:gd name="connsiteX81" fmla="*/ 409503 w 5187198"/>
                <a:gd name="connsiteY81" fmla="*/ 5083942 h 6239661"/>
                <a:gd name="connsiteX82" fmla="*/ 461889 w 5187198"/>
                <a:gd name="connsiteY82" fmla="*/ 5119888 h 6239661"/>
                <a:gd name="connsiteX83" fmla="*/ 474883 w 5187198"/>
                <a:gd name="connsiteY83" fmla="*/ 5128933 h 6239661"/>
                <a:gd name="connsiteX84" fmla="*/ 486410 w 5187198"/>
                <a:gd name="connsiteY84" fmla="*/ 5139557 h 6239661"/>
                <a:gd name="connsiteX85" fmla="*/ 510852 w 5187198"/>
                <a:gd name="connsiteY85" fmla="*/ 5159089 h 6239661"/>
                <a:gd name="connsiteX86" fmla="*/ 560653 w 5187198"/>
                <a:gd name="connsiteY86" fmla="*/ 5196893 h 6239661"/>
                <a:gd name="connsiteX87" fmla="*/ 585485 w 5187198"/>
                <a:gd name="connsiteY87" fmla="*/ 5215834 h 6239661"/>
                <a:gd name="connsiteX88" fmla="*/ 610707 w 5187198"/>
                <a:gd name="connsiteY88" fmla="*/ 5234185 h 6239661"/>
                <a:gd name="connsiteX89" fmla="*/ 714768 w 5187198"/>
                <a:gd name="connsiteY89" fmla="*/ 5303103 h 6239661"/>
                <a:gd name="connsiteX90" fmla="*/ 1166634 w 5187198"/>
                <a:gd name="connsiteY90" fmla="*/ 5513322 h 6239661"/>
                <a:gd name="connsiteX91" fmla="*/ 1225991 w 5187198"/>
                <a:gd name="connsiteY91" fmla="*/ 5533632 h 6239661"/>
                <a:gd name="connsiteX92" fmla="*/ 1286680 w 5187198"/>
                <a:gd name="connsiteY92" fmla="*/ 5550705 h 6239661"/>
                <a:gd name="connsiteX93" fmla="*/ 1347310 w 5187198"/>
                <a:gd name="connsiteY93" fmla="*/ 5567995 h 6239661"/>
                <a:gd name="connsiteX94" fmla="*/ 1377002 w 5187198"/>
                <a:gd name="connsiteY94" fmla="*/ 5575719 h 6239661"/>
                <a:gd name="connsiteX95" fmla="*/ 1406328 w 5187198"/>
                <a:gd name="connsiteY95" fmla="*/ 5582649 h 6239661"/>
                <a:gd name="connsiteX96" fmla="*/ 1465060 w 5187198"/>
                <a:gd name="connsiteY96" fmla="*/ 5594909 h 6239661"/>
                <a:gd name="connsiteX97" fmla="*/ 1523881 w 5187198"/>
                <a:gd name="connsiteY97" fmla="*/ 5605105 h 6239661"/>
                <a:gd name="connsiteX98" fmla="*/ 1553325 w 5187198"/>
                <a:gd name="connsiteY98" fmla="*/ 5609865 h 6239661"/>
                <a:gd name="connsiteX99" fmla="*/ 1582813 w 5187198"/>
                <a:gd name="connsiteY99" fmla="*/ 5613593 h 6239661"/>
                <a:gd name="connsiteX100" fmla="*/ 1612301 w 5187198"/>
                <a:gd name="connsiteY100" fmla="*/ 5617321 h 6239661"/>
                <a:gd name="connsiteX101" fmla="*/ 1641863 w 5187198"/>
                <a:gd name="connsiteY101" fmla="*/ 5619910 h 6239661"/>
                <a:gd name="connsiteX102" fmla="*/ 2117508 w 5187198"/>
                <a:gd name="connsiteY102" fmla="*/ 5595156 h 6239661"/>
                <a:gd name="connsiteX103" fmla="*/ 2597368 w 5187198"/>
                <a:gd name="connsiteY103" fmla="*/ 5447381 h 6239661"/>
                <a:gd name="connsiteX104" fmla="*/ 3082968 w 5187198"/>
                <a:gd name="connsiteY104" fmla="*/ 5223245 h 6239661"/>
                <a:gd name="connsiteX105" fmla="*/ 3334855 w 5187198"/>
                <a:gd name="connsiteY105" fmla="*/ 5097383 h 6239661"/>
                <a:gd name="connsiteX106" fmla="*/ 3599509 w 5187198"/>
                <a:gd name="connsiteY106" fmla="*/ 4976217 h 6239661"/>
                <a:gd name="connsiteX107" fmla="*/ 4112002 w 5187198"/>
                <a:gd name="connsiteY107" fmla="*/ 4766359 h 6239661"/>
                <a:gd name="connsiteX108" fmla="*/ 4348983 w 5187198"/>
                <a:gd name="connsiteY108" fmla="*/ 4649833 h 6239661"/>
                <a:gd name="connsiteX109" fmla="*/ 4560505 w 5187198"/>
                <a:gd name="connsiteY109" fmla="*/ 4501564 h 6239661"/>
                <a:gd name="connsiteX110" fmla="*/ 4731963 w 5187198"/>
                <a:gd name="connsiteY110" fmla="*/ 4309870 h 6239661"/>
                <a:gd name="connsiteX111" fmla="*/ 4852344 w 5187198"/>
                <a:gd name="connsiteY111" fmla="*/ 4078640 h 6239661"/>
                <a:gd name="connsiteX112" fmla="*/ 4863972 w 5187198"/>
                <a:gd name="connsiteY112" fmla="*/ 4047790 h 6239661"/>
                <a:gd name="connsiteX113" fmla="*/ 4874144 w 5187198"/>
                <a:gd name="connsiteY113" fmla="*/ 4016320 h 6239661"/>
                <a:gd name="connsiteX114" fmla="*/ 4884127 w 5187198"/>
                <a:gd name="connsiteY114" fmla="*/ 3984682 h 6239661"/>
                <a:gd name="connsiteX115" fmla="*/ 4892800 w 5187198"/>
                <a:gd name="connsiteY115" fmla="*/ 3951883 h 6239661"/>
                <a:gd name="connsiteX116" fmla="*/ 4909526 w 5187198"/>
                <a:gd name="connsiteY116" fmla="*/ 3886001 h 6239661"/>
                <a:gd name="connsiteX117" fmla="*/ 4917687 w 5187198"/>
                <a:gd name="connsiteY117" fmla="*/ 3852948 h 6239661"/>
                <a:gd name="connsiteX118" fmla="*/ 4921768 w 5187198"/>
                <a:gd name="connsiteY118" fmla="*/ 3836422 h 6239661"/>
                <a:gd name="connsiteX119" fmla="*/ 4924845 w 5187198"/>
                <a:gd name="connsiteY119" fmla="*/ 3819742 h 6239661"/>
                <a:gd name="connsiteX120" fmla="*/ 4948230 w 5187198"/>
                <a:gd name="connsiteY120" fmla="*/ 3685744 h 6239661"/>
                <a:gd name="connsiteX121" fmla="*/ 4962782 w 5187198"/>
                <a:gd name="connsiteY121" fmla="*/ 3550540 h 6239661"/>
                <a:gd name="connsiteX122" fmla="*/ 4939468 w 5187198"/>
                <a:gd name="connsiteY122" fmla="*/ 3010249 h 6239661"/>
                <a:gd name="connsiteX123" fmla="*/ 4816901 w 5187198"/>
                <a:gd name="connsiteY123" fmla="*/ 2488224 h 6239661"/>
                <a:gd name="connsiteX124" fmla="*/ 4797005 w 5187198"/>
                <a:gd name="connsiteY124" fmla="*/ 2424470 h 6239661"/>
                <a:gd name="connsiteX125" fmla="*/ 4774433 w 5187198"/>
                <a:gd name="connsiteY125" fmla="*/ 2361620 h 6239661"/>
                <a:gd name="connsiteX126" fmla="*/ 4752459 w 5187198"/>
                <a:gd name="connsiteY126" fmla="*/ 2298700 h 6239661"/>
                <a:gd name="connsiteX127" fmla="*/ 4728083 w 5187198"/>
                <a:gd name="connsiteY127" fmla="*/ 2236526 h 6239661"/>
                <a:gd name="connsiteX128" fmla="*/ 4704471 w 5187198"/>
                <a:gd name="connsiteY128" fmla="*/ 2174095 h 6239661"/>
                <a:gd name="connsiteX129" fmla="*/ 4678399 w 5187198"/>
                <a:gd name="connsiteY129" fmla="*/ 2112626 h 6239661"/>
                <a:gd name="connsiteX130" fmla="*/ 4652601 w 5187198"/>
                <a:gd name="connsiteY130" fmla="*/ 2050999 h 6239661"/>
                <a:gd name="connsiteX131" fmla="*/ 4624205 w 5187198"/>
                <a:gd name="connsiteY131" fmla="*/ 1990415 h 6239661"/>
                <a:gd name="connsiteX132" fmla="*/ 4595398 w 5187198"/>
                <a:gd name="connsiteY132" fmla="*/ 1930069 h 6239661"/>
                <a:gd name="connsiteX133" fmla="*/ 4563827 w 5187198"/>
                <a:gd name="connsiteY133" fmla="*/ 1870952 h 6239661"/>
                <a:gd name="connsiteX134" fmla="*/ 4531433 w 5187198"/>
                <a:gd name="connsiteY134" fmla="*/ 1812311 h 6239661"/>
                <a:gd name="connsiteX135" fmla="*/ 4523315 w 5187198"/>
                <a:gd name="connsiteY135" fmla="*/ 1797616 h 6239661"/>
                <a:gd name="connsiteX136" fmla="*/ 4514482 w 5187198"/>
                <a:gd name="connsiteY136" fmla="*/ 1783425 h 6239661"/>
                <a:gd name="connsiteX137" fmla="*/ 4496845 w 5187198"/>
                <a:gd name="connsiteY137" fmla="*/ 1754936 h 6239661"/>
                <a:gd name="connsiteX138" fmla="*/ 4461463 w 5187198"/>
                <a:gd name="connsiteY138" fmla="*/ 1697929 h 6239661"/>
                <a:gd name="connsiteX139" fmla="*/ 4452660 w 5187198"/>
                <a:gd name="connsiteY139" fmla="*/ 1683629 h 6239661"/>
                <a:gd name="connsiteX140" fmla="*/ 4443141 w 5187198"/>
                <a:gd name="connsiteY140" fmla="*/ 1669834 h 6239661"/>
                <a:gd name="connsiteX141" fmla="*/ 4424241 w 5187198"/>
                <a:gd name="connsiteY141" fmla="*/ 1642166 h 6239661"/>
                <a:gd name="connsiteX142" fmla="*/ 4346886 w 5187198"/>
                <a:gd name="connsiteY142" fmla="*/ 1532412 h 6239661"/>
                <a:gd name="connsiteX143" fmla="*/ 3985497 w 5187198"/>
                <a:gd name="connsiteY143" fmla="*/ 1134649 h 6239661"/>
                <a:gd name="connsiteX144" fmla="*/ 3545665 w 5187198"/>
                <a:gd name="connsiteY144" fmla="*/ 825877 h 6239661"/>
                <a:gd name="connsiteX145" fmla="*/ 3486190 w 5187198"/>
                <a:gd name="connsiteY145" fmla="*/ 794756 h 6239661"/>
                <a:gd name="connsiteX146" fmla="*/ 3426182 w 5187198"/>
                <a:gd name="connsiteY146" fmla="*/ 764765 h 6239661"/>
                <a:gd name="connsiteX147" fmla="*/ 3365044 w 5187198"/>
                <a:gd name="connsiteY147" fmla="*/ 737255 h 6239661"/>
                <a:gd name="connsiteX148" fmla="*/ 3334529 w 5187198"/>
                <a:gd name="connsiteY148" fmla="*/ 723514 h 6239661"/>
                <a:gd name="connsiteX149" fmla="*/ 3303733 w 5187198"/>
                <a:gd name="connsiteY149" fmla="*/ 710395 h 6239661"/>
                <a:gd name="connsiteX150" fmla="*/ 3179033 w 5187198"/>
                <a:gd name="connsiteY150" fmla="*/ 662259 h 6239661"/>
                <a:gd name="connsiteX151" fmla="*/ 3052408 w 5187198"/>
                <a:gd name="connsiteY151" fmla="*/ 620447 h 6239661"/>
                <a:gd name="connsiteX152" fmla="*/ 2924325 w 5187198"/>
                <a:gd name="connsiteY152" fmla="*/ 584505 h 6239661"/>
                <a:gd name="connsiteX153" fmla="*/ 2859667 w 5187198"/>
                <a:gd name="connsiteY153" fmla="*/ 569266 h 6239661"/>
                <a:gd name="connsiteX154" fmla="*/ 2795226 w 5187198"/>
                <a:gd name="connsiteY154" fmla="*/ 554085 h 6239661"/>
                <a:gd name="connsiteX155" fmla="*/ 2729702 w 5187198"/>
                <a:gd name="connsiteY155" fmla="*/ 540354 h 6239661"/>
                <a:gd name="connsiteX156" fmla="*/ 2663758 w 5187198"/>
                <a:gd name="connsiteY156" fmla="*/ 527322 h 6239661"/>
                <a:gd name="connsiteX157" fmla="*/ 2630927 w 5187198"/>
                <a:gd name="connsiteY157" fmla="*/ 520495 h 6239661"/>
                <a:gd name="connsiteX158" fmla="*/ 2597965 w 5187198"/>
                <a:gd name="connsiteY158" fmla="*/ 515024 h 6239661"/>
                <a:gd name="connsiteX159" fmla="*/ 2532205 w 5187198"/>
                <a:gd name="connsiteY159" fmla="*/ 503895 h 6239661"/>
                <a:gd name="connsiteX160" fmla="*/ 2010064 w 5187198"/>
                <a:gd name="connsiteY160" fmla="*/ 452552 h 6239661"/>
                <a:gd name="connsiteX161" fmla="*/ 1494552 w 5187198"/>
                <a:gd name="connsiteY161" fmla="*/ 485055 h 6239661"/>
                <a:gd name="connsiteX162" fmla="*/ 1366896 w 5187198"/>
                <a:gd name="connsiteY162" fmla="*/ 509389 h 6239661"/>
                <a:gd name="connsiteX163" fmla="*/ 1240175 w 5187198"/>
                <a:gd name="connsiteY163" fmla="*/ 541045 h 6239661"/>
                <a:gd name="connsiteX164" fmla="*/ 1177438 w 5187198"/>
                <a:gd name="connsiteY164" fmla="*/ 560170 h 6239661"/>
                <a:gd name="connsiteX165" fmla="*/ 1145987 w 5187198"/>
                <a:gd name="connsiteY165" fmla="*/ 569826 h 6239661"/>
                <a:gd name="connsiteX166" fmla="*/ 1130315 w 5187198"/>
                <a:gd name="connsiteY166" fmla="*/ 574669 h 6239661"/>
                <a:gd name="connsiteX167" fmla="*/ 1114873 w 5187198"/>
                <a:gd name="connsiteY167" fmla="*/ 580384 h 6239661"/>
                <a:gd name="connsiteX168" fmla="*/ 1052839 w 5187198"/>
                <a:gd name="connsiteY168" fmla="*/ 602943 h 6239661"/>
                <a:gd name="connsiteX169" fmla="*/ 991135 w 5187198"/>
                <a:gd name="connsiteY169" fmla="*/ 626866 h 6239661"/>
                <a:gd name="connsiteX170" fmla="*/ 930179 w 5187198"/>
                <a:gd name="connsiteY170" fmla="*/ 653191 h 6239661"/>
                <a:gd name="connsiteX171" fmla="*/ 869768 w 5187198"/>
                <a:gd name="connsiteY171" fmla="*/ 680937 h 6239661"/>
                <a:gd name="connsiteX172" fmla="*/ 810085 w 5187198"/>
                <a:gd name="connsiteY172" fmla="*/ 710734 h 6239661"/>
                <a:gd name="connsiteX173" fmla="*/ 751220 w 5187198"/>
                <a:gd name="connsiteY173" fmla="*/ 741794 h 6239661"/>
                <a:gd name="connsiteX174" fmla="*/ 532669 w 5187198"/>
                <a:gd name="connsiteY174" fmla="*/ 881688 h 6239661"/>
                <a:gd name="connsiteX175" fmla="*/ 354185 w 5187198"/>
                <a:gd name="connsiteY175" fmla="*/ 1050286 h 6239661"/>
                <a:gd name="connsiteX176" fmla="*/ 315980 w 5187198"/>
                <a:gd name="connsiteY176" fmla="*/ 1098125 h 6239661"/>
                <a:gd name="connsiteX177" fmla="*/ 280345 w 5187198"/>
                <a:gd name="connsiteY177" fmla="*/ 1149782 h 6239661"/>
                <a:gd name="connsiteX178" fmla="*/ 245890 w 5187198"/>
                <a:gd name="connsiteY178" fmla="*/ 1203959 h 6239661"/>
                <a:gd name="connsiteX179" fmla="*/ 212162 w 5187198"/>
                <a:gd name="connsiteY179" fmla="*/ 1260184 h 6239661"/>
                <a:gd name="connsiteX180" fmla="*/ 80716 w 5187198"/>
                <a:gd name="connsiteY180" fmla="*/ 1502476 h 6239661"/>
                <a:gd name="connsiteX181" fmla="*/ 0 w 5187198"/>
                <a:gd name="connsiteY181" fmla="*/ 1648841 h 6239661"/>
                <a:gd name="connsiteX182" fmla="*/ 0 w 5187198"/>
                <a:gd name="connsiteY182" fmla="*/ 954863 h 6239661"/>
                <a:gd name="connsiteX183" fmla="*/ 43491 w 5187198"/>
                <a:gd name="connsiteY183" fmla="*/ 895513 h 6239661"/>
                <a:gd name="connsiteX184" fmla="*/ 93923 w 5187198"/>
                <a:gd name="connsiteY184" fmla="*/ 834489 h 6239661"/>
                <a:gd name="connsiteX185" fmla="*/ 323465 w 5187198"/>
                <a:gd name="connsiteY185" fmla="*/ 617671 h 6239661"/>
                <a:gd name="connsiteX186" fmla="*/ 574777 w 5187198"/>
                <a:gd name="connsiteY186" fmla="*/ 446794 h 6239661"/>
                <a:gd name="connsiteX187" fmla="*/ 638943 w 5187198"/>
                <a:gd name="connsiteY187" fmla="*/ 408925 h 6239661"/>
                <a:gd name="connsiteX188" fmla="*/ 703505 w 5187198"/>
                <a:gd name="connsiteY188" fmla="*/ 371742 h 6239661"/>
                <a:gd name="connsiteX189" fmla="*/ 769262 w 5187198"/>
                <a:gd name="connsiteY189" fmla="*/ 336154 h 6239661"/>
                <a:gd name="connsiteX190" fmla="*/ 835552 w 5187198"/>
                <a:gd name="connsiteY190" fmla="*/ 301173 h 6239661"/>
                <a:gd name="connsiteX191" fmla="*/ 902979 w 5187198"/>
                <a:gd name="connsiteY191" fmla="*/ 268004 h 6239661"/>
                <a:gd name="connsiteX192" fmla="*/ 971127 w 5187198"/>
                <a:gd name="connsiteY192" fmla="*/ 235607 h 6239661"/>
                <a:gd name="connsiteX193" fmla="*/ 988238 w 5187198"/>
                <a:gd name="connsiteY193" fmla="*/ 227556 h 6239661"/>
                <a:gd name="connsiteX194" fmla="*/ 1005744 w 5187198"/>
                <a:gd name="connsiteY194" fmla="*/ 220191 h 6239661"/>
                <a:gd name="connsiteX195" fmla="*/ 1040729 w 5187198"/>
                <a:gd name="connsiteY195" fmla="*/ 205569 h 6239661"/>
                <a:gd name="connsiteX196" fmla="*/ 1110835 w 5187198"/>
                <a:gd name="connsiteY196" fmla="*/ 176248 h 6239661"/>
                <a:gd name="connsiteX197" fmla="*/ 1254256 w 5187198"/>
                <a:gd name="connsiteY197" fmla="*/ 123796 h 6239661"/>
                <a:gd name="connsiteX198" fmla="*/ 1401310 w 5187198"/>
                <a:gd name="connsiteY198" fmla="*/ 79852 h 6239661"/>
                <a:gd name="connsiteX199" fmla="*/ 2011811 w 5187198"/>
                <a:gd name="connsiteY199" fmla="*/ 4 h 6239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5187198" h="6239661">
                  <a:moveTo>
                    <a:pt x="2011811" y="4"/>
                  </a:moveTo>
                  <a:cubicBezTo>
                    <a:pt x="2217306" y="120"/>
                    <a:pt x="2420903" y="25925"/>
                    <a:pt x="2617011" y="70590"/>
                  </a:cubicBezTo>
                  <a:lnTo>
                    <a:pt x="2690321" y="88146"/>
                  </a:lnTo>
                  <a:lnTo>
                    <a:pt x="2726863" y="97127"/>
                  </a:lnTo>
                  <a:lnTo>
                    <a:pt x="2762951" y="107375"/>
                  </a:lnTo>
                  <a:lnTo>
                    <a:pt x="2834843" y="128493"/>
                  </a:lnTo>
                  <a:cubicBezTo>
                    <a:pt x="2858788" y="135605"/>
                    <a:pt x="2882632" y="142226"/>
                    <a:pt x="2906574" y="151076"/>
                  </a:cubicBezTo>
                  <a:cubicBezTo>
                    <a:pt x="2954475" y="167852"/>
                    <a:pt x="3002363" y="183813"/>
                    <a:pt x="3049504" y="202124"/>
                  </a:cubicBezTo>
                  <a:lnTo>
                    <a:pt x="3189518" y="260159"/>
                  </a:lnTo>
                  <a:lnTo>
                    <a:pt x="3326048" y="325143"/>
                  </a:lnTo>
                  <a:cubicBezTo>
                    <a:pt x="3370687" y="348464"/>
                    <a:pt x="3414908" y="372485"/>
                    <a:pt x="3459166" y="395936"/>
                  </a:cubicBezTo>
                  <a:cubicBezTo>
                    <a:pt x="3502947" y="420302"/>
                    <a:pt x="3545491" y="447118"/>
                    <a:pt x="3588578" y="472343"/>
                  </a:cubicBezTo>
                  <a:cubicBezTo>
                    <a:pt x="3610346" y="484551"/>
                    <a:pt x="3630797" y="499072"/>
                    <a:pt x="3651864" y="512600"/>
                  </a:cubicBezTo>
                  <a:lnTo>
                    <a:pt x="3714514" y="553499"/>
                  </a:lnTo>
                  <a:cubicBezTo>
                    <a:pt x="3880005" y="664844"/>
                    <a:pt x="4036083" y="788388"/>
                    <a:pt x="4181221" y="922912"/>
                  </a:cubicBezTo>
                  <a:cubicBezTo>
                    <a:pt x="4326221" y="1057515"/>
                    <a:pt x="4461955" y="1202038"/>
                    <a:pt x="4582963" y="1358264"/>
                  </a:cubicBezTo>
                  <a:cubicBezTo>
                    <a:pt x="4614206" y="1396543"/>
                    <a:pt x="4642091" y="1437400"/>
                    <a:pt x="4670721" y="1477644"/>
                  </a:cubicBezTo>
                  <a:cubicBezTo>
                    <a:pt x="4700172" y="1517414"/>
                    <a:pt x="4725864" y="1559538"/>
                    <a:pt x="4752378" y="1601187"/>
                  </a:cubicBezTo>
                  <a:lnTo>
                    <a:pt x="4772168" y="1632456"/>
                  </a:lnTo>
                  <a:lnTo>
                    <a:pt x="4782117" y="1648104"/>
                  </a:lnTo>
                  <a:lnTo>
                    <a:pt x="4791381" y="1664150"/>
                  </a:lnTo>
                  <a:lnTo>
                    <a:pt x="4828190" y="1728379"/>
                  </a:lnTo>
                  <a:cubicBezTo>
                    <a:pt x="4840266" y="1749930"/>
                    <a:pt x="4853470" y="1770740"/>
                    <a:pt x="4864832" y="1792796"/>
                  </a:cubicBezTo>
                  <a:lnTo>
                    <a:pt x="4899201" y="1858342"/>
                  </a:lnTo>
                  <a:cubicBezTo>
                    <a:pt x="4910484" y="1880260"/>
                    <a:pt x="4922532" y="1901920"/>
                    <a:pt x="4933266" y="1924155"/>
                  </a:cubicBezTo>
                  <a:lnTo>
                    <a:pt x="4964403" y="1991384"/>
                  </a:lnTo>
                  <a:cubicBezTo>
                    <a:pt x="4974618" y="2013829"/>
                    <a:pt x="4985323" y="2036171"/>
                    <a:pt x="4995019" y="2058823"/>
                  </a:cubicBezTo>
                  <a:lnTo>
                    <a:pt x="5021999" y="2127723"/>
                  </a:lnTo>
                  <a:lnTo>
                    <a:pt x="5048321" y="2196908"/>
                  </a:lnTo>
                  <a:lnTo>
                    <a:pt x="5070546" y="2267547"/>
                  </a:lnTo>
                  <a:cubicBezTo>
                    <a:pt x="5078054" y="2291004"/>
                    <a:pt x="5085044" y="2314670"/>
                    <a:pt x="5092171" y="2338256"/>
                  </a:cubicBezTo>
                  <a:cubicBezTo>
                    <a:pt x="5098670" y="2362023"/>
                    <a:pt x="5104296" y="2386019"/>
                    <a:pt x="5110305" y="2409886"/>
                  </a:cubicBezTo>
                  <a:cubicBezTo>
                    <a:pt x="5158097" y="2600976"/>
                    <a:pt x="5182068" y="2797044"/>
                    <a:pt x="5186393" y="2992022"/>
                  </a:cubicBezTo>
                  <a:cubicBezTo>
                    <a:pt x="5191013" y="3187195"/>
                    <a:pt x="5175397" y="3380886"/>
                    <a:pt x="5149045" y="3571816"/>
                  </a:cubicBezTo>
                  <a:cubicBezTo>
                    <a:pt x="5141154" y="3619431"/>
                    <a:pt x="5133539" y="3666889"/>
                    <a:pt x="5126572" y="3714520"/>
                  </a:cubicBezTo>
                  <a:cubicBezTo>
                    <a:pt x="5117276" y="3761759"/>
                    <a:pt x="5107793" y="3808831"/>
                    <a:pt x="5099067" y="3856108"/>
                  </a:cubicBezTo>
                  <a:lnTo>
                    <a:pt x="5095699" y="3873868"/>
                  </a:lnTo>
                  <a:lnTo>
                    <a:pt x="5091573" y="3891426"/>
                  </a:lnTo>
                  <a:lnTo>
                    <a:pt x="5083324" y="3926541"/>
                  </a:lnTo>
                  <a:lnTo>
                    <a:pt x="5067256" y="3996889"/>
                  </a:lnTo>
                  <a:cubicBezTo>
                    <a:pt x="5064451" y="4008657"/>
                    <a:pt x="5062244" y="4020353"/>
                    <a:pt x="5059194" y="4032171"/>
                  </a:cubicBezTo>
                  <a:lnTo>
                    <a:pt x="5049522" y="4067833"/>
                  </a:lnTo>
                  <a:lnTo>
                    <a:pt x="5040067" y="4103553"/>
                  </a:lnTo>
                  <a:cubicBezTo>
                    <a:pt x="5036554" y="4115363"/>
                    <a:pt x="5032689" y="4127194"/>
                    <a:pt x="5028960" y="4138946"/>
                  </a:cubicBezTo>
                  <a:cubicBezTo>
                    <a:pt x="4999693" y="4233462"/>
                    <a:pt x="4962869" y="4326764"/>
                    <a:pt x="4917351" y="4417041"/>
                  </a:cubicBezTo>
                  <a:cubicBezTo>
                    <a:pt x="4871860" y="4507209"/>
                    <a:pt x="4817597" y="4594215"/>
                    <a:pt x="4756163" y="4676402"/>
                  </a:cubicBezTo>
                  <a:cubicBezTo>
                    <a:pt x="4632803" y="4840875"/>
                    <a:pt x="4480597" y="4982783"/>
                    <a:pt x="4322493" y="5105604"/>
                  </a:cubicBezTo>
                  <a:cubicBezTo>
                    <a:pt x="4163928" y="5228420"/>
                    <a:pt x="3999564" y="5332640"/>
                    <a:pt x="3840510" y="5429590"/>
                  </a:cubicBezTo>
                  <a:cubicBezTo>
                    <a:pt x="3760954" y="5478172"/>
                    <a:pt x="3682353" y="5524924"/>
                    <a:pt x="3606447" y="5572862"/>
                  </a:cubicBezTo>
                  <a:lnTo>
                    <a:pt x="3488814" y="5647178"/>
                  </a:lnTo>
                  <a:cubicBezTo>
                    <a:pt x="3448270" y="5672597"/>
                    <a:pt x="3407323" y="5697792"/>
                    <a:pt x="3365864" y="5722735"/>
                  </a:cubicBezTo>
                  <a:cubicBezTo>
                    <a:pt x="3200163" y="5822424"/>
                    <a:pt x="3026125" y="5917328"/>
                    <a:pt x="2839486" y="5999120"/>
                  </a:cubicBezTo>
                  <a:cubicBezTo>
                    <a:pt x="2653201" y="6080891"/>
                    <a:pt x="2453560" y="6149344"/>
                    <a:pt x="2242423" y="6192346"/>
                  </a:cubicBezTo>
                  <a:cubicBezTo>
                    <a:pt x="2031719" y="6235463"/>
                    <a:pt x="1808952" y="6251353"/>
                    <a:pt x="1589380" y="6230657"/>
                  </a:cubicBezTo>
                  <a:lnTo>
                    <a:pt x="1548244" y="6226706"/>
                  </a:lnTo>
                  <a:cubicBezTo>
                    <a:pt x="1534528" y="6225117"/>
                    <a:pt x="1520898" y="6223203"/>
                    <a:pt x="1507348" y="6221428"/>
                  </a:cubicBezTo>
                  <a:lnTo>
                    <a:pt x="1466401" y="6215904"/>
                  </a:lnTo>
                  <a:cubicBezTo>
                    <a:pt x="1452772" y="6213991"/>
                    <a:pt x="1439316" y="6211428"/>
                    <a:pt x="1425773" y="6209191"/>
                  </a:cubicBezTo>
                  <a:cubicBezTo>
                    <a:pt x="1398775" y="6204391"/>
                    <a:pt x="1371610" y="6199779"/>
                    <a:pt x="1344960" y="6193681"/>
                  </a:cubicBezTo>
                  <a:cubicBezTo>
                    <a:pt x="1318251" y="6187799"/>
                    <a:pt x="1291260" y="6182538"/>
                    <a:pt x="1265007" y="6175388"/>
                  </a:cubicBezTo>
                  <a:lnTo>
                    <a:pt x="1225415" y="6165243"/>
                  </a:lnTo>
                  <a:cubicBezTo>
                    <a:pt x="1212163" y="6161924"/>
                    <a:pt x="1198939" y="6158496"/>
                    <a:pt x="1186567" y="6154486"/>
                  </a:cubicBezTo>
                  <a:lnTo>
                    <a:pt x="1111158" y="6130918"/>
                  </a:lnTo>
                  <a:lnTo>
                    <a:pt x="1035915" y="6107163"/>
                  </a:lnTo>
                  <a:cubicBezTo>
                    <a:pt x="1010846" y="6099055"/>
                    <a:pt x="986357" y="6088784"/>
                    <a:pt x="961579" y="6079594"/>
                  </a:cubicBezTo>
                  <a:cubicBezTo>
                    <a:pt x="763709" y="6005594"/>
                    <a:pt x="572401" y="5909703"/>
                    <a:pt x="395297" y="5792812"/>
                  </a:cubicBezTo>
                  <a:lnTo>
                    <a:pt x="265239" y="5701511"/>
                  </a:lnTo>
                  <a:cubicBezTo>
                    <a:pt x="254227" y="5694155"/>
                    <a:pt x="244103" y="5685646"/>
                    <a:pt x="233756" y="5677542"/>
                  </a:cubicBezTo>
                  <a:lnTo>
                    <a:pt x="202800" y="5652902"/>
                  </a:lnTo>
                  <a:lnTo>
                    <a:pt x="140918" y="5603515"/>
                  </a:lnTo>
                  <a:cubicBezTo>
                    <a:pt x="130598" y="5595302"/>
                    <a:pt x="120280" y="5587089"/>
                    <a:pt x="110625" y="5578127"/>
                  </a:cubicBezTo>
                  <a:cubicBezTo>
                    <a:pt x="105647" y="5573779"/>
                    <a:pt x="100444" y="5569834"/>
                    <a:pt x="95631" y="5565299"/>
                  </a:cubicBezTo>
                  <a:cubicBezTo>
                    <a:pt x="90955" y="5560684"/>
                    <a:pt x="86505" y="5555666"/>
                    <a:pt x="81966" y="5550973"/>
                  </a:cubicBezTo>
                  <a:lnTo>
                    <a:pt x="27991" y="5493272"/>
                  </a:lnTo>
                  <a:cubicBezTo>
                    <a:pt x="19109" y="5483589"/>
                    <a:pt x="9758" y="5474359"/>
                    <a:pt x="1454" y="5464252"/>
                  </a:cubicBezTo>
                  <a:lnTo>
                    <a:pt x="0" y="5462518"/>
                  </a:lnTo>
                  <a:lnTo>
                    <a:pt x="0" y="4720187"/>
                  </a:lnTo>
                  <a:lnTo>
                    <a:pt x="109684" y="4836724"/>
                  </a:lnTo>
                  <a:cubicBezTo>
                    <a:pt x="173316" y="4897375"/>
                    <a:pt x="239447" y="4954160"/>
                    <a:pt x="306959" y="5007200"/>
                  </a:cubicBezTo>
                  <a:lnTo>
                    <a:pt x="358101" y="5046057"/>
                  </a:lnTo>
                  <a:lnTo>
                    <a:pt x="383328" y="5065684"/>
                  </a:lnTo>
                  <a:cubicBezTo>
                    <a:pt x="391637" y="5072316"/>
                    <a:pt x="400805" y="5077902"/>
                    <a:pt x="409503" y="5083942"/>
                  </a:cubicBezTo>
                  <a:lnTo>
                    <a:pt x="461889" y="5119888"/>
                  </a:lnTo>
                  <a:cubicBezTo>
                    <a:pt x="466184" y="5122893"/>
                    <a:pt x="470616" y="5125820"/>
                    <a:pt x="474883" y="5128933"/>
                  </a:cubicBezTo>
                  <a:cubicBezTo>
                    <a:pt x="478982" y="5132235"/>
                    <a:pt x="482476" y="5136069"/>
                    <a:pt x="486410" y="5139557"/>
                  </a:cubicBezTo>
                  <a:cubicBezTo>
                    <a:pt x="494140" y="5146613"/>
                    <a:pt x="502565" y="5152812"/>
                    <a:pt x="510852" y="5159089"/>
                  </a:cubicBezTo>
                  <a:lnTo>
                    <a:pt x="560653" y="5196893"/>
                  </a:lnTo>
                  <a:lnTo>
                    <a:pt x="585485" y="5215834"/>
                  </a:lnTo>
                  <a:cubicBezTo>
                    <a:pt x="593773" y="5222111"/>
                    <a:pt x="601864" y="5228685"/>
                    <a:pt x="610707" y="5234185"/>
                  </a:cubicBezTo>
                  <a:lnTo>
                    <a:pt x="714768" y="5303103"/>
                  </a:lnTo>
                  <a:cubicBezTo>
                    <a:pt x="856162" y="5390603"/>
                    <a:pt x="1008099" y="5459947"/>
                    <a:pt x="1166634" y="5513322"/>
                  </a:cubicBezTo>
                  <a:cubicBezTo>
                    <a:pt x="1186540" y="5519932"/>
                    <a:pt x="1205774" y="5527751"/>
                    <a:pt x="1225991" y="5533632"/>
                  </a:cubicBezTo>
                  <a:lnTo>
                    <a:pt x="1286680" y="5550705"/>
                  </a:lnTo>
                  <a:lnTo>
                    <a:pt x="1347310" y="5567995"/>
                  </a:lnTo>
                  <a:cubicBezTo>
                    <a:pt x="1357469" y="5571180"/>
                    <a:pt x="1367261" y="5573572"/>
                    <a:pt x="1377002" y="5575719"/>
                  </a:cubicBezTo>
                  <a:lnTo>
                    <a:pt x="1406328" y="5582649"/>
                  </a:lnTo>
                  <a:cubicBezTo>
                    <a:pt x="1425825" y="5587757"/>
                    <a:pt x="1445490" y="5590939"/>
                    <a:pt x="1465060" y="5594909"/>
                  </a:cubicBezTo>
                  <a:cubicBezTo>
                    <a:pt x="1484652" y="5599231"/>
                    <a:pt x="1504324" y="5601952"/>
                    <a:pt x="1523881" y="5605105"/>
                  </a:cubicBezTo>
                  <a:cubicBezTo>
                    <a:pt x="1533660" y="5606682"/>
                    <a:pt x="1543460" y="5608613"/>
                    <a:pt x="1553325" y="5609865"/>
                  </a:cubicBezTo>
                  <a:lnTo>
                    <a:pt x="1582813" y="5613593"/>
                  </a:lnTo>
                  <a:lnTo>
                    <a:pt x="1612301" y="5617321"/>
                  </a:lnTo>
                  <a:lnTo>
                    <a:pt x="1641863" y="5619910"/>
                  </a:lnTo>
                  <a:cubicBezTo>
                    <a:pt x="1799348" y="5633940"/>
                    <a:pt x="1957913" y="5625770"/>
                    <a:pt x="2117508" y="5595156"/>
                  </a:cubicBezTo>
                  <a:cubicBezTo>
                    <a:pt x="2277124" y="5564895"/>
                    <a:pt x="2437004" y="5512449"/>
                    <a:pt x="2597368" y="5447381"/>
                  </a:cubicBezTo>
                  <a:cubicBezTo>
                    <a:pt x="2757791" y="5382096"/>
                    <a:pt x="2918855" y="5304464"/>
                    <a:pt x="3082968" y="5223245"/>
                  </a:cubicBezTo>
                  <a:lnTo>
                    <a:pt x="3334855" y="5097383"/>
                  </a:lnTo>
                  <a:cubicBezTo>
                    <a:pt x="3423528" y="5054142"/>
                    <a:pt x="3511773" y="5013798"/>
                    <a:pt x="3599509" y="4976217"/>
                  </a:cubicBezTo>
                  <a:cubicBezTo>
                    <a:pt x="3774960" y="4900701"/>
                    <a:pt x="3948276" y="4837481"/>
                    <a:pt x="4112002" y="4766359"/>
                  </a:cubicBezTo>
                  <a:cubicBezTo>
                    <a:pt x="4193972" y="4730827"/>
                    <a:pt x="4273429" y="4692997"/>
                    <a:pt x="4348983" y="4649833"/>
                  </a:cubicBezTo>
                  <a:cubicBezTo>
                    <a:pt x="4424508" y="4606778"/>
                    <a:pt x="4496050" y="4558250"/>
                    <a:pt x="4560505" y="4501564"/>
                  </a:cubicBezTo>
                  <a:cubicBezTo>
                    <a:pt x="4625198" y="4445289"/>
                    <a:pt x="4682991" y="4381021"/>
                    <a:pt x="4731963" y="4309870"/>
                  </a:cubicBezTo>
                  <a:cubicBezTo>
                    <a:pt x="4781043" y="4238747"/>
                    <a:pt x="4821275" y="4160848"/>
                    <a:pt x="4852344" y="4078640"/>
                  </a:cubicBezTo>
                  <a:lnTo>
                    <a:pt x="4863972" y="4047790"/>
                  </a:lnTo>
                  <a:lnTo>
                    <a:pt x="4874144" y="4016320"/>
                  </a:lnTo>
                  <a:lnTo>
                    <a:pt x="4884127" y="3984682"/>
                  </a:lnTo>
                  <a:cubicBezTo>
                    <a:pt x="4887242" y="3973925"/>
                    <a:pt x="4889981" y="3962835"/>
                    <a:pt x="4892800" y="3951883"/>
                  </a:cubicBezTo>
                  <a:lnTo>
                    <a:pt x="4909526" y="3886001"/>
                  </a:lnTo>
                  <a:lnTo>
                    <a:pt x="4917687" y="3852948"/>
                  </a:lnTo>
                  <a:lnTo>
                    <a:pt x="4921768" y="3836422"/>
                  </a:lnTo>
                  <a:lnTo>
                    <a:pt x="4924845" y="3819742"/>
                  </a:lnTo>
                  <a:cubicBezTo>
                    <a:pt x="4933092" y="3775120"/>
                    <a:pt x="4941231" y="3730469"/>
                    <a:pt x="4948230" y="3685744"/>
                  </a:cubicBezTo>
                  <a:cubicBezTo>
                    <a:pt x="4953579" y="3640694"/>
                    <a:pt x="4958249" y="3595577"/>
                    <a:pt x="4962782" y="3550540"/>
                  </a:cubicBezTo>
                  <a:cubicBezTo>
                    <a:pt x="4976580" y="3369692"/>
                    <a:pt x="4965812" y="3187942"/>
                    <a:pt x="4939468" y="3010249"/>
                  </a:cubicBezTo>
                  <a:cubicBezTo>
                    <a:pt x="4912965" y="2832281"/>
                    <a:pt x="4870237" y="2658196"/>
                    <a:pt x="4816901" y="2488224"/>
                  </a:cubicBezTo>
                  <a:cubicBezTo>
                    <a:pt x="4810197" y="2466954"/>
                    <a:pt x="4803984" y="2445582"/>
                    <a:pt x="4797005" y="2424470"/>
                  </a:cubicBezTo>
                  <a:cubicBezTo>
                    <a:pt x="4789399" y="2403537"/>
                    <a:pt x="4781686" y="2382574"/>
                    <a:pt x="4774433" y="2361620"/>
                  </a:cubicBezTo>
                  <a:lnTo>
                    <a:pt x="4752459" y="2298700"/>
                  </a:lnTo>
                  <a:lnTo>
                    <a:pt x="4728083" y="2236526"/>
                  </a:lnTo>
                  <a:cubicBezTo>
                    <a:pt x="4719957" y="2215802"/>
                    <a:pt x="4712352" y="2194869"/>
                    <a:pt x="4704471" y="2174095"/>
                  </a:cubicBezTo>
                  <a:lnTo>
                    <a:pt x="4678399" y="2112626"/>
                  </a:lnTo>
                  <a:lnTo>
                    <a:pt x="4652601" y="2050999"/>
                  </a:lnTo>
                  <a:cubicBezTo>
                    <a:pt x="4643711" y="2030533"/>
                    <a:pt x="4633616" y="2010672"/>
                    <a:pt x="4624205" y="1990415"/>
                  </a:cubicBezTo>
                  <a:lnTo>
                    <a:pt x="4595398" y="1930069"/>
                  </a:lnTo>
                  <a:cubicBezTo>
                    <a:pt x="4585714" y="1909969"/>
                    <a:pt x="4574413" y="1890713"/>
                    <a:pt x="4563827" y="1870952"/>
                  </a:cubicBezTo>
                  <a:lnTo>
                    <a:pt x="4531433" y="1812311"/>
                  </a:lnTo>
                  <a:lnTo>
                    <a:pt x="4523315" y="1797616"/>
                  </a:lnTo>
                  <a:lnTo>
                    <a:pt x="4514482" y="1783425"/>
                  </a:lnTo>
                  <a:lnTo>
                    <a:pt x="4496845" y="1754936"/>
                  </a:lnTo>
                  <a:lnTo>
                    <a:pt x="4461463" y="1697929"/>
                  </a:lnTo>
                  <a:lnTo>
                    <a:pt x="4452660" y="1683629"/>
                  </a:lnTo>
                  <a:lnTo>
                    <a:pt x="4443141" y="1669834"/>
                  </a:lnTo>
                  <a:lnTo>
                    <a:pt x="4424241" y="1642166"/>
                  </a:lnTo>
                  <a:cubicBezTo>
                    <a:pt x="4399005" y="1605265"/>
                    <a:pt x="4374512" y="1567751"/>
                    <a:pt x="4346886" y="1532412"/>
                  </a:cubicBezTo>
                  <a:cubicBezTo>
                    <a:pt x="4240477" y="1388328"/>
                    <a:pt x="4120362" y="1253437"/>
                    <a:pt x="3985497" y="1134649"/>
                  </a:cubicBezTo>
                  <a:cubicBezTo>
                    <a:pt x="3850799" y="1015675"/>
                    <a:pt x="3702920" y="911715"/>
                    <a:pt x="3545665" y="825877"/>
                  </a:cubicBezTo>
                  <a:lnTo>
                    <a:pt x="3486190" y="794756"/>
                  </a:lnTo>
                  <a:cubicBezTo>
                    <a:pt x="3466181" y="784640"/>
                    <a:pt x="3446893" y="773560"/>
                    <a:pt x="3426182" y="764765"/>
                  </a:cubicBezTo>
                  <a:lnTo>
                    <a:pt x="3365044" y="737255"/>
                  </a:lnTo>
                  <a:lnTo>
                    <a:pt x="3334529" y="723514"/>
                  </a:lnTo>
                  <a:cubicBezTo>
                    <a:pt x="3324394" y="718943"/>
                    <a:pt x="3314287" y="714265"/>
                    <a:pt x="3303733" y="710395"/>
                  </a:cubicBezTo>
                  <a:cubicBezTo>
                    <a:pt x="3262013" y="694346"/>
                    <a:pt x="3220711" y="677599"/>
                    <a:pt x="3179033" y="662259"/>
                  </a:cubicBezTo>
                  <a:lnTo>
                    <a:pt x="3052408" y="620447"/>
                  </a:lnTo>
                  <a:lnTo>
                    <a:pt x="2924325" y="584505"/>
                  </a:lnTo>
                  <a:cubicBezTo>
                    <a:pt x="2903106" y="578471"/>
                    <a:pt x="2881119" y="574434"/>
                    <a:pt x="2859667" y="569266"/>
                  </a:cubicBezTo>
                  <a:lnTo>
                    <a:pt x="2795226" y="554085"/>
                  </a:lnTo>
                  <a:cubicBezTo>
                    <a:pt x="2774078" y="548652"/>
                    <a:pt x="2751709" y="544744"/>
                    <a:pt x="2729702" y="540354"/>
                  </a:cubicBezTo>
                  <a:lnTo>
                    <a:pt x="2663758" y="527322"/>
                  </a:lnTo>
                  <a:lnTo>
                    <a:pt x="2630927" y="520495"/>
                  </a:lnTo>
                  <a:lnTo>
                    <a:pt x="2597965" y="515024"/>
                  </a:lnTo>
                  <a:cubicBezTo>
                    <a:pt x="2575970" y="511449"/>
                    <a:pt x="2554112" y="507795"/>
                    <a:pt x="2532205" y="503895"/>
                  </a:cubicBezTo>
                  <a:cubicBezTo>
                    <a:pt x="2357016" y="475037"/>
                    <a:pt x="2182954" y="456682"/>
                    <a:pt x="2010064" y="452552"/>
                  </a:cubicBezTo>
                  <a:cubicBezTo>
                    <a:pt x="1837255" y="448558"/>
                    <a:pt x="1665388" y="457916"/>
                    <a:pt x="1494552" y="485055"/>
                  </a:cubicBezTo>
                  <a:cubicBezTo>
                    <a:pt x="1452133" y="492816"/>
                    <a:pt x="1409569" y="501117"/>
                    <a:pt x="1366896" y="509389"/>
                  </a:cubicBezTo>
                  <a:cubicBezTo>
                    <a:pt x="1324862" y="520035"/>
                    <a:pt x="1282333" y="529505"/>
                    <a:pt x="1240175" y="541045"/>
                  </a:cubicBezTo>
                  <a:lnTo>
                    <a:pt x="1177438" y="560170"/>
                  </a:lnTo>
                  <a:lnTo>
                    <a:pt x="1145987" y="569826"/>
                  </a:lnTo>
                  <a:lnTo>
                    <a:pt x="1130315" y="574669"/>
                  </a:lnTo>
                  <a:lnTo>
                    <a:pt x="1114873" y="580384"/>
                  </a:lnTo>
                  <a:lnTo>
                    <a:pt x="1052839" y="602943"/>
                  </a:lnTo>
                  <a:cubicBezTo>
                    <a:pt x="1032151" y="610499"/>
                    <a:pt x="1011255" y="617535"/>
                    <a:pt x="991135" y="626866"/>
                  </a:cubicBezTo>
                  <a:lnTo>
                    <a:pt x="930179" y="653191"/>
                  </a:lnTo>
                  <a:cubicBezTo>
                    <a:pt x="909850" y="662002"/>
                    <a:pt x="889443" y="670676"/>
                    <a:pt x="869768" y="680937"/>
                  </a:cubicBezTo>
                  <a:lnTo>
                    <a:pt x="810085" y="710734"/>
                  </a:lnTo>
                  <a:cubicBezTo>
                    <a:pt x="790331" y="720859"/>
                    <a:pt x="770124" y="730514"/>
                    <a:pt x="751220" y="741794"/>
                  </a:cubicBezTo>
                  <a:cubicBezTo>
                    <a:pt x="673929" y="784955"/>
                    <a:pt x="598827" y="830326"/>
                    <a:pt x="532669" y="881688"/>
                  </a:cubicBezTo>
                  <a:cubicBezTo>
                    <a:pt x="464226" y="931625"/>
                    <a:pt x="406969" y="988270"/>
                    <a:pt x="354185" y="1050286"/>
                  </a:cubicBezTo>
                  <a:lnTo>
                    <a:pt x="315980" y="1098125"/>
                  </a:lnTo>
                  <a:lnTo>
                    <a:pt x="280345" y="1149782"/>
                  </a:lnTo>
                  <a:cubicBezTo>
                    <a:pt x="268144" y="1166335"/>
                    <a:pt x="257438" y="1185955"/>
                    <a:pt x="245890" y="1203959"/>
                  </a:cubicBezTo>
                  <a:cubicBezTo>
                    <a:pt x="234552" y="1222481"/>
                    <a:pt x="223171" y="1240298"/>
                    <a:pt x="212162" y="1260184"/>
                  </a:cubicBezTo>
                  <a:cubicBezTo>
                    <a:pt x="168299" y="1337574"/>
                    <a:pt x="125055" y="1419360"/>
                    <a:pt x="80716" y="1502476"/>
                  </a:cubicBezTo>
                  <a:lnTo>
                    <a:pt x="0" y="1648841"/>
                  </a:lnTo>
                  <a:lnTo>
                    <a:pt x="0" y="954863"/>
                  </a:lnTo>
                  <a:lnTo>
                    <a:pt x="43491" y="895513"/>
                  </a:lnTo>
                  <a:cubicBezTo>
                    <a:pt x="59888" y="874984"/>
                    <a:pt x="77014" y="854766"/>
                    <a:pt x="93923" y="834489"/>
                  </a:cubicBezTo>
                  <a:cubicBezTo>
                    <a:pt x="163245" y="754880"/>
                    <a:pt x="240806" y="679565"/>
                    <a:pt x="323465" y="617671"/>
                  </a:cubicBezTo>
                  <a:cubicBezTo>
                    <a:pt x="405002" y="553042"/>
                    <a:pt x="490132" y="499230"/>
                    <a:pt x="574777" y="446794"/>
                  </a:cubicBezTo>
                  <a:cubicBezTo>
                    <a:pt x="595733" y="433050"/>
                    <a:pt x="617442" y="421248"/>
                    <a:pt x="638943" y="408925"/>
                  </a:cubicBezTo>
                  <a:lnTo>
                    <a:pt x="703505" y="371742"/>
                  </a:lnTo>
                  <a:cubicBezTo>
                    <a:pt x="724798" y="358900"/>
                    <a:pt x="747120" y="347842"/>
                    <a:pt x="769262" y="336154"/>
                  </a:cubicBezTo>
                  <a:lnTo>
                    <a:pt x="835552" y="301173"/>
                  </a:lnTo>
                  <a:cubicBezTo>
                    <a:pt x="857427" y="289183"/>
                    <a:pt x="880470" y="278896"/>
                    <a:pt x="902979" y="268004"/>
                  </a:cubicBezTo>
                  <a:lnTo>
                    <a:pt x="971127" y="235607"/>
                  </a:lnTo>
                  <a:lnTo>
                    <a:pt x="988238" y="227556"/>
                  </a:lnTo>
                  <a:lnTo>
                    <a:pt x="1005744" y="220191"/>
                  </a:lnTo>
                  <a:lnTo>
                    <a:pt x="1040729" y="205569"/>
                  </a:lnTo>
                  <a:lnTo>
                    <a:pt x="1110835" y="176248"/>
                  </a:lnTo>
                  <a:cubicBezTo>
                    <a:pt x="1157999" y="157703"/>
                    <a:pt x="1206322" y="141323"/>
                    <a:pt x="1254256" y="123796"/>
                  </a:cubicBezTo>
                  <a:cubicBezTo>
                    <a:pt x="1302938" y="108671"/>
                    <a:pt x="1352074" y="94017"/>
                    <a:pt x="1401310" y="79852"/>
                  </a:cubicBezTo>
                  <a:cubicBezTo>
                    <a:pt x="1599497" y="26774"/>
                    <a:pt x="1806373" y="-329"/>
                    <a:pt x="2011811" y="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4" name="Freeform: Shape 53">
              <a:extLst>
                <a:ext uri="{FF2B5EF4-FFF2-40B4-BE49-F238E27FC236}">
                  <a16:creationId xmlns:a16="http://schemas.microsoft.com/office/drawing/2014/main" id="{CB4869D1-3E13-4881-A292-2F38ECC07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297400"/>
              <a:ext cx="5215811" cy="6107388"/>
            </a:xfrm>
            <a:custGeom>
              <a:avLst/>
              <a:gdLst>
                <a:gd name="connsiteX0" fmla="*/ 1869139 w 5215811"/>
                <a:gd name="connsiteY0" fmla="*/ 9 h 6107388"/>
                <a:gd name="connsiteX1" fmla="*/ 2791149 w 5215811"/>
                <a:gd name="connsiteY1" fmla="*/ 130229 h 6107388"/>
                <a:gd name="connsiteX2" fmla="*/ 4760307 w 5215811"/>
                <a:gd name="connsiteY2" fmla="*/ 1608408 h 6107388"/>
                <a:gd name="connsiteX3" fmla="*/ 5108574 w 5215811"/>
                <a:gd name="connsiteY3" fmla="*/ 4050383 h 6107388"/>
                <a:gd name="connsiteX4" fmla="*/ 3434916 w 5215811"/>
                <a:gd name="connsiteY4" fmla="*/ 5503134 h 6107388"/>
                <a:gd name="connsiteX5" fmla="*/ 1137841 w 5215811"/>
                <a:gd name="connsiteY5" fmla="*/ 6033968 h 6107388"/>
                <a:gd name="connsiteX6" fmla="*/ 217555 w 5215811"/>
                <a:gd name="connsiteY6" fmla="*/ 5598945 h 6107388"/>
                <a:gd name="connsiteX7" fmla="*/ 0 w 5215811"/>
                <a:gd name="connsiteY7" fmla="*/ 5419622 h 6107388"/>
                <a:gd name="connsiteX8" fmla="*/ 0 w 5215811"/>
                <a:gd name="connsiteY8" fmla="*/ 4571683 h 6107388"/>
                <a:gd name="connsiteX9" fmla="*/ 18056 w 5215811"/>
                <a:gd name="connsiteY9" fmla="*/ 4599282 h 6107388"/>
                <a:gd name="connsiteX10" fmla="*/ 358324 w 5215811"/>
                <a:gd name="connsiteY10" fmla="*/ 4988154 h 6107388"/>
                <a:gd name="connsiteX11" fmla="*/ 1282741 w 5215811"/>
                <a:gd name="connsiteY11" fmla="*/ 5493193 h 6107388"/>
                <a:gd name="connsiteX12" fmla="*/ 2172794 w 5215811"/>
                <a:gd name="connsiteY12" fmla="*/ 5470630 h 6107388"/>
                <a:gd name="connsiteX13" fmla="*/ 3146893 w 5215811"/>
                <a:gd name="connsiteY13" fmla="*/ 5016296 h 6107388"/>
                <a:gd name="connsiteX14" fmla="*/ 3574114 w 5215811"/>
                <a:gd name="connsiteY14" fmla="*/ 4791124 h 6107388"/>
                <a:gd name="connsiteX15" fmla="*/ 4244948 w 5215811"/>
                <a:gd name="connsiteY15" fmla="*/ 4392664 h 6107388"/>
                <a:gd name="connsiteX16" fmla="*/ 4556385 w 5215811"/>
                <a:gd name="connsiteY16" fmla="*/ 3902656 h 6107388"/>
                <a:gd name="connsiteX17" fmla="*/ 4616354 w 5215811"/>
                <a:gd name="connsiteY17" fmla="*/ 2851680 h 6107388"/>
                <a:gd name="connsiteX18" fmla="*/ 4269266 w 5215811"/>
                <a:gd name="connsiteY18" fmla="*/ 1889625 h 6107388"/>
                <a:gd name="connsiteX19" fmla="*/ 2645976 w 5215811"/>
                <a:gd name="connsiteY19" fmla="*/ 671162 h 6107388"/>
                <a:gd name="connsiteX20" fmla="*/ 1648930 w 5215811"/>
                <a:gd name="connsiteY20" fmla="*/ 573017 h 6107388"/>
                <a:gd name="connsiteX21" fmla="*/ 771768 w 5215811"/>
                <a:gd name="connsiteY21" fmla="*/ 865882 h 6107388"/>
                <a:gd name="connsiteX22" fmla="*/ 433617 w 5215811"/>
                <a:gd name="connsiteY22" fmla="*/ 1119441 h 6107388"/>
                <a:gd name="connsiteX23" fmla="*/ 200571 w 5215811"/>
                <a:gd name="connsiteY23" fmla="*/ 1486480 h 6107388"/>
                <a:gd name="connsiteX24" fmla="*/ 47077 w 5215811"/>
                <a:gd name="connsiteY24" fmla="*/ 1753604 h 6107388"/>
                <a:gd name="connsiteX25" fmla="*/ 0 w 5215811"/>
                <a:gd name="connsiteY25" fmla="*/ 1831655 h 6107388"/>
                <a:gd name="connsiteX26" fmla="*/ 0 w 5215811"/>
                <a:gd name="connsiteY26" fmla="*/ 751112 h 6107388"/>
                <a:gd name="connsiteX27" fmla="*/ 6994 w 5215811"/>
                <a:gd name="connsiteY27" fmla="*/ 742614 h 6107388"/>
                <a:gd name="connsiteX28" fmla="*/ 484047 w 5215811"/>
                <a:gd name="connsiteY28" fmla="*/ 378777 h 6107388"/>
                <a:gd name="connsiteX29" fmla="*/ 1869139 w 5215811"/>
                <a:gd name="connsiteY29" fmla="*/ 9 h 6107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5811" h="6107388">
                  <a:moveTo>
                    <a:pt x="1869139" y="9"/>
                  </a:moveTo>
                  <a:cubicBezTo>
                    <a:pt x="2160924" y="-706"/>
                    <a:pt x="2465752" y="43039"/>
                    <a:pt x="2791149" y="130229"/>
                  </a:cubicBezTo>
                  <a:cubicBezTo>
                    <a:pt x="3651198" y="360678"/>
                    <a:pt x="4339884" y="907924"/>
                    <a:pt x="4760307" y="1608408"/>
                  </a:cubicBezTo>
                  <a:cubicBezTo>
                    <a:pt x="5188180" y="2321320"/>
                    <a:pt x="5338357" y="3192822"/>
                    <a:pt x="5108574" y="4050383"/>
                  </a:cubicBezTo>
                  <a:cubicBezTo>
                    <a:pt x="4880820" y="4900373"/>
                    <a:pt x="4152841" y="5098512"/>
                    <a:pt x="3434916" y="5503134"/>
                  </a:cubicBezTo>
                  <a:cubicBezTo>
                    <a:pt x="2717099" y="5907783"/>
                    <a:pt x="2005568" y="6266474"/>
                    <a:pt x="1137841" y="6033968"/>
                  </a:cubicBezTo>
                  <a:cubicBezTo>
                    <a:pt x="783079" y="5938910"/>
                    <a:pt x="479573" y="5790114"/>
                    <a:pt x="217555" y="5598945"/>
                  </a:cubicBezTo>
                  <a:lnTo>
                    <a:pt x="0" y="5419622"/>
                  </a:lnTo>
                  <a:lnTo>
                    <a:pt x="0" y="4571683"/>
                  </a:lnTo>
                  <a:lnTo>
                    <a:pt x="18056" y="4599282"/>
                  </a:lnTo>
                  <a:cubicBezTo>
                    <a:pt x="124071" y="4746782"/>
                    <a:pt x="237002" y="4875718"/>
                    <a:pt x="358324" y="4988154"/>
                  </a:cubicBezTo>
                  <a:cubicBezTo>
                    <a:pt x="621323" y="5231809"/>
                    <a:pt x="923667" y="5396979"/>
                    <a:pt x="1282741" y="5493193"/>
                  </a:cubicBezTo>
                  <a:cubicBezTo>
                    <a:pt x="1573894" y="5571207"/>
                    <a:pt x="1856732" y="5563878"/>
                    <a:pt x="2172794" y="5470630"/>
                  </a:cubicBezTo>
                  <a:cubicBezTo>
                    <a:pt x="2498985" y="5374183"/>
                    <a:pt x="2832844" y="5193315"/>
                    <a:pt x="3146893" y="5016296"/>
                  </a:cubicBezTo>
                  <a:cubicBezTo>
                    <a:pt x="3293538" y="4933641"/>
                    <a:pt x="3436182" y="4861160"/>
                    <a:pt x="3574114" y="4791124"/>
                  </a:cubicBezTo>
                  <a:cubicBezTo>
                    <a:pt x="3841238" y="4655550"/>
                    <a:pt x="4071901" y="4538375"/>
                    <a:pt x="4244948" y="4392664"/>
                  </a:cubicBezTo>
                  <a:cubicBezTo>
                    <a:pt x="4405844" y="4257259"/>
                    <a:pt x="4501845" y="4106204"/>
                    <a:pt x="4556385" y="3902656"/>
                  </a:cubicBezTo>
                  <a:cubicBezTo>
                    <a:pt x="4649063" y="3556776"/>
                    <a:pt x="4669271" y="3203187"/>
                    <a:pt x="4616354" y="2851680"/>
                  </a:cubicBezTo>
                  <a:cubicBezTo>
                    <a:pt x="4565198" y="2511774"/>
                    <a:pt x="4448474" y="2188147"/>
                    <a:pt x="4269266" y="1889625"/>
                  </a:cubicBezTo>
                  <a:cubicBezTo>
                    <a:pt x="3907781" y="1287586"/>
                    <a:pt x="3331245" y="854780"/>
                    <a:pt x="2645976" y="671162"/>
                  </a:cubicBezTo>
                  <a:cubicBezTo>
                    <a:pt x="2278249" y="572630"/>
                    <a:pt x="1952074" y="540526"/>
                    <a:pt x="1648930" y="573017"/>
                  </a:cubicBezTo>
                  <a:cubicBezTo>
                    <a:pt x="1351746" y="604901"/>
                    <a:pt x="1064785" y="700731"/>
                    <a:pt x="771768" y="865882"/>
                  </a:cubicBezTo>
                  <a:cubicBezTo>
                    <a:pt x="568061" y="980657"/>
                    <a:pt x="486465" y="1058486"/>
                    <a:pt x="433617" y="1119441"/>
                  </a:cubicBezTo>
                  <a:cubicBezTo>
                    <a:pt x="358307" y="1206256"/>
                    <a:pt x="292149" y="1323808"/>
                    <a:pt x="200571" y="1486480"/>
                  </a:cubicBezTo>
                  <a:cubicBezTo>
                    <a:pt x="156644" y="1564432"/>
                    <a:pt x="106654" y="1653214"/>
                    <a:pt x="47077" y="1753604"/>
                  </a:cubicBezTo>
                  <a:lnTo>
                    <a:pt x="0" y="1831655"/>
                  </a:lnTo>
                  <a:lnTo>
                    <a:pt x="0" y="751112"/>
                  </a:lnTo>
                  <a:lnTo>
                    <a:pt x="6994" y="742614"/>
                  </a:lnTo>
                  <a:cubicBezTo>
                    <a:pt x="117721" y="617683"/>
                    <a:pt x="259696" y="505222"/>
                    <a:pt x="484047" y="378777"/>
                  </a:cubicBezTo>
                  <a:cubicBezTo>
                    <a:pt x="932751" y="125890"/>
                    <a:pt x="1382831" y="1200"/>
                    <a:pt x="1869139" y="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5" name="Freeform: Shape 54">
              <a:extLst>
                <a:ext uri="{FF2B5EF4-FFF2-40B4-BE49-F238E27FC236}">
                  <a16:creationId xmlns:a16="http://schemas.microsoft.com/office/drawing/2014/main" id="{3FEDB7CE-BB3D-4A0D-A73F-3117044F32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319367"/>
              <a:ext cx="5217956" cy="6100079"/>
            </a:xfrm>
            <a:custGeom>
              <a:avLst/>
              <a:gdLst>
                <a:gd name="connsiteX0" fmla="*/ 1951393 w 5217956"/>
                <a:gd name="connsiteY0" fmla="*/ 82 h 6100079"/>
                <a:gd name="connsiteX1" fmla="*/ 2855177 w 5217956"/>
                <a:gd name="connsiteY1" fmla="*/ 125419 h 6100079"/>
                <a:gd name="connsiteX2" fmla="*/ 4779341 w 5217956"/>
                <a:gd name="connsiteY2" fmla="*/ 1591542 h 6100079"/>
                <a:gd name="connsiteX3" fmla="*/ 5108573 w 5217956"/>
                <a:gd name="connsiteY3" fmla="*/ 4028416 h 6100079"/>
                <a:gd name="connsiteX4" fmla="*/ 3459358 w 5217956"/>
                <a:gd name="connsiteY4" fmla="*/ 5487716 h 6100079"/>
                <a:gd name="connsiteX5" fmla="*/ 1203274 w 5217956"/>
                <a:gd name="connsiteY5" fmla="*/ 6029534 h 6100079"/>
                <a:gd name="connsiteX6" fmla="*/ 59920 w 5217956"/>
                <a:gd name="connsiteY6" fmla="*/ 5396467 h 6100079"/>
                <a:gd name="connsiteX7" fmla="*/ 0 w 5217956"/>
                <a:gd name="connsiteY7" fmla="*/ 5333382 h 6100079"/>
                <a:gd name="connsiteX8" fmla="*/ 0 w 5217956"/>
                <a:gd name="connsiteY8" fmla="*/ 4205833 h 6100079"/>
                <a:gd name="connsiteX9" fmla="*/ 58036 w 5217956"/>
                <a:gd name="connsiteY9" fmla="*/ 4310048 h 6100079"/>
                <a:gd name="connsiteX10" fmla="*/ 520779 w 5217956"/>
                <a:gd name="connsiteY10" fmla="*/ 4907591 h 6100079"/>
                <a:gd name="connsiteX11" fmla="*/ 1377154 w 5217956"/>
                <a:gd name="connsiteY11" fmla="*/ 5380604 h 6100079"/>
                <a:gd name="connsiteX12" fmla="*/ 3123340 w 5217956"/>
                <a:gd name="connsiteY12" fmla="*/ 4905715 h 6100079"/>
                <a:gd name="connsiteX13" fmla="*/ 3547863 w 5217956"/>
                <a:gd name="connsiteY13" fmla="*/ 4676342 h 6100079"/>
                <a:gd name="connsiteX14" fmla="*/ 4186753 w 5217956"/>
                <a:gd name="connsiteY14" fmla="*/ 4289376 h 6100079"/>
                <a:gd name="connsiteX15" fmla="*/ 4459565 w 5217956"/>
                <a:gd name="connsiteY15" fmla="*/ 3854399 h 6100079"/>
                <a:gd name="connsiteX16" fmla="*/ 4521015 w 5217956"/>
                <a:gd name="connsiteY16" fmla="*/ 2849377 h 6100079"/>
                <a:gd name="connsiteX17" fmla="*/ 4199723 w 5217956"/>
                <a:gd name="connsiteY17" fmla="*/ 1931213 h 6100079"/>
                <a:gd name="connsiteX18" fmla="*/ 2681217 w 5217956"/>
                <a:gd name="connsiteY18" fmla="*/ 774211 h 6100079"/>
                <a:gd name="connsiteX19" fmla="*/ 926547 w 5217956"/>
                <a:gd name="connsiteY19" fmla="*/ 967112 h 6100079"/>
                <a:gd name="connsiteX20" fmla="*/ 622677 w 5217956"/>
                <a:gd name="connsiteY20" fmla="*/ 1197863 h 6100079"/>
                <a:gd name="connsiteX21" fmla="*/ 404892 w 5217956"/>
                <a:gd name="connsiteY21" fmla="*/ 1547314 h 6100079"/>
                <a:gd name="connsiteX22" fmla="*/ 40135 w 5217956"/>
                <a:gd name="connsiteY22" fmla="*/ 2159090 h 6100079"/>
                <a:gd name="connsiteX23" fmla="*/ 0 w 5217956"/>
                <a:gd name="connsiteY23" fmla="*/ 2219367 h 6100079"/>
                <a:gd name="connsiteX24" fmla="*/ 0 w 5217956"/>
                <a:gd name="connsiteY24" fmla="*/ 915659 h 6100079"/>
                <a:gd name="connsiteX25" fmla="*/ 58609 w 5217956"/>
                <a:gd name="connsiteY25" fmla="*/ 828051 h 6100079"/>
                <a:gd name="connsiteX26" fmla="*/ 590688 w 5217956"/>
                <a:gd name="connsiteY26" fmla="*/ 385385 h 6100079"/>
                <a:gd name="connsiteX27" fmla="*/ 1951393 w 5217956"/>
                <a:gd name="connsiteY27"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217956" h="6100079">
                  <a:moveTo>
                    <a:pt x="1951393" y="82"/>
                  </a:moveTo>
                  <a:cubicBezTo>
                    <a:pt x="2237631" y="-2119"/>
                    <a:pt x="2536431" y="40011"/>
                    <a:pt x="2855177" y="125419"/>
                  </a:cubicBezTo>
                  <a:cubicBezTo>
                    <a:pt x="3697704" y="351173"/>
                    <a:pt x="4370490" y="894159"/>
                    <a:pt x="4779341" y="1591542"/>
                  </a:cubicBezTo>
                  <a:cubicBezTo>
                    <a:pt x="5195534" y="2301324"/>
                    <a:pt x="5338356" y="3170855"/>
                    <a:pt x="5108573" y="4028416"/>
                  </a:cubicBezTo>
                  <a:cubicBezTo>
                    <a:pt x="4880819" y="4878406"/>
                    <a:pt x="4165603" y="5079965"/>
                    <a:pt x="3459358" y="5487716"/>
                  </a:cubicBezTo>
                  <a:cubicBezTo>
                    <a:pt x="2753114" y="5895466"/>
                    <a:pt x="2053264" y="6257288"/>
                    <a:pt x="1203274" y="6029534"/>
                  </a:cubicBezTo>
                  <a:cubicBezTo>
                    <a:pt x="739884" y="5905369"/>
                    <a:pt x="366399" y="5685345"/>
                    <a:pt x="59920" y="5396467"/>
                  </a:cubicBezTo>
                  <a:lnTo>
                    <a:pt x="0" y="5333382"/>
                  </a:lnTo>
                  <a:lnTo>
                    <a:pt x="0" y="4205833"/>
                  </a:lnTo>
                  <a:lnTo>
                    <a:pt x="58036" y="4310048"/>
                  </a:lnTo>
                  <a:cubicBezTo>
                    <a:pt x="197935" y="4550245"/>
                    <a:pt x="350594" y="4747142"/>
                    <a:pt x="520779" y="4907591"/>
                  </a:cubicBezTo>
                  <a:cubicBezTo>
                    <a:pt x="763600" y="5136565"/>
                    <a:pt x="1043821" y="5291288"/>
                    <a:pt x="1377154" y="5380604"/>
                  </a:cubicBezTo>
                  <a:cubicBezTo>
                    <a:pt x="1963029" y="5537589"/>
                    <a:pt x="2470519" y="5282804"/>
                    <a:pt x="3123340" y="4905715"/>
                  </a:cubicBezTo>
                  <a:cubicBezTo>
                    <a:pt x="3269800" y="4821157"/>
                    <a:pt x="3411134" y="4747512"/>
                    <a:pt x="3547863" y="4676342"/>
                  </a:cubicBezTo>
                  <a:cubicBezTo>
                    <a:pt x="3804497" y="4542710"/>
                    <a:pt x="4026085" y="4427393"/>
                    <a:pt x="4186753" y="4289376"/>
                  </a:cubicBezTo>
                  <a:cubicBezTo>
                    <a:pt x="4329009" y="4167293"/>
                    <a:pt x="4410589" y="4037181"/>
                    <a:pt x="4459565" y="3854399"/>
                  </a:cubicBezTo>
                  <a:cubicBezTo>
                    <a:pt x="4548302" y="3523229"/>
                    <a:pt x="4568981" y="3185183"/>
                    <a:pt x="4521015" y="2849377"/>
                  </a:cubicBezTo>
                  <a:cubicBezTo>
                    <a:pt x="4474709" y="2524680"/>
                    <a:pt x="4366564" y="2215756"/>
                    <a:pt x="4199723" y="1931213"/>
                  </a:cubicBezTo>
                  <a:cubicBezTo>
                    <a:pt x="3863270" y="1357325"/>
                    <a:pt x="3323982" y="946439"/>
                    <a:pt x="2681217" y="774211"/>
                  </a:cubicBezTo>
                  <a:cubicBezTo>
                    <a:pt x="2001139" y="591984"/>
                    <a:pt x="1476322" y="649699"/>
                    <a:pt x="926547" y="967112"/>
                  </a:cubicBezTo>
                  <a:cubicBezTo>
                    <a:pt x="740730" y="1074393"/>
                    <a:pt x="668642" y="1143989"/>
                    <a:pt x="622677" y="1197863"/>
                  </a:cubicBezTo>
                  <a:cubicBezTo>
                    <a:pt x="555599" y="1276450"/>
                    <a:pt x="492360" y="1390031"/>
                    <a:pt x="404892" y="1547314"/>
                  </a:cubicBezTo>
                  <a:cubicBezTo>
                    <a:pt x="317047" y="1705133"/>
                    <a:pt x="204816" y="1906756"/>
                    <a:pt x="40135" y="2159090"/>
                  </a:cubicBezTo>
                  <a:lnTo>
                    <a:pt x="0" y="2219367"/>
                  </a:lnTo>
                  <a:lnTo>
                    <a:pt x="0" y="915659"/>
                  </a:lnTo>
                  <a:lnTo>
                    <a:pt x="58609" y="828051"/>
                  </a:lnTo>
                  <a:cubicBezTo>
                    <a:pt x="177453" y="670481"/>
                    <a:pt x="325846" y="538291"/>
                    <a:pt x="590688" y="385385"/>
                  </a:cubicBezTo>
                  <a:cubicBezTo>
                    <a:pt x="1032158" y="130559"/>
                    <a:pt x="1474329" y="3750"/>
                    <a:pt x="1951393"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6" name="Freeform: Shape 55">
              <a:extLst>
                <a:ext uri="{FF2B5EF4-FFF2-40B4-BE49-F238E27FC236}">
                  <a16:creationId xmlns:a16="http://schemas.microsoft.com/office/drawing/2014/main" id="{A6E0C6E1-7FBF-471E-849C-A54AF1D41F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319367"/>
              <a:ext cx="5217957" cy="6100079"/>
            </a:xfrm>
            <a:custGeom>
              <a:avLst/>
              <a:gdLst>
                <a:gd name="connsiteX0" fmla="*/ 1951394 w 5217957"/>
                <a:gd name="connsiteY0" fmla="*/ 82 h 6100079"/>
                <a:gd name="connsiteX1" fmla="*/ 2855178 w 5217957"/>
                <a:gd name="connsiteY1" fmla="*/ 125419 h 6100079"/>
                <a:gd name="connsiteX2" fmla="*/ 4779341 w 5217957"/>
                <a:gd name="connsiteY2" fmla="*/ 1591542 h 6100079"/>
                <a:gd name="connsiteX3" fmla="*/ 5108574 w 5217957"/>
                <a:gd name="connsiteY3" fmla="*/ 4028416 h 6100079"/>
                <a:gd name="connsiteX4" fmla="*/ 3459359 w 5217957"/>
                <a:gd name="connsiteY4" fmla="*/ 5487716 h 6100079"/>
                <a:gd name="connsiteX5" fmla="*/ 1203275 w 5217957"/>
                <a:gd name="connsiteY5" fmla="*/ 6029534 h 6100079"/>
                <a:gd name="connsiteX6" fmla="*/ 59921 w 5217957"/>
                <a:gd name="connsiteY6" fmla="*/ 5396467 h 6100079"/>
                <a:gd name="connsiteX7" fmla="*/ 0 w 5217957"/>
                <a:gd name="connsiteY7" fmla="*/ 5333381 h 6100079"/>
                <a:gd name="connsiteX8" fmla="*/ 0 w 5217957"/>
                <a:gd name="connsiteY8" fmla="*/ 4427327 h 6100079"/>
                <a:gd name="connsiteX9" fmla="*/ 112056 w 5217957"/>
                <a:gd name="connsiteY9" fmla="*/ 4602502 h 6100079"/>
                <a:gd name="connsiteX10" fmla="*/ 443875 w 5217957"/>
                <a:gd name="connsiteY10" fmla="*/ 4989110 h 6100079"/>
                <a:gd name="connsiteX11" fmla="*/ 1348175 w 5217957"/>
                <a:gd name="connsiteY11" fmla="*/ 5488759 h 6100079"/>
                <a:gd name="connsiteX12" fmla="*/ 2221463 w 5217957"/>
                <a:gd name="connsiteY12" fmla="*/ 5461704 h 6100079"/>
                <a:gd name="connsiteX13" fmla="*/ 3179339 w 5217957"/>
                <a:gd name="connsiteY13" fmla="*/ 5003023 h 6100079"/>
                <a:gd name="connsiteX14" fmla="*/ 3599638 w 5217957"/>
                <a:gd name="connsiteY14" fmla="*/ 4775996 h 6100079"/>
                <a:gd name="connsiteX15" fmla="*/ 4259765 w 5217957"/>
                <a:gd name="connsiteY15" fmla="*/ 4374667 h 6100079"/>
                <a:gd name="connsiteX16" fmla="*/ 4567742 w 5217957"/>
                <a:gd name="connsiteY16" fmla="*/ 3883732 h 6100079"/>
                <a:gd name="connsiteX17" fmla="*/ 4631929 w 5217957"/>
                <a:gd name="connsiteY17" fmla="*/ 2833886 h 6100079"/>
                <a:gd name="connsiteX18" fmla="*/ 4296412 w 5217957"/>
                <a:gd name="connsiteY18" fmla="*/ 1874932 h 6100079"/>
                <a:gd name="connsiteX19" fmla="*/ 2710219 w 5217957"/>
                <a:gd name="connsiteY19" fmla="*/ 666410 h 6100079"/>
                <a:gd name="connsiteX20" fmla="*/ 1732642 w 5217957"/>
                <a:gd name="connsiteY20" fmla="*/ 573480 h 6100079"/>
                <a:gd name="connsiteX21" fmla="*/ 870621 w 5217957"/>
                <a:gd name="connsiteY21" fmla="*/ 870402 h 6100079"/>
                <a:gd name="connsiteX22" fmla="*/ 537555 w 5217957"/>
                <a:gd name="connsiteY22" fmla="*/ 1125324 h 6100079"/>
                <a:gd name="connsiteX23" fmla="*/ 306995 w 5217957"/>
                <a:gd name="connsiteY23" fmla="*/ 1493030 h 6100079"/>
                <a:gd name="connsiteX24" fmla="*/ 23579 w 5217957"/>
                <a:gd name="connsiteY24" fmla="*/ 1977465 h 6100079"/>
                <a:gd name="connsiteX25" fmla="*/ 0 w 5217957"/>
                <a:gd name="connsiteY25" fmla="*/ 2014291 h 6100079"/>
                <a:gd name="connsiteX26" fmla="*/ 0 w 5217957"/>
                <a:gd name="connsiteY26" fmla="*/ 915660 h 6100079"/>
                <a:gd name="connsiteX27" fmla="*/ 58609 w 5217957"/>
                <a:gd name="connsiteY27" fmla="*/ 828051 h 6100079"/>
                <a:gd name="connsiteX28" fmla="*/ 590689 w 5217957"/>
                <a:gd name="connsiteY28" fmla="*/ 385385 h 6100079"/>
                <a:gd name="connsiteX29" fmla="*/ 1951394 w 5217957"/>
                <a:gd name="connsiteY29"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7957" h="6100079">
                  <a:moveTo>
                    <a:pt x="1951394" y="82"/>
                  </a:moveTo>
                  <a:cubicBezTo>
                    <a:pt x="2237632" y="-2119"/>
                    <a:pt x="2536431" y="40011"/>
                    <a:pt x="2855178" y="125419"/>
                  </a:cubicBezTo>
                  <a:cubicBezTo>
                    <a:pt x="3697704" y="351173"/>
                    <a:pt x="4370491" y="894159"/>
                    <a:pt x="4779341" y="1591542"/>
                  </a:cubicBezTo>
                  <a:cubicBezTo>
                    <a:pt x="5195535" y="2301324"/>
                    <a:pt x="5338357" y="3170855"/>
                    <a:pt x="5108574" y="4028416"/>
                  </a:cubicBezTo>
                  <a:cubicBezTo>
                    <a:pt x="4880820" y="4878406"/>
                    <a:pt x="4165604" y="5079965"/>
                    <a:pt x="3459359" y="5487716"/>
                  </a:cubicBezTo>
                  <a:cubicBezTo>
                    <a:pt x="2753115" y="5895466"/>
                    <a:pt x="2053265" y="6257288"/>
                    <a:pt x="1203275" y="6029534"/>
                  </a:cubicBezTo>
                  <a:cubicBezTo>
                    <a:pt x="739885" y="5905369"/>
                    <a:pt x="366400" y="5685345"/>
                    <a:pt x="59921" y="5396467"/>
                  </a:cubicBezTo>
                  <a:lnTo>
                    <a:pt x="0" y="5333381"/>
                  </a:lnTo>
                  <a:lnTo>
                    <a:pt x="0" y="4427327"/>
                  </a:lnTo>
                  <a:lnTo>
                    <a:pt x="112056" y="4602502"/>
                  </a:lnTo>
                  <a:cubicBezTo>
                    <a:pt x="215300" y="4749260"/>
                    <a:pt x="325419" y="4877443"/>
                    <a:pt x="443875" y="4989110"/>
                  </a:cubicBezTo>
                  <a:cubicBezTo>
                    <a:pt x="700709" y="5231113"/>
                    <a:pt x="996455" y="5394516"/>
                    <a:pt x="1348175" y="5488759"/>
                  </a:cubicBezTo>
                  <a:cubicBezTo>
                    <a:pt x="1633379" y="5565179"/>
                    <a:pt x="1910917" y="5556430"/>
                    <a:pt x="2221463" y="5461704"/>
                  </a:cubicBezTo>
                  <a:cubicBezTo>
                    <a:pt x="2541923" y="5363721"/>
                    <a:pt x="2870374" y="5181404"/>
                    <a:pt x="3179339" y="5003023"/>
                  </a:cubicBezTo>
                  <a:cubicBezTo>
                    <a:pt x="3323713" y="4919760"/>
                    <a:pt x="3463978" y="4846641"/>
                    <a:pt x="3599638" y="4775996"/>
                  </a:cubicBezTo>
                  <a:cubicBezTo>
                    <a:pt x="3862436" y="4639263"/>
                    <a:pt x="4089314" y="4521074"/>
                    <a:pt x="4259765" y="4374667"/>
                  </a:cubicBezTo>
                  <a:cubicBezTo>
                    <a:pt x="4418282" y="4238625"/>
                    <a:pt x="4513201" y="4087280"/>
                    <a:pt x="4567742" y="3883732"/>
                  </a:cubicBezTo>
                  <a:cubicBezTo>
                    <a:pt x="4660420" y="3537853"/>
                    <a:pt x="4682033" y="3184640"/>
                    <a:pt x="4631929" y="2833886"/>
                  </a:cubicBezTo>
                  <a:cubicBezTo>
                    <a:pt x="4583584" y="2494734"/>
                    <a:pt x="4470646" y="2172121"/>
                    <a:pt x="4296412" y="1874932"/>
                  </a:cubicBezTo>
                  <a:cubicBezTo>
                    <a:pt x="3944879" y="1275559"/>
                    <a:pt x="3381537" y="846289"/>
                    <a:pt x="2710219" y="666410"/>
                  </a:cubicBezTo>
                  <a:cubicBezTo>
                    <a:pt x="2349955" y="569877"/>
                    <a:pt x="2030161" y="539483"/>
                    <a:pt x="1732642" y="573480"/>
                  </a:cubicBezTo>
                  <a:cubicBezTo>
                    <a:pt x="1440866" y="606814"/>
                    <a:pt x="1158880" y="703976"/>
                    <a:pt x="870621" y="870402"/>
                  </a:cubicBezTo>
                  <a:cubicBezTo>
                    <a:pt x="670160" y="986048"/>
                    <a:pt x="589753" y="1064195"/>
                    <a:pt x="537555" y="1125324"/>
                  </a:cubicBezTo>
                  <a:cubicBezTo>
                    <a:pt x="463218" y="1212400"/>
                    <a:pt x="397708" y="1330125"/>
                    <a:pt x="306995" y="1493030"/>
                  </a:cubicBezTo>
                  <a:cubicBezTo>
                    <a:pt x="234596" y="1623167"/>
                    <a:pt x="145436" y="1783409"/>
                    <a:pt x="23579" y="1977465"/>
                  </a:cubicBezTo>
                  <a:lnTo>
                    <a:pt x="0" y="2014291"/>
                  </a:lnTo>
                  <a:lnTo>
                    <a:pt x="0" y="915660"/>
                  </a:lnTo>
                  <a:lnTo>
                    <a:pt x="58609" y="828051"/>
                  </a:lnTo>
                  <a:cubicBezTo>
                    <a:pt x="177453" y="670481"/>
                    <a:pt x="325847" y="538291"/>
                    <a:pt x="590689" y="385385"/>
                  </a:cubicBezTo>
                  <a:cubicBezTo>
                    <a:pt x="1032159" y="130559"/>
                    <a:pt x="1474330" y="3750"/>
                    <a:pt x="1951394"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7" name="Freeform: Shape 56">
              <a:extLst>
                <a:ext uri="{FF2B5EF4-FFF2-40B4-BE49-F238E27FC236}">
                  <a16:creationId xmlns:a16="http://schemas.microsoft.com/office/drawing/2014/main" id="{B2BFAA38-D910-41AD-BBED-0608E4AE71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197691"/>
              <a:ext cx="5378623" cy="6402614"/>
            </a:xfrm>
            <a:custGeom>
              <a:avLst/>
              <a:gdLst>
                <a:gd name="connsiteX0" fmla="*/ 2220349 w 5378623"/>
                <a:gd name="connsiteY0" fmla="*/ 67 h 6402614"/>
                <a:gd name="connsiteX1" fmla="*/ 3018161 w 5378623"/>
                <a:gd name="connsiteY1" fmla="*/ 108191 h 6402614"/>
                <a:gd name="connsiteX2" fmla="*/ 5265831 w 5378623"/>
                <a:gd name="connsiteY2" fmla="*/ 4066338 h 6402614"/>
                <a:gd name="connsiteX3" fmla="*/ 2912752 w 5378623"/>
                <a:gd name="connsiteY3" fmla="*/ 6386691 h 6402614"/>
                <a:gd name="connsiteX4" fmla="*/ 2840648 w 5378623"/>
                <a:gd name="connsiteY4" fmla="*/ 6402614 h 6402614"/>
                <a:gd name="connsiteX5" fmla="*/ 1474249 w 5378623"/>
                <a:gd name="connsiteY5" fmla="*/ 6402614 h 6402614"/>
                <a:gd name="connsiteX6" fmla="*/ 1340218 w 5378623"/>
                <a:gd name="connsiteY6" fmla="*/ 6370360 h 6402614"/>
                <a:gd name="connsiteX7" fmla="*/ 204687 w 5378623"/>
                <a:gd name="connsiteY7" fmla="*/ 5802379 h 6402614"/>
                <a:gd name="connsiteX8" fmla="*/ 0 w 5378623"/>
                <a:gd name="connsiteY8" fmla="*/ 5624181 h 6402614"/>
                <a:gd name="connsiteX9" fmla="*/ 0 w 5378623"/>
                <a:gd name="connsiteY9" fmla="*/ 5197118 h 6402614"/>
                <a:gd name="connsiteX10" fmla="*/ 120950 w 5378623"/>
                <a:gd name="connsiteY10" fmla="*/ 5327736 h 6402614"/>
                <a:gd name="connsiteX11" fmla="*/ 553277 w 5378623"/>
                <a:gd name="connsiteY11" fmla="*/ 5674143 h 6402614"/>
                <a:gd name="connsiteX12" fmla="*/ 1048951 w 5378623"/>
                <a:gd name="connsiteY12" fmla="*/ 5913372 h 6402614"/>
                <a:gd name="connsiteX13" fmla="*/ 1114406 w 5378623"/>
                <a:gd name="connsiteY13" fmla="*/ 5935664 h 6402614"/>
                <a:gd name="connsiteX14" fmla="*/ 1180375 w 5378623"/>
                <a:gd name="connsiteY14" fmla="*/ 5956470 h 6402614"/>
                <a:gd name="connsiteX15" fmla="*/ 1247107 w 5378623"/>
                <a:gd name="connsiteY15" fmla="*/ 5975278 h 6402614"/>
                <a:gd name="connsiteX16" fmla="*/ 1313053 w 5378623"/>
                <a:gd name="connsiteY16" fmla="*/ 5991905 h 6402614"/>
                <a:gd name="connsiteX17" fmla="*/ 1578771 w 5378623"/>
                <a:gd name="connsiteY17" fmla="*/ 6035400 h 6402614"/>
                <a:gd name="connsiteX18" fmla="*/ 2116969 w 5378623"/>
                <a:gd name="connsiteY18" fmla="*/ 6005033 h 6402614"/>
                <a:gd name="connsiteX19" fmla="*/ 2648341 w 5378623"/>
                <a:gd name="connsiteY19" fmla="*/ 5837212 h 6402614"/>
                <a:gd name="connsiteX20" fmla="*/ 3166862 w 5378623"/>
                <a:gd name="connsiteY20" fmla="*/ 5582136 h 6402614"/>
                <a:gd name="connsiteX21" fmla="*/ 3295551 w 5378623"/>
                <a:gd name="connsiteY21" fmla="*/ 5510900 h 6402614"/>
                <a:gd name="connsiteX22" fmla="*/ 3426292 w 5378623"/>
                <a:gd name="connsiteY22" fmla="*/ 5437546 h 6402614"/>
                <a:gd name="connsiteX23" fmla="*/ 3693498 w 5378623"/>
                <a:gd name="connsiteY23" fmla="*/ 5296779 h 6402614"/>
                <a:gd name="connsiteX24" fmla="*/ 3957511 w 5378623"/>
                <a:gd name="connsiteY24" fmla="*/ 5162806 h 6402614"/>
                <a:gd name="connsiteX25" fmla="*/ 4212170 w 5378623"/>
                <a:gd name="connsiteY25" fmla="*/ 5024936 h 6402614"/>
                <a:gd name="connsiteX26" fmla="*/ 4449651 w 5378623"/>
                <a:gd name="connsiteY26" fmla="*/ 4870986 h 6402614"/>
                <a:gd name="connsiteX27" fmla="*/ 4659728 w 5378623"/>
                <a:gd name="connsiteY27" fmla="*/ 4689640 h 6402614"/>
                <a:gd name="connsiteX28" fmla="*/ 4830457 w 5378623"/>
                <a:gd name="connsiteY28" fmla="*/ 4472596 h 6402614"/>
                <a:gd name="connsiteX29" fmla="*/ 4955705 w 5378623"/>
                <a:gd name="connsiteY29" fmla="*/ 4222268 h 6402614"/>
                <a:gd name="connsiteX30" fmla="*/ 4968352 w 5378623"/>
                <a:gd name="connsiteY30" fmla="*/ 4189141 h 6402614"/>
                <a:gd name="connsiteX31" fmla="*/ 4979564 w 5378623"/>
                <a:gd name="connsiteY31" fmla="*/ 4155400 h 6402614"/>
                <a:gd name="connsiteX32" fmla="*/ 4990913 w 5378623"/>
                <a:gd name="connsiteY32" fmla="*/ 4121577 h 6402614"/>
                <a:gd name="connsiteX33" fmla="*/ 5000865 w 5378623"/>
                <a:gd name="connsiteY33" fmla="*/ 4086570 h 6402614"/>
                <a:gd name="connsiteX34" fmla="*/ 5020612 w 5378623"/>
                <a:gd name="connsiteY34" fmla="*/ 4016281 h 6402614"/>
                <a:gd name="connsiteX35" fmla="*/ 5030486 w 5378623"/>
                <a:gd name="connsiteY35" fmla="*/ 3981137 h 6402614"/>
                <a:gd name="connsiteX36" fmla="*/ 5035423 w 5378623"/>
                <a:gd name="connsiteY36" fmla="*/ 3963565 h 6402614"/>
                <a:gd name="connsiteX37" fmla="*/ 5039507 w 5378623"/>
                <a:gd name="connsiteY37" fmla="*/ 3945765 h 6402614"/>
                <a:gd name="connsiteX38" fmla="*/ 5071597 w 5378623"/>
                <a:gd name="connsiteY38" fmla="*/ 3802972 h 6402614"/>
                <a:gd name="connsiteX39" fmla="*/ 5096108 w 5378623"/>
                <a:gd name="connsiteY39" fmla="*/ 3658610 h 6402614"/>
                <a:gd name="connsiteX40" fmla="*/ 5113299 w 5378623"/>
                <a:gd name="connsiteY40" fmla="*/ 3512985 h 6402614"/>
                <a:gd name="connsiteX41" fmla="*/ 5115328 w 5378623"/>
                <a:gd name="connsiteY41" fmla="*/ 3494749 h 6402614"/>
                <a:gd name="connsiteX42" fmla="*/ 5116446 w 5378623"/>
                <a:gd name="connsiteY42" fmla="*/ 3476502 h 6402614"/>
                <a:gd name="connsiteX43" fmla="*/ 5118711 w 5378623"/>
                <a:gd name="connsiteY43" fmla="*/ 3439898 h 6402614"/>
                <a:gd name="connsiteX44" fmla="*/ 5123270 w 5378623"/>
                <a:gd name="connsiteY44" fmla="*/ 3366583 h 6402614"/>
                <a:gd name="connsiteX45" fmla="*/ 5121172 w 5378623"/>
                <a:gd name="connsiteY45" fmla="*/ 3072860 h 6402614"/>
                <a:gd name="connsiteX46" fmla="*/ 5119473 w 5378623"/>
                <a:gd name="connsiteY46" fmla="*/ 3036121 h 6402614"/>
                <a:gd name="connsiteX47" fmla="*/ 5116244 w 5378623"/>
                <a:gd name="connsiteY47" fmla="*/ 2999552 h 6402614"/>
                <a:gd name="connsiteX48" fmla="*/ 5109221 w 5378623"/>
                <a:gd name="connsiteY48" fmla="*/ 2926379 h 6402614"/>
                <a:gd name="connsiteX49" fmla="*/ 5089643 w 5378623"/>
                <a:gd name="connsiteY49" fmla="*/ 2780639 h 6402614"/>
                <a:gd name="connsiteX50" fmla="*/ 5084078 w 5378623"/>
                <a:gd name="connsiteY50" fmla="*/ 2744255 h 6402614"/>
                <a:gd name="connsiteX51" fmla="*/ 5077785 w 5378623"/>
                <a:gd name="connsiteY51" fmla="*/ 2708026 h 6402614"/>
                <a:gd name="connsiteX52" fmla="*/ 5063128 w 5378623"/>
                <a:gd name="connsiteY52" fmla="*/ 2636053 h 6402614"/>
                <a:gd name="connsiteX53" fmla="*/ 5047530 w 5378623"/>
                <a:gd name="connsiteY53" fmla="*/ 2564176 h 6402614"/>
                <a:gd name="connsiteX54" fmla="*/ 5028967 w 5378623"/>
                <a:gd name="connsiteY54" fmla="*/ 2493127 h 6402614"/>
                <a:gd name="connsiteX55" fmla="*/ 4822623 w 5378623"/>
                <a:gd name="connsiteY55" fmla="*/ 1944830 h 6402614"/>
                <a:gd name="connsiteX56" fmla="*/ 4108183 w 5378623"/>
                <a:gd name="connsiteY56" fmla="*/ 1038170 h 6402614"/>
                <a:gd name="connsiteX57" fmla="*/ 3638213 w 5378623"/>
                <a:gd name="connsiteY57" fmla="*/ 712395 h 6402614"/>
                <a:gd name="connsiteX58" fmla="*/ 3575480 w 5378623"/>
                <a:gd name="connsiteY58" fmla="*/ 678662 h 6402614"/>
                <a:gd name="connsiteX59" fmla="*/ 3512574 w 5378623"/>
                <a:gd name="connsiteY59" fmla="*/ 645577 h 6402614"/>
                <a:gd name="connsiteX60" fmla="*/ 3448603 w 5378623"/>
                <a:gd name="connsiteY60" fmla="*/ 614757 h 6402614"/>
                <a:gd name="connsiteX61" fmla="*/ 3416617 w 5378623"/>
                <a:gd name="connsiteY61" fmla="*/ 599347 h 6402614"/>
                <a:gd name="connsiteX62" fmla="*/ 3384352 w 5378623"/>
                <a:gd name="connsiteY62" fmla="*/ 584559 h 6402614"/>
                <a:gd name="connsiteX63" fmla="*/ 3254088 w 5378623"/>
                <a:gd name="connsiteY63" fmla="*/ 529021 h 6402614"/>
                <a:gd name="connsiteX64" fmla="*/ 3121640 w 5378623"/>
                <a:gd name="connsiteY64" fmla="*/ 479505 h 6402614"/>
                <a:gd name="connsiteX65" fmla="*/ 2987193 w 5378623"/>
                <a:gd name="connsiteY65" fmla="*/ 436176 h 6402614"/>
                <a:gd name="connsiteX66" fmla="*/ 2851296 w 5378623"/>
                <a:gd name="connsiteY66" fmla="*/ 398256 h 6402614"/>
                <a:gd name="connsiteX67" fmla="*/ 2573611 w 5378623"/>
                <a:gd name="connsiteY67" fmla="*/ 336717 h 6402614"/>
                <a:gd name="connsiteX68" fmla="*/ 2014208 w 5378623"/>
                <a:gd name="connsiteY68" fmla="*/ 276896 h 6402614"/>
                <a:gd name="connsiteX69" fmla="*/ 1457097 w 5378623"/>
                <a:gd name="connsiteY69" fmla="*/ 322828 h 6402614"/>
                <a:gd name="connsiteX70" fmla="*/ 914684 w 5378623"/>
                <a:gd name="connsiteY70" fmla="*/ 486648 h 6402614"/>
                <a:gd name="connsiteX71" fmla="*/ 848661 w 5378623"/>
                <a:gd name="connsiteY71" fmla="*/ 515093 h 6402614"/>
                <a:gd name="connsiteX72" fmla="*/ 782834 w 5378623"/>
                <a:gd name="connsiteY72" fmla="*/ 544519 h 6402614"/>
                <a:gd name="connsiteX73" fmla="*/ 717715 w 5378623"/>
                <a:gd name="connsiteY73" fmla="*/ 575988 h 6402614"/>
                <a:gd name="connsiteX74" fmla="*/ 653112 w 5378623"/>
                <a:gd name="connsiteY74" fmla="*/ 608523 h 6402614"/>
                <a:gd name="connsiteX75" fmla="*/ 406671 w 5378623"/>
                <a:gd name="connsiteY75" fmla="*/ 756246 h 6402614"/>
                <a:gd name="connsiteX76" fmla="*/ 191033 w 5378623"/>
                <a:gd name="connsiteY76" fmla="*/ 942131 h 6402614"/>
                <a:gd name="connsiteX77" fmla="*/ 143339 w 5378623"/>
                <a:gd name="connsiteY77" fmla="*/ 996006 h 6402614"/>
                <a:gd name="connsiteX78" fmla="*/ 98848 w 5378623"/>
                <a:gd name="connsiteY78" fmla="*/ 1053288 h 6402614"/>
                <a:gd name="connsiteX79" fmla="*/ 56083 w 5378623"/>
                <a:gd name="connsiteY79" fmla="*/ 1112657 h 6402614"/>
                <a:gd name="connsiteX80" fmla="*/ 14889 w 5378623"/>
                <a:gd name="connsiteY80" fmla="*/ 1173837 h 6402614"/>
                <a:gd name="connsiteX81" fmla="*/ 0 w 5378623"/>
                <a:gd name="connsiteY81" fmla="*/ 1198088 h 6402614"/>
                <a:gd name="connsiteX82" fmla="*/ 0 w 5378623"/>
                <a:gd name="connsiteY82" fmla="*/ 888809 h 6402614"/>
                <a:gd name="connsiteX83" fmla="*/ 88781 w 5378623"/>
                <a:gd name="connsiteY83" fmla="*/ 802825 h 6402614"/>
                <a:gd name="connsiteX84" fmla="*/ 2220349 w 5378623"/>
                <a:gd name="connsiteY84" fmla="*/ 67 h 6402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5378623" h="6402614">
                  <a:moveTo>
                    <a:pt x="2220349" y="67"/>
                  </a:moveTo>
                  <a:cubicBezTo>
                    <a:pt x="2484151" y="1784"/>
                    <a:pt x="2751801" y="36820"/>
                    <a:pt x="3018161" y="108191"/>
                  </a:cubicBezTo>
                  <a:cubicBezTo>
                    <a:pt x="4722867" y="564965"/>
                    <a:pt x="5729192" y="2337049"/>
                    <a:pt x="5265831" y="4066338"/>
                  </a:cubicBezTo>
                  <a:cubicBezTo>
                    <a:pt x="4947269" y="5255224"/>
                    <a:pt x="4017004" y="6114300"/>
                    <a:pt x="2912752" y="6386691"/>
                  </a:cubicBezTo>
                  <a:lnTo>
                    <a:pt x="2840648" y="6402614"/>
                  </a:lnTo>
                  <a:lnTo>
                    <a:pt x="1474249" y="6402614"/>
                  </a:lnTo>
                  <a:lnTo>
                    <a:pt x="1340218" y="6370360"/>
                  </a:lnTo>
                  <a:cubicBezTo>
                    <a:pt x="914042" y="6256167"/>
                    <a:pt x="531514" y="6059766"/>
                    <a:pt x="204687" y="5802379"/>
                  </a:cubicBezTo>
                  <a:lnTo>
                    <a:pt x="0" y="5624181"/>
                  </a:lnTo>
                  <a:lnTo>
                    <a:pt x="0" y="5197118"/>
                  </a:lnTo>
                  <a:lnTo>
                    <a:pt x="120950" y="5327736"/>
                  </a:lnTo>
                  <a:cubicBezTo>
                    <a:pt x="253827" y="5458395"/>
                    <a:pt x="397634" y="5575985"/>
                    <a:pt x="553277" y="5674143"/>
                  </a:cubicBezTo>
                  <a:cubicBezTo>
                    <a:pt x="708978" y="5772084"/>
                    <a:pt x="875421" y="5851690"/>
                    <a:pt x="1048951" y="5913372"/>
                  </a:cubicBezTo>
                  <a:cubicBezTo>
                    <a:pt x="1070860" y="5920750"/>
                    <a:pt x="1092382" y="5928719"/>
                    <a:pt x="1114406" y="5935664"/>
                  </a:cubicBezTo>
                  <a:lnTo>
                    <a:pt x="1180375" y="5956470"/>
                  </a:lnTo>
                  <a:lnTo>
                    <a:pt x="1247107" y="5975278"/>
                  </a:lnTo>
                  <a:cubicBezTo>
                    <a:pt x="1269462" y="5981848"/>
                    <a:pt x="1291029" y="5986236"/>
                    <a:pt x="1313053" y="5991905"/>
                  </a:cubicBezTo>
                  <a:cubicBezTo>
                    <a:pt x="1400808" y="6012869"/>
                    <a:pt x="1489584" y="6027036"/>
                    <a:pt x="1578771" y="6035400"/>
                  </a:cubicBezTo>
                  <a:cubicBezTo>
                    <a:pt x="1757312" y="6051941"/>
                    <a:pt x="1937844" y="6040152"/>
                    <a:pt x="2116969" y="6005033"/>
                  </a:cubicBezTo>
                  <a:cubicBezTo>
                    <a:pt x="2296104" y="5969454"/>
                    <a:pt x="2473717" y="5910978"/>
                    <a:pt x="2648341" y="5837212"/>
                  </a:cubicBezTo>
                  <a:cubicBezTo>
                    <a:pt x="2823148" y="5763610"/>
                    <a:pt x="2995347" y="5675863"/>
                    <a:pt x="3166862" y="5582136"/>
                  </a:cubicBezTo>
                  <a:cubicBezTo>
                    <a:pt x="3209843" y="5558645"/>
                    <a:pt x="3252667" y="5534880"/>
                    <a:pt x="3295551" y="5510900"/>
                  </a:cubicBezTo>
                  <a:lnTo>
                    <a:pt x="3426292" y="5437546"/>
                  </a:lnTo>
                  <a:cubicBezTo>
                    <a:pt x="3515217" y="5388460"/>
                    <a:pt x="3604599" y="5341930"/>
                    <a:pt x="3693498" y="5296779"/>
                  </a:cubicBezTo>
                  <a:lnTo>
                    <a:pt x="3957511" y="5162806"/>
                  </a:lnTo>
                  <a:cubicBezTo>
                    <a:pt x="4044259" y="5118005"/>
                    <a:pt x="4129592" y="5072941"/>
                    <a:pt x="4212170" y="5024936"/>
                  </a:cubicBezTo>
                  <a:cubicBezTo>
                    <a:pt x="4294563" y="4976766"/>
                    <a:pt x="4374532" y="4926554"/>
                    <a:pt x="4449651" y="4870986"/>
                  </a:cubicBezTo>
                  <a:cubicBezTo>
                    <a:pt x="4524973" y="4815937"/>
                    <a:pt x="4596075" y="4756163"/>
                    <a:pt x="4659728" y="4689640"/>
                  </a:cubicBezTo>
                  <a:cubicBezTo>
                    <a:pt x="4723566" y="4623283"/>
                    <a:pt x="4780828" y="4550758"/>
                    <a:pt x="4830457" y="4472596"/>
                  </a:cubicBezTo>
                  <a:cubicBezTo>
                    <a:pt x="4880087" y="4394434"/>
                    <a:pt x="4921716" y="4310302"/>
                    <a:pt x="4955705" y="4222268"/>
                  </a:cubicBezTo>
                  <a:lnTo>
                    <a:pt x="4968352" y="4189141"/>
                  </a:lnTo>
                  <a:lnTo>
                    <a:pt x="4979564" y="4155400"/>
                  </a:lnTo>
                  <a:lnTo>
                    <a:pt x="4990913" y="4121577"/>
                  </a:lnTo>
                  <a:cubicBezTo>
                    <a:pt x="4994441" y="4110119"/>
                    <a:pt x="4997522" y="4098194"/>
                    <a:pt x="5000865" y="4086570"/>
                  </a:cubicBezTo>
                  <a:lnTo>
                    <a:pt x="5020612" y="4016281"/>
                  </a:lnTo>
                  <a:lnTo>
                    <a:pt x="5030486" y="3981137"/>
                  </a:lnTo>
                  <a:lnTo>
                    <a:pt x="5035423" y="3963565"/>
                  </a:lnTo>
                  <a:lnTo>
                    <a:pt x="5039507" y="3945765"/>
                  </a:lnTo>
                  <a:cubicBezTo>
                    <a:pt x="5050088" y="3898175"/>
                    <a:pt x="5061308" y="3850756"/>
                    <a:pt x="5071597" y="3802972"/>
                  </a:cubicBezTo>
                  <a:lnTo>
                    <a:pt x="5096108" y="3658610"/>
                  </a:lnTo>
                  <a:cubicBezTo>
                    <a:pt x="5102684" y="3610180"/>
                    <a:pt x="5107604" y="3561536"/>
                    <a:pt x="5113299" y="3512985"/>
                  </a:cubicBezTo>
                  <a:lnTo>
                    <a:pt x="5115328" y="3494749"/>
                  </a:lnTo>
                  <a:lnTo>
                    <a:pt x="5116446" y="3476502"/>
                  </a:lnTo>
                  <a:lnTo>
                    <a:pt x="5118711" y="3439898"/>
                  </a:lnTo>
                  <a:lnTo>
                    <a:pt x="5123270" y="3366583"/>
                  </a:lnTo>
                  <a:cubicBezTo>
                    <a:pt x="5126606" y="3268829"/>
                    <a:pt x="5127431" y="3170634"/>
                    <a:pt x="5121172" y="3072860"/>
                  </a:cubicBezTo>
                  <a:lnTo>
                    <a:pt x="5119473" y="3036121"/>
                  </a:lnTo>
                  <a:cubicBezTo>
                    <a:pt x="5118968" y="3023930"/>
                    <a:pt x="5117310" y="3011778"/>
                    <a:pt x="5116244" y="2999552"/>
                  </a:cubicBezTo>
                  <a:lnTo>
                    <a:pt x="5109221" y="2926379"/>
                  </a:lnTo>
                  <a:cubicBezTo>
                    <a:pt x="5105544" y="2877404"/>
                    <a:pt x="5096760" y="2829145"/>
                    <a:pt x="5089643" y="2780639"/>
                  </a:cubicBezTo>
                  <a:lnTo>
                    <a:pt x="5084078" y="2744255"/>
                  </a:lnTo>
                  <a:cubicBezTo>
                    <a:pt x="5082420" y="2732104"/>
                    <a:pt x="5080412" y="2719974"/>
                    <a:pt x="5077785" y="2708026"/>
                  </a:cubicBezTo>
                  <a:lnTo>
                    <a:pt x="5063128" y="2636053"/>
                  </a:lnTo>
                  <a:cubicBezTo>
                    <a:pt x="5057902" y="2612048"/>
                    <a:pt x="5053511" y="2587920"/>
                    <a:pt x="5047530" y="2564176"/>
                  </a:cubicBezTo>
                  <a:lnTo>
                    <a:pt x="5028967" y="2493127"/>
                  </a:lnTo>
                  <a:cubicBezTo>
                    <a:pt x="4979424" y="2303537"/>
                    <a:pt x="4909775" y="2119458"/>
                    <a:pt x="4822623" y="1944830"/>
                  </a:cubicBezTo>
                  <a:cubicBezTo>
                    <a:pt x="4648947" y="1594931"/>
                    <a:pt x="4401749" y="1285261"/>
                    <a:pt x="4108183" y="1038170"/>
                  </a:cubicBezTo>
                  <a:cubicBezTo>
                    <a:pt x="3961444" y="914460"/>
                    <a:pt x="3803854" y="805232"/>
                    <a:pt x="3638213" y="712395"/>
                  </a:cubicBezTo>
                  <a:lnTo>
                    <a:pt x="3575480" y="678662"/>
                  </a:lnTo>
                  <a:cubicBezTo>
                    <a:pt x="3554450" y="667578"/>
                    <a:pt x="3534194" y="655311"/>
                    <a:pt x="3512574" y="645577"/>
                  </a:cubicBezTo>
                  <a:lnTo>
                    <a:pt x="3448603" y="614757"/>
                  </a:lnTo>
                  <a:lnTo>
                    <a:pt x="3416617" y="599347"/>
                  </a:lnTo>
                  <a:cubicBezTo>
                    <a:pt x="3406000" y="594185"/>
                    <a:pt x="3395413" y="588913"/>
                    <a:pt x="3384352" y="584559"/>
                  </a:cubicBezTo>
                  <a:cubicBezTo>
                    <a:pt x="3340850" y="566062"/>
                    <a:pt x="3297707" y="547083"/>
                    <a:pt x="3254088" y="529021"/>
                  </a:cubicBezTo>
                  <a:cubicBezTo>
                    <a:pt x="3209736" y="512847"/>
                    <a:pt x="3165607" y="496270"/>
                    <a:pt x="3121640" y="479505"/>
                  </a:cubicBezTo>
                  <a:lnTo>
                    <a:pt x="2987193" y="436176"/>
                  </a:lnTo>
                  <a:cubicBezTo>
                    <a:pt x="2942116" y="422708"/>
                    <a:pt x="2896575" y="410968"/>
                    <a:pt x="2851296" y="398256"/>
                  </a:cubicBezTo>
                  <a:cubicBezTo>
                    <a:pt x="2759507" y="375285"/>
                    <a:pt x="2666373" y="353923"/>
                    <a:pt x="2573611" y="336717"/>
                  </a:cubicBezTo>
                  <a:cubicBezTo>
                    <a:pt x="2387776" y="301762"/>
                    <a:pt x="2200839" y="280304"/>
                    <a:pt x="2014208" y="276896"/>
                  </a:cubicBezTo>
                  <a:cubicBezTo>
                    <a:pt x="1827605" y="273381"/>
                    <a:pt x="1641223" y="288238"/>
                    <a:pt x="1457097" y="322828"/>
                  </a:cubicBezTo>
                  <a:cubicBezTo>
                    <a:pt x="1272912" y="357634"/>
                    <a:pt x="1091595" y="413727"/>
                    <a:pt x="914684" y="486648"/>
                  </a:cubicBezTo>
                  <a:lnTo>
                    <a:pt x="848661" y="515093"/>
                  </a:lnTo>
                  <a:cubicBezTo>
                    <a:pt x="826573" y="524592"/>
                    <a:pt x="804281" y="533573"/>
                    <a:pt x="782834" y="544519"/>
                  </a:cubicBezTo>
                  <a:lnTo>
                    <a:pt x="717715" y="575988"/>
                  </a:lnTo>
                  <a:cubicBezTo>
                    <a:pt x="696005" y="586632"/>
                    <a:pt x="673986" y="596729"/>
                    <a:pt x="653112" y="608523"/>
                  </a:cubicBezTo>
                  <a:cubicBezTo>
                    <a:pt x="568070" y="653782"/>
                    <a:pt x="483901" y="700897"/>
                    <a:pt x="406671" y="756246"/>
                  </a:cubicBezTo>
                  <a:cubicBezTo>
                    <a:pt x="327441" y="809669"/>
                    <a:pt x="256836" y="872706"/>
                    <a:pt x="191033" y="942131"/>
                  </a:cubicBezTo>
                  <a:cubicBezTo>
                    <a:pt x="175048" y="959988"/>
                    <a:pt x="159064" y="977846"/>
                    <a:pt x="143339" y="996006"/>
                  </a:cubicBezTo>
                  <a:lnTo>
                    <a:pt x="98848" y="1053288"/>
                  </a:lnTo>
                  <a:cubicBezTo>
                    <a:pt x="83542" y="1072023"/>
                    <a:pt x="70312" y="1092822"/>
                    <a:pt x="56083" y="1112657"/>
                  </a:cubicBezTo>
                  <a:cubicBezTo>
                    <a:pt x="42010" y="1132765"/>
                    <a:pt x="27965" y="1152765"/>
                    <a:pt x="14889" y="1173837"/>
                  </a:cubicBezTo>
                  <a:lnTo>
                    <a:pt x="0" y="1198088"/>
                  </a:lnTo>
                  <a:lnTo>
                    <a:pt x="0" y="888809"/>
                  </a:lnTo>
                  <a:lnTo>
                    <a:pt x="88781" y="802825"/>
                  </a:lnTo>
                  <a:cubicBezTo>
                    <a:pt x="672175" y="289643"/>
                    <a:pt x="1428944" y="-5083"/>
                    <a:pt x="2220349" y="6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262F2237-3A4E-A2AF-6F72-53FFD589D323}"/>
              </a:ext>
            </a:extLst>
          </p:cNvPr>
          <p:cNvSpPr>
            <a:spLocks noGrp="1"/>
          </p:cNvSpPr>
          <p:nvPr>
            <p:ph type="title"/>
          </p:nvPr>
        </p:nvSpPr>
        <p:spPr>
          <a:xfrm>
            <a:off x="804672" y="3121701"/>
            <a:ext cx="3476488" cy="1786515"/>
          </a:xfrm>
        </p:spPr>
        <p:txBody>
          <a:bodyPr vert="horz" lIns="91440" tIns="45720" rIns="91440" bIns="45720" rtlCol="0" anchor="t">
            <a:normAutofit/>
          </a:bodyPr>
          <a:lstStyle/>
          <a:p>
            <a:r>
              <a:rPr lang="en-US" sz="4000" b="1" i="1" kern="1200" dirty="0">
                <a:solidFill>
                  <a:schemeClr val="tx2"/>
                </a:solidFill>
                <a:latin typeface="+mj-lt"/>
                <a:ea typeface="+mj-ea"/>
                <a:cs typeface="+mj-cs"/>
              </a:rPr>
              <a:t>Components Diagram</a:t>
            </a:r>
          </a:p>
        </p:txBody>
      </p:sp>
      <p:pic>
        <p:nvPicPr>
          <p:cNvPr id="12" name="Picture 11" descr="Diagram&#10;&#10;Description automatically generated">
            <a:extLst>
              <a:ext uri="{FF2B5EF4-FFF2-40B4-BE49-F238E27FC236}">
                <a16:creationId xmlns:a16="http://schemas.microsoft.com/office/drawing/2014/main" id="{4EDB9A10-0E71-5299-14A3-F608CCC6D2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00739" y="955935"/>
            <a:ext cx="5507803" cy="4943253"/>
          </a:xfrm>
          <a:custGeom>
            <a:avLst/>
            <a:gdLst/>
            <a:ahLst/>
            <a:cxnLst/>
            <a:rect l="l" t="t" r="r" b="b"/>
            <a:pathLst>
              <a:path w="5017317" h="5380277">
                <a:moveTo>
                  <a:pt x="0" y="0"/>
                </a:moveTo>
                <a:lnTo>
                  <a:pt x="5017317" y="0"/>
                </a:lnTo>
                <a:lnTo>
                  <a:pt x="5017317" y="5380277"/>
                </a:lnTo>
                <a:lnTo>
                  <a:pt x="0" y="5380277"/>
                </a:lnTo>
                <a:close/>
              </a:path>
            </a:pathLst>
          </a:custGeom>
        </p:spPr>
      </p:pic>
    </p:spTree>
    <p:extLst>
      <p:ext uri="{BB962C8B-B14F-4D97-AF65-F5344CB8AC3E}">
        <p14:creationId xmlns:p14="http://schemas.microsoft.com/office/powerpoint/2010/main" val="26260408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23D09407-53BC-485E-B4CE-BC5E4FC4B2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921DB988-49FC-4608-B0A2-E2F3A40190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62F2237-3A4E-A2AF-6F72-53FFD589D323}"/>
              </a:ext>
            </a:extLst>
          </p:cNvPr>
          <p:cNvSpPr>
            <a:spLocks noGrp="1"/>
          </p:cNvSpPr>
          <p:nvPr>
            <p:ph type="title"/>
          </p:nvPr>
        </p:nvSpPr>
        <p:spPr>
          <a:xfrm>
            <a:off x="755903" y="3399769"/>
            <a:ext cx="10640754" cy="775845"/>
          </a:xfrm>
        </p:spPr>
        <p:txBody>
          <a:bodyPr vert="horz" lIns="91440" tIns="45720" rIns="91440" bIns="45720" rtlCol="0" anchor="b">
            <a:normAutofit/>
          </a:bodyPr>
          <a:lstStyle/>
          <a:p>
            <a:pPr algn="ctr"/>
            <a:r>
              <a:rPr lang="en-US" sz="4000" b="1" i="1" kern="1200">
                <a:solidFill>
                  <a:schemeClr val="tx2"/>
                </a:solidFill>
                <a:latin typeface="+mj-lt"/>
                <a:ea typeface="+mj-ea"/>
                <a:cs typeface="+mj-cs"/>
              </a:rPr>
              <a:t>Results</a:t>
            </a:r>
          </a:p>
        </p:txBody>
      </p:sp>
      <p:grpSp>
        <p:nvGrpSpPr>
          <p:cNvPr id="38" name="Group 37">
            <a:extLst>
              <a:ext uri="{FF2B5EF4-FFF2-40B4-BE49-F238E27FC236}">
                <a16:creationId xmlns:a16="http://schemas.microsoft.com/office/drawing/2014/main" id="{E9B930FD-8671-4C4C-ADCF-73AC1D0CD41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9676747" y="0"/>
            <a:ext cx="2514948" cy="2174333"/>
            <a:chOff x="-305" y="-4155"/>
            <a:chExt cx="2514948" cy="2174333"/>
          </a:xfrm>
        </p:grpSpPr>
        <p:sp>
          <p:nvSpPr>
            <p:cNvPr id="39" name="Freeform: Shape 38">
              <a:extLst>
                <a:ext uri="{FF2B5EF4-FFF2-40B4-BE49-F238E27FC236}">
                  <a16:creationId xmlns:a16="http://schemas.microsoft.com/office/drawing/2014/main" id="{C35B12C1-569C-4E37-AA33-7EF215F201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reeform: Shape 39">
              <a:extLst>
                <a:ext uri="{FF2B5EF4-FFF2-40B4-BE49-F238E27FC236}">
                  <a16:creationId xmlns:a16="http://schemas.microsoft.com/office/drawing/2014/main" id="{F23E2660-7810-46F6-8752-187127C830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reeform: Shape 40">
              <a:extLst>
                <a:ext uri="{FF2B5EF4-FFF2-40B4-BE49-F238E27FC236}">
                  <a16:creationId xmlns:a16="http://schemas.microsoft.com/office/drawing/2014/main" id="{C991DC45-0378-45B3-B325-FB8F98545E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42" name="Freeform: Shape 41">
              <a:extLst>
                <a:ext uri="{FF2B5EF4-FFF2-40B4-BE49-F238E27FC236}">
                  <a16:creationId xmlns:a16="http://schemas.microsoft.com/office/drawing/2014/main" id="{E228F5BA-5150-4554-B7EA-93F371F3B1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5" name="Picture 4" descr="Text&#10;&#10;Description automatically generated with medium confidence">
            <a:extLst>
              <a:ext uri="{FF2B5EF4-FFF2-40B4-BE49-F238E27FC236}">
                <a16:creationId xmlns:a16="http://schemas.microsoft.com/office/drawing/2014/main" id="{96CE63A7-A956-EC6B-FD87-1EE6E4075B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2342" y="946111"/>
            <a:ext cx="11525864" cy="1584807"/>
          </a:xfrm>
          <a:prstGeom prst="rect">
            <a:avLst/>
          </a:prstGeom>
        </p:spPr>
      </p:pic>
      <p:grpSp>
        <p:nvGrpSpPr>
          <p:cNvPr id="44" name="Group 43">
            <a:extLst>
              <a:ext uri="{FF2B5EF4-FFF2-40B4-BE49-F238E27FC236}">
                <a16:creationId xmlns:a16="http://schemas.microsoft.com/office/drawing/2014/main" id="{383C2651-AE0C-4AE4-8725-E2F9414FE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305" y="4322879"/>
            <a:ext cx="3378428" cy="2535121"/>
            <a:chOff x="-305" y="-1"/>
            <a:chExt cx="3832880" cy="2876136"/>
          </a:xfrm>
        </p:grpSpPr>
        <p:sp>
          <p:nvSpPr>
            <p:cNvPr id="45" name="Freeform: Shape 44">
              <a:extLst>
                <a:ext uri="{FF2B5EF4-FFF2-40B4-BE49-F238E27FC236}">
                  <a16:creationId xmlns:a16="http://schemas.microsoft.com/office/drawing/2014/main" id="{CCE13265-B5D2-47B4-A199-E05F390D5B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Freeform: Shape 45">
              <a:extLst>
                <a:ext uri="{FF2B5EF4-FFF2-40B4-BE49-F238E27FC236}">
                  <a16:creationId xmlns:a16="http://schemas.microsoft.com/office/drawing/2014/main" id="{693EBD03-D832-462C-9304-7273698ED4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Freeform: Shape 46">
              <a:extLst>
                <a:ext uri="{FF2B5EF4-FFF2-40B4-BE49-F238E27FC236}">
                  <a16:creationId xmlns:a16="http://schemas.microsoft.com/office/drawing/2014/main" id="{0D53D3E2-805E-40D2-964F-352BF6D476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Freeform: Shape 47">
              <a:extLst>
                <a:ext uri="{FF2B5EF4-FFF2-40B4-BE49-F238E27FC236}">
                  <a16:creationId xmlns:a16="http://schemas.microsoft.com/office/drawing/2014/main" id="{B7A9A916-A926-43E6-800F-432ABC3F24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8915476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57</TotalTime>
  <Words>557</Words>
  <Application>Microsoft Macintosh PowerPoint</Application>
  <PresentationFormat>Widescreen</PresentationFormat>
  <Paragraphs>20</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Light</vt:lpstr>
      <vt:lpstr>Inter</vt:lpstr>
      <vt:lpstr>Office Theme</vt:lpstr>
      <vt:lpstr>Sentiment Analyzer</vt:lpstr>
      <vt:lpstr>Introduction</vt:lpstr>
      <vt:lpstr>AI algorithms and techniques used</vt:lpstr>
      <vt:lpstr>Libraries used in the application</vt:lpstr>
      <vt:lpstr>Alternate Algorithms for the Application.</vt:lpstr>
      <vt:lpstr>Flowchart Diagram</vt:lpstr>
      <vt:lpstr>Components Diagram</vt:lpstr>
      <vt:lpstr>Results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Cat–Dog Classifier</dc:title>
  <dc:creator>Purvi Tiwari</dc:creator>
  <cp:lastModifiedBy>Lnu Kunwar Gautam</cp:lastModifiedBy>
  <cp:revision>5</cp:revision>
  <dcterms:created xsi:type="dcterms:W3CDTF">2023-04-07T21:38:52Z</dcterms:created>
  <dcterms:modified xsi:type="dcterms:W3CDTF">2023-04-08T09:44:24Z</dcterms:modified>
</cp:coreProperties>
</file>