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9" r:id="rId1"/>
  </p:sldMasterIdLst>
  <p:notesMasterIdLst>
    <p:notesMasterId r:id="rId28"/>
  </p:notesMasterIdLst>
  <p:sldIdLst>
    <p:sldId id="269" r:id="rId2"/>
    <p:sldId id="281" r:id="rId3"/>
    <p:sldId id="270" r:id="rId4"/>
    <p:sldId id="271" r:id="rId5"/>
    <p:sldId id="256" r:id="rId6"/>
    <p:sldId id="257" r:id="rId7"/>
    <p:sldId id="258" r:id="rId8"/>
    <p:sldId id="272" r:id="rId9"/>
    <p:sldId id="273" r:id="rId10"/>
    <p:sldId id="259" r:id="rId11"/>
    <p:sldId id="260" r:id="rId12"/>
    <p:sldId id="261" r:id="rId13"/>
    <p:sldId id="274" r:id="rId14"/>
    <p:sldId id="276" r:id="rId15"/>
    <p:sldId id="262" r:id="rId16"/>
    <p:sldId id="275" r:id="rId17"/>
    <p:sldId id="277" r:id="rId18"/>
    <p:sldId id="278" r:id="rId19"/>
    <p:sldId id="263" r:id="rId20"/>
    <p:sldId id="264" r:id="rId21"/>
    <p:sldId id="265" r:id="rId22"/>
    <p:sldId id="266" r:id="rId23"/>
    <p:sldId id="267" r:id="rId24"/>
    <p:sldId id="268" r:id="rId25"/>
    <p:sldId id="279" r:id="rId26"/>
    <p:sldId id="280"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11.wmf"/><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5.wmf"/><Relationship Id="rId1" Type="http://schemas.openxmlformats.org/officeDocument/2006/relationships/image" Target="../media/image6.wmf"/><Relationship Id="rId4"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7.wmf"/><Relationship Id="rId1"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6.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7.wmf"/><Relationship Id="rId5" Type="http://schemas.openxmlformats.org/officeDocument/2006/relationships/image" Target="../media/image12.wmf"/><Relationship Id="rId4"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5.wmf"/><Relationship Id="rId1" Type="http://schemas.openxmlformats.org/officeDocument/2006/relationships/image" Target="../media/image6.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2.wmf"/><Relationship Id="rId1" Type="http://schemas.openxmlformats.org/officeDocument/2006/relationships/image" Target="../media/image17.wmf"/><Relationship Id="rId6" Type="http://schemas.openxmlformats.org/officeDocument/2006/relationships/image" Target="../media/image20.wmf"/><Relationship Id="rId5" Type="http://schemas.openxmlformats.org/officeDocument/2006/relationships/image" Target="../media/image19.wmf"/><Relationship Id="rId4"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35F1CE-1BE7-4FB5-8C9C-55612CA03167}" type="datetimeFigureOut">
              <a:rPr lang="en-US" smtClean="0"/>
              <a:pPr/>
              <a:t>2/10/2012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D3D38A-090F-4EC7-BF53-9BB9070917F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hdr" sz="quarter"/>
          </p:nvPr>
        </p:nvSpPr>
        <p:spPr>
          <a:noFill/>
        </p:spPr>
        <p:txBody>
          <a:bodyPr/>
          <a:lstStyle/>
          <a:p>
            <a:r>
              <a:rPr lang="en-US"/>
              <a:t>Copyright 1999, University of California</a:t>
            </a:r>
          </a:p>
        </p:txBody>
      </p:sp>
      <p:sp>
        <p:nvSpPr>
          <p:cNvPr id="32771" name="Rectangle 8"/>
          <p:cNvSpPr>
            <a:spLocks noGrp="1" noChangeArrowheads="1"/>
          </p:cNvSpPr>
          <p:nvPr>
            <p:ph type="dt" sz="quarter" idx="1"/>
          </p:nvPr>
        </p:nvSpPr>
        <p:spPr>
          <a:noFill/>
        </p:spPr>
        <p:txBody>
          <a:bodyPr/>
          <a:lstStyle/>
          <a:p>
            <a:fld id="{D0802C9F-60B7-4854-806A-955A80B95D4F}" type="datetime5">
              <a:rPr lang="en-US"/>
              <a:pPr/>
              <a:t>10-Feb-12</a:t>
            </a:fld>
            <a:endParaRPr lang="en-US"/>
          </a:p>
        </p:txBody>
      </p:sp>
      <p:sp>
        <p:nvSpPr>
          <p:cNvPr id="32772" name="Rectangle 10"/>
          <p:cNvSpPr>
            <a:spLocks noGrp="1" noChangeArrowheads="1"/>
          </p:cNvSpPr>
          <p:nvPr>
            <p:ph type="sldNum" sz="quarter" idx="5"/>
          </p:nvPr>
        </p:nvSpPr>
        <p:spPr>
          <a:noFill/>
        </p:spPr>
        <p:txBody>
          <a:bodyPr/>
          <a:lstStyle/>
          <a:p>
            <a:fld id="{C9D8FE9A-FBC5-44D7-AEE8-4A87B5E33FFC}" type="slidenum">
              <a:rPr lang="en-US"/>
              <a:pPr/>
              <a:t>7</a:t>
            </a:fld>
            <a:endParaRPr lang="en-US"/>
          </a:p>
        </p:txBody>
      </p:sp>
      <p:sp>
        <p:nvSpPr>
          <p:cNvPr id="32773" name="Rectangle 2"/>
          <p:cNvSpPr>
            <a:spLocks noGrp="1" noRot="1" noChangeAspect="1" noChangeArrowheads="1" noTextEdit="1"/>
          </p:cNvSpPr>
          <p:nvPr>
            <p:ph type="sldImg"/>
          </p:nvPr>
        </p:nvSpPr>
        <p:spPr>
          <a:xfrm>
            <a:off x="1150938" y="700088"/>
            <a:ext cx="4559300" cy="3421062"/>
          </a:xfrm>
          <a:ln/>
        </p:spPr>
      </p:sp>
      <p:sp>
        <p:nvSpPr>
          <p:cNvPr id="32774" name="Rectangle 3"/>
          <p:cNvSpPr>
            <a:spLocks noGrp="1" noChangeArrowheads="1"/>
          </p:cNvSpPr>
          <p:nvPr>
            <p:ph type="body" idx="1"/>
          </p:nvPr>
        </p:nvSpPr>
        <p:spPr>
          <a:xfrm>
            <a:off x="914102" y="4354718"/>
            <a:ext cx="5029796" cy="4121538"/>
          </a:xfrm>
          <a:noFill/>
          <a:ln w="9525"/>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hdr" sz="quarter"/>
          </p:nvPr>
        </p:nvSpPr>
        <p:spPr>
          <a:noFill/>
        </p:spPr>
        <p:txBody>
          <a:bodyPr/>
          <a:lstStyle/>
          <a:p>
            <a:r>
              <a:rPr lang="en-US"/>
              <a:t>Copyright 1999, University of California</a:t>
            </a:r>
          </a:p>
        </p:txBody>
      </p:sp>
      <p:sp>
        <p:nvSpPr>
          <p:cNvPr id="33795" name="Rectangle 8"/>
          <p:cNvSpPr>
            <a:spLocks noGrp="1" noChangeArrowheads="1"/>
          </p:cNvSpPr>
          <p:nvPr>
            <p:ph type="dt" sz="quarter" idx="1"/>
          </p:nvPr>
        </p:nvSpPr>
        <p:spPr>
          <a:noFill/>
        </p:spPr>
        <p:txBody>
          <a:bodyPr/>
          <a:lstStyle/>
          <a:p>
            <a:fld id="{97B5A4D9-5111-4164-A237-EE88E53798E1}" type="datetime5">
              <a:rPr lang="en-US"/>
              <a:pPr/>
              <a:t>10-Feb-12</a:t>
            </a:fld>
            <a:endParaRPr lang="en-US"/>
          </a:p>
        </p:txBody>
      </p:sp>
      <p:sp>
        <p:nvSpPr>
          <p:cNvPr id="33796" name="Rectangle 10"/>
          <p:cNvSpPr>
            <a:spLocks noGrp="1" noChangeArrowheads="1"/>
          </p:cNvSpPr>
          <p:nvPr>
            <p:ph type="sldNum" sz="quarter" idx="5"/>
          </p:nvPr>
        </p:nvSpPr>
        <p:spPr>
          <a:noFill/>
        </p:spPr>
        <p:txBody>
          <a:bodyPr/>
          <a:lstStyle/>
          <a:p>
            <a:fld id="{A0CDA568-B144-4341-B57F-AA2E8BDB467C}" type="slidenum">
              <a:rPr lang="en-US"/>
              <a:pPr/>
              <a:t>15</a:t>
            </a:fld>
            <a:endParaRPr lang="en-US"/>
          </a:p>
        </p:txBody>
      </p:sp>
      <p:sp>
        <p:nvSpPr>
          <p:cNvPr id="33797" name="Rectangle 2"/>
          <p:cNvSpPr>
            <a:spLocks noGrp="1" noRot="1" noChangeAspect="1" noChangeArrowheads="1" noTextEdit="1"/>
          </p:cNvSpPr>
          <p:nvPr>
            <p:ph type="sldImg"/>
          </p:nvPr>
        </p:nvSpPr>
        <p:spPr>
          <a:xfrm>
            <a:off x="1152525" y="692150"/>
            <a:ext cx="4554538" cy="3416300"/>
          </a:xfrm>
          <a:ln/>
        </p:spPr>
      </p:sp>
      <p:sp>
        <p:nvSpPr>
          <p:cNvPr id="33798" name="Rectangle 3"/>
          <p:cNvSpPr>
            <a:spLocks noGrp="1" noChangeArrowheads="1"/>
          </p:cNvSpPr>
          <p:nvPr>
            <p:ph type="body" idx="1"/>
          </p:nvPr>
        </p:nvSpPr>
        <p:spPr>
          <a:noFill/>
          <a:ln w="9525"/>
        </p:spPr>
        <p:txBody>
          <a:bodyPr/>
          <a:lstStyle/>
          <a:p>
            <a:endParaRPr lang="en-US" sz="9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ED3D38A-090F-4EC7-BF53-9BB9070917FB}" type="slidenum">
              <a:rPr lang="en-US" smtClean="0"/>
              <a:pPr/>
              <a:t>26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r>
              <a:rPr lang="en-US" smtClean="0"/>
              <a:t>Prof Ashish Paliwal</a:t>
            </a:r>
            <a:endParaRPr lang="en-US"/>
          </a:p>
        </p:txBody>
      </p:sp>
      <p:sp>
        <p:nvSpPr>
          <p:cNvPr id="20" name="Footer Placeholder 19"/>
          <p:cNvSpPr>
            <a:spLocks noGrp="1"/>
          </p:cNvSpPr>
          <p:nvPr>
            <p:ph type="ftr" sz="quarter" idx="11"/>
          </p:nvPr>
        </p:nvSpPr>
        <p:spPr/>
        <p:txBody>
          <a:bodyPr/>
          <a:lstStyle>
            <a:extLst/>
          </a:lstStyle>
          <a:p>
            <a:r>
              <a:rPr lang="en-US" smtClean="0"/>
              <a:t>e-Commerce : Client Server Architecture</a:t>
            </a:r>
            <a:endParaRPr lang="en-US"/>
          </a:p>
        </p:txBody>
      </p:sp>
      <p:sp>
        <p:nvSpPr>
          <p:cNvPr id="10" name="Slide Number Placeholder 9"/>
          <p:cNvSpPr>
            <a:spLocks noGrp="1"/>
          </p:cNvSpPr>
          <p:nvPr>
            <p:ph type="sldNum" sz="quarter" idx="12"/>
          </p:nvPr>
        </p:nvSpPr>
        <p:spPr/>
        <p:txBody>
          <a:bodyPr/>
          <a:lstStyle>
            <a:extLst/>
          </a:lstStyle>
          <a:p>
            <a:fld id="{8FBDEDFA-A9BB-4359-8187-39711A8C3F17}"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r>
              <a:rPr lang="en-US" smtClean="0"/>
              <a:t>Prof Ashish Paliwal</a:t>
            </a:r>
            <a:endParaRPr lang="en-US"/>
          </a:p>
        </p:txBody>
      </p:sp>
      <p:sp>
        <p:nvSpPr>
          <p:cNvPr id="5" name="Footer Placeholder 4"/>
          <p:cNvSpPr>
            <a:spLocks noGrp="1"/>
          </p:cNvSpPr>
          <p:nvPr>
            <p:ph type="ftr" sz="quarter" idx="11"/>
          </p:nvPr>
        </p:nvSpPr>
        <p:spPr/>
        <p:txBody>
          <a:bodyPr/>
          <a:lstStyle>
            <a:extLst/>
          </a:lstStyle>
          <a:p>
            <a:r>
              <a:rPr lang="en-US" smtClean="0"/>
              <a:t>e-Commerce : Client Server Architecture</a:t>
            </a:r>
            <a:endParaRPr lang="en-US"/>
          </a:p>
        </p:txBody>
      </p:sp>
      <p:sp>
        <p:nvSpPr>
          <p:cNvPr id="6" name="Slide Number Placeholder 5"/>
          <p:cNvSpPr>
            <a:spLocks noGrp="1"/>
          </p:cNvSpPr>
          <p:nvPr>
            <p:ph type="sldNum" sz="quarter" idx="12"/>
          </p:nvPr>
        </p:nvSpPr>
        <p:spPr/>
        <p:txBody>
          <a:bodyPr/>
          <a:lstStyle>
            <a:extLst/>
          </a:lstStyle>
          <a:p>
            <a:fld id="{8FBDEDFA-A9BB-4359-8187-39711A8C3F1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r>
              <a:rPr lang="en-US" smtClean="0"/>
              <a:t>Prof Ashish Paliwal</a:t>
            </a:r>
            <a:endParaRPr lang="en-US"/>
          </a:p>
        </p:txBody>
      </p:sp>
      <p:sp>
        <p:nvSpPr>
          <p:cNvPr id="5" name="Footer Placeholder 4"/>
          <p:cNvSpPr>
            <a:spLocks noGrp="1"/>
          </p:cNvSpPr>
          <p:nvPr>
            <p:ph type="ftr" sz="quarter" idx="11"/>
          </p:nvPr>
        </p:nvSpPr>
        <p:spPr/>
        <p:txBody>
          <a:bodyPr/>
          <a:lstStyle>
            <a:extLst/>
          </a:lstStyle>
          <a:p>
            <a:r>
              <a:rPr lang="en-US" smtClean="0"/>
              <a:t>e-Commerce : Client Server Architecture</a:t>
            </a:r>
            <a:endParaRPr lang="en-US"/>
          </a:p>
        </p:txBody>
      </p:sp>
      <p:sp>
        <p:nvSpPr>
          <p:cNvPr id="6" name="Slide Number Placeholder 5"/>
          <p:cNvSpPr>
            <a:spLocks noGrp="1"/>
          </p:cNvSpPr>
          <p:nvPr>
            <p:ph type="sldNum" sz="quarter" idx="12"/>
          </p:nvPr>
        </p:nvSpPr>
        <p:spPr/>
        <p:txBody>
          <a:bodyPr/>
          <a:lstStyle>
            <a:extLst/>
          </a:lstStyle>
          <a:p>
            <a:fld id="{8FBDEDFA-A9BB-4359-8187-39711A8C3F17}"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6629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752600"/>
            <a:ext cx="3810000" cy="4343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752600"/>
            <a:ext cx="3810000" cy="4343400"/>
          </a:xfrm>
        </p:spPr>
        <p:txBody>
          <a:bodyPr>
            <a:normAutofit/>
          </a:bodyPr>
          <a:lstStyle/>
          <a:p>
            <a:pPr lvl="0"/>
            <a:endParaRPr lang="en-US" noProof="0" smtClean="0"/>
          </a:p>
        </p:txBody>
      </p:sp>
      <p:sp>
        <p:nvSpPr>
          <p:cNvPr id="5" name="Date Placeholder 13"/>
          <p:cNvSpPr>
            <a:spLocks noGrp="1"/>
          </p:cNvSpPr>
          <p:nvPr>
            <p:ph type="dt" sz="half" idx="10"/>
          </p:nvPr>
        </p:nvSpPr>
        <p:spPr/>
        <p:txBody>
          <a:bodyPr/>
          <a:lstStyle>
            <a:lvl1pPr>
              <a:defRPr/>
            </a:lvl1pPr>
          </a:lstStyle>
          <a:p>
            <a:pPr>
              <a:defRPr/>
            </a:pPr>
            <a:r>
              <a:rPr lang="en-US" smtClean="0"/>
              <a:t>Prof Ashish Paliwal</a:t>
            </a:r>
            <a:endParaRPr lang="en-US"/>
          </a:p>
        </p:txBody>
      </p:sp>
      <p:sp>
        <p:nvSpPr>
          <p:cNvPr id="6" name="Footer Placeholder 2"/>
          <p:cNvSpPr>
            <a:spLocks noGrp="1"/>
          </p:cNvSpPr>
          <p:nvPr>
            <p:ph type="ftr" sz="quarter" idx="11"/>
          </p:nvPr>
        </p:nvSpPr>
        <p:spPr/>
        <p:txBody>
          <a:bodyPr/>
          <a:lstStyle>
            <a:lvl1pPr>
              <a:defRPr/>
            </a:lvl1pPr>
          </a:lstStyle>
          <a:p>
            <a:pPr>
              <a:defRPr/>
            </a:pPr>
            <a:r>
              <a:rPr lang="en-US" smtClean="0"/>
              <a:t>e-Commerce : Client Server Architecture</a:t>
            </a:r>
            <a:endParaRPr lang="en-US"/>
          </a:p>
        </p:txBody>
      </p:sp>
      <p:sp>
        <p:nvSpPr>
          <p:cNvPr id="7" name="Slide Number Placeholder 22"/>
          <p:cNvSpPr>
            <a:spLocks noGrp="1"/>
          </p:cNvSpPr>
          <p:nvPr>
            <p:ph type="sldNum" sz="quarter" idx="12"/>
          </p:nvPr>
        </p:nvSpPr>
        <p:spPr/>
        <p:txBody>
          <a:bodyPr/>
          <a:lstStyle>
            <a:lvl1pPr>
              <a:defRPr/>
            </a:lvl1pPr>
          </a:lstStyle>
          <a:p>
            <a:pPr>
              <a:defRPr/>
            </a:pPr>
            <a:fld id="{24C5D0DE-2391-4600-A200-C2F5007F708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r>
              <a:rPr lang="en-US" smtClean="0"/>
              <a:t>Prof Ashish Paliwal</a:t>
            </a:r>
            <a:endParaRPr lang="en-US"/>
          </a:p>
        </p:txBody>
      </p:sp>
      <p:sp>
        <p:nvSpPr>
          <p:cNvPr id="5" name="Footer Placeholder 4"/>
          <p:cNvSpPr>
            <a:spLocks noGrp="1"/>
          </p:cNvSpPr>
          <p:nvPr>
            <p:ph type="ftr" sz="quarter" idx="11"/>
          </p:nvPr>
        </p:nvSpPr>
        <p:spPr/>
        <p:txBody>
          <a:bodyPr/>
          <a:lstStyle>
            <a:extLst/>
          </a:lstStyle>
          <a:p>
            <a:r>
              <a:rPr lang="en-US" smtClean="0"/>
              <a:t>e-Commerce : Client Server Architecture</a:t>
            </a:r>
            <a:endParaRPr lang="en-US"/>
          </a:p>
        </p:txBody>
      </p:sp>
      <p:sp>
        <p:nvSpPr>
          <p:cNvPr id="6" name="Slide Number Placeholder 5"/>
          <p:cNvSpPr>
            <a:spLocks noGrp="1"/>
          </p:cNvSpPr>
          <p:nvPr>
            <p:ph type="sldNum" sz="quarter" idx="12"/>
          </p:nvPr>
        </p:nvSpPr>
        <p:spPr/>
        <p:txBody>
          <a:bodyPr/>
          <a:lstStyle>
            <a:extLst/>
          </a:lstStyle>
          <a:p>
            <a:fld id="{8FBDEDFA-A9BB-4359-8187-39711A8C3F1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r>
              <a:rPr lang="en-US" smtClean="0"/>
              <a:t>Prof Ashish Paliwal</a:t>
            </a:r>
            <a:endParaRPr lang="en-US"/>
          </a:p>
        </p:txBody>
      </p:sp>
      <p:sp>
        <p:nvSpPr>
          <p:cNvPr id="5" name="Footer Placeholder 4"/>
          <p:cNvSpPr>
            <a:spLocks noGrp="1"/>
          </p:cNvSpPr>
          <p:nvPr>
            <p:ph type="ftr" sz="quarter" idx="11"/>
          </p:nvPr>
        </p:nvSpPr>
        <p:spPr/>
        <p:txBody>
          <a:bodyPr/>
          <a:lstStyle>
            <a:extLst/>
          </a:lstStyle>
          <a:p>
            <a:r>
              <a:rPr lang="en-US" smtClean="0"/>
              <a:t>e-Commerce : Client Server Architecture</a:t>
            </a:r>
            <a:endParaRPr lang="en-US"/>
          </a:p>
        </p:txBody>
      </p:sp>
      <p:sp>
        <p:nvSpPr>
          <p:cNvPr id="6" name="Slide Number Placeholder 5"/>
          <p:cNvSpPr>
            <a:spLocks noGrp="1"/>
          </p:cNvSpPr>
          <p:nvPr>
            <p:ph type="sldNum" sz="quarter" idx="12"/>
          </p:nvPr>
        </p:nvSpPr>
        <p:spPr/>
        <p:txBody>
          <a:bodyPr/>
          <a:lstStyle>
            <a:extLst/>
          </a:lstStyle>
          <a:p>
            <a:fld id="{8FBDEDFA-A9BB-4359-8187-39711A8C3F17}"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r>
              <a:rPr lang="en-US" smtClean="0"/>
              <a:t>Prof Ashish Paliwal</a:t>
            </a:r>
            <a:endParaRPr lang="en-US"/>
          </a:p>
        </p:txBody>
      </p:sp>
      <p:sp>
        <p:nvSpPr>
          <p:cNvPr id="6" name="Footer Placeholder 5"/>
          <p:cNvSpPr>
            <a:spLocks noGrp="1"/>
          </p:cNvSpPr>
          <p:nvPr>
            <p:ph type="ftr" sz="quarter" idx="11"/>
          </p:nvPr>
        </p:nvSpPr>
        <p:spPr/>
        <p:txBody>
          <a:bodyPr/>
          <a:lstStyle>
            <a:extLst/>
          </a:lstStyle>
          <a:p>
            <a:r>
              <a:rPr lang="en-US" smtClean="0"/>
              <a:t>e-Commerce : Client Server Architecture</a:t>
            </a:r>
            <a:endParaRPr lang="en-US"/>
          </a:p>
        </p:txBody>
      </p:sp>
      <p:sp>
        <p:nvSpPr>
          <p:cNvPr id="7" name="Slide Number Placeholder 6"/>
          <p:cNvSpPr>
            <a:spLocks noGrp="1"/>
          </p:cNvSpPr>
          <p:nvPr>
            <p:ph type="sldNum" sz="quarter" idx="12"/>
          </p:nvPr>
        </p:nvSpPr>
        <p:spPr/>
        <p:txBody>
          <a:bodyPr/>
          <a:lstStyle>
            <a:extLst/>
          </a:lstStyle>
          <a:p>
            <a:fld id="{8FBDEDFA-A9BB-4359-8187-39711A8C3F1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r>
              <a:rPr lang="en-US" smtClean="0"/>
              <a:t>Prof Ashish Paliwal</a:t>
            </a:r>
            <a:endParaRPr lang="en-US"/>
          </a:p>
        </p:txBody>
      </p:sp>
      <p:sp>
        <p:nvSpPr>
          <p:cNvPr id="8" name="Footer Placeholder 7"/>
          <p:cNvSpPr>
            <a:spLocks noGrp="1"/>
          </p:cNvSpPr>
          <p:nvPr>
            <p:ph type="ftr" sz="quarter" idx="11"/>
          </p:nvPr>
        </p:nvSpPr>
        <p:spPr/>
        <p:txBody>
          <a:bodyPr/>
          <a:lstStyle>
            <a:extLst/>
          </a:lstStyle>
          <a:p>
            <a:r>
              <a:rPr lang="en-US" smtClean="0"/>
              <a:t>e-Commerce : Client Server Architecture</a:t>
            </a:r>
            <a:endParaRPr lang="en-US"/>
          </a:p>
        </p:txBody>
      </p:sp>
      <p:sp>
        <p:nvSpPr>
          <p:cNvPr id="9" name="Slide Number Placeholder 8"/>
          <p:cNvSpPr>
            <a:spLocks noGrp="1"/>
          </p:cNvSpPr>
          <p:nvPr>
            <p:ph type="sldNum" sz="quarter" idx="12"/>
          </p:nvPr>
        </p:nvSpPr>
        <p:spPr/>
        <p:txBody>
          <a:bodyPr/>
          <a:lstStyle>
            <a:extLst/>
          </a:lstStyle>
          <a:p>
            <a:fld id="{8FBDEDFA-A9BB-4359-8187-39711A8C3F1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r>
              <a:rPr lang="en-US" smtClean="0"/>
              <a:t>Prof Ashish Paliwal</a:t>
            </a:r>
            <a:endParaRPr lang="en-US"/>
          </a:p>
        </p:txBody>
      </p:sp>
      <p:sp>
        <p:nvSpPr>
          <p:cNvPr id="4" name="Footer Placeholder 3"/>
          <p:cNvSpPr>
            <a:spLocks noGrp="1"/>
          </p:cNvSpPr>
          <p:nvPr>
            <p:ph type="ftr" sz="quarter" idx="11"/>
          </p:nvPr>
        </p:nvSpPr>
        <p:spPr/>
        <p:txBody>
          <a:bodyPr/>
          <a:lstStyle>
            <a:extLst/>
          </a:lstStyle>
          <a:p>
            <a:r>
              <a:rPr lang="en-US" smtClean="0"/>
              <a:t>e-Commerce : Client Server Architecture</a:t>
            </a:r>
            <a:endParaRPr lang="en-US"/>
          </a:p>
        </p:txBody>
      </p:sp>
      <p:sp>
        <p:nvSpPr>
          <p:cNvPr id="5" name="Slide Number Placeholder 4"/>
          <p:cNvSpPr>
            <a:spLocks noGrp="1"/>
          </p:cNvSpPr>
          <p:nvPr>
            <p:ph type="sldNum" sz="quarter" idx="12"/>
          </p:nvPr>
        </p:nvSpPr>
        <p:spPr/>
        <p:txBody>
          <a:bodyPr/>
          <a:lstStyle>
            <a:extLst/>
          </a:lstStyle>
          <a:p>
            <a:fld id="{8FBDEDFA-A9BB-4359-8187-39711A8C3F1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r>
              <a:rPr lang="en-US" smtClean="0"/>
              <a:t>Prof Ashish Paliwal</a:t>
            </a:r>
            <a:endParaRPr lang="en-US"/>
          </a:p>
        </p:txBody>
      </p:sp>
      <p:sp>
        <p:nvSpPr>
          <p:cNvPr id="3" name="Footer Placeholder 2"/>
          <p:cNvSpPr>
            <a:spLocks noGrp="1"/>
          </p:cNvSpPr>
          <p:nvPr>
            <p:ph type="ftr" sz="quarter" idx="11"/>
          </p:nvPr>
        </p:nvSpPr>
        <p:spPr/>
        <p:txBody>
          <a:bodyPr/>
          <a:lstStyle>
            <a:extLst/>
          </a:lstStyle>
          <a:p>
            <a:r>
              <a:rPr lang="en-US" smtClean="0"/>
              <a:t>e-Commerce : Client Server Architecture</a:t>
            </a:r>
            <a:endParaRPr lang="en-US"/>
          </a:p>
        </p:txBody>
      </p:sp>
      <p:sp>
        <p:nvSpPr>
          <p:cNvPr id="4" name="Slide Number Placeholder 3"/>
          <p:cNvSpPr>
            <a:spLocks noGrp="1"/>
          </p:cNvSpPr>
          <p:nvPr>
            <p:ph type="sldNum" sz="quarter" idx="12"/>
          </p:nvPr>
        </p:nvSpPr>
        <p:spPr/>
        <p:txBody>
          <a:bodyPr/>
          <a:lstStyle>
            <a:extLst/>
          </a:lstStyle>
          <a:p>
            <a:fld id="{8FBDEDFA-A9BB-4359-8187-39711A8C3F17}"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r>
              <a:rPr lang="en-US" smtClean="0"/>
              <a:t>Prof Ashish Paliwal</a:t>
            </a:r>
            <a:endParaRPr lang="en-US"/>
          </a:p>
        </p:txBody>
      </p:sp>
      <p:sp>
        <p:nvSpPr>
          <p:cNvPr id="6" name="Footer Placeholder 5"/>
          <p:cNvSpPr>
            <a:spLocks noGrp="1"/>
          </p:cNvSpPr>
          <p:nvPr>
            <p:ph type="ftr" sz="quarter" idx="11"/>
          </p:nvPr>
        </p:nvSpPr>
        <p:spPr/>
        <p:txBody>
          <a:bodyPr/>
          <a:lstStyle>
            <a:extLst/>
          </a:lstStyle>
          <a:p>
            <a:r>
              <a:rPr lang="en-US" smtClean="0"/>
              <a:t>e-Commerce : Client Server Architecture</a:t>
            </a:r>
            <a:endParaRPr lang="en-US"/>
          </a:p>
        </p:txBody>
      </p:sp>
      <p:sp>
        <p:nvSpPr>
          <p:cNvPr id="7" name="Slide Number Placeholder 6"/>
          <p:cNvSpPr>
            <a:spLocks noGrp="1"/>
          </p:cNvSpPr>
          <p:nvPr>
            <p:ph type="sldNum" sz="quarter" idx="12"/>
          </p:nvPr>
        </p:nvSpPr>
        <p:spPr/>
        <p:txBody>
          <a:bodyPr/>
          <a:lstStyle>
            <a:extLst/>
          </a:lstStyle>
          <a:p>
            <a:fld id="{8FBDEDFA-A9BB-4359-8187-39711A8C3F1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r>
              <a:rPr lang="en-US" smtClean="0"/>
              <a:t>Prof Ashish Paliwal</a:t>
            </a:r>
            <a:endParaRPr lang="en-US"/>
          </a:p>
        </p:txBody>
      </p:sp>
      <p:sp>
        <p:nvSpPr>
          <p:cNvPr id="6" name="Footer Placeholder 5"/>
          <p:cNvSpPr>
            <a:spLocks noGrp="1"/>
          </p:cNvSpPr>
          <p:nvPr>
            <p:ph type="ftr" sz="quarter" idx="11"/>
          </p:nvPr>
        </p:nvSpPr>
        <p:spPr/>
        <p:txBody>
          <a:bodyPr/>
          <a:lstStyle>
            <a:extLst/>
          </a:lstStyle>
          <a:p>
            <a:r>
              <a:rPr lang="en-US" smtClean="0"/>
              <a:t>e-Commerce : Client Server Architecture</a:t>
            </a:r>
            <a:endParaRPr lang="en-US"/>
          </a:p>
        </p:txBody>
      </p:sp>
      <p:sp>
        <p:nvSpPr>
          <p:cNvPr id="7" name="Slide Number Placeholder 6"/>
          <p:cNvSpPr>
            <a:spLocks noGrp="1"/>
          </p:cNvSpPr>
          <p:nvPr>
            <p:ph type="sldNum" sz="quarter" idx="12"/>
          </p:nvPr>
        </p:nvSpPr>
        <p:spPr/>
        <p:txBody>
          <a:bodyPr/>
          <a:lstStyle>
            <a:extLst/>
          </a:lstStyle>
          <a:p>
            <a:fld id="{8FBDEDFA-A9BB-4359-8187-39711A8C3F17}"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r>
              <a:rPr lang="en-US" smtClean="0"/>
              <a:t>Prof Ashish Paliwal</a:t>
            </a:r>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r>
              <a:rPr lang="en-US" smtClean="0"/>
              <a:t>e-Commerce : Client Server Architecture</a:t>
            </a:r>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8FBDEDFA-A9BB-4359-8187-39711A8C3F17}"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hf hdr="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oleObject" Target="../embeddings/oleObject18.bin"/><Relationship Id="rId4" Type="http://schemas.openxmlformats.org/officeDocument/2006/relationships/oleObject" Target="../embeddings/oleObject17.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oleObject" Target="../embeddings/oleObject19.bin"/><Relationship Id="rId7" Type="http://schemas.openxmlformats.org/officeDocument/2006/relationships/oleObject" Target="../embeddings/oleObject23.bin"/><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oleObject" Target="../embeddings/oleObject22.bin"/><Relationship Id="rId5" Type="http://schemas.openxmlformats.org/officeDocument/2006/relationships/oleObject" Target="../embeddings/oleObject21.bin"/><Relationship Id="rId4" Type="http://schemas.openxmlformats.org/officeDocument/2006/relationships/oleObject" Target="../embeddings/oleObject20.bin"/><Relationship Id="rId9" Type="http://schemas.openxmlformats.org/officeDocument/2006/relationships/oleObject" Target="../embeddings/oleObject25.bin"/></Relationships>
</file>

<file path=ppt/slides/_rels/slide13.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emf"/><Relationship Id="rId1" Type="http://schemas.openxmlformats.org/officeDocument/2006/relationships/slideLayout" Target="../slideLayouts/slideLayout12.xml"/><Relationship Id="rId4" Type="http://schemas.openxmlformats.org/officeDocument/2006/relationships/image" Target="../media/image10.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notesSlide" Target="../notesSlides/notesSlide2.xml"/><Relationship Id="rId7" Type="http://schemas.openxmlformats.org/officeDocument/2006/relationships/oleObject" Target="../embeddings/oleObject29.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28.bin"/><Relationship Id="rId5" Type="http://schemas.openxmlformats.org/officeDocument/2006/relationships/oleObject" Target="../embeddings/oleObject27.bin"/><Relationship Id="rId4" Type="http://schemas.openxmlformats.org/officeDocument/2006/relationships/oleObject" Target="../embeddings/oleObject26.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36.bin"/><Relationship Id="rId3" Type="http://schemas.openxmlformats.org/officeDocument/2006/relationships/oleObject" Target="../embeddings/oleObject31.bin"/><Relationship Id="rId7" Type="http://schemas.openxmlformats.org/officeDocument/2006/relationships/oleObject" Target="../embeddings/oleObject35.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34.bin"/><Relationship Id="rId5" Type="http://schemas.openxmlformats.org/officeDocument/2006/relationships/oleObject" Target="../embeddings/oleObject33.bin"/><Relationship Id="rId4" Type="http://schemas.openxmlformats.org/officeDocument/2006/relationships/oleObject" Target="../embeddings/oleObject32.bin"/><Relationship Id="rId9"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42.bin"/><Relationship Id="rId13" Type="http://schemas.openxmlformats.org/officeDocument/2006/relationships/oleObject" Target="../embeddings/oleObject47.bin"/><Relationship Id="rId3" Type="http://schemas.openxmlformats.org/officeDocument/2006/relationships/oleObject" Target="../embeddings/oleObject37.bin"/><Relationship Id="rId7" Type="http://schemas.openxmlformats.org/officeDocument/2006/relationships/oleObject" Target="../embeddings/oleObject41.bin"/><Relationship Id="rId12" Type="http://schemas.openxmlformats.org/officeDocument/2006/relationships/oleObject" Target="../embeddings/oleObject46.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40.bin"/><Relationship Id="rId11" Type="http://schemas.openxmlformats.org/officeDocument/2006/relationships/oleObject" Target="../embeddings/oleObject45.bin"/><Relationship Id="rId5" Type="http://schemas.openxmlformats.org/officeDocument/2006/relationships/oleObject" Target="../embeddings/oleObject39.bin"/><Relationship Id="rId10" Type="http://schemas.openxmlformats.org/officeDocument/2006/relationships/oleObject" Target="../embeddings/oleObject44.bin"/><Relationship Id="rId4" Type="http://schemas.openxmlformats.org/officeDocument/2006/relationships/oleObject" Target="../embeddings/oleObject38.bin"/><Relationship Id="rId9" Type="http://schemas.openxmlformats.org/officeDocument/2006/relationships/oleObject" Target="../embeddings/oleObject43.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53.bin"/><Relationship Id="rId13" Type="http://schemas.openxmlformats.org/officeDocument/2006/relationships/oleObject" Target="../embeddings/oleObject58.bin"/><Relationship Id="rId18" Type="http://schemas.openxmlformats.org/officeDocument/2006/relationships/oleObject" Target="../embeddings/oleObject63.bin"/><Relationship Id="rId3" Type="http://schemas.openxmlformats.org/officeDocument/2006/relationships/oleObject" Target="../embeddings/oleObject48.bin"/><Relationship Id="rId7" Type="http://schemas.openxmlformats.org/officeDocument/2006/relationships/oleObject" Target="../embeddings/oleObject52.bin"/><Relationship Id="rId12" Type="http://schemas.openxmlformats.org/officeDocument/2006/relationships/oleObject" Target="../embeddings/oleObject57.bin"/><Relationship Id="rId17" Type="http://schemas.openxmlformats.org/officeDocument/2006/relationships/oleObject" Target="../embeddings/oleObject62.bin"/><Relationship Id="rId2" Type="http://schemas.openxmlformats.org/officeDocument/2006/relationships/slideLayout" Target="../slideLayouts/slideLayout7.xml"/><Relationship Id="rId16" Type="http://schemas.openxmlformats.org/officeDocument/2006/relationships/oleObject" Target="../embeddings/oleObject61.bin"/><Relationship Id="rId1" Type="http://schemas.openxmlformats.org/officeDocument/2006/relationships/vmlDrawing" Target="../drawings/vmlDrawing8.vml"/><Relationship Id="rId6" Type="http://schemas.openxmlformats.org/officeDocument/2006/relationships/oleObject" Target="../embeddings/oleObject51.bin"/><Relationship Id="rId11" Type="http://schemas.openxmlformats.org/officeDocument/2006/relationships/oleObject" Target="../embeddings/oleObject56.bin"/><Relationship Id="rId5" Type="http://schemas.openxmlformats.org/officeDocument/2006/relationships/oleObject" Target="../embeddings/oleObject50.bin"/><Relationship Id="rId15" Type="http://schemas.openxmlformats.org/officeDocument/2006/relationships/oleObject" Target="../embeddings/oleObject60.bin"/><Relationship Id="rId10" Type="http://schemas.openxmlformats.org/officeDocument/2006/relationships/oleObject" Target="../embeddings/oleObject55.bin"/><Relationship Id="rId4" Type="http://schemas.openxmlformats.org/officeDocument/2006/relationships/oleObject" Target="../embeddings/oleObject49.bin"/><Relationship Id="rId9" Type="http://schemas.openxmlformats.org/officeDocument/2006/relationships/oleObject" Target="../embeddings/oleObject54.bin"/><Relationship Id="rId14" Type="http://schemas.openxmlformats.org/officeDocument/2006/relationships/oleObject" Target="../embeddings/oleObject59.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69.bin"/><Relationship Id="rId3" Type="http://schemas.openxmlformats.org/officeDocument/2006/relationships/oleObject" Target="../embeddings/oleObject64.bin"/><Relationship Id="rId7" Type="http://schemas.openxmlformats.org/officeDocument/2006/relationships/oleObject" Target="../embeddings/oleObject68.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67.bin"/><Relationship Id="rId5" Type="http://schemas.openxmlformats.org/officeDocument/2006/relationships/oleObject" Target="../embeddings/oleObject66.bin"/><Relationship Id="rId10" Type="http://schemas.openxmlformats.org/officeDocument/2006/relationships/oleObject" Target="../embeddings/oleObject71.bin"/><Relationship Id="rId4" Type="http://schemas.openxmlformats.org/officeDocument/2006/relationships/oleObject" Target="../embeddings/oleObject65.bin"/><Relationship Id="rId9" Type="http://schemas.openxmlformats.org/officeDocument/2006/relationships/oleObject" Target="../embeddings/oleObject70.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77.bin"/><Relationship Id="rId13" Type="http://schemas.openxmlformats.org/officeDocument/2006/relationships/oleObject" Target="../embeddings/oleObject82.bin"/><Relationship Id="rId18" Type="http://schemas.openxmlformats.org/officeDocument/2006/relationships/oleObject" Target="../embeddings/oleObject87.bin"/><Relationship Id="rId3" Type="http://schemas.openxmlformats.org/officeDocument/2006/relationships/oleObject" Target="../embeddings/oleObject72.bin"/><Relationship Id="rId7" Type="http://schemas.openxmlformats.org/officeDocument/2006/relationships/oleObject" Target="../embeddings/oleObject76.bin"/><Relationship Id="rId12" Type="http://schemas.openxmlformats.org/officeDocument/2006/relationships/oleObject" Target="../embeddings/oleObject81.bin"/><Relationship Id="rId17" Type="http://schemas.openxmlformats.org/officeDocument/2006/relationships/oleObject" Target="../embeddings/oleObject86.bin"/><Relationship Id="rId2" Type="http://schemas.openxmlformats.org/officeDocument/2006/relationships/slideLayout" Target="../slideLayouts/slideLayout7.xml"/><Relationship Id="rId16" Type="http://schemas.openxmlformats.org/officeDocument/2006/relationships/oleObject" Target="../embeddings/oleObject85.bin"/><Relationship Id="rId1" Type="http://schemas.openxmlformats.org/officeDocument/2006/relationships/vmlDrawing" Target="../drawings/vmlDrawing10.vml"/><Relationship Id="rId6" Type="http://schemas.openxmlformats.org/officeDocument/2006/relationships/oleObject" Target="../embeddings/oleObject75.bin"/><Relationship Id="rId11" Type="http://schemas.openxmlformats.org/officeDocument/2006/relationships/oleObject" Target="../embeddings/oleObject80.bin"/><Relationship Id="rId5" Type="http://schemas.openxmlformats.org/officeDocument/2006/relationships/oleObject" Target="../embeddings/oleObject74.bin"/><Relationship Id="rId15" Type="http://schemas.openxmlformats.org/officeDocument/2006/relationships/oleObject" Target="../embeddings/oleObject84.bin"/><Relationship Id="rId10" Type="http://schemas.openxmlformats.org/officeDocument/2006/relationships/oleObject" Target="../embeddings/oleObject79.bin"/><Relationship Id="rId4" Type="http://schemas.openxmlformats.org/officeDocument/2006/relationships/oleObject" Target="../embeddings/oleObject73.bin"/><Relationship Id="rId9" Type="http://schemas.openxmlformats.org/officeDocument/2006/relationships/oleObject" Target="../embeddings/oleObject78.bin"/><Relationship Id="rId14" Type="http://schemas.openxmlformats.org/officeDocument/2006/relationships/oleObject" Target="../embeddings/oleObject83.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oleObject" Target="../embeddings/oleObject14.bin"/><Relationship Id="rId3" Type="http://schemas.openxmlformats.org/officeDocument/2006/relationships/notesSlide" Target="../notesSlides/notesSlide1.xml"/><Relationship Id="rId7" Type="http://schemas.openxmlformats.org/officeDocument/2006/relationships/oleObject" Target="../embeddings/oleObject8.bin"/><Relationship Id="rId12"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7.bin"/><Relationship Id="rId11" Type="http://schemas.openxmlformats.org/officeDocument/2006/relationships/oleObject" Target="../embeddings/oleObject12.bin"/><Relationship Id="rId5" Type="http://schemas.openxmlformats.org/officeDocument/2006/relationships/oleObject" Target="../embeddings/oleObject6.bin"/><Relationship Id="rId10" Type="http://schemas.openxmlformats.org/officeDocument/2006/relationships/oleObject" Target="../embeddings/oleObject11.bin"/><Relationship Id="rId4" Type="http://schemas.openxmlformats.org/officeDocument/2006/relationships/oleObject" Target="../embeddings/oleObject5.bin"/><Relationship Id="rId9" Type="http://schemas.openxmlformats.org/officeDocument/2006/relationships/oleObject" Target="../embeddings/oleObject10.bin"/><Relationship Id="rId14" Type="http://schemas.openxmlformats.org/officeDocument/2006/relationships/oleObject" Target="../embeddings/oleObject15.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ctrTitle"/>
          </p:nvPr>
        </p:nvSpPr>
        <p:spPr>
          <a:xfrm>
            <a:off x="685800" y="2286000"/>
            <a:ext cx="7772400" cy="1143000"/>
          </a:xfrm>
        </p:spPr>
        <p:txBody>
          <a:bodyPr>
            <a:normAutofit/>
          </a:bodyPr>
          <a:lstStyle/>
          <a:p>
            <a:pPr eaLnBrk="1" fontAlgn="auto" hangingPunct="1">
              <a:spcAft>
                <a:spcPts val="0"/>
              </a:spcAft>
              <a:defRPr/>
            </a:pPr>
            <a:r>
              <a:rPr lang="en-US" dirty="0" smtClean="0"/>
              <a:t>Client – Server Architecture</a:t>
            </a:r>
          </a:p>
        </p:txBody>
      </p:sp>
      <p:sp>
        <p:nvSpPr>
          <p:cNvPr id="2052" name="Rectangle 3"/>
          <p:cNvSpPr>
            <a:spLocks noGrp="1" noChangeArrowheads="1"/>
          </p:cNvSpPr>
          <p:nvPr>
            <p:ph type="subTitle" idx="1"/>
          </p:nvPr>
        </p:nvSpPr>
        <p:spPr>
          <a:xfrm>
            <a:off x="1371600" y="4819672"/>
            <a:ext cx="6400800" cy="752468"/>
          </a:xfrm>
        </p:spPr>
        <p:txBody>
          <a:bodyPr>
            <a:noAutofit/>
          </a:bodyPr>
          <a:lstStyle/>
          <a:p>
            <a:pPr eaLnBrk="1" fontAlgn="auto" hangingPunct="1">
              <a:spcAft>
                <a:spcPts val="0"/>
              </a:spcAft>
              <a:buClr>
                <a:schemeClr val="tx1">
                  <a:shade val="95000"/>
                </a:schemeClr>
              </a:buClr>
              <a:buFont typeface="Wingdings 2"/>
              <a:buNone/>
              <a:defRPr/>
            </a:pPr>
            <a:r>
              <a:rPr lang="en-US" sz="4800" dirty="0" smtClean="0"/>
              <a:t>Prof Ashish Paliwal</a:t>
            </a:r>
            <a:endParaRPr lang="en-US" sz="3600" dirty="0" smtClean="0"/>
          </a:p>
        </p:txBody>
      </p:sp>
      <p:sp>
        <p:nvSpPr>
          <p:cNvPr id="3076" name="Line 9"/>
          <p:cNvSpPr>
            <a:spLocks noChangeShapeType="1"/>
          </p:cNvSpPr>
          <p:nvPr/>
        </p:nvSpPr>
        <p:spPr bwMode="auto">
          <a:xfrm>
            <a:off x="0" y="1046163"/>
            <a:ext cx="9144000" cy="0"/>
          </a:xfrm>
          <a:prstGeom prst="line">
            <a:avLst/>
          </a:prstGeom>
          <a:noFill/>
          <a:ln w="15875">
            <a:solidFill>
              <a:schemeClr val="tx1"/>
            </a:solidFill>
            <a:round/>
            <a:headEnd/>
            <a:tailEnd/>
          </a:ln>
        </p:spPr>
        <p:txBody>
          <a:bodyPr/>
          <a:lstStyle/>
          <a:p>
            <a:endParaRPr lang="en-US"/>
          </a:p>
        </p:txBody>
      </p:sp>
      <p:sp>
        <p:nvSpPr>
          <p:cNvPr id="3077" name="Line 10"/>
          <p:cNvSpPr>
            <a:spLocks noChangeShapeType="1"/>
          </p:cNvSpPr>
          <p:nvPr/>
        </p:nvSpPr>
        <p:spPr bwMode="auto">
          <a:xfrm>
            <a:off x="1828800" y="3810000"/>
            <a:ext cx="5715000" cy="0"/>
          </a:xfrm>
          <a:prstGeom prst="line">
            <a:avLst/>
          </a:prstGeom>
          <a:noFill/>
          <a:ln w="9525">
            <a:solidFill>
              <a:srgbClr val="FD0E0C"/>
            </a:solidFill>
            <a:round/>
            <a:headEnd/>
            <a:tailEnd/>
          </a:ln>
        </p:spPr>
        <p:txBody>
          <a:bodyPr/>
          <a:lstStyle/>
          <a:p>
            <a:endParaRPr lang="en-US"/>
          </a:p>
        </p:txBody>
      </p:sp>
      <p:sp>
        <p:nvSpPr>
          <p:cNvPr id="3078" name="Line 11"/>
          <p:cNvSpPr>
            <a:spLocks noChangeShapeType="1"/>
          </p:cNvSpPr>
          <p:nvPr/>
        </p:nvSpPr>
        <p:spPr bwMode="auto">
          <a:xfrm>
            <a:off x="2286000" y="3962400"/>
            <a:ext cx="4800600" cy="0"/>
          </a:xfrm>
          <a:prstGeom prst="line">
            <a:avLst/>
          </a:prstGeom>
          <a:noFill/>
          <a:ln w="9525">
            <a:solidFill>
              <a:srgbClr val="2066DF"/>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pPr fontAlgn="auto">
              <a:spcAft>
                <a:spcPts val="0"/>
              </a:spcAft>
              <a:defRPr/>
            </a:pPr>
            <a:r>
              <a:rPr lang="en-US" dirty="0"/>
              <a:t>Distinctions</a:t>
            </a:r>
          </a:p>
        </p:txBody>
      </p:sp>
      <p:sp>
        <p:nvSpPr>
          <p:cNvPr id="20483" name="Rectangle 3"/>
          <p:cNvSpPr>
            <a:spLocks noGrp="1" noChangeArrowheads="1"/>
          </p:cNvSpPr>
          <p:nvPr>
            <p:ph idx="1"/>
          </p:nvPr>
        </p:nvSpPr>
        <p:spPr/>
        <p:txBody>
          <a:bodyPr>
            <a:normAutofit lnSpcReduction="10000"/>
          </a:bodyPr>
          <a:lstStyle/>
          <a:p>
            <a:r>
              <a:rPr lang="en-US" dirty="0" smtClean="0"/>
              <a:t>Client-server</a:t>
            </a:r>
          </a:p>
          <a:p>
            <a:pPr lvl="1"/>
            <a:r>
              <a:rPr lang="en-US" dirty="0" smtClean="0"/>
              <a:t>Asymmetric relationship ( </a:t>
            </a:r>
            <a:r>
              <a:rPr lang="en-US" b="1" dirty="0" smtClean="0"/>
              <a:t>Asymmetric</a:t>
            </a:r>
            <a:r>
              <a:rPr lang="en-US" dirty="0" smtClean="0"/>
              <a:t> networks, on the other hand, support disproportionately more bandwidth in one direction than the other ) </a:t>
            </a:r>
          </a:p>
          <a:p>
            <a:pPr lvl="1"/>
            <a:r>
              <a:rPr lang="en-US" dirty="0" smtClean="0"/>
              <a:t>Client predominately makes requests, server makes replies</a:t>
            </a:r>
          </a:p>
          <a:p>
            <a:r>
              <a:rPr lang="en-US" dirty="0" smtClean="0"/>
              <a:t>Peer-to-peer</a:t>
            </a:r>
          </a:p>
          <a:p>
            <a:pPr lvl="1"/>
            <a:r>
              <a:rPr lang="en-US" dirty="0" smtClean="0"/>
              <a:t>Symmetric relationship ( In a </a:t>
            </a:r>
            <a:r>
              <a:rPr lang="en-US" b="1" dirty="0" smtClean="0"/>
              <a:t>symmetric</a:t>
            </a:r>
            <a:r>
              <a:rPr lang="en-US" dirty="0" smtClean="0"/>
              <a:t> computer network, all devices can transmit and receive data at equal rates )</a:t>
            </a:r>
          </a:p>
        </p:txBody>
      </p:sp>
      <p:sp>
        <p:nvSpPr>
          <p:cNvPr id="4" name="Date Placeholder 3"/>
          <p:cNvSpPr>
            <a:spLocks noGrp="1"/>
          </p:cNvSpPr>
          <p:nvPr>
            <p:ph type="dt" sz="half" idx="10"/>
          </p:nvPr>
        </p:nvSpPr>
        <p:spPr/>
        <p:txBody>
          <a:bodyPr/>
          <a:lstStyle/>
          <a:p>
            <a:r>
              <a:rPr lang="en-US" smtClean="0"/>
              <a:t>Prof Ashish Paliwal</a:t>
            </a:r>
            <a:endParaRPr lang="en-US"/>
          </a:p>
        </p:txBody>
      </p:sp>
      <p:sp>
        <p:nvSpPr>
          <p:cNvPr id="6" name="Footer Placeholder 5"/>
          <p:cNvSpPr>
            <a:spLocks noGrp="1"/>
          </p:cNvSpPr>
          <p:nvPr>
            <p:ph type="ftr" sz="quarter" idx="11"/>
          </p:nvPr>
        </p:nvSpPr>
        <p:spPr/>
        <p:txBody>
          <a:bodyPr/>
          <a:lstStyle/>
          <a:p>
            <a:r>
              <a:rPr lang="en-US" smtClean="0"/>
              <a:t>e-Commerce : Client Server Architecture</a:t>
            </a:r>
            <a:endParaRPr lang="en-US"/>
          </a:p>
        </p:txBody>
      </p:sp>
      <p:sp>
        <p:nvSpPr>
          <p:cNvPr id="5" name="Slide Number Placeholder 4"/>
          <p:cNvSpPr>
            <a:spLocks noGrp="1"/>
          </p:cNvSpPr>
          <p:nvPr>
            <p:ph type="sldNum" sz="quarter" idx="12"/>
          </p:nvPr>
        </p:nvSpPr>
        <p:spPr/>
        <p:txBody>
          <a:bodyPr/>
          <a:lstStyle/>
          <a:p>
            <a:fld id="{8FBDEDFA-A9BB-4359-8187-39711A8C3F17}"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2"/>
          <p:cNvGraphicFramePr>
            <a:graphicFrameLocks noChangeAspect="1"/>
          </p:cNvGraphicFramePr>
          <p:nvPr/>
        </p:nvGraphicFramePr>
        <p:xfrm>
          <a:off x="1066800" y="3124200"/>
          <a:ext cx="990600" cy="762000"/>
        </p:xfrm>
        <a:graphic>
          <a:graphicData uri="http://schemas.openxmlformats.org/presentationml/2006/ole">
            <p:oleObj spid="_x0000_s3074" name="Clip" r:id="rId3" imgW="4182480" imgH="3215880" progId="">
              <p:embed/>
            </p:oleObj>
          </a:graphicData>
        </a:graphic>
      </p:graphicFrame>
      <p:graphicFrame>
        <p:nvGraphicFramePr>
          <p:cNvPr id="3075" name="Object 3"/>
          <p:cNvGraphicFramePr>
            <a:graphicFrameLocks noChangeAspect="1"/>
          </p:cNvGraphicFramePr>
          <p:nvPr/>
        </p:nvGraphicFramePr>
        <p:xfrm>
          <a:off x="3733800" y="2743200"/>
          <a:ext cx="1149350" cy="1608138"/>
        </p:xfrm>
        <a:graphic>
          <a:graphicData uri="http://schemas.openxmlformats.org/presentationml/2006/ole">
            <p:oleObj spid="_x0000_s3075" name="Clip" r:id="rId4" imgW="2734920" imgH="3825360" progId="">
              <p:embed/>
            </p:oleObj>
          </a:graphicData>
        </a:graphic>
      </p:graphicFrame>
      <p:grpSp>
        <p:nvGrpSpPr>
          <p:cNvPr id="2" name="Group 4"/>
          <p:cNvGrpSpPr>
            <a:grpSpLocks/>
          </p:cNvGrpSpPr>
          <p:nvPr/>
        </p:nvGrpSpPr>
        <p:grpSpPr bwMode="auto">
          <a:xfrm>
            <a:off x="685800" y="3200400"/>
            <a:ext cx="292100" cy="552450"/>
            <a:chOff x="283" y="1598"/>
            <a:chExt cx="184" cy="348"/>
          </a:xfrm>
        </p:grpSpPr>
        <p:sp>
          <p:nvSpPr>
            <p:cNvPr id="3093" name="Freeform 5"/>
            <p:cNvSpPr>
              <a:spLocks/>
            </p:cNvSpPr>
            <p:nvPr/>
          </p:nvSpPr>
          <p:spPr bwMode="black">
            <a:xfrm>
              <a:off x="283" y="1680"/>
              <a:ext cx="102" cy="185"/>
            </a:xfrm>
            <a:custGeom>
              <a:avLst/>
              <a:gdLst>
                <a:gd name="T0" fmla="*/ 0 w 102"/>
                <a:gd name="T1" fmla="*/ 0 h 185"/>
                <a:gd name="T2" fmla="*/ 12 w 102"/>
                <a:gd name="T3" fmla="*/ 0 h 185"/>
                <a:gd name="T4" fmla="*/ 12 w 102"/>
                <a:gd name="T5" fmla="*/ 157 h 185"/>
                <a:gd name="T6" fmla="*/ 101 w 102"/>
                <a:gd name="T7" fmla="*/ 157 h 185"/>
                <a:gd name="T8" fmla="*/ 101 w 102"/>
                <a:gd name="T9" fmla="*/ 184 h 185"/>
                <a:gd name="T10" fmla="*/ 0 w 102"/>
                <a:gd name="T11" fmla="*/ 184 h 185"/>
                <a:gd name="T12" fmla="*/ 0 w 102"/>
                <a:gd name="T13" fmla="*/ 0 h 185"/>
                <a:gd name="T14" fmla="*/ 0 60000 65536"/>
                <a:gd name="T15" fmla="*/ 0 60000 65536"/>
                <a:gd name="T16" fmla="*/ 0 60000 65536"/>
                <a:gd name="T17" fmla="*/ 0 60000 65536"/>
                <a:gd name="T18" fmla="*/ 0 60000 65536"/>
                <a:gd name="T19" fmla="*/ 0 60000 65536"/>
                <a:gd name="T20" fmla="*/ 0 60000 65536"/>
                <a:gd name="T21" fmla="*/ 0 w 102"/>
                <a:gd name="T22" fmla="*/ 0 h 185"/>
                <a:gd name="T23" fmla="*/ 102 w 102"/>
                <a:gd name="T24" fmla="*/ 185 h 1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2" h="185">
                  <a:moveTo>
                    <a:pt x="0" y="0"/>
                  </a:moveTo>
                  <a:lnTo>
                    <a:pt x="12" y="0"/>
                  </a:lnTo>
                  <a:lnTo>
                    <a:pt x="12" y="157"/>
                  </a:lnTo>
                  <a:lnTo>
                    <a:pt x="101" y="157"/>
                  </a:lnTo>
                  <a:lnTo>
                    <a:pt x="101" y="184"/>
                  </a:lnTo>
                  <a:lnTo>
                    <a:pt x="0" y="184"/>
                  </a:lnTo>
                  <a:lnTo>
                    <a:pt x="0" y="0"/>
                  </a:lnTo>
                </a:path>
              </a:pathLst>
            </a:custGeom>
            <a:solidFill>
              <a:schemeClr val="tx2"/>
            </a:solidFill>
            <a:ln w="25400" cap="rnd">
              <a:noFill/>
              <a:round/>
              <a:headEnd/>
              <a:tailEnd/>
            </a:ln>
          </p:spPr>
          <p:txBody>
            <a:bodyPr/>
            <a:lstStyle/>
            <a:p>
              <a:endParaRPr lang="en-US"/>
            </a:p>
          </p:txBody>
        </p:sp>
        <p:sp>
          <p:nvSpPr>
            <p:cNvPr id="3094" name="Freeform 6"/>
            <p:cNvSpPr>
              <a:spLocks/>
            </p:cNvSpPr>
            <p:nvPr/>
          </p:nvSpPr>
          <p:spPr bwMode="black">
            <a:xfrm>
              <a:off x="310" y="1680"/>
              <a:ext cx="157" cy="266"/>
            </a:xfrm>
            <a:custGeom>
              <a:avLst/>
              <a:gdLst>
                <a:gd name="T0" fmla="*/ 0 w 157"/>
                <a:gd name="T1" fmla="*/ 0 h 266"/>
                <a:gd name="T2" fmla="*/ 0 w 157"/>
                <a:gd name="T3" fmla="*/ 14 h 266"/>
                <a:gd name="T4" fmla="*/ 0 w 157"/>
                <a:gd name="T5" fmla="*/ 80 h 266"/>
                <a:gd name="T6" fmla="*/ 0 w 157"/>
                <a:gd name="T7" fmla="*/ 147 h 266"/>
                <a:gd name="T8" fmla="*/ 0 w 157"/>
                <a:gd name="T9" fmla="*/ 159 h 266"/>
                <a:gd name="T10" fmla="*/ 13 w 157"/>
                <a:gd name="T11" fmla="*/ 159 h 266"/>
                <a:gd name="T12" fmla="*/ 66 w 157"/>
                <a:gd name="T13" fmla="*/ 159 h 266"/>
                <a:gd name="T14" fmla="*/ 105 w 157"/>
                <a:gd name="T15" fmla="*/ 159 h 266"/>
                <a:gd name="T16" fmla="*/ 117 w 157"/>
                <a:gd name="T17" fmla="*/ 159 h 266"/>
                <a:gd name="T18" fmla="*/ 117 w 157"/>
                <a:gd name="T19" fmla="*/ 199 h 266"/>
                <a:gd name="T20" fmla="*/ 117 w 157"/>
                <a:gd name="T21" fmla="*/ 239 h 266"/>
                <a:gd name="T22" fmla="*/ 117 w 157"/>
                <a:gd name="T23" fmla="*/ 252 h 266"/>
                <a:gd name="T24" fmla="*/ 130 w 157"/>
                <a:gd name="T25" fmla="*/ 265 h 266"/>
                <a:gd name="T26" fmla="*/ 156 w 157"/>
                <a:gd name="T27" fmla="*/ 252 h 266"/>
                <a:gd name="T28" fmla="*/ 156 w 157"/>
                <a:gd name="T29" fmla="*/ 239 h 266"/>
                <a:gd name="T30" fmla="*/ 156 w 157"/>
                <a:gd name="T31" fmla="*/ 173 h 266"/>
                <a:gd name="T32" fmla="*/ 156 w 157"/>
                <a:gd name="T33" fmla="*/ 107 h 266"/>
                <a:gd name="T34" fmla="*/ 105 w 157"/>
                <a:gd name="T35" fmla="*/ 107 h 266"/>
                <a:gd name="T36" fmla="*/ 66 w 157"/>
                <a:gd name="T37" fmla="*/ 107 h 266"/>
                <a:gd name="T38" fmla="*/ 66 w 157"/>
                <a:gd name="T39" fmla="*/ 80 h 266"/>
                <a:gd name="T40" fmla="*/ 66 w 157"/>
                <a:gd name="T41" fmla="*/ 53 h 266"/>
                <a:gd name="T42" fmla="*/ 91 w 157"/>
                <a:gd name="T43" fmla="*/ 67 h 266"/>
                <a:gd name="T44" fmla="*/ 105 w 157"/>
                <a:gd name="T45" fmla="*/ 93 h 266"/>
                <a:gd name="T46" fmla="*/ 130 w 157"/>
                <a:gd name="T47" fmla="*/ 93 h 266"/>
                <a:gd name="T48" fmla="*/ 156 w 157"/>
                <a:gd name="T49" fmla="*/ 93 h 266"/>
                <a:gd name="T50" fmla="*/ 156 w 157"/>
                <a:gd name="T51" fmla="*/ 80 h 266"/>
                <a:gd name="T52" fmla="*/ 156 w 157"/>
                <a:gd name="T53" fmla="*/ 67 h 266"/>
                <a:gd name="T54" fmla="*/ 144 w 157"/>
                <a:gd name="T55" fmla="*/ 67 h 266"/>
                <a:gd name="T56" fmla="*/ 130 w 157"/>
                <a:gd name="T57" fmla="*/ 67 h 266"/>
                <a:gd name="T58" fmla="*/ 105 w 157"/>
                <a:gd name="T59" fmla="*/ 40 h 266"/>
                <a:gd name="T60" fmla="*/ 66 w 157"/>
                <a:gd name="T61" fmla="*/ 0 h 266"/>
                <a:gd name="T62" fmla="*/ 39 w 157"/>
                <a:gd name="T63" fmla="*/ 0 h 266"/>
                <a:gd name="T64" fmla="*/ 13 w 157"/>
                <a:gd name="T65" fmla="*/ 0 h 266"/>
                <a:gd name="T66" fmla="*/ 0 w 157"/>
                <a:gd name="T67" fmla="*/ 0 h 26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7"/>
                <a:gd name="T103" fmla="*/ 0 h 266"/>
                <a:gd name="T104" fmla="*/ 157 w 157"/>
                <a:gd name="T105" fmla="*/ 266 h 26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7" h="266">
                  <a:moveTo>
                    <a:pt x="0" y="0"/>
                  </a:moveTo>
                  <a:lnTo>
                    <a:pt x="0" y="14"/>
                  </a:lnTo>
                  <a:lnTo>
                    <a:pt x="0" y="80"/>
                  </a:lnTo>
                  <a:lnTo>
                    <a:pt x="0" y="147"/>
                  </a:lnTo>
                  <a:lnTo>
                    <a:pt x="0" y="159"/>
                  </a:lnTo>
                  <a:lnTo>
                    <a:pt x="13" y="159"/>
                  </a:lnTo>
                  <a:lnTo>
                    <a:pt x="66" y="159"/>
                  </a:lnTo>
                  <a:lnTo>
                    <a:pt x="105" y="159"/>
                  </a:lnTo>
                  <a:lnTo>
                    <a:pt x="117" y="159"/>
                  </a:lnTo>
                  <a:lnTo>
                    <a:pt x="117" y="199"/>
                  </a:lnTo>
                  <a:lnTo>
                    <a:pt x="117" y="239"/>
                  </a:lnTo>
                  <a:lnTo>
                    <a:pt x="117" y="252"/>
                  </a:lnTo>
                  <a:lnTo>
                    <a:pt x="130" y="265"/>
                  </a:lnTo>
                  <a:lnTo>
                    <a:pt x="156" y="252"/>
                  </a:lnTo>
                  <a:lnTo>
                    <a:pt x="156" y="239"/>
                  </a:lnTo>
                  <a:lnTo>
                    <a:pt x="156" y="173"/>
                  </a:lnTo>
                  <a:lnTo>
                    <a:pt x="156" y="107"/>
                  </a:lnTo>
                  <a:lnTo>
                    <a:pt x="105" y="107"/>
                  </a:lnTo>
                  <a:lnTo>
                    <a:pt x="66" y="107"/>
                  </a:lnTo>
                  <a:lnTo>
                    <a:pt x="66" y="80"/>
                  </a:lnTo>
                  <a:lnTo>
                    <a:pt x="66" y="53"/>
                  </a:lnTo>
                  <a:lnTo>
                    <a:pt x="91" y="67"/>
                  </a:lnTo>
                  <a:lnTo>
                    <a:pt x="105" y="93"/>
                  </a:lnTo>
                  <a:lnTo>
                    <a:pt x="130" y="93"/>
                  </a:lnTo>
                  <a:lnTo>
                    <a:pt x="156" y="93"/>
                  </a:lnTo>
                  <a:lnTo>
                    <a:pt x="156" y="80"/>
                  </a:lnTo>
                  <a:lnTo>
                    <a:pt x="156" y="67"/>
                  </a:lnTo>
                  <a:lnTo>
                    <a:pt x="144" y="67"/>
                  </a:lnTo>
                  <a:lnTo>
                    <a:pt x="130" y="67"/>
                  </a:lnTo>
                  <a:lnTo>
                    <a:pt x="105" y="40"/>
                  </a:lnTo>
                  <a:lnTo>
                    <a:pt x="66" y="0"/>
                  </a:lnTo>
                  <a:lnTo>
                    <a:pt x="39" y="0"/>
                  </a:lnTo>
                  <a:lnTo>
                    <a:pt x="13" y="0"/>
                  </a:lnTo>
                  <a:lnTo>
                    <a:pt x="0" y="0"/>
                  </a:lnTo>
                </a:path>
              </a:pathLst>
            </a:custGeom>
            <a:solidFill>
              <a:schemeClr val="tx2"/>
            </a:solidFill>
            <a:ln w="25400" cap="rnd">
              <a:noFill/>
              <a:round/>
              <a:headEnd/>
              <a:tailEnd/>
            </a:ln>
          </p:spPr>
          <p:txBody>
            <a:bodyPr/>
            <a:lstStyle/>
            <a:p>
              <a:endParaRPr lang="en-US"/>
            </a:p>
          </p:txBody>
        </p:sp>
        <p:sp>
          <p:nvSpPr>
            <p:cNvPr id="3095" name="Rectangle 7"/>
            <p:cNvSpPr>
              <a:spLocks noChangeArrowheads="1"/>
            </p:cNvSpPr>
            <p:nvPr/>
          </p:nvSpPr>
          <p:spPr bwMode="black">
            <a:xfrm>
              <a:off x="283" y="1885"/>
              <a:ext cx="5" cy="60"/>
            </a:xfrm>
            <a:prstGeom prst="rect">
              <a:avLst/>
            </a:prstGeom>
            <a:solidFill>
              <a:schemeClr val="tx2"/>
            </a:solidFill>
            <a:ln w="12700">
              <a:noFill/>
              <a:miter lim="800000"/>
              <a:headEnd/>
              <a:tailEnd/>
            </a:ln>
          </p:spPr>
          <p:txBody>
            <a:bodyPr wrap="none" anchor="ctr"/>
            <a:lstStyle/>
            <a:p>
              <a:endParaRPr lang="en-US"/>
            </a:p>
          </p:txBody>
        </p:sp>
        <p:sp>
          <p:nvSpPr>
            <p:cNvPr id="3096" name="Rectangle 8"/>
            <p:cNvSpPr>
              <a:spLocks noChangeArrowheads="1"/>
            </p:cNvSpPr>
            <p:nvPr/>
          </p:nvSpPr>
          <p:spPr bwMode="black">
            <a:xfrm>
              <a:off x="379" y="1885"/>
              <a:ext cx="5" cy="60"/>
            </a:xfrm>
            <a:prstGeom prst="rect">
              <a:avLst/>
            </a:prstGeom>
            <a:solidFill>
              <a:schemeClr val="tx2"/>
            </a:solidFill>
            <a:ln w="12700">
              <a:noFill/>
              <a:miter lim="800000"/>
              <a:headEnd/>
              <a:tailEnd/>
            </a:ln>
          </p:spPr>
          <p:txBody>
            <a:bodyPr wrap="none" anchor="ctr"/>
            <a:lstStyle/>
            <a:p>
              <a:endParaRPr lang="en-US"/>
            </a:p>
          </p:txBody>
        </p:sp>
        <p:sp>
          <p:nvSpPr>
            <p:cNvPr id="3097" name="Oval 9"/>
            <p:cNvSpPr>
              <a:spLocks noChangeArrowheads="1"/>
            </p:cNvSpPr>
            <p:nvPr/>
          </p:nvSpPr>
          <p:spPr bwMode="black">
            <a:xfrm>
              <a:off x="310" y="1598"/>
              <a:ext cx="74" cy="61"/>
            </a:xfrm>
            <a:prstGeom prst="ellipse">
              <a:avLst/>
            </a:prstGeom>
            <a:solidFill>
              <a:schemeClr val="tx2"/>
            </a:solidFill>
            <a:ln w="12700">
              <a:noFill/>
              <a:round/>
              <a:headEnd/>
              <a:tailEnd/>
            </a:ln>
          </p:spPr>
          <p:txBody>
            <a:bodyPr wrap="none" anchor="ctr"/>
            <a:lstStyle/>
            <a:p>
              <a:endParaRPr lang="en-US"/>
            </a:p>
          </p:txBody>
        </p:sp>
      </p:grpSp>
      <p:graphicFrame>
        <p:nvGraphicFramePr>
          <p:cNvPr id="3076" name="Object 10"/>
          <p:cNvGraphicFramePr>
            <a:graphicFrameLocks noChangeAspect="1"/>
          </p:cNvGraphicFramePr>
          <p:nvPr/>
        </p:nvGraphicFramePr>
        <p:xfrm>
          <a:off x="6705600" y="3200400"/>
          <a:ext cx="990600" cy="762000"/>
        </p:xfrm>
        <a:graphic>
          <a:graphicData uri="http://schemas.openxmlformats.org/presentationml/2006/ole">
            <p:oleObj spid="_x0000_s3076" name="Clip" r:id="rId5" imgW="4182480" imgH="3215880" progId="">
              <p:embed/>
            </p:oleObj>
          </a:graphicData>
        </a:graphic>
      </p:graphicFrame>
      <p:grpSp>
        <p:nvGrpSpPr>
          <p:cNvPr id="3" name="Group 11"/>
          <p:cNvGrpSpPr>
            <a:grpSpLocks/>
          </p:cNvGrpSpPr>
          <p:nvPr/>
        </p:nvGrpSpPr>
        <p:grpSpPr bwMode="auto">
          <a:xfrm flipH="1">
            <a:off x="7772400" y="3276600"/>
            <a:ext cx="292100" cy="552450"/>
            <a:chOff x="283" y="1598"/>
            <a:chExt cx="184" cy="348"/>
          </a:xfrm>
        </p:grpSpPr>
        <p:sp>
          <p:nvSpPr>
            <p:cNvPr id="3088" name="Freeform 12"/>
            <p:cNvSpPr>
              <a:spLocks/>
            </p:cNvSpPr>
            <p:nvPr/>
          </p:nvSpPr>
          <p:spPr bwMode="black">
            <a:xfrm>
              <a:off x="283" y="1680"/>
              <a:ext cx="102" cy="185"/>
            </a:xfrm>
            <a:custGeom>
              <a:avLst/>
              <a:gdLst>
                <a:gd name="T0" fmla="*/ 0 w 102"/>
                <a:gd name="T1" fmla="*/ 0 h 185"/>
                <a:gd name="T2" fmla="*/ 12 w 102"/>
                <a:gd name="T3" fmla="*/ 0 h 185"/>
                <a:gd name="T4" fmla="*/ 12 w 102"/>
                <a:gd name="T5" fmla="*/ 157 h 185"/>
                <a:gd name="T6" fmla="*/ 101 w 102"/>
                <a:gd name="T7" fmla="*/ 157 h 185"/>
                <a:gd name="T8" fmla="*/ 101 w 102"/>
                <a:gd name="T9" fmla="*/ 184 h 185"/>
                <a:gd name="T10" fmla="*/ 0 w 102"/>
                <a:gd name="T11" fmla="*/ 184 h 185"/>
                <a:gd name="T12" fmla="*/ 0 w 102"/>
                <a:gd name="T13" fmla="*/ 0 h 185"/>
                <a:gd name="T14" fmla="*/ 0 60000 65536"/>
                <a:gd name="T15" fmla="*/ 0 60000 65536"/>
                <a:gd name="T16" fmla="*/ 0 60000 65536"/>
                <a:gd name="T17" fmla="*/ 0 60000 65536"/>
                <a:gd name="T18" fmla="*/ 0 60000 65536"/>
                <a:gd name="T19" fmla="*/ 0 60000 65536"/>
                <a:gd name="T20" fmla="*/ 0 60000 65536"/>
                <a:gd name="T21" fmla="*/ 0 w 102"/>
                <a:gd name="T22" fmla="*/ 0 h 185"/>
                <a:gd name="T23" fmla="*/ 102 w 102"/>
                <a:gd name="T24" fmla="*/ 185 h 1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2" h="185">
                  <a:moveTo>
                    <a:pt x="0" y="0"/>
                  </a:moveTo>
                  <a:lnTo>
                    <a:pt x="12" y="0"/>
                  </a:lnTo>
                  <a:lnTo>
                    <a:pt x="12" y="157"/>
                  </a:lnTo>
                  <a:lnTo>
                    <a:pt x="101" y="157"/>
                  </a:lnTo>
                  <a:lnTo>
                    <a:pt x="101" y="184"/>
                  </a:lnTo>
                  <a:lnTo>
                    <a:pt x="0" y="184"/>
                  </a:lnTo>
                  <a:lnTo>
                    <a:pt x="0" y="0"/>
                  </a:lnTo>
                </a:path>
              </a:pathLst>
            </a:custGeom>
            <a:solidFill>
              <a:schemeClr val="tx2"/>
            </a:solidFill>
            <a:ln w="25400" cap="rnd">
              <a:noFill/>
              <a:round/>
              <a:headEnd/>
              <a:tailEnd/>
            </a:ln>
          </p:spPr>
          <p:txBody>
            <a:bodyPr/>
            <a:lstStyle/>
            <a:p>
              <a:endParaRPr lang="en-US"/>
            </a:p>
          </p:txBody>
        </p:sp>
        <p:sp>
          <p:nvSpPr>
            <p:cNvPr id="3089" name="Freeform 13"/>
            <p:cNvSpPr>
              <a:spLocks/>
            </p:cNvSpPr>
            <p:nvPr/>
          </p:nvSpPr>
          <p:spPr bwMode="black">
            <a:xfrm>
              <a:off x="310" y="1680"/>
              <a:ext cx="157" cy="266"/>
            </a:xfrm>
            <a:custGeom>
              <a:avLst/>
              <a:gdLst>
                <a:gd name="T0" fmla="*/ 0 w 157"/>
                <a:gd name="T1" fmla="*/ 0 h 266"/>
                <a:gd name="T2" fmla="*/ 0 w 157"/>
                <a:gd name="T3" fmla="*/ 14 h 266"/>
                <a:gd name="T4" fmla="*/ 0 w 157"/>
                <a:gd name="T5" fmla="*/ 80 h 266"/>
                <a:gd name="T6" fmla="*/ 0 w 157"/>
                <a:gd name="T7" fmla="*/ 147 h 266"/>
                <a:gd name="T8" fmla="*/ 0 w 157"/>
                <a:gd name="T9" fmla="*/ 159 h 266"/>
                <a:gd name="T10" fmla="*/ 13 w 157"/>
                <a:gd name="T11" fmla="*/ 159 h 266"/>
                <a:gd name="T12" fmla="*/ 66 w 157"/>
                <a:gd name="T13" fmla="*/ 159 h 266"/>
                <a:gd name="T14" fmla="*/ 105 w 157"/>
                <a:gd name="T15" fmla="*/ 159 h 266"/>
                <a:gd name="T16" fmla="*/ 117 w 157"/>
                <a:gd name="T17" fmla="*/ 159 h 266"/>
                <a:gd name="T18" fmla="*/ 117 w 157"/>
                <a:gd name="T19" fmla="*/ 199 h 266"/>
                <a:gd name="T20" fmla="*/ 117 w 157"/>
                <a:gd name="T21" fmla="*/ 239 h 266"/>
                <a:gd name="T22" fmla="*/ 117 w 157"/>
                <a:gd name="T23" fmla="*/ 252 h 266"/>
                <a:gd name="T24" fmla="*/ 130 w 157"/>
                <a:gd name="T25" fmla="*/ 265 h 266"/>
                <a:gd name="T26" fmla="*/ 156 w 157"/>
                <a:gd name="T27" fmla="*/ 252 h 266"/>
                <a:gd name="T28" fmla="*/ 156 w 157"/>
                <a:gd name="T29" fmla="*/ 239 h 266"/>
                <a:gd name="T30" fmla="*/ 156 w 157"/>
                <a:gd name="T31" fmla="*/ 173 h 266"/>
                <a:gd name="T32" fmla="*/ 156 w 157"/>
                <a:gd name="T33" fmla="*/ 107 h 266"/>
                <a:gd name="T34" fmla="*/ 105 w 157"/>
                <a:gd name="T35" fmla="*/ 107 h 266"/>
                <a:gd name="T36" fmla="*/ 66 w 157"/>
                <a:gd name="T37" fmla="*/ 107 h 266"/>
                <a:gd name="T38" fmla="*/ 66 w 157"/>
                <a:gd name="T39" fmla="*/ 80 h 266"/>
                <a:gd name="T40" fmla="*/ 66 w 157"/>
                <a:gd name="T41" fmla="*/ 53 h 266"/>
                <a:gd name="T42" fmla="*/ 91 w 157"/>
                <a:gd name="T43" fmla="*/ 67 h 266"/>
                <a:gd name="T44" fmla="*/ 105 w 157"/>
                <a:gd name="T45" fmla="*/ 93 h 266"/>
                <a:gd name="T46" fmla="*/ 130 w 157"/>
                <a:gd name="T47" fmla="*/ 93 h 266"/>
                <a:gd name="T48" fmla="*/ 156 w 157"/>
                <a:gd name="T49" fmla="*/ 93 h 266"/>
                <a:gd name="T50" fmla="*/ 156 w 157"/>
                <a:gd name="T51" fmla="*/ 80 h 266"/>
                <a:gd name="T52" fmla="*/ 156 w 157"/>
                <a:gd name="T53" fmla="*/ 67 h 266"/>
                <a:gd name="T54" fmla="*/ 144 w 157"/>
                <a:gd name="T55" fmla="*/ 67 h 266"/>
                <a:gd name="T56" fmla="*/ 130 w 157"/>
                <a:gd name="T57" fmla="*/ 67 h 266"/>
                <a:gd name="T58" fmla="*/ 105 w 157"/>
                <a:gd name="T59" fmla="*/ 40 h 266"/>
                <a:gd name="T60" fmla="*/ 66 w 157"/>
                <a:gd name="T61" fmla="*/ 0 h 266"/>
                <a:gd name="T62" fmla="*/ 39 w 157"/>
                <a:gd name="T63" fmla="*/ 0 h 266"/>
                <a:gd name="T64" fmla="*/ 13 w 157"/>
                <a:gd name="T65" fmla="*/ 0 h 266"/>
                <a:gd name="T66" fmla="*/ 0 w 157"/>
                <a:gd name="T67" fmla="*/ 0 h 26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7"/>
                <a:gd name="T103" fmla="*/ 0 h 266"/>
                <a:gd name="T104" fmla="*/ 157 w 157"/>
                <a:gd name="T105" fmla="*/ 266 h 26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7" h="266">
                  <a:moveTo>
                    <a:pt x="0" y="0"/>
                  </a:moveTo>
                  <a:lnTo>
                    <a:pt x="0" y="14"/>
                  </a:lnTo>
                  <a:lnTo>
                    <a:pt x="0" y="80"/>
                  </a:lnTo>
                  <a:lnTo>
                    <a:pt x="0" y="147"/>
                  </a:lnTo>
                  <a:lnTo>
                    <a:pt x="0" y="159"/>
                  </a:lnTo>
                  <a:lnTo>
                    <a:pt x="13" y="159"/>
                  </a:lnTo>
                  <a:lnTo>
                    <a:pt x="66" y="159"/>
                  </a:lnTo>
                  <a:lnTo>
                    <a:pt x="105" y="159"/>
                  </a:lnTo>
                  <a:lnTo>
                    <a:pt x="117" y="159"/>
                  </a:lnTo>
                  <a:lnTo>
                    <a:pt x="117" y="199"/>
                  </a:lnTo>
                  <a:lnTo>
                    <a:pt x="117" y="239"/>
                  </a:lnTo>
                  <a:lnTo>
                    <a:pt x="117" y="252"/>
                  </a:lnTo>
                  <a:lnTo>
                    <a:pt x="130" y="265"/>
                  </a:lnTo>
                  <a:lnTo>
                    <a:pt x="156" y="252"/>
                  </a:lnTo>
                  <a:lnTo>
                    <a:pt x="156" y="239"/>
                  </a:lnTo>
                  <a:lnTo>
                    <a:pt x="156" y="173"/>
                  </a:lnTo>
                  <a:lnTo>
                    <a:pt x="156" y="107"/>
                  </a:lnTo>
                  <a:lnTo>
                    <a:pt x="105" y="107"/>
                  </a:lnTo>
                  <a:lnTo>
                    <a:pt x="66" y="107"/>
                  </a:lnTo>
                  <a:lnTo>
                    <a:pt x="66" y="80"/>
                  </a:lnTo>
                  <a:lnTo>
                    <a:pt x="66" y="53"/>
                  </a:lnTo>
                  <a:lnTo>
                    <a:pt x="91" y="67"/>
                  </a:lnTo>
                  <a:lnTo>
                    <a:pt x="105" y="93"/>
                  </a:lnTo>
                  <a:lnTo>
                    <a:pt x="130" y="93"/>
                  </a:lnTo>
                  <a:lnTo>
                    <a:pt x="156" y="93"/>
                  </a:lnTo>
                  <a:lnTo>
                    <a:pt x="156" y="80"/>
                  </a:lnTo>
                  <a:lnTo>
                    <a:pt x="156" y="67"/>
                  </a:lnTo>
                  <a:lnTo>
                    <a:pt x="144" y="67"/>
                  </a:lnTo>
                  <a:lnTo>
                    <a:pt x="130" y="67"/>
                  </a:lnTo>
                  <a:lnTo>
                    <a:pt x="105" y="40"/>
                  </a:lnTo>
                  <a:lnTo>
                    <a:pt x="66" y="0"/>
                  </a:lnTo>
                  <a:lnTo>
                    <a:pt x="39" y="0"/>
                  </a:lnTo>
                  <a:lnTo>
                    <a:pt x="13" y="0"/>
                  </a:lnTo>
                  <a:lnTo>
                    <a:pt x="0" y="0"/>
                  </a:lnTo>
                </a:path>
              </a:pathLst>
            </a:custGeom>
            <a:solidFill>
              <a:schemeClr val="tx2"/>
            </a:solidFill>
            <a:ln w="25400" cap="rnd">
              <a:noFill/>
              <a:round/>
              <a:headEnd/>
              <a:tailEnd/>
            </a:ln>
          </p:spPr>
          <p:txBody>
            <a:bodyPr/>
            <a:lstStyle/>
            <a:p>
              <a:endParaRPr lang="en-US"/>
            </a:p>
          </p:txBody>
        </p:sp>
        <p:sp>
          <p:nvSpPr>
            <p:cNvPr id="3090" name="Rectangle 14"/>
            <p:cNvSpPr>
              <a:spLocks noChangeArrowheads="1"/>
            </p:cNvSpPr>
            <p:nvPr/>
          </p:nvSpPr>
          <p:spPr bwMode="black">
            <a:xfrm>
              <a:off x="283" y="1885"/>
              <a:ext cx="5" cy="60"/>
            </a:xfrm>
            <a:prstGeom prst="rect">
              <a:avLst/>
            </a:prstGeom>
            <a:solidFill>
              <a:schemeClr val="tx2"/>
            </a:solidFill>
            <a:ln w="12700">
              <a:noFill/>
              <a:miter lim="800000"/>
              <a:headEnd/>
              <a:tailEnd/>
            </a:ln>
          </p:spPr>
          <p:txBody>
            <a:bodyPr wrap="none" anchor="ctr"/>
            <a:lstStyle/>
            <a:p>
              <a:endParaRPr lang="en-US"/>
            </a:p>
          </p:txBody>
        </p:sp>
        <p:sp>
          <p:nvSpPr>
            <p:cNvPr id="3091" name="Rectangle 15"/>
            <p:cNvSpPr>
              <a:spLocks noChangeArrowheads="1"/>
            </p:cNvSpPr>
            <p:nvPr/>
          </p:nvSpPr>
          <p:spPr bwMode="black">
            <a:xfrm>
              <a:off x="379" y="1885"/>
              <a:ext cx="5" cy="60"/>
            </a:xfrm>
            <a:prstGeom prst="rect">
              <a:avLst/>
            </a:prstGeom>
            <a:solidFill>
              <a:schemeClr val="tx2"/>
            </a:solidFill>
            <a:ln w="12700">
              <a:noFill/>
              <a:miter lim="800000"/>
              <a:headEnd/>
              <a:tailEnd/>
            </a:ln>
          </p:spPr>
          <p:txBody>
            <a:bodyPr wrap="none" anchor="ctr"/>
            <a:lstStyle/>
            <a:p>
              <a:endParaRPr lang="en-US"/>
            </a:p>
          </p:txBody>
        </p:sp>
        <p:sp>
          <p:nvSpPr>
            <p:cNvPr id="3092" name="Oval 16"/>
            <p:cNvSpPr>
              <a:spLocks noChangeArrowheads="1"/>
            </p:cNvSpPr>
            <p:nvPr/>
          </p:nvSpPr>
          <p:spPr bwMode="black">
            <a:xfrm>
              <a:off x="310" y="1598"/>
              <a:ext cx="74" cy="61"/>
            </a:xfrm>
            <a:prstGeom prst="ellipse">
              <a:avLst/>
            </a:prstGeom>
            <a:solidFill>
              <a:schemeClr val="tx2"/>
            </a:solidFill>
            <a:ln w="12700">
              <a:noFill/>
              <a:round/>
              <a:headEnd/>
              <a:tailEnd/>
            </a:ln>
          </p:spPr>
          <p:txBody>
            <a:bodyPr wrap="none" anchor="ctr"/>
            <a:lstStyle/>
            <a:p>
              <a:endParaRPr lang="en-US"/>
            </a:p>
          </p:txBody>
        </p:sp>
      </p:grpSp>
      <p:sp>
        <p:nvSpPr>
          <p:cNvPr id="3079" name="Text Box 17"/>
          <p:cNvSpPr txBox="1">
            <a:spLocks noChangeArrowheads="1"/>
          </p:cNvSpPr>
          <p:nvPr/>
        </p:nvSpPr>
        <p:spPr bwMode="auto">
          <a:xfrm>
            <a:off x="1203325" y="2605088"/>
            <a:ext cx="803275" cy="396875"/>
          </a:xfrm>
          <a:prstGeom prst="rect">
            <a:avLst/>
          </a:prstGeom>
          <a:noFill/>
          <a:ln w="12700">
            <a:noFill/>
            <a:miter lim="800000"/>
            <a:headEnd type="none" w="sm" len="sm"/>
            <a:tailEnd type="none" w="sm" len="sm"/>
          </a:ln>
        </p:spPr>
        <p:txBody>
          <a:bodyPr wrap="none">
            <a:spAutoFit/>
          </a:bodyPr>
          <a:lstStyle/>
          <a:p>
            <a:r>
              <a:rPr lang="en-US" sz="2000"/>
              <a:t>Client</a:t>
            </a:r>
          </a:p>
        </p:txBody>
      </p:sp>
      <p:sp>
        <p:nvSpPr>
          <p:cNvPr id="3080" name="Text Box 18"/>
          <p:cNvSpPr txBox="1">
            <a:spLocks noChangeArrowheads="1"/>
          </p:cNvSpPr>
          <p:nvPr/>
        </p:nvSpPr>
        <p:spPr bwMode="auto">
          <a:xfrm>
            <a:off x="3810000" y="2286000"/>
            <a:ext cx="846138" cy="396875"/>
          </a:xfrm>
          <a:prstGeom prst="rect">
            <a:avLst/>
          </a:prstGeom>
          <a:noFill/>
          <a:ln w="12700">
            <a:noFill/>
            <a:miter lim="800000"/>
            <a:headEnd type="none" w="sm" len="sm"/>
            <a:tailEnd type="none" w="sm" len="sm"/>
          </a:ln>
        </p:spPr>
        <p:txBody>
          <a:bodyPr wrap="none">
            <a:spAutoFit/>
          </a:bodyPr>
          <a:lstStyle/>
          <a:p>
            <a:r>
              <a:rPr lang="en-US" sz="2000"/>
              <a:t>Server</a:t>
            </a:r>
          </a:p>
        </p:txBody>
      </p:sp>
      <p:sp>
        <p:nvSpPr>
          <p:cNvPr id="3081" name="Text Box 19"/>
          <p:cNvSpPr txBox="1">
            <a:spLocks noChangeArrowheads="1"/>
          </p:cNvSpPr>
          <p:nvPr/>
        </p:nvSpPr>
        <p:spPr bwMode="auto">
          <a:xfrm>
            <a:off x="6858000" y="2667000"/>
            <a:ext cx="803275" cy="396875"/>
          </a:xfrm>
          <a:prstGeom prst="rect">
            <a:avLst/>
          </a:prstGeom>
          <a:noFill/>
          <a:ln w="12700">
            <a:noFill/>
            <a:miter lim="800000"/>
            <a:headEnd type="none" w="sm" len="sm"/>
            <a:tailEnd type="none" w="sm" len="sm"/>
          </a:ln>
        </p:spPr>
        <p:txBody>
          <a:bodyPr wrap="none">
            <a:spAutoFit/>
          </a:bodyPr>
          <a:lstStyle/>
          <a:p>
            <a:r>
              <a:rPr lang="en-US" sz="2000"/>
              <a:t>Client</a:t>
            </a:r>
          </a:p>
        </p:txBody>
      </p:sp>
      <p:sp>
        <p:nvSpPr>
          <p:cNvPr id="3082" name="Line 20"/>
          <p:cNvSpPr>
            <a:spLocks noChangeShapeType="1"/>
          </p:cNvSpPr>
          <p:nvPr/>
        </p:nvSpPr>
        <p:spPr bwMode="auto">
          <a:xfrm>
            <a:off x="2057400" y="3429000"/>
            <a:ext cx="1600200" cy="0"/>
          </a:xfrm>
          <a:prstGeom prst="line">
            <a:avLst/>
          </a:prstGeom>
          <a:noFill/>
          <a:ln w="38100">
            <a:solidFill>
              <a:schemeClr val="tx1"/>
            </a:solidFill>
            <a:round/>
            <a:headEnd type="none" w="sm" len="sm"/>
            <a:tailEnd type="triangle" w="med" len="med"/>
          </a:ln>
        </p:spPr>
        <p:txBody>
          <a:bodyPr wrap="none" anchor="ctr"/>
          <a:lstStyle/>
          <a:p>
            <a:endParaRPr lang="en-US"/>
          </a:p>
        </p:txBody>
      </p:sp>
      <p:sp>
        <p:nvSpPr>
          <p:cNvPr id="3083" name="Line 21"/>
          <p:cNvSpPr>
            <a:spLocks noChangeShapeType="1"/>
          </p:cNvSpPr>
          <p:nvPr/>
        </p:nvSpPr>
        <p:spPr bwMode="auto">
          <a:xfrm>
            <a:off x="5029200" y="3429000"/>
            <a:ext cx="1600200" cy="0"/>
          </a:xfrm>
          <a:prstGeom prst="line">
            <a:avLst/>
          </a:prstGeom>
          <a:noFill/>
          <a:ln w="38100">
            <a:solidFill>
              <a:schemeClr val="tx1"/>
            </a:solidFill>
            <a:round/>
            <a:headEnd type="none" w="sm" len="sm"/>
            <a:tailEnd type="triangle" w="med" len="med"/>
          </a:ln>
        </p:spPr>
        <p:txBody>
          <a:bodyPr wrap="none" anchor="ctr"/>
          <a:lstStyle/>
          <a:p>
            <a:endParaRPr lang="en-US"/>
          </a:p>
        </p:txBody>
      </p:sp>
      <p:sp>
        <p:nvSpPr>
          <p:cNvPr id="3084" name="Text Box 22"/>
          <p:cNvSpPr txBox="1">
            <a:spLocks noChangeArrowheads="1"/>
          </p:cNvSpPr>
          <p:nvPr/>
        </p:nvSpPr>
        <p:spPr bwMode="auto">
          <a:xfrm>
            <a:off x="990600" y="4114800"/>
            <a:ext cx="2286000" cy="714375"/>
          </a:xfrm>
          <a:prstGeom prst="rect">
            <a:avLst/>
          </a:prstGeom>
          <a:noFill/>
          <a:ln w="12700">
            <a:solidFill>
              <a:schemeClr val="tx1"/>
            </a:solidFill>
            <a:miter lim="800000"/>
            <a:headEnd type="none" w="sm" len="sm"/>
            <a:tailEnd type="none" w="sm" len="sm"/>
          </a:ln>
        </p:spPr>
        <p:txBody>
          <a:bodyPr>
            <a:spAutoFit/>
          </a:bodyPr>
          <a:lstStyle/>
          <a:p>
            <a:pPr>
              <a:spcBef>
                <a:spcPct val="50000"/>
              </a:spcBef>
            </a:pPr>
            <a:r>
              <a:rPr lang="en-US" sz="2000"/>
              <a:t>Email client sends message to server</a:t>
            </a:r>
          </a:p>
        </p:txBody>
      </p:sp>
      <p:sp>
        <p:nvSpPr>
          <p:cNvPr id="3085" name="Text Box 23"/>
          <p:cNvSpPr txBox="1">
            <a:spLocks noChangeArrowheads="1"/>
          </p:cNvSpPr>
          <p:nvPr/>
        </p:nvSpPr>
        <p:spPr bwMode="auto">
          <a:xfrm>
            <a:off x="3429000" y="4572000"/>
            <a:ext cx="2286000" cy="714375"/>
          </a:xfrm>
          <a:prstGeom prst="rect">
            <a:avLst/>
          </a:prstGeom>
          <a:noFill/>
          <a:ln w="12700">
            <a:solidFill>
              <a:schemeClr val="tx1"/>
            </a:solidFill>
            <a:miter lim="800000"/>
            <a:headEnd type="none" w="sm" len="sm"/>
            <a:tailEnd type="none" w="sm" len="sm"/>
          </a:ln>
        </p:spPr>
        <p:txBody>
          <a:bodyPr>
            <a:spAutoFit/>
          </a:bodyPr>
          <a:lstStyle/>
          <a:p>
            <a:pPr>
              <a:spcBef>
                <a:spcPct val="50000"/>
              </a:spcBef>
            </a:pPr>
            <a:r>
              <a:rPr lang="en-US" sz="2000"/>
              <a:t>Message is stored on POP server</a:t>
            </a:r>
          </a:p>
        </p:txBody>
      </p:sp>
      <p:sp>
        <p:nvSpPr>
          <p:cNvPr id="3086" name="Text Box 24"/>
          <p:cNvSpPr txBox="1">
            <a:spLocks noChangeArrowheads="1"/>
          </p:cNvSpPr>
          <p:nvPr/>
        </p:nvSpPr>
        <p:spPr bwMode="auto">
          <a:xfrm>
            <a:off x="6096000" y="4114800"/>
            <a:ext cx="2286000" cy="1323975"/>
          </a:xfrm>
          <a:prstGeom prst="rect">
            <a:avLst/>
          </a:prstGeom>
          <a:noFill/>
          <a:ln w="12700">
            <a:solidFill>
              <a:schemeClr val="tx1"/>
            </a:solidFill>
            <a:miter lim="800000"/>
            <a:headEnd type="none" w="sm" len="sm"/>
            <a:tailEnd type="none" w="sm" len="sm"/>
          </a:ln>
        </p:spPr>
        <p:txBody>
          <a:bodyPr>
            <a:spAutoFit/>
          </a:bodyPr>
          <a:lstStyle/>
          <a:p>
            <a:pPr>
              <a:spcBef>
                <a:spcPct val="50000"/>
              </a:spcBef>
            </a:pPr>
            <a:r>
              <a:rPr lang="en-US" sz="2000"/>
              <a:t>Later, recipient’s email client retrieves message from  server</a:t>
            </a:r>
          </a:p>
        </p:txBody>
      </p:sp>
      <p:sp>
        <p:nvSpPr>
          <p:cNvPr id="131097" name="Rectangle 25"/>
          <p:cNvSpPr>
            <a:spLocks noGrp="1" noChangeArrowheads="1"/>
          </p:cNvSpPr>
          <p:nvPr>
            <p:ph type="title"/>
          </p:nvPr>
        </p:nvSpPr>
        <p:spPr/>
        <p:txBody>
          <a:bodyPr/>
          <a:lstStyle/>
          <a:p>
            <a:pPr fontAlgn="auto">
              <a:spcAft>
                <a:spcPts val="0"/>
              </a:spcAft>
              <a:defRPr/>
            </a:pPr>
            <a:r>
              <a:rPr lang="en-US"/>
              <a:t>Email application</a:t>
            </a:r>
          </a:p>
        </p:txBody>
      </p:sp>
      <p:sp>
        <p:nvSpPr>
          <p:cNvPr id="26" name="Date Placeholder 25"/>
          <p:cNvSpPr>
            <a:spLocks noGrp="1"/>
          </p:cNvSpPr>
          <p:nvPr>
            <p:ph type="dt" sz="half" idx="10"/>
          </p:nvPr>
        </p:nvSpPr>
        <p:spPr/>
        <p:txBody>
          <a:bodyPr/>
          <a:lstStyle/>
          <a:p>
            <a:r>
              <a:rPr lang="en-US" smtClean="0"/>
              <a:t>Prof Ashish Paliwal</a:t>
            </a:r>
            <a:endParaRPr lang="en-US"/>
          </a:p>
        </p:txBody>
      </p:sp>
      <p:sp>
        <p:nvSpPr>
          <p:cNvPr id="28" name="Footer Placeholder 27"/>
          <p:cNvSpPr>
            <a:spLocks noGrp="1"/>
          </p:cNvSpPr>
          <p:nvPr>
            <p:ph type="ftr" sz="quarter" idx="11"/>
          </p:nvPr>
        </p:nvSpPr>
        <p:spPr/>
        <p:txBody>
          <a:bodyPr/>
          <a:lstStyle/>
          <a:p>
            <a:r>
              <a:rPr lang="en-US" smtClean="0"/>
              <a:t>e-Commerce : Client Server Architecture</a:t>
            </a:r>
            <a:endParaRPr lang="en-US"/>
          </a:p>
        </p:txBody>
      </p:sp>
      <p:sp>
        <p:nvSpPr>
          <p:cNvPr id="27" name="Slide Number Placeholder 26"/>
          <p:cNvSpPr>
            <a:spLocks noGrp="1"/>
          </p:cNvSpPr>
          <p:nvPr>
            <p:ph type="sldNum" sz="quarter" idx="12"/>
          </p:nvPr>
        </p:nvSpPr>
        <p:spPr/>
        <p:txBody>
          <a:bodyPr/>
          <a:lstStyle/>
          <a:p>
            <a:fld id="{8FBDEDFA-A9BB-4359-8187-39711A8C3F17}" type="slidenum">
              <a:rPr lang="en-US" smtClean="0"/>
              <a:pPr/>
              <a:t>11</a:t>
            </a:fld>
            <a:endParaRPr lang="en-US"/>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2"/>
          <p:cNvGraphicFramePr>
            <a:graphicFrameLocks noChangeAspect="1"/>
          </p:cNvGraphicFramePr>
          <p:nvPr/>
        </p:nvGraphicFramePr>
        <p:xfrm>
          <a:off x="1371600" y="4495800"/>
          <a:ext cx="990600" cy="762000"/>
        </p:xfrm>
        <a:graphic>
          <a:graphicData uri="http://schemas.openxmlformats.org/presentationml/2006/ole">
            <p:oleObj spid="_x0000_s4098" name="Clip" r:id="rId3" imgW="4182480" imgH="3215880" progId="">
              <p:embed/>
            </p:oleObj>
          </a:graphicData>
        </a:graphic>
      </p:graphicFrame>
      <p:graphicFrame>
        <p:nvGraphicFramePr>
          <p:cNvPr id="4099" name="Object 3"/>
          <p:cNvGraphicFramePr>
            <a:graphicFrameLocks noChangeAspect="1"/>
          </p:cNvGraphicFramePr>
          <p:nvPr/>
        </p:nvGraphicFramePr>
        <p:xfrm>
          <a:off x="3733800" y="2743200"/>
          <a:ext cx="1149350" cy="1608138"/>
        </p:xfrm>
        <a:graphic>
          <a:graphicData uri="http://schemas.openxmlformats.org/presentationml/2006/ole">
            <p:oleObj spid="_x0000_s4099" name="Clip" r:id="rId4" imgW="2734920" imgH="3825360" progId="">
              <p:embed/>
            </p:oleObj>
          </a:graphicData>
        </a:graphic>
      </p:graphicFrame>
      <p:grpSp>
        <p:nvGrpSpPr>
          <p:cNvPr id="2" name="Group 4"/>
          <p:cNvGrpSpPr>
            <a:grpSpLocks/>
          </p:cNvGrpSpPr>
          <p:nvPr/>
        </p:nvGrpSpPr>
        <p:grpSpPr bwMode="auto">
          <a:xfrm>
            <a:off x="990600" y="4572000"/>
            <a:ext cx="292100" cy="552450"/>
            <a:chOff x="283" y="1598"/>
            <a:chExt cx="184" cy="348"/>
          </a:xfrm>
        </p:grpSpPr>
        <p:sp>
          <p:nvSpPr>
            <p:cNvPr id="4149" name="Freeform 5"/>
            <p:cNvSpPr>
              <a:spLocks/>
            </p:cNvSpPr>
            <p:nvPr/>
          </p:nvSpPr>
          <p:spPr bwMode="black">
            <a:xfrm>
              <a:off x="283" y="1680"/>
              <a:ext cx="102" cy="185"/>
            </a:xfrm>
            <a:custGeom>
              <a:avLst/>
              <a:gdLst>
                <a:gd name="T0" fmla="*/ 0 w 102"/>
                <a:gd name="T1" fmla="*/ 0 h 185"/>
                <a:gd name="T2" fmla="*/ 12 w 102"/>
                <a:gd name="T3" fmla="*/ 0 h 185"/>
                <a:gd name="T4" fmla="*/ 12 w 102"/>
                <a:gd name="T5" fmla="*/ 157 h 185"/>
                <a:gd name="T6" fmla="*/ 101 w 102"/>
                <a:gd name="T7" fmla="*/ 157 h 185"/>
                <a:gd name="T8" fmla="*/ 101 w 102"/>
                <a:gd name="T9" fmla="*/ 184 h 185"/>
                <a:gd name="T10" fmla="*/ 0 w 102"/>
                <a:gd name="T11" fmla="*/ 184 h 185"/>
                <a:gd name="T12" fmla="*/ 0 w 102"/>
                <a:gd name="T13" fmla="*/ 0 h 185"/>
                <a:gd name="T14" fmla="*/ 0 60000 65536"/>
                <a:gd name="T15" fmla="*/ 0 60000 65536"/>
                <a:gd name="T16" fmla="*/ 0 60000 65536"/>
                <a:gd name="T17" fmla="*/ 0 60000 65536"/>
                <a:gd name="T18" fmla="*/ 0 60000 65536"/>
                <a:gd name="T19" fmla="*/ 0 60000 65536"/>
                <a:gd name="T20" fmla="*/ 0 60000 65536"/>
                <a:gd name="T21" fmla="*/ 0 w 102"/>
                <a:gd name="T22" fmla="*/ 0 h 185"/>
                <a:gd name="T23" fmla="*/ 102 w 102"/>
                <a:gd name="T24" fmla="*/ 185 h 1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2" h="185">
                  <a:moveTo>
                    <a:pt x="0" y="0"/>
                  </a:moveTo>
                  <a:lnTo>
                    <a:pt x="12" y="0"/>
                  </a:lnTo>
                  <a:lnTo>
                    <a:pt x="12" y="157"/>
                  </a:lnTo>
                  <a:lnTo>
                    <a:pt x="101" y="157"/>
                  </a:lnTo>
                  <a:lnTo>
                    <a:pt x="101" y="184"/>
                  </a:lnTo>
                  <a:lnTo>
                    <a:pt x="0" y="184"/>
                  </a:lnTo>
                  <a:lnTo>
                    <a:pt x="0" y="0"/>
                  </a:lnTo>
                </a:path>
              </a:pathLst>
            </a:custGeom>
            <a:solidFill>
              <a:schemeClr val="tx2"/>
            </a:solidFill>
            <a:ln w="25400" cap="rnd">
              <a:noFill/>
              <a:round/>
              <a:headEnd/>
              <a:tailEnd/>
            </a:ln>
          </p:spPr>
          <p:txBody>
            <a:bodyPr/>
            <a:lstStyle/>
            <a:p>
              <a:endParaRPr lang="en-US"/>
            </a:p>
          </p:txBody>
        </p:sp>
        <p:sp>
          <p:nvSpPr>
            <p:cNvPr id="4150" name="Freeform 6"/>
            <p:cNvSpPr>
              <a:spLocks/>
            </p:cNvSpPr>
            <p:nvPr/>
          </p:nvSpPr>
          <p:spPr bwMode="black">
            <a:xfrm>
              <a:off x="310" y="1680"/>
              <a:ext cx="157" cy="266"/>
            </a:xfrm>
            <a:custGeom>
              <a:avLst/>
              <a:gdLst>
                <a:gd name="T0" fmla="*/ 0 w 157"/>
                <a:gd name="T1" fmla="*/ 0 h 266"/>
                <a:gd name="T2" fmla="*/ 0 w 157"/>
                <a:gd name="T3" fmla="*/ 14 h 266"/>
                <a:gd name="T4" fmla="*/ 0 w 157"/>
                <a:gd name="T5" fmla="*/ 80 h 266"/>
                <a:gd name="T6" fmla="*/ 0 w 157"/>
                <a:gd name="T7" fmla="*/ 147 h 266"/>
                <a:gd name="T8" fmla="*/ 0 w 157"/>
                <a:gd name="T9" fmla="*/ 159 h 266"/>
                <a:gd name="T10" fmla="*/ 13 w 157"/>
                <a:gd name="T11" fmla="*/ 159 h 266"/>
                <a:gd name="T12" fmla="*/ 66 w 157"/>
                <a:gd name="T13" fmla="*/ 159 h 266"/>
                <a:gd name="T14" fmla="*/ 105 w 157"/>
                <a:gd name="T15" fmla="*/ 159 h 266"/>
                <a:gd name="T16" fmla="*/ 117 w 157"/>
                <a:gd name="T17" fmla="*/ 159 h 266"/>
                <a:gd name="T18" fmla="*/ 117 w 157"/>
                <a:gd name="T19" fmla="*/ 199 h 266"/>
                <a:gd name="T20" fmla="*/ 117 w 157"/>
                <a:gd name="T21" fmla="*/ 239 h 266"/>
                <a:gd name="T22" fmla="*/ 117 w 157"/>
                <a:gd name="T23" fmla="*/ 252 h 266"/>
                <a:gd name="T24" fmla="*/ 130 w 157"/>
                <a:gd name="T25" fmla="*/ 265 h 266"/>
                <a:gd name="T26" fmla="*/ 156 w 157"/>
                <a:gd name="T27" fmla="*/ 252 h 266"/>
                <a:gd name="T28" fmla="*/ 156 w 157"/>
                <a:gd name="T29" fmla="*/ 239 h 266"/>
                <a:gd name="T30" fmla="*/ 156 w 157"/>
                <a:gd name="T31" fmla="*/ 173 h 266"/>
                <a:gd name="T32" fmla="*/ 156 w 157"/>
                <a:gd name="T33" fmla="*/ 107 h 266"/>
                <a:gd name="T34" fmla="*/ 105 w 157"/>
                <a:gd name="T35" fmla="*/ 107 h 266"/>
                <a:gd name="T36" fmla="*/ 66 w 157"/>
                <a:gd name="T37" fmla="*/ 107 h 266"/>
                <a:gd name="T38" fmla="*/ 66 w 157"/>
                <a:gd name="T39" fmla="*/ 80 h 266"/>
                <a:gd name="T40" fmla="*/ 66 w 157"/>
                <a:gd name="T41" fmla="*/ 53 h 266"/>
                <a:gd name="T42" fmla="*/ 91 w 157"/>
                <a:gd name="T43" fmla="*/ 67 h 266"/>
                <a:gd name="T44" fmla="*/ 105 w 157"/>
                <a:gd name="T45" fmla="*/ 93 h 266"/>
                <a:gd name="T46" fmla="*/ 130 w 157"/>
                <a:gd name="T47" fmla="*/ 93 h 266"/>
                <a:gd name="T48" fmla="*/ 156 w 157"/>
                <a:gd name="T49" fmla="*/ 93 h 266"/>
                <a:gd name="T50" fmla="*/ 156 w 157"/>
                <a:gd name="T51" fmla="*/ 80 h 266"/>
                <a:gd name="T52" fmla="*/ 156 w 157"/>
                <a:gd name="T53" fmla="*/ 67 h 266"/>
                <a:gd name="T54" fmla="*/ 144 w 157"/>
                <a:gd name="T55" fmla="*/ 67 h 266"/>
                <a:gd name="T56" fmla="*/ 130 w 157"/>
                <a:gd name="T57" fmla="*/ 67 h 266"/>
                <a:gd name="T58" fmla="*/ 105 w 157"/>
                <a:gd name="T59" fmla="*/ 40 h 266"/>
                <a:gd name="T60" fmla="*/ 66 w 157"/>
                <a:gd name="T61" fmla="*/ 0 h 266"/>
                <a:gd name="T62" fmla="*/ 39 w 157"/>
                <a:gd name="T63" fmla="*/ 0 h 266"/>
                <a:gd name="T64" fmla="*/ 13 w 157"/>
                <a:gd name="T65" fmla="*/ 0 h 266"/>
                <a:gd name="T66" fmla="*/ 0 w 157"/>
                <a:gd name="T67" fmla="*/ 0 h 26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7"/>
                <a:gd name="T103" fmla="*/ 0 h 266"/>
                <a:gd name="T104" fmla="*/ 157 w 157"/>
                <a:gd name="T105" fmla="*/ 266 h 26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7" h="266">
                  <a:moveTo>
                    <a:pt x="0" y="0"/>
                  </a:moveTo>
                  <a:lnTo>
                    <a:pt x="0" y="14"/>
                  </a:lnTo>
                  <a:lnTo>
                    <a:pt x="0" y="80"/>
                  </a:lnTo>
                  <a:lnTo>
                    <a:pt x="0" y="147"/>
                  </a:lnTo>
                  <a:lnTo>
                    <a:pt x="0" y="159"/>
                  </a:lnTo>
                  <a:lnTo>
                    <a:pt x="13" y="159"/>
                  </a:lnTo>
                  <a:lnTo>
                    <a:pt x="66" y="159"/>
                  </a:lnTo>
                  <a:lnTo>
                    <a:pt x="105" y="159"/>
                  </a:lnTo>
                  <a:lnTo>
                    <a:pt x="117" y="159"/>
                  </a:lnTo>
                  <a:lnTo>
                    <a:pt x="117" y="199"/>
                  </a:lnTo>
                  <a:lnTo>
                    <a:pt x="117" y="239"/>
                  </a:lnTo>
                  <a:lnTo>
                    <a:pt x="117" y="252"/>
                  </a:lnTo>
                  <a:lnTo>
                    <a:pt x="130" y="265"/>
                  </a:lnTo>
                  <a:lnTo>
                    <a:pt x="156" y="252"/>
                  </a:lnTo>
                  <a:lnTo>
                    <a:pt x="156" y="239"/>
                  </a:lnTo>
                  <a:lnTo>
                    <a:pt x="156" y="173"/>
                  </a:lnTo>
                  <a:lnTo>
                    <a:pt x="156" y="107"/>
                  </a:lnTo>
                  <a:lnTo>
                    <a:pt x="105" y="107"/>
                  </a:lnTo>
                  <a:lnTo>
                    <a:pt x="66" y="107"/>
                  </a:lnTo>
                  <a:lnTo>
                    <a:pt x="66" y="80"/>
                  </a:lnTo>
                  <a:lnTo>
                    <a:pt x="66" y="53"/>
                  </a:lnTo>
                  <a:lnTo>
                    <a:pt x="91" y="67"/>
                  </a:lnTo>
                  <a:lnTo>
                    <a:pt x="105" y="93"/>
                  </a:lnTo>
                  <a:lnTo>
                    <a:pt x="130" y="93"/>
                  </a:lnTo>
                  <a:lnTo>
                    <a:pt x="156" y="93"/>
                  </a:lnTo>
                  <a:lnTo>
                    <a:pt x="156" y="80"/>
                  </a:lnTo>
                  <a:lnTo>
                    <a:pt x="156" y="67"/>
                  </a:lnTo>
                  <a:lnTo>
                    <a:pt x="144" y="67"/>
                  </a:lnTo>
                  <a:lnTo>
                    <a:pt x="130" y="67"/>
                  </a:lnTo>
                  <a:lnTo>
                    <a:pt x="105" y="40"/>
                  </a:lnTo>
                  <a:lnTo>
                    <a:pt x="66" y="0"/>
                  </a:lnTo>
                  <a:lnTo>
                    <a:pt x="39" y="0"/>
                  </a:lnTo>
                  <a:lnTo>
                    <a:pt x="13" y="0"/>
                  </a:lnTo>
                  <a:lnTo>
                    <a:pt x="0" y="0"/>
                  </a:lnTo>
                </a:path>
              </a:pathLst>
            </a:custGeom>
            <a:solidFill>
              <a:schemeClr val="tx2"/>
            </a:solidFill>
            <a:ln w="25400" cap="rnd">
              <a:noFill/>
              <a:round/>
              <a:headEnd/>
              <a:tailEnd/>
            </a:ln>
          </p:spPr>
          <p:txBody>
            <a:bodyPr/>
            <a:lstStyle/>
            <a:p>
              <a:endParaRPr lang="en-US"/>
            </a:p>
          </p:txBody>
        </p:sp>
        <p:sp>
          <p:nvSpPr>
            <p:cNvPr id="4151" name="Rectangle 7"/>
            <p:cNvSpPr>
              <a:spLocks noChangeArrowheads="1"/>
            </p:cNvSpPr>
            <p:nvPr/>
          </p:nvSpPr>
          <p:spPr bwMode="black">
            <a:xfrm>
              <a:off x="283" y="1885"/>
              <a:ext cx="5" cy="60"/>
            </a:xfrm>
            <a:prstGeom prst="rect">
              <a:avLst/>
            </a:prstGeom>
            <a:solidFill>
              <a:schemeClr val="tx2"/>
            </a:solidFill>
            <a:ln w="12700">
              <a:noFill/>
              <a:miter lim="800000"/>
              <a:headEnd/>
              <a:tailEnd/>
            </a:ln>
          </p:spPr>
          <p:txBody>
            <a:bodyPr wrap="none" anchor="ctr"/>
            <a:lstStyle/>
            <a:p>
              <a:endParaRPr lang="en-US"/>
            </a:p>
          </p:txBody>
        </p:sp>
        <p:sp>
          <p:nvSpPr>
            <p:cNvPr id="4152" name="Rectangle 8"/>
            <p:cNvSpPr>
              <a:spLocks noChangeArrowheads="1"/>
            </p:cNvSpPr>
            <p:nvPr/>
          </p:nvSpPr>
          <p:spPr bwMode="black">
            <a:xfrm>
              <a:off x="379" y="1885"/>
              <a:ext cx="5" cy="60"/>
            </a:xfrm>
            <a:prstGeom prst="rect">
              <a:avLst/>
            </a:prstGeom>
            <a:solidFill>
              <a:schemeClr val="tx2"/>
            </a:solidFill>
            <a:ln w="12700">
              <a:noFill/>
              <a:miter lim="800000"/>
              <a:headEnd/>
              <a:tailEnd/>
            </a:ln>
          </p:spPr>
          <p:txBody>
            <a:bodyPr wrap="none" anchor="ctr"/>
            <a:lstStyle/>
            <a:p>
              <a:endParaRPr lang="en-US"/>
            </a:p>
          </p:txBody>
        </p:sp>
        <p:sp>
          <p:nvSpPr>
            <p:cNvPr id="4153" name="Oval 9"/>
            <p:cNvSpPr>
              <a:spLocks noChangeArrowheads="1"/>
            </p:cNvSpPr>
            <p:nvPr/>
          </p:nvSpPr>
          <p:spPr bwMode="black">
            <a:xfrm>
              <a:off x="310" y="1598"/>
              <a:ext cx="74" cy="61"/>
            </a:xfrm>
            <a:prstGeom prst="ellipse">
              <a:avLst/>
            </a:prstGeom>
            <a:solidFill>
              <a:schemeClr val="tx2"/>
            </a:solidFill>
            <a:ln w="12700">
              <a:noFill/>
              <a:round/>
              <a:headEnd/>
              <a:tailEnd/>
            </a:ln>
          </p:spPr>
          <p:txBody>
            <a:bodyPr wrap="none" anchor="ctr"/>
            <a:lstStyle/>
            <a:p>
              <a:endParaRPr lang="en-US"/>
            </a:p>
          </p:txBody>
        </p:sp>
      </p:grpSp>
      <p:graphicFrame>
        <p:nvGraphicFramePr>
          <p:cNvPr id="4100" name="Object 10"/>
          <p:cNvGraphicFramePr>
            <a:graphicFrameLocks noChangeAspect="1"/>
          </p:cNvGraphicFramePr>
          <p:nvPr/>
        </p:nvGraphicFramePr>
        <p:xfrm>
          <a:off x="6553200" y="4038600"/>
          <a:ext cx="990600" cy="762000"/>
        </p:xfrm>
        <a:graphic>
          <a:graphicData uri="http://schemas.openxmlformats.org/presentationml/2006/ole">
            <p:oleObj spid="_x0000_s4100" name="Clip" r:id="rId5" imgW="4182480" imgH="3215880" progId="">
              <p:embed/>
            </p:oleObj>
          </a:graphicData>
        </a:graphic>
      </p:graphicFrame>
      <p:grpSp>
        <p:nvGrpSpPr>
          <p:cNvPr id="3" name="Group 11"/>
          <p:cNvGrpSpPr>
            <a:grpSpLocks/>
          </p:cNvGrpSpPr>
          <p:nvPr/>
        </p:nvGrpSpPr>
        <p:grpSpPr bwMode="auto">
          <a:xfrm flipH="1">
            <a:off x="7620000" y="4114800"/>
            <a:ext cx="292100" cy="552450"/>
            <a:chOff x="283" y="1598"/>
            <a:chExt cx="184" cy="348"/>
          </a:xfrm>
        </p:grpSpPr>
        <p:sp>
          <p:nvSpPr>
            <p:cNvPr id="4144" name="Freeform 12"/>
            <p:cNvSpPr>
              <a:spLocks/>
            </p:cNvSpPr>
            <p:nvPr/>
          </p:nvSpPr>
          <p:spPr bwMode="black">
            <a:xfrm>
              <a:off x="283" y="1680"/>
              <a:ext cx="102" cy="185"/>
            </a:xfrm>
            <a:custGeom>
              <a:avLst/>
              <a:gdLst>
                <a:gd name="T0" fmla="*/ 0 w 102"/>
                <a:gd name="T1" fmla="*/ 0 h 185"/>
                <a:gd name="T2" fmla="*/ 12 w 102"/>
                <a:gd name="T3" fmla="*/ 0 h 185"/>
                <a:gd name="T4" fmla="*/ 12 w 102"/>
                <a:gd name="T5" fmla="*/ 157 h 185"/>
                <a:gd name="T6" fmla="*/ 101 w 102"/>
                <a:gd name="T7" fmla="*/ 157 h 185"/>
                <a:gd name="T8" fmla="*/ 101 w 102"/>
                <a:gd name="T9" fmla="*/ 184 h 185"/>
                <a:gd name="T10" fmla="*/ 0 w 102"/>
                <a:gd name="T11" fmla="*/ 184 h 185"/>
                <a:gd name="T12" fmla="*/ 0 w 102"/>
                <a:gd name="T13" fmla="*/ 0 h 185"/>
                <a:gd name="T14" fmla="*/ 0 60000 65536"/>
                <a:gd name="T15" fmla="*/ 0 60000 65536"/>
                <a:gd name="T16" fmla="*/ 0 60000 65536"/>
                <a:gd name="T17" fmla="*/ 0 60000 65536"/>
                <a:gd name="T18" fmla="*/ 0 60000 65536"/>
                <a:gd name="T19" fmla="*/ 0 60000 65536"/>
                <a:gd name="T20" fmla="*/ 0 60000 65536"/>
                <a:gd name="T21" fmla="*/ 0 w 102"/>
                <a:gd name="T22" fmla="*/ 0 h 185"/>
                <a:gd name="T23" fmla="*/ 102 w 102"/>
                <a:gd name="T24" fmla="*/ 185 h 1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2" h="185">
                  <a:moveTo>
                    <a:pt x="0" y="0"/>
                  </a:moveTo>
                  <a:lnTo>
                    <a:pt x="12" y="0"/>
                  </a:lnTo>
                  <a:lnTo>
                    <a:pt x="12" y="157"/>
                  </a:lnTo>
                  <a:lnTo>
                    <a:pt x="101" y="157"/>
                  </a:lnTo>
                  <a:lnTo>
                    <a:pt x="101" y="184"/>
                  </a:lnTo>
                  <a:lnTo>
                    <a:pt x="0" y="184"/>
                  </a:lnTo>
                  <a:lnTo>
                    <a:pt x="0" y="0"/>
                  </a:lnTo>
                </a:path>
              </a:pathLst>
            </a:custGeom>
            <a:solidFill>
              <a:schemeClr val="tx2"/>
            </a:solidFill>
            <a:ln w="25400" cap="rnd">
              <a:noFill/>
              <a:round/>
              <a:headEnd/>
              <a:tailEnd/>
            </a:ln>
          </p:spPr>
          <p:txBody>
            <a:bodyPr/>
            <a:lstStyle/>
            <a:p>
              <a:endParaRPr lang="en-US"/>
            </a:p>
          </p:txBody>
        </p:sp>
        <p:sp>
          <p:nvSpPr>
            <p:cNvPr id="4145" name="Freeform 13"/>
            <p:cNvSpPr>
              <a:spLocks/>
            </p:cNvSpPr>
            <p:nvPr/>
          </p:nvSpPr>
          <p:spPr bwMode="black">
            <a:xfrm>
              <a:off x="310" y="1680"/>
              <a:ext cx="157" cy="266"/>
            </a:xfrm>
            <a:custGeom>
              <a:avLst/>
              <a:gdLst>
                <a:gd name="T0" fmla="*/ 0 w 157"/>
                <a:gd name="T1" fmla="*/ 0 h 266"/>
                <a:gd name="T2" fmla="*/ 0 w 157"/>
                <a:gd name="T3" fmla="*/ 14 h 266"/>
                <a:gd name="T4" fmla="*/ 0 w 157"/>
                <a:gd name="T5" fmla="*/ 80 h 266"/>
                <a:gd name="T6" fmla="*/ 0 w 157"/>
                <a:gd name="T7" fmla="*/ 147 h 266"/>
                <a:gd name="T8" fmla="*/ 0 w 157"/>
                <a:gd name="T9" fmla="*/ 159 h 266"/>
                <a:gd name="T10" fmla="*/ 13 w 157"/>
                <a:gd name="T11" fmla="*/ 159 h 266"/>
                <a:gd name="T12" fmla="*/ 66 w 157"/>
                <a:gd name="T13" fmla="*/ 159 h 266"/>
                <a:gd name="T14" fmla="*/ 105 w 157"/>
                <a:gd name="T15" fmla="*/ 159 h 266"/>
                <a:gd name="T16" fmla="*/ 117 w 157"/>
                <a:gd name="T17" fmla="*/ 159 h 266"/>
                <a:gd name="T18" fmla="*/ 117 w 157"/>
                <a:gd name="T19" fmla="*/ 199 h 266"/>
                <a:gd name="T20" fmla="*/ 117 w 157"/>
                <a:gd name="T21" fmla="*/ 239 h 266"/>
                <a:gd name="T22" fmla="*/ 117 w 157"/>
                <a:gd name="T23" fmla="*/ 252 h 266"/>
                <a:gd name="T24" fmla="*/ 130 w 157"/>
                <a:gd name="T25" fmla="*/ 265 h 266"/>
                <a:gd name="T26" fmla="*/ 156 w 157"/>
                <a:gd name="T27" fmla="*/ 252 h 266"/>
                <a:gd name="T28" fmla="*/ 156 w 157"/>
                <a:gd name="T29" fmla="*/ 239 h 266"/>
                <a:gd name="T30" fmla="*/ 156 w 157"/>
                <a:gd name="T31" fmla="*/ 173 h 266"/>
                <a:gd name="T32" fmla="*/ 156 w 157"/>
                <a:gd name="T33" fmla="*/ 107 h 266"/>
                <a:gd name="T34" fmla="*/ 105 w 157"/>
                <a:gd name="T35" fmla="*/ 107 h 266"/>
                <a:gd name="T36" fmla="*/ 66 w 157"/>
                <a:gd name="T37" fmla="*/ 107 h 266"/>
                <a:gd name="T38" fmla="*/ 66 w 157"/>
                <a:gd name="T39" fmla="*/ 80 h 266"/>
                <a:gd name="T40" fmla="*/ 66 w 157"/>
                <a:gd name="T41" fmla="*/ 53 h 266"/>
                <a:gd name="T42" fmla="*/ 91 w 157"/>
                <a:gd name="T43" fmla="*/ 67 h 266"/>
                <a:gd name="T44" fmla="*/ 105 w 157"/>
                <a:gd name="T45" fmla="*/ 93 h 266"/>
                <a:gd name="T46" fmla="*/ 130 w 157"/>
                <a:gd name="T47" fmla="*/ 93 h 266"/>
                <a:gd name="T48" fmla="*/ 156 w 157"/>
                <a:gd name="T49" fmla="*/ 93 h 266"/>
                <a:gd name="T50" fmla="*/ 156 w 157"/>
                <a:gd name="T51" fmla="*/ 80 h 266"/>
                <a:gd name="T52" fmla="*/ 156 w 157"/>
                <a:gd name="T53" fmla="*/ 67 h 266"/>
                <a:gd name="T54" fmla="*/ 144 w 157"/>
                <a:gd name="T55" fmla="*/ 67 h 266"/>
                <a:gd name="T56" fmla="*/ 130 w 157"/>
                <a:gd name="T57" fmla="*/ 67 h 266"/>
                <a:gd name="T58" fmla="*/ 105 w 157"/>
                <a:gd name="T59" fmla="*/ 40 h 266"/>
                <a:gd name="T60" fmla="*/ 66 w 157"/>
                <a:gd name="T61" fmla="*/ 0 h 266"/>
                <a:gd name="T62" fmla="*/ 39 w 157"/>
                <a:gd name="T63" fmla="*/ 0 h 266"/>
                <a:gd name="T64" fmla="*/ 13 w 157"/>
                <a:gd name="T65" fmla="*/ 0 h 266"/>
                <a:gd name="T66" fmla="*/ 0 w 157"/>
                <a:gd name="T67" fmla="*/ 0 h 26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7"/>
                <a:gd name="T103" fmla="*/ 0 h 266"/>
                <a:gd name="T104" fmla="*/ 157 w 157"/>
                <a:gd name="T105" fmla="*/ 266 h 26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7" h="266">
                  <a:moveTo>
                    <a:pt x="0" y="0"/>
                  </a:moveTo>
                  <a:lnTo>
                    <a:pt x="0" y="14"/>
                  </a:lnTo>
                  <a:lnTo>
                    <a:pt x="0" y="80"/>
                  </a:lnTo>
                  <a:lnTo>
                    <a:pt x="0" y="147"/>
                  </a:lnTo>
                  <a:lnTo>
                    <a:pt x="0" y="159"/>
                  </a:lnTo>
                  <a:lnTo>
                    <a:pt x="13" y="159"/>
                  </a:lnTo>
                  <a:lnTo>
                    <a:pt x="66" y="159"/>
                  </a:lnTo>
                  <a:lnTo>
                    <a:pt x="105" y="159"/>
                  </a:lnTo>
                  <a:lnTo>
                    <a:pt x="117" y="159"/>
                  </a:lnTo>
                  <a:lnTo>
                    <a:pt x="117" y="199"/>
                  </a:lnTo>
                  <a:lnTo>
                    <a:pt x="117" y="239"/>
                  </a:lnTo>
                  <a:lnTo>
                    <a:pt x="117" y="252"/>
                  </a:lnTo>
                  <a:lnTo>
                    <a:pt x="130" y="265"/>
                  </a:lnTo>
                  <a:lnTo>
                    <a:pt x="156" y="252"/>
                  </a:lnTo>
                  <a:lnTo>
                    <a:pt x="156" y="239"/>
                  </a:lnTo>
                  <a:lnTo>
                    <a:pt x="156" y="173"/>
                  </a:lnTo>
                  <a:lnTo>
                    <a:pt x="156" y="107"/>
                  </a:lnTo>
                  <a:lnTo>
                    <a:pt x="105" y="107"/>
                  </a:lnTo>
                  <a:lnTo>
                    <a:pt x="66" y="107"/>
                  </a:lnTo>
                  <a:lnTo>
                    <a:pt x="66" y="80"/>
                  </a:lnTo>
                  <a:lnTo>
                    <a:pt x="66" y="53"/>
                  </a:lnTo>
                  <a:lnTo>
                    <a:pt x="91" y="67"/>
                  </a:lnTo>
                  <a:lnTo>
                    <a:pt x="105" y="93"/>
                  </a:lnTo>
                  <a:lnTo>
                    <a:pt x="130" y="93"/>
                  </a:lnTo>
                  <a:lnTo>
                    <a:pt x="156" y="93"/>
                  </a:lnTo>
                  <a:lnTo>
                    <a:pt x="156" y="80"/>
                  </a:lnTo>
                  <a:lnTo>
                    <a:pt x="156" y="67"/>
                  </a:lnTo>
                  <a:lnTo>
                    <a:pt x="144" y="67"/>
                  </a:lnTo>
                  <a:lnTo>
                    <a:pt x="130" y="67"/>
                  </a:lnTo>
                  <a:lnTo>
                    <a:pt x="105" y="40"/>
                  </a:lnTo>
                  <a:lnTo>
                    <a:pt x="66" y="0"/>
                  </a:lnTo>
                  <a:lnTo>
                    <a:pt x="39" y="0"/>
                  </a:lnTo>
                  <a:lnTo>
                    <a:pt x="13" y="0"/>
                  </a:lnTo>
                  <a:lnTo>
                    <a:pt x="0" y="0"/>
                  </a:lnTo>
                </a:path>
              </a:pathLst>
            </a:custGeom>
            <a:solidFill>
              <a:schemeClr val="tx2"/>
            </a:solidFill>
            <a:ln w="25400" cap="rnd">
              <a:noFill/>
              <a:round/>
              <a:headEnd/>
              <a:tailEnd/>
            </a:ln>
          </p:spPr>
          <p:txBody>
            <a:bodyPr/>
            <a:lstStyle/>
            <a:p>
              <a:endParaRPr lang="en-US"/>
            </a:p>
          </p:txBody>
        </p:sp>
        <p:sp>
          <p:nvSpPr>
            <p:cNvPr id="4146" name="Rectangle 14"/>
            <p:cNvSpPr>
              <a:spLocks noChangeArrowheads="1"/>
            </p:cNvSpPr>
            <p:nvPr/>
          </p:nvSpPr>
          <p:spPr bwMode="black">
            <a:xfrm>
              <a:off x="283" y="1885"/>
              <a:ext cx="5" cy="60"/>
            </a:xfrm>
            <a:prstGeom prst="rect">
              <a:avLst/>
            </a:prstGeom>
            <a:solidFill>
              <a:schemeClr val="tx2"/>
            </a:solidFill>
            <a:ln w="12700">
              <a:noFill/>
              <a:miter lim="800000"/>
              <a:headEnd/>
              <a:tailEnd/>
            </a:ln>
          </p:spPr>
          <p:txBody>
            <a:bodyPr wrap="none" anchor="ctr"/>
            <a:lstStyle/>
            <a:p>
              <a:endParaRPr lang="en-US"/>
            </a:p>
          </p:txBody>
        </p:sp>
        <p:sp>
          <p:nvSpPr>
            <p:cNvPr id="4147" name="Rectangle 15"/>
            <p:cNvSpPr>
              <a:spLocks noChangeArrowheads="1"/>
            </p:cNvSpPr>
            <p:nvPr/>
          </p:nvSpPr>
          <p:spPr bwMode="black">
            <a:xfrm>
              <a:off x="379" y="1885"/>
              <a:ext cx="5" cy="60"/>
            </a:xfrm>
            <a:prstGeom prst="rect">
              <a:avLst/>
            </a:prstGeom>
            <a:solidFill>
              <a:schemeClr val="tx2"/>
            </a:solidFill>
            <a:ln w="12700">
              <a:noFill/>
              <a:miter lim="800000"/>
              <a:headEnd/>
              <a:tailEnd/>
            </a:ln>
          </p:spPr>
          <p:txBody>
            <a:bodyPr wrap="none" anchor="ctr"/>
            <a:lstStyle/>
            <a:p>
              <a:endParaRPr lang="en-US"/>
            </a:p>
          </p:txBody>
        </p:sp>
        <p:sp>
          <p:nvSpPr>
            <p:cNvPr id="4148" name="Oval 16"/>
            <p:cNvSpPr>
              <a:spLocks noChangeArrowheads="1"/>
            </p:cNvSpPr>
            <p:nvPr/>
          </p:nvSpPr>
          <p:spPr bwMode="black">
            <a:xfrm>
              <a:off x="310" y="1598"/>
              <a:ext cx="74" cy="61"/>
            </a:xfrm>
            <a:prstGeom prst="ellipse">
              <a:avLst/>
            </a:prstGeom>
            <a:solidFill>
              <a:schemeClr val="tx2"/>
            </a:solidFill>
            <a:ln w="12700">
              <a:noFill/>
              <a:round/>
              <a:headEnd/>
              <a:tailEnd/>
            </a:ln>
          </p:spPr>
          <p:txBody>
            <a:bodyPr wrap="none" anchor="ctr"/>
            <a:lstStyle/>
            <a:p>
              <a:endParaRPr lang="en-US"/>
            </a:p>
          </p:txBody>
        </p:sp>
      </p:grpSp>
      <p:sp>
        <p:nvSpPr>
          <p:cNvPr id="4107" name="Text Box 17"/>
          <p:cNvSpPr txBox="1">
            <a:spLocks noChangeArrowheads="1"/>
          </p:cNvSpPr>
          <p:nvPr/>
        </p:nvSpPr>
        <p:spPr bwMode="auto">
          <a:xfrm>
            <a:off x="1508125" y="3976688"/>
            <a:ext cx="803275" cy="396875"/>
          </a:xfrm>
          <a:prstGeom prst="rect">
            <a:avLst/>
          </a:prstGeom>
          <a:noFill/>
          <a:ln w="12700">
            <a:noFill/>
            <a:miter lim="800000"/>
            <a:headEnd type="none" w="sm" len="sm"/>
            <a:tailEnd type="none" w="sm" len="sm"/>
          </a:ln>
        </p:spPr>
        <p:txBody>
          <a:bodyPr wrap="none">
            <a:spAutoFit/>
          </a:bodyPr>
          <a:lstStyle/>
          <a:p>
            <a:r>
              <a:rPr lang="en-US" sz="2000"/>
              <a:t>Client</a:t>
            </a:r>
          </a:p>
        </p:txBody>
      </p:sp>
      <p:sp>
        <p:nvSpPr>
          <p:cNvPr id="4108" name="Text Box 18"/>
          <p:cNvSpPr txBox="1">
            <a:spLocks noChangeArrowheads="1"/>
          </p:cNvSpPr>
          <p:nvPr/>
        </p:nvSpPr>
        <p:spPr bwMode="auto">
          <a:xfrm>
            <a:off x="3810000" y="2286000"/>
            <a:ext cx="846138" cy="396875"/>
          </a:xfrm>
          <a:prstGeom prst="rect">
            <a:avLst/>
          </a:prstGeom>
          <a:noFill/>
          <a:ln w="12700">
            <a:noFill/>
            <a:miter lim="800000"/>
            <a:headEnd type="none" w="sm" len="sm"/>
            <a:tailEnd type="none" w="sm" len="sm"/>
          </a:ln>
        </p:spPr>
        <p:txBody>
          <a:bodyPr wrap="none">
            <a:spAutoFit/>
          </a:bodyPr>
          <a:lstStyle/>
          <a:p>
            <a:r>
              <a:rPr lang="en-US" sz="2000"/>
              <a:t>Server</a:t>
            </a:r>
          </a:p>
        </p:txBody>
      </p:sp>
      <p:sp>
        <p:nvSpPr>
          <p:cNvPr id="4109" name="Text Box 19"/>
          <p:cNvSpPr txBox="1">
            <a:spLocks noChangeArrowheads="1"/>
          </p:cNvSpPr>
          <p:nvPr/>
        </p:nvSpPr>
        <p:spPr bwMode="auto">
          <a:xfrm>
            <a:off x="6705600" y="3505200"/>
            <a:ext cx="803275" cy="396875"/>
          </a:xfrm>
          <a:prstGeom prst="rect">
            <a:avLst/>
          </a:prstGeom>
          <a:noFill/>
          <a:ln w="12700">
            <a:noFill/>
            <a:miter lim="800000"/>
            <a:headEnd type="none" w="sm" len="sm"/>
            <a:tailEnd type="none" w="sm" len="sm"/>
          </a:ln>
        </p:spPr>
        <p:txBody>
          <a:bodyPr wrap="none">
            <a:spAutoFit/>
          </a:bodyPr>
          <a:lstStyle/>
          <a:p>
            <a:r>
              <a:rPr lang="en-US" sz="2000"/>
              <a:t>Client</a:t>
            </a:r>
          </a:p>
        </p:txBody>
      </p:sp>
      <p:sp>
        <p:nvSpPr>
          <p:cNvPr id="4110" name="Line 20"/>
          <p:cNvSpPr>
            <a:spLocks noChangeShapeType="1"/>
          </p:cNvSpPr>
          <p:nvPr/>
        </p:nvSpPr>
        <p:spPr bwMode="auto">
          <a:xfrm flipV="1">
            <a:off x="2362200" y="3886200"/>
            <a:ext cx="1219200" cy="838200"/>
          </a:xfrm>
          <a:prstGeom prst="line">
            <a:avLst/>
          </a:prstGeom>
          <a:noFill/>
          <a:ln w="38100">
            <a:solidFill>
              <a:schemeClr val="tx1"/>
            </a:solidFill>
            <a:round/>
            <a:headEnd type="none" w="sm" len="sm"/>
            <a:tailEnd type="triangle" w="med" len="med"/>
          </a:ln>
        </p:spPr>
        <p:txBody>
          <a:bodyPr wrap="none" anchor="ctr"/>
          <a:lstStyle/>
          <a:p>
            <a:endParaRPr lang="en-US"/>
          </a:p>
        </p:txBody>
      </p:sp>
      <p:sp>
        <p:nvSpPr>
          <p:cNvPr id="4111" name="Line 21"/>
          <p:cNvSpPr>
            <a:spLocks noChangeShapeType="1"/>
          </p:cNvSpPr>
          <p:nvPr/>
        </p:nvSpPr>
        <p:spPr bwMode="auto">
          <a:xfrm>
            <a:off x="5029200" y="3429000"/>
            <a:ext cx="1600200" cy="838200"/>
          </a:xfrm>
          <a:prstGeom prst="line">
            <a:avLst/>
          </a:prstGeom>
          <a:noFill/>
          <a:ln w="38100">
            <a:solidFill>
              <a:schemeClr val="tx1"/>
            </a:solidFill>
            <a:round/>
            <a:headEnd type="none" w="sm" len="sm"/>
            <a:tailEnd type="triangle" w="med" len="med"/>
          </a:ln>
        </p:spPr>
        <p:txBody>
          <a:bodyPr wrap="none" anchor="ctr"/>
          <a:lstStyle/>
          <a:p>
            <a:endParaRPr lang="en-US"/>
          </a:p>
        </p:txBody>
      </p:sp>
      <p:sp>
        <p:nvSpPr>
          <p:cNvPr id="4112" name="Text Box 22"/>
          <p:cNvSpPr txBox="1">
            <a:spLocks noChangeArrowheads="1"/>
          </p:cNvSpPr>
          <p:nvPr/>
        </p:nvSpPr>
        <p:spPr bwMode="auto">
          <a:xfrm>
            <a:off x="533400" y="5410200"/>
            <a:ext cx="2514600" cy="714375"/>
          </a:xfrm>
          <a:prstGeom prst="rect">
            <a:avLst/>
          </a:prstGeom>
          <a:noFill/>
          <a:ln w="12700">
            <a:solidFill>
              <a:schemeClr val="tx1"/>
            </a:solidFill>
            <a:miter lim="800000"/>
            <a:headEnd type="none" w="sm" len="sm"/>
            <a:tailEnd type="none" w="sm" len="sm"/>
          </a:ln>
        </p:spPr>
        <p:txBody>
          <a:bodyPr>
            <a:spAutoFit/>
          </a:bodyPr>
          <a:lstStyle/>
          <a:p>
            <a:pPr>
              <a:spcBef>
                <a:spcPct val="50000"/>
              </a:spcBef>
            </a:pPr>
            <a:r>
              <a:rPr lang="en-US" sz="2000"/>
              <a:t>Chat clients send user’s typing to server</a:t>
            </a:r>
          </a:p>
        </p:txBody>
      </p:sp>
      <p:sp>
        <p:nvSpPr>
          <p:cNvPr id="4113" name="Text Box 23"/>
          <p:cNvSpPr txBox="1">
            <a:spLocks noChangeArrowheads="1"/>
          </p:cNvSpPr>
          <p:nvPr/>
        </p:nvSpPr>
        <p:spPr bwMode="auto">
          <a:xfrm>
            <a:off x="3429000" y="4572000"/>
            <a:ext cx="2286000" cy="1323975"/>
          </a:xfrm>
          <a:prstGeom prst="rect">
            <a:avLst/>
          </a:prstGeom>
          <a:noFill/>
          <a:ln w="12700">
            <a:solidFill>
              <a:schemeClr val="tx1"/>
            </a:solidFill>
            <a:miter lim="800000"/>
            <a:headEnd type="none" w="sm" len="sm"/>
            <a:tailEnd type="none" w="sm" len="sm"/>
          </a:ln>
        </p:spPr>
        <p:txBody>
          <a:bodyPr>
            <a:spAutoFit/>
          </a:bodyPr>
          <a:lstStyle/>
          <a:p>
            <a:pPr>
              <a:spcBef>
                <a:spcPct val="50000"/>
              </a:spcBef>
            </a:pPr>
            <a:r>
              <a:rPr lang="en-US" sz="2000"/>
              <a:t>Chat server aggregates typing from all users and sends to all clients</a:t>
            </a:r>
          </a:p>
        </p:txBody>
      </p:sp>
      <p:sp>
        <p:nvSpPr>
          <p:cNvPr id="4114" name="Text Box 24"/>
          <p:cNvSpPr txBox="1">
            <a:spLocks noChangeArrowheads="1"/>
          </p:cNvSpPr>
          <p:nvPr/>
        </p:nvSpPr>
        <p:spPr bwMode="auto">
          <a:xfrm>
            <a:off x="6019800" y="4953000"/>
            <a:ext cx="2286000" cy="1323975"/>
          </a:xfrm>
          <a:prstGeom prst="rect">
            <a:avLst/>
          </a:prstGeom>
          <a:noFill/>
          <a:ln w="12700">
            <a:solidFill>
              <a:schemeClr val="tx1"/>
            </a:solidFill>
            <a:miter lim="800000"/>
            <a:headEnd type="none" w="sm" len="sm"/>
            <a:tailEnd type="none" w="sm" len="sm"/>
          </a:ln>
        </p:spPr>
        <p:txBody>
          <a:bodyPr>
            <a:spAutoFit/>
          </a:bodyPr>
          <a:lstStyle/>
          <a:p>
            <a:pPr>
              <a:spcBef>
                <a:spcPct val="50000"/>
              </a:spcBef>
            </a:pPr>
            <a:r>
              <a:rPr lang="en-US" sz="2000"/>
              <a:t>Other user’s clients display aggregated typing from  chat server</a:t>
            </a:r>
          </a:p>
        </p:txBody>
      </p:sp>
      <p:graphicFrame>
        <p:nvGraphicFramePr>
          <p:cNvPr id="4101" name="Object 25"/>
          <p:cNvGraphicFramePr>
            <a:graphicFrameLocks noChangeAspect="1"/>
          </p:cNvGraphicFramePr>
          <p:nvPr/>
        </p:nvGraphicFramePr>
        <p:xfrm>
          <a:off x="6553200" y="2590800"/>
          <a:ext cx="990600" cy="762000"/>
        </p:xfrm>
        <a:graphic>
          <a:graphicData uri="http://schemas.openxmlformats.org/presentationml/2006/ole">
            <p:oleObj spid="_x0000_s4101" name="Clip" r:id="rId6" imgW="4182480" imgH="3215880" progId="">
              <p:embed/>
            </p:oleObj>
          </a:graphicData>
        </a:graphic>
      </p:graphicFrame>
      <p:grpSp>
        <p:nvGrpSpPr>
          <p:cNvPr id="4" name="Group 26"/>
          <p:cNvGrpSpPr>
            <a:grpSpLocks/>
          </p:cNvGrpSpPr>
          <p:nvPr/>
        </p:nvGrpSpPr>
        <p:grpSpPr bwMode="auto">
          <a:xfrm flipH="1">
            <a:off x="7620000" y="2667000"/>
            <a:ext cx="292100" cy="552450"/>
            <a:chOff x="283" y="1598"/>
            <a:chExt cx="184" cy="348"/>
          </a:xfrm>
        </p:grpSpPr>
        <p:sp>
          <p:nvSpPr>
            <p:cNvPr id="4139" name="Freeform 27"/>
            <p:cNvSpPr>
              <a:spLocks/>
            </p:cNvSpPr>
            <p:nvPr/>
          </p:nvSpPr>
          <p:spPr bwMode="black">
            <a:xfrm>
              <a:off x="283" y="1680"/>
              <a:ext cx="102" cy="185"/>
            </a:xfrm>
            <a:custGeom>
              <a:avLst/>
              <a:gdLst>
                <a:gd name="T0" fmla="*/ 0 w 102"/>
                <a:gd name="T1" fmla="*/ 0 h 185"/>
                <a:gd name="T2" fmla="*/ 12 w 102"/>
                <a:gd name="T3" fmla="*/ 0 h 185"/>
                <a:gd name="T4" fmla="*/ 12 w 102"/>
                <a:gd name="T5" fmla="*/ 157 h 185"/>
                <a:gd name="T6" fmla="*/ 101 w 102"/>
                <a:gd name="T7" fmla="*/ 157 h 185"/>
                <a:gd name="T8" fmla="*/ 101 w 102"/>
                <a:gd name="T9" fmla="*/ 184 h 185"/>
                <a:gd name="T10" fmla="*/ 0 w 102"/>
                <a:gd name="T11" fmla="*/ 184 h 185"/>
                <a:gd name="T12" fmla="*/ 0 w 102"/>
                <a:gd name="T13" fmla="*/ 0 h 185"/>
                <a:gd name="T14" fmla="*/ 0 60000 65536"/>
                <a:gd name="T15" fmla="*/ 0 60000 65536"/>
                <a:gd name="T16" fmla="*/ 0 60000 65536"/>
                <a:gd name="T17" fmla="*/ 0 60000 65536"/>
                <a:gd name="T18" fmla="*/ 0 60000 65536"/>
                <a:gd name="T19" fmla="*/ 0 60000 65536"/>
                <a:gd name="T20" fmla="*/ 0 60000 65536"/>
                <a:gd name="T21" fmla="*/ 0 w 102"/>
                <a:gd name="T22" fmla="*/ 0 h 185"/>
                <a:gd name="T23" fmla="*/ 102 w 102"/>
                <a:gd name="T24" fmla="*/ 185 h 1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2" h="185">
                  <a:moveTo>
                    <a:pt x="0" y="0"/>
                  </a:moveTo>
                  <a:lnTo>
                    <a:pt x="12" y="0"/>
                  </a:lnTo>
                  <a:lnTo>
                    <a:pt x="12" y="157"/>
                  </a:lnTo>
                  <a:lnTo>
                    <a:pt x="101" y="157"/>
                  </a:lnTo>
                  <a:lnTo>
                    <a:pt x="101" y="184"/>
                  </a:lnTo>
                  <a:lnTo>
                    <a:pt x="0" y="184"/>
                  </a:lnTo>
                  <a:lnTo>
                    <a:pt x="0" y="0"/>
                  </a:lnTo>
                </a:path>
              </a:pathLst>
            </a:custGeom>
            <a:solidFill>
              <a:schemeClr val="tx2"/>
            </a:solidFill>
            <a:ln w="25400" cap="rnd">
              <a:noFill/>
              <a:round/>
              <a:headEnd/>
              <a:tailEnd/>
            </a:ln>
          </p:spPr>
          <p:txBody>
            <a:bodyPr/>
            <a:lstStyle/>
            <a:p>
              <a:endParaRPr lang="en-US"/>
            </a:p>
          </p:txBody>
        </p:sp>
        <p:sp>
          <p:nvSpPr>
            <p:cNvPr id="4140" name="Freeform 28"/>
            <p:cNvSpPr>
              <a:spLocks/>
            </p:cNvSpPr>
            <p:nvPr/>
          </p:nvSpPr>
          <p:spPr bwMode="black">
            <a:xfrm>
              <a:off x="310" y="1680"/>
              <a:ext cx="157" cy="266"/>
            </a:xfrm>
            <a:custGeom>
              <a:avLst/>
              <a:gdLst>
                <a:gd name="T0" fmla="*/ 0 w 157"/>
                <a:gd name="T1" fmla="*/ 0 h 266"/>
                <a:gd name="T2" fmla="*/ 0 w 157"/>
                <a:gd name="T3" fmla="*/ 14 h 266"/>
                <a:gd name="T4" fmla="*/ 0 w 157"/>
                <a:gd name="T5" fmla="*/ 80 h 266"/>
                <a:gd name="T6" fmla="*/ 0 w 157"/>
                <a:gd name="T7" fmla="*/ 147 h 266"/>
                <a:gd name="T8" fmla="*/ 0 w 157"/>
                <a:gd name="T9" fmla="*/ 159 h 266"/>
                <a:gd name="T10" fmla="*/ 13 w 157"/>
                <a:gd name="T11" fmla="*/ 159 h 266"/>
                <a:gd name="T12" fmla="*/ 66 w 157"/>
                <a:gd name="T13" fmla="*/ 159 h 266"/>
                <a:gd name="T14" fmla="*/ 105 w 157"/>
                <a:gd name="T15" fmla="*/ 159 h 266"/>
                <a:gd name="T16" fmla="*/ 117 w 157"/>
                <a:gd name="T17" fmla="*/ 159 h 266"/>
                <a:gd name="T18" fmla="*/ 117 w 157"/>
                <a:gd name="T19" fmla="*/ 199 h 266"/>
                <a:gd name="T20" fmla="*/ 117 w 157"/>
                <a:gd name="T21" fmla="*/ 239 h 266"/>
                <a:gd name="T22" fmla="*/ 117 w 157"/>
                <a:gd name="T23" fmla="*/ 252 h 266"/>
                <a:gd name="T24" fmla="*/ 130 w 157"/>
                <a:gd name="T25" fmla="*/ 265 h 266"/>
                <a:gd name="T26" fmla="*/ 156 w 157"/>
                <a:gd name="T27" fmla="*/ 252 h 266"/>
                <a:gd name="T28" fmla="*/ 156 w 157"/>
                <a:gd name="T29" fmla="*/ 239 h 266"/>
                <a:gd name="T30" fmla="*/ 156 w 157"/>
                <a:gd name="T31" fmla="*/ 173 h 266"/>
                <a:gd name="T32" fmla="*/ 156 w 157"/>
                <a:gd name="T33" fmla="*/ 107 h 266"/>
                <a:gd name="T34" fmla="*/ 105 w 157"/>
                <a:gd name="T35" fmla="*/ 107 h 266"/>
                <a:gd name="T36" fmla="*/ 66 w 157"/>
                <a:gd name="T37" fmla="*/ 107 h 266"/>
                <a:gd name="T38" fmla="*/ 66 w 157"/>
                <a:gd name="T39" fmla="*/ 80 h 266"/>
                <a:gd name="T40" fmla="*/ 66 w 157"/>
                <a:gd name="T41" fmla="*/ 53 h 266"/>
                <a:gd name="T42" fmla="*/ 91 w 157"/>
                <a:gd name="T43" fmla="*/ 67 h 266"/>
                <a:gd name="T44" fmla="*/ 105 w 157"/>
                <a:gd name="T45" fmla="*/ 93 h 266"/>
                <a:gd name="T46" fmla="*/ 130 w 157"/>
                <a:gd name="T47" fmla="*/ 93 h 266"/>
                <a:gd name="T48" fmla="*/ 156 w 157"/>
                <a:gd name="T49" fmla="*/ 93 h 266"/>
                <a:gd name="T50" fmla="*/ 156 w 157"/>
                <a:gd name="T51" fmla="*/ 80 h 266"/>
                <a:gd name="T52" fmla="*/ 156 w 157"/>
                <a:gd name="T53" fmla="*/ 67 h 266"/>
                <a:gd name="T54" fmla="*/ 144 w 157"/>
                <a:gd name="T55" fmla="*/ 67 h 266"/>
                <a:gd name="T56" fmla="*/ 130 w 157"/>
                <a:gd name="T57" fmla="*/ 67 h 266"/>
                <a:gd name="T58" fmla="*/ 105 w 157"/>
                <a:gd name="T59" fmla="*/ 40 h 266"/>
                <a:gd name="T60" fmla="*/ 66 w 157"/>
                <a:gd name="T61" fmla="*/ 0 h 266"/>
                <a:gd name="T62" fmla="*/ 39 w 157"/>
                <a:gd name="T63" fmla="*/ 0 h 266"/>
                <a:gd name="T64" fmla="*/ 13 w 157"/>
                <a:gd name="T65" fmla="*/ 0 h 266"/>
                <a:gd name="T66" fmla="*/ 0 w 157"/>
                <a:gd name="T67" fmla="*/ 0 h 26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7"/>
                <a:gd name="T103" fmla="*/ 0 h 266"/>
                <a:gd name="T104" fmla="*/ 157 w 157"/>
                <a:gd name="T105" fmla="*/ 266 h 26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7" h="266">
                  <a:moveTo>
                    <a:pt x="0" y="0"/>
                  </a:moveTo>
                  <a:lnTo>
                    <a:pt x="0" y="14"/>
                  </a:lnTo>
                  <a:lnTo>
                    <a:pt x="0" y="80"/>
                  </a:lnTo>
                  <a:lnTo>
                    <a:pt x="0" y="147"/>
                  </a:lnTo>
                  <a:lnTo>
                    <a:pt x="0" y="159"/>
                  </a:lnTo>
                  <a:lnTo>
                    <a:pt x="13" y="159"/>
                  </a:lnTo>
                  <a:lnTo>
                    <a:pt x="66" y="159"/>
                  </a:lnTo>
                  <a:lnTo>
                    <a:pt x="105" y="159"/>
                  </a:lnTo>
                  <a:lnTo>
                    <a:pt x="117" y="159"/>
                  </a:lnTo>
                  <a:lnTo>
                    <a:pt x="117" y="199"/>
                  </a:lnTo>
                  <a:lnTo>
                    <a:pt x="117" y="239"/>
                  </a:lnTo>
                  <a:lnTo>
                    <a:pt x="117" y="252"/>
                  </a:lnTo>
                  <a:lnTo>
                    <a:pt x="130" y="265"/>
                  </a:lnTo>
                  <a:lnTo>
                    <a:pt x="156" y="252"/>
                  </a:lnTo>
                  <a:lnTo>
                    <a:pt x="156" y="239"/>
                  </a:lnTo>
                  <a:lnTo>
                    <a:pt x="156" y="173"/>
                  </a:lnTo>
                  <a:lnTo>
                    <a:pt x="156" y="107"/>
                  </a:lnTo>
                  <a:lnTo>
                    <a:pt x="105" y="107"/>
                  </a:lnTo>
                  <a:lnTo>
                    <a:pt x="66" y="107"/>
                  </a:lnTo>
                  <a:lnTo>
                    <a:pt x="66" y="80"/>
                  </a:lnTo>
                  <a:lnTo>
                    <a:pt x="66" y="53"/>
                  </a:lnTo>
                  <a:lnTo>
                    <a:pt x="91" y="67"/>
                  </a:lnTo>
                  <a:lnTo>
                    <a:pt x="105" y="93"/>
                  </a:lnTo>
                  <a:lnTo>
                    <a:pt x="130" y="93"/>
                  </a:lnTo>
                  <a:lnTo>
                    <a:pt x="156" y="93"/>
                  </a:lnTo>
                  <a:lnTo>
                    <a:pt x="156" y="80"/>
                  </a:lnTo>
                  <a:lnTo>
                    <a:pt x="156" y="67"/>
                  </a:lnTo>
                  <a:lnTo>
                    <a:pt x="144" y="67"/>
                  </a:lnTo>
                  <a:lnTo>
                    <a:pt x="130" y="67"/>
                  </a:lnTo>
                  <a:lnTo>
                    <a:pt x="105" y="40"/>
                  </a:lnTo>
                  <a:lnTo>
                    <a:pt x="66" y="0"/>
                  </a:lnTo>
                  <a:lnTo>
                    <a:pt x="39" y="0"/>
                  </a:lnTo>
                  <a:lnTo>
                    <a:pt x="13" y="0"/>
                  </a:lnTo>
                  <a:lnTo>
                    <a:pt x="0" y="0"/>
                  </a:lnTo>
                </a:path>
              </a:pathLst>
            </a:custGeom>
            <a:solidFill>
              <a:schemeClr val="tx2"/>
            </a:solidFill>
            <a:ln w="25400" cap="rnd">
              <a:noFill/>
              <a:round/>
              <a:headEnd/>
              <a:tailEnd/>
            </a:ln>
          </p:spPr>
          <p:txBody>
            <a:bodyPr/>
            <a:lstStyle/>
            <a:p>
              <a:endParaRPr lang="en-US"/>
            </a:p>
          </p:txBody>
        </p:sp>
        <p:sp>
          <p:nvSpPr>
            <p:cNvPr id="4141" name="Rectangle 29"/>
            <p:cNvSpPr>
              <a:spLocks noChangeArrowheads="1"/>
            </p:cNvSpPr>
            <p:nvPr/>
          </p:nvSpPr>
          <p:spPr bwMode="black">
            <a:xfrm>
              <a:off x="283" y="1885"/>
              <a:ext cx="5" cy="60"/>
            </a:xfrm>
            <a:prstGeom prst="rect">
              <a:avLst/>
            </a:prstGeom>
            <a:solidFill>
              <a:schemeClr val="tx2"/>
            </a:solidFill>
            <a:ln w="12700">
              <a:noFill/>
              <a:miter lim="800000"/>
              <a:headEnd/>
              <a:tailEnd/>
            </a:ln>
          </p:spPr>
          <p:txBody>
            <a:bodyPr wrap="none" anchor="ctr"/>
            <a:lstStyle/>
            <a:p>
              <a:endParaRPr lang="en-US"/>
            </a:p>
          </p:txBody>
        </p:sp>
        <p:sp>
          <p:nvSpPr>
            <p:cNvPr id="4142" name="Rectangle 30"/>
            <p:cNvSpPr>
              <a:spLocks noChangeArrowheads="1"/>
            </p:cNvSpPr>
            <p:nvPr/>
          </p:nvSpPr>
          <p:spPr bwMode="black">
            <a:xfrm>
              <a:off x="379" y="1885"/>
              <a:ext cx="5" cy="60"/>
            </a:xfrm>
            <a:prstGeom prst="rect">
              <a:avLst/>
            </a:prstGeom>
            <a:solidFill>
              <a:schemeClr val="tx2"/>
            </a:solidFill>
            <a:ln w="12700">
              <a:noFill/>
              <a:miter lim="800000"/>
              <a:headEnd/>
              <a:tailEnd/>
            </a:ln>
          </p:spPr>
          <p:txBody>
            <a:bodyPr wrap="none" anchor="ctr"/>
            <a:lstStyle/>
            <a:p>
              <a:endParaRPr lang="en-US"/>
            </a:p>
          </p:txBody>
        </p:sp>
        <p:sp>
          <p:nvSpPr>
            <p:cNvPr id="4143" name="Oval 31"/>
            <p:cNvSpPr>
              <a:spLocks noChangeArrowheads="1"/>
            </p:cNvSpPr>
            <p:nvPr/>
          </p:nvSpPr>
          <p:spPr bwMode="black">
            <a:xfrm>
              <a:off x="310" y="1598"/>
              <a:ext cx="74" cy="61"/>
            </a:xfrm>
            <a:prstGeom prst="ellipse">
              <a:avLst/>
            </a:prstGeom>
            <a:solidFill>
              <a:schemeClr val="tx2"/>
            </a:solidFill>
            <a:ln w="12700">
              <a:noFill/>
              <a:round/>
              <a:headEnd/>
              <a:tailEnd/>
            </a:ln>
          </p:spPr>
          <p:txBody>
            <a:bodyPr wrap="none" anchor="ctr"/>
            <a:lstStyle/>
            <a:p>
              <a:endParaRPr lang="en-US"/>
            </a:p>
          </p:txBody>
        </p:sp>
      </p:grpSp>
      <p:graphicFrame>
        <p:nvGraphicFramePr>
          <p:cNvPr id="4102" name="Object 32"/>
          <p:cNvGraphicFramePr>
            <a:graphicFrameLocks noChangeAspect="1"/>
          </p:cNvGraphicFramePr>
          <p:nvPr/>
        </p:nvGraphicFramePr>
        <p:xfrm>
          <a:off x="6629400" y="1295400"/>
          <a:ext cx="990600" cy="762000"/>
        </p:xfrm>
        <a:graphic>
          <a:graphicData uri="http://schemas.openxmlformats.org/presentationml/2006/ole">
            <p:oleObj spid="_x0000_s4102" name="Clip" r:id="rId7" imgW="4182480" imgH="3215880" progId="">
              <p:embed/>
            </p:oleObj>
          </a:graphicData>
        </a:graphic>
      </p:graphicFrame>
      <p:grpSp>
        <p:nvGrpSpPr>
          <p:cNvPr id="5" name="Group 33"/>
          <p:cNvGrpSpPr>
            <a:grpSpLocks/>
          </p:cNvGrpSpPr>
          <p:nvPr/>
        </p:nvGrpSpPr>
        <p:grpSpPr bwMode="auto">
          <a:xfrm flipH="1">
            <a:off x="7696200" y="1371600"/>
            <a:ext cx="292100" cy="552450"/>
            <a:chOff x="283" y="1598"/>
            <a:chExt cx="184" cy="348"/>
          </a:xfrm>
        </p:grpSpPr>
        <p:sp>
          <p:nvSpPr>
            <p:cNvPr id="4134" name="Freeform 34"/>
            <p:cNvSpPr>
              <a:spLocks/>
            </p:cNvSpPr>
            <p:nvPr/>
          </p:nvSpPr>
          <p:spPr bwMode="black">
            <a:xfrm>
              <a:off x="283" y="1680"/>
              <a:ext cx="102" cy="185"/>
            </a:xfrm>
            <a:custGeom>
              <a:avLst/>
              <a:gdLst>
                <a:gd name="T0" fmla="*/ 0 w 102"/>
                <a:gd name="T1" fmla="*/ 0 h 185"/>
                <a:gd name="T2" fmla="*/ 12 w 102"/>
                <a:gd name="T3" fmla="*/ 0 h 185"/>
                <a:gd name="T4" fmla="*/ 12 w 102"/>
                <a:gd name="T5" fmla="*/ 157 h 185"/>
                <a:gd name="T6" fmla="*/ 101 w 102"/>
                <a:gd name="T7" fmla="*/ 157 h 185"/>
                <a:gd name="T8" fmla="*/ 101 w 102"/>
                <a:gd name="T9" fmla="*/ 184 h 185"/>
                <a:gd name="T10" fmla="*/ 0 w 102"/>
                <a:gd name="T11" fmla="*/ 184 h 185"/>
                <a:gd name="T12" fmla="*/ 0 w 102"/>
                <a:gd name="T13" fmla="*/ 0 h 185"/>
                <a:gd name="T14" fmla="*/ 0 60000 65536"/>
                <a:gd name="T15" fmla="*/ 0 60000 65536"/>
                <a:gd name="T16" fmla="*/ 0 60000 65536"/>
                <a:gd name="T17" fmla="*/ 0 60000 65536"/>
                <a:gd name="T18" fmla="*/ 0 60000 65536"/>
                <a:gd name="T19" fmla="*/ 0 60000 65536"/>
                <a:gd name="T20" fmla="*/ 0 60000 65536"/>
                <a:gd name="T21" fmla="*/ 0 w 102"/>
                <a:gd name="T22" fmla="*/ 0 h 185"/>
                <a:gd name="T23" fmla="*/ 102 w 102"/>
                <a:gd name="T24" fmla="*/ 185 h 1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2" h="185">
                  <a:moveTo>
                    <a:pt x="0" y="0"/>
                  </a:moveTo>
                  <a:lnTo>
                    <a:pt x="12" y="0"/>
                  </a:lnTo>
                  <a:lnTo>
                    <a:pt x="12" y="157"/>
                  </a:lnTo>
                  <a:lnTo>
                    <a:pt x="101" y="157"/>
                  </a:lnTo>
                  <a:lnTo>
                    <a:pt x="101" y="184"/>
                  </a:lnTo>
                  <a:lnTo>
                    <a:pt x="0" y="184"/>
                  </a:lnTo>
                  <a:lnTo>
                    <a:pt x="0" y="0"/>
                  </a:lnTo>
                </a:path>
              </a:pathLst>
            </a:custGeom>
            <a:solidFill>
              <a:schemeClr val="tx2"/>
            </a:solidFill>
            <a:ln w="25400" cap="rnd">
              <a:noFill/>
              <a:round/>
              <a:headEnd/>
              <a:tailEnd/>
            </a:ln>
          </p:spPr>
          <p:txBody>
            <a:bodyPr/>
            <a:lstStyle/>
            <a:p>
              <a:endParaRPr lang="en-US"/>
            </a:p>
          </p:txBody>
        </p:sp>
        <p:sp>
          <p:nvSpPr>
            <p:cNvPr id="4135" name="Freeform 35"/>
            <p:cNvSpPr>
              <a:spLocks/>
            </p:cNvSpPr>
            <p:nvPr/>
          </p:nvSpPr>
          <p:spPr bwMode="black">
            <a:xfrm>
              <a:off x="310" y="1680"/>
              <a:ext cx="157" cy="266"/>
            </a:xfrm>
            <a:custGeom>
              <a:avLst/>
              <a:gdLst>
                <a:gd name="T0" fmla="*/ 0 w 157"/>
                <a:gd name="T1" fmla="*/ 0 h 266"/>
                <a:gd name="T2" fmla="*/ 0 w 157"/>
                <a:gd name="T3" fmla="*/ 14 h 266"/>
                <a:gd name="T4" fmla="*/ 0 w 157"/>
                <a:gd name="T5" fmla="*/ 80 h 266"/>
                <a:gd name="T6" fmla="*/ 0 w 157"/>
                <a:gd name="T7" fmla="*/ 147 h 266"/>
                <a:gd name="T8" fmla="*/ 0 w 157"/>
                <a:gd name="T9" fmla="*/ 159 h 266"/>
                <a:gd name="T10" fmla="*/ 13 w 157"/>
                <a:gd name="T11" fmla="*/ 159 h 266"/>
                <a:gd name="T12" fmla="*/ 66 w 157"/>
                <a:gd name="T13" fmla="*/ 159 h 266"/>
                <a:gd name="T14" fmla="*/ 105 w 157"/>
                <a:gd name="T15" fmla="*/ 159 h 266"/>
                <a:gd name="T16" fmla="*/ 117 w 157"/>
                <a:gd name="T17" fmla="*/ 159 h 266"/>
                <a:gd name="T18" fmla="*/ 117 w 157"/>
                <a:gd name="T19" fmla="*/ 199 h 266"/>
                <a:gd name="T20" fmla="*/ 117 w 157"/>
                <a:gd name="T21" fmla="*/ 239 h 266"/>
                <a:gd name="T22" fmla="*/ 117 w 157"/>
                <a:gd name="T23" fmla="*/ 252 h 266"/>
                <a:gd name="T24" fmla="*/ 130 w 157"/>
                <a:gd name="T25" fmla="*/ 265 h 266"/>
                <a:gd name="T26" fmla="*/ 156 w 157"/>
                <a:gd name="T27" fmla="*/ 252 h 266"/>
                <a:gd name="T28" fmla="*/ 156 w 157"/>
                <a:gd name="T29" fmla="*/ 239 h 266"/>
                <a:gd name="T30" fmla="*/ 156 w 157"/>
                <a:gd name="T31" fmla="*/ 173 h 266"/>
                <a:gd name="T32" fmla="*/ 156 w 157"/>
                <a:gd name="T33" fmla="*/ 107 h 266"/>
                <a:gd name="T34" fmla="*/ 105 w 157"/>
                <a:gd name="T35" fmla="*/ 107 h 266"/>
                <a:gd name="T36" fmla="*/ 66 w 157"/>
                <a:gd name="T37" fmla="*/ 107 h 266"/>
                <a:gd name="T38" fmla="*/ 66 w 157"/>
                <a:gd name="T39" fmla="*/ 80 h 266"/>
                <a:gd name="T40" fmla="*/ 66 w 157"/>
                <a:gd name="T41" fmla="*/ 53 h 266"/>
                <a:gd name="T42" fmla="*/ 91 w 157"/>
                <a:gd name="T43" fmla="*/ 67 h 266"/>
                <a:gd name="T44" fmla="*/ 105 w 157"/>
                <a:gd name="T45" fmla="*/ 93 h 266"/>
                <a:gd name="T46" fmla="*/ 130 w 157"/>
                <a:gd name="T47" fmla="*/ 93 h 266"/>
                <a:gd name="T48" fmla="*/ 156 w 157"/>
                <a:gd name="T49" fmla="*/ 93 h 266"/>
                <a:gd name="T50" fmla="*/ 156 w 157"/>
                <a:gd name="T51" fmla="*/ 80 h 266"/>
                <a:gd name="T52" fmla="*/ 156 w 157"/>
                <a:gd name="T53" fmla="*/ 67 h 266"/>
                <a:gd name="T54" fmla="*/ 144 w 157"/>
                <a:gd name="T55" fmla="*/ 67 h 266"/>
                <a:gd name="T56" fmla="*/ 130 w 157"/>
                <a:gd name="T57" fmla="*/ 67 h 266"/>
                <a:gd name="T58" fmla="*/ 105 w 157"/>
                <a:gd name="T59" fmla="*/ 40 h 266"/>
                <a:gd name="T60" fmla="*/ 66 w 157"/>
                <a:gd name="T61" fmla="*/ 0 h 266"/>
                <a:gd name="T62" fmla="*/ 39 w 157"/>
                <a:gd name="T63" fmla="*/ 0 h 266"/>
                <a:gd name="T64" fmla="*/ 13 w 157"/>
                <a:gd name="T65" fmla="*/ 0 h 266"/>
                <a:gd name="T66" fmla="*/ 0 w 157"/>
                <a:gd name="T67" fmla="*/ 0 h 26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7"/>
                <a:gd name="T103" fmla="*/ 0 h 266"/>
                <a:gd name="T104" fmla="*/ 157 w 157"/>
                <a:gd name="T105" fmla="*/ 266 h 26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7" h="266">
                  <a:moveTo>
                    <a:pt x="0" y="0"/>
                  </a:moveTo>
                  <a:lnTo>
                    <a:pt x="0" y="14"/>
                  </a:lnTo>
                  <a:lnTo>
                    <a:pt x="0" y="80"/>
                  </a:lnTo>
                  <a:lnTo>
                    <a:pt x="0" y="147"/>
                  </a:lnTo>
                  <a:lnTo>
                    <a:pt x="0" y="159"/>
                  </a:lnTo>
                  <a:lnTo>
                    <a:pt x="13" y="159"/>
                  </a:lnTo>
                  <a:lnTo>
                    <a:pt x="66" y="159"/>
                  </a:lnTo>
                  <a:lnTo>
                    <a:pt x="105" y="159"/>
                  </a:lnTo>
                  <a:lnTo>
                    <a:pt x="117" y="159"/>
                  </a:lnTo>
                  <a:lnTo>
                    <a:pt x="117" y="199"/>
                  </a:lnTo>
                  <a:lnTo>
                    <a:pt x="117" y="239"/>
                  </a:lnTo>
                  <a:lnTo>
                    <a:pt x="117" y="252"/>
                  </a:lnTo>
                  <a:lnTo>
                    <a:pt x="130" y="265"/>
                  </a:lnTo>
                  <a:lnTo>
                    <a:pt x="156" y="252"/>
                  </a:lnTo>
                  <a:lnTo>
                    <a:pt x="156" y="239"/>
                  </a:lnTo>
                  <a:lnTo>
                    <a:pt x="156" y="173"/>
                  </a:lnTo>
                  <a:lnTo>
                    <a:pt x="156" y="107"/>
                  </a:lnTo>
                  <a:lnTo>
                    <a:pt x="105" y="107"/>
                  </a:lnTo>
                  <a:lnTo>
                    <a:pt x="66" y="107"/>
                  </a:lnTo>
                  <a:lnTo>
                    <a:pt x="66" y="80"/>
                  </a:lnTo>
                  <a:lnTo>
                    <a:pt x="66" y="53"/>
                  </a:lnTo>
                  <a:lnTo>
                    <a:pt x="91" y="67"/>
                  </a:lnTo>
                  <a:lnTo>
                    <a:pt x="105" y="93"/>
                  </a:lnTo>
                  <a:lnTo>
                    <a:pt x="130" y="93"/>
                  </a:lnTo>
                  <a:lnTo>
                    <a:pt x="156" y="93"/>
                  </a:lnTo>
                  <a:lnTo>
                    <a:pt x="156" y="80"/>
                  </a:lnTo>
                  <a:lnTo>
                    <a:pt x="156" y="67"/>
                  </a:lnTo>
                  <a:lnTo>
                    <a:pt x="144" y="67"/>
                  </a:lnTo>
                  <a:lnTo>
                    <a:pt x="130" y="67"/>
                  </a:lnTo>
                  <a:lnTo>
                    <a:pt x="105" y="40"/>
                  </a:lnTo>
                  <a:lnTo>
                    <a:pt x="66" y="0"/>
                  </a:lnTo>
                  <a:lnTo>
                    <a:pt x="39" y="0"/>
                  </a:lnTo>
                  <a:lnTo>
                    <a:pt x="13" y="0"/>
                  </a:lnTo>
                  <a:lnTo>
                    <a:pt x="0" y="0"/>
                  </a:lnTo>
                </a:path>
              </a:pathLst>
            </a:custGeom>
            <a:solidFill>
              <a:schemeClr val="tx2"/>
            </a:solidFill>
            <a:ln w="25400" cap="rnd">
              <a:noFill/>
              <a:round/>
              <a:headEnd/>
              <a:tailEnd/>
            </a:ln>
          </p:spPr>
          <p:txBody>
            <a:bodyPr/>
            <a:lstStyle/>
            <a:p>
              <a:endParaRPr lang="en-US"/>
            </a:p>
          </p:txBody>
        </p:sp>
        <p:sp>
          <p:nvSpPr>
            <p:cNvPr id="4136" name="Rectangle 36"/>
            <p:cNvSpPr>
              <a:spLocks noChangeArrowheads="1"/>
            </p:cNvSpPr>
            <p:nvPr/>
          </p:nvSpPr>
          <p:spPr bwMode="black">
            <a:xfrm>
              <a:off x="283" y="1885"/>
              <a:ext cx="5" cy="60"/>
            </a:xfrm>
            <a:prstGeom prst="rect">
              <a:avLst/>
            </a:prstGeom>
            <a:solidFill>
              <a:schemeClr val="tx2"/>
            </a:solidFill>
            <a:ln w="12700">
              <a:noFill/>
              <a:miter lim="800000"/>
              <a:headEnd/>
              <a:tailEnd/>
            </a:ln>
          </p:spPr>
          <p:txBody>
            <a:bodyPr wrap="none" anchor="ctr"/>
            <a:lstStyle/>
            <a:p>
              <a:endParaRPr lang="en-US"/>
            </a:p>
          </p:txBody>
        </p:sp>
        <p:sp>
          <p:nvSpPr>
            <p:cNvPr id="4137" name="Rectangle 37"/>
            <p:cNvSpPr>
              <a:spLocks noChangeArrowheads="1"/>
            </p:cNvSpPr>
            <p:nvPr/>
          </p:nvSpPr>
          <p:spPr bwMode="black">
            <a:xfrm>
              <a:off x="379" y="1885"/>
              <a:ext cx="5" cy="60"/>
            </a:xfrm>
            <a:prstGeom prst="rect">
              <a:avLst/>
            </a:prstGeom>
            <a:solidFill>
              <a:schemeClr val="tx2"/>
            </a:solidFill>
            <a:ln w="12700">
              <a:noFill/>
              <a:miter lim="800000"/>
              <a:headEnd/>
              <a:tailEnd/>
            </a:ln>
          </p:spPr>
          <p:txBody>
            <a:bodyPr wrap="none" anchor="ctr"/>
            <a:lstStyle/>
            <a:p>
              <a:endParaRPr lang="en-US"/>
            </a:p>
          </p:txBody>
        </p:sp>
        <p:sp>
          <p:nvSpPr>
            <p:cNvPr id="4138" name="Oval 38"/>
            <p:cNvSpPr>
              <a:spLocks noChangeArrowheads="1"/>
            </p:cNvSpPr>
            <p:nvPr/>
          </p:nvSpPr>
          <p:spPr bwMode="black">
            <a:xfrm>
              <a:off x="310" y="1598"/>
              <a:ext cx="74" cy="61"/>
            </a:xfrm>
            <a:prstGeom prst="ellipse">
              <a:avLst/>
            </a:prstGeom>
            <a:solidFill>
              <a:schemeClr val="tx2"/>
            </a:solidFill>
            <a:ln w="12700">
              <a:noFill/>
              <a:round/>
              <a:headEnd/>
              <a:tailEnd/>
            </a:ln>
          </p:spPr>
          <p:txBody>
            <a:bodyPr wrap="none" anchor="ctr"/>
            <a:lstStyle/>
            <a:p>
              <a:endParaRPr lang="en-US"/>
            </a:p>
          </p:txBody>
        </p:sp>
      </p:grpSp>
      <p:sp>
        <p:nvSpPr>
          <p:cNvPr id="4117" name="Line 39"/>
          <p:cNvSpPr>
            <a:spLocks noChangeShapeType="1"/>
          </p:cNvSpPr>
          <p:nvPr/>
        </p:nvSpPr>
        <p:spPr bwMode="auto">
          <a:xfrm flipV="1">
            <a:off x="5029200" y="1676400"/>
            <a:ext cx="1524000" cy="1752600"/>
          </a:xfrm>
          <a:prstGeom prst="line">
            <a:avLst/>
          </a:prstGeom>
          <a:noFill/>
          <a:ln w="38100">
            <a:solidFill>
              <a:schemeClr val="tx1"/>
            </a:solidFill>
            <a:round/>
            <a:headEnd type="none" w="sm" len="sm"/>
            <a:tailEnd type="triangle" w="med" len="med"/>
          </a:ln>
        </p:spPr>
        <p:txBody>
          <a:bodyPr wrap="none" anchor="ctr"/>
          <a:lstStyle/>
          <a:p>
            <a:endParaRPr lang="en-US"/>
          </a:p>
        </p:txBody>
      </p:sp>
      <p:sp>
        <p:nvSpPr>
          <p:cNvPr id="4118" name="Line 40"/>
          <p:cNvSpPr>
            <a:spLocks noChangeShapeType="1"/>
          </p:cNvSpPr>
          <p:nvPr/>
        </p:nvSpPr>
        <p:spPr bwMode="auto">
          <a:xfrm flipV="1">
            <a:off x="5029200" y="2895600"/>
            <a:ext cx="1524000" cy="533400"/>
          </a:xfrm>
          <a:prstGeom prst="line">
            <a:avLst/>
          </a:prstGeom>
          <a:noFill/>
          <a:ln w="38100">
            <a:solidFill>
              <a:schemeClr val="tx1"/>
            </a:solidFill>
            <a:round/>
            <a:headEnd type="none" w="sm" len="sm"/>
            <a:tailEnd type="triangle" w="med" len="med"/>
          </a:ln>
        </p:spPr>
        <p:txBody>
          <a:bodyPr wrap="none" anchor="ctr"/>
          <a:lstStyle/>
          <a:p>
            <a:endParaRPr lang="en-US"/>
          </a:p>
        </p:txBody>
      </p:sp>
      <p:sp>
        <p:nvSpPr>
          <p:cNvPr id="4119" name="Line 41"/>
          <p:cNvSpPr>
            <a:spLocks noChangeShapeType="1"/>
          </p:cNvSpPr>
          <p:nvPr/>
        </p:nvSpPr>
        <p:spPr bwMode="auto">
          <a:xfrm>
            <a:off x="2438400" y="3276600"/>
            <a:ext cx="1066800" cy="76200"/>
          </a:xfrm>
          <a:prstGeom prst="line">
            <a:avLst/>
          </a:prstGeom>
          <a:noFill/>
          <a:ln w="38100">
            <a:solidFill>
              <a:schemeClr val="tx1"/>
            </a:solidFill>
            <a:round/>
            <a:headEnd type="none" w="sm" len="sm"/>
            <a:tailEnd type="triangle" w="med" len="med"/>
          </a:ln>
        </p:spPr>
        <p:txBody>
          <a:bodyPr wrap="none" anchor="ctr"/>
          <a:lstStyle/>
          <a:p>
            <a:endParaRPr lang="en-US"/>
          </a:p>
        </p:txBody>
      </p:sp>
      <p:sp>
        <p:nvSpPr>
          <p:cNvPr id="4120" name="Line 42"/>
          <p:cNvSpPr>
            <a:spLocks noChangeShapeType="1"/>
          </p:cNvSpPr>
          <p:nvPr/>
        </p:nvSpPr>
        <p:spPr bwMode="auto">
          <a:xfrm>
            <a:off x="2438400" y="1905000"/>
            <a:ext cx="1066800" cy="990600"/>
          </a:xfrm>
          <a:prstGeom prst="line">
            <a:avLst/>
          </a:prstGeom>
          <a:noFill/>
          <a:ln w="38100">
            <a:solidFill>
              <a:schemeClr val="tx1"/>
            </a:solidFill>
            <a:round/>
            <a:headEnd type="none" w="sm" len="sm"/>
            <a:tailEnd type="triangle" w="med" len="med"/>
          </a:ln>
        </p:spPr>
        <p:txBody>
          <a:bodyPr wrap="none" anchor="ctr"/>
          <a:lstStyle/>
          <a:p>
            <a:endParaRPr lang="en-US"/>
          </a:p>
        </p:txBody>
      </p:sp>
      <p:graphicFrame>
        <p:nvGraphicFramePr>
          <p:cNvPr id="4103" name="Object 43"/>
          <p:cNvGraphicFramePr>
            <a:graphicFrameLocks noChangeAspect="1"/>
          </p:cNvGraphicFramePr>
          <p:nvPr/>
        </p:nvGraphicFramePr>
        <p:xfrm>
          <a:off x="1371600" y="2895600"/>
          <a:ext cx="990600" cy="762000"/>
        </p:xfrm>
        <a:graphic>
          <a:graphicData uri="http://schemas.openxmlformats.org/presentationml/2006/ole">
            <p:oleObj spid="_x0000_s4103" name="Clip" r:id="rId8" imgW="4182480" imgH="3215880" progId="">
              <p:embed/>
            </p:oleObj>
          </a:graphicData>
        </a:graphic>
      </p:graphicFrame>
      <p:grpSp>
        <p:nvGrpSpPr>
          <p:cNvPr id="6" name="Group 44"/>
          <p:cNvGrpSpPr>
            <a:grpSpLocks/>
          </p:cNvGrpSpPr>
          <p:nvPr/>
        </p:nvGrpSpPr>
        <p:grpSpPr bwMode="auto">
          <a:xfrm>
            <a:off x="990600" y="2971800"/>
            <a:ext cx="292100" cy="552450"/>
            <a:chOff x="283" y="1598"/>
            <a:chExt cx="184" cy="348"/>
          </a:xfrm>
        </p:grpSpPr>
        <p:sp>
          <p:nvSpPr>
            <p:cNvPr id="4129" name="Freeform 45"/>
            <p:cNvSpPr>
              <a:spLocks/>
            </p:cNvSpPr>
            <p:nvPr/>
          </p:nvSpPr>
          <p:spPr bwMode="black">
            <a:xfrm>
              <a:off x="283" y="1680"/>
              <a:ext cx="102" cy="185"/>
            </a:xfrm>
            <a:custGeom>
              <a:avLst/>
              <a:gdLst>
                <a:gd name="T0" fmla="*/ 0 w 102"/>
                <a:gd name="T1" fmla="*/ 0 h 185"/>
                <a:gd name="T2" fmla="*/ 12 w 102"/>
                <a:gd name="T3" fmla="*/ 0 h 185"/>
                <a:gd name="T4" fmla="*/ 12 w 102"/>
                <a:gd name="T5" fmla="*/ 157 h 185"/>
                <a:gd name="T6" fmla="*/ 101 w 102"/>
                <a:gd name="T7" fmla="*/ 157 h 185"/>
                <a:gd name="T8" fmla="*/ 101 w 102"/>
                <a:gd name="T9" fmla="*/ 184 h 185"/>
                <a:gd name="T10" fmla="*/ 0 w 102"/>
                <a:gd name="T11" fmla="*/ 184 h 185"/>
                <a:gd name="T12" fmla="*/ 0 w 102"/>
                <a:gd name="T13" fmla="*/ 0 h 185"/>
                <a:gd name="T14" fmla="*/ 0 60000 65536"/>
                <a:gd name="T15" fmla="*/ 0 60000 65536"/>
                <a:gd name="T16" fmla="*/ 0 60000 65536"/>
                <a:gd name="T17" fmla="*/ 0 60000 65536"/>
                <a:gd name="T18" fmla="*/ 0 60000 65536"/>
                <a:gd name="T19" fmla="*/ 0 60000 65536"/>
                <a:gd name="T20" fmla="*/ 0 60000 65536"/>
                <a:gd name="T21" fmla="*/ 0 w 102"/>
                <a:gd name="T22" fmla="*/ 0 h 185"/>
                <a:gd name="T23" fmla="*/ 102 w 102"/>
                <a:gd name="T24" fmla="*/ 185 h 1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2" h="185">
                  <a:moveTo>
                    <a:pt x="0" y="0"/>
                  </a:moveTo>
                  <a:lnTo>
                    <a:pt x="12" y="0"/>
                  </a:lnTo>
                  <a:lnTo>
                    <a:pt x="12" y="157"/>
                  </a:lnTo>
                  <a:lnTo>
                    <a:pt x="101" y="157"/>
                  </a:lnTo>
                  <a:lnTo>
                    <a:pt x="101" y="184"/>
                  </a:lnTo>
                  <a:lnTo>
                    <a:pt x="0" y="184"/>
                  </a:lnTo>
                  <a:lnTo>
                    <a:pt x="0" y="0"/>
                  </a:lnTo>
                </a:path>
              </a:pathLst>
            </a:custGeom>
            <a:solidFill>
              <a:schemeClr val="tx2"/>
            </a:solidFill>
            <a:ln w="25400" cap="rnd">
              <a:noFill/>
              <a:round/>
              <a:headEnd/>
              <a:tailEnd/>
            </a:ln>
          </p:spPr>
          <p:txBody>
            <a:bodyPr/>
            <a:lstStyle/>
            <a:p>
              <a:endParaRPr lang="en-US"/>
            </a:p>
          </p:txBody>
        </p:sp>
        <p:sp>
          <p:nvSpPr>
            <p:cNvPr id="4130" name="Freeform 46"/>
            <p:cNvSpPr>
              <a:spLocks/>
            </p:cNvSpPr>
            <p:nvPr/>
          </p:nvSpPr>
          <p:spPr bwMode="black">
            <a:xfrm>
              <a:off x="310" y="1680"/>
              <a:ext cx="157" cy="266"/>
            </a:xfrm>
            <a:custGeom>
              <a:avLst/>
              <a:gdLst>
                <a:gd name="T0" fmla="*/ 0 w 157"/>
                <a:gd name="T1" fmla="*/ 0 h 266"/>
                <a:gd name="T2" fmla="*/ 0 w 157"/>
                <a:gd name="T3" fmla="*/ 14 h 266"/>
                <a:gd name="T4" fmla="*/ 0 w 157"/>
                <a:gd name="T5" fmla="*/ 80 h 266"/>
                <a:gd name="T6" fmla="*/ 0 w 157"/>
                <a:gd name="T7" fmla="*/ 147 h 266"/>
                <a:gd name="T8" fmla="*/ 0 w 157"/>
                <a:gd name="T9" fmla="*/ 159 h 266"/>
                <a:gd name="T10" fmla="*/ 13 w 157"/>
                <a:gd name="T11" fmla="*/ 159 h 266"/>
                <a:gd name="T12" fmla="*/ 66 w 157"/>
                <a:gd name="T13" fmla="*/ 159 h 266"/>
                <a:gd name="T14" fmla="*/ 105 w 157"/>
                <a:gd name="T15" fmla="*/ 159 h 266"/>
                <a:gd name="T16" fmla="*/ 117 w 157"/>
                <a:gd name="T17" fmla="*/ 159 h 266"/>
                <a:gd name="T18" fmla="*/ 117 w 157"/>
                <a:gd name="T19" fmla="*/ 199 h 266"/>
                <a:gd name="T20" fmla="*/ 117 w 157"/>
                <a:gd name="T21" fmla="*/ 239 h 266"/>
                <a:gd name="T22" fmla="*/ 117 w 157"/>
                <a:gd name="T23" fmla="*/ 252 h 266"/>
                <a:gd name="T24" fmla="*/ 130 w 157"/>
                <a:gd name="T25" fmla="*/ 265 h 266"/>
                <a:gd name="T26" fmla="*/ 156 w 157"/>
                <a:gd name="T27" fmla="*/ 252 h 266"/>
                <a:gd name="T28" fmla="*/ 156 w 157"/>
                <a:gd name="T29" fmla="*/ 239 h 266"/>
                <a:gd name="T30" fmla="*/ 156 w 157"/>
                <a:gd name="T31" fmla="*/ 173 h 266"/>
                <a:gd name="T32" fmla="*/ 156 w 157"/>
                <a:gd name="T33" fmla="*/ 107 h 266"/>
                <a:gd name="T34" fmla="*/ 105 w 157"/>
                <a:gd name="T35" fmla="*/ 107 h 266"/>
                <a:gd name="T36" fmla="*/ 66 w 157"/>
                <a:gd name="T37" fmla="*/ 107 h 266"/>
                <a:gd name="T38" fmla="*/ 66 w 157"/>
                <a:gd name="T39" fmla="*/ 80 h 266"/>
                <a:gd name="T40" fmla="*/ 66 w 157"/>
                <a:gd name="T41" fmla="*/ 53 h 266"/>
                <a:gd name="T42" fmla="*/ 91 w 157"/>
                <a:gd name="T43" fmla="*/ 67 h 266"/>
                <a:gd name="T44" fmla="*/ 105 w 157"/>
                <a:gd name="T45" fmla="*/ 93 h 266"/>
                <a:gd name="T46" fmla="*/ 130 w 157"/>
                <a:gd name="T47" fmla="*/ 93 h 266"/>
                <a:gd name="T48" fmla="*/ 156 w 157"/>
                <a:gd name="T49" fmla="*/ 93 h 266"/>
                <a:gd name="T50" fmla="*/ 156 w 157"/>
                <a:gd name="T51" fmla="*/ 80 h 266"/>
                <a:gd name="T52" fmla="*/ 156 w 157"/>
                <a:gd name="T53" fmla="*/ 67 h 266"/>
                <a:gd name="T54" fmla="*/ 144 w 157"/>
                <a:gd name="T55" fmla="*/ 67 h 266"/>
                <a:gd name="T56" fmla="*/ 130 w 157"/>
                <a:gd name="T57" fmla="*/ 67 h 266"/>
                <a:gd name="T58" fmla="*/ 105 w 157"/>
                <a:gd name="T59" fmla="*/ 40 h 266"/>
                <a:gd name="T60" fmla="*/ 66 w 157"/>
                <a:gd name="T61" fmla="*/ 0 h 266"/>
                <a:gd name="T62" fmla="*/ 39 w 157"/>
                <a:gd name="T63" fmla="*/ 0 h 266"/>
                <a:gd name="T64" fmla="*/ 13 w 157"/>
                <a:gd name="T65" fmla="*/ 0 h 266"/>
                <a:gd name="T66" fmla="*/ 0 w 157"/>
                <a:gd name="T67" fmla="*/ 0 h 26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7"/>
                <a:gd name="T103" fmla="*/ 0 h 266"/>
                <a:gd name="T104" fmla="*/ 157 w 157"/>
                <a:gd name="T105" fmla="*/ 266 h 26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7" h="266">
                  <a:moveTo>
                    <a:pt x="0" y="0"/>
                  </a:moveTo>
                  <a:lnTo>
                    <a:pt x="0" y="14"/>
                  </a:lnTo>
                  <a:lnTo>
                    <a:pt x="0" y="80"/>
                  </a:lnTo>
                  <a:lnTo>
                    <a:pt x="0" y="147"/>
                  </a:lnTo>
                  <a:lnTo>
                    <a:pt x="0" y="159"/>
                  </a:lnTo>
                  <a:lnTo>
                    <a:pt x="13" y="159"/>
                  </a:lnTo>
                  <a:lnTo>
                    <a:pt x="66" y="159"/>
                  </a:lnTo>
                  <a:lnTo>
                    <a:pt x="105" y="159"/>
                  </a:lnTo>
                  <a:lnTo>
                    <a:pt x="117" y="159"/>
                  </a:lnTo>
                  <a:lnTo>
                    <a:pt x="117" y="199"/>
                  </a:lnTo>
                  <a:lnTo>
                    <a:pt x="117" y="239"/>
                  </a:lnTo>
                  <a:lnTo>
                    <a:pt x="117" y="252"/>
                  </a:lnTo>
                  <a:lnTo>
                    <a:pt x="130" y="265"/>
                  </a:lnTo>
                  <a:lnTo>
                    <a:pt x="156" y="252"/>
                  </a:lnTo>
                  <a:lnTo>
                    <a:pt x="156" y="239"/>
                  </a:lnTo>
                  <a:lnTo>
                    <a:pt x="156" y="173"/>
                  </a:lnTo>
                  <a:lnTo>
                    <a:pt x="156" y="107"/>
                  </a:lnTo>
                  <a:lnTo>
                    <a:pt x="105" y="107"/>
                  </a:lnTo>
                  <a:lnTo>
                    <a:pt x="66" y="107"/>
                  </a:lnTo>
                  <a:lnTo>
                    <a:pt x="66" y="80"/>
                  </a:lnTo>
                  <a:lnTo>
                    <a:pt x="66" y="53"/>
                  </a:lnTo>
                  <a:lnTo>
                    <a:pt x="91" y="67"/>
                  </a:lnTo>
                  <a:lnTo>
                    <a:pt x="105" y="93"/>
                  </a:lnTo>
                  <a:lnTo>
                    <a:pt x="130" y="93"/>
                  </a:lnTo>
                  <a:lnTo>
                    <a:pt x="156" y="93"/>
                  </a:lnTo>
                  <a:lnTo>
                    <a:pt x="156" y="80"/>
                  </a:lnTo>
                  <a:lnTo>
                    <a:pt x="156" y="67"/>
                  </a:lnTo>
                  <a:lnTo>
                    <a:pt x="144" y="67"/>
                  </a:lnTo>
                  <a:lnTo>
                    <a:pt x="130" y="67"/>
                  </a:lnTo>
                  <a:lnTo>
                    <a:pt x="105" y="40"/>
                  </a:lnTo>
                  <a:lnTo>
                    <a:pt x="66" y="0"/>
                  </a:lnTo>
                  <a:lnTo>
                    <a:pt x="39" y="0"/>
                  </a:lnTo>
                  <a:lnTo>
                    <a:pt x="13" y="0"/>
                  </a:lnTo>
                  <a:lnTo>
                    <a:pt x="0" y="0"/>
                  </a:lnTo>
                </a:path>
              </a:pathLst>
            </a:custGeom>
            <a:solidFill>
              <a:schemeClr val="tx2"/>
            </a:solidFill>
            <a:ln w="25400" cap="rnd">
              <a:noFill/>
              <a:round/>
              <a:headEnd/>
              <a:tailEnd/>
            </a:ln>
          </p:spPr>
          <p:txBody>
            <a:bodyPr/>
            <a:lstStyle/>
            <a:p>
              <a:endParaRPr lang="en-US"/>
            </a:p>
          </p:txBody>
        </p:sp>
        <p:sp>
          <p:nvSpPr>
            <p:cNvPr id="4131" name="Rectangle 47"/>
            <p:cNvSpPr>
              <a:spLocks noChangeArrowheads="1"/>
            </p:cNvSpPr>
            <p:nvPr/>
          </p:nvSpPr>
          <p:spPr bwMode="black">
            <a:xfrm>
              <a:off x="283" y="1885"/>
              <a:ext cx="5" cy="60"/>
            </a:xfrm>
            <a:prstGeom prst="rect">
              <a:avLst/>
            </a:prstGeom>
            <a:solidFill>
              <a:schemeClr val="tx2"/>
            </a:solidFill>
            <a:ln w="12700">
              <a:noFill/>
              <a:miter lim="800000"/>
              <a:headEnd/>
              <a:tailEnd/>
            </a:ln>
          </p:spPr>
          <p:txBody>
            <a:bodyPr wrap="none" anchor="ctr"/>
            <a:lstStyle/>
            <a:p>
              <a:endParaRPr lang="en-US"/>
            </a:p>
          </p:txBody>
        </p:sp>
        <p:sp>
          <p:nvSpPr>
            <p:cNvPr id="4132" name="Rectangle 48"/>
            <p:cNvSpPr>
              <a:spLocks noChangeArrowheads="1"/>
            </p:cNvSpPr>
            <p:nvPr/>
          </p:nvSpPr>
          <p:spPr bwMode="black">
            <a:xfrm>
              <a:off x="379" y="1885"/>
              <a:ext cx="5" cy="60"/>
            </a:xfrm>
            <a:prstGeom prst="rect">
              <a:avLst/>
            </a:prstGeom>
            <a:solidFill>
              <a:schemeClr val="tx2"/>
            </a:solidFill>
            <a:ln w="12700">
              <a:noFill/>
              <a:miter lim="800000"/>
              <a:headEnd/>
              <a:tailEnd/>
            </a:ln>
          </p:spPr>
          <p:txBody>
            <a:bodyPr wrap="none" anchor="ctr"/>
            <a:lstStyle/>
            <a:p>
              <a:endParaRPr lang="en-US"/>
            </a:p>
          </p:txBody>
        </p:sp>
        <p:sp>
          <p:nvSpPr>
            <p:cNvPr id="4133" name="Oval 49"/>
            <p:cNvSpPr>
              <a:spLocks noChangeArrowheads="1"/>
            </p:cNvSpPr>
            <p:nvPr/>
          </p:nvSpPr>
          <p:spPr bwMode="black">
            <a:xfrm>
              <a:off x="310" y="1598"/>
              <a:ext cx="74" cy="61"/>
            </a:xfrm>
            <a:prstGeom prst="ellipse">
              <a:avLst/>
            </a:prstGeom>
            <a:solidFill>
              <a:schemeClr val="tx2"/>
            </a:solidFill>
            <a:ln w="12700">
              <a:noFill/>
              <a:round/>
              <a:headEnd/>
              <a:tailEnd/>
            </a:ln>
          </p:spPr>
          <p:txBody>
            <a:bodyPr wrap="none" anchor="ctr"/>
            <a:lstStyle/>
            <a:p>
              <a:endParaRPr lang="en-US"/>
            </a:p>
          </p:txBody>
        </p:sp>
      </p:grpSp>
      <p:graphicFrame>
        <p:nvGraphicFramePr>
          <p:cNvPr id="4104" name="Object 50"/>
          <p:cNvGraphicFramePr>
            <a:graphicFrameLocks noChangeAspect="1"/>
          </p:cNvGraphicFramePr>
          <p:nvPr/>
        </p:nvGraphicFramePr>
        <p:xfrm>
          <a:off x="1371600" y="1524000"/>
          <a:ext cx="990600" cy="762000"/>
        </p:xfrm>
        <a:graphic>
          <a:graphicData uri="http://schemas.openxmlformats.org/presentationml/2006/ole">
            <p:oleObj spid="_x0000_s4104" name="Clip" r:id="rId9" imgW="4182480" imgH="3215880" progId="">
              <p:embed/>
            </p:oleObj>
          </a:graphicData>
        </a:graphic>
      </p:graphicFrame>
      <p:grpSp>
        <p:nvGrpSpPr>
          <p:cNvPr id="7" name="Group 51"/>
          <p:cNvGrpSpPr>
            <a:grpSpLocks/>
          </p:cNvGrpSpPr>
          <p:nvPr/>
        </p:nvGrpSpPr>
        <p:grpSpPr bwMode="auto">
          <a:xfrm>
            <a:off x="990600" y="1600200"/>
            <a:ext cx="292100" cy="552450"/>
            <a:chOff x="283" y="1598"/>
            <a:chExt cx="184" cy="348"/>
          </a:xfrm>
        </p:grpSpPr>
        <p:sp>
          <p:nvSpPr>
            <p:cNvPr id="4124" name="Freeform 52"/>
            <p:cNvSpPr>
              <a:spLocks/>
            </p:cNvSpPr>
            <p:nvPr/>
          </p:nvSpPr>
          <p:spPr bwMode="black">
            <a:xfrm>
              <a:off x="283" y="1680"/>
              <a:ext cx="102" cy="185"/>
            </a:xfrm>
            <a:custGeom>
              <a:avLst/>
              <a:gdLst>
                <a:gd name="T0" fmla="*/ 0 w 102"/>
                <a:gd name="T1" fmla="*/ 0 h 185"/>
                <a:gd name="T2" fmla="*/ 12 w 102"/>
                <a:gd name="T3" fmla="*/ 0 h 185"/>
                <a:gd name="T4" fmla="*/ 12 w 102"/>
                <a:gd name="T5" fmla="*/ 157 h 185"/>
                <a:gd name="T6" fmla="*/ 101 w 102"/>
                <a:gd name="T7" fmla="*/ 157 h 185"/>
                <a:gd name="T8" fmla="*/ 101 w 102"/>
                <a:gd name="T9" fmla="*/ 184 h 185"/>
                <a:gd name="T10" fmla="*/ 0 w 102"/>
                <a:gd name="T11" fmla="*/ 184 h 185"/>
                <a:gd name="T12" fmla="*/ 0 w 102"/>
                <a:gd name="T13" fmla="*/ 0 h 185"/>
                <a:gd name="T14" fmla="*/ 0 60000 65536"/>
                <a:gd name="T15" fmla="*/ 0 60000 65536"/>
                <a:gd name="T16" fmla="*/ 0 60000 65536"/>
                <a:gd name="T17" fmla="*/ 0 60000 65536"/>
                <a:gd name="T18" fmla="*/ 0 60000 65536"/>
                <a:gd name="T19" fmla="*/ 0 60000 65536"/>
                <a:gd name="T20" fmla="*/ 0 60000 65536"/>
                <a:gd name="T21" fmla="*/ 0 w 102"/>
                <a:gd name="T22" fmla="*/ 0 h 185"/>
                <a:gd name="T23" fmla="*/ 102 w 102"/>
                <a:gd name="T24" fmla="*/ 185 h 1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2" h="185">
                  <a:moveTo>
                    <a:pt x="0" y="0"/>
                  </a:moveTo>
                  <a:lnTo>
                    <a:pt x="12" y="0"/>
                  </a:lnTo>
                  <a:lnTo>
                    <a:pt x="12" y="157"/>
                  </a:lnTo>
                  <a:lnTo>
                    <a:pt x="101" y="157"/>
                  </a:lnTo>
                  <a:lnTo>
                    <a:pt x="101" y="184"/>
                  </a:lnTo>
                  <a:lnTo>
                    <a:pt x="0" y="184"/>
                  </a:lnTo>
                  <a:lnTo>
                    <a:pt x="0" y="0"/>
                  </a:lnTo>
                </a:path>
              </a:pathLst>
            </a:custGeom>
            <a:solidFill>
              <a:schemeClr val="tx2"/>
            </a:solidFill>
            <a:ln w="25400" cap="rnd">
              <a:noFill/>
              <a:round/>
              <a:headEnd/>
              <a:tailEnd/>
            </a:ln>
          </p:spPr>
          <p:txBody>
            <a:bodyPr/>
            <a:lstStyle/>
            <a:p>
              <a:endParaRPr lang="en-US"/>
            </a:p>
          </p:txBody>
        </p:sp>
        <p:sp>
          <p:nvSpPr>
            <p:cNvPr id="4125" name="Freeform 53"/>
            <p:cNvSpPr>
              <a:spLocks/>
            </p:cNvSpPr>
            <p:nvPr/>
          </p:nvSpPr>
          <p:spPr bwMode="black">
            <a:xfrm>
              <a:off x="310" y="1680"/>
              <a:ext cx="157" cy="266"/>
            </a:xfrm>
            <a:custGeom>
              <a:avLst/>
              <a:gdLst>
                <a:gd name="T0" fmla="*/ 0 w 157"/>
                <a:gd name="T1" fmla="*/ 0 h 266"/>
                <a:gd name="T2" fmla="*/ 0 w 157"/>
                <a:gd name="T3" fmla="*/ 14 h 266"/>
                <a:gd name="T4" fmla="*/ 0 w 157"/>
                <a:gd name="T5" fmla="*/ 80 h 266"/>
                <a:gd name="T6" fmla="*/ 0 w 157"/>
                <a:gd name="T7" fmla="*/ 147 h 266"/>
                <a:gd name="T8" fmla="*/ 0 w 157"/>
                <a:gd name="T9" fmla="*/ 159 h 266"/>
                <a:gd name="T10" fmla="*/ 13 w 157"/>
                <a:gd name="T11" fmla="*/ 159 h 266"/>
                <a:gd name="T12" fmla="*/ 66 w 157"/>
                <a:gd name="T13" fmla="*/ 159 h 266"/>
                <a:gd name="T14" fmla="*/ 105 w 157"/>
                <a:gd name="T15" fmla="*/ 159 h 266"/>
                <a:gd name="T16" fmla="*/ 117 w 157"/>
                <a:gd name="T17" fmla="*/ 159 h 266"/>
                <a:gd name="T18" fmla="*/ 117 w 157"/>
                <a:gd name="T19" fmla="*/ 199 h 266"/>
                <a:gd name="T20" fmla="*/ 117 w 157"/>
                <a:gd name="T21" fmla="*/ 239 h 266"/>
                <a:gd name="T22" fmla="*/ 117 w 157"/>
                <a:gd name="T23" fmla="*/ 252 h 266"/>
                <a:gd name="T24" fmla="*/ 130 w 157"/>
                <a:gd name="T25" fmla="*/ 265 h 266"/>
                <a:gd name="T26" fmla="*/ 156 w 157"/>
                <a:gd name="T27" fmla="*/ 252 h 266"/>
                <a:gd name="T28" fmla="*/ 156 w 157"/>
                <a:gd name="T29" fmla="*/ 239 h 266"/>
                <a:gd name="T30" fmla="*/ 156 w 157"/>
                <a:gd name="T31" fmla="*/ 173 h 266"/>
                <a:gd name="T32" fmla="*/ 156 w 157"/>
                <a:gd name="T33" fmla="*/ 107 h 266"/>
                <a:gd name="T34" fmla="*/ 105 w 157"/>
                <a:gd name="T35" fmla="*/ 107 h 266"/>
                <a:gd name="T36" fmla="*/ 66 w 157"/>
                <a:gd name="T37" fmla="*/ 107 h 266"/>
                <a:gd name="T38" fmla="*/ 66 w 157"/>
                <a:gd name="T39" fmla="*/ 80 h 266"/>
                <a:gd name="T40" fmla="*/ 66 w 157"/>
                <a:gd name="T41" fmla="*/ 53 h 266"/>
                <a:gd name="T42" fmla="*/ 91 w 157"/>
                <a:gd name="T43" fmla="*/ 67 h 266"/>
                <a:gd name="T44" fmla="*/ 105 w 157"/>
                <a:gd name="T45" fmla="*/ 93 h 266"/>
                <a:gd name="T46" fmla="*/ 130 w 157"/>
                <a:gd name="T47" fmla="*/ 93 h 266"/>
                <a:gd name="T48" fmla="*/ 156 w 157"/>
                <a:gd name="T49" fmla="*/ 93 h 266"/>
                <a:gd name="T50" fmla="*/ 156 w 157"/>
                <a:gd name="T51" fmla="*/ 80 h 266"/>
                <a:gd name="T52" fmla="*/ 156 w 157"/>
                <a:gd name="T53" fmla="*/ 67 h 266"/>
                <a:gd name="T54" fmla="*/ 144 w 157"/>
                <a:gd name="T55" fmla="*/ 67 h 266"/>
                <a:gd name="T56" fmla="*/ 130 w 157"/>
                <a:gd name="T57" fmla="*/ 67 h 266"/>
                <a:gd name="T58" fmla="*/ 105 w 157"/>
                <a:gd name="T59" fmla="*/ 40 h 266"/>
                <a:gd name="T60" fmla="*/ 66 w 157"/>
                <a:gd name="T61" fmla="*/ 0 h 266"/>
                <a:gd name="T62" fmla="*/ 39 w 157"/>
                <a:gd name="T63" fmla="*/ 0 h 266"/>
                <a:gd name="T64" fmla="*/ 13 w 157"/>
                <a:gd name="T65" fmla="*/ 0 h 266"/>
                <a:gd name="T66" fmla="*/ 0 w 157"/>
                <a:gd name="T67" fmla="*/ 0 h 26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7"/>
                <a:gd name="T103" fmla="*/ 0 h 266"/>
                <a:gd name="T104" fmla="*/ 157 w 157"/>
                <a:gd name="T105" fmla="*/ 266 h 26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7" h="266">
                  <a:moveTo>
                    <a:pt x="0" y="0"/>
                  </a:moveTo>
                  <a:lnTo>
                    <a:pt x="0" y="14"/>
                  </a:lnTo>
                  <a:lnTo>
                    <a:pt x="0" y="80"/>
                  </a:lnTo>
                  <a:lnTo>
                    <a:pt x="0" y="147"/>
                  </a:lnTo>
                  <a:lnTo>
                    <a:pt x="0" y="159"/>
                  </a:lnTo>
                  <a:lnTo>
                    <a:pt x="13" y="159"/>
                  </a:lnTo>
                  <a:lnTo>
                    <a:pt x="66" y="159"/>
                  </a:lnTo>
                  <a:lnTo>
                    <a:pt x="105" y="159"/>
                  </a:lnTo>
                  <a:lnTo>
                    <a:pt x="117" y="159"/>
                  </a:lnTo>
                  <a:lnTo>
                    <a:pt x="117" y="199"/>
                  </a:lnTo>
                  <a:lnTo>
                    <a:pt x="117" y="239"/>
                  </a:lnTo>
                  <a:lnTo>
                    <a:pt x="117" y="252"/>
                  </a:lnTo>
                  <a:lnTo>
                    <a:pt x="130" y="265"/>
                  </a:lnTo>
                  <a:lnTo>
                    <a:pt x="156" y="252"/>
                  </a:lnTo>
                  <a:lnTo>
                    <a:pt x="156" y="239"/>
                  </a:lnTo>
                  <a:lnTo>
                    <a:pt x="156" y="173"/>
                  </a:lnTo>
                  <a:lnTo>
                    <a:pt x="156" y="107"/>
                  </a:lnTo>
                  <a:lnTo>
                    <a:pt x="105" y="107"/>
                  </a:lnTo>
                  <a:lnTo>
                    <a:pt x="66" y="107"/>
                  </a:lnTo>
                  <a:lnTo>
                    <a:pt x="66" y="80"/>
                  </a:lnTo>
                  <a:lnTo>
                    <a:pt x="66" y="53"/>
                  </a:lnTo>
                  <a:lnTo>
                    <a:pt x="91" y="67"/>
                  </a:lnTo>
                  <a:lnTo>
                    <a:pt x="105" y="93"/>
                  </a:lnTo>
                  <a:lnTo>
                    <a:pt x="130" y="93"/>
                  </a:lnTo>
                  <a:lnTo>
                    <a:pt x="156" y="93"/>
                  </a:lnTo>
                  <a:lnTo>
                    <a:pt x="156" y="80"/>
                  </a:lnTo>
                  <a:lnTo>
                    <a:pt x="156" y="67"/>
                  </a:lnTo>
                  <a:lnTo>
                    <a:pt x="144" y="67"/>
                  </a:lnTo>
                  <a:lnTo>
                    <a:pt x="130" y="67"/>
                  </a:lnTo>
                  <a:lnTo>
                    <a:pt x="105" y="40"/>
                  </a:lnTo>
                  <a:lnTo>
                    <a:pt x="66" y="0"/>
                  </a:lnTo>
                  <a:lnTo>
                    <a:pt x="39" y="0"/>
                  </a:lnTo>
                  <a:lnTo>
                    <a:pt x="13" y="0"/>
                  </a:lnTo>
                  <a:lnTo>
                    <a:pt x="0" y="0"/>
                  </a:lnTo>
                </a:path>
              </a:pathLst>
            </a:custGeom>
            <a:solidFill>
              <a:schemeClr val="tx2"/>
            </a:solidFill>
            <a:ln w="25400" cap="rnd">
              <a:noFill/>
              <a:round/>
              <a:headEnd/>
              <a:tailEnd/>
            </a:ln>
          </p:spPr>
          <p:txBody>
            <a:bodyPr/>
            <a:lstStyle/>
            <a:p>
              <a:endParaRPr lang="en-US"/>
            </a:p>
          </p:txBody>
        </p:sp>
        <p:sp>
          <p:nvSpPr>
            <p:cNvPr id="4126" name="Rectangle 54"/>
            <p:cNvSpPr>
              <a:spLocks noChangeArrowheads="1"/>
            </p:cNvSpPr>
            <p:nvPr/>
          </p:nvSpPr>
          <p:spPr bwMode="black">
            <a:xfrm>
              <a:off x="283" y="1885"/>
              <a:ext cx="5" cy="60"/>
            </a:xfrm>
            <a:prstGeom prst="rect">
              <a:avLst/>
            </a:prstGeom>
            <a:solidFill>
              <a:schemeClr val="tx2"/>
            </a:solidFill>
            <a:ln w="12700">
              <a:noFill/>
              <a:miter lim="800000"/>
              <a:headEnd/>
              <a:tailEnd/>
            </a:ln>
          </p:spPr>
          <p:txBody>
            <a:bodyPr wrap="none" anchor="ctr"/>
            <a:lstStyle/>
            <a:p>
              <a:endParaRPr lang="en-US"/>
            </a:p>
          </p:txBody>
        </p:sp>
        <p:sp>
          <p:nvSpPr>
            <p:cNvPr id="4127" name="Rectangle 55"/>
            <p:cNvSpPr>
              <a:spLocks noChangeArrowheads="1"/>
            </p:cNvSpPr>
            <p:nvPr/>
          </p:nvSpPr>
          <p:spPr bwMode="black">
            <a:xfrm>
              <a:off x="379" y="1885"/>
              <a:ext cx="5" cy="60"/>
            </a:xfrm>
            <a:prstGeom prst="rect">
              <a:avLst/>
            </a:prstGeom>
            <a:solidFill>
              <a:schemeClr val="tx2"/>
            </a:solidFill>
            <a:ln w="12700">
              <a:noFill/>
              <a:miter lim="800000"/>
              <a:headEnd/>
              <a:tailEnd/>
            </a:ln>
          </p:spPr>
          <p:txBody>
            <a:bodyPr wrap="none" anchor="ctr"/>
            <a:lstStyle/>
            <a:p>
              <a:endParaRPr lang="en-US"/>
            </a:p>
          </p:txBody>
        </p:sp>
        <p:sp>
          <p:nvSpPr>
            <p:cNvPr id="4128" name="Oval 56"/>
            <p:cNvSpPr>
              <a:spLocks noChangeArrowheads="1"/>
            </p:cNvSpPr>
            <p:nvPr/>
          </p:nvSpPr>
          <p:spPr bwMode="black">
            <a:xfrm>
              <a:off x="310" y="1598"/>
              <a:ext cx="74" cy="61"/>
            </a:xfrm>
            <a:prstGeom prst="ellipse">
              <a:avLst/>
            </a:prstGeom>
            <a:solidFill>
              <a:schemeClr val="tx2"/>
            </a:solidFill>
            <a:ln w="12700">
              <a:noFill/>
              <a:round/>
              <a:headEnd/>
              <a:tailEnd/>
            </a:ln>
          </p:spPr>
          <p:txBody>
            <a:bodyPr wrap="none" anchor="ctr"/>
            <a:lstStyle/>
            <a:p>
              <a:endParaRPr lang="en-US"/>
            </a:p>
          </p:txBody>
        </p:sp>
      </p:grpSp>
      <p:sp>
        <p:nvSpPr>
          <p:cNvPr id="132153" name="Rectangle 57"/>
          <p:cNvSpPr>
            <a:spLocks noGrp="1" noChangeArrowheads="1"/>
          </p:cNvSpPr>
          <p:nvPr>
            <p:ph type="title"/>
          </p:nvPr>
        </p:nvSpPr>
        <p:spPr/>
        <p:txBody>
          <a:bodyPr/>
          <a:lstStyle/>
          <a:p>
            <a:pPr fontAlgn="auto">
              <a:spcAft>
                <a:spcPts val="0"/>
              </a:spcAft>
              <a:defRPr/>
            </a:pPr>
            <a:r>
              <a:rPr lang="en-US"/>
              <a:t>Chat application</a:t>
            </a:r>
          </a:p>
        </p:txBody>
      </p:sp>
      <p:sp>
        <p:nvSpPr>
          <p:cNvPr id="58" name="Date Placeholder 57"/>
          <p:cNvSpPr>
            <a:spLocks noGrp="1"/>
          </p:cNvSpPr>
          <p:nvPr>
            <p:ph type="dt" sz="half" idx="10"/>
          </p:nvPr>
        </p:nvSpPr>
        <p:spPr/>
        <p:txBody>
          <a:bodyPr/>
          <a:lstStyle/>
          <a:p>
            <a:r>
              <a:rPr lang="en-US" smtClean="0"/>
              <a:t>Prof Ashish Paliwal</a:t>
            </a:r>
            <a:endParaRPr lang="en-US"/>
          </a:p>
        </p:txBody>
      </p:sp>
      <p:sp>
        <p:nvSpPr>
          <p:cNvPr id="60" name="Footer Placeholder 59"/>
          <p:cNvSpPr>
            <a:spLocks noGrp="1"/>
          </p:cNvSpPr>
          <p:nvPr>
            <p:ph type="ftr" sz="quarter" idx="11"/>
          </p:nvPr>
        </p:nvSpPr>
        <p:spPr/>
        <p:txBody>
          <a:bodyPr/>
          <a:lstStyle/>
          <a:p>
            <a:r>
              <a:rPr lang="en-US" smtClean="0"/>
              <a:t>e-Commerce : Client Server Architecture</a:t>
            </a:r>
            <a:endParaRPr lang="en-US"/>
          </a:p>
        </p:txBody>
      </p:sp>
      <p:sp>
        <p:nvSpPr>
          <p:cNvPr id="59" name="Slide Number Placeholder 58"/>
          <p:cNvSpPr>
            <a:spLocks noGrp="1"/>
          </p:cNvSpPr>
          <p:nvPr>
            <p:ph type="sldNum" sz="quarter" idx="12"/>
          </p:nvPr>
        </p:nvSpPr>
        <p:spPr/>
        <p:txBody>
          <a:bodyPr/>
          <a:lstStyle/>
          <a:p>
            <a:fld id="{8FBDEDFA-A9BB-4359-8187-39711A8C3F17}" type="slidenum">
              <a:rPr lang="en-US" smtClean="0"/>
              <a:pPr/>
              <a:t>12</a:t>
            </a:fld>
            <a:endParaRPr 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2"/>
          <p:cNvSpPr>
            <a:spLocks noGrp="1" noChangeArrowheads="1"/>
          </p:cNvSpPr>
          <p:nvPr>
            <p:ph type="title"/>
          </p:nvPr>
        </p:nvSpPr>
        <p:spPr/>
        <p:txBody>
          <a:bodyPr>
            <a:normAutofit/>
          </a:bodyPr>
          <a:lstStyle/>
          <a:p>
            <a:pPr eaLnBrk="1" fontAlgn="auto" hangingPunct="1">
              <a:spcAft>
                <a:spcPts val="0"/>
              </a:spcAft>
              <a:defRPr/>
            </a:pPr>
            <a:r>
              <a:rPr lang="en-US" smtClean="0"/>
              <a:t>Communication Networks</a:t>
            </a:r>
          </a:p>
        </p:txBody>
      </p:sp>
      <p:pic>
        <p:nvPicPr>
          <p:cNvPr id="8195" name="Picture 10" descr="C:\Documents and Settings\Kathleen.DELL-PORT-8100\Application Data\Microsoft\Media Catalog\Downloaded Clips\cl5e\j0235463.wmf"/>
          <p:cNvPicPr>
            <a:picLocks noGrp="1" noChangeAspect="1" noChangeArrowheads="1"/>
          </p:cNvPicPr>
          <p:nvPr>
            <p:ph type="clipArt" sz="half" idx="2"/>
          </p:nvPr>
        </p:nvPicPr>
        <p:blipFill>
          <a:blip r:embed="rId2"/>
          <a:srcRect/>
          <a:stretch>
            <a:fillRect/>
          </a:stretch>
        </p:blipFill>
        <p:spPr>
          <a:xfrm>
            <a:off x="5715000" y="1981200"/>
            <a:ext cx="3200400" cy="3197225"/>
          </a:xfrm>
        </p:spPr>
      </p:pic>
      <p:sp>
        <p:nvSpPr>
          <p:cNvPr id="13" name="Date Placeholder 12"/>
          <p:cNvSpPr>
            <a:spLocks noGrp="1"/>
          </p:cNvSpPr>
          <p:nvPr>
            <p:ph type="dt" sz="half" idx="10"/>
          </p:nvPr>
        </p:nvSpPr>
        <p:spPr/>
        <p:txBody>
          <a:bodyPr/>
          <a:lstStyle/>
          <a:p>
            <a:pPr>
              <a:defRPr/>
            </a:pPr>
            <a:r>
              <a:rPr lang="en-US" smtClean="0"/>
              <a:t>Prof Ashish Paliwal</a:t>
            </a:r>
            <a:endParaRPr lang="en-US"/>
          </a:p>
        </p:txBody>
      </p:sp>
      <p:sp>
        <p:nvSpPr>
          <p:cNvPr id="15" name="Footer Placeholder 14"/>
          <p:cNvSpPr>
            <a:spLocks noGrp="1"/>
          </p:cNvSpPr>
          <p:nvPr>
            <p:ph type="ftr" sz="quarter" idx="11"/>
          </p:nvPr>
        </p:nvSpPr>
        <p:spPr/>
        <p:txBody>
          <a:bodyPr/>
          <a:lstStyle/>
          <a:p>
            <a:pPr>
              <a:defRPr/>
            </a:pPr>
            <a:r>
              <a:rPr lang="en-US" smtClean="0"/>
              <a:t>e-Commerce : Client Server Architecture</a:t>
            </a:r>
            <a:endParaRPr lang="en-US"/>
          </a:p>
        </p:txBody>
      </p:sp>
      <p:sp>
        <p:nvSpPr>
          <p:cNvPr id="14" name="Slide Number Placeholder 13"/>
          <p:cNvSpPr>
            <a:spLocks noGrp="1"/>
          </p:cNvSpPr>
          <p:nvPr>
            <p:ph type="sldNum" sz="quarter" idx="12"/>
          </p:nvPr>
        </p:nvSpPr>
        <p:spPr/>
        <p:txBody>
          <a:bodyPr/>
          <a:lstStyle/>
          <a:p>
            <a:pPr>
              <a:defRPr/>
            </a:pPr>
            <a:fld id="{24C5D0DE-2391-4600-A200-C2F5007F7080}" type="slidenum">
              <a:rPr lang="en-US" smtClean="0"/>
              <a:pPr>
                <a:defRPr/>
              </a:pPr>
              <a:t>13</a:t>
            </a:fld>
            <a:endParaRPr lang="en-US"/>
          </a:p>
        </p:txBody>
      </p:sp>
      <p:pic>
        <p:nvPicPr>
          <p:cNvPr id="8199" name="Picture 8" descr="D:\PFiles\MSOffice\Clipart\standard\stddir4\pe02032_.wmf"/>
          <p:cNvPicPr>
            <a:picLocks noChangeAspect="1" noChangeArrowheads="1"/>
          </p:cNvPicPr>
          <p:nvPr/>
        </p:nvPicPr>
        <p:blipFill>
          <a:blip r:embed="rId3"/>
          <a:srcRect/>
          <a:stretch>
            <a:fillRect/>
          </a:stretch>
        </p:blipFill>
        <p:spPr bwMode="auto">
          <a:xfrm>
            <a:off x="762000" y="4648200"/>
            <a:ext cx="1987550" cy="1427163"/>
          </a:xfrm>
          <a:prstGeom prst="rect">
            <a:avLst/>
          </a:prstGeom>
          <a:noFill/>
          <a:ln w="9525">
            <a:noFill/>
            <a:miter lim="800000"/>
            <a:headEnd/>
            <a:tailEnd/>
          </a:ln>
        </p:spPr>
      </p:pic>
      <p:pic>
        <p:nvPicPr>
          <p:cNvPr id="8200" name="Picture 11" descr="D:\PFiles\MSOffice\Clipart\standard\stddir3\in00361_.wmf"/>
          <p:cNvPicPr>
            <a:picLocks noChangeAspect="1" noChangeArrowheads="1"/>
          </p:cNvPicPr>
          <p:nvPr/>
        </p:nvPicPr>
        <p:blipFill>
          <a:blip r:embed="rId4"/>
          <a:srcRect/>
          <a:stretch>
            <a:fillRect/>
          </a:stretch>
        </p:blipFill>
        <p:spPr bwMode="auto">
          <a:xfrm>
            <a:off x="4343400" y="4495800"/>
            <a:ext cx="1327150" cy="1631950"/>
          </a:xfrm>
          <a:prstGeom prst="rect">
            <a:avLst/>
          </a:prstGeom>
          <a:noFill/>
          <a:ln w="9525">
            <a:noFill/>
            <a:miter lim="800000"/>
            <a:headEnd/>
            <a:tailEnd/>
          </a:ln>
        </p:spPr>
      </p:pic>
      <p:sp>
        <p:nvSpPr>
          <p:cNvPr id="8201" name="Line 12"/>
          <p:cNvSpPr>
            <a:spLocks noChangeShapeType="1"/>
          </p:cNvSpPr>
          <p:nvPr/>
        </p:nvSpPr>
        <p:spPr bwMode="auto">
          <a:xfrm flipV="1">
            <a:off x="2819400" y="5181600"/>
            <a:ext cx="609600" cy="381000"/>
          </a:xfrm>
          <a:prstGeom prst="line">
            <a:avLst/>
          </a:prstGeom>
          <a:noFill/>
          <a:ln w="9525">
            <a:solidFill>
              <a:schemeClr val="tx1"/>
            </a:solidFill>
            <a:round/>
            <a:headEnd/>
            <a:tailEnd/>
          </a:ln>
        </p:spPr>
        <p:txBody>
          <a:bodyPr/>
          <a:lstStyle/>
          <a:p>
            <a:endParaRPr lang="en-US"/>
          </a:p>
        </p:txBody>
      </p:sp>
      <p:sp>
        <p:nvSpPr>
          <p:cNvPr id="8202" name="Line 13"/>
          <p:cNvSpPr>
            <a:spLocks noChangeShapeType="1"/>
          </p:cNvSpPr>
          <p:nvPr/>
        </p:nvSpPr>
        <p:spPr bwMode="auto">
          <a:xfrm flipH="1">
            <a:off x="3352800" y="5181600"/>
            <a:ext cx="76200" cy="228600"/>
          </a:xfrm>
          <a:prstGeom prst="line">
            <a:avLst/>
          </a:prstGeom>
          <a:noFill/>
          <a:ln w="9525">
            <a:solidFill>
              <a:schemeClr val="tx1"/>
            </a:solidFill>
            <a:round/>
            <a:headEnd/>
            <a:tailEnd/>
          </a:ln>
        </p:spPr>
        <p:txBody>
          <a:bodyPr/>
          <a:lstStyle/>
          <a:p>
            <a:endParaRPr lang="en-US"/>
          </a:p>
        </p:txBody>
      </p:sp>
      <p:sp>
        <p:nvSpPr>
          <p:cNvPr id="8203" name="Line 14"/>
          <p:cNvSpPr>
            <a:spLocks noChangeShapeType="1"/>
          </p:cNvSpPr>
          <p:nvPr/>
        </p:nvSpPr>
        <p:spPr bwMode="auto">
          <a:xfrm flipV="1">
            <a:off x="3352800" y="4876800"/>
            <a:ext cx="1066800" cy="533400"/>
          </a:xfrm>
          <a:prstGeom prst="line">
            <a:avLst/>
          </a:prstGeom>
          <a:noFill/>
          <a:ln w="9525">
            <a:solidFill>
              <a:schemeClr val="tx1"/>
            </a:solidFill>
            <a:round/>
            <a:headEnd/>
            <a:tailEnd/>
          </a:ln>
        </p:spPr>
        <p:txBody>
          <a:bodyPr/>
          <a:lstStyle/>
          <a:p>
            <a:endParaRPr lang="en-US"/>
          </a:p>
        </p:txBody>
      </p:sp>
      <p:sp>
        <p:nvSpPr>
          <p:cNvPr id="8204" name="Line 15"/>
          <p:cNvSpPr>
            <a:spLocks noChangeShapeType="1"/>
          </p:cNvSpPr>
          <p:nvPr/>
        </p:nvSpPr>
        <p:spPr bwMode="auto">
          <a:xfrm flipV="1">
            <a:off x="5638800" y="5486400"/>
            <a:ext cx="1676400" cy="609600"/>
          </a:xfrm>
          <a:prstGeom prst="line">
            <a:avLst/>
          </a:prstGeom>
          <a:noFill/>
          <a:ln w="57150">
            <a:solidFill>
              <a:schemeClr val="tx1"/>
            </a:solidFill>
            <a:round/>
            <a:headEnd/>
            <a:tailEnd/>
          </a:ln>
        </p:spPr>
        <p:txBody>
          <a:bodyPr/>
          <a:lstStyle/>
          <a:p>
            <a:endParaRPr lang="en-US"/>
          </a:p>
        </p:txBody>
      </p:sp>
      <p:sp>
        <p:nvSpPr>
          <p:cNvPr id="8205" name="Line 16"/>
          <p:cNvSpPr>
            <a:spLocks noChangeShapeType="1"/>
          </p:cNvSpPr>
          <p:nvPr/>
        </p:nvSpPr>
        <p:spPr bwMode="auto">
          <a:xfrm flipV="1">
            <a:off x="7315200" y="4038600"/>
            <a:ext cx="0" cy="1447800"/>
          </a:xfrm>
          <a:prstGeom prst="line">
            <a:avLst/>
          </a:prstGeom>
          <a:noFill/>
          <a:ln w="57150">
            <a:solidFill>
              <a:schemeClr val="tx1"/>
            </a:solidFill>
            <a:round/>
            <a:headEnd/>
            <a:tailEnd/>
          </a:ln>
        </p:spPr>
        <p:txBody>
          <a:bodyPr/>
          <a:lstStyle/>
          <a:p>
            <a:endParaRPr lang="en-US"/>
          </a:p>
        </p:txBody>
      </p:sp>
      <p:sp>
        <p:nvSpPr>
          <p:cNvPr id="8206" name="Text Box 18"/>
          <p:cNvSpPr txBox="1">
            <a:spLocks noChangeArrowheads="1"/>
          </p:cNvSpPr>
          <p:nvPr/>
        </p:nvSpPr>
        <p:spPr bwMode="auto">
          <a:xfrm>
            <a:off x="1219200" y="2057400"/>
            <a:ext cx="2971800" cy="1196975"/>
          </a:xfrm>
          <a:prstGeom prst="rect">
            <a:avLst/>
          </a:prstGeom>
          <a:noFill/>
          <a:ln w="9525">
            <a:solidFill>
              <a:srgbClr val="FD0E0C"/>
            </a:solidFill>
            <a:miter lim="800000"/>
            <a:headEnd/>
            <a:tailEnd/>
          </a:ln>
        </p:spPr>
        <p:txBody>
          <a:bodyPr>
            <a:spAutoFit/>
          </a:bodyPr>
          <a:lstStyle/>
          <a:p>
            <a:pPr algn="ctr"/>
            <a:r>
              <a:rPr lang="en-US" b="1">
                <a:solidFill>
                  <a:srgbClr val="2066DF"/>
                </a:solidFill>
              </a:rPr>
              <a:t>Networks Connect Clients and Servers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2"/>
          <p:cNvSpPr>
            <a:spLocks noGrp="1" noChangeArrowheads="1"/>
          </p:cNvSpPr>
          <p:nvPr>
            <p:ph type="title"/>
          </p:nvPr>
        </p:nvSpPr>
        <p:spPr/>
        <p:txBody>
          <a:bodyPr>
            <a:normAutofit/>
          </a:bodyPr>
          <a:lstStyle/>
          <a:p>
            <a:pPr eaLnBrk="1" fontAlgn="auto" hangingPunct="1">
              <a:spcAft>
                <a:spcPts val="0"/>
              </a:spcAft>
              <a:defRPr/>
            </a:pPr>
            <a:r>
              <a:rPr lang="en-US" smtClean="0"/>
              <a:t>Application Components</a:t>
            </a:r>
          </a:p>
        </p:txBody>
      </p:sp>
      <p:sp>
        <p:nvSpPr>
          <p:cNvPr id="19" name="Date Placeholder 18"/>
          <p:cNvSpPr>
            <a:spLocks noGrp="1"/>
          </p:cNvSpPr>
          <p:nvPr>
            <p:ph type="dt" sz="half" idx="10"/>
          </p:nvPr>
        </p:nvSpPr>
        <p:spPr/>
        <p:txBody>
          <a:bodyPr/>
          <a:lstStyle/>
          <a:p>
            <a:pPr>
              <a:defRPr/>
            </a:pPr>
            <a:r>
              <a:rPr lang="en-US" smtClean="0"/>
              <a:t>Prof Ashish Paliwal</a:t>
            </a:r>
            <a:endParaRPr lang="en-US"/>
          </a:p>
        </p:txBody>
      </p:sp>
      <p:sp>
        <p:nvSpPr>
          <p:cNvPr id="20" name="Footer Placeholder 19"/>
          <p:cNvSpPr>
            <a:spLocks noGrp="1"/>
          </p:cNvSpPr>
          <p:nvPr>
            <p:ph type="ftr" sz="quarter" idx="11"/>
          </p:nvPr>
        </p:nvSpPr>
        <p:spPr/>
        <p:txBody>
          <a:bodyPr/>
          <a:lstStyle/>
          <a:p>
            <a:pPr>
              <a:defRPr/>
            </a:pPr>
            <a:r>
              <a:rPr lang="en-US" smtClean="0"/>
              <a:t>e-Commerce : Client Server Architecture</a:t>
            </a:r>
            <a:endParaRPr lang="en-US"/>
          </a:p>
        </p:txBody>
      </p:sp>
      <p:sp>
        <p:nvSpPr>
          <p:cNvPr id="10244" name="Slide Number Placeholder 6"/>
          <p:cNvSpPr>
            <a:spLocks noGrp="1"/>
          </p:cNvSpPr>
          <p:nvPr>
            <p:ph type="sldNum" sz="quarter" idx="12"/>
          </p:nvPr>
        </p:nvSpPr>
        <p:spPr/>
        <p:txBody>
          <a:bodyPr/>
          <a:lstStyle/>
          <a:p>
            <a:pPr>
              <a:defRPr/>
            </a:pPr>
            <a:fld id="{3BE07526-9523-470D-8067-C6D642FA6BC7}" type="slidenum">
              <a:rPr lang="en-US"/>
              <a:pPr>
                <a:defRPr/>
              </a:pPr>
              <a:t>14</a:t>
            </a:fld>
            <a:endParaRPr lang="en-US"/>
          </a:p>
        </p:txBody>
      </p:sp>
      <p:sp>
        <p:nvSpPr>
          <p:cNvPr id="11270" name="Rectangle 5"/>
          <p:cNvSpPr>
            <a:spLocks noChangeArrowheads="1"/>
          </p:cNvSpPr>
          <p:nvPr/>
        </p:nvSpPr>
        <p:spPr bwMode="auto">
          <a:xfrm>
            <a:off x="3276600" y="2057400"/>
            <a:ext cx="2590800" cy="609600"/>
          </a:xfrm>
          <a:prstGeom prst="rect">
            <a:avLst/>
          </a:prstGeom>
          <a:noFill/>
          <a:ln w="9525">
            <a:solidFill>
              <a:schemeClr val="tx1"/>
            </a:solidFill>
            <a:miter lim="800000"/>
            <a:headEnd/>
            <a:tailEnd/>
          </a:ln>
        </p:spPr>
        <p:txBody>
          <a:bodyPr wrap="none" anchor="ctr"/>
          <a:lstStyle/>
          <a:p>
            <a:pPr algn="ctr"/>
            <a:r>
              <a:rPr lang="en-US">
                <a:solidFill>
                  <a:srgbClr val="2066DF"/>
                </a:solidFill>
              </a:rPr>
              <a:t>Data Management</a:t>
            </a:r>
          </a:p>
        </p:txBody>
      </p:sp>
      <p:sp>
        <p:nvSpPr>
          <p:cNvPr id="11271" name="Rectangle 6"/>
          <p:cNvSpPr>
            <a:spLocks noChangeArrowheads="1"/>
          </p:cNvSpPr>
          <p:nvPr/>
        </p:nvSpPr>
        <p:spPr bwMode="auto">
          <a:xfrm>
            <a:off x="3276600" y="2667000"/>
            <a:ext cx="2590800" cy="609600"/>
          </a:xfrm>
          <a:prstGeom prst="rect">
            <a:avLst/>
          </a:prstGeom>
          <a:noFill/>
          <a:ln w="9525">
            <a:solidFill>
              <a:schemeClr val="tx1"/>
            </a:solidFill>
            <a:miter lim="800000"/>
            <a:headEnd/>
            <a:tailEnd/>
          </a:ln>
        </p:spPr>
        <p:txBody>
          <a:bodyPr wrap="none" anchor="ctr"/>
          <a:lstStyle/>
          <a:p>
            <a:pPr algn="ctr"/>
            <a:r>
              <a:rPr lang="en-US">
                <a:solidFill>
                  <a:srgbClr val="2066DF"/>
                </a:solidFill>
              </a:rPr>
              <a:t>Application Logic</a:t>
            </a:r>
          </a:p>
        </p:txBody>
      </p:sp>
      <p:sp>
        <p:nvSpPr>
          <p:cNvPr id="11272" name="Rectangle 7"/>
          <p:cNvSpPr>
            <a:spLocks noChangeArrowheads="1"/>
          </p:cNvSpPr>
          <p:nvPr/>
        </p:nvSpPr>
        <p:spPr bwMode="auto">
          <a:xfrm>
            <a:off x="3276600" y="3276600"/>
            <a:ext cx="2590800" cy="609600"/>
          </a:xfrm>
          <a:prstGeom prst="rect">
            <a:avLst/>
          </a:prstGeom>
          <a:noFill/>
          <a:ln w="9525">
            <a:solidFill>
              <a:schemeClr val="tx1"/>
            </a:solidFill>
            <a:miter lim="800000"/>
            <a:headEnd/>
            <a:tailEnd/>
          </a:ln>
        </p:spPr>
        <p:txBody>
          <a:bodyPr wrap="none" anchor="ctr"/>
          <a:lstStyle/>
          <a:p>
            <a:pPr algn="ctr"/>
            <a:r>
              <a:rPr lang="en-US">
                <a:solidFill>
                  <a:srgbClr val="2066DF"/>
                </a:solidFill>
              </a:rPr>
              <a:t>Presentation</a:t>
            </a:r>
          </a:p>
        </p:txBody>
      </p:sp>
      <p:sp>
        <p:nvSpPr>
          <p:cNvPr id="11273" name="Text Box 8"/>
          <p:cNvSpPr txBox="1">
            <a:spLocks noChangeArrowheads="1"/>
          </p:cNvSpPr>
          <p:nvPr/>
        </p:nvSpPr>
        <p:spPr bwMode="auto">
          <a:xfrm>
            <a:off x="3429000" y="3962400"/>
            <a:ext cx="2316163" cy="457200"/>
          </a:xfrm>
          <a:prstGeom prst="rect">
            <a:avLst/>
          </a:prstGeom>
          <a:noFill/>
          <a:ln w="9525">
            <a:noFill/>
            <a:miter lim="800000"/>
            <a:headEnd/>
            <a:tailEnd/>
          </a:ln>
        </p:spPr>
        <p:txBody>
          <a:bodyPr wrap="none">
            <a:spAutoFit/>
          </a:bodyPr>
          <a:lstStyle/>
          <a:p>
            <a:r>
              <a:rPr lang="en-US" b="1"/>
              <a:t>3 Logical Tiers</a:t>
            </a:r>
          </a:p>
        </p:txBody>
      </p:sp>
      <p:sp>
        <p:nvSpPr>
          <p:cNvPr id="11274" name="Text Box 10"/>
          <p:cNvSpPr txBox="1">
            <a:spLocks noChangeArrowheads="1"/>
          </p:cNvSpPr>
          <p:nvPr/>
        </p:nvSpPr>
        <p:spPr bwMode="auto">
          <a:xfrm>
            <a:off x="2795588" y="3316288"/>
            <a:ext cx="354012" cy="457200"/>
          </a:xfrm>
          <a:prstGeom prst="rect">
            <a:avLst/>
          </a:prstGeom>
          <a:noFill/>
          <a:ln w="9525">
            <a:noFill/>
            <a:miter lim="800000"/>
            <a:headEnd/>
            <a:tailEnd/>
          </a:ln>
        </p:spPr>
        <p:txBody>
          <a:bodyPr wrap="none">
            <a:spAutoFit/>
          </a:bodyPr>
          <a:lstStyle/>
          <a:p>
            <a:r>
              <a:rPr lang="en-US" b="1">
                <a:solidFill>
                  <a:srgbClr val="2066DF"/>
                </a:solidFill>
              </a:rPr>
              <a:t>1</a:t>
            </a:r>
          </a:p>
        </p:txBody>
      </p:sp>
      <p:sp>
        <p:nvSpPr>
          <p:cNvPr id="11275" name="Text Box 11"/>
          <p:cNvSpPr txBox="1">
            <a:spLocks noChangeArrowheads="1"/>
          </p:cNvSpPr>
          <p:nvPr/>
        </p:nvSpPr>
        <p:spPr bwMode="auto">
          <a:xfrm>
            <a:off x="2795588" y="2724150"/>
            <a:ext cx="354012" cy="457200"/>
          </a:xfrm>
          <a:prstGeom prst="rect">
            <a:avLst/>
          </a:prstGeom>
          <a:noFill/>
          <a:ln w="9525">
            <a:noFill/>
            <a:miter lim="800000"/>
            <a:headEnd/>
            <a:tailEnd/>
          </a:ln>
        </p:spPr>
        <p:txBody>
          <a:bodyPr wrap="none">
            <a:spAutoFit/>
          </a:bodyPr>
          <a:lstStyle/>
          <a:p>
            <a:r>
              <a:rPr lang="en-US" b="1">
                <a:solidFill>
                  <a:srgbClr val="2066DF"/>
                </a:solidFill>
              </a:rPr>
              <a:t>2</a:t>
            </a:r>
          </a:p>
        </p:txBody>
      </p:sp>
      <p:sp>
        <p:nvSpPr>
          <p:cNvPr id="11276" name="Text Box 12"/>
          <p:cNvSpPr txBox="1">
            <a:spLocks noChangeArrowheads="1"/>
          </p:cNvSpPr>
          <p:nvPr/>
        </p:nvSpPr>
        <p:spPr bwMode="auto">
          <a:xfrm>
            <a:off x="2795588" y="2133600"/>
            <a:ext cx="354012" cy="457200"/>
          </a:xfrm>
          <a:prstGeom prst="rect">
            <a:avLst/>
          </a:prstGeom>
          <a:noFill/>
          <a:ln w="9525">
            <a:noFill/>
            <a:miter lim="800000"/>
            <a:headEnd/>
            <a:tailEnd/>
          </a:ln>
        </p:spPr>
        <p:txBody>
          <a:bodyPr wrap="none">
            <a:spAutoFit/>
          </a:bodyPr>
          <a:lstStyle/>
          <a:p>
            <a:r>
              <a:rPr lang="en-US" b="1">
                <a:solidFill>
                  <a:srgbClr val="2066DF"/>
                </a:solidFill>
              </a:rPr>
              <a:t>3</a:t>
            </a:r>
          </a:p>
        </p:txBody>
      </p:sp>
      <p:sp>
        <p:nvSpPr>
          <p:cNvPr id="11277" name="Text Box 13"/>
          <p:cNvSpPr txBox="1">
            <a:spLocks noChangeArrowheads="1"/>
          </p:cNvSpPr>
          <p:nvPr/>
        </p:nvSpPr>
        <p:spPr bwMode="auto">
          <a:xfrm>
            <a:off x="1219200" y="4876800"/>
            <a:ext cx="7104063" cy="1014413"/>
          </a:xfrm>
          <a:prstGeom prst="rect">
            <a:avLst/>
          </a:prstGeom>
          <a:noFill/>
          <a:ln w="57150">
            <a:solidFill>
              <a:srgbClr val="2066DF"/>
            </a:solidFill>
            <a:miter lim="800000"/>
            <a:headEnd/>
            <a:tailEnd/>
          </a:ln>
        </p:spPr>
        <p:txBody>
          <a:bodyPr wrap="none">
            <a:spAutoFit/>
          </a:bodyPr>
          <a:lstStyle/>
          <a:p>
            <a:pPr>
              <a:spcBef>
                <a:spcPct val="20000"/>
              </a:spcBef>
            </a:pPr>
            <a:r>
              <a:rPr lang="en-US" sz="2800">
                <a:solidFill>
                  <a:srgbClr val="2066DF"/>
                </a:solidFill>
              </a:rPr>
              <a:t>Database Applications:</a:t>
            </a:r>
          </a:p>
          <a:p>
            <a:pPr lvl="1">
              <a:spcBef>
                <a:spcPct val="20000"/>
              </a:spcBef>
            </a:pPr>
            <a:r>
              <a:rPr lang="en-US">
                <a:solidFill>
                  <a:srgbClr val="2066DF"/>
                </a:solidFill>
              </a:rPr>
              <a:t>Most common use of client-server architectures</a:t>
            </a:r>
          </a:p>
        </p:txBody>
      </p:sp>
      <p:sp>
        <p:nvSpPr>
          <p:cNvPr id="11278" name="AutoShape 15"/>
          <p:cNvSpPr>
            <a:spLocks/>
          </p:cNvSpPr>
          <p:nvPr/>
        </p:nvSpPr>
        <p:spPr bwMode="auto">
          <a:xfrm>
            <a:off x="6934200" y="2743200"/>
            <a:ext cx="381000" cy="1066800"/>
          </a:xfrm>
          <a:prstGeom prst="rightBrace">
            <a:avLst>
              <a:gd name="adj1" fmla="val 23333"/>
              <a:gd name="adj2" fmla="val 50000"/>
            </a:avLst>
          </a:prstGeom>
          <a:noFill/>
          <a:ln w="57150">
            <a:solidFill>
              <a:schemeClr val="tx1"/>
            </a:solidFill>
            <a:round/>
            <a:headEnd/>
            <a:tailEnd/>
          </a:ln>
        </p:spPr>
        <p:txBody>
          <a:bodyPr wrap="none" anchor="ctr"/>
          <a:lstStyle/>
          <a:p>
            <a:endParaRPr lang="en-US"/>
          </a:p>
        </p:txBody>
      </p:sp>
      <p:sp>
        <p:nvSpPr>
          <p:cNvPr id="11279" name="AutoShape 17"/>
          <p:cNvSpPr>
            <a:spLocks/>
          </p:cNvSpPr>
          <p:nvPr/>
        </p:nvSpPr>
        <p:spPr bwMode="auto">
          <a:xfrm>
            <a:off x="6019800" y="3352800"/>
            <a:ext cx="76200" cy="457200"/>
          </a:xfrm>
          <a:prstGeom prst="rightBrace">
            <a:avLst>
              <a:gd name="adj1" fmla="val 50000"/>
              <a:gd name="adj2" fmla="val 50000"/>
            </a:avLst>
          </a:prstGeom>
          <a:noFill/>
          <a:ln w="28575">
            <a:solidFill>
              <a:schemeClr val="tx1"/>
            </a:solidFill>
            <a:round/>
            <a:headEnd/>
            <a:tailEnd/>
          </a:ln>
        </p:spPr>
        <p:txBody>
          <a:bodyPr wrap="none" anchor="ctr"/>
          <a:lstStyle/>
          <a:p>
            <a:pPr algn="ctr"/>
            <a:endParaRPr lang="en-US" b="1"/>
          </a:p>
        </p:txBody>
      </p:sp>
      <p:sp>
        <p:nvSpPr>
          <p:cNvPr id="11280" name="Text Box 18"/>
          <p:cNvSpPr txBox="1">
            <a:spLocks noChangeArrowheads="1"/>
          </p:cNvSpPr>
          <p:nvPr/>
        </p:nvSpPr>
        <p:spPr bwMode="auto">
          <a:xfrm>
            <a:off x="6019800" y="3236913"/>
            <a:ext cx="768350" cy="641350"/>
          </a:xfrm>
          <a:prstGeom prst="rect">
            <a:avLst/>
          </a:prstGeom>
          <a:noFill/>
          <a:ln w="9525">
            <a:noFill/>
            <a:miter lim="800000"/>
            <a:headEnd/>
            <a:tailEnd/>
          </a:ln>
        </p:spPr>
        <p:txBody>
          <a:bodyPr wrap="none">
            <a:spAutoFit/>
          </a:bodyPr>
          <a:lstStyle/>
          <a:p>
            <a:pPr algn="ctr"/>
            <a:r>
              <a:rPr lang="en-US" sz="1800"/>
              <a:t>Thin</a:t>
            </a:r>
          </a:p>
          <a:p>
            <a:pPr algn="ctr"/>
            <a:r>
              <a:rPr lang="en-US" sz="1800"/>
              <a:t>Client</a:t>
            </a:r>
          </a:p>
        </p:txBody>
      </p:sp>
      <p:sp>
        <p:nvSpPr>
          <p:cNvPr id="11281" name="Text Box 19"/>
          <p:cNvSpPr txBox="1">
            <a:spLocks noChangeArrowheads="1"/>
          </p:cNvSpPr>
          <p:nvPr/>
        </p:nvSpPr>
        <p:spPr bwMode="auto">
          <a:xfrm>
            <a:off x="7123113" y="2895600"/>
            <a:ext cx="1030287" cy="822325"/>
          </a:xfrm>
          <a:prstGeom prst="rect">
            <a:avLst/>
          </a:prstGeom>
          <a:noFill/>
          <a:ln w="9525">
            <a:noFill/>
            <a:miter lim="800000"/>
            <a:headEnd/>
            <a:tailEnd/>
          </a:ln>
        </p:spPr>
        <p:txBody>
          <a:bodyPr wrap="none">
            <a:spAutoFit/>
          </a:bodyPr>
          <a:lstStyle/>
          <a:p>
            <a:pPr algn="ctr"/>
            <a:r>
              <a:rPr lang="en-US" b="1"/>
              <a:t>Fat</a:t>
            </a:r>
          </a:p>
          <a:p>
            <a:pPr algn="ctr"/>
            <a:r>
              <a:rPr lang="en-US" b="1"/>
              <a:t>Client</a:t>
            </a:r>
          </a:p>
        </p:txBody>
      </p:sp>
      <p:sp>
        <p:nvSpPr>
          <p:cNvPr id="11282" name="Text Box 20"/>
          <p:cNvSpPr txBox="1">
            <a:spLocks noChangeArrowheads="1"/>
          </p:cNvSpPr>
          <p:nvPr/>
        </p:nvSpPr>
        <p:spPr bwMode="auto">
          <a:xfrm>
            <a:off x="6284913" y="2057400"/>
            <a:ext cx="1726755" cy="369332"/>
          </a:xfrm>
          <a:prstGeom prst="rect">
            <a:avLst/>
          </a:prstGeom>
          <a:noFill/>
          <a:ln w="9525">
            <a:noFill/>
            <a:miter lim="800000"/>
            <a:headEnd/>
            <a:tailEnd/>
          </a:ln>
        </p:spPr>
        <p:txBody>
          <a:bodyPr wrap="none">
            <a:spAutoFit/>
          </a:bodyPr>
          <a:lstStyle/>
          <a:p>
            <a:r>
              <a:rPr lang="en-US" b="1" dirty="0" smtClean="0"/>
              <a:t> Types of Clients</a:t>
            </a:r>
            <a:endParaRPr lang="en-US"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172200" y="3733800"/>
            <a:ext cx="2438400" cy="1995488"/>
            <a:chOff x="3264" y="1344"/>
            <a:chExt cx="2112" cy="1728"/>
          </a:xfrm>
        </p:grpSpPr>
        <p:graphicFrame>
          <p:nvGraphicFramePr>
            <p:cNvPr id="5125" name="Object 3">
              <a:hlinkClick r:id="" action="ppaction://ole?verb=0"/>
            </p:cNvPr>
            <p:cNvGraphicFramePr>
              <a:graphicFrameLocks/>
            </p:cNvGraphicFramePr>
            <p:nvPr/>
          </p:nvGraphicFramePr>
          <p:xfrm>
            <a:off x="3264" y="1352"/>
            <a:ext cx="1278" cy="1432"/>
          </p:xfrm>
          <a:graphic>
            <a:graphicData uri="http://schemas.openxmlformats.org/presentationml/2006/ole">
              <p:oleObj spid="_x0000_s5125" name="Microsoft ClipArt Gallery" r:id="rId4" imgW="3403440" imgH="3809880" progId="">
                <p:embed/>
              </p:oleObj>
            </a:graphicData>
          </a:graphic>
        </p:graphicFrame>
        <p:graphicFrame>
          <p:nvGraphicFramePr>
            <p:cNvPr id="5126" name="Object 4">
              <a:hlinkClick r:id="" action="ppaction://ole?verb=0"/>
            </p:cNvPr>
            <p:cNvGraphicFramePr>
              <a:graphicFrameLocks/>
            </p:cNvGraphicFramePr>
            <p:nvPr/>
          </p:nvGraphicFramePr>
          <p:xfrm>
            <a:off x="4098" y="1344"/>
            <a:ext cx="1278" cy="1728"/>
          </p:xfrm>
          <a:graphic>
            <a:graphicData uri="http://schemas.openxmlformats.org/presentationml/2006/ole">
              <p:oleObj spid="_x0000_s5126" name="Microsoft ClipArt Gallery" r:id="rId5" imgW="3403440" imgH="3809880" progId="">
                <p:embed/>
              </p:oleObj>
            </a:graphicData>
          </a:graphic>
        </p:graphicFrame>
      </p:grpSp>
      <p:graphicFrame>
        <p:nvGraphicFramePr>
          <p:cNvPr id="5122" name="Object 5"/>
          <p:cNvGraphicFramePr>
            <a:graphicFrameLocks noChangeAspect="1"/>
          </p:cNvGraphicFramePr>
          <p:nvPr/>
        </p:nvGraphicFramePr>
        <p:xfrm>
          <a:off x="6400800" y="1752600"/>
          <a:ext cx="1149350" cy="1608138"/>
        </p:xfrm>
        <a:graphic>
          <a:graphicData uri="http://schemas.openxmlformats.org/presentationml/2006/ole">
            <p:oleObj spid="_x0000_s5122" name="Clip" r:id="rId6" imgW="2734920" imgH="3825360" progId="">
              <p:embed/>
            </p:oleObj>
          </a:graphicData>
        </a:graphic>
      </p:graphicFrame>
      <p:graphicFrame>
        <p:nvGraphicFramePr>
          <p:cNvPr id="5123" name="Object 6"/>
          <p:cNvGraphicFramePr>
            <a:graphicFrameLocks noChangeAspect="1"/>
          </p:cNvGraphicFramePr>
          <p:nvPr/>
        </p:nvGraphicFramePr>
        <p:xfrm>
          <a:off x="381000" y="1676400"/>
          <a:ext cx="2397125" cy="1843088"/>
        </p:xfrm>
        <a:graphic>
          <a:graphicData uri="http://schemas.openxmlformats.org/presentationml/2006/ole">
            <p:oleObj spid="_x0000_s5123" name="Clip" r:id="rId7" imgW="4182480" imgH="3215880" progId="">
              <p:embed/>
            </p:oleObj>
          </a:graphicData>
        </a:graphic>
      </p:graphicFrame>
      <p:sp>
        <p:nvSpPr>
          <p:cNvPr id="5128" name="Text Box 7"/>
          <p:cNvSpPr txBox="1">
            <a:spLocks noChangeArrowheads="1"/>
          </p:cNvSpPr>
          <p:nvPr/>
        </p:nvSpPr>
        <p:spPr bwMode="auto">
          <a:xfrm>
            <a:off x="533400" y="3810000"/>
            <a:ext cx="1689100" cy="457200"/>
          </a:xfrm>
          <a:prstGeom prst="rect">
            <a:avLst/>
          </a:prstGeom>
          <a:noFill/>
          <a:ln w="12700">
            <a:noFill/>
            <a:miter lim="800000"/>
            <a:headEnd type="none" w="sm" len="sm"/>
            <a:tailEnd type="none" w="sm" len="sm"/>
          </a:ln>
        </p:spPr>
        <p:txBody>
          <a:bodyPr wrap="none">
            <a:spAutoFit/>
          </a:bodyPr>
          <a:lstStyle/>
          <a:p>
            <a:r>
              <a:rPr lang="en-US"/>
              <a:t>Presentation</a:t>
            </a:r>
          </a:p>
        </p:txBody>
      </p:sp>
      <p:sp>
        <p:nvSpPr>
          <p:cNvPr id="5129" name="Text Box 8"/>
          <p:cNvSpPr txBox="1">
            <a:spLocks noChangeArrowheads="1"/>
          </p:cNvSpPr>
          <p:nvPr/>
        </p:nvSpPr>
        <p:spPr bwMode="auto">
          <a:xfrm>
            <a:off x="7523163" y="1905000"/>
            <a:ext cx="1620837" cy="822325"/>
          </a:xfrm>
          <a:prstGeom prst="rect">
            <a:avLst/>
          </a:prstGeom>
          <a:noFill/>
          <a:ln w="12700">
            <a:noFill/>
            <a:miter lim="800000"/>
            <a:headEnd type="none" w="sm" len="sm"/>
            <a:tailEnd type="none" w="sm" len="sm"/>
          </a:ln>
        </p:spPr>
        <p:txBody>
          <a:bodyPr wrap="none">
            <a:spAutoFit/>
          </a:bodyPr>
          <a:lstStyle/>
          <a:p>
            <a:r>
              <a:rPr lang="en-US"/>
              <a:t>Application</a:t>
            </a:r>
          </a:p>
          <a:p>
            <a:r>
              <a:rPr lang="en-US"/>
              <a:t>logic</a:t>
            </a:r>
          </a:p>
        </p:txBody>
      </p:sp>
      <p:sp>
        <p:nvSpPr>
          <p:cNvPr id="5130" name="Text Box 9"/>
          <p:cNvSpPr txBox="1">
            <a:spLocks noChangeArrowheads="1"/>
          </p:cNvSpPr>
          <p:nvPr/>
        </p:nvSpPr>
        <p:spPr bwMode="auto">
          <a:xfrm>
            <a:off x="5029200" y="4572000"/>
            <a:ext cx="1030288" cy="822325"/>
          </a:xfrm>
          <a:prstGeom prst="rect">
            <a:avLst/>
          </a:prstGeom>
          <a:noFill/>
          <a:ln w="12700">
            <a:noFill/>
            <a:miter lim="800000"/>
            <a:headEnd type="none" w="sm" len="sm"/>
            <a:tailEnd type="none" w="sm" len="sm"/>
          </a:ln>
        </p:spPr>
        <p:txBody>
          <a:bodyPr wrap="none">
            <a:spAutoFit/>
          </a:bodyPr>
          <a:lstStyle/>
          <a:p>
            <a:r>
              <a:rPr lang="en-US"/>
              <a:t>Shared</a:t>
            </a:r>
          </a:p>
          <a:p>
            <a:r>
              <a:rPr lang="en-US"/>
              <a:t>data</a:t>
            </a:r>
          </a:p>
        </p:txBody>
      </p:sp>
      <p:graphicFrame>
        <p:nvGraphicFramePr>
          <p:cNvPr id="5124" name="Object 10"/>
          <p:cNvGraphicFramePr>
            <a:graphicFrameLocks noChangeAspect="1"/>
          </p:cNvGraphicFramePr>
          <p:nvPr/>
        </p:nvGraphicFramePr>
        <p:xfrm>
          <a:off x="3581400" y="1905000"/>
          <a:ext cx="1905000" cy="1604963"/>
        </p:xfrm>
        <a:graphic>
          <a:graphicData uri="http://schemas.openxmlformats.org/presentationml/2006/ole">
            <p:oleObj spid="_x0000_s5124" name="Clip" r:id="rId8" imgW="3573360" imgH="3009240" progId="">
              <p:embed/>
            </p:oleObj>
          </a:graphicData>
        </a:graphic>
      </p:graphicFrame>
      <p:sp>
        <p:nvSpPr>
          <p:cNvPr id="5131" name="Line 11"/>
          <p:cNvSpPr>
            <a:spLocks noChangeShapeType="1"/>
          </p:cNvSpPr>
          <p:nvPr/>
        </p:nvSpPr>
        <p:spPr bwMode="auto">
          <a:xfrm>
            <a:off x="2819400" y="2590800"/>
            <a:ext cx="3276600" cy="0"/>
          </a:xfrm>
          <a:prstGeom prst="line">
            <a:avLst/>
          </a:prstGeom>
          <a:noFill/>
          <a:ln w="76200">
            <a:solidFill>
              <a:schemeClr val="accent2"/>
            </a:solidFill>
            <a:round/>
            <a:headEnd type="triangle" w="med" len="med"/>
            <a:tailEnd type="triangle" w="med" len="med"/>
          </a:ln>
        </p:spPr>
        <p:txBody>
          <a:bodyPr wrap="none" anchor="ctr"/>
          <a:lstStyle/>
          <a:p>
            <a:endParaRPr lang="en-US"/>
          </a:p>
        </p:txBody>
      </p:sp>
      <p:sp>
        <p:nvSpPr>
          <p:cNvPr id="5132" name="Freeform 12"/>
          <p:cNvSpPr>
            <a:spLocks/>
          </p:cNvSpPr>
          <p:nvPr/>
        </p:nvSpPr>
        <p:spPr bwMode="auto">
          <a:xfrm>
            <a:off x="4876800" y="2971800"/>
            <a:ext cx="1295400" cy="1066800"/>
          </a:xfrm>
          <a:custGeom>
            <a:avLst/>
            <a:gdLst>
              <a:gd name="T0" fmla="*/ 624 w 816"/>
              <a:gd name="T1" fmla="*/ 672 h 672"/>
              <a:gd name="T2" fmla="*/ 0 w 816"/>
              <a:gd name="T3" fmla="*/ 0 h 672"/>
              <a:gd name="T4" fmla="*/ 816 w 816"/>
              <a:gd name="T5" fmla="*/ 0 h 672"/>
              <a:gd name="T6" fmla="*/ 0 60000 65536"/>
              <a:gd name="T7" fmla="*/ 0 60000 65536"/>
              <a:gd name="T8" fmla="*/ 0 60000 65536"/>
              <a:gd name="T9" fmla="*/ 0 w 816"/>
              <a:gd name="T10" fmla="*/ 0 h 672"/>
              <a:gd name="T11" fmla="*/ 816 w 816"/>
              <a:gd name="T12" fmla="*/ 672 h 672"/>
            </a:gdLst>
            <a:ahLst/>
            <a:cxnLst>
              <a:cxn ang="T6">
                <a:pos x="T0" y="T1"/>
              </a:cxn>
              <a:cxn ang="T7">
                <a:pos x="T2" y="T3"/>
              </a:cxn>
              <a:cxn ang="T8">
                <a:pos x="T4" y="T5"/>
              </a:cxn>
            </a:cxnLst>
            <a:rect l="T9" t="T10" r="T11" b="T12"/>
            <a:pathLst>
              <a:path w="816" h="672">
                <a:moveTo>
                  <a:pt x="624" y="672"/>
                </a:moveTo>
                <a:lnTo>
                  <a:pt x="0" y="0"/>
                </a:lnTo>
                <a:lnTo>
                  <a:pt x="816" y="0"/>
                </a:lnTo>
              </a:path>
            </a:pathLst>
          </a:custGeom>
          <a:noFill/>
          <a:ln w="76200">
            <a:solidFill>
              <a:schemeClr val="accent2"/>
            </a:solidFill>
            <a:round/>
            <a:headEnd type="triangle" w="med" len="med"/>
            <a:tailEnd type="triangle" w="med" len="med"/>
          </a:ln>
        </p:spPr>
        <p:txBody>
          <a:bodyPr wrap="none" anchor="ctr"/>
          <a:lstStyle/>
          <a:p>
            <a:endParaRPr lang="en-US"/>
          </a:p>
        </p:txBody>
      </p:sp>
      <p:sp>
        <p:nvSpPr>
          <p:cNvPr id="5133" name="Text Box 13"/>
          <p:cNvSpPr txBox="1">
            <a:spLocks noChangeArrowheads="1"/>
          </p:cNvSpPr>
          <p:nvPr/>
        </p:nvSpPr>
        <p:spPr bwMode="auto">
          <a:xfrm>
            <a:off x="3413125" y="1489075"/>
            <a:ext cx="2559050" cy="457200"/>
          </a:xfrm>
          <a:prstGeom prst="rect">
            <a:avLst/>
          </a:prstGeom>
          <a:noFill/>
          <a:ln w="12700">
            <a:noFill/>
            <a:miter lim="800000"/>
            <a:headEnd type="none" w="sm" len="sm"/>
            <a:tailEnd type="none" w="sm" len="sm"/>
          </a:ln>
        </p:spPr>
        <p:txBody>
          <a:bodyPr wrap="none">
            <a:spAutoFit/>
          </a:bodyPr>
          <a:lstStyle/>
          <a:p>
            <a:r>
              <a:rPr lang="en-US"/>
              <a:t>Local-area network</a:t>
            </a:r>
          </a:p>
        </p:txBody>
      </p:sp>
      <p:sp>
        <p:nvSpPr>
          <p:cNvPr id="5134" name="Text Box 14"/>
          <p:cNvSpPr txBox="1">
            <a:spLocks noChangeArrowheads="1"/>
          </p:cNvSpPr>
          <p:nvPr/>
        </p:nvSpPr>
        <p:spPr bwMode="blackWhite">
          <a:xfrm>
            <a:off x="457200" y="4495800"/>
            <a:ext cx="3733800" cy="1552575"/>
          </a:xfrm>
          <a:prstGeom prst="rect">
            <a:avLst/>
          </a:prstGeom>
          <a:solidFill>
            <a:schemeClr val="folHlink"/>
          </a:solidFill>
          <a:ln w="12700">
            <a:noFill/>
            <a:miter lim="800000"/>
            <a:headEnd type="none" w="sm" len="sm"/>
            <a:tailEnd type="none" w="sm" len="sm"/>
          </a:ln>
        </p:spPr>
        <p:txBody>
          <a:bodyPr>
            <a:spAutoFit/>
          </a:bodyPr>
          <a:lstStyle/>
          <a:p>
            <a:r>
              <a:rPr lang="en-US">
                <a:solidFill>
                  <a:schemeClr val="bg2"/>
                </a:solidFill>
              </a:rPr>
              <a:t>Note: many clients per</a:t>
            </a:r>
          </a:p>
          <a:p>
            <a:r>
              <a:rPr lang="en-US">
                <a:solidFill>
                  <a:schemeClr val="bg2"/>
                </a:solidFill>
              </a:rPr>
              <a:t>application server, several</a:t>
            </a:r>
          </a:p>
          <a:p>
            <a:r>
              <a:rPr lang="en-US">
                <a:solidFill>
                  <a:schemeClr val="bg2"/>
                </a:solidFill>
              </a:rPr>
              <a:t>application servers per data server</a:t>
            </a:r>
          </a:p>
        </p:txBody>
      </p:sp>
      <p:sp>
        <p:nvSpPr>
          <p:cNvPr id="5135" name="Text Box 15"/>
          <p:cNvSpPr txBox="1">
            <a:spLocks noChangeArrowheads="1"/>
          </p:cNvSpPr>
          <p:nvPr/>
        </p:nvSpPr>
        <p:spPr bwMode="auto">
          <a:xfrm>
            <a:off x="2590800" y="558800"/>
            <a:ext cx="4387850" cy="641350"/>
          </a:xfrm>
          <a:prstGeom prst="rect">
            <a:avLst/>
          </a:prstGeom>
          <a:noFill/>
          <a:ln w="12700">
            <a:noFill/>
            <a:miter lim="800000"/>
            <a:headEnd type="none" w="sm" len="sm"/>
            <a:tailEnd type="none" w="sm" len="sm"/>
          </a:ln>
        </p:spPr>
        <p:txBody>
          <a:bodyPr wrap="none">
            <a:spAutoFit/>
          </a:bodyPr>
          <a:lstStyle/>
          <a:p>
            <a:r>
              <a:rPr lang="en-US" sz="3600">
                <a:solidFill>
                  <a:schemeClr val="tx2"/>
                </a:solidFill>
              </a:rPr>
              <a:t>Three-tier client/server</a:t>
            </a:r>
          </a:p>
        </p:txBody>
      </p:sp>
      <p:sp>
        <p:nvSpPr>
          <p:cNvPr id="16" name="Date Placeholder 15"/>
          <p:cNvSpPr>
            <a:spLocks noGrp="1"/>
          </p:cNvSpPr>
          <p:nvPr>
            <p:ph type="dt" sz="half" idx="10"/>
          </p:nvPr>
        </p:nvSpPr>
        <p:spPr/>
        <p:txBody>
          <a:bodyPr/>
          <a:lstStyle/>
          <a:p>
            <a:r>
              <a:rPr lang="en-US" smtClean="0"/>
              <a:t>Prof Ashish Paliwal</a:t>
            </a:r>
            <a:endParaRPr lang="en-US"/>
          </a:p>
        </p:txBody>
      </p:sp>
      <p:sp>
        <p:nvSpPr>
          <p:cNvPr id="18" name="Footer Placeholder 17"/>
          <p:cNvSpPr>
            <a:spLocks noGrp="1"/>
          </p:cNvSpPr>
          <p:nvPr>
            <p:ph type="ftr" sz="quarter" idx="11"/>
          </p:nvPr>
        </p:nvSpPr>
        <p:spPr/>
        <p:txBody>
          <a:bodyPr/>
          <a:lstStyle/>
          <a:p>
            <a:r>
              <a:rPr lang="en-US" smtClean="0"/>
              <a:t>e-Commerce : Client Server Architecture</a:t>
            </a:r>
            <a:endParaRPr lang="en-US"/>
          </a:p>
        </p:txBody>
      </p:sp>
      <p:sp>
        <p:nvSpPr>
          <p:cNvPr id="17" name="Slide Number Placeholder 16"/>
          <p:cNvSpPr>
            <a:spLocks noGrp="1"/>
          </p:cNvSpPr>
          <p:nvPr>
            <p:ph type="sldNum" sz="quarter" idx="12"/>
          </p:nvPr>
        </p:nvSpPr>
        <p:spPr/>
        <p:txBody>
          <a:bodyPr/>
          <a:lstStyle/>
          <a:p>
            <a:fld id="{8FBDEDFA-A9BB-4359-8187-39711A8C3F17}" type="slidenum">
              <a:rPr lang="en-US" smtClean="0"/>
              <a:pPr/>
              <a:t>15</a:t>
            </a:fld>
            <a:endParaRPr 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2"/>
          <p:cNvSpPr>
            <a:spLocks noGrp="1" noChangeArrowheads="1"/>
          </p:cNvSpPr>
          <p:nvPr>
            <p:ph type="title"/>
          </p:nvPr>
        </p:nvSpPr>
        <p:spPr/>
        <p:txBody>
          <a:bodyPr/>
          <a:lstStyle/>
          <a:p>
            <a:pPr eaLnBrk="1" fontAlgn="auto" hangingPunct="1">
              <a:spcAft>
                <a:spcPts val="0"/>
              </a:spcAft>
              <a:defRPr/>
            </a:pPr>
            <a:r>
              <a:rPr lang="en-US" smtClean="0"/>
              <a:t>Client–Server Computing</a:t>
            </a:r>
          </a:p>
        </p:txBody>
      </p:sp>
      <p:sp>
        <p:nvSpPr>
          <p:cNvPr id="9219" name="Rectangle 3"/>
          <p:cNvSpPr>
            <a:spLocks noGrp="1" noChangeArrowheads="1"/>
          </p:cNvSpPr>
          <p:nvPr>
            <p:ph idx="1"/>
          </p:nvPr>
        </p:nvSpPr>
        <p:spPr/>
        <p:txBody>
          <a:bodyPr>
            <a:normAutofit/>
          </a:bodyPr>
          <a:lstStyle/>
          <a:p>
            <a:pPr eaLnBrk="1" hangingPunct="1"/>
            <a:r>
              <a:rPr lang="en-US" smtClean="0"/>
              <a:t>Process takes place</a:t>
            </a:r>
          </a:p>
          <a:p>
            <a:pPr lvl="1" eaLnBrk="1" hangingPunct="1"/>
            <a:r>
              <a:rPr lang="en-US" smtClean="0"/>
              <a:t>on the server and</a:t>
            </a:r>
          </a:p>
          <a:p>
            <a:pPr lvl="1" eaLnBrk="1" hangingPunct="1"/>
            <a:r>
              <a:rPr lang="en-US" smtClean="0"/>
              <a:t>on the client </a:t>
            </a:r>
          </a:p>
          <a:p>
            <a:pPr eaLnBrk="1" hangingPunct="1"/>
            <a:r>
              <a:rPr lang="en-US" smtClean="0"/>
              <a:t>Servers </a:t>
            </a:r>
          </a:p>
          <a:p>
            <a:pPr lvl="1" eaLnBrk="1" hangingPunct="1"/>
            <a:r>
              <a:rPr lang="en-US" smtClean="0"/>
              <a:t>Store and protect data </a:t>
            </a:r>
          </a:p>
          <a:p>
            <a:pPr lvl="1" eaLnBrk="1" hangingPunct="1"/>
            <a:r>
              <a:rPr lang="en-US" smtClean="0"/>
              <a:t>Process requests from clients</a:t>
            </a:r>
          </a:p>
          <a:p>
            <a:pPr eaLnBrk="1" hangingPunct="1"/>
            <a:r>
              <a:rPr lang="en-US" smtClean="0"/>
              <a:t>Clients </a:t>
            </a:r>
          </a:p>
          <a:p>
            <a:pPr lvl="1" eaLnBrk="1" hangingPunct="1"/>
            <a:r>
              <a:rPr lang="en-US" smtClean="0"/>
              <a:t>Make requests</a:t>
            </a:r>
          </a:p>
          <a:p>
            <a:pPr lvl="1" eaLnBrk="1" hangingPunct="1"/>
            <a:r>
              <a:rPr lang="en-US" smtClean="0"/>
              <a:t>Format data on the desktop</a:t>
            </a:r>
          </a:p>
        </p:txBody>
      </p:sp>
      <p:sp>
        <p:nvSpPr>
          <p:cNvPr id="8" name="Date Placeholder 7"/>
          <p:cNvSpPr>
            <a:spLocks noGrp="1"/>
          </p:cNvSpPr>
          <p:nvPr>
            <p:ph type="dt" sz="half" idx="10"/>
          </p:nvPr>
        </p:nvSpPr>
        <p:spPr/>
        <p:txBody>
          <a:bodyPr/>
          <a:lstStyle/>
          <a:p>
            <a:r>
              <a:rPr lang="en-US" smtClean="0"/>
              <a:t>Prof Ashish Paliwal</a:t>
            </a:r>
            <a:endParaRPr lang="en-US"/>
          </a:p>
        </p:txBody>
      </p:sp>
      <p:sp>
        <p:nvSpPr>
          <p:cNvPr id="9" name="Footer Placeholder 8"/>
          <p:cNvSpPr>
            <a:spLocks noGrp="1"/>
          </p:cNvSpPr>
          <p:nvPr>
            <p:ph type="ftr" sz="quarter" idx="11"/>
          </p:nvPr>
        </p:nvSpPr>
        <p:spPr/>
        <p:txBody>
          <a:bodyPr/>
          <a:lstStyle/>
          <a:p>
            <a:r>
              <a:rPr lang="en-US" smtClean="0"/>
              <a:t>e-Commerce : Client Server Architecture</a:t>
            </a:r>
            <a:endParaRPr lang="en-US"/>
          </a:p>
        </p:txBody>
      </p:sp>
      <p:sp>
        <p:nvSpPr>
          <p:cNvPr id="8196" name="Slide Number Placeholder 5"/>
          <p:cNvSpPr>
            <a:spLocks noGrp="1"/>
          </p:cNvSpPr>
          <p:nvPr>
            <p:ph type="sldNum" sz="quarter" idx="12"/>
          </p:nvPr>
        </p:nvSpPr>
        <p:spPr/>
        <p:txBody>
          <a:bodyPr/>
          <a:lstStyle/>
          <a:p>
            <a:pPr>
              <a:defRPr/>
            </a:pPr>
            <a:fld id="{0AF643C7-7711-481A-8E7F-50118EAE738C}" type="slidenum">
              <a:rPr lang="en-US"/>
              <a:pPr>
                <a:defRPr/>
              </a:pPr>
              <a:t>16</a:t>
            </a:fld>
            <a:endParaRPr lang="en-US"/>
          </a:p>
        </p:txBody>
      </p:sp>
      <p:sp>
        <p:nvSpPr>
          <p:cNvPr id="9223" name="Text Box 4"/>
          <p:cNvSpPr txBox="1">
            <a:spLocks noChangeArrowheads="1"/>
          </p:cNvSpPr>
          <p:nvPr/>
        </p:nvSpPr>
        <p:spPr bwMode="auto">
          <a:xfrm>
            <a:off x="5181600" y="2362200"/>
            <a:ext cx="3505200" cy="1196975"/>
          </a:xfrm>
          <a:prstGeom prst="rect">
            <a:avLst/>
          </a:prstGeom>
          <a:noFill/>
          <a:ln w="9525">
            <a:solidFill>
              <a:srgbClr val="FD0E0C"/>
            </a:solidFill>
            <a:miter lim="800000"/>
            <a:headEnd/>
            <a:tailEnd/>
          </a:ln>
        </p:spPr>
        <p:txBody>
          <a:bodyPr>
            <a:spAutoFit/>
          </a:bodyPr>
          <a:lstStyle/>
          <a:p>
            <a:pPr algn="ctr"/>
            <a:r>
              <a:rPr lang="en-US" b="1">
                <a:solidFill>
                  <a:srgbClr val="2066DF"/>
                </a:solidFill>
              </a:rPr>
              <a:t>Client-Server Computing Optimizes Computing Resources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p:cNvSpPr>
            <a:spLocks noGrp="1" noChangeArrowheads="1"/>
          </p:cNvSpPr>
          <p:nvPr>
            <p:ph type="title"/>
          </p:nvPr>
        </p:nvSpPr>
        <p:spPr/>
        <p:txBody>
          <a:bodyPr/>
          <a:lstStyle/>
          <a:p>
            <a:pPr eaLnBrk="1" fontAlgn="auto" hangingPunct="1">
              <a:spcAft>
                <a:spcPts val="0"/>
              </a:spcAft>
              <a:defRPr/>
            </a:pPr>
            <a:r>
              <a:rPr lang="en-US" smtClean="0"/>
              <a:t>Application Functions</a:t>
            </a:r>
          </a:p>
        </p:txBody>
      </p:sp>
      <p:sp>
        <p:nvSpPr>
          <p:cNvPr id="10243" name="Rectangle 3"/>
          <p:cNvSpPr>
            <a:spLocks noGrp="1" noChangeArrowheads="1"/>
          </p:cNvSpPr>
          <p:nvPr>
            <p:ph idx="1"/>
          </p:nvPr>
        </p:nvSpPr>
        <p:spPr>
          <a:xfrm>
            <a:off x="685800" y="1752600"/>
            <a:ext cx="5029200" cy="1981200"/>
          </a:xfrm>
        </p:spPr>
        <p:txBody>
          <a:bodyPr/>
          <a:lstStyle/>
          <a:p>
            <a:pPr eaLnBrk="1" hangingPunct="1"/>
            <a:r>
              <a:rPr lang="en-US" smtClean="0"/>
              <a:t>Software application functions are separated into three distinct parts</a:t>
            </a:r>
          </a:p>
        </p:txBody>
      </p:sp>
      <p:sp>
        <p:nvSpPr>
          <p:cNvPr id="14" name="Date Placeholder 13"/>
          <p:cNvSpPr>
            <a:spLocks noGrp="1"/>
          </p:cNvSpPr>
          <p:nvPr>
            <p:ph type="dt" sz="half" idx="10"/>
          </p:nvPr>
        </p:nvSpPr>
        <p:spPr/>
        <p:txBody>
          <a:bodyPr/>
          <a:lstStyle/>
          <a:p>
            <a:r>
              <a:rPr lang="en-US" smtClean="0"/>
              <a:t>Prof Ashish Paliwal</a:t>
            </a:r>
            <a:endParaRPr lang="en-US"/>
          </a:p>
        </p:txBody>
      </p:sp>
      <p:sp>
        <p:nvSpPr>
          <p:cNvPr id="15" name="Footer Placeholder 14"/>
          <p:cNvSpPr>
            <a:spLocks noGrp="1"/>
          </p:cNvSpPr>
          <p:nvPr>
            <p:ph type="ftr" sz="quarter" idx="11"/>
          </p:nvPr>
        </p:nvSpPr>
        <p:spPr/>
        <p:txBody>
          <a:bodyPr/>
          <a:lstStyle/>
          <a:p>
            <a:r>
              <a:rPr lang="en-US" smtClean="0"/>
              <a:t>e-Commerce : Client Server Architecture</a:t>
            </a:r>
            <a:endParaRPr lang="en-US"/>
          </a:p>
        </p:txBody>
      </p:sp>
      <p:sp>
        <p:nvSpPr>
          <p:cNvPr id="9220" name="Slide Number Placeholder 5"/>
          <p:cNvSpPr>
            <a:spLocks noGrp="1"/>
          </p:cNvSpPr>
          <p:nvPr>
            <p:ph type="sldNum" sz="quarter" idx="12"/>
          </p:nvPr>
        </p:nvSpPr>
        <p:spPr/>
        <p:txBody>
          <a:bodyPr/>
          <a:lstStyle/>
          <a:p>
            <a:pPr>
              <a:defRPr/>
            </a:pPr>
            <a:fld id="{BA3BD872-FB0D-4F98-813D-FC0EA38BFFF6}" type="slidenum">
              <a:rPr lang="en-US"/>
              <a:pPr>
                <a:defRPr/>
              </a:pPr>
              <a:t>17</a:t>
            </a:fld>
            <a:endParaRPr lang="en-US"/>
          </a:p>
        </p:txBody>
      </p:sp>
      <p:pic>
        <p:nvPicPr>
          <p:cNvPr id="10247" name="Picture 4" descr="D:\PFiles\MSOffice\Clipart\smbusbas\bs00094_.wmf"/>
          <p:cNvPicPr>
            <a:picLocks noChangeAspect="1" noChangeArrowheads="1"/>
          </p:cNvPicPr>
          <p:nvPr/>
        </p:nvPicPr>
        <p:blipFill>
          <a:blip r:embed="rId2"/>
          <a:srcRect/>
          <a:stretch>
            <a:fillRect/>
          </a:stretch>
        </p:blipFill>
        <p:spPr bwMode="auto">
          <a:xfrm>
            <a:off x="6351588" y="1676400"/>
            <a:ext cx="2435225" cy="2971800"/>
          </a:xfrm>
          <a:prstGeom prst="rect">
            <a:avLst/>
          </a:prstGeom>
          <a:noFill/>
          <a:ln w="9525">
            <a:noFill/>
            <a:miter lim="800000"/>
            <a:headEnd/>
            <a:tailEnd/>
          </a:ln>
        </p:spPr>
      </p:pic>
      <p:pic>
        <p:nvPicPr>
          <p:cNvPr id="10248" name="Picture 5" descr="D:\PFiles\MSOffice\Clipart\standard\stddir4\pe01847_.wmf"/>
          <p:cNvPicPr>
            <a:picLocks noChangeAspect="1" noChangeArrowheads="1"/>
          </p:cNvPicPr>
          <p:nvPr/>
        </p:nvPicPr>
        <p:blipFill>
          <a:blip r:embed="rId3"/>
          <a:srcRect/>
          <a:stretch>
            <a:fillRect/>
          </a:stretch>
        </p:blipFill>
        <p:spPr bwMode="auto">
          <a:xfrm>
            <a:off x="685800" y="3827463"/>
            <a:ext cx="3429000" cy="2314575"/>
          </a:xfrm>
          <a:prstGeom prst="rect">
            <a:avLst/>
          </a:prstGeom>
          <a:noFill/>
          <a:ln w="9525">
            <a:noFill/>
            <a:miter lim="800000"/>
            <a:headEnd/>
            <a:tailEnd/>
          </a:ln>
        </p:spPr>
      </p:pic>
      <p:sp>
        <p:nvSpPr>
          <p:cNvPr id="10249" name="Line 6"/>
          <p:cNvSpPr>
            <a:spLocks noChangeShapeType="1"/>
          </p:cNvSpPr>
          <p:nvPr/>
        </p:nvSpPr>
        <p:spPr bwMode="auto">
          <a:xfrm flipV="1">
            <a:off x="4343400" y="4114800"/>
            <a:ext cx="838200" cy="685800"/>
          </a:xfrm>
          <a:prstGeom prst="line">
            <a:avLst/>
          </a:prstGeom>
          <a:noFill/>
          <a:ln w="9525">
            <a:solidFill>
              <a:schemeClr val="tx1"/>
            </a:solidFill>
            <a:round/>
            <a:headEnd/>
            <a:tailEnd/>
          </a:ln>
        </p:spPr>
        <p:txBody>
          <a:bodyPr/>
          <a:lstStyle/>
          <a:p>
            <a:endParaRPr lang="en-US"/>
          </a:p>
        </p:txBody>
      </p:sp>
      <p:sp>
        <p:nvSpPr>
          <p:cNvPr id="10250" name="Line 7"/>
          <p:cNvSpPr>
            <a:spLocks noChangeShapeType="1"/>
          </p:cNvSpPr>
          <p:nvPr/>
        </p:nvSpPr>
        <p:spPr bwMode="auto">
          <a:xfrm flipH="1">
            <a:off x="5105400" y="4114800"/>
            <a:ext cx="76200" cy="381000"/>
          </a:xfrm>
          <a:prstGeom prst="line">
            <a:avLst/>
          </a:prstGeom>
          <a:noFill/>
          <a:ln w="9525">
            <a:solidFill>
              <a:schemeClr val="tx1"/>
            </a:solidFill>
            <a:round/>
            <a:headEnd/>
            <a:tailEnd/>
          </a:ln>
        </p:spPr>
        <p:txBody>
          <a:bodyPr/>
          <a:lstStyle/>
          <a:p>
            <a:endParaRPr lang="en-US"/>
          </a:p>
        </p:txBody>
      </p:sp>
      <p:sp>
        <p:nvSpPr>
          <p:cNvPr id="10251" name="Line 8"/>
          <p:cNvSpPr>
            <a:spLocks noChangeShapeType="1"/>
          </p:cNvSpPr>
          <p:nvPr/>
        </p:nvSpPr>
        <p:spPr bwMode="auto">
          <a:xfrm flipV="1">
            <a:off x="5105400" y="3429000"/>
            <a:ext cx="1143000" cy="1066800"/>
          </a:xfrm>
          <a:prstGeom prst="line">
            <a:avLst/>
          </a:prstGeom>
          <a:noFill/>
          <a:ln w="9525">
            <a:solidFill>
              <a:schemeClr val="tx1"/>
            </a:solidFill>
            <a:round/>
            <a:headEnd/>
            <a:tailEnd/>
          </a:ln>
        </p:spPr>
        <p:txBody>
          <a:bodyPr/>
          <a:lstStyle/>
          <a:p>
            <a:endParaRPr lang="en-US"/>
          </a:p>
        </p:txBody>
      </p:sp>
      <p:sp>
        <p:nvSpPr>
          <p:cNvPr id="10252" name="Text Box 9"/>
          <p:cNvSpPr txBox="1">
            <a:spLocks noChangeArrowheads="1"/>
          </p:cNvSpPr>
          <p:nvPr/>
        </p:nvSpPr>
        <p:spPr bwMode="auto">
          <a:xfrm>
            <a:off x="2590800" y="5562600"/>
            <a:ext cx="5526088" cy="457200"/>
          </a:xfrm>
          <a:prstGeom prst="rect">
            <a:avLst/>
          </a:prstGeom>
          <a:noFill/>
          <a:ln w="9525">
            <a:noFill/>
            <a:miter lim="800000"/>
            <a:headEnd/>
            <a:tailEnd/>
          </a:ln>
        </p:spPr>
        <p:txBody>
          <a:bodyPr wrap="none">
            <a:spAutoFit/>
          </a:bodyPr>
          <a:lstStyle/>
          <a:p>
            <a:r>
              <a:rPr lang="en-US"/>
              <a:t>Client: </a:t>
            </a:r>
            <a:r>
              <a:rPr lang="en-US" u="sng"/>
              <a:t>Presentation</a:t>
            </a:r>
            <a:r>
              <a:rPr lang="en-US"/>
              <a:t> &amp; </a:t>
            </a:r>
            <a:r>
              <a:rPr lang="en-US" u="sng"/>
              <a:t>Application Logic</a:t>
            </a:r>
          </a:p>
        </p:txBody>
      </p:sp>
      <p:sp>
        <p:nvSpPr>
          <p:cNvPr id="10253" name="Text Box 10"/>
          <p:cNvSpPr txBox="1">
            <a:spLocks noChangeArrowheads="1"/>
          </p:cNvSpPr>
          <p:nvPr/>
        </p:nvSpPr>
        <p:spPr bwMode="auto">
          <a:xfrm>
            <a:off x="6248400" y="4283075"/>
            <a:ext cx="2693988" cy="822325"/>
          </a:xfrm>
          <a:prstGeom prst="rect">
            <a:avLst/>
          </a:prstGeom>
          <a:noFill/>
          <a:ln w="9525">
            <a:noFill/>
            <a:miter lim="800000"/>
            <a:headEnd/>
            <a:tailEnd/>
          </a:ln>
        </p:spPr>
        <p:txBody>
          <a:bodyPr wrap="none">
            <a:spAutoFit/>
          </a:bodyPr>
          <a:lstStyle/>
          <a:p>
            <a:pPr algn="r"/>
            <a:r>
              <a:rPr lang="en-US"/>
              <a:t>Server:</a:t>
            </a:r>
          </a:p>
          <a:p>
            <a:pPr algn="r"/>
            <a:r>
              <a:rPr lang="en-US" u="sng"/>
              <a:t>Data Management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2"/>
          <p:cNvSpPr>
            <a:spLocks noGrp="1" noChangeArrowheads="1"/>
          </p:cNvSpPr>
          <p:nvPr>
            <p:ph type="title"/>
          </p:nvPr>
        </p:nvSpPr>
        <p:spPr/>
        <p:txBody>
          <a:bodyPr/>
          <a:lstStyle/>
          <a:p>
            <a:pPr eaLnBrk="1" fontAlgn="auto" hangingPunct="1">
              <a:spcAft>
                <a:spcPts val="0"/>
              </a:spcAft>
              <a:defRPr/>
            </a:pPr>
            <a:r>
              <a:rPr lang="en-US" smtClean="0"/>
              <a:t>Middleware</a:t>
            </a:r>
          </a:p>
        </p:txBody>
      </p:sp>
      <p:sp>
        <p:nvSpPr>
          <p:cNvPr id="12291" name="Rectangle 3"/>
          <p:cNvSpPr>
            <a:spLocks noGrp="1" noChangeArrowheads="1"/>
          </p:cNvSpPr>
          <p:nvPr>
            <p:ph type="body" sz="half" idx="1"/>
          </p:nvPr>
        </p:nvSpPr>
        <p:spPr>
          <a:xfrm>
            <a:off x="685800" y="1752600"/>
            <a:ext cx="5029200" cy="2362200"/>
          </a:xfrm>
        </p:spPr>
        <p:txBody>
          <a:bodyPr/>
          <a:lstStyle/>
          <a:p>
            <a:pPr eaLnBrk="1" hangingPunct="1"/>
            <a:r>
              <a:rPr lang="en-US" sz="2400" smtClean="0"/>
              <a:t>Software that connects two otherwise separate applications </a:t>
            </a:r>
          </a:p>
          <a:p>
            <a:pPr eaLnBrk="1" hangingPunct="1"/>
            <a:r>
              <a:rPr lang="en-US" sz="2400" smtClean="0"/>
              <a:t>Example: Middleware product linking a </a:t>
            </a:r>
            <a:r>
              <a:rPr lang="en-US" sz="2400" u="sng" smtClean="0"/>
              <a:t>database system</a:t>
            </a:r>
            <a:r>
              <a:rPr lang="en-US" sz="2400" smtClean="0"/>
              <a:t> to a </a:t>
            </a:r>
            <a:r>
              <a:rPr lang="en-US" sz="2400" u="sng" smtClean="0"/>
              <a:t>Web server</a:t>
            </a:r>
            <a:endParaRPr lang="en-US" sz="2400" smtClean="0"/>
          </a:p>
        </p:txBody>
      </p:sp>
      <p:sp>
        <p:nvSpPr>
          <p:cNvPr id="20" name="Date Placeholder 19"/>
          <p:cNvSpPr>
            <a:spLocks noGrp="1"/>
          </p:cNvSpPr>
          <p:nvPr>
            <p:ph type="dt" sz="half" idx="10"/>
          </p:nvPr>
        </p:nvSpPr>
        <p:spPr/>
        <p:txBody>
          <a:bodyPr/>
          <a:lstStyle/>
          <a:p>
            <a:pPr>
              <a:defRPr/>
            </a:pPr>
            <a:r>
              <a:rPr lang="en-US" smtClean="0"/>
              <a:t>Prof Ashish Paliwal</a:t>
            </a:r>
            <a:endParaRPr lang="en-US"/>
          </a:p>
        </p:txBody>
      </p:sp>
      <p:sp>
        <p:nvSpPr>
          <p:cNvPr id="21" name="Footer Placeholder 20"/>
          <p:cNvSpPr>
            <a:spLocks noGrp="1"/>
          </p:cNvSpPr>
          <p:nvPr>
            <p:ph type="ftr" sz="quarter" idx="11"/>
          </p:nvPr>
        </p:nvSpPr>
        <p:spPr/>
        <p:txBody>
          <a:bodyPr/>
          <a:lstStyle/>
          <a:p>
            <a:pPr>
              <a:defRPr/>
            </a:pPr>
            <a:r>
              <a:rPr lang="en-US" smtClean="0"/>
              <a:t>e-Commerce : Client Server Architecture</a:t>
            </a:r>
            <a:endParaRPr lang="en-US"/>
          </a:p>
        </p:txBody>
      </p:sp>
      <p:sp>
        <p:nvSpPr>
          <p:cNvPr id="11268" name="Slide Number Placeholder 6"/>
          <p:cNvSpPr>
            <a:spLocks noGrp="1"/>
          </p:cNvSpPr>
          <p:nvPr>
            <p:ph type="sldNum" sz="quarter" idx="12"/>
          </p:nvPr>
        </p:nvSpPr>
        <p:spPr/>
        <p:txBody>
          <a:bodyPr/>
          <a:lstStyle/>
          <a:p>
            <a:pPr>
              <a:defRPr/>
            </a:pPr>
            <a:fld id="{4DC0AED0-3F1B-4F4A-9CF1-AAA4CB6380B9}" type="slidenum">
              <a:rPr lang="en-US"/>
              <a:pPr>
                <a:defRPr/>
              </a:pPr>
              <a:t>18</a:t>
            </a:fld>
            <a:endParaRPr lang="en-US"/>
          </a:p>
        </p:txBody>
      </p:sp>
      <p:pic>
        <p:nvPicPr>
          <p:cNvPr id="12295" name="Picture 4" descr="D:\PFiles\MSOffice\Clipart\smbusbas\bs00094_.wmf"/>
          <p:cNvPicPr>
            <a:picLocks noChangeAspect="1" noChangeArrowheads="1"/>
          </p:cNvPicPr>
          <p:nvPr/>
        </p:nvPicPr>
        <p:blipFill>
          <a:blip r:embed="rId2"/>
          <a:srcRect/>
          <a:stretch>
            <a:fillRect/>
          </a:stretch>
        </p:blipFill>
        <p:spPr bwMode="auto">
          <a:xfrm>
            <a:off x="7467600" y="3276600"/>
            <a:ext cx="1249363" cy="1524000"/>
          </a:xfrm>
          <a:prstGeom prst="rect">
            <a:avLst/>
          </a:prstGeom>
          <a:noFill/>
          <a:ln w="9525">
            <a:noFill/>
            <a:miter lim="800000"/>
            <a:headEnd/>
            <a:tailEnd/>
          </a:ln>
        </p:spPr>
      </p:pic>
      <p:pic>
        <p:nvPicPr>
          <p:cNvPr id="12296" name="Picture 5" descr="D:\PFiles\MSOffice\Clipart\standard\stddir4\pe01847_.wmf"/>
          <p:cNvPicPr>
            <a:picLocks noChangeAspect="1" noChangeArrowheads="1"/>
          </p:cNvPicPr>
          <p:nvPr/>
        </p:nvPicPr>
        <p:blipFill>
          <a:blip r:embed="rId3"/>
          <a:srcRect/>
          <a:stretch>
            <a:fillRect/>
          </a:stretch>
        </p:blipFill>
        <p:spPr bwMode="auto">
          <a:xfrm>
            <a:off x="762000" y="4800600"/>
            <a:ext cx="1981200" cy="1336675"/>
          </a:xfrm>
          <a:prstGeom prst="rect">
            <a:avLst/>
          </a:prstGeom>
          <a:noFill/>
          <a:ln w="9525">
            <a:noFill/>
            <a:miter lim="800000"/>
            <a:headEnd/>
            <a:tailEnd/>
          </a:ln>
        </p:spPr>
      </p:pic>
      <p:sp>
        <p:nvSpPr>
          <p:cNvPr id="12297" name="Text Box 9"/>
          <p:cNvSpPr txBox="1">
            <a:spLocks noChangeArrowheads="1"/>
          </p:cNvSpPr>
          <p:nvPr/>
        </p:nvSpPr>
        <p:spPr bwMode="auto">
          <a:xfrm>
            <a:off x="1828800" y="5791200"/>
            <a:ext cx="4337050" cy="457200"/>
          </a:xfrm>
          <a:prstGeom prst="rect">
            <a:avLst/>
          </a:prstGeom>
          <a:noFill/>
          <a:ln w="9525">
            <a:noFill/>
            <a:miter lim="800000"/>
            <a:headEnd/>
            <a:tailEnd/>
          </a:ln>
        </p:spPr>
        <p:txBody>
          <a:bodyPr wrap="none">
            <a:spAutoFit/>
          </a:bodyPr>
          <a:lstStyle/>
          <a:p>
            <a:r>
              <a:rPr lang="en-US"/>
              <a:t>Client: </a:t>
            </a:r>
            <a:r>
              <a:rPr lang="en-US" i="1"/>
              <a:t>Requests Data via Web</a:t>
            </a:r>
          </a:p>
        </p:txBody>
      </p:sp>
      <p:sp>
        <p:nvSpPr>
          <p:cNvPr id="12298" name="Text Box 10"/>
          <p:cNvSpPr txBox="1">
            <a:spLocks noChangeArrowheads="1"/>
          </p:cNvSpPr>
          <p:nvPr/>
        </p:nvSpPr>
        <p:spPr bwMode="auto">
          <a:xfrm>
            <a:off x="6232525" y="2209800"/>
            <a:ext cx="2557463" cy="822325"/>
          </a:xfrm>
          <a:prstGeom prst="rect">
            <a:avLst/>
          </a:prstGeom>
          <a:noFill/>
          <a:ln w="9525">
            <a:noFill/>
            <a:miter lim="800000"/>
            <a:headEnd/>
            <a:tailEnd/>
          </a:ln>
        </p:spPr>
        <p:txBody>
          <a:bodyPr wrap="none">
            <a:spAutoFit/>
          </a:bodyPr>
          <a:lstStyle/>
          <a:p>
            <a:pPr algn="r"/>
            <a:r>
              <a:rPr lang="en-US"/>
              <a:t>Database Server:</a:t>
            </a:r>
          </a:p>
          <a:p>
            <a:pPr algn="r"/>
            <a:r>
              <a:rPr lang="en-US" i="1"/>
              <a:t>Manages Data</a:t>
            </a:r>
          </a:p>
        </p:txBody>
      </p:sp>
      <p:pic>
        <p:nvPicPr>
          <p:cNvPr id="12299" name="Picture 11" descr="D:\PFiles\MSOffice\Clipart\smbusbas\bs00094_.wmf"/>
          <p:cNvPicPr>
            <a:picLocks noChangeAspect="1" noChangeArrowheads="1"/>
          </p:cNvPicPr>
          <p:nvPr/>
        </p:nvPicPr>
        <p:blipFill>
          <a:blip r:embed="rId2"/>
          <a:srcRect/>
          <a:stretch>
            <a:fillRect/>
          </a:stretch>
        </p:blipFill>
        <p:spPr bwMode="auto">
          <a:xfrm>
            <a:off x="4114800" y="4191000"/>
            <a:ext cx="1249363" cy="1524000"/>
          </a:xfrm>
          <a:prstGeom prst="rect">
            <a:avLst/>
          </a:prstGeom>
          <a:noFill/>
          <a:ln w="9525">
            <a:noFill/>
            <a:miter lim="800000"/>
            <a:headEnd/>
            <a:tailEnd/>
          </a:ln>
        </p:spPr>
      </p:pic>
      <p:sp>
        <p:nvSpPr>
          <p:cNvPr id="12300" name="Line 12"/>
          <p:cNvSpPr>
            <a:spLocks noChangeShapeType="1"/>
          </p:cNvSpPr>
          <p:nvPr/>
        </p:nvSpPr>
        <p:spPr bwMode="auto">
          <a:xfrm flipV="1">
            <a:off x="2743200" y="5181600"/>
            <a:ext cx="609600" cy="228600"/>
          </a:xfrm>
          <a:prstGeom prst="line">
            <a:avLst/>
          </a:prstGeom>
          <a:noFill/>
          <a:ln w="9525">
            <a:solidFill>
              <a:schemeClr val="tx1"/>
            </a:solidFill>
            <a:round/>
            <a:headEnd/>
            <a:tailEnd/>
          </a:ln>
        </p:spPr>
        <p:txBody>
          <a:bodyPr/>
          <a:lstStyle/>
          <a:p>
            <a:endParaRPr lang="en-US"/>
          </a:p>
        </p:txBody>
      </p:sp>
      <p:sp>
        <p:nvSpPr>
          <p:cNvPr id="12301" name="Line 13"/>
          <p:cNvSpPr>
            <a:spLocks noChangeShapeType="1"/>
          </p:cNvSpPr>
          <p:nvPr/>
        </p:nvSpPr>
        <p:spPr bwMode="auto">
          <a:xfrm flipH="1">
            <a:off x="3200400" y="5181600"/>
            <a:ext cx="152400" cy="228600"/>
          </a:xfrm>
          <a:prstGeom prst="line">
            <a:avLst/>
          </a:prstGeom>
          <a:noFill/>
          <a:ln w="9525">
            <a:solidFill>
              <a:schemeClr val="tx1"/>
            </a:solidFill>
            <a:round/>
            <a:headEnd/>
            <a:tailEnd/>
          </a:ln>
        </p:spPr>
        <p:txBody>
          <a:bodyPr/>
          <a:lstStyle/>
          <a:p>
            <a:endParaRPr lang="en-US"/>
          </a:p>
        </p:txBody>
      </p:sp>
      <p:sp>
        <p:nvSpPr>
          <p:cNvPr id="12302" name="Line 14"/>
          <p:cNvSpPr>
            <a:spLocks noChangeShapeType="1"/>
          </p:cNvSpPr>
          <p:nvPr/>
        </p:nvSpPr>
        <p:spPr bwMode="auto">
          <a:xfrm flipV="1">
            <a:off x="3200400" y="5029200"/>
            <a:ext cx="1066800" cy="381000"/>
          </a:xfrm>
          <a:prstGeom prst="line">
            <a:avLst/>
          </a:prstGeom>
          <a:noFill/>
          <a:ln w="9525">
            <a:solidFill>
              <a:schemeClr val="tx1"/>
            </a:solidFill>
            <a:round/>
            <a:headEnd/>
            <a:tailEnd/>
          </a:ln>
        </p:spPr>
        <p:txBody>
          <a:bodyPr/>
          <a:lstStyle/>
          <a:p>
            <a:endParaRPr lang="en-US"/>
          </a:p>
        </p:txBody>
      </p:sp>
      <p:sp>
        <p:nvSpPr>
          <p:cNvPr id="12303" name="Text Box 15"/>
          <p:cNvSpPr txBox="1">
            <a:spLocks noChangeArrowheads="1"/>
          </p:cNvSpPr>
          <p:nvPr/>
        </p:nvSpPr>
        <p:spPr bwMode="auto">
          <a:xfrm>
            <a:off x="5435600" y="4800600"/>
            <a:ext cx="3608388" cy="822325"/>
          </a:xfrm>
          <a:prstGeom prst="rect">
            <a:avLst/>
          </a:prstGeom>
          <a:noFill/>
          <a:ln w="9525">
            <a:noFill/>
            <a:miter lim="800000"/>
            <a:headEnd/>
            <a:tailEnd/>
          </a:ln>
        </p:spPr>
        <p:txBody>
          <a:bodyPr wrap="none">
            <a:spAutoFit/>
          </a:bodyPr>
          <a:lstStyle/>
          <a:p>
            <a:r>
              <a:rPr lang="en-US"/>
              <a:t>Web Server:</a:t>
            </a:r>
          </a:p>
          <a:p>
            <a:r>
              <a:rPr lang="en-US" i="1"/>
              <a:t>Presents Dynamic Pages</a:t>
            </a:r>
          </a:p>
        </p:txBody>
      </p:sp>
      <p:sp>
        <p:nvSpPr>
          <p:cNvPr id="12304" name="Line 16"/>
          <p:cNvSpPr>
            <a:spLocks noChangeShapeType="1"/>
          </p:cNvSpPr>
          <p:nvPr/>
        </p:nvSpPr>
        <p:spPr bwMode="auto">
          <a:xfrm flipV="1">
            <a:off x="5257800" y="4343400"/>
            <a:ext cx="1066800" cy="381000"/>
          </a:xfrm>
          <a:prstGeom prst="line">
            <a:avLst/>
          </a:prstGeom>
          <a:noFill/>
          <a:ln w="9525">
            <a:solidFill>
              <a:schemeClr val="tx1"/>
            </a:solidFill>
            <a:round/>
            <a:headEnd/>
            <a:tailEnd/>
          </a:ln>
        </p:spPr>
        <p:txBody>
          <a:bodyPr/>
          <a:lstStyle/>
          <a:p>
            <a:endParaRPr lang="en-US"/>
          </a:p>
        </p:txBody>
      </p:sp>
      <p:sp>
        <p:nvSpPr>
          <p:cNvPr id="12305" name="Line 17"/>
          <p:cNvSpPr>
            <a:spLocks noChangeShapeType="1"/>
          </p:cNvSpPr>
          <p:nvPr/>
        </p:nvSpPr>
        <p:spPr bwMode="auto">
          <a:xfrm flipH="1">
            <a:off x="6172200" y="4343400"/>
            <a:ext cx="152400" cy="228600"/>
          </a:xfrm>
          <a:prstGeom prst="line">
            <a:avLst/>
          </a:prstGeom>
          <a:noFill/>
          <a:ln w="9525">
            <a:solidFill>
              <a:schemeClr val="tx1"/>
            </a:solidFill>
            <a:round/>
            <a:headEnd/>
            <a:tailEnd/>
          </a:ln>
        </p:spPr>
        <p:txBody>
          <a:bodyPr/>
          <a:lstStyle/>
          <a:p>
            <a:endParaRPr lang="en-US"/>
          </a:p>
        </p:txBody>
      </p:sp>
      <p:sp>
        <p:nvSpPr>
          <p:cNvPr id="12306" name="Line 18"/>
          <p:cNvSpPr>
            <a:spLocks noChangeShapeType="1"/>
          </p:cNvSpPr>
          <p:nvPr/>
        </p:nvSpPr>
        <p:spPr bwMode="auto">
          <a:xfrm flipV="1">
            <a:off x="6172200" y="4038600"/>
            <a:ext cx="1447800" cy="533400"/>
          </a:xfrm>
          <a:prstGeom prst="line">
            <a:avLst/>
          </a:prstGeom>
          <a:noFill/>
          <a:ln w="9525">
            <a:solidFill>
              <a:schemeClr val="tx1"/>
            </a:solidFill>
            <a:round/>
            <a:headEnd/>
            <a:tailEnd/>
          </a:ln>
        </p:spPr>
        <p:txBody>
          <a:bodyPr/>
          <a:lstStyle/>
          <a:p>
            <a:endParaRPr lang="en-US"/>
          </a:p>
        </p:txBody>
      </p:sp>
      <p:sp>
        <p:nvSpPr>
          <p:cNvPr id="12307" name="Text Box 20"/>
          <p:cNvSpPr txBox="1">
            <a:spLocks noChangeArrowheads="1"/>
          </p:cNvSpPr>
          <p:nvPr/>
        </p:nvSpPr>
        <p:spPr bwMode="auto">
          <a:xfrm>
            <a:off x="4419600" y="3352800"/>
            <a:ext cx="2971800" cy="711200"/>
          </a:xfrm>
          <a:prstGeom prst="rect">
            <a:avLst/>
          </a:prstGeom>
          <a:noFill/>
          <a:ln w="9525">
            <a:solidFill>
              <a:srgbClr val="FD0E0C"/>
            </a:solidFill>
            <a:miter lim="800000"/>
            <a:headEnd/>
            <a:tailEnd/>
          </a:ln>
        </p:spPr>
        <p:txBody>
          <a:bodyPr>
            <a:spAutoFit/>
          </a:bodyPr>
          <a:lstStyle/>
          <a:p>
            <a:pPr algn="ctr"/>
            <a:r>
              <a:rPr lang="en-US" sz="2000" b="1">
                <a:solidFill>
                  <a:srgbClr val="2066DF"/>
                </a:solidFill>
              </a:rPr>
              <a:t>Middleware Links Applications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6" name="Object 2"/>
          <p:cNvGraphicFramePr>
            <a:graphicFrameLocks noChangeAspect="1"/>
          </p:cNvGraphicFramePr>
          <p:nvPr/>
        </p:nvGraphicFramePr>
        <p:xfrm>
          <a:off x="1676400" y="1524000"/>
          <a:ext cx="1676400" cy="1601788"/>
        </p:xfrm>
        <a:graphic>
          <a:graphicData uri="http://schemas.openxmlformats.org/presentationml/2006/ole">
            <p:oleObj spid="_x0000_s6146" name="Clip" r:id="rId3" imgW="933480" imgH="893160" progId="">
              <p:embed/>
            </p:oleObj>
          </a:graphicData>
        </a:graphic>
      </p:graphicFrame>
      <p:graphicFrame>
        <p:nvGraphicFramePr>
          <p:cNvPr id="6147" name="Object 3"/>
          <p:cNvGraphicFramePr>
            <a:graphicFrameLocks noChangeAspect="1"/>
          </p:cNvGraphicFramePr>
          <p:nvPr/>
        </p:nvGraphicFramePr>
        <p:xfrm>
          <a:off x="914400" y="3733800"/>
          <a:ext cx="1905000" cy="1604963"/>
        </p:xfrm>
        <a:graphic>
          <a:graphicData uri="http://schemas.openxmlformats.org/presentationml/2006/ole">
            <p:oleObj spid="_x0000_s6147" name="Clip" r:id="rId4" imgW="3573360" imgH="3009240" progId="">
              <p:embed/>
            </p:oleObj>
          </a:graphicData>
        </a:graphic>
      </p:graphicFrame>
      <p:graphicFrame>
        <p:nvGraphicFramePr>
          <p:cNvPr id="6148" name="Object 4"/>
          <p:cNvGraphicFramePr>
            <a:graphicFrameLocks noChangeAspect="1"/>
          </p:cNvGraphicFramePr>
          <p:nvPr/>
        </p:nvGraphicFramePr>
        <p:xfrm>
          <a:off x="3124200" y="762000"/>
          <a:ext cx="990600" cy="762000"/>
        </p:xfrm>
        <a:graphic>
          <a:graphicData uri="http://schemas.openxmlformats.org/presentationml/2006/ole">
            <p:oleObj spid="_x0000_s6148" name="Clip" r:id="rId5" imgW="4182480" imgH="3215880" progId="">
              <p:embed/>
            </p:oleObj>
          </a:graphicData>
        </a:graphic>
      </p:graphicFrame>
      <p:graphicFrame>
        <p:nvGraphicFramePr>
          <p:cNvPr id="6149" name="Object 5"/>
          <p:cNvGraphicFramePr>
            <a:graphicFrameLocks noChangeAspect="1"/>
          </p:cNvGraphicFramePr>
          <p:nvPr/>
        </p:nvGraphicFramePr>
        <p:xfrm>
          <a:off x="2362200" y="3276600"/>
          <a:ext cx="871538" cy="1219200"/>
        </p:xfrm>
        <a:graphic>
          <a:graphicData uri="http://schemas.openxmlformats.org/presentationml/2006/ole">
            <p:oleObj spid="_x0000_s6149" name="Clip" r:id="rId6" imgW="2734920" imgH="3825360" progId="">
              <p:embed/>
            </p:oleObj>
          </a:graphicData>
        </a:graphic>
      </p:graphicFrame>
      <p:grpSp>
        <p:nvGrpSpPr>
          <p:cNvPr id="2" name="Group 6"/>
          <p:cNvGrpSpPr>
            <a:grpSpLocks/>
          </p:cNvGrpSpPr>
          <p:nvPr/>
        </p:nvGrpSpPr>
        <p:grpSpPr bwMode="auto">
          <a:xfrm>
            <a:off x="2743200" y="838200"/>
            <a:ext cx="292100" cy="552450"/>
            <a:chOff x="283" y="1598"/>
            <a:chExt cx="184" cy="348"/>
          </a:xfrm>
        </p:grpSpPr>
        <p:sp>
          <p:nvSpPr>
            <p:cNvPr id="6169" name="Freeform 7"/>
            <p:cNvSpPr>
              <a:spLocks/>
            </p:cNvSpPr>
            <p:nvPr/>
          </p:nvSpPr>
          <p:spPr bwMode="black">
            <a:xfrm>
              <a:off x="283" y="1680"/>
              <a:ext cx="102" cy="185"/>
            </a:xfrm>
            <a:custGeom>
              <a:avLst/>
              <a:gdLst>
                <a:gd name="T0" fmla="*/ 0 w 102"/>
                <a:gd name="T1" fmla="*/ 0 h 185"/>
                <a:gd name="T2" fmla="*/ 12 w 102"/>
                <a:gd name="T3" fmla="*/ 0 h 185"/>
                <a:gd name="T4" fmla="*/ 12 w 102"/>
                <a:gd name="T5" fmla="*/ 157 h 185"/>
                <a:gd name="T6" fmla="*/ 101 w 102"/>
                <a:gd name="T7" fmla="*/ 157 h 185"/>
                <a:gd name="T8" fmla="*/ 101 w 102"/>
                <a:gd name="T9" fmla="*/ 184 h 185"/>
                <a:gd name="T10" fmla="*/ 0 w 102"/>
                <a:gd name="T11" fmla="*/ 184 h 185"/>
                <a:gd name="T12" fmla="*/ 0 w 102"/>
                <a:gd name="T13" fmla="*/ 0 h 185"/>
                <a:gd name="T14" fmla="*/ 0 60000 65536"/>
                <a:gd name="T15" fmla="*/ 0 60000 65536"/>
                <a:gd name="T16" fmla="*/ 0 60000 65536"/>
                <a:gd name="T17" fmla="*/ 0 60000 65536"/>
                <a:gd name="T18" fmla="*/ 0 60000 65536"/>
                <a:gd name="T19" fmla="*/ 0 60000 65536"/>
                <a:gd name="T20" fmla="*/ 0 60000 65536"/>
                <a:gd name="T21" fmla="*/ 0 w 102"/>
                <a:gd name="T22" fmla="*/ 0 h 185"/>
                <a:gd name="T23" fmla="*/ 102 w 102"/>
                <a:gd name="T24" fmla="*/ 185 h 1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2" h="185">
                  <a:moveTo>
                    <a:pt x="0" y="0"/>
                  </a:moveTo>
                  <a:lnTo>
                    <a:pt x="12" y="0"/>
                  </a:lnTo>
                  <a:lnTo>
                    <a:pt x="12" y="157"/>
                  </a:lnTo>
                  <a:lnTo>
                    <a:pt x="101" y="157"/>
                  </a:lnTo>
                  <a:lnTo>
                    <a:pt x="101" y="184"/>
                  </a:lnTo>
                  <a:lnTo>
                    <a:pt x="0" y="184"/>
                  </a:lnTo>
                  <a:lnTo>
                    <a:pt x="0" y="0"/>
                  </a:lnTo>
                </a:path>
              </a:pathLst>
            </a:custGeom>
            <a:solidFill>
              <a:schemeClr val="tx2"/>
            </a:solidFill>
            <a:ln w="25400" cap="rnd">
              <a:noFill/>
              <a:round/>
              <a:headEnd/>
              <a:tailEnd/>
            </a:ln>
          </p:spPr>
          <p:txBody>
            <a:bodyPr/>
            <a:lstStyle/>
            <a:p>
              <a:endParaRPr lang="en-US"/>
            </a:p>
          </p:txBody>
        </p:sp>
        <p:sp>
          <p:nvSpPr>
            <p:cNvPr id="6170" name="Freeform 8"/>
            <p:cNvSpPr>
              <a:spLocks/>
            </p:cNvSpPr>
            <p:nvPr/>
          </p:nvSpPr>
          <p:spPr bwMode="black">
            <a:xfrm>
              <a:off x="310" y="1680"/>
              <a:ext cx="157" cy="266"/>
            </a:xfrm>
            <a:custGeom>
              <a:avLst/>
              <a:gdLst>
                <a:gd name="T0" fmla="*/ 0 w 157"/>
                <a:gd name="T1" fmla="*/ 0 h 266"/>
                <a:gd name="T2" fmla="*/ 0 w 157"/>
                <a:gd name="T3" fmla="*/ 14 h 266"/>
                <a:gd name="T4" fmla="*/ 0 w 157"/>
                <a:gd name="T5" fmla="*/ 80 h 266"/>
                <a:gd name="T6" fmla="*/ 0 w 157"/>
                <a:gd name="T7" fmla="*/ 147 h 266"/>
                <a:gd name="T8" fmla="*/ 0 w 157"/>
                <a:gd name="T9" fmla="*/ 159 h 266"/>
                <a:gd name="T10" fmla="*/ 13 w 157"/>
                <a:gd name="T11" fmla="*/ 159 h 266"/>
                <a:gd name="T12" fmla="*/ 66 w 157"/>
                <a:gd name="T13" fmla="*/ 159 h 266"/>
                <a:gd name="T14" fmla="*/ 105 w 157"/>
                <a:gd name="T15" fmla="*/ 159 h 266"/>
                <a:gd name="T16" fmla="*/ 117 w 157"/>
                <a:gd name="T17" fmla="*/ 159 h 266"/>
                <a:gd name="T18" fmla="*/ 117 w 157"/>
                <a:gd name="T19" fmla="*/ 199 h 266"/>
                <a:gd name="T20" fmla="*/ 117 w 157"/>
                <a:gd name="T21" fmla="*/ 239 h 266"/>
                <a:gd name="T22" fmla="*/ 117 w 157"/>
                <a:gd name="T23" fmla="*/ 252 h 266"/>
                <a:gd name="T24" fmla="*/ 130 w 157"/>
                <a:gd name="T25" fmla="*/ 265 h 266"/>
                <a:gd name="T26" fmla="*/ 156 w 157"/>
                <a:gd name="T27" fmla="*/ 252 h 266"/>
                <a:gd name="T28" fmla="*/ 156 w 157"/>
                <a:gd name="T29" fmla="*/ 239 h 266"/>
                <a:gd name="T30" fmla="*/ 156 w 157"/>
                <a:gd name="T31" fmla="*/ 173 h 266"/>
                <a:gd name="T32" fmla="*/ 156 w 157"/>
                <a:gd name="T33" fmla="*/ 107 h 266"/>
                <a:gd name="T34" fmla="*/ 105 w 157"/>
                <a:gd name="T35" fmla="*/ 107 h 266"/>
                <a:gd name="T36" fmla="*/ 66 w 157"/>
                <a:gd name="T37" fmla="*/ 107 h 266"/>
                <a:gd name="T38" fmla="*/ 66 w 157"/>
                <a:gd name="T39" fmla="*/ 80 h 266"/>
                <a:gd name="T40" fmla="*/ 66 w 157"/>
                <a:gd name="T41" fmla="*/ 53 h 266"/>
                <a:gd name="T42" fmla="*/ 91 w 157"/>
                <a:gd name="T43" fmla="*/ 67 h 266"/>
                <a:gd name="T44" fmla="*/ 105 w 157"/>
                <a:gd name="T45" fmla="*/ 93 h 266"/>
                <a:gd name="T46" fmla="*/ 130 w 157"/>
                <a:gd name="T47" fmla="*/ 93 h 266"/>
                <a:gd name="T48" fmla="*/ 156 w 157"/>
                <a:gd name="T49" fmla="*/ 93 h 266"/>
                <a:gd name="T50" fmla="*/ 156 w 157"/>
                <a:gd name="T51" fmla="*/ 80 h 266"/>
                <a:gd name="T52" fmla="*/ 156 w 157"/>
                <a:gd name="T53" fmla="*/ 67 h 266"/>
                <a:gd name="T54" fmla="*/ 144 w 157"/>
                <a:gd name="T55" fmla="*/ 67 h 266"/>
                <a:gd name="T56" fmla="*/ 130 w 157"/>
                <a:gd name="T57" fmla="*/ 67 h 266"/>
                <a:gd name="T58" fmla="*/ 105 w 157"/>
                <a:gd name="T59" fmla="*/ 40 h 266"/>
                <a:gd name="T60" fmla="*/ 66 w 157"/>
                <a:gd name="T61" fmla="*/ 0 h 266"/>
                <a:gd name="T62" fmla="*/ 39 w 157"/>
                <a:gd name="T63" fmla="*/ 0 h 266"/>
                <a:gd name="T64" fmla="*/ 13 w 157"/>
                <a:gd name="T65" fmla="*/ 0 h 266"/>
                <a:gd name="T66" fmla="*/ 0 w 157"/>
                <a:gd name="T67" fmla="*/ 0 h 26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7"/>
                <a:gd name="T103" fmla="*/ 0 h 266"/>
                <a:gd name="T104" fmla="*/ 157 w 157"/>
                <a:gd name="T105" fmla="*/ 266 h 26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7" h="266">
                  <a:moveTo>
                    <a:pt x="0" y="0"/>
                  </a:moveTo>
                  <a:lnTo>
                    <a:pt x="0" y="14"/>
                  </a:lnTo>
                  <a:lnTo>
                    <a:pt x="0" y="80"/>
                  </a:lnTo>
                  <a:lnTo>
                    <a:pt x="0" y="147"/>
                  </a:lnTo>
                  <a:lnTo>
                    <a:pt x="0" y="159"/>
                  </a:lnTo>
                  <a:lnTo>
                    <a:pt x="13" y="159"/>
                  </a:lnTo>
                  <a:lnTo>
                    <a:pt x="66" y="159"/>
                  </a:lnTo>
                  <a:lnTo>
                    <a:pt x="105" y="159"/>
                  </a:lnTo>
                  <a:lnTo>
                    <a:pt x="117" y="159"/>
                  </a:lnTo>
                  <a:lnTo>
                    <a:pt x="117" y="199"/>
                  </a:lnTo>
                  <a:lnTo>
                    <a:pt x="117" y="239"/>
                  </a:lnTo>
                  <a:lnTo>
                    <a:pt x="117" y="252"/>
                  </a:lnTo>
                  <a:lnTo>
                    <a:pt x="130" y="265"/>
                  </a:lnTo>
                  <a:lnTo>
                    <a:pt x="156" y="252"/>
                  </a:lnTo>
                  <a:lnTo>
                    <a:pt x="156" y="239"/>
                  </a:lnTo>
                  <a:lnTo>
                    <a:pt x="156" y="173"/>
                  </a:lnTo>
                  <a:lnTo>
                    <a:pt x="156" y="107"/>
                  </a:lnTo>
                  <a:lnTo>
                    <a:pt x="105" y="107"/>
                  </a:lnTo>
                  <a:lnTo>
                    <a:pt x="66" y="107"/>
                  </a:lnTo>
                  <a:lnTo>
                    <a:pt x="66" y="80"/>
                  </a:lnTo>
                  <a:lnTo>
                    <a:pt x="66" y="53"/>
                  </a:lnTo>
                  <a:lnTo>
                    <a:pt x="91" y="67"/>
                  </a:lnTo>
                  <a:lnTo>
                    <a:pt x="105" y="93"/>
                  </a:lnTo>
                  <a:lnTo>
                    <a:pt x="130" y="93"/>
                  </a:lnTo>
                  <a:lnTo>
                    <a:pt x="156" y="93"/>
                  </a:lnTo>
                  <a:lnTo>
                    <a:pt x="156" y="80"/>
                  </a:lnTo>
                  <a:lnTo>
                    <a:pt x="156" y="67"/>
                  </a:lnTo>
                  <a:lnTo>
                    <a:pt x="144" y="67"/>
                  </a:lnTo>
                  <a:lnTo>
                    <a:pt x="130" y="67"/>
                  </a:lnTo>
                  <a:lnTo>
                    <a:pt x="105" y="40"/>
                  </a:lnTo>
                  <a:lnTo>
                    <a:pt x="66" y="0"/>
                  </a:lnTo>
                  <a:lnTo>
                    <a:pt x="39" y="0"/>
                  </a:lnTo>
                  <a:lnTo>
                    <a:pt x="13" y="0"/>
                  </a:lnTo>
                  <a:lnTo>
                    <a:pt x="0" y="0"/>
                  </a:lnTo>
                </a:path>
              </a:pathLst>
            </a:custGeom>
            <a:solidFill>
              <a:schemeClr val="tx2"/>
            </a:solidFill>
            <a:ln w="25400" cap="rnd">
              <a:noFill/>
              <a:round/>
              <a:headEnd/>
              <a:tailEnd/>
            </a:ln>
          </p:spPr>
          <p:txBody>
            <a:bodyPr/>
            <a:lstStyle/>
            <a:p>
              <a:endParaRPr lang="en-US"/>
            </a:p>
          </p:txBody>
        </p:sp>
        <p:sp>
          <p:nvSpPr>
            <p:cNvPr id="6171" name="Rectangle 9"/>
            <p:cNvSpPr>
              <a:spLocks noChangeArrowheads="1"/>
            </p:cNvSpPr>
            <p:nvPr/>
          </p:nvSpPr>
          <p:spPr bwMode="black">
            <a:xfrm>
              <a:off x="283" y="1885"/>
              <a:ext cx="5" cy="60"/>
            </a:xfrm>
            <a:prstGeom prst="rect">
              <a:avLst/>
            </a:prstGeom>
            <a:solidFill>
              <a:schemeClr val="tx2"/>
            </a:solidFill>
            <a:ln w="12700">
              <a:noFill/>
              <a:miter lim="800000"/>
              <a:headEnd/>
              <a:tailEnd/>
            </a:ln>
          </p:spPr>
          <p:txBody>
            <a:bodyPr wrap="none" anchor="ctr"/>
            <a:lstStyle/>
            <a:p>
              <a:endParaRPr lang="en-US"/>
            </a:p>
          </p:txBody>
        </p:sp>
        <p:sp>
          <p:nvSpPr>
            <p:cNvPr id="6172" name="Rectangle 10"/>
            <p:cNvSpPr>
              <a:spLocks noChangeArrowheads="1"/>
            </p:cNvSpPr>
            <p:nvPr/>
          </p:nvSpPr>
          <p:spPr bwMode="black">
            <a:xfrm>
              <a:off x="379" y="1885"/>
              <a:ext cx="5" cy="60"/>
            </a:xfrm>
            <a:prstGeom prst="rect">
              <a:avLst/>
            </a:prstGeom>
            <a:solidFill>
              <a:schemeClr val="tx2"/>
            </a:solidFill>
            <a:ln w="12700">
              <a:noFill/>
              <a:miter lim="800000"/>
              <a:headEnd/>
              <a:tailEnd/>
            </a:ln>
          </p:spPr>
          <p:txBody>
            <a:bodyPr wrap="none" anchor="ctr"/>
            <a:lstStyle/>
            <a:p>
              <a:endParaRPr lang="en-US"/>
            </a:p>
          </p:txBody>
        </p:sp>
        <p:sp>
          <p:nvSpPr>
            <p:cNvPr id="6173" name="Oval 11"/>
            <p:cNvSpPr>
              <a:spLocks noChangeArrowheads="1"/>
            </p:cNvSpPr>
            <p:nvPr/>
          </p:nvSpPr>
          <p:spPr bwMode="black">
            <a:xfrm>
              <a:off x="310" y="1598"/>
              <a:ext cx="74" cy="61"/>
            </a:xfrm>
            <a:prstGeom prst="ellipse">
              <a:avLst/>
            </a:prstGeom>
            <a:solidFill>
              <a:schemeClr val="tx2"/>
            </a:solidFill>
            <a:ln w="12700">
              <a:noFill/>
              <a:round/>
              <a:headEnd/>
              <a:tailEnd/>
            </a:ln>
          </p:spPr>
          <p:txBody>
            <a:bodyPr wrap="none" anchor="ctr"/>
            <a:lstStyle/>
            <a:p>
              <a:endParaRPr lang="en-US"/>
            </a:p>
          </p:txBody>
        </p:sp>
      </p:grpSp>
      <p:sp>
        <p:nvSpPr>
          <p:cNvPr id="6153" name="Text Box 12"/>
          <p:cNvSpPr txBox="1">
            <a:spLocks noChangeArrowheads="1"/>
          </p:cNvSpPr>
          <p:nvPr/>
        </p:nvSpPr>
        <p:spPr bwMode="auto">
          <a:xfrm>
            <a:off x="3260725" y="242888"/>
            <a:ext cx="803275" cy="396875"/>
          </a:xfrm>
          <a:prstGeom prst="rect">
            <a:avLst/>
          </a:prstGeom>
          <a:noFill/>
          <a:ln w="12700">
            <a:noFill/>
            <a:miter lim="800000"/>
            <a:headEnd type="none" w="sm" len="sm"/>
            <a:tailEnd type="none" w="sm" len="sm"/>
          </a:ln>
        </p:spPr>
        <p:txBody>
          <a:bodyPr wrap="none">
            <a:spAutoFit/>
          </a:bodyPr>
          <a:lstStyle/>
          <a:p>
            <a:r>
              <a:rPr lang="en-US" sz="2000"/>
              <a:t>Client</a:t>
            </a:r>
          </a:p>
        </p:txBody>
      </p:sp>
      <p:grpSp>
        <p:nvGrpSpPr>
          <p:cNvPr id="3" name="Group 13"/>
          <p:cNvGrpSpPr>
            <a:grpSpLocks/>
          </p:cNvGrpSpPr>
          <p:nvPr/>
        </p:nvGrpSpPr>
        <p:grpSpPr bwMode="auto">
          <a:xfrm>
            <a:off x="2286000" y="5181600"/>
            <a:ext cx="1600200" cy="1300163"/>
            <a:chOff x="3264" y="1344"/>
            <a:chExt cx="2112" cy="1728"/>
          </a:xfrm>
        </p:grpSpPr>
        <p:graphicFrame>
          <p:nvGraphicFramePr>
            <p:cNvPr id="6150" name="Object 14">
              <a:hlinkClick r:id="" action="ppaction://ole?verb=0"/>
            </p:cNvPr>
            <p:cNvGraphicFramePr>
              <a:graphicFrameLocks/>
            </p:cNvGraphicFramePr>
            <p:nvPr/>
          </p:nvGraphicFramePr>
          <p:xfrm>
            <a:off x="3264" y="1352"/>
            <a:ext cx="1278" cy="1432"/>
          </p:xfrm>
          <a:graphic>
            <a:graphicData uri="http://schemas.openxmlformats.org/presentationml/2006/ole">
              <p:oleObj spid="_x0000_s6150" name="Microsoft ClipArt Gallery" r:id="rId7" imgW="3403440" imgH="3809880" progId="">
                <p:embed/>
              </p:oleObj>
            </a:graphicData>
          </a:graphic>
        </p:graphicFrame>
        <p:graphicFrame>
          <p:nvGraphicFramePr>
            <p:cNvPr id="6151" name="Object 15">
              <a:hlinkClick r:id="" action="ppaction://ole?verb=0"/>
            </p:cNvPr>
            <p:cNvGraphicFramePr>
              <a:graphicFrameLocks/>
            </p:cNvGraphicFramePr>
            <p:nvPr/>
          </p:nvGraphicFramePr>
          <p:xfrm>
            <a:off x="4098" y="1344"/>
            <a:ext cx="1278" cy="1728"/>
          </p:xfrm>
          <a:graphic>
            <a:graphicData uri="http://schemas.openxmlformats.org/presentationml/2006/ole">
              <p:oleObj spid="_x0000_s6151" name="Microsoft ClipArt Gallery" r:id="rId8" imgW="3403440" imgH="3809880" progId="">
                <p:embed/>
              </p:oleObj>
            </a:graphicData>
          </a:graphic>
        </p:graphicFrame>
      </p:grpSp>
      <p:pic>
        <p:nvPicPr>
          <p:cNvPr id="6155" name="Picture 16"/>
          <p:cNvPicPr>
            <a:picLocks noChangeAspect="1" noChangeArrowheads="1"/>
          </p:cNvPicPr>
          <p:nvPr/>
        </p:nvPicPr>
        <p:blipFill>
          <a:blip r:embed="rId9"/>
          <a:srcRect/>
          <a:stretch>
            <a:fillRect/>
          </a:stretch>
        </p:blipFill>
        <p:spPr bwMode="auto">
          <a:xfrm>
            <a:off x="5257800" y="533400"/>
            <a:ext cx="1828800" cy="1468438"/>
          </a:xfrm>
          <a:prstGeom prst="rect">
            <a:avLst/>
          </a:prstGeom>
          <a:noFill/>
          <a:ln w="12700">
            <a:noFill/>
            <a:miter lim="800000"/>
            <a:headEnd type="none" w="sm" len="sm"/>
            <a:tailEnd type="none" w="sm" len="sm"/>
          </a:ln>
        </p:spPr>
      </p:pic>
      <p:sp>
        <p:nvSpPr>
          <p:cNvPr id="6156" name="Text Box 17"/>
          <p:cNvSpPr txBox="1">
            <a:spLocks noChangeArrowheads="1"/>
          </p:cNvSpPr>
          <p:nvPr/>
        </p:nvSpPr>
        <p:spPr bwMode="auto">
          <a:xfrm>
            <a:off x="7315200" y="1066800"/>
            <a:ext cx="1524000" cy="701675"/>
          </a:xfrm>
          <a:prstGeom prst="rect">
            <a:avLst/>
          </a:prstGeom>
          <a:noFill/>
          <a:ln w="12700">
            <a:noFill/>
            <a:miter lim="800000"/>
            <a:headEnd type="none" w="sm" len="sm"/>
            <a:tailEnd type="none" w="sm" len="sm"/>
          </a:ln>
        </p:spPr>
        <p:txBody>
          <a:bodyPr>
            <a:spAutoFit/>
          </a:bodyPr>
          <a:lstStyle/>
          <a:p>
            <a:r>
              <a:rPr lang="en-US" sz="2000"/>
              <a:t>Web</a:t>
            </a:r>
          </a:p>
          <a:p>
            <a:r>
              <a:rPr lang="en-US" sz="2000"/>
              <a:t>browser</a:t>
            </a:r>
          </a:p>
        </p:txBody>
      </p:sp>
      <p:sp>
        <p:nvSpPr>
          <p:cNvPr id="6157" name="Text Box 18"/>
          <p:cNvSpPr txBox="1">
            <a:spLocks noChangeArrowheads="1"/>
          </p:cNvSpPr>
          <p:nvPr/>
        </p:nvSpPr>
        <p:spPr bwMode="auto">
          <a:xfrm>
            <a:off x="5334000" y="3048000"/>
            <a:ext cx="1600200" cy="714375"/>
          </a:xfrm>
          <a:prstGeom prst="rect">
            <a:avLst/>
          </a:prstGeom>
          <a:noFill/>
          <a:ln w="12700">
            <a:solidFill>
              <a:schemeClr val="tx1"/>
            </a:solidFill>
            <a:miter lim="800000"/>
            <a:headEnd type="none" w="sm" len="sm"/>
            <a:tailEnd type="none" w="sm" len="sm"/>
          </a:ln>
        </p:spPr>
        <p:txBody>
          <a:bodyPr>
            <a:spAutoFit/>
          </a:bodyPr>
          <a:lstStyle/>
          <a:p>
            <a:r>
              <a:rPr lang="en-US" sz="2000"/>
              <a:t>Web</a:t>
            </a:r>
          </a:p>
          <a:p>
            <a:r>
              <a:rPr lang="en-US" sz="2000"/>
              <a:t>server</a:t>
            </a:r>
          </a:p>
        </p:txBody>
      </p:sp>
      <p:sp>
        <p:nvSpPr>
          <p:cNvPr id="6158" name="Text Box 19"/>
          <p:cNvSpPr txBox="1">
            <a:spLocks noChangeArrowheads="1"/>
          </p:cNvSpPr>
          <p:nvPr/>
        </p:nvSpPr>
        <p:spPr bwMode="auto">
          <a:xfrm>
            <a:off x="5334000" y="3962400"/>
            <a:ext cx="1600200" cy="714375"/>
          </a:xfrm>
          <a:prstGeom prst="rect">
            <a:avLst/>
          </a:prstGeom>
          <a:noFill/>
          <a:ln w="12700">
            <a:solidFill>
              <a:schemeClr val="tx1"/>
            </a:solidFill>
            <a:miter lim="800000"/>
            <a:headEnd type="none" w="sm" len="sm"/>
            <a:tailEnd type="none" w="sm" len="sm"/>
          </a:ln>
        </p:spPr>
        <p:txBody>
          <a:bodyPr>
            <a:spAutoFit/>
          </a:bodyPr>
          <a:lstStyle/>
          <a:p>
            <a:r>
              <a:rPr lang="en-US" sz="2000"/>
              <a:t>Application logic</a:t>
            </a:r>
          </a:p>
        </p:txBody>
      </p:sp>
      <p:sp>
        <p:nvSpPr>
          <p:cNvPr id="6159" name="Text Box 20"/>
          <p:cNvSpPr txBox="1">
            <a:spLocks noChangeArrowheads="1"/>
          </p:cNvSpPr>
          <p:nvPr/>
        </p:nvSpPr>
        <p:spPr bwMode="auto">
          <a:xfrm>
            <a:off x="5334000" y="4876800"/>
            <a:ext cx="1600200" cy="714375"/>
          </a:xfrm>
          <a:prstGeom prst="rect">
            <a:avLst/>
          </a:prstGeom>
          <a:noFill/>
          <a:ln w="12700">
            <a:solidFill>
              <a:schemeClr val="tx1"/>
            </a:solidFill>
            <a:miter lim="800000"/>
            <a:headEnd type="none" w="sm" len="sm"/>
            <a:tailEnd type="none" w="sm" len="sm"/>
          </a:ln>
        </p:spPr>
        <p:txBody>
          <a:bodyPr>
            <a:spAutoFit/>
          </a:bodyPr>
          <a:lstStyle/>
          <a:p>
            <a:r>
              <a:rPr lang="en-US" sz="2000"/>
              <a:t>Databases and DBMS</a:t>
            </a:r>
          </a:p>
        </p:txBody>
      </p:sp>
      <p:sp>
        <p:nvSpPr>
          <p:cNvPr id="6160" name="Line 21"/>
          <p:cNvSpPr>
            <a:spLocks noChangeShapeType="1"/>
          </p:cNvSpPr>
          <p:nvPr/>
        </p:nvSpPr>
        <p:spPr bwMode="auto">
          <a:xfrm flipV="1">
            <a:off x="2743200" y="3048000"/>
            <a:ext cx="2438400" cy="228600"/>
          </a:xfrm>
          <a:prstGeom prst="line">
            <a:avLst/>
          </a:prstGeom>
          <a:noFill/>
          <a:ln w="12700">
            <a:solidFill>
              <a:schemeClr val="tx1"/>
            </a:solidFill>
            <a:prstDash val="sysDot"/>
            <a:round/>
            <a:headEnd type="none" w="sm" len="sm"/>
            <a:tailEnd type="none" w="sm" len="sm"/>
          </a:ln>
        </p:spPr>
        <p:txBody>
          <a:bodyPr wrap="none" anchor="ctr"/>
          <a:lstStyle/>
          <a:p>
            <a:endParaRPr lang="en-US"/>
          </a:p>
        </p:txBody>
      </p:sp>
      <p:sp>
        <p:nvSpPr>
          <p:cNvPr id="6161" name="Line 22"/>
          <p:cNvSpPr>
            <a:spLocks noChangeShapeType="1"/>
          </p:cNvSpPr>
          <p:nvPr/>
        </p:nvSpPr>
        <p:spPr bwMode="auto">
          <a:xfrm>
            <a:off x="2743200" y="4419600"/>
            <a:ext cx="2438400" cy="228600"/>
          </a:xfrm>
          <a:prstGeom prst="line">
            <a:avLst/>
          </a:prstGeom>
          <a:noFill/>
          <a:ln w="12700">
            <a:solidFill>
              <a:schemeClr val="tx1"/>
            </a:solidFill>
            <a:prstDash val="sysDot"/>
            <a:round/>
            <a:headEnd type="none" w="sm" len="sm"/>
            <a:tailEnd type="none" w="sm" len="sm"/>
          </a:ln>
        </p:spPr>
        <p:txBody>
          <a:bodyPr wrap="none" anchor="ctr"/>
          <a:lstStyle/>
          <a:p>
            <a:endParaRPr lang="en-US"/>
          </a:p>
        </p:txBody>
      </p:sp>
      <p:sp>
        <p:nvSpPr>
          <p:cNvPr id="6162" name="Line 23"/>
          <p:cNvSpPr>
            <a:spLocks noChangeShapeType="1"/>
          </p:cNvSpPr>
          <p:nvPr/>
        </p:nvSpPr>
        <p:spPr bwMode="auto">
          <a:xfrm>
            <a:off x="4876800" y="3860800"/>
            <a:ext cx="2438400" cy="0"/>
          </a:xfrm>
          <a:prstGeom prst="line">
            <a:avLst/>
          </a:prstGeom>
          <a:noFill/>
          <a:ln w="38100">
            <a:solidFill>
              <a:schemeClr val="tx1"/>
            </a:solidFill>
            <a:prstDash val="dash"/>
            <a:round/>
            <a:headEnd type="none" w="sm" len="sm"/>
            <a:tailEnd type="none" w="sm" len="sm"/>
          </a:ln>
        </p:spPr>
        <p:txBody>
          <a:bodyPr wrap="none" anchor="ctr"/>
          <a:lstStyle/>
          <a:p>
            <a:endParaRPr lang="en-US"/>
          </a:p>
        </p:txBody>
      </p:sp>
      <p:sp>
        <p:nvSpPr>
          <p:cNvPr id="6163" name="Text Box 24"/>
          <p:cNvSpPr txBox="1">
            <a:spLocks noChangeArrowheads="1"/>
          </p:cNvSpPr>
          <p:nvPr/>
        </p:nvSpPr>
        <p:spPr bwMode="auto">
          <a:xfrm>
            <a:off x="7299325" y="3390900"/>
            <a:ext cx="1250950" cy="915988"/>
          </a:xfrm>
          <a:prstGeom prst="rect">
            <a:avLst/>
          </a:prstGeom>
          <a:noFill/>
          <a:ln w="12700">
            <a:noFill/>
            <a:miter lim="800000"/>
            <a:headEnd type="none" w="sm" len="sm"/>
            <a:tailEnd type="none" w="sm" len="sm"/>
          </a:ln>
        </p:spPr>
        <p:txBody>
          <a:bodyPr wrap="none">
            <a:spAutoFit/>
          </a:bodyPr>
          <a:lstStyle/>
          <a:p>
            <a:r>
              <a:rPr lang="en-US" sz="1800"/>
              <a:t>Common</a:t>
            </a:r>
          </a:p>
          <a:p>
            <a:r>
              <a:rPr lang="en-US" sz="1800"/>
              <a:t>gateway</a:t>
            </a:r>
          </a:p>
          <a:p>
            <a:r>
              <a:rPr lang="en-US" sz="1800"/>
              <a:t>interchange</a:t>
            </a:r>
          </a:p>
        </p:txBody>
      </p:sp>
      <p:sp>
        <p:nvSpPr>
          <p:cNvPr id="6164" name="Text Box 25"/>
          <p:cNvSpPr txBox="1">
            <a:spLocks noChangeArrowheads="1"/>
          </p:cNvSpPr>
          <p:nvPr/>
        </p:nvSpPr>
        <p:spPr bwMode="auto">
          <a:xfrm>
            <a:off x="381000" y="762000"/>
            <a:ext cx="2271713" cy="457200"/>
          </a:xfrm>
          <a:prstGeom prst="rect">
            <a:avLst/>
          </a:prstGeom>
          <a:noFill/>
          <a:ln w="12700">
            <a:noFill/>
            <a:miter lim="800000"/>
            <a:headEnd type="none" w="sm" len="sm"/>
            <a:tailEnd type="none" w="sm" len="sm"/>
          </a:ln>
        </p:spPr>
        <p:txBody>
          <a:bodyPr wrap="none">
            <a:spAutoFit/>
          </a:bodyPr>
          <a:lstStyle/>
          <a:p>
            <a:r>
              <a:rPr lang="en-US"/>
              <a:t>Host architecture</a:t>
            </a:r>
          </a:p>
        </p:txBody>
      </p:sp>
      <p:sp>
        <p:nvSpPr>
          <p:cNvPr id="6165" name="Text Box 26"/>
          <p:cNvSpPr txBox="1">
            <a:spLocks noChangeArrowheads="1"/>
          </p:cNvSpPr>
          <p:nvPr/>
        </p:nvSpPr>
        <p:spPr bwMode="auto">
          <a:xfrm>
            <a:off x="5105400" y="5791200"/>
            <a:ext cx="2727325" cy="457200"/>
          </a:xfrm>
          <a:prstGeom prst="rect">
            <a:avLst/>
          </a:prstGeom>
          <a:noFill/>
          <a:ln w="12700">
            <a:noFill/>
            <a:miter lim="800000"/>
            <a:headEnd type="none" w="sm" len="sm"/>
            <a:tailEnd type="none" w="sm" len="sm"/>
          </a:ln>
        </p:spPr>
        <p:txBody>
          <a:bodyPr wrap="none">
            <a:spAutoFit/>
          </a:bodyPr>
          <a:lstStyle/>
          <a:p>
            <a:r>
              <a:rPr lang="en-US"/>
              <a:t>Application partition</a:t>
            </a:r>
          </a:p>
        </p:txBody>
      </p:sp>
      <p:sp>
        <p:nvSpPr>
          <p:cNvPr id="6166" name="Line 27"/>
          <p:cNvSpPr>
            <a:spLocks noChangeShapeType="1"/>
          </p:cNvSpPr>
          <p:nvPr/>
        </p:nvSpPr>
        <p:spPr bwMode="auto">
          <a:xfrm>
            <a:off x="6096000" y="1981200"/>
            <a:ext cx="0" cy="1066800"/>
          </a:xfrm>
          <a:prstGeom prst="line">
            <a:avLst/>
          </a:prstGeom>
          <a:noFill/>
          <a:ln w="12700">
            <a:solidFill>
              <a:schemeClr val="tx1"/>
            </a:solidFill>
            <a:round/>
            <a:headEnd type="triangle" w="med" len="med"/>
            <a:tailEnd type="triangle" w="med" len="med"/>
          </a:ln>
        </p:spPr>
        <p:txBody>
          <a:bodyPr wrap="none" anchor="ctr"/>
          <a:lstStyle/>
          <a:p>
            <a:endParaRPr lang="en-US"/>
          </a:p>
        </p:txBody>
      </p:sp>
      <p:sp>
        <p:nvSpPr>
          <p:cNvPr id="6167" name="Freeform 28"/>
          <p:cNvSpPr>
            <a:spLocks/>
          </p:cNvSpPr>
          <p:nvPr/>
        </p:nvSpPr>
        <p:spPr bwMode="auto">
          <a:xfrm>
            <a:off x="2895600" y="1524000"/>
            <a:ext cx="457200" cy="1600200"/>
          </a:xfrm>
          <a:custGeom>
            <a:avLst/>
            <a:gdLst>
              <a:gd name="T0" fmla="*/ 288 w 288"/>
              <a:gd name="T1" fmla="*/ 0 h 1008"/>
              <a:gd name="T2" fmla="*/ 0 w 288"/>
              <a:gd name="T3" fmla="*/ 480 h 1008"/>
              <a:gd name="T4" fmla="*/ 0 w 288"/>
              <a:gd name="T5" fmla="*/ 1008 h 1008"/>
              <a:gd name="T6" fmla="*/ 0 60000 65536"/>
              <a:gd name="T7" fmla="*/ 0 60000 65536"/>
              <a:gd name="T8" fmla="*/ 0 60000 65536"/>
              <a:gd name="T9" fmla="*/ 0 w 288"/>
              <a:gd name="T10" fmla="*/ 0 h 1008"/>
              <a:gd name="T11" fmla="*/ 288 w 288"/>
              <a:gd name="T12" fmla="*/ 1008 h 1008"/>
            </a:gdLst>
            <a:ahLst/>
            <a:cxnLst>
              <a:cxn ang="T6">
                <a:pos x="T0" y="T1"/>
              </a:cxn>
              <a:cxn ang="T7">
                <a:pos x="T2" y="T3"/>
              </a:cxn>
              <a:cxn ang="T8">
                <a:pos x="T4" y="T5"/>
              </a:cxn>
            </a:cxnLst>
            <a:rect l="T9" t="T10" r="T11" b="T12"/>
            <a:pathLst>
              <a:path w="288" h="1008">
                <a:moveTo>
                  <a:pt x="288" y="0"/>
                </a:moveTo>
                <a:lnTo>
                  <a:pt x="0" y="480"/>
                </a:lnTo>
                <a:lnTo>
                  <a:pt x="0" y="1008"/>
                </a:lnTo>
              </a:path>
            </a:pathLst>
          </a:custGeom>
          <a:noFill/>
          <a:ln w="38100">
            <a:solidFill>
              <a:schemeClr val="tx1"/>
            </a:solidFill>
            <a:prstDash val="dash"/>
            <a:round/>
            <a:headEnd type="triangle" w="med" len="med"/>
            <a:tailEnd type="triangle" w="med" len="med"/>
          </a:ln>
        </p:spPr>
        <p:txBody>
          <a:bodyPr wrap="none" anchor="ctr"/>
          <a:lstStyle/>
          <a:p>
            <a:endParaRPr lang="en-US"/>
          </a:p>
        </p:txBody>
      </p:sp>
      <p:sp>
        <p:nvSpPr>
          <p:cNvPr id="6168" name="Line 29"/>
          <p:cNvSpPr>
            <a:spLocks noChangeShapeType="1"/>
          </p:cNvSpPr>
          <p:nvPr/>
        </p:nvSpPr>
        <p:spPr bwMode="auto">
          <a:xfrm>
            <a:off x="2895600" y="4495800"/>
            <a:ext cx="0" cy="533400"/>
          </a:xfrm>
          <a:prstGeom prst="line">
            <a:avLst/>
          </a:prstGeom>
          <a:noFill/>
          <a:ln w="38100">
            <a:solidFill>
              <a:schemeClr val="tx1"/>
            </a:solidFill>
            <a:prstDash val="dash"/>
            <a:round/>
            <a:headEnd type="triangle" w="med" len="med"/>
            <a:tailEnd type="triangle" w="med" len="med"/>
          </a:ln>
        </p:spPr>
        <p:txBody>
          <a:bodyPr wrap="none" anchor="ctr"/>
          <a:lstStyle/>
          <a:p>
            <a:endParaRPr lang="en-US"/>
          </a:p>
        </p:txBody>
      </p:sp>
      <p:sp>
        <p:nvSpPr>
          <p:cNvPr id="30" name="Date Placeholder 29"/>
          <p:cNvSpPr>
            <a:spLocks noGrp="1"/>
          </p:cNvSpPr>
          <p:nvPr>
            <p:ph type="dt" sz="half" idx="10"/>
          </p:nvPr>
        </p:nvSpPr>
        <p:spPr/>
        <p:txBody>
          <a:bodyPr/>
          <a:lstStyle/>
          <a:p>
            <a:r>
              <a:rPr lang="en-US" smtClean="0"/>
              <a:t>Prof Ashish Paliwal</a:t>
            </a:r>
            <a:endParaRPr lang="en-US"/>
          </a:p>
        </p:txBody>
      </p:sp>
      <p:sp>
        <p:nvSpPr>
          <p:cNvPr id="32" name="Footer Placeholder 31"/>
          <p:cNvSpPr>
            <a:spLocks noGrp="1"/>
          </p:cNvSpPr>
          <p:nvPr>
            <p:ph type="ftr" sz="quarter" idx="11"/>
          </p:nvPr>
        </p:nvSpPr>
        <p:spPr/>
        <p:txBody>
          <a:bodyPr/>
          <a:lstStyle/>
          <a:p>
            <a:r>
              <a:rPr lang="en-US" smtClean="0"/>
              <a:t>e-Commerce : Client Server Architecture</a:t>
            </a:r>
            <a:endParaRPr lang="en-US"/>
          </a:p>
        </p:txBody>
      </p:sp>
      <p:sp>
        <p:nvSpPr>
          <p:cNvPr id="31" name="Slide Number Placeholder 30"/>
          <p:cNvSpPr>
            <a:spLocks noGrp="1"/>
          </p:cNvSpPr>
          <p:nvPr>
            <p:ph type="sldNum" sz="quarter" idx="12"/>
          </p:nvPr>
        </p:nvSpPr>
        <p:spPr/>
        <p:txBody>
          <a:bodyPr/>
          <a:lstStyle/>
          <a:p>
            <a:fld id="{8FBDEDFA-A9BB-4359-8187-39711A8C3F17}" type="slidenum">
              <a:rPr lang="en-US" smtClean="0"/>
              <a:pPr/>
              <a:t>19</a:t>
            </a:fld>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00034" y="0"/>
            <a:ext cx="8229600" cy="1000108"/>
          </a:xfrm>
        </p:spPr>
        <p:txBody>
          <a:bodyPr>
            <a:normAutofit/>
          </a:bodyPr>
          <a:lstStyle/>
          <a:p>
            <a:r>
              <a:rPr lang="en-US" sz="5400" dirty="0" smtClean="0"/>
              <a:t>Network</a:t>
            </a:r>
            <a:endParaRPr lang="en-US" sz="5400" dirty="0"/>
          </a:p>
        </p:txBody>
      </p:sp>
      <p:sp>
        <p:nvSpPr>
          <p:cNvPr id="6" name="Content Placeholder 5"/>
          <p:cNvSpPr>
            <a:spLocks noGrp="1"/>
          </p:cNvSpPr>
          <p:nvPr>
            <p:ph idx="1"/>
          </p:nvPr>
        </p:nvSpPr>
        <p:spPr>
          <a:xfrm>
            <a:off x="128614" y="1285860"/>
            <a:ext cx="8801104" cy="5357850"/>
          </a:xfrm>
        </p:spPr>
        <p:txBody>
          <a:bodyPr>
            <a:normAutofit fontScale="92500" lnSpcReduction="10000"/>
          </a:bodyPr>
          <a:lstStyle/>
          <a:p>
            <a:pPr marL="0" indent="0" algn="just">
              <a:buNone/>
            </a:pPr>
            <a:r>
              <a:rPr lang="en-US" dirty="0" smtClean="0"/>
              <a:t>A </a:t>
            </a:r>
            <a:r>
              <a:rPr lang="en-US" b="1" dirty="0" smtClean="0"/>
              <a:t>Computer Network</a:t>
            </a:r>
            <a:r>
              <a:rPr lang="en-US" dirty="0" smtClean="0"/>
              <a:t>, </a:t>
            </a:r>
            <a:r>
              <a:rPr lang="en-US" dirty="0" smtClean="0"/>
              <a:t>often simply referred to as a network, is a collection of hardware components and computers interconnected by communication channels (either wired or wireless) that allow sharing of resources and information. This means that the computers can "talk" to each other and that every computer in the network can send information to the others.</a:t>
            </a:r>
          </a:p>
          <a:p>
            <a:pPr marL="0" indent="0" algn="just">
              <a:buNone/>
            </a:pPr>
            <a:r>
              <a:rPr lang="en-US" dirty="0" smtClean="0"/>
              <a:t>Computers can be part of several different networks. Networks can also be parts of bigger networks.</a:t>
            </a:r>
          </a:p>
          <a:p>
            <a:pPr marL="0" indent="0" algn="just">
              <a:buNone/>
            </a:pPr>
            <a:r>
              <a:rPr lang="en-US" dirty="0" smtClean="0"/>
              <a:t>The connection can be done as peer-to-peer or client/server.</a:t>
            </a:r>
          </a:p>
          <a:p>
            <a:pPr marL="0" indent="0" algn="just">
              <a:buNone/>
            </a:pPr>
            <a:endParaRPr lang="en-US" dirty="0"/>
          </a:p>
        </p:txBody>
      </p:sp>
      <p:sp>
        <p:nvSpPr>
          <p:cNvPr id="7" name="Date Placeholder 6"/>
          <p:cNvSpPr>
            <a:spLocks noGrp="1"/>
          </p:cNvSpPr>
          <p:nvPr>
            <p:ph type="dt" sz="half" idx="10"/>
          </p:nvPr>
        </p:nvSpPr>
        <p:spPr/>
        <p:txBody>
          <a:bodyPr/>
          <a:lstStyle/>
          <a:p>
            <a:r>
              <a:rPr lang="en-US" smtClean="0"/>
              <a:t>Prof Ashish Paliwal</a:t>
            </a:r>
            <a:endParaRPr lang="en-US"/>
          </a:p>
        </p:txBody>
      </p:sp>
      <p:sp>
        <p:nvSpPr>
          <p:cNvPr id="9" name="Footer Placeholder 8"/>
          <p:cNvSpPr>
            <a:spLocks noGrp="1"/>
          </p:cNvSpPr>
          <p:nvPr>
            <p:ph type="ftr" sz="quarter" idx="11"/>
          </p:nvPr>
        </p:nvSpPr>
        <p:spPr/>
        <p:txBody>
          <a:bodyPr/>
          <a:lstStyle/>
          <a:p>
            <a:r>
              <a:rPr lang="en-US" smtClean="0"/>
              <a:t>e-Commerce : Client Server Architecture</a:t>
            </a:r>
            <a:endParaRPr lang="en-US"/>
          </a:p>
        </p:txBody>
      </p:sp>
      <p:sp>
        <p:nvSpPr>
          <p:cNvPr id="8" name="Slide Number Placeholder 7"/>
          <p:cNvSpPr>
            <a:spLocks noGrp="1"/>
          </p:cNvSpPr>
          <p:nvPr>
            <p:ph type="sldNum" sz="quarter" idx="12"/>
          </p:nvPr>
        </p:nvSpPr>
        <p:spPr/>
        <p:txBody>
          <a:bodyPr/>
          <a:lstStyle/>
          <a:p>
            <a:fld id="{8FBDEDFA-A9BB-4359-8187-39711A8C3F17}"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Object 2"/>
          <p:cNvGraphicFramePr>
            <a:graphicFrameLocks noChangeAspect="1"/>
          </p:cNvGraphicFramePr>
          <p:nvPr/>
        </p:nvGraphicFramePr>
        <p:xfrm>
          <a:off x="5638800" y="2590800"/>
          <a:ext cx="1447800" cy="1219200"/>
        </p:xfrm>
        <a:graphic>
          <a:graphicData uri="http://schemas.openxmlformats.org/presentationml/2006/ole">
            <p:oleObj spid="_x0000_s7170" name="Clip" r:id="rId3" imgW="3573360" imgH="3009240" progId="">
              <p:embed/>
            </p:oleObj>
          </a:graphicData>
        </a:graphic>
      </p:graphicFrame>
      <p:graphicFrame>
        <p:nvGraphicFramePr>
          <p:cNvPr id="8195" name="Object 3"/>
          <p:cNvGraphicFramePr>
            <a:graphicFrameLocks noChangeAspect="1"/>
          </p:cNvGraphicFramePr>
          <p:nvPr/>
        </p:nvGraphicFramePr>
        <p:xfrm>
          <a:off x="4191000" y="1981200"/>
          <a:ext cx="944563" cy="1179513"/>
        </p:xfrm>
        <a:graphic>
          <a:graphicData uri="http://schemas.openxmlformats.org/presentationml/2006/ole">
            <p:oleObj spid="_x0000_s7171" name="Clip" r:id="rId4" imgW="944280" imgH="1180440" progId="">
              <p:embed/>
            </p:oleObj>
          </a:graphicData>
        </a:graphic>
      </p:graphicFrame>
      <p:graphicFrame>
        <p:nvGraphicFramePr>
          <p:cNvPr id="8196" name="Object 4"/>
          <p:cNvGraphicFramePr>
            <a:graphicFrameLocks noChangeAspect="1"/>
          </p:cNvGraphicFramePr>
          <p:nvPr/>
        </p:nvGraphicFramePr>
        <p:xfrm>
          <a:off x="4495800" y="2514600"/>
          <a:ext cx="944563" cy="1179513"/>
        </p:xfrm>
        <a:graphic>
          <a:graphicData uri="http://schemas.openxmlformats.org/presentationml/2006/ole">
            <p:oleObj spid="_x0000_s7172" name="Clip" r:id="rId5" imgW="944280" imgH="1180440" progId="">
              <p:embed/>
            </p:oleObj>
          </a:graphicData>
        </a:graphic>
      </p:graphicFrame>
      <p:graphicFrame>
        <p:nvGraphicFramePr>
          <p:cNvPr id="8197" name="Object 5"/>
          <p:cNvGraphicFramePr>
            <a:graphicFrameLocks noChangeAspect="1"/>
          </p:cNvGraphicFramePr>
          <p:nvPr/>
        </p:nvGraphicFramePr>
        <p:xfrm>
          <a:off x="4800600" y="3048000"/>
          <a:ext cx="944563" cy="1179513"/>
        </p:xfrm>
        <a:graphic>
          <a:graphicData uri="http://schemas.openxmlformats.org/presentationml/2006/ole">
            <p:oleObj spid="_x0000_s7173" name="Clip" r:id="rId6" imgW="944280" imgH="1180440" progId="">
              <p:embed/>
            </p:oleObj>
          </a:graphicData>
        </a:graphic>
      </p:graphicFrame>
      <p:graphicFrame>
        <p:nvGraphicFramePr>
          <p:cNvPr id="8198" name="Object 6">
            <a:hlinkClick r:id="" action="ppaction://ole?verb=0"/>
          </p:cNvPr>
          <p:cNvGraphicFramePr>
            <a:graphicFrameLocks/>
          </p:cNvGraphicFramePr>
          <p:nvPr/>
        </p:nvGraphicFramePr>
        <p:xfrm>
          <a:off x="914400" y="838200"/>
          <a:ext cx="1241425" cy="950913"/>
        </p:xfrm>
        <a:graphic>
          <a:graphicData uri="http://schemas.openxmlformats.org/presentationml/2006/ole">
            <p:oleObj spid="_x0000_s7174" name="Microsoft ClipArt Gallery" r:id="rId7" imgW="4178160" imgH="3213000" progId="">
              <p:embed/>
            </p:oleObj>
          </a:graphicData>
        </a:graphic>
      </p:graphicFrame>
      <p:grpSp>
        <p:nvGrpSpPr>
          <p:cNvPr id="2" name="Group 7"/>
          <p:cNvGrpSpPr>
            <a:grpSpLocks/>
          </p:cNvGrpSpPr>
          <p:nvPr/>
        </p:nvGrpSpPr>
        <p:grpSpPr bwMode="auto">
          <a:xfrm>
            <a:off x="479425" y="1127125"/>
            <a:ext cx="292100" cy="552450"/>
            <a:chOff x="1099" y="1190"/>
            <a:chExt cx="184" cy="348"/>
          </a:xfrm>
        </p:grpSpPr>
        <p:sp>
          <p:nvSpPr>
            <p:cNvPr id="8228" name="Freeform 8"/>
            <p:cNvSpPr>
              <a:spLocks/>
            </p:cNvSpPr>
            <p:nvPr/>
          </p:nvSpPr>
          <p:spPr bwMode="black">
            <a:xfrm>
              <a:off x="1099" y="1272"/>
              <a:ext cx="102" cy="185"/>
            </a:xfrm>
            <a:custGeom>
              <a:avLst/>
              <a:gdLst>
                <a:gd name="T0" fmla="*/ 0 w 102"/>
                <a:gd name="T1" fmla="*/ 0 h 185"/>
                <a:gd name="T2" fmla="*/ 12 w 102"/>
                <a:gd name="T3" fmla="*/ 0 h 185"/>
                <a:gd name="T4" fmla="*/ 12 w 102"/>
                <a:gd name="T5" fmla="*/ 157 h 185"/>
                <a:gd name="T6" fmla="*/ 101 w 102"/>
                <a:gd name="T7" fmla="*/ 157 h 185"/>
                <a:gd name="T8" fmla="*/ 101 w 102"/>
                <a:gd name="T9" fmla="*/ 184 h 185"/>
                <a:gd name="T10" fmla="*/ 0 w 102"/>
                <a:gd name="T11" fmla="*/ 184 h 185"/>
                <a:gd name="T12" fmla="*/ 0 w 102"/>
                <a:gd name="T13" fmla="*/ 0 h 185"/>
                <a:gd name="T14" fmla="*/ 0 60000 65536"/>
                <a:gd name="T15" fmla="*/ 0 60000 65536"/>
                <a:gd name="T16" fmla="*/ 0 60000 65536"/>
                <a:gd name="T17" fmla="*/ 0 60000 65536"/>
                <a:gd name="T18" fmla="*/ 0 60000 65536"/>
                <a:gd name="T19" fmla="*/ 0 60000 65536"/>
                <a:gd name="T20" fmla="*/ 0 60000 65536"/>
                <a:gd name="T21" fmla="*/ 0 w 102"/>
                <a:gd name="T22" fmla="*/ 0 h 185"/>
                <a:gd name="T23" fmla="*/ 102 w 102"/>
                <a:gd name="T24" fmla="*/ 185 h 1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2" h="185">
                  <a:moveTo>
                    <a:pt x="0" y="0"/>
                  </a:moveTo>
                  <a:lnTo>
                    <a:pt x="12" y="0"/>
                  </a:lnTo>
                  <a:lnTo>
                    <a:pt x="12" y="157"/>
                  </a:lnTo>
                  <a:lnTo>
                    <a:pt x="101" y="157"/>
                  </a:lnTo>
                  <a:lnTo>
                    <a:pt x="101" y="184"/>
                  </a:lnTo>
                  <a:lnTo>
                    <a:pt x="0" y="184"/>
                  </a:lnTo>
                  <a:lnTo>
                    <a:pt x="0" y="0"/>
                  </a:lnTo>
                </a:path>
              </a:pathLst>
            </a:custGeom>
            <a:solidFill>
              <a:schemeClr val="tx2"/>
            </a:solidFill>
            <a:ln w="25400" cap="rnd">
              <a:noFill/>
              <a:round/>
              <a:headEnd/>
              <a:tailEnd/>
            </a:ln>
          </p:spPr>
          <p:txBody>
            <a:bodyPr/>
            <a:lstStyle/>
            <a:p>
              <a:endParaRPr lang="en-US"/>
            </a:p>
          </p:txBody>
        </p:sp>
        <p:sp>
          <p:nvSpPr>
            <p:cNvPr id="8229" name="Freeform 9"/>
            <p:cNvSpPr>
              <a:spLocks/>
            </p:cNvSpPr>
            <p:nvPr/>
          </p:nvSpPr>
          <p:spPr bwMode="black">
            <a:xfrm>
              <a:off x="1126" y="1272"/>
              <a:ext cx="157" cy="266"/>
            </a:xfrm>
            <a:custGeom>
              <a:avLst/>
              <a:gdLst>
                <a:gd name="T0" fmla="*/ 0 w 157"/>
                <a:gd name="T1" fmla="*/ 0 h 266"/>
                <a:gd name="T2" fmla="*/ 0 w 157"/>
                <a:gd name="T3" fmla="*/ 14 h 266"/>
                <a:gd name="T4" fmla="*/ 0 w 157"/>
                <a:gd name="T5" fmla="*/ 80 h 266"/>
                <a:gd name="T6" fmla="*/ 0 w 157"/>
                <a:gd name="T7" fmla="*/ 147 h 266"/>
                <a:gd name="T8" fmla="*/ 0 w 157"/>
                <a:gd name="T9" fmla="*/ 159 h 266"/>
                <a:gd name="T10" fmla="*/ 13 w 157"/>
                <a:gd name="T11" fmla="*/ 159 h 266"/>
                <a:gd name="T12" fmla="*/ 66 w 157"/>
                <a:gd name="T13" fmla="*/ 159 h 266"/>
                <a:gd name="T14" fmla="*/ 105 w 157"/>
                <a:gd name="T15" fmla="*/ 159 h 266"/>
                <a:gd name="T16" fmla="*/ 117 w 157"/>
                <a:gd name="T17" fmla="*/ 159 h 266"/>
                <a:gd name="T18" fmla="*/ 117 w 157"/>
                <a:gd name="T19" fmla="*/ 199 h 266"/>
                <a:gd name="T20" fmla="*/ 117 w 157"/>
                <a:gd name="T21" fmla="*/ 239 h 266"/>
                <a:gd name="T22" fmla="*/ 117 w 157"/>
                <a:gd name="T23" fmla="*/ 252 h 266"/>
                <a:gd name="T24" fmla="*/ 130 w 157"/>
                <a:gd name="T25" fmla="*/ 265 h 266"/>
                <a:gd name="T26" fmla="*/ 156 w 157"/>
                <a:gd name="T27" fmla="*/ 252 h 266"/>
                <a:gd name="T28" fmla="*/ 156 w 157"/>
                <a:gd name="T29" fmla="*/ 239 h 266"/>
                <a:gd name="T30" fmla="*/ 156 w 157"/>
                <a:gd name="T31" fmla="*/ 173 h 266"/>
                <a:gd name="T32" fmla="*/ 156 w 157"/>
                <a:gd name="T33" fmla="*/ 107 h 266"/>
                <a:gd name="T34" fmla="*/ 105 w 157"/>
                <a:gd name="T35" fmla="*/ 107 h 266"/>
                <a:gd name="T36" fmla="*/ 66 w 157"/>
                <a:gd name="T37" fmla="*/ 107 h 266"/>
                <a:gd name="T38" fmla="*/ 66 w 157"/>
                <a:gd name="T39" fmla="*/ 80 h 266"/>
                <a:gd name="T40" fmla="*/ 66 w 157"/>
                <a:gd name="T41" fmla="*/ 53 h 266"/>
                <a:gd name="T42" fmla="*/ 91 w 157"/>
                <a:gd name="T43" fmla="*/ 67 h 266"/>
                <a:gd name="T44" fmla="*/ 105 w 157"/>
                <a:gd name="T45" fmla="*/ 93 h 266"/>
                <a:gd name="T46" fmla="*/ 130 w 157"/>
                <a:gd name="T47" fmla="*/ 93 h 266"/>
                <a:gd name="T48" fmla="*/ 156 w 157"/>
                <a:gd name="T49" fmla="*/ 93 h 266"/>
                <a:gd name="T50" fmla="*/ 156 w 157"/>
                <a:gd name="T51" fmla="*/ 80 h 266"/>
                <a:gd name="T52" fmla="*/ 156 w 157"/>
                <a:gd name="T53" fmla="*/ 67 h 266"/>
                <a:gd name="T54" fmla="*/ 144 w 157"/>
                <a:gd name="T55" fmla="*/ 67 h 266"/>
                <a:gd name="T56" fmla="*/ 130 w 157"/>
                <a:gd name="T57" fmla="*/ 67 h 266"/>
                <a:gd name="T58" fmla="*/ 105 w 157"/>
                <a:gd name="T59" fmla="*/ 40 h 266"/>
                <a:gd name="T60" fmla="*/ 66 w 157"/>
                <a:gd name="T61" fmla="*/ 0 h 266"/>
                <a:gd name="T62" fmla="*/ 39 w 157"/>
                <a:gd name="T63" fmla="*/ 0 h 266"/>
                <a:gd name="T64" fmla="*/ 13 w 157"/>
                <a:gd name="T65" fmla="*/ 0 h 266"/>
                <a:gd name="T66" fmla="*/ 0 w 157"/>
                <a:gd name="T67" fmla="*/ 0 h 26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7"/>
                <a:gd name="T103" fmla="*/ 0 h 266"/>
                <a:gd name="T104" fmla="*/ 157 w 157"/>
                <a:gd name="T105" fmla="*/ 266 h 26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7" h="266">
                  <a:moveTo>
                    <a:pt x="0" y="0"/>
                  </a:moveTo>
                  <a:lnTo>
                    <a:pt x="0" y="14"/>
                  </a:lnTo>
                  <a:lnTo>
                    <a:pt x="0" y="80"/>
                  </a:lnTo>
                  <a:lnTo>
                    <a:pt x="0" y="147"/>
                  </a:lnTo>
                  <a:lnTo>
                    <a:pt x="0" y="159"/>
                  </a:lnTo>
                  <a:lnTo>
                    <a:pt x="13" y="159"/>
                  </a:lnTo>
                  <a:lnTo>
                    <a:pt x="66" y="159"/>
                  </a:lnTo>
                  <a:lnTo>
                    <a:pt x="105" y="159"/>
                  </a:lnTo>
                  <a:lnTo>
                    <a:pt x="117" y="159"/>
                  </a:lnTo>
                  <a:lnTo>
                    <a:pt x="117" y="199"/>
                  </a:lnTo>
                  <a:lnTo>
                    <a:pt x="117" y="239"/>
                  </a:lnTo>
                  <a:lnTo>
                    <a:pt x="117" y="252"/>
                  </a:lnTo>
                  <a:lnTo>
                    <a:pt x="130" y="265"/>
                  </a:lnTo>
                  <a:lnTo>
                    <a:pt x="156" y="252"/>
                  </a:lnTo>
                  <a:lnTo>
                    <a:pt x="156" y="239"/>
                  </a:lnTo>
                  <a:lnTo>
                    <a:pt x="156" y="173"/>
                  </a:lnTo>
                  <a:lnTo>
                    <a:pt x="156" y="107"/>
                  </a:lnTo>
                  <a:lnTo>
                    <a:pt x="105" y="107"/>
                  </a:lnTo>
                  <a:lnTo>
                    <a:pt x="66" y="107"/>
                  </a:lnTo>
                  <a:lnTo>
                    <a:pt x="66" y="80"/>
                  </a:lnTo>
                  <a:lnTo>
                    <a:pt x="66" y="53"/>
                  </a:lnTo>
                  <a:lnTo>
                    <a:pt x="91" y="67"/>
                  </a:lnTo>
                  <a:lnTo>
                    <a:pt x="105" y="93"/>
                  </a:lnTo>
                  <a:lnTo>
                    <a:pt x="130" y="93"/>
                  </a:lnTo>
                  <a:lnTo>
                    <a:pt x="156" y="93"/>
                  </a:lnTo>
                  <a:lnTo>
                    <a:pt x="156" y="80"/>
                  </a:lnTo>
                  <a:lnTo>
                    <a:pt x="156" y="67"/>
                  </a:lnTo>
                  <a:lnTo>
                    <a:pt x="144" y="67"/>
                  </a:lnTo>
                  <a:lnTo>
                    <a:pt x="130" y="67"/>
                  </a:lnTo>
                  <a:lnTo>
                    <a:pt x="105" y="40"/>
                  </a:lnTo>
                  <a:lnTo>
                    <a:pt x="66" y="0"/>
                  </a:lnTo>
                  <a:lnTo>
                    <a:pt x="39" y="0"/>
                  </a:lnTo>
                  <a:lnTo>
                    <a:pt x="13" y="0"/>
                  </a:lnTo>
                  <a:lnTo>
                    <a:pt x="0" y="0"/>
                  </a:lnTo>
                </a:path>
              </a:pathLst>
            </a:custGeom>
            <a:solidFill>
              <a:schemeClr val="tx2"/>
            </a:solidFill>
            <a:ln w="25400" cap="rnd">
              <a:noFill/>
              <a:round/>
              <a:headEnd/>
              <a:tailEnd/>
            </a:ln>
          </p:spPr>
          <p:txBody>
            <a:bodyPr/>
            <a:lstStyle/>
            <a:p>
              <a:endParaRPr lang="en-US"/>
            </a:p>
          </p:txBody>
        </p:sp>
        <p:sp>
          <p:nvSpPr>
            <p:cNvPr id="8230" name="Rectangle 10"/>
            <p:cNvSpPr>
              <a:spLocks noChangeArrowheads="1"/>
            </p:cNvSpPr>
            <p:nvPr/>
          </p:nvSpPr>
          <p:spPr bwMode="black">
            <a:xfrm>
              <a:off x="1099" y="1477"/>
              <a:ext cx="5" cy="60"/>
            </a:xfrm>
            <a:prstGeom prst="rect">
              <a:avLst/>
            </a:prstGeom>
            <a:solidFill>
              <a:schemeClr val="tx2"/>
            </a:solidFill>
            <a:ln w="12700">
              <a:noFill/>
              <a:miter lim="800000"/>
              <a:headEnd/>
              <a:tailEnd/>
            </a:ln>
          </p:spPr>
          <p:txBody>
            <a:bodyPr wrap="none" anchor="ctr"/>
            <a:lstStyle/>
            <a:p>
              <a:endParaRPr lang="en-US"/>
            </a:p>
          </p:txBody>
        </p:sp>
        <p:sp>
          <p:nvSpPr>
            <p:cNvPr id="8231" name="Rectangle 11"/>
            <p:cNvSpPr>
              <a:spLocks noChangeArrowheads="1"/>
            </p:cNvSpPr>
            <p:nvPr/>
          </p:nvSpPr>
          <p:spPr bwMode="black">
            <a:xfrm>
              <a:off x="1195" y="1477"/>
              <a:ext cx="5" cy="60"/>
            </a:xfrm>
            <a:prstGeom prst="rect">
              <a:avLst/>
            </a:prstGeom>
            <a:solidFill>
              <a:schemeClr val="tx2"/>
            </a:solidFill>
            <a:ln w="12700">
              <a:noFill/>
              <a:miter lim="800000"/>
              <a:headEnd/>
              <a:tailEnd/>
            </a:ln>
          </p:spPr>
          <p:txBody>
            <a:bodyPr wrap="none" anchor="ctr"/>
            <a:lstStyle/>
            <a:p>
              <a:endParaRPr lang="en-US"/>
            </a:p>
          </p:txBody>
        </p:sp>
        <p:sp>
          <p:nvSpPr>
            <p:cNvPr id="8232" name="Oval 12"/>
            <p:cNvSpPr>
              <a:spLocks noChangeArrowheads="1"/>
            </p:cNvSpPr>
            <p:nvPr/>
          </p:nvSpPr>
          <p:spPr bwMode="black">
            <a:xfrm>
              <a:off x="1126" y="1190"/>
              <a:ext cx="74" cy="61"/>
            </a:xfrm>
            <a:prstGeom prst="ellipse">
              <a:avLst/>
            </a:prstGeom>
            <a:solidFill>
              <a:schemeClr val="tx2"/>
            </a:solidFill>
            <a:ln w="12700">
              <a:noFill/>
              <a:round/>
              <a:headEnd/>
              <a:tailEnd/>
            </a:ln>
          </p:spPr>
          <p:txBody>
            <a:bodyPr wrap="none" anchor="ctr"/>
            <a:lstStyle/>
            <a:p>
              <a:endParaRPr lang="en-US"/>
            </a:p>
          </p:txBody>
        </p:sp>
      </p:grpSp>
      <p:graphicFrame>
        <p:nvGraphicFramePr>
          <p:cNvPr id="8199" name="Object 13">
            <a:hlinkClick r:id="" action="ppaction://ole?verb=0"/>
          </p:cNvPr>
          <p:cNvGraphicFramePr>
            <a:graphicFrameLocks/>
          </p:cNvGraphicFramePr>
          <p:nvPr/>
        </p:nvGraphicFramePr>
        <p:xfrm>
          <a:off x="892175" y="1997075"/>
          <a:ext cx="1241425" cy="950913"/>
        </p:xfrm>
        <a:graphic>
          <a:graphicData uri="http://schemas.openxmlformats.org/presentationml/2006/ole">
            <p:oleObj spid="_x0000_s7175" name="Microsoft ClipArt Gallery" r:id="rId8" imgW="4178160" imgH="3213000" progId="">
              <p:embed/>
            </p:oleObj>
          </a:graphicData>
        </a:graphic>
      </p:graphicFrame>
      <p:grpSp>
        <p:nvGrpSpPr>
          <p:cNvPr id="3" name="Group 14"/>
          <p:cNvGrpSpPr>
            <a:grpSpLocks/>
          </p:cNvGrpSpPr>
          <p:nvPr/>
        </p:nvGrpSpPr>
        <p:grpSpPr bwMode="auto">
          <a:xfrm>
            <a:off x="457200" y="2286000"/>
            <a:ext cx="292100" cy="552450"/>
            <a:chOff x="1099" y="1190"/>
            <a:chExt cx="184" cy="348"/>
          </a:xfrm>
        </p:grpSpPr>
        <p:sp>
          <p:nvSpPr>
            <p:cNvPr id="8223" name="Freeform 15"/>
            <p:cNvSpPr>
              <a:spLocks/>
            </p:cNvSpPr>
            <p:nvPr/>
          </p:nvSpPr>
          <p:spPr bwMode="black">
            <a:xfrm>
              <a:off x="1099" y="1272"/>
              <a:ext cx="102" cy="185"/>
            </a:xfrm>
            <a:custGeom>
              <a:avLst/>
              <a:gdLst>
                <a:gd name="T0" fmla="*/ 0 w 102"/>
                <a:gd name="T1" fmla="*/ 0 h 185"/>
                <a:gd name="T2" fmla="*/ 12 w 102"/>
                <a:gd name="T3" fmla="*/ 0 h 185"/>
                <a:gd name="T4" fmla="*/ 12 w 102"/>
                <a:gd name="T5" fmla="*/ 157 h 185"/>
                <a:gd name="T6" fmla="*/ 101 w 102"/>
                <a:gd name="T7" fmla="*/ 157 h 185"/>
                <a:gd name="T8" fmla="*/ 101 w 102"/>
                <a:gd name="T9" fmla="*/ 184 h 185"/>
                <a:gd name="T10" fmla="*/ 0 w 102"/>
                <a:gd name="T11" fmla="*/ 184 h 185"/>
                <a:gd name="T12" fmla="*/ 0 w 102"/>
                <a:gd name="T13" fmla="*/ 0 h 185"/>
                <a:gd name="T14" fmla="*/ 0 60000 65536"/>
                <a:gd name="T15" fmla="*/ 0 60000 65536"/>
                <a:gd name="T16" fmla="*/ 0 60000 65536"/>
                <a:gd name="T17" fmla="*/ 0 60000 65536"/>
                <a:gd name="T18" fmla="*/ 0 60000 65536"/>
                <a:gd name="T19" fmla="*/ 0 60000 65536"/>
                <a:gd name="T20" fmla="*/ 0 60000 65536"/>
                <a:gd name="T21" fmla="*/ 0 w 102"/>
                <a:gd name="T22" fmla="*/ 0 h 185"/>
                <a:gd name="T23" fmla="*/ 102 w 102"/>
                <a:gd name="T24" fmla="*/ 185 h 1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2" h="185">
                  <a:moveTo>
                    <a:pt x="0" y="0"/>
                  </a:moveTo>
                  <a:lnTo>
                    <a:pt x="12" y="0"/>
                  </a:lnTo>
                  <a:lnTo>
                    <a:pt x="12" y="157"/>
                  </a:lnTo>
                  <a:lnTo>
                    <a:pt x="101" y="157"/>
                  </a:lnTo>
                  <a:lnTo>
                    <a:pt x="101" y="184"/>
                  </a:lnTo>
                  <a:lnTo>
                    <a:pt x="0" y="184"/>
                  </a:lnTo>
                  <a:lnTo>
                    <a:pt x="0" y="0"/>
                  </a:lnTo>
                </a:path>
              </a:pathLst>
            </a:custGeom>
            <a:solidFill>
              <a:schemeClr val="tx2"/>
            </a:solidFill>
            <a:ln w="25400" cap="rnd">
              <a:noFill/>
              <a:round/>
              <a:headEnd/>
              <a:tailEnd/>
            </a:ln>
          </p:spPr>
          <p:txBody>
            <a:bodyPr/>
            <a:lstStyle/>
            <a:p>
              <a:endParaRPr lang="en-US"/>
            </a:p>
          </p:txBody>
        </p:sp>
        <p:sp>
          <p:nvSpPr>
            <p:cNvPr id="8224" name="Freeform 16"/>
            <p:cNvSpPr>
              <a:spLocks/>
            </p:cNvSpPr>
            <p:nvPr/>
          </p:nvSpPr>
          <p:spPr bwMode="black">
            <a:xfrm>
              <a:off x="1126" y="1272"/>
              <a:ext cx="157" cy="266"/>
            </a:xfrm>
            <a:custGeom>
              <a:avLst/>
              <a:gdLst>
                <a:gd name="T0" fmla="*/ 0 w 157"/>
                <a:gd name="T1" fmla="*/ 0 h 266"/>
                <a:gd name="T2" fmla="*/ 0 w 157"/>
                <a:gd name="T3" fmla="*/ 14 h 266"/>
                <a:gd name="T4" fmla="*/ 0 w 157"/>
                <a:gd name="T5" fmla="*/ 80 h 266"/>
                <a:gd name="T6" fmla="*/ 0 w 157"/>
                <a:gd name="T7" fmla="*/ 147 h 266"/>
                <a:gd name="T8" fmla="*/ 0 w 157"/>
                <a:gd name="T9" fmla="*/ 159 h 266"/>
                <a:gd name="T10" fmla="*/ 13 w 157"/>
                <a:gd name="T11" fmla="*/ 159 h 266"/>
                <a:gd name="T12" fmla="*/ 66 w 157"/>
                <a:gd name="T13" fmla="*/ 159 h 266"/>
                <a:gd name="T14" fmla="*/ 105 w 157"/>
                <a:gd name="T15" fmla="*/ 159 h 266"/>
                <a:gd name="T16" fmla="*/ 117 w 157"/>
                <a:gd name="T17" fmla="*/ 159 h 266"/>
                <a:gd name="T18" fmla="*/ 117 w 157"/>
                <a:gd name="T19" fmla="*/ 199 h 266"/>
                <a:gd name="T20" fmla="*/ 117 w 157"/>
                <a:gd name="T21" fmla="*/ 239 h 266"/>
                <a:gd name="T22" fmla="*/ 117 w 157"/>
                <a:gd name="T23" fmla="*/ 252 h 266"/>
                <a:gd name="T24" fmla="*/ 130 w 157"/>
                <a:gd name="T25" fmla="*/ 265 h 266"/>
                <a:gd name="T26" fmla="*/ 156 w 157"/>
                <a:gd name="T27" fmla="*/ 252 h 266"/>
                <a:gd name="T28" fmla="*/ 156 w 157"/>
                <a:gd name="T29" fmla="*/ 239 h 266"/>
                <a:gd name="T30" fmla="*/ 156 w 157"/>
                <a:gd name="T31" fmla="*/ 173 h 266"/>
                <a:gd name="T32" fmla="*/ 156 w 157"/>
                <a:gd name="T33" fmla="*/ 107 h 266"/>
                <a:gd name="T34" fmla="*/ 105 w 157"/>
                <a:gd name="T35" fmla="*/ 107 h 266"/>
                <a:gd name="T36" fmla="*/ 66 w 157"/>
                <a:gd name="T37" fmla="*/ 107 h 266"/>
                <a:gd name="T38" fmla="*/ 66 w 157"/>
                <a:gd name="T39" fmla="*/ 80 h 266"/>
                <a:gd name="T40" fmla="*/ 66 w 157"/>
                <a:gd name="T41" fmla="*/ 53 h 266"/>
                <a:gd name="T42" fmla="*/ 91 w 157"/>
                <a:gd name="T43" fmla="*/ 67 h 266"/>
                <a:gd name="T44" fmla="*/ 105 w 157"/>
                <a:gd name="T45" fmla="*/ 93 h 266"/>
                <a:gd name="T46" fmla="*/ 130 w 157"/>
                <a:gd name="T47" fmla="*/ 93 h 266"/>
                <a:gd name="T48" fmla="*/ 156 w 157"/>
                <a:gd name="T49" fmla="*/ 93 h 266"/>
                <a:gd name="T50" fmla="*/ 156 w 157"/>
                <a:gd name="T51" fmla="*/ 80 h 266"/>
                <a:gd name="T52" fmla="*/ 156 w 157"/>
                <a:gd name="T53" fmla="*/ 67 h 266"/>
                <a:gd name="T54" fmla="*/ 144 w 157"/>
                <a:gd name="T55" fmla="*/ 67 h 266"/>
                <a:gd name="T56" fmla="*/ 130 w 157"/>
                <a:gd name="T57" fmla="*/ 67 h 266"/>
                <a:gd name="T58" fmla="*/ 105 w 157"/>
                <a:gd name="T59" fmla="*/ 40 h 266"/>
                <a:gd name="T60" fmla="*/ 66 w 157"/>
                <a:gd name="T61" fmla="*/ 0 h 266"/>
                <a:gd name="T62" fmla="*/ 39 w 157"/>
                <a:gd name="T63" fmla="*/ 0 h 266"/>
                <a:gd name="T64" fmla="*/ 13 w 157"/>
                <a:gd name="T65" fmla="*/ 0 h 266"/>
                <a:gd name="T66" fmla="*/ 0 w 157"/>
                <a:gd name="T67" fmla="*/ 0 h 26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7"/>
                <a:gd name="T103" fmla="*/ 0 h 266"/>
                <a:gd name="T104" fmla="*/ 157 w 157"/>
                <a:gd name="T105" fmla="*/ 266 h 26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7" h="266">
                  <a:moveTo>
                    <a:pt x="0" y="0"/>
                  </a:moveTo>
                  <a:lnTo>
                    <a:pt x="0" y="14"/>
                  </a:lnTo>
                  <a:lnTo>
                    <a:pt x="0" y="80"/>
                  </a:lnTo>
                  <a:lnTo>
                    <a:pt x="0" y="147"/>
                  </a:lnTo>
                  <a:lnTo>
                    <a:pt x="0" y="159"/>
                  </a:lnTo>
                  <a:lnTo>
                    <a:pt x="13" y="159"/>
                  </a:lnTo>
                  <a:lnTo>
                    <a:pt x="66" y="159"/>
                  </a:lnTo>
                  <a:lnTo>
                    <a:pt x="105" y="159"/>
                  </a:lnTo>
                  <a:lnTo>
                    <a:pt x="117" y="159"/>
                  </a:lnTo>
                  <a:lnTo>
                    <a:pt x="117" y="199"/>
                  </a:lnTo>
                  <a:lnTo>
                    <a:pt x="117" y="239"/>
                  </a:lnTo>
                  <a:lnTo>
                    <a:pt x="117" y="252"/>
                  </a:lnTo>
                  <a:lnTo>
                    <a:pt x="130" y="265"/>
                  </a:lnTo>
                  <a:lnTo>
                    <a:pt x="156" y="252"/>
                  </a:lnTo>
                  <a:lnTo>
                    <a:pt x="156" y="239"/>
                  </a:lnTo>
                  <a:lnTo>
                    <a:pt x="156" y="173"/>
                  </a:lnTo>
                  <a:lnTo>
                    <a:pt x="156" y="107"/>
                  </a:lnTo>
                  <a:lnTo>
                    <a:pt x="105" y="107"/>
                  </a:lnTo>
                  <a:lnTo>
                    <a:pt x="66" y="107"/>
                  </a:lnTo>
                  <a:lnTo>
                    <a:pt x="66" y="80"/>
                  </a:lnTo>
                  <a:lnTo>
                    <a:pt x="66" y="53"/>
                  </a:lnTo>
                  <a:lnTo>
                    <a:pt x="91" y="67"/>
                  </a:lnTo>
                  <a:lnTo>
                    <a:pt x="105" y="93"/>
                  </a:lnTo>
                  <a:lnTo>
                    <a:pt x="130" y="93"/>
                  </a:lnTo>
                  <a:lnTo>
                    <a:pt x="156" y="93"/>
                  </a:lnTo>
                  <a:lnTo>
                    <a:pt x="156" y="80"/>
                  </a:lnTo>
                  <a:lnTo>
                    <a:pt x="156" y="67"/>
                  </a:lnTo>
                  <a:lnTo>
                    <a:pt x="144" y="67"/>
                  </a:lnTo>
                  <a:lnTo>
                    <a:pt x="130" y="67"/>
                  </a:lnTo>
                  <a:lnTo>
                    <a:pt x="105" y="40"/>
                  </a:lnTo>
                  <a:lnTo>
                    <a:pt x="66" y="0"/>
                  </a:lnTo>
                  <a:lnTo>
                    <a:pt x="39" y="0"/>
                  </a:lnTo>
                  <a:lnTo>
                    <a:pt x="13" y="0"/>
                  </a:lnTo>
                  <a:lnTo>
                    <a:pt x="0" y="0"/>
                  </a:lnTo>
                </a:path>
              </a:pathLst>
            </a:custGeom>
            <a:solidFill>
              <a:schemeClr val="tx2"/>
            </a:solidFill>
            <a:ln w="25400" cap="rnd">
              <a:noFill/>
              <a:round/>
              <a:headEnd/>
              <a:tailEnd/>
            </a:ln>
          </p:spPr>
          <p:txBody>
            <a:bodyPr/>
            <a:lstStyle/>
            <a:p>
              <a:endParaRPr lang="en-US"/>
            </a:p>
          </p:txBody>
        </p:sp>
        <p:sp>
          <p:nvSpPr>
            <p:cNvPr id="8225" name="Rectangle 17"/>
            <p:cNvSpPr>
              <a:spLocks noChangeArrowheads="1"/>
            </p:cNvSpPr>
            <p:nvPr/>
          </p:nvSpPr>
          <p:spPr bwMode="black">
            <a:xfrm>
              <a:off x="1099" y="1477"/>
              <a:ext cx="5" cy="60"/>
            </a:xfrm>
            <a:prstGeom prst="rect">
              <a:avLst/>
            </a:prstGeom>
            <a:solidFill>
              <a:schemeClr val="tx2"/>
            </a:solidFill>
            <a:ln w="12700">
              <a:noFill/>
              <a:miter lim="800000"/>
              <a:headEnd/>
              <a:tailEnd/>
            </a:ln>
          </p:spPr>
          <p:txBody>
            <a:bodyPr wrap="none" anchor="ctr"/>
            <a:lstStyle/>
            <a:p>
              <a:endParaRPr lang="en-US"/>
            </a:p>
          </p:txBody>
        </p:sp>
        <p:sp>
          <p:nvSpPr>
            <p:cNvPr id="8226" name="Rectangle 18"/>
            <p:cNvSpPr>
              <a:spLocks noChangeArrowheads="1"/>
            </p:cNvSpPr>
            <p:nvPr/>
          </p:nvSpPr>
          <p:spPr bwMode="black">
            <a:xfrm>
              <a:off x="1195" y="1477"/>
              <a:ext cx="5" cy="60"/>
            </a:xfrm>
            <a:prstGeom prst="rect">
              <a:avLst/>
            </a:prstGeom>
            <a:solidFill>
              <a:schemeClr val="tx2"/>
            </a:solidFill>
            <a:ln w="12700">
              <a:noFill/>
              <a:miter lim="800000"/>
              <a:headEnd/>
              <a:tailEnd/>
            </a:ln>
          </p:spPr>
          <p:txBody>
            <a:bodyPr wrap="none" anchor="ctr"/>
            <a:lstStyle/>
            <a:p>
              <a:endParaRPr lang="en-US"/>
            </a:p>
          </p:txBody>
        </p:sp>
        <p:sp>
          <p:nvSpPr>
            <p:cNvPr id="8227" name="Oval 19"/>
            <p:cNvSpPr>
              <a:spLocks noChangeArrowheads="1"/>
            </p:cNvSpPr>
            <p:nvPr/>
          </p:nvSpPr>
          <p:spPr bwMode="black">
            <a:xfrm>
              <a:off x="1126" y="1190"/>
              <a:ext cx="74" cy="61"/>
            </a:xfrm>
            <a:prstGeom prst="ellipse">
              <a:avLst/>
            </a:prstGeom>
            <a:solidFill>
              <a:schemeClr val="tx2"/>
            </a:solidFill>
            <a:ln w="12700">
              <a:noFill/>
              <a:round/>
              <a:headEnd/>
              <a:tailEnd/>
            </a:ln>
          </p:spPr>
          <p:txBody>
            <a:bodyPr wrap="none" anchor="ctr"/>
            <a:lstStyle/>
            <a:p>
              <a:endParaRPr lang="en-US"/>
            </a:p>
          </p:txBody>
        </p:sp>
      </p:grpSp>
      <p:graphicFrame>
        <p:nvGraphicFramePr>
          <p:cNvPr id="8200" name="Object 20">
            <a:hlinkClick r:id="" action="ppaction://ole?verb=0"/>
          </p:cNvPr>
          <p:cNvGraphicFramePr>
            <a:graphicFrameLocks/>
          </p:cNvGraphicFramePr>
          <p:nvPr/>
        </p:nvGraphicFramePr>
        <p:xfrm>
          <a:off x="914400" y="3200400"/>
          <a:ext cx="1241425" cy="950913"/>
        </p:xfrm>
        <a:graphic>
          <a:graphicData uri="http://schemas.openxmlformats.org/presentationml/2006/ole">
            <p:oleObj spid="_x0000_s7176" name="Microsoft ClipArt Gallery" r:id="rId9" imgW="4178160" imgH="3213000" progId="">
              <p:embed/>
            </p:oleObj>
          </a:graphicData>
        </a:graphic>
      </p:graphicFrame>
      <p:grpSp>
        <p:nvGrpSpPr>
          <p:cNvPr id="4" name="Group 21"/>
          <p:cNvGrpSpPr>
            <a:grpSpLocks/>
          </p:cNvGrpSpPr>
          <p:nvPr/>
        </p:nvGrpSpPr>
        <p:grpSpPr bwMode="auto">
          <a:xfrm>
            <a:off x="479425" y="3489325"/>
            <a:ext cx="292100" cy="552450"/>
            <a:chOff x="1099" y="1190"/>
            <a:chExt cx="184" cy="348"/>
          </a:xfrm>
        </p:grpSpPr>
        <p:sp>
          <p:nvSpPr>
            <p:cNvPr id="8218" name="Freeform 22"/>
            <p:cNvSpPr>
              <a:spLocks/>
            </p:cNvSpPr>
            <p:nvPr/>
          </p:nvSpPr>
          <p:spPr bwMode="black">
            <a:xfrm>
              <a:off x="1099" y="1272"/>
              <a:ext cx="102" cy="185"/>
            </a:xfrm>
            <a:custGeom>
              <a:avLst/>
              <a:gdLst>
                <a:gd name="T0" fmla="*/ 0 w 102"/>
                <a:gd name="T1" fmla="*/ 0 h 185"/>
                <a:gd name="T2" fmla="*/ 12 w 102"/>
                <a:gd name="T3" fmla="*/ 0 h 185"/>
                <a:gd name="T4" fmla="*/ 12 w 102"/>
                <a:gd name="T5" fmla="*/ 157 h 185"/>
                <a:gd name="T6" fmla="*/ 101 w 102"/>
                <a:gd name="T7" fmla="*/ 157 h 185"/>
                <a:gd name="T8" fmla="*/ 101 w 102"/>
                <a:gd name="T9" fmla="*/ 184 h 185"/>
                <a:gd name="T10" fmla="*/ 0 w 102"/>
                <a:gd name="T11" fmla="*/ 184 h 185"/>
                <a:gd name="T12" fmla="*/ 0 w 102"/>
                <a:gd name="T13" fmla="*/ 0 h 185"/>
                <a:gd name="T14" fmla="*/ 0 60000 65536"/>
                <a:gd name="T15" fmla="*/ 0 60000 65536"/>
                <a:gd name="T16" fmla="*/ 0 60000 65536"/>
                <a:gd name="T17" fmla="*/ 0 60000 65536"/>
                <a:gd name="T18" fmla="*/ 0 60000 65536"/>
                <a:gd name="T19" fmla="*/ 0 60000 65536"/>
                <a:gd name="T20" fmla="*/ 0 60000 65536"/>
                <a:gd name="T21" fmla="*/ 0 w 102"/>
                <a:gd name="T22" fmla="*/ 0 h 185"/>
                <a:gd name="T23" fmla="*/ 102 w 102"/>
                <a:gd name="T24" fmla="*/ 185 h 1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2" h="185">
                  <a:moveTo>
                    <a:pt x="0" y="0"/>
                  </a:moveTo>
                  <a:lnTo>
                    <a:pt x="12" y="0"/>
                  </a:lnTo>
                  <a:lnTo>
                    <a:pt x="12" y="157"/>
                  </a:lnTo>
                  <a:lnTo>
                    <a:pt x="101" y="157"/>
                  </a:lnTo>
                  <a:lnTo>
                    <a:pt x="101" y="184"/>
                  </a:lnTo>
                  <a:lnTo>
                    <a:pt x="0" y="184"/>
                  </a:lnTo>
                  <a:lnTo>
                    <a:pt x="0" y="0"/>
                  </a:lnTo>
                </a:path>
              </a:pathLst>
            </a:custGeom>
            <a:solidFill>
              <a:schemeClr val="tx2"/>
            </a:solidFill>
            <a:ln w="25400" cap="rnd">
              <a:noFill/>
              <a:round/>
              <a:headEnd/>
              <a:tailEnd/>
            </a:ln>
          </p:spPr>
          <p:txBody>
            <a:bodyPr/>
            <a:lstStyle/>
            <a:p>
              <a:endParaRPr lang="en-US"/>
            </a:p>
          </p:txBody>
        </p:sp>
        <p:sp>
          <p:nvSpPr>
            <p:cNvPr id="8219" name="Freeform 23"/>
            <p:cNvSpPr>
              <a:spLocks/>
            </p:cNvSpPr>
            <p:nvPr/>
          </p:nvSpPr>
          <p:spPr bwMode="black">
            <a:xfrm>
              <a:off x="1126" y="1272"/>
              <a:ext cx="157" cy="266"/>
            </a:xfrm>
            <a:custGeom>
              <a:avLst/>
              <a:gdLst>
                <a:gd name="T0" fmla="*/ 0 w 157"/>
                <a:gd name="T1" fmla="*/ 0 h 266"/>
                <a:gd name="T2" fmla="*/ 0 w 157"/>
                <a:gd name="T3" fmla="*/ 14 h 266"/>
                <a:gd name="T4" fmla="*/ 0 w 157"/>
                <a:gd name="T5" fmla="*/ 80 h 266"/>
                <a:gd name="T6" fmla="*/ 0 w 157"/>
                <a:gd name="T7" fmla="*/ 147 h 266"/>
                <a:gd name="T8" fmla="*/ 0 w 157"/>
                <a:gd name="T9" fmla="*/ 159 h 266"/>
                <a:gd name="T10" fmla="*/ 13 w 157"/>
                <a:gd name="T11" fmla="*/ 159 h 266"/>
                <a:gd name="T12" fmla="*/ 66 w 157"/>
                <a:gd name="T13" fmla="*/ 159 h 266"/>
                <a:gd name="T14" fmla="*/ 105 w 157"/>
                <a:gd name="T15" fmla="*/ 159 h 266"/>
                <a:gd name="T16" fmla="*/ 117 w 157"/>
                <a:gd name="T17" fmla="*/ 159 h 266"/>
                <a:gd name="T18" fmla="*/ 117 w 157"/>
                <a:gd name="T19" fmla="*/ 199 h 266"/>
                <a:gd name="T20" fmla="*/ 117 w 157"/>
                <a:gd name="T21" fmla="*/ 239 h 266"/>
                <a:gd name="T22" fmla="*/ 117 w 157"/>
                <a:gd name="T23" fmla="*/ 252 h 266"/>
                <a:gd name="T24" fmla="*/ 130 w 157"/>
                <a:gd name="T25" fmla="*/ 265 h 266"/>
                <a:gd name="T26" fmla="*/ 156 w 157"/>
                <a:gd name="T27" fmla="*/ 252 h 266"/>
                <a:gd name="T28" fmla="*/ 156 w 157"/>
                <a:gd name="T29" fmla="*/ 239 h 266"/>
                <a:gd name="T30" fmla="*/ 156 w 157"/>
                <a:gd name="T31" fmla="*/ 173 h 266"/>
                <a:gd name="T32" fmla="*/ 156 w 157"/>
                <a:gd name="T33" fmla="*/ 107 h 266"/>
                <a:gd name="T34" fmla="*/ 105 w 157"/>
                <a:gd name="T35" fmla="*/ 107 h 266"/>
                <a:gd name="T36" fmla="*/ 66 w 157"/>
                <a:gd name="T37" fmla="*/ 107 h 266"/>
                <a:gd name="T38" fmla="*/ 66 w 157"/>
                <a:gd name="T39" fmla="*/ 80 h 266"/>
                <a:gd name="T40" fmla="*/ 66 w 157"/>
                <a:gd name="T41" fmla="*/ 53 h 266"/>
                <a:gd name="T42" fmla="*/ 91 w 157"/>
                <a:gd name="T43" fmla="*/ 67 h 266"/>
                <a:gd name="T44" fmla="*/ 105 w 157"/>
                <a:gd name="T45" fmla="*/ 93 h 266"/>
                <a:gd name="T46" fmla="*/ 130 w 157"/>
                <a:gd name="T47" fmla="*/ 93 h 266"/>
                <a:gd name="T48" fmla="*/ 156 w 157"/>
                <a:gd name="T49" fmla="*/ 93 h 266"/>
                <a:gd name="T50" fmla="*/ 156 w 157"/>
                <a:gd name="T51" fmla="*/ 80 h 266"/>
                <a:gd name="T52" fmla="*/ 156 w 157"/>
                <a:gd name="T53" fmla="*/ 67 h 266"/>
                <a:gd name="T54" fmla="*/ 144 w 157"/>
                <a:gd name="T55" fmla="*/ 67 h 266"/>
                <a:gd name="T56" fmla="*/ 130 w 157"/>
                <a:gd name="T57" fmla="*/ 67 h 266"/>
                <a:gd name="T58" fmla="*/ 105 w 157"/>
                <a:gd name="T59" fmla="*/ 40 h 266"/>
                <a:gd name="T60" fmla="*/ 66 w 157"/>
                <a:gd name="T61" fmla="*/ 0 h 266"/>
                <a:gd name="T62" fmla="*/ 39 w 157"/>
                <a:gd name="T63" fmla="*/ 0 h 266"/>
                <a:gd name="T64" fmla="*/ 13 w 157"/>
                <a:gd name="T65" fmla="*/ 0 h 266"/>
                <a:gd name="T66" fmla="*/ 0 w 157"/>
                <a:gd name="T67" fmla="*/ 0 h 26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7"/>
                <a:gd name="T103" fmla="*/ 0 h 266"/>
                <a:gd name="T104" fmla="*/ 157 w 157"/>
                <a:gd name="T105" fmla="*/ 266 h 26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7" h="266">
                  <a:moveTo>
                    <a:pt x="0" y="0"/>
                  </a:moveTo>
                  <a:lnTo>
                    <a:pt x="0" y="14"/>
                  </a:lnTo>
                  <a:lnTo>
                    <a:pt x="0" y="80"/>
                  </a:lnTo>
                  <a:lnTo>
                    <a:pt x="0" y="147"/>
                  </a:lnTo>
                  <a:lnTo>
                    <a:pt x="0" y="159"/>
                  </a:lnTo>
                  <a:lnTo>
                    <a:pt x="13" y="159"/>
                  </a:lnTo>
                  <a:lnTo>
                    <a:pt x="66" y="159"/>
                  </a:lnTo>
                  <a:lnTo>
                    <a:pt x="105" y="159"/>
                  </a:lnTo>
                  <a:lnTo>
                    <a:pt x="117" y="159"/>
                  </a:lnTo>
                  <a:lnTo>
                    <a:pt x="117" y="199"/>
                  </a:lnTo>
                  <a:lnTo>
                    <a:pt x="117" y="239"/>
                  </a:lnTo>
                  <a:lnTo>
                    <a:pt x="117" y="252"/>
                  </a:lnTo>
                  <a:lnTo>
                    <a:pt x="130" y="265"/>
                  </a:lnTo>
                  <a:lnTo>
                    <a:pt x="156" y="252"/>
                  </a:lnTo>
                  <a:lnTo>
                    <a:pt x="156" y="239"/>
                  </a:lnTo>
                  <a:lnTo>
                    <a:pt x="156" y="173"/>
                  </a:lnTo>
                  <a:lnTo>
                    <a:pt x="156" y="107"/>
                  </a:lnTo>
                  <a:lnTo>
                    <a:pt x="105" y="107"/>
                  </a:lnTo>
                  <a:lnTo>
                    <a:pt x="66" y="107"/>
                  </a:lnTo>
                  <a:lnTo>
                    <a:pt x="66" y="80"/>
                  </a:lnTo>
                  <a:lnTo>
                    <a:pt x="66" y="53"/>
                  </a:lnTo>
                  <a:lnTo>
                    <a:pt x="91" y="67"/>
                  </a:lnTo>
                  <a:lnTo>
                    <a:pt x="105" y="93"/>
                  </a:lnTo>
                  <a:lnTo>
                    <a:pt x="130" y="93"/>
                  </a:lnTo>
                  <a:lnTo>
                    <a:pt x="156" y="93"/>
                  </a:lnTo>
                  <a:lnTo>
                    <a:pt x="156" y="80"/>
                  </a:lnTo>
                  <a:lnTo>
                    <a:pt x="156" y="67"/>
                  </a:lnTo>
                  <a:lnTo>
                    <a:pt x="144" y="67"/>
                  </a:lnTo>
                  <a:lnTo>
                    <a:pt x="130" y="67"/>
                  </a:lnTo>
                  <a:lnTo>
                    <a:pt x="105" y="40"/>
                  </a:lnTo>
                  <a:lnTo>
                    <a:pt x="66" y="0"/>
                  </a:lnTo>
                  <a:lnTo>
                    <a:pt x="39" y="0"/>
                  </a:lnTo>
                  <a:lnTo>
                    <a:pt x="13" y="0"/>
                  </a:lnTo>
                  <a:lnTo>
                    <a:pt x="0" y="0"/>
                  </a:lnTo>
                </a:path>
              </a:pathLst>
            </a:custGeom>
            <a:solidFill>
              <a:schemeClr val="tx2"/>
            </a:solidFill>
            <a:ln w="25400" cap="rnd">
              <a:noFill/>
              <a:round/>
              <a:headEnd/>
              <a:tailEnd/>
            </a:ln>
          </p:spPr>
          <p:txBody>
            <a:bodyPr/>
            <a:lstStyle/>
            <a:p>
              <a:endParaRPr lang="en-US"/>
            </a:p>
          </p:txBody>
        </p:sp>
        <p:sp>
          <p:nvSpPr>
            <p:cNvPr id="8220" name="Rectangle 24"/>
            <p:cNvSpPr>
              <a:spLocks noChangeArrowheads="1"/>
            </p:cNvSpPr>
            <p:nvPr/>
          </p:nvSpPr>
          <p:spPr bwMode="black">
            <a:xfrm>
              <a:off x="1099" y="1477"/>
              <a:ext cx="5" cy="60"/>
            </a:xfrm>
            <a:prstGeom prst="rect">
              <a:avLst/>
            </a:prstGeom>
            <a:solidFill>
              <a:schemeClr val="tx2"/>
            </a:solidFill>
            <a:ln w="12700">
              <a:noFill/>
              <a:miter lim="800000"/>
              <a:headEnd/>
              <a:tailEnd/>
            </a:ln>
          </p:spPr>
          <p:txBody>
            <a:bodyPr wrap="none" anchor="ctr"/>
            <a:lstStyle/>
            <a:p>
              <a:endParaRPr lang="en-US"/>
            </a:p>
          </p:txBody>
        </p:sp>
        <p:sp>
          <p:nvSpPr>
            <p:cNvPr id="8221" name="Rectangle 25"/>
            <p:cNvSpPr>
              <a:spLocks noChangeArrowheads="1"/>
            </p:cNvSpPr>
            <p:nvPr/>
          </p:nvSpPr>
          <p:spPr bwMode="black">
            <a:xfrm>
              <a:off x="1195" y="1477"/>
              <a:ext cx="5" cy="60"/>
            </a:xfrm>
            <a:prstGeom prst="rect">
              <a:avLst/>
            </a:prstGeom>
            <a:solidFill>
              <a:schemeClr val="tx2"/>
            </a:solidFill>
            <a:ln w="12700">
              <a:noFill/>
              <a:miter lim="800000"/>
              <a:headEnd/>
              <a:tailEnd/>
            </a:ln>
          </p:spPr>
          <p:txBody>
            <a:bodyPr wrap="none" anchor="ctr"/>
            <a:lstStyle/>
            <a:p>
              <a:endParaRPr lang="en-US"/>
            </a:p>
          </p:txBody>
        </p:sp>
        <p:sp>
          <p:nvSpPr>
            <p:cNvPr id="8222" name="Oval 26"/>
            <p:cNvSpPr>
              <a:spLocks noChangeArrowheads="1"/>
            </p:cNvSpPr>
            <p:nvPr/>
          </p:nvSpPr>
          <p:spPr bwMode="black">
            <a:xfrm>
              <a:off x="1126" y="1190"/>
              <a:ext cx="74" cy="61"/>
            </a:xfrm>
            <a:prstGeom prst="ellipse">
              <a:avLst/>
            </a:prstGeom>
            <a:solidFill>
              <a:schemeClr val="tx2"/>
            </a:solidFill>
            <a:ln w="12700">
              <a:noFill/>
              <a:round/>
              <a:headEnd/>
              <a:tailEnd/>
            </a:ln>
          </p:spPr>
          <p:txBody>
            <a:bodyPr wrap="none" anchor="ctr"/>
            <a:lstStyle/>
            <a:p>
              <a:endParaRPr lang="en-US"/>
            </a:p>
          </p:txBody>
        </p:sp>
      </p:grpSp>
      <p:sp>
        <p:nvSpPr>
          <p:cNvPr id="8208" name="Text Box 27"/>
          <p:cNvSpPr txBox="1">
            <a:spLocks noChangeArrowheads="1"/>
          </p:cNvSpPr>
          <p:nvPr/>
        </p:nvSpPr>
        <p:spPr bwMode="auto">
          <a:xfrm>
            <a:off x="636588" y="4240213"/>
            <a:ext cx="1268412" cy="396875"/>
          </a:xfrm>
          <a:prstGeom prst="rect">
            <a:avLst/>
          </a:prstGeom>
          <a:noFill/>
          <a:ln w="12700">
            <a:noFill/>
            <a:miter lim="800000"/>
            <a:headEnd type="none" w="sm" len="sm"/>
            <a:tailEnd type="none" w="sm" len="sm"/>
          </a:ln>
        </p:spPr>
        <p:txBody>
          <a:bodyPr wrap="none">
            <a:spAutoFit/>
          </a:bodyPr>
          <a:lstStyle/>
          <a:p>
            <a:r>
              <a:rPr lang="en-US" sz="2000"/>
              <a:t>Customers</a:t>
            </a:r>
          </a:p>
        </p:txBody>
      </p:sp>
      <p:graphicFrame>
        <p:nvGraphicFramePr>
          <p:cNvPr id="8201" name="Object 28"/>
          <p:cNvGraphicFramePr>
            <a:graphicFrameLocks noChangeAspect="1"/>
          </p:cNvGraphicFramePr>
          <p:nvPr/>
        </p:nvGraphicFramePr>
        <p:xfrm>
          <a:off x="6858000" y="1981200"/>
          <a:ext cx="1204913" cy="1371600"/>
        </p:xfrm>
        <a:graphic>
          <a:graphicData uri="http://schemas.openxmlformats.org/presentationml/2006/ole">
            <p:oleObj spid="_x0000_s7177" name="Clip" r:id="rId10" imgW="5640120" imgH="6414840" progId="">
              <p:embed/>
            </p:oleObj>
          </a:graphicData>
        </a:graphic>
      </p:graphicFrame>
      <p:graphicFrame>
        <p:nvGraphicFramePr>
          <p:cNvPr id="8202" name="Object 29"/>
          <p:cNvGraphicFramePr>
            <a:graphicFrameLocks noChangeAspect="1"/>
          </p:cNvGraphicFramePr>
          <p:nvPr/>
        </p:nvGraphicFramePr>
        <p:xfrm>
          <a:off x="7391400" y="2667000"/>
          <a:ext cx="1204913" cy="1371600"/>
        </p:xfrm>
        <a:graphic>
          <a:graphicData uri="http://schemas.openxmlformats.org/presentationml/2006/ole">
            <p:oleObj spid="_x0000_s7178" name="Clip" r:id="rId11" imgW="5640120" imgH="6414840" progId="">
              <p:embed/>
            </p:oleObj>
          </a:graphicData>
        </a:graphic>
      </p:graphicFrame>
      <p:graphicFrame>
        <p:nvGraphicFramePr>
          <p:cNvPr id="8203" name="Object 30"/>
          <p:cNvGraphicFramePr>
            <a:graphicFrameLocks noChangeAspect="1"/>
          </p:cNvGraphicFramePr>
          <p:nvPr/>
        </p:nvGraphicFramePr>
        <p:xfrm>
          <a:off x="7772400" y="3200400"/>
          <a:ext cx="1204913" cy="1371600"/>
        </p:xfrm>
        <a:graphic>
          <a:graphicData uri="http://schemas.openxmlformats.org/presentationml/2006/ole">
            <p:oleObj spid="_x0000_s7179" name="Clip" r:id="rId12" imgW="5640120" imgH="6414840" progId="">
              <p:embed/>
            </p:oleObj>
          </a:graphicData>
        </a:graphic>
      </p:graphicFrame>
      <p:graphicFrame>
        <p:nvGraphicFramePr>
          <p:cNvPr id="8204" name="Object 31"/>
          <p:cNvGraphicFramePr>
            <a:graphicFrameLocks noChangeAspect="1"/>
          </p:cNvGraphicFramePr>
          <p:nvPr/>
        </p:nvGraphicFramePr>
        <p:xfrm>
          <a:off x="2286000" y="1981200"/>
          <a:ext cx="1676400" cy="1601788"/>
        </p:xfrm>
        <a:graphic>
          <a:graphicData uri="http://schemas.openxmlformats.org/presentationml/2006/ole">
            <p:oleObj spid="_x0000_s7180" name="Clip" r:id="rId13" imgW="933480" imgH="893160" progId="">
              <p:embed/>
            </p:oleObj>
          </a:graphicData>
        </a:graphic>
      </p:graphicFrame>
      <p:sp>
        <p:nvSpPr>
          <p:cNvPr id="8209" name="Freeform 32"/>
          <p:cNvSpPr>
            <a:spLocks/>
          </p:cNvSpPr>
          <p:nvPr/>
        </p:nvSpPr>
        <p:spPr bwMode="auto">
          <a:xfrm>
            <a:off x="2133600" y="1143000"/>
            <a:ext cx="1981200" cy="1828800"/>
          </a:xfrm>
          <a:custGeom>
            <a:avLst/>
            <a:gdLst>
              <a:gd name="T0" fmla="*/ 0 w 1248"/>
              <a:gd name="T1" fmla="*/ 0 h 1152"/>
              <a:gd name="T2" fmla="*/ 288 w 1248"/>
              <a:gd name="T3" fmla="*/ 0 h 1152"/>
              <a:gd name="T4" fmla="*/ 953 w 1248"/>
              <a:gd name="T5" fmla="*/ 1152 h 1152"/>
              <a:gd name="T6" fmla="*/ 1248 w 1248"/>
              <a:gd name="T7" fmla="*/ 1152 h 1152"/>
              <a:gd name="T8" fmla="*/ 0 60000 65536"/>
              <a:gd name="T9" fmla="*/ 0 60000 65536"/>
              <a:gd name="T10" fmla="*/ 0 60000 65536"/>
              <a:gd name="T11" fmla="*/ 0 60000 65536"/>
              <a:gd name="T12" fmla="*/ 0 w 1248"/>
              <a:gd name="T13" fmla="*/ 0 h 1152"/>
              <a:gd name="T14" fmla="*/ 1248 w 1248"/>
              <a:gd name="T15" fmla="*/ 1152 h 1152"/>
            </a:gdLst>
            <a:ahLst/>
            <a:cxnLst>
              <a:cxn ang="T8">
                <a:pos x="T0" y="T1"/>
              </a:cxn>
              <a:cxn ang="T9">
                <a:pos x="T2" y="T3"/>
              </a:cxn>
              <a:cxn ang="T10">
                <a:pos x="T4" y="T5"/>
              </a:cxn>
              <a:cxn ang="T11">
                <a:pos x="T6" y="T7"/>
              </a:cxn>
            </a:cxnLst>
            <a:rect l="T12" t="T13" r="T14" b="T15"/>
            <a:pathLst>
              <a:path w="1248" h="1152">
                <a:moveTo>
                  <a:pt x="0" y="0"/>
                </a:moveTo>
                <a:lnTo>
                  <a:pt x="288" y="0"/>
                </a:lnTo>
                <a:lnTo>
                  <a:pt x="953" y="1152"/>
                </a:lnTo>
                <a:lnTo>
                  <a:pt x="1248" y="1152"/>
                </a:lnTo>
              </a:path>
            </a:pathLst>
          </a:custGeom>
          <a:noFill/>
          <a:ln w="28575">
            <a:solidFill>
              <a:schemeClr val="tx1"/>
            </a:solidFill>
            <a:prstDash val="dash"/>
            <a:round/>
            <a:headEnd type="triangle" w="med" len="med"/>
            <a:tailEnd type="triangle" w="med" len="med"/>
          </a:ln>
        </p:spPr>
        <p:txBody>
          <a:bodyPr wrap="none" anchor="ctr"/>
          <a:lstStyle/>
          <a:p>
            <a:endParaRPr lang="en-US"/>
          </a:p>
        </p:txBody>
      </p:sp>
      <p:sp>
        <p:nvSpPr>
          <p:cNvPr id="8210" name="Freeform 33"/>
          <p:cNvSpPr>
            <a:spLocks/>
          </p:cNvSpPr>
          <p:nvPr/>
        </p:nvSpPr>
        <p:spPr bwMode="auto">
          <a:xfrm flipV="1">
            <a:off x="2133600" y="3124200"/>
            <a:ext cx="1981200" cy="609600"/>
          </a:xfrm>
          <a:custGeom>
            <a:avLst/>
            <a:gdLst>
              <a:gd name="T0" fmla="*/ 0 w 1248"/>
              <a:gd name="T1" fmla="*/ 0 h 1152"/>
              <a:gd name="T2" fmla="*/ 288 w 1248"/>
              <a:gd name="T3" fmla="*/ 0 h 1152"/>
              <a:gd name="T4" fmla="*/ 953 w 1248"/>
              <a:gd name="T5" fmla="*/ 1152 h 1152"/>
              <a:gd name="T6" fmla="*/ 1248 w 1248"/>
              <a:gd name="T7" fmla="*/ 1152 h 1152"/>
              <a:gd name="T8" fmla="*/ 0 60000 65536"/>
              <a:gd name="T9" fmla="*/ 0 60000 65536"/>
              <a:gd name="T10" fmla="*/ 0 60000 65536"/>
              <a:gd name="T11" fmla="*/ 0 60000 65536"/>
              <a:gd name="T12" fmla="*/ 0 w 1248"/>
              <a:gd name="T13" fmla="*/ 0 h 1152"/>
              <a:gd name="T14" fmla="*/ 1248 w 1248"/>
              <a:gd name="T15" fmla="*/ 1152 h 1152"/>
            </a:gdLst>
            <a:ahLst/>
            <a:cxnLst>
              <a:cxn ang="T8">
                <a:pos x="T0" y="T1"/>
              </a:cxn>
              <a:cxn ang="T9">
                <a:pos x="T2" y="T3"/>
              </a:cxn>
              <a:cxn ang="T10">
                <a:pos x="T4" y="T5"/>
              </a:cxn>
              <a:cxn ang="T11">
                <a:pos x="T6" y="T7"/>
              </a:cxn>
            </a:cxnLst>
            <a:rect l="T12" t="T13" r="T14" b="T15"/>
            <a:pathLst>
              <a:path w="1248" h="1152">
                <a:moveTo>
                  <a:pt x="0" y="0"/>
                </a:moveTo>
                <a:lnTo>
                  <a:pt x="288" y="0"/>
                </a:lnTo>
                <a:lnTo>
                  <a:pt x="953" y="1152"/>
                </a:lnTo>
                <a:lnTo>
                  <a:pt x="1248" y="1152"/>
                </a:lnTo>
              </a:path>
            </a:pathLst>
          </a:custGeom>
          <a:noFill/>
          <a:ln w="28575">
            <a:solidFill>
              <a:schemeClr val="tx1"/>
            </a:solidFill>
            <a:prstDash val="dash"/>
            <a:round/>
            <a:headEnd type="triangle" w="med" len="med"/>
            <a:tailEnd type="triangle" w="med" len="med"/>
          </a:ln>
        </p:spPr>
        <p:txBody>
          <a:bodyPr wrap="none" anchor="ctr"/>
          <a:lstStyle/>
          <a:p>
            <a:endParaRPr lang="en-US"/>
          </a:p>
        </p:txBody>
      </p:sp>
      <p:sp>
        <p:nvSpPr>
          <p:cNvPr id="8211" name="Freeform 34"/>
          <p:cNvSpPr>
            <a:spLocks/>
          </p:cNvSpPr>
          <p:nvPr/>
        </p:nvSpPr>
        <p:spPr bwMode="auto">
          <a:xfrm>
            <a:off x="2133600" y="2438400"/>
            <a:ext cx="1981200" cy="609600"/>
          </a:xfrm>
          <a:custGeom>
            <a:avLst/>
            <a:gdLst>
              <a:gd name="T0" fmla="*/ 0 w 1248"/>
              <a:gd name="T1" fmla="*/ 0 h 1152"/>
              <a:gd name="T2" fmla="*/ 288 w 1248"/>
              <a:gd name="T3" fmla="*/ 0 h 1152"/>
              <a:gd name="T4" fmla="*/ 953 w 1248"/>
              <a:gd name="T5" fmla="*/ 1152 h 1152"/>
              <a:gd name="T6" fmla="*/ 1248 w 1248"/>
              <a:gd name="T7" fmla="*/ 1152 h 1152"/>
              <a:gd name="T8" fmla="*/ 0 60000 65536"/>
              <a:gd name="T9" fmla="*/ 0 60000 65536"/>
              <a:gd name="T10" fmla="*/ 0 60000 65536"/>
              <a:gd name="T11" fmla="*/ 0 60000 65536"/>
              <a:gd name="T12" fmla="*/ 0 w 1248"/>
              <a:gd name="T13" fmla="*/ 0 h 1152"/>
              <a:gd name="T14" fmla="*/ 1248 w 1248"/>
              <a:gd name="T15" fmla="*/ 1152 h 1152"/>
            </a:gdLst>
            <a:ahLst/>
            <a:cxnLst>
              <a:cxn ang="T8">
                <a:pos x="T0" y="T1"/>
              </a:cxn>
              <a:cxn ang="T9">
                <a:pos x="T2" y="T3"/>
              </a:cxn>
              <a:cxn ang="T10">
                <a:pos x="T4" y="T5"/>
              </a:cxn>
              <a:cxn ang="T11">
                <a:pos x="T6" y="T7"/>
              </a:cxn>
            </a:cxnLst>
            <a:rect l="T12" t="T13" r="T14" b="T15"/>
            <a:pathLst>
              <a:path w="1248" h="1152">
                <a:moveTo>
                  <a:pt x="0" y="0"/>
                </a:moveTo>
                <a:lnTo>
                  <a:pt x="288" y="0"/>
                </a:lnTo>
                <a:lnTo>
                  <a:pt x="953" y="1152"/>
                </a:lnTo>
                <a:lnTo>
                  <a:pt x="1248" y="1152"/>
                </a:lnTo>
              </a:path>
            </a:pathLst>
          </a:custGeom>
          <a:noFill/>
          <a:ln w="28575">
            <a:solidFill>
              <a:schemeClr val="tx1"/>
            </a:solidFill>
            <a:prstDash val="dash"/>
            <a:round/>
            <a:headEnd type="triangle" w="med" len="med"/>
            <a:tailEnd type="triangle" w="med" len="med"/>
          </a:ln>
        </p:spPr>
        <p:txBody>
          <a:bodyPr wrap="none" anchor="ctr"/>
          <a:lstStyle/>
          <a:p>
            <a:endParaRPr lang="en-US"/>
          </a:p>
        </p:txBody>
      </p:sp>
      <p:sp>
        <p:nvSpPr>
          <p:cNvPr id="8212" name="Line 35"/>
          <p:cNvSpPr>
            <a:spLocks noChangeShapeType="1"/>
          </p:cNvSpPr>
          <p:nvPr/>
        </p:nvSpPr>
        <p:spPr bwMode="auto">
          <a:xfrm>
            <a:off x="3810000" y="304800"/>
            <a:ext cx="0" cy="6019800"/>
          </a:xfrm>
          <a:prstGeom prst="line">
            <a:avLst/>
          </a:prstGeom>
          <a:noFill/>
          <a:ln w="38100">
            <a:solidFill>
              <a:schemeClr val="tx1"/>
            </a:solidFill>
            <a:prstDash val="dashDot"/>
            <a:round/>
            <a:headEnd type="none" w="sm" len="sm"/>
            <a:tailEnd type="none" w="sm" len="sm"/>
          </a:ln>
        </p:spPr>
        <p:txBody>
          <a:bodyPr wrap="none" anchor="ctr"/>
          <a:lstStyle/>
          <a:p>
            <a:endParaRPr lang="en-US"/>
          </a:p>
        </p:txBody>
      </p:sp>
      <p:sp>
        <p:nvSpPr>
          <p:cNvPr id="8213" name="AutoShape 36"/>
          <p:cNvSpPr>
            <a:spLocks noChangeArrowheads="1"/>
          </p:cNvSpPr>
          <p:nvPr/>
        </p:nvSpPr>
        <p:spPr bwMode="blackWhite">
          <a:xfrm>
            <a:off x="1803400" y="5410200"/>
            <a:ext cx="1981200" cy="609600"/>
          </a:xfrm>
          <a:prstGeom prst="rightArrow">
            <a:avLst>
              <a:gd name="adj1" fmla="val 50000"/>
              <a:gd name="adj2" fmla="val 81250"/>
            </a:avLst>
          </a:prstGeom>
          <a:solidFill>
            <a:schemeClr val="accent2"/>
          </a:solidFill>
          <a:ln w="12700">
            <a:noFill/>
            <a:miter lim="800000"/>
            <a:headEnd type="none" w="sm" len="sm"/>
            <a:tailEnd type="none" w="sm" len="sm"/>
          </a:ln>
        </p:spPr>
        <p:txBody>
          <a:bodyPr wrap="none" anchor="ctr"/>
          <a:lstStyle/>
          <a:p>
            <a:pPr algn="ctr"/>
            <a:r>
              <a:rPr lang="en-US" sz="2000"/>
              <a:t>Consumer</a:t>
            </a:r>
          </a:p>
        </p:txBody>
      </p:sp>
      <p:sp>
        <p:nvSpPr>
          <p:cNvPr id="8214" name="AutoShape 37"/>
          <p:cNvSpPr>
            <a:spLocks noChangeArrowheads="1"/>
          </p:cNvSpPr>
          <p:nvPr/>
        </p:nvSpPr>
        <p:spPr bwMode="blackWhite">
          <a:xfrm>
            <a:off x="3810000" y="5448300"/>
            <a:ext cx="4876800" cy="533400"/>
          </a:xfrm>
          <a:prstGeom prst="leftRightArrow">
            <a:avLst>
              <a:gd name="adj1" fmla="val 50000"/>
              <a:gd name="adj2" fmla="val 182857"/>
            </a:avLst>
          </a:prstGeom>
          <a:solidFill>
            <a:schemeClr val="accent2"/>
          </a:solidFill>
          <a:ln w="12700">
            <a:noFill/>
            <a:miter lim="800000"/>
            <a:headEnd type="none" w="sm" len="sm"/>
            <a:tailEnd type="none" w="sm" len="sm"/>
          </a:ln>
        </p:spPr>
        <p:txBody>
          <a:bodyPr wrap="none" anchor="ctr"/>
          <a:lstStyle/>
          <a:p>
            <a:pPr algn="ctr"/>
            <a:r>
              <a:rPr lang="en-US" sz="2000"/>
              <a:t>Enterprise</a:t>
            </a:r>
          </a:p>
        </p:txBody>
      </p:sp>
      <p:sp>
        <p:nvSpPr>
          <p:cNvPr id="8215" name="Text Box 38"/>
          <p:cNvSpPr txBox="1">
            <a:spLocks noChangeArrowheads="1"/>
          </p:cNvSpPr>
          <p:nvPr/>
        </p:nvSpPr>
        <p:spPr bwMode="auto">
          <a:xfrm>
            <a:off x="4191000" y="4419600"/>
            <a:ext cx="1971675" cy="701675"/>
          </a:xfrm>
          <a:prstGeom prst="rect">
            <a:avLst/>
          </a:prstGeom>
          <a:noFill/>
          <a:ln w="12700">
            <a:noFill/>
            <a:miter lim="800000"/>
            <a:headEnd type="none" w="sm" len="sm"/>
            <a:tailEnd type="none" w="sm" len="sm"/>
          </a:ln>
        </p:spPr>
        <p:txBody>
          <a:bodyPr wrap="none">
            <a:spAutoFit/>
          </a:bodyPr>
          <a:lstStyle/>
          <a:p>
            <a:r>
              <a:rPr lang="en-US" sz="2000"/>
              <a:t>Customer-service</a:t>
            </a:r>
          </a:p>
          <a:p>
            <a:r>
              <a:rPr lang="en-US" sz="2000"/>
              <a:t>department</a:t>
            </a:r>
          </a:p>
        </p:txBody>
      </p:sp>
      <p:sp>
        <p:nvSpPr>
          <p:cNvPr id="8216" name="Text Box 39"/>
          <p:cNvSpPr txBox="1">
            <a:spLocks noChangeArrowheads="1"/>
          </p:cNvSpPr>
          <p:nvPr/>
        </p:nvSpPr>
        <p:spPr bwMode="auto">
          <a:xfrm>
            <a:off x="6934200" y="4586288"/>
            <a:ext cx="2028825" cy="701675"/>
          </a:xfrm>
          <a:prstGeom prst="rect">
            <a:avLst/>
          </a:prstGeom>
          <a:noFill/>
          <a:ln w="12700">
            <a:noFill/>
            <a:miter lim="800000"/>
            <a:headEnd type="none" w="sm" len="sm"/>
            <a:tailEnd type="none" w="sm" len="sm"/>
          </a:ln>
        </p:spPr>
        <p:txBody>
          <a:bodyPr wrap="none">
            <a:spAutoFit/>
          </a:bodyPr>
          <a:lstStyle/>
          <a:p>
            <a:r>
              <a:rPr lang="en-US" sz="2000"/>
              <a:t>Technical-support</a:t>
            </a:r>
          </a:p>
          <a:p>
            <a:r>
              <a:rPr lang="en-US" sz="2000"/>
              <a:t>department</a:t>
            </a:r>
          </a:p>
        </p:txBody>
      </p:sp>
      <p:sp>
        <p:nvSpPr>
          <p:cNvPr id="41" name="Date Placeholder 40"/>
          <p:cNvSpPr>
            <a:spLocks noGrp="1"/>
          </p:cNvSpPr>
          <p:nvPr>
            <p:ph type="dt" sz="half" idx="10"/>
          </p:nvPr>
        </p:nvSpPr>
        <p:spPr/>
        <p:txBody>
          <a:bodyPr/>
          <a:lstStyle/>
          <a:p>
            <a:r>
              <a:rPr lang="en-US" smtClean="0"/>
              <a:t>Prof Ashish Paliwal</a:t>
            </a:r>
            <a:endParaRPr lang="en-US"/>
          </a:p>
        </p:txBody>
      </p:sp>
      <p:sp>
        <p:nvSpPr>
          <p:cNvPr id="43" name="Footer Placeholder 42"/>
          <p:cNvSpPr>
            <a:spLocks noGrp="1"/>
          </p:cNvSpPr>
          <p:nvPr>
            <p:ph type="ftr" sz="quarter" idx="11"/>
          </p:nvPr>
        </p:nvSpPr>
        <p:spPr/>
        <p:txBody>
          <a:bodyPr/>
          <a:lstStyle/>
          <a:p>
            <a:r>
              <a:rPr lang="en-US" smtClean="0"/>
              <a:t>e-Commerce : Client Server Architecture</a:t>
            </a:r>
            <a:endParaRPr lang="en-US"/>
          </a:p>
        </p:txBody>
      </p:sp>
      <p:sp>
        <p:nvSpPr>
          <p:cNvPr id="42" name="Slide Number Placeholder 41"/>
          <p:cNvSpPr>
            <a:spLocks noGrp="1"/>
          </p:cNvSpPr>
          <p:nvPr>
            <p:ph type="sldNum" sz="quarter" idx="12"/>
          </p:nvPr>
        </p:nvSpPr>
        <p:spPr/>
        <p:txBody>
          <a:bodyPr/>
          <a:lstStyle/>
          <a:p>
            <a:fld id="{8FBDEDFA-A9BB-4359-8187-39711A8C3F17}"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1600200" y="2209800"/>
            <a:ext cx="1828800" cy="409575"/>
          </a:xfrm>
          <a:prstGeom prst="rect">
            <a:avLst/>
          </a:prstGeom>
          <a:noFill/>
          <a:ln w="12700">
            <a:solidFill>
              <a:schemeClr val="tx1"/>
            </a:solidFill>
            <a:miter lim="800000"/>
            <a:headEnd type="none" w="sm" len="sm"/>
            <a:tailEnd type="none" w="sm" len="sm"/>
          </a:ln>
        </p:spPr>
        <p:txBody>
          <a:bodyPr>
            <a:spAutoFit/>
          </a:bodyPr>
          <a:lstStyle/>
          <a:p>
            <a:pPr algn="ctr"/>
            <a:r>
              <a:rPr lang="en-US" sz="2000"/>
              <a:t>Web server</a:t>
            </a:r>
          </a:p>
        </p:txBody>
      </p:sp>
      <p:sp>
        <p:nvSpPr>
          <p:cNvPr id="25603" name="Text Box 3"/>
          <p:cNvSpPr txBox="1">
            <a:spLocks noChangeArrowheads="1"/>
          </p:cNvSpPr>
          <p:nvPr/>
        </p:nvSpPr>
        <p:spPr bwMode="auto">
          <a:xfrm>
            <a:off x="1600200" y="2819400"/>
            <a:ext cx="1828800" cy="409575"/>
          </a:xfrm>
          <a:prstGeom prst="rect">
            <a:avLst/>
          </a:prstGeom>
          <a:noFill/>
          <a:ln w="12700">
            <a:solidFill>
              <a:schemeClr val="tx1"/>
            </a:solidFill>
            <a:miter lim="800000"/>
            <a:headEnd type="none" w="sm" len="sm"/>
            <a:tailEnd type="none" w="sm" len="sm"/>
          </a:ln>
        </p:spPr>
        <p:txBody>
          <a:bodyPr>
            <a:spAutoFit/>
          </a:bodyPr>
          <a:lstStyle/>
          <a:p>
            <a:pPr algn="ctr"/>
            <a:r>
              <a:rPr lang="en-US" sz="2000"/>
              <a:t>Customer logic</a:t>
            </a:r>
          </a:p>
        </p:txBody>
      </p:sp>
      <p:grpSp>
        <p:nvGrpSpPr>
          <p:cNvPr id="2" name="Group 4"/>
          <p:cNvGrpSpPr>
            <a:grpSpLocks/>
          </p:cNvGrpSpPr>
          <p:nvPr/>
        </p:nvGrpSpPr>
        <p:grpSpPr bwMode="auto">
          <a:xfrm>
            <a:off x="2482850" y="4341813"/>
            <a:ext cx="1073150" cy="1555750"/>
            <a:chOff x="1104" y="2976"/>
            <a:chExt cx="676" cy="980"/>
          </a:xfrm>
        </p:grpSpPr>
        <p:sp>
          <p:nvSpPr>
            <p:cNvPr id="25636" name="AutoShape 5"/>
            <p:cNvSpPr>
              <a:spLocks noChangeArrowheads="1"/>
            </p:cNvSpPr>
            <p:nvPr/>
          </p:nvSpPr>
          <p:spPr bwMode="blackWhite">
            <a:xfrm>
              <a:off x="1248" y="2976"/>
              <a:ext cx="384" cy="528"/>
            </a:xfrm>
            <a:prstGeom prst="can">
              <a:avLst>
                <a:gd name="adj" fmla="val 34375"/>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25637" name="Text Box 6"/>
            <p:cNvSpPr txBox="1">
              <a:spLocks noChangeArrowheads="1"/>
            </p:cNvSpPr>
            <p:nvPr/>
          </p:nvSpPr>
          <p:spPr bwMode="auto">
            <a:xfrm>
              <a:off x="1104" y="3552"/>
              <a:ext cx="676" cy="404"/>
            </a:xfrm>
            <a:prstGeom prst="rect">
              <a:avLst/>
            </a:prstGeom>
            <a:noFill/>
            <a:ln w="12700">
              <a:noFill/>
              <a:miter lim="800000"/>
              <a:headEnd type="none" w="sm" len="sm"/>
              <a:tailEnd type="none" w="sm" len="sm"/>
            </a:ln>
          </p:spPr>
          <p:txBody>
            <a:bodyPr wrap="none">
              <a:spAutoFit/>
            </a:bodyPr>
            <a:lstStyle/>
            <a:p>
              <a:pPr algn="ctr"/>
              <a:r>
                <a:rPr lang="en-US" sz="1800"/>
                <a:t>Customer</a:t>
              </a:r>
            </a:p>
            <a:p>
              <a:pPr algn="ctr"/>
              <a:r>
                <a:rPr lang="en-US" sz="1800"/>
                <a:t>audit</a:t>
              </a:r>
            </a:p>
          </p:txBody>
        </p:sp>
      </p:grpSp>
      <p:grpSp>
        <p:nvGrpSpPr>
          <p:cNvPr id="3" name="Group 7"/>
          <p:cNvGrpSpPr>
            <a:grpSpLocks/>
          </p:cNvGrpSpPr>
          <p:nvPr/>
        </p:nvGrpSpPr>
        <p:grpSpPr bwMode="auto">
          <a:xfrm>
            <a:off x="3644900" y="4418013"/>
            <a:ext cx="1543050" cy="1555750"/>
            <a:chOff x="860" y="2976"/>
            <a:chExt cx="972" cy="980"/>
          </a:xfrm>
        </p:grpSpPr>
        <p:sp>
          <p:nvSpPr>
            <p:cNvPr id="25634" name="AutoShape 8"/>
            <p:cNvSpPr>
              <a:spLocks noChangeArrowheads="1"/>
            </p:cNvSpPr>
            <p:nvPr/>
          </p:nvSpPr>
          <p:spPr bwMode="blackWhite">
            <a:xfrm>
              <a:off x="1248" y="2976"/>
              <a:ext cx="384" cy="528"/>
            </a:xfrm>
            <a:prstGeom prst="can">
              <a:avLst>
                <a:gd name="adj" fmla="val 34375"/>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25635" name="Text Box 9"/>
            <p:cNvSpPr txBox="1">
              <a:spLocks noChangeArrowheads="1"/>
            </p:cNvSpPr>
            <p:nvPr/>
          </p:nvSpPr>
          <p:spPr bwMode="auto">
            <a:xfrm>
              <a:off x="860" y="3552"/>
              <a:ext cx="972" cy="404"/>
            </a:xfrm>
            <a:prstGeom prst="rect">
              <a:avLst/>
            </a:prstGeom>
            <a:noFill/>
            <a:ln w="12700">
              <a:noFill/>
              <a:miter lim="800000"/>
              <a:headEnd type="none" w="sm" len="sm"/>
              <a:tailEnd type="none" w="sm" len="sm"/>
            </a:ln>
          </p:spPr>
          <p:txBody>
            <a:bodyPr wrap="none">
              <a:spAutoFit/>
            </a:bodyPr>
            <a:lstStyle/>
            <a:p>
              <a:pPr algn="ctr"/>
              <a:r>
                <a:rPr lang="en-US" sz="1800"/>
                <a:t>Software</a:t>
              </a:r>
            </a:p>
            <a:p>
              <a:pPr algn="ctr"/>
              <a:r>
                <a:rPr lang="en-US" sz="1800"/>
                <a:t>documentation</a:t>
              </a:r>
            </a:p>
          </p:txBody>
        </p:sp>
      </p:grpSp>
      <p:sp>
        <p:nvSpPr>
          <p:cNvPr id="25606" name="Text Box 10"/>
          <p:cNvSpPr txBox="1">
            <a:spLocks noChangeArrowheads="1"/>
          </p:cNvSpPr>
          <p:nvPr/>
        </p:nvSpPr>
        <p:spPr bwMode="auto">
          <a:xfrm>
            <a:off x="1981200" y="838200"/>
            <a:ext cx="1066800" cy="714375"/>
          </a:xfrm>
          <a:prstGeom prst="rect">
            <a:avLst/>
          </a:prstGeom>
          <a:noFill/>
          <a:ln w="12700">
            <a:solidFill>
              <a:schemeClr val="tx1"/>
            </a:solidFill>
            <a:miter lim="800000"/>
            <a:headEnd type="none" w="sm" len="sm"/>
            <a:tailEnd type="none" w="sm" len="sm"/>
          </a:ln>
        </p:spPr>
        <p:txBody>
          <a:bodyPr>
            <a:spAutoFit/>
          </a:bodyPr>
          <a:lstStyle/>
          <a:p>
            <a:r>
              <a:rPr lang="en-US" sz="2000"/>
              <a:t>Web</a:t>
            </a:r>
          </a:p>
          <a:p>
            <a:r>
              <a:rPr lang="en-US" sz="2000"/>
              <a:t>browser</a:t>
            </a:r>
          </a:p>
        </p:txBody>
      </p:sp>
      <p:sp>
        <p:nvSpPr>
          <p:cNvPr id="25607" name="Line 11"/>
          <p:cNvSpPr>
            <a:spLocks noChangeShapeType="1"/>
          </p:cNvSpPr>
          <p:nvPr/>
        </p:nvSpPr>
        <p:spPr bwMode="auto">
          <a:xfrm>
            <a:off x="2514600" y="1600200"/>
            <a:ext cx="0" cy="533400"/>
          </a:xfrm>
          <a:prstGeom prst="line">
            <a:avLst/>
          </a:prstGeom>
          <a:noFill/>
          <a:ln w="12700">
            <a:solidFill>
              <a:schemeClr val="tx1"/>
            </a:solidFill>
            <a:round/>
            <a:headEnd type="triangle" w="med" len="med"/>
            <a:tailEnd type="triangle" w="med" len="med"/>
          </a:ln>
        </p:spPr>
        <p:txBody>
          <a:bodyPr wrap="none" anchor="ctr"/>
          <a:lstStyle/>
          <a:p>
            <a:endParaRPr lang="en-US"/>
          </a:p>
        </p:txBody>
      </p:sp>
      <p:grpSp>
        <p:nvGrpSpPr>
          <p:cNvPr id="4" name="Group 12"/>
          <p:cNvGrpSpPr>
            <a:grpSpLocks/>
          </p:cNvGrpSpPr>
          <p:nvPr/>
        </p:nvGrpSpPr>
        <p:grpSpPr bwMode="auto">
          <a:xfrm>
            <a:off x="5257800" y="4418013"/>
            <a:ext cx="1238250" cy="1830387"/>
            <a:chOff x="852" y="2976"/>
            <a:chExt cx="780" cy="1153"/>
          </a:xfrm>
        </p:grpSpPr>
        <p:sp>
          <p:nvSpPr>
            <p:cNvPr id="25632" name="AutoShape 13"/>
            <p:cNvSpPr>
              <a:spLocks noChangeArrowheads="1"/>
            </p:cNvSpPr>
            <p:nvPr/>
          </p:nvSpPr>
          <p:spPr bwMode="blackWhite">
            <a:xfrm>
              <a:off x="1248" y="2976"/>
              <a:ext cx="384" cy="528"/>
            </a:xfrm>
            <a:prstGeom prst="can">
              <a:avLst>
                <a:gd name="adj" fmla="val 34375"/>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25633" name="Text Box 14"/>
            <p:cNvSpPr txBox="1">
              <a:spLocks noChangeArrowheads="1"/>
            </p:cNvSpPr>
            <p:nvPr/>
          </p:nvSpPr>
          <p:spPr bwMode="auto">
            <a:xfrm>
              <a:off x="852" y="3552"/>
              <a:ext cx="748" cy="577"/>
            </a:xfrm>
            <a:prstGeom prst="rect">
              <a:avLst/>
            </a:prstGeom>
            <a:noFill/>
            <a:ln w="12700">
              <a:noFill/>
              <a:miter lim="800000"/>
              <a:headEnd type="none" w="sm" len="sm"/>
              <a:tailEnd type="none" w="sm" len="sm"/>
            </a:ln>
          </p:spPr>
          <p:txBody>
            <a:bodyPr wrap="none">
              <a:spAutoFit/>
            </a:bodyPr>
            <a:lstStyle/>
            <a:p>
              <a:pPr algn="r"/>
              <a:r>
                <a:rPr lang="en-US" sz="1800"/>
                <a:t>Problem</a:t>
              </a:r>
            </a:p>
            <a:p>
              <a:pPr algn="r"/>
              <a:r>
                <a:rPr lang="en-US" sz="1800"/>
                <a:t>knowledge</a:t>
              </a:r>
            </a:p>
            <a:p>
              <a:pPr algn="r"/>
              <a:r>
                <a:rPr lang="en-US" sz="1800"/>
                <a:t>base</a:t>
              </a:r>
            </a:p>
          </p:txBody>
        </p:sp>
      </p:grpSp>
      <p:sp>
        <p:nvSpPr>
          <p:cNvPr id="25609" name="Line 15"/>
          <p:cNvSpPr>
            <a:spLocks noChangeShapeType="1"/>
          </p:cNvSpPr>
          <p:nvPr/>
        </p:nvSpPr>
        <p:spPr bwMode="auto">
          <a:xfrm>
            <a:off x="2057400" y="3276600"/>
            <a:ext cx="762000" cy="990600"/>
          </a:xfrm>
          <a:prstGeom prst="line">
            <a:avLst/>
          </a:prstGeom>
          <a:noFill/>
          <a:ln w="12700">
            <a:solidFill>
              <a:schemeClr val="tx1"/>
            </a:solidFill>
            <a:round/>
            <a:headEnd type="triangle" w="med" len="med"/>
            <a:tailEnd type="triangle" w="med" len="med"/>
          </a:ln>
        </p:spPr>
        <p:txBody>
          <a:bodyPr wrap="none" anchor="ctr"/>
          <a:lstStyle/>
          <a:p>
            <a:endParaRPr lang="en-US"/>
          </a:p>
        </p:txBody>
      </p:sp>
      <p:sp>
        <p:nvSpPr>
          <p:cNvPr id="25610" name="Line 16"/>
          <p:cNvSpPr>
            <a:spLocks noChangeShapeType="1"/>
          </p:cNvSpPr>
          <p:nvPr/>
        </p:nvSpPr>
        <p:spPr bwMode="auto">
          <a:xfrm>
            <a:off x="2667000" y="3352800"/>
            <a:ext cx="762000" cy="838200"/>
          </a:xfrm>
          <a:prstGeom prst="line">
            <a:avLst/>
          </a:prstGeom>
          <a:noFill/>
          <a:ln w="12700">
            <a:solidFill>
              <a:schemeClr val="tx1"/>
            </a:solidFill>
            <a:round/>
            <a:headEnd type="triangle" w="med" len="med"/>
            <a:tailEnd type="triangle" w="med" len="med"/>
          </a:ln>
        </p:spPr>
        <p:txBody>
          <a:bodyPr wrap="none" anchor="ctr"/>
          <a:lstStyle/>
          <a:p>
            <a:endParaRPr lang="en-US"/>
          </a:p>
        </p:txBody>
      </p:sp>
      <p:sp>
        <p:nvSpPr>
          <p:cNvPr id="25611" name="Line 17"/>
          <p:cNvSpPr>
            <a:spLocks noChangeShapeType="1"/>
          </p:cNvSpPr>
          <p:nvPr/>
        </p:nvSpPr>
        <p:spPr bwMode="auto">
          <a:xfrm>
            <a:off x="3276600" y="3352800"/>
            <a:ext cx="2590800" cy="990600"/>
          </a:xfrm>
          <a:prstGeom prst="line">
            <a:avLst/>
          </a:prstGeom>
          <a:noFill/>
          <a:ln w="12700">
            <a:solidFill>
              <a:schemeClr val="tx1"/>
            </a:solidFill>
            <a:round/>
            <a:headEnd type="triangle" w="med" len="med"/>
            <a:tailEnd type="triangle" w="med" len="med"/>
          </a:ln>
        </p:spPr>
        <p:txBody>
          <a:bodyPr wrap="none" anchor="ctr"/>
          <a:lstStyle/>
          <a:p>
            <a:endParaRPr lang="en-US"/>
          </a:p>
        </p:txBody>
      </p:sp>
      <p:sp>
        <p:nvSpPr>
          <p:cNvPr id="25612" name="Text Box 18"/>
          <p:cNvSpPr txBox="1">
            <a:spLocks noChangeArrowheads="1"/>
          </p:cNvSpPr>
          <p:nvPr/>
        </p:nvSpPr>
        <p:spPr bwMode="blackWhite">
          <a:xfrm>
            <a:off x="3048000" y="4646613"/>
            <a:ext cx="3048000" cy="396875"/>
          </a:xfrm>
          <a:prstGeom prst="rect">
            <a:avLst/>
          </a:prstGeom>
          <a:solidFill>
            <a:schemeClr val="tx1"/>
          </a:solidFill>
          <a:ln w="12700">
            <a:noFill/>
            <a:miter lim="800000"/>
            <a:headEnd type="none" w="sm" len="sm"/>
            <a:tailEnd type="none" w="sm" len="sm"/>
          </a:ln>
        </p:spPr>
        <p:txBody>
          <a:bodyPr>
            <a:spAutoFit/>
          </a:bodyPr>
          <a:lstStyle/>
          <a:p>
            <a:pPr algn="ctr"/>
            <a:r>
              <a:rPr lang="en-US" sz="2000">
                <a:solidFill>
                  <a:schemeClr val="bg2"/>
                </a:solidFill>
              </a:rPr>
              <a:t>Databases</a:t>
            </a:r>
          </a:p>
        </p:txBody>
      </p:sp>
      <p:sp>
        <p:nvSpPr>
          <p:cNvPr id="25613" name="Text Box 19"/>
          <p:cNvSpPr txBox="1">
            <a:spLocks noChangeArrowheads="1"/>
          </p:cNvSpPr>
          <p:nvPr/>
        </p:nvSpPr>
        <p:spPr bwMode="auto">
          <a:xfrm>
            <a:off x="3886200" y="2819400"/>
            <a:ext cx="1752600" cy="409575"/>
          </a:xfrm>
          <a:prstGeom prst="rect">
            <a:avLst/>
          </a:prstGeom>
          <a:noFill/>
          <a:ln w="12700">
            <a:solidFill>
              <a:schemeClr val="tx1"/>
            </a:solidFill>
            <a:miter lim="800000"/>
            <a:headEnd type="none" w="sm" len="sm"/>
            <a:tailEnd type="none" w="sm" len="sm"/>
          </a:ln>
        </p:spPr>
        <p:txBody>
          <a:bodyPr>
            <a:spAutoFit/>
          </a:bodyPr>
          <a:lstStyle/>
          <a:p>
            <a:r>
              <a:rPr lang="en-US" sz="2000"/>
              <a:t>Agent logic</a:t>
            </a:r>
          </a:p>
        </p:txBody>
      </p:sp>
      <p:sp>
        <p:nvSpPr>
          <p:cNvPr id="25614" name="Text Box 20"/>
          <p:cNvSpPr txBox="1">
            <a:spLocks noChangeArrowheads="1"/>
          </p:cNvSpPr>
          <p:nvPr/>
        </p:nvSpPr>
        <p:spPr bwMode="auto">
          <a:xfrm>
            <a:off x="1817688" y="0"/>
            <a:ext cx="1535112" cy="822325"/>
          </a:xfrm>
          <a:prstGeom prst="rect">
            <a:avLst/>
          </a:prstGeom>
          <a:noFill/>
          <a:ln w="12700">
            <a:noFill/>
            <a:miter lim="800000"/>
            <a:headEnd type="none" w="sm" len="sm"/>
            <a:tailEnd type="none" w="sm" len="sm"/>
          </a:ln>
        </p:spPr>
        <p:txBody>
          <a:bodyPr wrap="none">
            <a:spAutoFit/>
          </a:bodyPr>
          <a:lstStyle/>
          <a:p>
            <a:r>
              <a:rPr lang="en-US"/>
              <a:t>Consumer</a:t>
            </a:r>
          </a:p>
          <a:p>
            <a:r>
              <a:rPr lang="en-US"/>
              <a:t>application</a:t>
            </a:r>
          </a:p>
        </p:txBody>
      </p:sp>
      <p:sp>
        <p:nvSpPr>
          <p:cNvPr id="25615" name="Text Box 21"/>
          <p:cNvSpPr txBox="1">
            <a:spLocks noChangeArrowheads="1"/>
          </p:cNvSpPr>
          <p:nvPr/>
        </p:nvSpPr>
        <p:spPr bwMode="auto">
          <a:xfrm>
            <a:off x="4038600" y="0"/>
            <a:ext cx="1535113" cy="822325"/>
          </a:xfrm>
          <a:prstGeom prst="rect">
            <a:avLst/>
          </a:prstGeom>
          <a:noFill/>
          <a:ln w="12700">
            <a:noFill/>
            <a:miter lim="800000"/>
            <a:headEnd type="none" w="sm" len="sm"/>
            <a:tailEnd type="none" w="sm" len="sm"/>
          </a:ln>
        </p:spPr>
        <p:txBody>
          <a:bodyPr wrap="none">
            <a:spAutoFit/>
          </a:bodyPr>
          <a:lstStyle/>
          <a:p>
            <a:r>
              <a:rPr lang="en-US"/>
              <a:t>Enterprise</a:t>
            </a:r>
          </a:p>
          <a:p>
            <a:r>
              <a:rPr lang="en-US"/>
              <a:t>application</a:t>
            </a:r>
          </a:p>
        </p:txBody>
      </p:sp>
      <p:sp>
        <p:nvSpPr>
          <p:cNvPr id="25616" name="Line 22"/>
          <p:cNvSpPr>
            <a:spLocks noChangeShapeType="1"/>
          </p:cNvSpPr>
          <p:nvPr/>
        </p:nvSpPr>
        <p:spPr bwMode="auto">
          <a:xfrm>
            <a:off x="3657600" y="0"/>
            <a:ext cx="0" cy="3276600"/>
          </a:xfrm>
          <a:prstGeom prst="line">
            <a:avLst/>
          </a:prstGeom>
          <a:noFill/>
          <a:ln w="38100">
            <a:solidFill>
              <a:schemeClr val="tx1"/>
            </a:solidFill>
            <a:prstDash val="dash"/>
            <a:round/>
            <a:headEnd type="none" w="sm" len="sm"/>
            <a:tailEnd type="none" w="sm" len="sm"/>
          </a:ln>
        </p:spPr>
        <p:txBody>
          <a:bodyPr wrap="none" anchor="ctr"/>
          <a:lstStyle/>
          <a:p>
            <a:endParaRPr lang="en-US"/>
          </a:p>
        </p:txBody>
      </p:sp>
      <p:sp>
        <p:nvSpPr>
          <p:cNvPr id="25617" name="AutoShape 23"/>
          <p:cNvSpPr>
            <a:spLocks noChangeArrowheads="1"/>
          </p:cNvSpPr>
          <p:nvPr/>
        </p:nvSpPr>
        <p:spPr bwMode="auto">
          <a:xfrm>
            <a:off x="3352800" y="76200"/>
            <a:ext cx="685800" cy="457200"/>
          </a:xfrm>
          <a:prstGeom prst="leftRightArrow">
            <a:avLst>
              <a:gd name="adj1" fmla="val 50000"/>
              <a:gd name="adj2" fmla="val 30000"/>
            </a:avLst>
          </a:prstGeom>
          <a:solidFill>
            <a:schemeClr val="hlink"/>
          </a:solidFill>
          <a:ln w="12700">
            <a:noFill/>
            <a:miter lim="800000"/>
            <a:headEnd type="none" w="sm" len="sm"/>
            <a:tailEnd type="none" w="sm" len="sm"/>
          </a:ln>
        </p:spPr>
        <p:txBody>
          <a:bodyPr wrap="none" anchor="ctr"/>
          <a:lstStyle/>
          <a:p>
            <a:endParaRPr lang="en-US"/>
          </a:p>
        </p:txBody>
      </p:sp>
      <p:sp>
        <p:nvSpPr>
          <p:cNvPr id="25618" name="Line 24"/>
          <p:cNvSpPr>
            <a:spLocks noChangeShapeType="1"/>
          </p:cNvSpPr>
          <p:nvPr/>
        </p:nvSpPr>
        <p:spPr bwMode="auto">
          <a:xfrm flipH="1">
            <a:off x="2971800" y="3352800"/>
            <a:ext cx="1219200" cy="914400"/>
          </a:xfrm>
          <a:prstGeom prst="line">
            <a:avLst/>
          </a:prstGeom>
          <a:noFill/>
          <a:ln w="12700">
            <a:solidFill>
              <a:schemeClr val="tx1"/>
            </a:solidFill>
            <a:round/>
            <a:headEnd type="triangle" w="med" len="med"/>
            <a:tailEnd type="triangle" w="med" len="med"/>
          </a:ln>
        </p:spPr>
        <p:txBody>
          <a:bodyPr wrap="none" anchor="ctr"/>
          <a:lstStyle/>
          <a:p>
            <a:endParaRPr lang="en-US"/>
          </a:p>
        </p:txBody>
      </p:sp>
      <p:sp>
        <p:nvSpPr>
          <p:cNvPr id="25619" name="Text Box 25"/>
          <p:cNvSpPr txBox="1">
            <a:spLocks noChangeArrowheads="1"/>
          </p:cNvSpPr>
          <p:nvPr/>
        </p:nvSpPr>
        <p:spPr bwMode="auto">
          <a:xfrm>
            <a:off x="6019800" y="2819400"/>
            <a:ext cx="2133600" cy="409575"/>
          </a:xfrm>
          <a:prstGeom prst="rect">
            <a:avLst/>
          </a:prstGeom>
          <a:noFill/>
          <a:ln w="12700">
            <a:solidFill>
              <a:schemeClr val="tx1"/>
            </a:solidFill>
            <a:miter lim="800000"/>
            <a:headEnd type="none" w="sm" len="sm"/>
            <a:tailEnd type="none" w="sm" len="sm"/>
          </a:ln>
        </p:spPr>
        <p:txBody>
          <a:bodyPr>
            <a:spAutoFit/>
          </a:bodyPr>
          <a:lstStyle/>
          <a:p>
            <a:r>
              <a:rPr lang="en-US" sz="2000"/>
              <a:t>Technician logic</a:t>
            </a:r>
          </a:p>
        </p:txBody>
      </p:sp>
      <p:sp>
        <p:nvSpPr>
          <p:cNvPr id="25620" name="Line 26"/>
          <p:cNvSpPr>
            <a:spLocks noChangeShapeType="1"/>
          </p:cNvSpPr>
          <p:nvPr/>
        </p:nvSpPr>
        <p:spPr bwMode="auto">
          <a:xfrm flipV="1">
            <a:off x="4648200" y="3352800"/>
            <a:ext cx="0" cy="990600"/>
          </a:xfrm>
          <a:prstGeom prst="line">
            <a:avLst/>
          </a:prstGeom>
          <a:noFill/>
          <a:ln w="12700">
            <a:solidFill>
              <a:schemeClr val="tx1"/>
            </a:solidFill>
            <a:round/>
            <a:headEnd type="triangle" w="med" len="med"/>
            <a:tailEnd type="triangle" w="med" len="med"/>
          </a:ln>
        </p:spPr>
        <p:txBody>
          <a:bodyPr wrap="none" anchor="ctr"/>
          <a:lstStyle/>
          <a:p>
            <a:endParaRPr lang="en-US"/>
          </a:p>
        </p:txBody>
      </p:sp>
      <p:sp>
        <p:nvSpPr>
          <p:cNvPr id="25621" name="Line 27"/>
          <p:cNvSpPr>
            <a:spLocks noChangeShapeType="1"/>
          </p:cNvSpPr>
          <p:nvPr/>
        </p:nvSpPr>
        <p:spPr bwMode="auto">
          <a:xfrm flipV="1">
            <a:off x="4876800" y="3352800"/>
            <a:ext cx="1981200" cy="838200"/>
          </a:xfrm>
          <a:prstGeom prst="line">
            <a:avLst/>
          </a:prstGeom>
          <a:noFill/>
          <a:ln w="12700">
            <a:solidFill>
              <a:schemeClr val="tx1"/>
            </a:solidFill>
            <a:round/>
            <a:headEnd type="triangle" w="med" len="med"/>
            <a:tailEnd type="triangle" w="med" len="med"/>
          </a:ln>
        </p:spPr>
        <p:txBody>
          <a:bodyPr wrap="none" anchor="ctr"/>
          <a:lstStyle/>
          <a:p>
            <a:endParaRPr lang="en-US"/>
          </a:p>
        </p:txBody>
      </p:sp>
      <p:sp>
        <p:nvSpPr>
          <p:cNvPr id="25622" name="Line 28"/>
          <p:cNvSpPr>
            <a:spLocks noChangeShapeType="1"/>
          </p:cNvSpPr>
          <p:nvPr/>
        </p:nvSpPr>
        <p:spPr bwMode="auto">
          <a:xfrm flipV="1">
            <a:off x="3276600" y="3352800"/>
            <a:ext cx="2971800" cy="838200"/>
          </a:xfrm>
          <a:prstGeom prst="line">
            <a:avLst/>
          </a:prstGeom>
          <a:noFill/>
          <a:ln w="12700">
            <a:solidFill>
              <a:schemeClr val="tx1"/>
            </a:solidFill>
            <a:round/>
            <a:headEnd type="triangle" w="med" len="med"/>
            <a:tailEnd type="triangle" w="med" len="med"/>
          </a:ln>
        </p:spPr>
        <p:txBody>
          <a:bodyPr wrap="none" anchor="ctr"/>
          <a:lstStyle/>
          <a:p>
            <a:endParaRPr lang="en-US"/>
          </a:p>
        </p:txBody>
      </p:sp>
      <p:sp>
        <p:nvSpPr>
          <p:cNvPr id="25623" name="Line 29"/>
          <p:cNvSpPr>
            <a:spLocks noChangeShapeType="1"/>
          </p:cNvSpPr>
          <p:nvPr/>
        </p:nvSpPr>
        <p:spPr bwMode="auto">
          <a:xfrm>
            <a:off x="5181600" y="3352800"/>
            <a:ext cx="990600" cy="990600"/>
          </a:xfrm>
          <a:prstGeom prst="line">
            <a:avLst/>
          </a:prstGeom>
          <a:noFill/>
          <a:ln w="12700">
            <a:solidFill>
              <a:schemeClr val="tx1"/>
            </a:solidFill>
            <a:round/>
            <a:headEnd type="triangle" w="med" len="med"/>
            <a:tailEnd type="triangle" w="med" len="med"/>
          </a:ln>
        </p:spPr>
        <p:txBody>
          <a:bodyPr wrap="none" anchor="ctr"/>
          <a:lstStyle/>
          <a:p>
            <a:endParaRPr lang="en-US"/>
          </a:p>
        </p:txBody>
      </p:sp>
      <p:sp>
        <p:nvSpPr>
          <p:cNvPr id="25624" name="Line 30"/>
          <p:cNvSpPr>
            <a:spLocks noChangeShapeType="1"/>
          </p:cNvSpPr>
          <p:nvPr/>
        </p:nvSpPr>
        <p:spPr bwMode="auto">
          <a:xfrm flipH="1">
            <a:off x="6324600" y="3352800"/>
            <a:ext cx="1066800" cy="990600"/>
          </a:xfrm>
          <a:prstGeom prst="line">
            <a:avLst/>
          </a:prstGeom>
          <a:noFill/>
          <a:ln w="12700">
            <a:solidFill>
              <a:schemeClr val="tx1"/>
            </a:solidFill>
            <a:round/>
            <a:headEnd type="triangle" w="med" len="med"/>
            <a:tailEnd type="triangle" w="med" len="med"/>
          </a:ln>
        </p:spPr>
        <p:txBody>
          <a:bodyPr wrap="none" anchor="ctr"/>
          <a:lstStyle/>
          <a:p>
            <a:endParaRPr lang="en-US"/>
          </a:p>
        </p:txBody>
      </p:sp>
      <p:sp>
        <p:nvSpPr>
          <p:cNvPr id="25625" name="Text Box 31"/>
          <p:cNvSpPr txBox="1">
            <a:spLocks noChangeArrowheads="1"/>
          </p:cNvSpPr>
          <p:nvPr/>
        </p:nvSpPr>
        <p:spPr bwMode="auto">
          <a:xfrm>
            <a:off x="3810000" y="2209800"/>
            <a:ext cx="1828800" cy="409575"/>
          </a:xfrm>
          <a:prstGeom prst="rect">
            <a:avLst/>
          </a:prstGeom>
          <a:noFill/>
          <a:ln w="12700">
            <a:solidFill>
              <a:schemeClr val="tx1"/>
            </a:solidFill>
            <a:miter lim="800000"/>
            <a:headEnd type="none" w="sm" len="sm"/>
            <a:tailEnd type="none" w="sm" len="sm"/>
          </a:ln>
        </p:spPr>
        <p:txBody>
          <a:bodyPr>
            <a:spAutoFit/>
          </a:bodyPr>
          <a:lstStyle/>
          <a:p>
            <a:pPr algn="ctr"/>
            <a:r>
              <a:rPr lang="en-US" sz="2000"/>
              <a:t>Web server</a:t>
            </a:r>
          </a:p>
        </p:txBody>
      </p:sp>
      <p:sp>
        <p:nvSpPr>
          <p:cNvPr id="25626" name="Text Box 32"/>
          <p:cNvSpPr txBox="1">
            <a:spLocks noChangeArrowheads="1"/>
          </p:cNvSpPr>
          <p:nvPr/>
        </p:nvSpPr>
        <p:spPr bwMode="auto">
          <a:xfrm>
            <a:off x="4191000" y="838200"/>
            <a:ext cx="1066800" cy="714375"/>
          </a:xfrm>
          <a:prstGeom prst="rect">
            <a:avLst/>
          </a:prstGeom>
          <a:noFill/>
          <a:ln w="12700">
            <a:solidFill>
              <a:schemeClr val="tx1"/>
            </a:solidFill>
            <a:miter lim="800000"/>
            <a:headEnd type="none" w="sm" len="sm"/>
            <a:tailEnd type="none" w="sm" len="sm"/>
          </a:ln>
        </p:spPr>
        <p:txBody>
          <a:bodyPr>
            <a:spAutoFit/>
          </a:bodyPr>
          <a:lstStyle/>
          <a:p>
            <a:r>
              <a:rPr lang="en-US" sz="2000"/>
              <a:t>Web</a:t>
            </a:r>
          </a:p>
          <a:p>
            <a:r>
              <a:rPr lang="en-US" sz="2000"/>
              <a:t>browser</a:t>
            </a:r>
          </a:p>
        </p:txBody>
      </p:sp>
      <p:sp>
        <p:nvSpPr>
          <p:cNvPr id="25627" name="Line 33"/>
          <p:cNvSpPr>
            <a:spLocks noChangeShapeType="1"/>
          </p:cNvSpPr>
          <p:nvPr/>
        </p:nvSpPr>
        <p:spPr bwMode="auto">
          <a:xfrm>
            <a:off x="4724400" y="1600200"/>
            <a:ext cx="0" cy="533400"/>
          </a:xfrm>
          <a:prstGeom prst="line">
            <a:avLst/>
          </a:prstGeom>
          <a:noFill/>
          <a:ln w="12700">
            <a:solidFill>
              <a:schemeClr val="tx1"/>
            </a:solidFill>
            <a:round/>
            <a:headEnd type="triangle" w="med" len="med"/>
            <a:tailEnd type="triangle" w="med" len="med"/>
          </a:ln>
        </p:spPr>
        <p:txBody>
          <a:bodyPr wrap="none" anchor="ctr"/>
          <a:lstStyle/>
          <a:p>
            <a:endParaRPr lang="en-US"/>
          </a:p>
        </p:txBody>
      </p:sp>
      <p:sp>
        <p:nvSpPr>
          <p:cNvPr id="25628" name="Text Box 34"/>
          <p:cNvSpPr txBox="1">
            <a:spLocks noChangeArrowheads="1"/>
          </p:cNvSpPr>
          <p:nvPr/>
        </p:nvSpPr>
        <p:spPr bwMode="auto">
          <a:xfrm>
            <a:off x="6096000" y="2209800"/>
            <a:ext cx="1828800" cy="409575"/>
          </a:xfrm>
          <a:prstGeom prst="rect">
            <a:avLst/>
          </a:prstGeom>
          <a:noFill/>
          <a:ln w="12700">
            <a:solidFill>
              <a:schemeClr val="tx1"/>
            </a:solidFill>
            <a:miter lim="800000"/>
            <a:headEnd type="none" w="sm" len="sm"/>
            <a:tailEnd type="none" w="sm" len="sm"/>
          </a:ln>
        </p:spPr>
        <p:txBody>
          <a:bodyPr>
            <a:spAutoFit/>
          </a:bodyPr>
          <a:lstStyle/>
          <a:p>
            <a:pPr algn="ctr"/>
            <a:r>
              <a:rPr lang="en-US" sz="2000"/>
              <a:t>Web server</a:t>
            </a:r>
          </a:p>
        </p:txBody>
      </p:sp>
      <p:sp>
        <p:nvSpPr>
          <p:cNvPr id="25629" name="Text Box 35"/>
          <p:cNvSpPr txBox="1">
            <a:spLocks noChangeArrowheads="1"/>
          </p:cNvSpPr>
          <p:nvPr/>
        </p:nvSpPr>
        <p:spPr bwMode="auto">
          <a:xfrm>
            <a:off x="6477000" y="838200"/>
            <a:ext cx="1066800" cy="714375"/>
          </a:xfrm>
          <a:prstGeom prst="rect">
            <a:avLst/>
          </a:prstGeom>
          <a:noFill/>
          <a:ln w="12700">
            <a:solidFill>
              <a:schemeClr val="tx1"/>
            </a:solidFill>
            <a:miter lim="800000"/>
            <a:headEnd type="none" w="sm" len="sm"/>
            <a:tailEnd type="none" w="sm" len="sm"/>
          </a:ln>
        </p:spPr>
        <p:txBody>
          <a:bodyPr>
            <a:spAutoFit/>
          </a:bodyPr>
          <a:lstStyle/>
          <a:p>
            <a:r>
              <a:rPr lang="en-US" sz="2000"/>
              <a:t>Web</a:t>
            </a:r>
          </a:p>
          <a:p>
            <a:r>
              <a:rPr lang="en-US" sz="2000"/>
              <a:t>browser</a:t>
            </a:r>
          </a:p>
        </p:txBody>
      </p:sp>
      <p:sp>
        <p:nvSpPr>
          <p:cNvPr id="25630" name="Line 36"/>
          <p:cNvSpPr>
            <a:spLocks noChangeShapeType="1"/>
          </p:cNvSpPr>
          <p:nvPr/>
        </p:nvSpPr>
        <p:spPr bwMode="auto">
          <a:xfrm>
            <a:off x="7010400" y="1600200"/>
            <a:ext cx="0" cy="533400"/>
          </a:xfrm>
          <a:prstGeom prst="line">
            <a:avLst/>
          </a:prstGeom>
          <a:noFill/>
          <a:ln w="12700">
            <a:solidFill>
              <a:schemeClr val="tx1"/>
            </a:solidFill>
            <a:round/>
            <a:headEnd type="triangle" w="med" len="med"/>
            <a:tailEnd type="triangle" w="med" len="med"/>
          </a:ln>
        </p:spPr>
        <p:txBody>
          <a:bodyPr wrap="none" anchor="ctr"/>
          <a:lstStyle/>
          <a:p>
            <a:endParaRPr lang="en-US"/>
          </a:p>
        </p:txBody>
      </p:sp>
      <p:sp>
        <p:nvSpPr>
          <p:cNvPr id="25631" name="Text Box 37"/>
          <p:cNvSpPr txBox="1">
            <a:spLocks noChangeArrowheads="1"/>
          </p:cNvSpPr>
          <p:nvPr/>
        </p:nvSpPr>
        <p:spPr bwMode="auto">
          <a:xfrm rot="-5400000">
            <a:off x="-361949" y="2647950"/>
            <a:ext cx="2544762" cy="579437"/>
          </a:xfrm>
          <a:prstGeom prst="rect">
            <a:avLst/>
          </a:prstGeom>
          <a:noFill/>
          <a:ln w="12700">
            <a:noFill/>
            <a:miter lim="800000"/>
            <a:headEnd type="none" w="sm" len="sm"/>
            <a:tailEnd type="none" w="sm" len="sm"/>
          </a:ln>
        </p:spPr>
        <p:txBody>
          <a:bodyPr wrap="none">
            <a:spAutoFit/>
          </a:bodyPr>
          <a:lstStyle/>
          <a:p>
            <a:r>
              <a:rPr lang="en-US" sz="3200">
                <a:solidFill>
                  <a:schemeClr val="tx2"/>
                </a:solidFill>
              </a:rPr>
              <a:t>Customer care</a:t>
            </a:r>
          </a:p>
        </p:txBody>
      </p:sp>
      <p:sp>
        <p:nvSpPr>
          <p:cNvPr id="38" name="Date Placeholder 37"/>
          <p:cNvSpPr>
            <a:spLocks noGrp="1"/>
          </p:cNvSpPr>
          <p:nvPr>
            <p:ph type="dt" sz="half" idx="10"/>
          </p:nvPr>
        </p:nvSpPr>
        <p:spPr/>
        <p:txBody>
          <a:bodyPr/>
          <a:lstStyle/>
          <a:p>
            <a:r>
              <a:rPr lang="en-US" smtClean="0"/>
              <a:t>Prof Ashish Paliwal</a:t>
            </a:r>
            <a:endParaRPr lang="en-US"/>
          </a:p>
        </p:txBody>
      </p:sp>
      <p:sp>
        <p:nvSpPr>
          <p:cNvPr id="40" name="Footer Placeholder 39"/>
          <p:cNvSpPr>
            <a:spLocks noGrp="1"/>
          </p:cNvSpPr>
          <p:nvPr>
            <p:ph type="ftr" sz="quarter" idx="11"/>
          </p:nvPr>
        </p:nvSpPr>
        <p:spPr/>
        <p:txBody>
          <a:bodyPr/>
          <a:lstStyle/>
          <a:p>
            <a:r>
              <a:rPr lang="en-US" smtClean="0"/>
              <a:t>e-Commerce : Client Server Architecture</a:t>
            </a:r>
            <a:endParaRPr lang="en-US"/>
          </a:p>
        </p:txBody>
      </p:sp>
      <p:sp>
        <p:nvSpPr>
          <p:cNvPr id="39" name="Slide Number Placeholder 38"/>
          <p:cNvSpPr>
            <a:spLocks noGrp="1"/>
          </p:cNvSpPr>
          <p:nvPr>
            <p:ph type="sldNum" sz="quarter" idx="12"/>
          </p:nvPr>
        </p:nvSpPr>
        <p:spPr/>
        <p:txBody>
          <a:bodyPr/>
          <a:lstStyle/>
          <a:p>
            <a:fld id="{8FBDEDFA-A9BB-4359-8187-39711A8C3F17}" type="slidenum">
              <a:rPr lang="en-US" smtClean="0"/>
              <a:pPr/>
              <a:t>21</a:t>
            </a:fld>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2"/>
          <p:cNvGraphicFramePr>
            <a:graphicFrameLocks noChangeAspect="1"/>
          </p:cNvGraphicFramePr>
          <p:nvPr/>
        </p:nvGraphicFramePr>
        <p:xfrm>
          <a:off x="381000" y="2438400"/>
          <a:ext cx="871538" cy="1219200"/>
        </p:xfrm>
        <a:graphic>
          <a:graphicData uri="http://schemas.openxmlformats.org/presentationml/2006/ole">
            <p:oleObj spid="_x0000_s8194" name="Clip" r:id="rId3" imgW="2734920" imgH="3825360" progId="">
              <p:embed/>
            </p:oleObj>
          </a:graphicData>
        </a:graphic>
      </p:graphicFrame>
      <p:grpSp>
        <p:nvGrpSpPr>
          <p:cNvPr id="2" name="Group 3"/>
          <p:cNvGrpSpPr>
            <a:grpSpLocks/>
          </p:cNvGrpSpPr>
          <p:nvPr/>
        </p:nvGrpSpPr>
        <p:grpSpPr bwMode="auto">
          <a:xfrm>
            <a:off x="762000" y="4419600"/>
            <a:ext cx="1600200" cy="1300163"/>
            <a:chOff x="3264" y="1344"/>
            <a:chExt cx="2112" cy="1728"/>
          </a:xfrm>
        </p:grpSpPr>
        <p:graphicFrame>
          <p:nvGraphicFramePr>
            <p:cNvPr id="9232" name="Object 4">
              <a:hlinkClick r:id="" action="ppaction://ole?verb=0"/>
            </p:cNvPr>
            <p:cNvGraphicFramePr>
              <a:graphicFrameLocks/>
            </p:cNvGraphicFramePr>
            <p:nvPr/>
          </p:nvGraphicFramePr>
          <p:xfrm>
            <a:off x="3264" y="1352"/>
            <a:ext cx="1278" cy="1432"/>
          </p:xfrm>
          <a:graphic>
            <a:graphicData uri="http://schemas.openxmlformats.org/presentationml/2006/ole">
              <p:oleObj spid="_x0000_s8208" name="Microsoft ClipArt Gallery" r:id="rId4" imgW="3403440" imgH="3809880" progId="">
                <p:embed/>
              </p:oleObj>
            </a:graphicData>
          </a:graphic>
        </p:graphicFrame>
        <p:graphicFrame>
          <p:nvGraphicFramePr>
            <p:cNvPr id="9233" name="Object 5">
              <a:hlinkClick r:id="" action="ppaction://ole?verb=0"/>
            </p:cNvPr>
            <p:cNvGraphicFramePr>
              <a:graphicFrameLocks/>
            </p:cNvGraphicFramePr>
            <p:nvPr/>
          </p:nvGraphicFramePr>
          <p:xfrm>
            <a:off x="4098" y="1344"/>
            <a:ext cx="1278" cy="1728"/>
          </p:xfrm>
          <a:graphic>
            <a:graphicData uri="http://schemas.openxmlformats.org/presentationml/2006/ole">
              <p:oleObj spid="_x0000_s8209" name="Microsoft ClipArt Gallery" r:id="rId5" imgW="3403440" imgH="3809880" progId="">
                <p:embed/>
              </p:oleObj>
            </a:graphicData>
          </a:graphic>
        </p:graphicFrame>
      </p:grpSp>
      <p:graphicFrame>
        <p:nvGraphicFramePr>
          <p:cNvPr id="9219" name="Object 6"/>
          <p:cNvGraphicFramePr>
            <a:graphicFrameLocks noChangeAspect="1"/>
          </p:cNvGraphicFramePr>
          <p:nvPr/>
        </p:nvGraphicFramePr>
        <p:xfrm>
          <a:off x="1676400" y="685800"/>
          <a:ext cx="990600" cy="762000"/>
        </p:xfrm>
        <a:graphic>
          <a:graphicData uri="http://schemas.openxmlformats.org/presentationml/2006/ole">
            <p:oleObj spid="_x0000_s8195" name="Clip" r:id="rId6" imgW="4182480" imgH="3215880" progId="">
              <p:embed/>
            </p:oleObj>
          </a:graphicData>
        </a:graphic>
      </p:graphicFrame>
      <p:graphicFrame>
        <p:nvGraphicFramePr>
          <p:cNvPr id="9220" name="Object 7"/>
          <p:cNvGraphicFramePr>
            <a:graphicFrameLocks noChangeAspect="1"/>
          </p:cNvGraphicFramePr>
          <p:nvPr/>
        </p:nvGraphicFramePr>
        <p:xfrm>
          <a:off x="3505200" y="685800"/>
          <a:ext cx="990600" cy="762000"/>
        </p:xfrm>
        <a:graphic>
          <a:graphicData uri="http://schemas.openxmlformats.org/presentationml/2006/ole">
            <p:oleObj spid="_x0000_s8196" name="Clip" r:id="rId7" imgW="4182480" imgH="3215880" progId="">
              <p:embed/>
            </p:oleObj>
          </a:graphicData>
        </a:graphic>
      </p:graphicFrame>
      <p:graphicFrame>
        <p:nvGraphicFramePr>
          <p:cNvPr id="9221" name="Object 8"/>
          <p:cNvGraphicFramePr>
            <a:graphicFrameLocks noChangeAspect="1"/>
          </p:cNvGraphicFramePr>
          <p:nvPr/>
        </p:nvGraphicFramePr>
        <p:xfrm>
          <a:off x="4648200" y="685800"/>
          <a:ext cx="990600" cy="762000"/>
        </p:xfrm>
        <a:graphic>
          <a:graphicData uri="http://schemas.openxmlformats.org/presentationml/2006/ole">
            <p:oleObj spid="_x0000_s8197" name="Clip" r:id="rId8" imgW="4182480" imgH="3215880" progId="">
              <p:embed/>
            </p:oleObj>
          </a:graphicData>
        </a:graphic>
      </p:graphicFrame>
      <p:graphicFrame>
        <p:nvGraphicFramePr>
          <p:cNvPr id="9222" name="Object 9"/>
          <p:cNvGraphicFramePr>
            <a:graphicFrameLocks noChangeAspect="1"/>
          </p:cNvGraphicFramePr>
          <p:nvPr/>
        </p:nvGraphicFramePr>
        <p:xfrm>
          <a:off x="1752600" y="2438400"/>
          <a:ext cx="871538" cy="1219200"/>
        </p:xfrm>
        <a:graphic>
          <a:graphicData uri="http://schemas.openxmlformats.org/presentationml/2006/ole">
            <p:oleObj spid="_x0000_s8198" name="Clip" r:id="rId9" imgW="2734920" imgH="3825360" progId="">
              <p:embed/>
            </p:oleObj>
          </a:graphicData>
        </a:graphic>
      </p:graphicFrame>
      <p:graphicFrame>
        <p:nvGraphicFramePr>
          <p:cNvPr id="9223" name="Object 10"/>
          <p:cNvGraphicFramePr>
            <a:graphicFrameLocks noChangeAspect="1"/>
          </p:cNvGraphicFramePr>
          <p:nvPr/>
        </p:nvGraphicFramePr>
        <p:xfrm>
          <a:off x="533400" y="685800"/>
          <a:ext cx="990600" cy="762000"/>
        </p:xfrm>
        <a:graphic>
          <a:graphicData uri="http://schemas.openxmlformats.org/presentationml/2006/ole">
            <p:oleObj spid="_x0000_s8199" name="Clip" r:id="rId10" imgW="4182480" imgH="3215880" progId="">
              <p:embed/>
            </p:oleObj>
          </a:graphicData>
        </a:graphic>
      </p:graphicFrame>
      <p:sp>
        <p:nvSpPr>
          <p:cNvPr id="9235" name="Line 11"/>
          <p:cNvSpPr>
            <a:spLocks noChangeShapeType="1"/>
          </p:cNvSpPr>
          <p:nvPr/>
        </p:nvSpPr>
        <p:spPr bwMode="auto">
          <a:xfrm flipH="1">
            <a:off x="914400" y="1447800"/>
            <a:ext cx="76200" cy="838200"/>
          </a:xfrm>
          <a:prstGeom prst="line">
            <a:avLst/>
          </a:prstGeom>
          <a:noFill/>
          <a:ln w="12700">
            <a:solidFill>
              <a:schemeClr val="tx1"/>
            </a:solidFill>
            <a:round/>
            <a:headEnd type="triangle" w="med" len="med"/>
            <a:tailEnd type="triangle" w="med" len="med"/>
          </a:ln>
        </p:spPr>
        <p:txBody>
          <a:bodyPr wrap="none" anchor="ctr"/>
          <a:lstStyle/>
          <a:p>
            <a:endParaRPr lang="en-US"/>
          </a:p>
        </p:txBody>
      </p:sp>
      <p:sp>
        <p:nvSpPr>
          <p:cNvPr id="9236" name="Line 12"/>
          <p:cNvSpPr>
            <a:spLocks noChangeShapeType="1"/>
          </p:cNvSpPr>
          <p:nvPr/>
        </p:nvSpPr>
        <p:spPr bwMode="auto">
          <a:xfrm flipH="1">
            <a:off x="2209800" y="1524000"/>
            <a:ext cx="0" cy="762000"/>
          </a:xfrm>
          <a:prstGeom prst="line">
            <a:avLst/>
          </a:prstGeom>
          <a:noFill/>
          <a:ln w="12700">
            <a:solidFill>
              <a:schemeClr val="tx1"/>
            </a:solidFill>
            <a:round/>
            <a:headEnd type="triangle" w="med" len="med"/>
            <a:tailEnd type="triangle" w="med" len="med"/>
          </a:ln>
        </p:spPr>
        <p:txBody>
          <a:bodyPr wrap="none" anchor="ctr"/>
          <a:lstStyle/>
          <a:p>
            <a:endParaRPr lang="en-US"/>
          </a:p>
        </p:txBody>
      </p:sp>
      <p:sp>
        <p:nvSpPr>
          <p:cNvPr id="9237" name="Line 13"/>
          <p:cNvSpPr>
            <a:spLocks noChangeShapeType="1"/>
          </p:cNvSpPr>
          <p:nvPr/>
        </p:nvSpPr>
        <p:spPr bwMode="auto">
          <a:xfrm>
            <a:off x="3886200" y="1524000"/>
            <a:ext cx="304800" cy="838200"/>
          </a:xfrm>
          <a:prstGeom prst="line">
            <a:avLst/>
          </a:prstGeom>
          <a:noFill/>
          <a:ln w="12700">
            <a:solidFill>
              <a:schemeClr val="tx1"/>
            </a:solidFill>
            <a:round/>
            <a:headEnd type="triangle" w="med" len="med"/>
            <a:tailEnd type="triangle" w="med" len="med"/>
          </a:ln>
        </p:spPr>
        <p:txBody>
          <a:bodyPr wrap="none" anchor="ctr"/>
          <a:lstStyle/>
          <a:p>
            <a:endParaRPr lang="en-US"/>
          </a:p>
        </p:txBody>
      </p:sp>
      <p:sp>
        <p:nvSpPr>
          <p:cNvPr id="9238" name="Line 14"/>
          <p:cNvSpPr>
            <a:spLocks noChangeShapeType="1"/>
          </p:cNvSpPr>
          <p:nvPr/>
        </p:nvSpPr>
        <p:spPr bwMode="auto">
          <a:xfrm flipH="1">
            <a:off x="4572000" y="1524000"/>
            <a:ext cx="533400" cy="838200"/>
          </a:xfrm>
          <a:prstGeom prst="line">
            <a:avLst/>
          </a:prstGeom>
          <a:noFill/>
          <a:ln w="12700">
            <a:solidFill>
              <a:schemeClr val="tx1"/>
            </a:solidFill>
            <a:round/>
            <a:headEnd type="triangle" w="med" len="med"/>
            <a:tailEnd type="triangle" w="med" len="med"/>
          </a:ln>
        </p:spPr>
        <p:txBody>
          <a:bodyPr wrap="none" anchor="ctr"/>
          <a:lstStyle/>
          <a:p>
            <a:endParaRPr lang="en-US"/>
          </a:p>
        </p:txBody>
      </p:sp>
      <p:sp>
        <p:nvSpPr>
          <p:cNvPr id="9239" name="Line 15"/>
          <p:cNvSpPr>
            <a:spLocks noChangeShapeType="1"/>
          </p:cNvSpPr>
          <p:nvPr/>
        </p:nvSpPr>
        <p:spPr bwMode="auto">
          <a:xfrm>
            <a:off x="6477000" y="1447800"/>
            <a:ext cx="685800" cy="838200"/>
          </a:xfrm>
          <a:prstGeom prst="line">
            <a:avLst/>
          </a:prstGeom>
          <a:noFill/>
          <a:ln w="12700">
            <a:solidFill>
              <a:schemeClr val="tx1"/>
            </a:solidFill>
            <a:round/>
            <a:headEnd type="triangle" w="med" len="med"/>
            <a:tailEnd type="triangle" w="med" len="med"/>
          </a:ln>
        </p:spPr>
        <p:txBody>
          <a:bodyPr wrap="none" anchor="ctr"/>
          <a:lstStyle/>
          <a:p>
            <a:endParaRPr lang="en-US"/>
          </a:p>
        </p:txBody>
      </p:sp>
      <p:sp>
        <p:nvSpPr>
          <p:cNvPr id="9240" name="Line 16"/>
          <p:cNvSpPr>
            <a:spLocks noChangeShapeType="1"/>
          </p:cNvSpPr>
          <p:nvPr/>
        </p:nvSpPr>
        <p:spPr bwMode="auto">
          <a:xfrm flipH="1">
            <a:off x="7543800" y="1524000"/>
            <a:ext cx="381000" cy="762000"/>
          </a:xfrm>
          <a:prstGeom prst="line">
            <a:avLst/>
          </a:prstGeom>
          <a:noFill/>
          <a:ln w="12700">
            <a:solidFill>
              <a:schemeClr val="tx1"/>
            </a:solidFill>
            <a:round/>
            <a:headEnd type="triangle" w="med" len="med"/>
            <a:tailEnd type="triangle" w="med" len="med"/>
          </a:ln>
        </p:spPr>
        <p:txBody>
          <a:bodyPr wrap="none" anchor="ctr"/>
          <a:lstStyle/>
          <a:p>
            <a:endParaRPr lang="en-US"/>
          </a:p>
        </p:txBody>
      </p:sp>
      <p:sp>
        <p:nvSpPr>
          <p:cNvPr id="9241" name="Line 17"/>
          <p:cNvSpPr>
            <a:spLocks noChangeShapeType="1"/>
          </p:cNvSpPr>
          <p:nvPr/>
        </p:nvSpPr>
        <p:spPr bwMode="auto">
          <a:xfrm>
            <a:off x="1219200" y="3810000"/>
            <a:ext cx="533400" cy="457200"/>
          </a:xfrm>
          <a:prstGeom prst="line">
            <a:avLst/>
          </a:prstGeom>
          <a:noFill/>
          <a:ln w="12700">
            <a:solidFill>
              <a:schemeClr val="tx1"/>
            </a:solidFill>
            <a:round/>
            <a:headEnd type="triangle" w="med" len="med"/>
            <a:tailEnd type="triangle" w="med" len="med"/>
          </a:ln>
        </p:spPr>
        <p:txBody>
          <a:bodyPr wrap="none" anchor="ctr"/>
          <a:lstStyle/>
          <a:p>
            <a:endParaRPr lang="en-US"/>
          </a:p>
        </p:txBody>
      </p:sp>
      <p:sp>
        <p:nvSpPr>
          <p:cNvPr id="9242" name="Line 18"/>
          <p:cNvSpPr>
            <a:spLocks noChangeShapeType="1"/>
          </p:cNvSpPr>
          <p:nvPr/>
        </p:nvSpPr>
        <p:spPr bwMode="auto">
          <a:xfrm flipH="1">
            <a:off x="2286000" y="3733800"/>
            <a:ext cx="1905000" cy="609600"/>
          </a:xfrm>
          <a:prstGeom prst="line">
            <a:avLst/>
          </a:prstGeom>
          <a:noFill/>
          <a:ln w="12700">
            <a:solidFill>
              <a:schemeClr val="tx1"/>
            </a:solidFill>
            <a:round/>
            <a:headEnd type="triangle" w="med" len="med"/>
            <a:tailEnd type="triangle" w="med" len="med"/>
          </a:ln>
        </p:spPr>
        <p:txBody>
          <a:bodyPr wrap="none" anchor="ctr"/>
          <a:lstStyle/>
          <a:p>
            <a:endParaRPr lang="en-US"/>
          </a:p>
        </p:txBody>
      </p:sp>
      <p:sp>
        <p:nvSpPr>
          <p:cNvPr id="9243" name="Line 19"/>
          <p:cNvSpPr>
            <a:spLocks noChangeShapeType="1"/>
          </p:cNvSpPr>
          <p:nvPr/>
        </p:nvSpPr>
        <p:spPr bwMode="auto">
          <a:xfrm flipH="1">
            <a:off x="2743200" y="3581400"/>
            <a:ext cx="4191000" cy="762000"/>
          </a:xfrm>
          <a:prstGeom prst="line">
            <a:avLst/>
          </a:prstGeom>
          <a:noFill/>
          <a:ln w="12700">
            <a:solidFill>
              <a:schemeClr val="tx1"/>
            </a:solidFill>
            <a:round/>
            <a:headEnd type="triangle" w="med" len="med"/>
            <a:tailEnd type="triangle" w="med" len="med"/>
          </a:ln>
        </p:spPr>
        <p:txBody>
          <a:bodyPr wrap="none" anchor="ctr"/>
          <a:lstStyle/>
          <a:p>
            <a:endParaRPr lang="en-US"/>
          </a:p>
        </p:txBody>
      </p:sp>
      <p:sp>
        <p:nvSpPr>
          <p:cNvPr id="9244" name="Text Box 20"/>
          <p:cNvSpPr txBox="1">
            <a:spLocks noChangeArrowheads="1"/>
          </p:cNvSpPr>
          <p:nvPr/>
        </p:nvSpPr>
        <p:spPr bwMode="auto">
          <a:xfrm>
            <a:off x="838200" y="5764213"/>
            <a:ext cx="1143000" cy="396875"/>
          </a:xfrm>
          <a:prstGeom prst="rect">
            <a:avLst/>
          </a:prstGeom>
          <a:noFill/>
          <a:ln w="12700">
            <a:noFill/>
            <a:miter lim="800000"/>
            <a:headEnd type="none" w="sm" len="sm"/>
            <a:tailEnd type="none" w="sm" len="sm"/>
          </a:ln>
        </p:spPr>
        <p:txBody>
          <a:bodyPr wrap="none">
            <a:spAutoFit/>
          </a:bodyPr>
          <a:lstStyle/>
          <a:p>
            <a:r>
              <a:rPr lang="en-US" sz="2000"/>
              <a:t>Accounts</a:t>
            </a:r>
          </a:p>
        </p:txBody>
      </p:sp>
      <p:grpSp>
        <p:nvGrpSpPr>
          <p:cNvPr id="3" name="Group 21"/>
          <p:cNvGrpSpPr>
            <a:grpSpLocks/>
          </p:cNvGrpSpPr>
          <p:nvPr/>
        </p:nvGrpSpPr>
        <p:grpSpPr bwMode="auto">
          <a:xfrm>
            <a:off x="3429000" y="4419600"/>
            <a:ext cx="1600200" cy="1300163"/>
            <a:chOff x="3264" y="1344"/>
            <a:chExt cx="2112" cy="1728"/>
          </a:xfrm>
        </p:grpSpPr>
        <p:graphicFrame>
          <p:nvGraphicFramePr>
            <p:cNvPr id="9230" name="Object 22">
              <a:hlinkClick r:id="" action="ppaction://ole?verb=0"/>
            </p:cNvPr>
            <p:cNvGraphicFramePr>
              <a:graphicFrameLocks/>
            </p:cNvGraphicFramePr>
            <p:nvPr/>
          </p:nvGraphicFramePr>
          <p:xfrm>
            <a:off x="3264" y="1352"/>
            <a:ext cx="1278" cy="1432"/>
          </p:xfrm>
          <a:graphic>
            <a:graphicData uri="http://schemas.openxmlformats.org/presentationml/2006/ole">
              <p:oleObj spid="_x0000_s8206" name="Microsoft ClipArt Gallery" r:id="rId11" imgW="3403440" imgH="3809880" progId="">
                <p:embed/>
              </p:oleObj>
            </a:graphicData>
          </a:graphic>
        </p:graphicFrame>
        <p:graphicFrame>
          <p:nvGraphicFramePr>
            <p:cNvPr id="9231" name="Object 23">
              <a:hlinkClick r:id="" action="ppaction://ole?verb=0"/>
            </p:cNvPr>
            <p:cNvGraphicFramePr>
              <a:graphicFrameLocks/>
            </p:cNvGraphicFramePr>
            <p:nvPr/>
          </p:nvGraphicFramePr>
          <p:xfrm>
            <a:off x="4098" y="1344"/>
            <a:ext cx="1278" cy="1728"/>
          </p:xfrm>
          <a:graphic>
            <a:graphicData uri="http://schemas.openxmlformats.org/presentationml/2006/ole">
              <p:oleObj spid="_x0000_s8207" name="Microsoft ClipArt Gallery" r:id="rId12" imgW="3403440" imgH="3809880" progId="">
                <p:embed/>
              </p:oleObj>
            </a:graphicData>
          </a:graphic>
        </p:graphicFrame>
      </p:grpSp>
      <p:sp>
        <p:nvSpPr>
          <p:cNvPr id="9246" name="Text Box 24"/>
          <p:cNvSpPr txBox="1">
            <a:spLocks noChangeArrowheads="1"/>
          </p:cNvSpPr>
          <p:nvPr/>
        </p:nvSpPr>
        <p:spPr bwMode="auto">
          <a:xfrm>
            <a:off x="3657600" y="5764213"/>
            <a:ext cx="1071563" cy="396875"/>
          </a:xfrm>
          <a:prstGeom prst="rect">
            <a:avLst/>
          </a:prstGeom>
          <a:noFill/>
          <a:ln w="12700">
            <a:noFill/>
            <a:miter lim="800000"/>
            <a:headEnd type="none" w="sm" len="sm"/>
            <a:tailEnd type="none" w="sm" len="sm"/>
          </a:ln>
        </p:spPr>
        <p:txBody>
          <a:bodyPr wrap="none">
            <a:spAutoFit/>
          </a:bodyPr>
          <a:lstStyle/>
          <a:p>
            <a:r>
              <a:rPr lang="en-US" sz="2000"/>
              <a:t>Products</a:t>
            </a:r>
          </a:p>
        </p:txBody>
      </p:sp>
      <p:sp>
        <p:nvSpPr>
          <p:cNvPr id="9247" name="Line 25"/>
          <p:cNvSpPr>
            <a:spLocks noChangeShapeType="1"/>
          </p:cNvSpPr>
          <p:nvPr/>
        </p:nvSpPr>
        <p:spPr bwMode="auto">
          <a:xfrm>
            <a:off x="2590800" y="3810000"/>
            <a:ext cx="3276600" cy="609600"/>
          </a:xfrm>
          <a:prstGeom prst="line">
            <a:avLst/>
          </a:prstGeom>
          <a:noFill/>
          <a:ln w="12700">
            <a:solidFill>
              <a:schemeClr val="tx1"/>
            </a:solidFill>
            <a:round/>
            <a:headEnd type="triangle" w="med" len="med"/>
            <a:tailEnd type="triangle" w="med" len="med"/>
          </a:ln>
        </p:spPr>
        <p:txBody>
          <a:bodyPr wrap="none" anchor="ctr"/>
          <a:lstStyle/>
          <a:p>
            <a:endParaRPr lang="en-US"/>
          </a:p>
        </p:txBody>
      </p:sp>
      <p:sp>
        <p:nvSpPr>
          <p:cNvPr id="9248" name="Line 26"/>
          <p:cNvSpPr>
            <a:spLocks noChangeShapeType="1"/>
          </p:cNvSpPr>
          <p:nvPr/>
        </p:nvSpPr>
        <p:spPr bwMode="auto">
          <a:xfrm>
            <a:off x="4800600" y="3733800"/>
            <a:ext cx="1295400" cy="609600"/>
          </a:xfrm>
          <a:prstGeom prst="line">
            <a:avLst/>
          </a:prstGeom>
          <a:noFill/>
          <a:ln w="12700">
            <a:solidFill>
              <a:schemeClr val="tx1"/>
            </a:solidFill>
            <a:round/>
            <a:headEnd type="triangle" w="med" len="med"/>
            <a:tailEnd type="triangle" w="med" len="med"/>
          </a:ln>
        </p:spPr>
        <p:txBody>
          <a:bodyPr wrap="none" anchor="ctr"/>
          <a:lstStyle/>
          <a:p>
            <a:endParaRPr lang="en-US"/>
          </a:p>
        </p:txBody>
      </p:sp>
      <p:grpSp>
        <p:nvGrpSpPr>
          <p:cNvPr id="4" name="Group 27"/>
          <p:cNvGrpSpPr>
            <a:grpSpLocks/>
          </p:cNvGrpSpPr>
          <p:nvPr/>
        </p:nvGrpSpPr>
        <p:grpSpPr bwMode="auto">
          <a:xfrm>
            <a:off x="5715000" y="4419600"/>
            <a:ext cx="1600200" cy="1300163"/>
            <a:chOff x="3264" y="1344"/>
            <a:chExt cx="2112" cy="1728"/>
          </a:xfrm>
        </p:grpSpPr>
        <p:graphicFrame>
          <p:nvGraphicFramePr>
            <p:cNvPr id="9228" name="Object 28">
              <a:hlinkClick r:id="" action="ppaction://ole?verb=0"/>
            </p:cNvPr>
            <p:cNvGraphicFramePr>
              <a:graphicFrameLocks/>
            </p:cNvGraphicFramePr>
            <p:nvPr/>
          </p:nvGraphicFramePr>
          <p:xfrm>
            <a:off x="3264" y="1352"/>
            <a:ext cx="1278" cy="1432"/>
          </p:xfrm>
          <a:graphic>
            <a:graphicData uri="http://schemas.openxmlformats.org/presentationml/2006/ole">
              <p:oleObj spid="_x0000_s8204" name="Microsoft ClipArt Gallery" r:id="rId13" imgW="3403440" imgH="3809880" progId="">
                <p:embed/>
              </p:oleObj>
            </a:graphicData>
          </a:graphic>
        </p:graphicFrame>
        <p:graphicFrame>
          <p:nvGraphicFramePr>
            <p:cNvPr id="9229" name="Object 29">
              <a:hlinkClick r:id="" action="ppaction://ole?verb=0"/>
            </p:cNvPr>
            <p:cNvGraphicFramePr>
              <a:graphicFrameLocks/>
            </p:cNvGraphicFramePr>
            <p:nvPr/>
          </p:nvGraphicFramePr>
          <p:xfrm>
            <a:off x="4098" y="1344"/>
            <a:ext cx="1278" cy="1728"/>
          </p:xfrm>
          <a:graphic>
            <a:graphicData uri="http://schemas.openxmlformats.org/presentationml/2006/ole">
              <p:oleObj spid="_x0000_s8205" name="Microsoft ClipArt Gallery" r:id="rId14" imgW="3403440" imgH="3809880" progId="">
                <p:embed/>
              </p:oleObj>
            </a:graphicData>
          </a:graphic>
        </p:graphicFrame>
      </p:grpSp>
      <p:sp>
        <p:nvSpPr>
          <p:cNvPr id="9250" name="Text Box 30"/>
          <p:cNvSpPr txBox="1">
            <a:spLocks noChangeArrowheads="1"/>
          </p:cNvSpPr>
          <p:nvPr/>
        </p:nvSpPr>
        <p:spPr bwMode="auto">
          <a:xfrm>
            <a:off x="5995988" y="5764213"/>
            <a:ext cx="874712" cy="396875"/>
          </a:xfrm>
          <a:prstGeom prst="rect">
            <a:avLst/>
          </a:prstGeom>
          <a:noFill/>
          <a:ln w="12700">
            <a:noFill/>
            <a:miter lim="800000"/>
            <a:headEnd type="none" w="sm" len="sm"/>
            <a:tailEnd type="none" w="sm" len="sm"/>
          </a:ln>
        </p:spPr>
        <p:txBody>
          <a:bodyPr wrap="none">
            <a:spAutoFit/>
          </a:bodyPr>
          <a:lstStyle/>
          <a:p>
            <a:r>
              <a:rPr lang="en-US" sz="2000"/>
              <a:t>Orders</a:t>
            </a:r>
          </a:p>
        </p:txBody>
      </p:sp>
      <p:sp>
        <p:nvSpPr>
          <p:cNvPr id="9251" name="Line 31"/>
          <p:cNvSpPr>
            <a:spLocks noChangeShapeType="1"/>
          </p:cNvSpPr>
          <p:nvPr/>
        </p:nvSpPr>
        <p:spPr bwMode="auto">
          <a:xfrm>
            <a:off x="1981200" y="3810000"/>
            <a:ext cx="1676400" cy="533400"/>
          </a:xfrm>
          <a:prstGeom prst="line">
            <a:avLst/>
          </a:prstGeom>
          <a:noFill/>
          <a:ln w="12700">
            <a:solidFill>
              <a:schemeClr val="tx1"/>
            </a:solidFill>
            <a:round/>
            <a:headEnd type="triangle" w="med" len="med"/>
            <a:tailEnd type="triangle" w="med" len="med"/>
          </a:ln>
        </p:spPr>
        <p:txBody>
          <a:bodyPr wrap="none" anchor="ctr"/>
          <a:lstStyle/>
          <a:p>
            <a:endParaRPr lang="en-US"/>
          </a:p>
        </p:txBody>
      </p:sp>
      <p:sp>
        <p:nvSpPr>
          <p:cNvPr id="9252" name="Line 32"/>
          <p:cNvSpPr>
            <a:spLocks noChangeShapeType="1"/>
          </p:cNvSpPr>
          <p:nvPr/>
        </p:nvSpPr>
        <p:spPr bwMode="auto">
          <a:xfrm flipH="1">
            <a:off x="4267200" y="3733800"/>
            <a:ext cx="228600" cy="609600"/>
          </a:xfrm>
          <a:prstGeom prst="line">
            <a:avLst/>
          </a:prstGeom>
          <a:noFill/>
          <a:ln w="12700">
            <a:solidFill>
              <a:schemeClr val="tx1"/>
            </a:solidFill>
            <a:round/>
            <a:headEnd type="triangle" w="med" len="med"/>
            <a:tailEnd type="triangle" w="med" len="med"/>
          </a:ln>
        </p:spPr>
        <p:txBody>
          <a:bodyPr wrap="none" anchor="ctr"/>
          <a:lstStyle/>
          <a:p>
            <a:endParaRPr lang="en-US"/>
          </a:p>
        </p:txBody>
      </p:sp>
      <p:sp>
        <p:nvSpPr>
          <p:cNvPr id="9253" name="Line 33"/>
          <p:cNvSpPr>
            <a:spLocks noChangeShapeType="1"/>
          </p:cNvSpPr>
          <p:nvPr/>
        </p:nvSpPr>
        <p:spPr bwMode="auto">
          <a:xfrm flipH="1">
            <a:off x="4724400" y="3733800"/>
            <a:ext cx="2286000" cy="609600"/>
          </a:xfrm>
          <a:prstGeom prst="line">
            <a:avLst/>
          </a:prstGeom>
          <a:noFill/>
          <a:ln w="12700">
            <a:solidFill>
              <a:schemeClr val="tx1"/>
            </a:solidFill>
            <a:round/>
            <a:headEnd type="triangle" w="med" len="med"/>
            <a:tailEnd type="triangle" w="med" len="med"/>
          </a:ln>
        </p:spPr>
        <p:txBody>
          <a:bodyPr wrap="none" anchor="ctr"/>
          <a:lstStyle/>
          <a:p>
            <a:endParaRPr lang="en-US"/>
          </a:p>
        </p:txBody>
      </p:sp>
      <p:graphicFrame>
        <p:nvGraphicFramePr>
          <p:cNvPr id="9224" name="Object 34"/>
          <p:cNvGraphicFramePr>
            <a:graphicFrameLocks noChangeAspect="1"/>
          </p:cNvGraphicFramePr>
          <p:nvPr/>
        </p:nvGraphicFramePr>
        <p:xfrm>
          <a:off x="3962400" y="2438400"/>
          <a:ext cx="871538" cy="1219200"/>
        </p:xfrm>
        <a:graphic>
          <a:graphicData uri="http://schemas.openxmlformats.org/presentationml/2006/ole">
            <p:oleObj spid="_x0000_s8200" name="Clip" r:id="rId15" imgW="2734920" imgH="3825360" progId="">
              <p:embed/>
            </p:oleObj>
          </a:graphicData>
        </a:graphic>
      </p:graphicFrame>
      <p:sp>
        <p:nvSpPr>
          <p:cNvPr id="9254" name="Line 35"/>
          <p:cNvSpPr>
            <a:spLocks noChangeShapeType="1"/>
          </p:cNvSpPr>
          <p:nvPr/>
        </p:nvSpPr>
        <p:spPr bwMode="auto">
          <a:xfrm flipH="1">
            <a:off x="7162800" y="3733800"/>
            <a:ext cx="381000" cy="533400"/>
          </a:xfrm>
          <a:prstGeom prst="line">
            <a:avLst/>
          </a:prstGeom>
          <a:noFill/>
          <a:ln w="12700">
            <a:solidFill>
              <a:schemeClr val="tx1"/>
            </a:solidFill>
            <a:round/>
            <a:headEnd type="triangle" w="med" len="med"/>
            <a:tailEnd type="triangle" w="med" len="med"/>
          </a:ln>
        </p:spPr>
        <p:txBody>
          <a:bodyPr wrap="none" anchor="ctr"/>
          <a:lstStyle/>
          <a:p>
            <a:endParaRPr lang="en-US"/>
          </a:p>
        </p:txBody>
      </p:sp>
      <p:sp>
        <p:nvSpPr>
          <p:cNvPr id="9255" name="Text Box 36"/>
          <p:cNvSpPr txBox="1">
            <a:spLocks noChangeArrowheads="1"/>
          </p:cNvSpPr>
          <p:nvPr/>
        </p:nvSpPr>
        <p:spPr bwMode="blackWhite">
          <a:xfrm>
            <a:off x="228600" y="2895600"/>
            <a:ext cx="2590800" cy="396875"/>
          </a:xfrm>
          <a:prstGeom prst="rect">
            <a:avLst/>
          </a:prstGeom>
          <a:solidFill>
            <a:schemeClr val="hlink"/>
          </a:solidFill>
          <a:ln w="12700">
            <a:noFill/>
            <a:miter lim="800000"/>
            <a:headEnd type="none" w="sm" len="sm"/>
            <a:tailEnd type="none" w="sm" len="sm"/>
          </a:ln>
        </p:spPr>
        <p:txBody>
          <a:bodyPr>
            <a:spAutoFit/>
          </a:bodyPr>
          <a:lstStyle/>
          <a:p>
            <a:pPr algn="ctr"/>
            <a:r>
              <a:rPr lang="en-US" sz="2000"/>
              <a:t>Customer logic</a:t>
            </a:r>
          </a:p>
        </p:txBody>
      </p:sp>
      <p:sp>
        <p:nvSpPr>
          <p:cNvPr id="9256" name="Text Box 37"/>
          <p:cNvSpPr txBox="1">
            <a:spLocks noChangeArrowheads="1"/>
          </p:cNvSpPr>
          <p:nvPr/>
        </p:nvSpPr>
        <p:spPr bwMode="blackWhite">
          <a:xfrm>
            <a:off x="1676400" y="4800600"/>
            <a:ext cx="4953000" cy="396875"/>
          </a:xfrm>
          <a:prstGeom prst="rect">
            <a:avLst/>
          </a:prstGeom>
          <a:solidFill>
            <a:schemeClr val="hlink"/>
          </a:solidFill>
          <a:ln w="12700">
            <a:noFill/>
            <a:miter lim="800000"/>
            <a:headEnd type="none" w="sm" len="sm"/>
            <a:tailEnd type="none" w="sm" len="sm"/>
          </a:ln>
        </p:spPr>
        <p:txBody>
          <a:bodyPr>
            <a:spAutoFit/>
          </a:bodyPr>
          <a:lstStyle/>
          <a:p>
            <a:pPr algn="ctr"/>
            <a:r>
              <a:rPr lang="en-US" sz="2000"/>
              <a:t>Databases</a:t>
            </a:r>
          </a:p>
        </p:txBody>
      </p:sp>
      <p:sp>
        <p:nvSpPr>
          <p:cNvPr id="9257" name="Text Box 38"/>
          <p:cNvSpPr txBox="1">
            <a:spLocks noChangeArrowheads="1"/>
          </p:cNvSpPr>
          <p:nvPr/>
        </p:nvSpPr>
        <p:spPr bwMode="blackWhite">
          <a:xfrm>
            <a:off x="3048000" y="2879725"/>
            <a:ext cx="2819400" cy="396875"/>
          </a:xfrm>
          <a:prstGeom prst="rect">
            <a:avLst/>
          </a:prstGeom>
          <a:solidFill>
            <a:schemeClr val="hlink"/>
          </a:solidFill>
          <a:ln w="12700">
            <a:noFill/>
            <a:miter lim="800000"/>
            <a:headEnd type="none" w="sm" len="sm"/>
            <a:tailEnd type="none" w="sm" len="sm"/>
          </a:ln>
        </p:spPr>
        <p:txBody>
          <a:bodyPr>
            <a:spAutoFit/>
          </a:bodyPr>
          <a:lstStyle/>
          <a:p>
            <a:pPr algn="ctr"/>
            <a:r>
              <a:rPr lang="en-US" sz="2000"/>
              <a:t>Agent logic</a:t>
            </a:r>
          </a:p>
        </p:txBody>
      </p:sp>
      <p:sp>
        <p:nvSpPr>
          <p:cNvPr id="9258" name="Text Box 39"/>
          <p:cNvSpPr txBox="1">
            <a:spLocks noChangeArrowheads="1"/>
          </p:cNvSpPr>
          <p:nvPr/>
        </p:nvSpPr>
        <p:spPr bwMode="auto">
          <a:xfrm>
            <a:off x="838200" y="277813"/>
            <a:ext cx="1268413" cy="396875"/>
          </a:xfrm>
          <a:prstGeom prst="rect">
            <a:avLst/>
          </a:prstGeom>
          <a:noFill/>
          <a:ln w="12700">
            <a:noFill/>
            <a:miter lim="800000"/>
            <a:headEnd type="none" w="sm" len="sm"/>
            <a:tailEnd type="none" w="sm" len="sm"/>
          </a:ln>
        </p:spPr>
        <p:txBody>
          <a:bodyPr wrap="none">
            <a:spAutoFit/>
          </a:bodyPr>
          <a:lstStyle/>
          <a:p>
            <a:r>
              <a:rPr lang="en-US" sz="2000"/>
              <a:t>Customers</a:t>
            </a:r>
          </a:p>
        </p:txBody>
      </p:sp>
      <p:sp>
        <p:nvSpPr>
          <p:cNvPr id="9259" name="Text Box 40"/>
          <p:cNvSpPr txBox="1">
            <a:spLocks noChangeArrowheads="1"/>
          </p:cNvSpPr>
          <p:nvPr/>
        </p:nvSpPr>
        <p:spPr bwMode="auto">
          <a:xfrm>
            <a:off x="4114800" y="277813"/>
            <a:ext cx="903288" cy="396875"/>
          </a:xfrm>
          <a:prstGeom prst="rect">
            <a:avLst/>
          </a:prstGeom>
          <a:noFill/>
          <a:ln w="12700">
            <a:noFill/>
            <a:miter lim="800000"/>
            <a:headEnd type="none" w="sm" len="sm"/>
            <a:tailEnd type="none" w="sm" len="sm"/>
          </a:ln>
        </p:spPr>
        <p:txBody>
          <a:bodyPr wrap="none">
            <a:spAutoFit/>
          </a:bodyPr>
          <a:lstStyle/>
          <a:p>
            <a:r>
              <a:rPr lang="en-US" sz="2000"/>
              <a:t>Agents</a:t>
            </a:r>
          </a:p>
        </p:txBody>
      </p:sp>
      <p:sp>
        <p:nvSpPr>
          <p:cNvPr id="9260" name="Oval 41"/>
          <p:cNvSpPr>
            <a:spLocks noChangeArrowheads="1"/>
          </p:cNvSpPr>
          <p:nvPr/>
        </p:nvSpPr>
        <p:spPr bwMode="auto">
          <a:xfrm>
            <a:off x="228600" y="152400"/>
            <a:ext cx="2667000" cy="1752600"/>
          </a:xfrm>
          <a:prstGeom prst="ellipse">
            <a:avLst/>
          </a:prstGeom>
          <a:noFill/>
          <a:ln w="12700">
            <a:solidFill>
              <a:schemeClr val="tx1"/>
            </a:solidFill>
            <a:round/>
            <a:headEnd type="none" w="sm" len="sm"/>
            <a:tailEnd type="none" w="sm" len="sm"/>
          </a:ln>
        </p:spPr>
        <p:txBody>
          <a:bodyPr wrap="none" anchor="ctr"/>
          <a:lstStyle/>
          <a:p>
            <a:endParaRPr lang="en-US"/>
          </a:p>
        </p:txBody>
      </p:sp>
      <p:sp>
        <p:nvSpPr>
          <p:cNvPr id="9261" name="Oval 42"/>
          <p:cNvSpPr>
            <a:spLocks noChangeArrowheads="1"/>
          </p:cNvSpPr>
          <p:nvPr/>
        </p:nvSpPr>
        <p:spPr bwMode="auto">
          <a:xfrm>
            <a:off x="3276600" y="152400"/>
            <a:ext cx="2667000" cy="1752600"/>
          </a:xfrm>
          <a:prstGeom prst="ellipse">
            <a:avLst/>
          </a:prstGeom>
          <a:noFill/>
          <a:ln w="12700">
            <a:solidFill>
              <a:schemeClr val="tx1"/>
            </a:solidFill>
            <a:round/>
            <a:headEnd type="none" w="sm" len="sm"/>
            <a:tailEnd type="none" w="sm" len="sm"/>
          </a:ln>
        </p:spPr>
        <p:txBody>
          <a:bodyPr wrap="none" anchor="ctr"/>
          <a:lstStyle/>
          <a:p>
            <a:endParaRPr lang="en-US"/>
          </a:p>
        </p:txBody>
      </p:sp>
      <p:graphicFrame>
        <p:nvGraphicFramePr>
          <p:cNvPr id="9225" name="Object 43"/>
          <p:cNvGraphicFramePr>
            <a:graphicFrameLocks noChangeAspect="1"/>
          </p:cNvGraphicFramePr>
          <p:nvPr/>
        </p:nvGraphicFramePr>
        <p:xfrm>
          <a:off x="6400800" y="685800"/>
          <a:ext cx="990600" cy="762000"/>
        </p:xfrm>
        <a:graphic>
          <a:graphicData uri="http://schemas.openxmlformats.org/presentationml/2006/ole">
            <p:oleObj spid="_x0000_s8201" name="Clip" r:id="rId16" imgW="4182480" imgH="3215880" progId="">
              <p:embed/>
            </p:oleObj>
          </a:graphicData>
        </a:graphic>
      </p:graphicFrame>
      <p:graphicFrame>
        <p:nvGraphicFramePr>
          <p:cNvPr id="9226" name="Object 44"/>
          <p:cNvGraphicFramePr>
            <a:graphicFrameLocks noChangeAspect="1"/>
          </p:cNvGraphicFramePr>
          <p:nvPr/>
        </p:nvGraphicFramePr>
        <p:xfrm>
          <a:off x="7543800" y="685800"/>
          <a:ext cx="990600" cy="762000"/>
        </p:xfrm>
        <a:graphic>
          <a:graphicData uri="http://schemas.openxmlformats.org/presentationml/2006/ole">
            <p:oleObj spid="_x0000_s8202" name="Clip" r:id="rId17" imgW="4182480" imgH="3215880" progId="">
              <p:embed/>
            </p:oleObj>
          </a:graphicData>
        </a:graphic>
      </p:graphicFrame>
      <p:sp>
        <p:nvSpPr>
          <p:cNvPr id="9262" name="Text Box 45"/>
          <p:cNvSpPr txBox="1">
            <a:spLocks noChangeArrowheads="1"/>
          </p:cNvSpPr>
          <p:nvPr/>
        </p:nvSpPr>
        <p:spPr bwMode="auto">
          <a:xfrm>
            <a:off x="6858000" y="277813"/>
            <a:ext cx="1409700" cy="396875"/>
          </a:xfrm>
          <a:prstGeom prst="rect">
            <a:avLst/>
          </a:prstGeom>
          <a:noFill/>
          <a:ln w="12700">
            <a:noFill/>
            <a:miter lim="800000"/>
            <a:headEnd type="none" w="sm" len="sm"/>
            <a:tailEnd type="none" w="sm" len="sm"/>
          </a:ln>
        </p:spPr>
        <p:txBody>
          <a:bodyPr wrap="none">
            <a:spAutoFit/>
          </a:bodyPr>
          <a:lstStyle/>
          <a:p>
            <a:r>
              <a:rPr lang="en-US" sz="2000"/>
              <a:t>Technicians</a:t>
            </a:r>
          </a:p>
        </p:txBody>
      </p:sp>
      <p:sp>
        <p:nvSpPr>
          <p:cNvPr id="9263" name="Oval 46"/>
          <p:cNvSpPr>
            <a:spLocks noChangeArrowheads="1"/>
          </p:cNvSpPr>
          <p:nvPr/>
        </p:nvSpPr>
        <p:spPr bwMode="auto">
          <a:xfrm>
            <a:off x="6172200" y="152400"/>
            <a:ext cx="2667000" cy="1752600"/>
          </a:xfrm>
          <a:prstGeom prst="ellipse">
            <a:avLst/>
          </a:prstGeom>
          <a:noFill/>
          <a:ln w="12700">
            <a:solidFill>
              <a:schemeClr val="tx1"/>
            </a:solidFill>
            <a:round/>
            <a:headEnd type="none" w="sm" len="sm"/>
            <a:tailEnd type="none" w="sm" len="sm"/>
          </a:ln>
        </p:spPr>
        <p:txBody>
          <a:bodyPr wrap="none" anchor="ctr"/>
          <a:lstStyle/>
          <a:p>
            <a:endParaRPr lang="en-US"/>
          </a:p>
        </p:txBody>
      </p:sp>
      <p:graphicFrame>
        <p:nvGraphicFramePr>
          <p:cNvPr id="9227" name="Object 47"/>
          <p:cNvGraphicFramePr>
            <a:graphicFrameLocks noChangeAspect="1"/>
          </p:cNvGraphicFramePr>
          <p:nvPr/>
        </p:nvGraphicFramePr>
        <p:xfrm>
          <a:off x="6858000" y="2438400"/>
          <a:ext cx="871538" cy="1219200"/>
        </p:xfrm>
        <a:graphic>
          <a:graphicData uri="http://schemas.openxmlformats.org/presentationml/2006/ole">
            <p:oleObj spid="_x0000_s8203" name="Clip" r:id="rId18" imgW="2734920" imgH="3825360" progId="">
              <p:embed/>
            </p:oleObj>
          </a:graphicData>
        </a:graphic>
      </p:graphicFrame>
      <p:sp>
        <p:nvSpPr>
          <p:cNvPr id="9264" name="Text Box 48"/>
          <p:cNvSpPr txBox="1">
            <a:spLocks noChangeArrowheads="1"/>
          </p:cNvSpPr>
          <p:nvPr/>
        </p:nvSpPr>
        <p:spPr bwMode="blackWhite">
          <a:xfrm>
            <a:off x="6096000" y="2879725"/>
            <a:ext cx="2819400" cy="396875"/>
          </a:xfrm>
          <a:prstGeom prst="rect">
            <a:avLst/>
          </a:prstGeom>
          <a:solidFill>
            <a:schemeClr val="hlink"/>
          </a:solidFill>
          <a:ln w="12700">
            <a:noFill/>
            <a:miter lim="800000"/>
            <a:headEnd type="none" w="sm" len="sm"/>
            <a:tailEnd type="none" w="sm" len="sm"/>
          </a:ln>
        </p:spPr>
        <p:txBody>
          <a:bodyPr>
            <a:spAutoFit/>
          </a:bodyPr>
          <a:lstStyle/>
          <a:p>
            <a:pPr algn="ctr"/>
            <a:r>
              <a:rPr lang="en-US" sz="2000"/>
              <a:t>Technician logic</a:t>
            </a:r>
          </a:p>
        </p:txBody>
      </p:sp>
      <p:sp>
        <p:nvSpPr>
          <p:cNvPr id="49" name="Date Placeholder 48"/>
          <p:cNvSpPr>
            <a:spLocks noGrp="1"/>
          </p:cNvSpPr>
          <p:nvPr>
            <p:ph type="dt" sz="half" idx="10"/>
          </p:nvPr>
        </p:nvSpPr>
        <p:spPr/>
        <p:txBody>
          <a:bodyPr/>
          <a:lstStyle/>
          <a:p>
            <a:r>
              <a:rPr lang="en-US" smtClean="0"/>
              <a:t>Prof Ashish Paliwal</a:t>
            </a:r>
            <a:endParaRPr lang="en-US"/>
          </a:p>
        </p:txBody>
      </p:sp>
      <p:sp>
        <p:nvSpPr>
          <p:cNvPr id="51" name="Footer Placeholder 50"/>
          <p:cNvSpPr>
            <a:spLocks noGrp="1"/>
          </p:cNvSpPr>
          <p:nvPr>
            <p:ph type="ftr" sz="quarter" idx="11"/>
          </p:nvPr>
        </p:nvSpPr>
        <p:spPr/>
        <p:txBody>
          <a:bodyPr/>
          <a:lstStyle/>
          <a:p>
            <a:r>
              <a:rPr lang="en-US" smtClean="0"/>
              <a:t>e-Commerce : Client Server Architecture</a:t>
            </a:r>
            <a:endParaRPr lang="en-US"/>
          </a:p>
        </p:txBody>
      </p:sp>
      <p:sp>
        <p:nvSpPr>
          <p:cNvPr id="50" name="Slide Number Placeholder 49"/>
          <p:cNvSpPr>
            <a:spLocks noGrp="1"/>
          </p:cNvSpPr>
          <p:nvPr>
            <p:ph type="sldNum" sz="quarter" idx="12"/>
          </p:nvPr>
        </p:nvSpPr>
        <p:spPr/>
        <p:txBody>
          <a:bodyPr/>
          <a:lstStyle/>
          <a:p>
            <a:fld id="{8FBDEDFA-A9BB-4359-8187-39711A8C3F17}"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90" name="Object 2"/>
          <p:cNvGraphicFramePr>
            <a:graphicFrameLocks noChangeAspect="1"/>
          </p:cNvGraphicFramePr>
          <p:nvPr/>
        </p:nvGraphicFramePr>
        <p:xfrm>
          <a:off x="2616200" y="3886200"/>
          <a:ext cx="2952750" cy="1892300"/>
        </p:xfrm>
        <a:graphic>
          <a:graphicData uri="http://schemas.openxmlformats.org/presentationml/2006/ole">
            <p:oleObj spid="_x0000_s9218" name="Clip" r:id="rId3" imgW="5600160" imgH="3588840" progId="">
              <p:embed/>
            </p:oleObj>
          </a:graphicData>
        </a:graphic>
      </p:graphicFrame>
      <p:sp>
        <p:nvSpPr>
          <p:cNvPr id="12298" name="Text Box 3"/>
          <p:cNvSpPr txBox="1">
            <a:spLocks noChangeArrowheads="1"/>
          </p:cNvSpPr>
          <p:nvPr/>
        </p:nvSpPr>
        <p:spPr bwMode="auto">
          <a:xfrm>
            <a:off x="6578600" y="4419600"/>
            <a:ext cx="1798638" cy="457200"/>
          </a:xfrm>
          <a:prstGeom prst="rect">
            <a:avLst/>
          </a:prstGeom>
          <a:noFill/>
          <a:ln w="12700">
            <a:noFill/>
            <a:miter lim="800000"/>
            <a:headEnd type="none" w="sm" len="sm"/>
            <a:tailEnd type="none" w="sm" len="sm"/>
          </a:ln>
        </p:spPr>
        <p:txBody>
          <a:bodyPr wrap="none">
            <a:spAutoFit/>
          </a:bodyPr>
          <a:lstStyle/>
          <a:p>
            <a:pPr algn="ctr"/>
            <a:r>
              <a:rPr lang="en-US"/>
              <a:t>Stock market</a:t>
            </a:r>
          </a:p>
        </p:txBody>
      </p:sp>
      <p:graphicFrame>
        <p:nvGraphicFramePr>
          <p:cNvPr id="12291" name="Object 4"/>
          <p:cNvGraphicFramePr>
            <a:graphicFrameLocks noChangeAspect="1"/>
          </p:cNvGraphicFramePr>
          <p:nvPr/>
        </p:nvGraphicFramePr>
        <p:xfrm>
          <a:off x="3225800" y="1600200"/>
          <a:ext cx="1676400" cy="1601788"/>
        </p:xfrm>
        <a:graphic>
          <a:graphicData uri="http://schemas.openxmlformats.org/presentationml/2006/ole">
            <p:oleObj spid="_x0000_s9219" name="Clip" r:id="rId4" imgW="933480" imgH="893160" progId="">
              <p:embed/>
            </p:oleObj>
          </a:graphicData>
        </a:graphic>
      </p:graphicFrame>
      <p:graphicFrame>
        <p:nvGraphicFramePr>
          <p:cNvPr id="12292" name="Object 5">
            <a:hlinkClick r:id="" action="ppaction://ole?verb=0"/>
          </p:cNvPr>
          <p:cNvGraphicFramePr>
            <a:graphicFrameLocks/>
          </p:cNvGraphicFramePr>
          <p:nvPr/>
        </p:nvGraphicFramePr>
        <p:xfrm>
          <a:off x="1016000" y="457200"/>
          <a:ext cx="1241425" cy="950913"/>
        </p:xfrm>
        <a:graphic>
          <a:graphicData uri="http://schemas.openxmlformats.org/presentationml/2006/ole">
            <p:oleObj spid="_x0000_s9220" name="Microsoft ClipArt Gallery" r:id="rId5" imgW="4178160" imgH="3213000" progId="">
              <p:embed/>
            </p:oleObj>
          </a:graphicData>
        </a:graphic>
      </p:graphicFrame>
      <p:grpSp>
        <p:nvGrpSpPr>
          <p:cNvPr id="2" name="Group 6"/>
          <p:cNvGrpSpPr>
            <a:grpSpLocks/>
          </p:cNvGrpSpPr>
          <p:nvPr/>
        </p:nvGrpSpPr>
        <p:grpSpPr bwMode="auto">
          <a:xfrm>
            <a:off x="581025" y="746125"/>
            <a:ext cx="292100" cy="552450"/>
            <a:chOff x="1099" y="1190"/>
            <a:chExt cx="184" cy="348"/>
          </a:xfrm>
        </p:grpSpPr>
        <p:sp>
          <p:nvSpPr>
            <p:cNvPr id="12325" name="Freeform 7"/>
            <p:cNvSpPr>
              <a:spLocks/>
            </p:cNvSpPr>
            <p:nvPr/>
          </p:nvSpPr>
          <p:spPr bwMode="black">
            <a:xfrm>
              <a:off x="1099" y="1272"/>
              <a:ext cx="102" cy="185"/>
            </a:xfrm>
            <a:custGeom>
              <a:avLst/>
              <a:gdLst>
                <a:gd name="T0" fmla="*/ 0 w 102"/>
                <a:gd name="T1" fmla="*/ 0 h 185"/>
                <a:gd name="T2" fmla="*/ 12 w 102"/>
                <a:gd name="T3" fmla="*/ 0 h 185"/>
                <a:gd name="T4" fmla="*/ 12 w 102"/>
                <a:gd name="T5" fmla="*/ 157 h 185"/>
                <a:gd name="T6" fmla="*/ 101 w 102"/>
                <a:gd name="T7" fmla="*/ 157 h 185"/>
                <a:gd name="T8" fmla="*/ 101 w 102"/>
                <a:gd name="T9" fmla="*/ 184 h 185"/>
                <a:gd name="T10" fmla="*/ 0 w 102"/>
                <a:gd name="T11" fmla="*/ 184 h 185"/>
                <a:gd name="T12" fmla="*/ 0 w 102"/>
                <a:gd name="T13" fmla="*/ 0 h 185"/>
                <a:gd name="T14" fmla="*/ 0 60000 65536"/>
                <a:gd name="T15" fmla="*/ 0 60000 65536"/>
                <a:gd name="T16" fmla="*/ 0 60000 65536"/>
                <a:gd name="T17" fmla="*/ 0 60000 65536"/>
                <a:gd name="T18" fmla="*/ 0 60000 65536"/>
                <a:gd name="T19" fmla="*/ 0 60000 65536"/>
                <a:gd name="T20" fmla="*/ 0 60000 65536"/>
                <a:gd name="T21" fmla="*/ 0 w 102"/>
                <a:gd name="T22" fmla="*/ 0 h 185"/>
                <a:gd name="T23" fmla="*/ 102 w 102"/>
                <a:gd name="T24" fmla="*/ 185 h 1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2" h="185">
                  <a:moveTo>
                    <a:pt x="0" y="0"/>
                  </a:moveTo>
                  <a:lnTo>
                    <a:pt x="12" y="0"/>
                  </a:lnTo>
                  <a:lnTo>
                    <a:pt x="12" y="157"/>
                  </a:lnTo>
                  <a:lnTo>
                    <a:pt x="101" y="157"/>
                  </a:lnTo>
                  <a:lnTo>
                    <a:pt x="101" y="184"/>
                  </a:lnTo>
                  <a:lnTo>
                    <a:pt x="0" y="184"/>
                  </a:lnTo>
                  <a:lnTo>
                    <a:pt x="0" y="0"/>
                  </a:lnTo>
                </a:path>
              </a:pathLst>
            </a:custGeom>
            <a:solidFill>
              <a:schemeClr val="tx2"/>
            </a:solidFill>
            <a:ln w="25400" cap="rnd">
              <a:noFill/>
              <a:round/>
              <a:headEnd/>
              <a:tailEnd/>
            </a:ln>
          </p:spPr>
          <p:txBody>
            <a:bodyPr/>
            <a:lstStyle/>
            <a:p>
              <a:endParaRPr lang="en-US"/>
            </a:p>
          </p:txBody>
        </p:sp>
        <p:sp>
          <p:nvSpPr>
            <p:cNvPr id="12326" name="Freeform 8"/>
            <p:cNvSpPr>
              <a:spLocks/>
            </p:cNvSpPr>
            <p:nvPr/>
          </p:nvSpPr>
          <p:spPr bwMode="black">
            <a:xfrm>
              <a:off x="1126" y="1272"/>
              <a:ext cx="157" cy="266"/>
            </a:xfrm>
            <a:custGeom>
              <a:avLst/>
              <a:gdLst>
                <a:gd name="T0" fmla="*/ 0 w 157"/>
                <a:gd name="T1" fmla="*/ 0 h 266"/>
                <a:gd name="T2" fmla="*/ 0 w 157"/>
                <a:gd name="T3" fmla="*/ 14 h 266"/>
                <a:gd name="T4" fmla="*/ 0 w 157"/>
                <a:gd name="T5" fmla="*/ 80 h 266"/>
                <a:gd name="T6" fmla="*/ 0 w 157"/>
                <a:gd name="T7" fmla="*/ 147 h 266"/>
                <a:gd name="T8" fmla="*/ 0 w 157"/>
                <a:gd name="T9" fmla="*/ 159 h 266"/>
                <a:gd name="T10" fmla="*/ 13 w 157"/>
                <a:gd name="T11" fmla="*/ 159 h 266"/>
                <a:gd name="T12" fmla="*/ 66 w 157"/>
                <a:gd name="T13" fmla="*/ 159 h 266"/>
                <a:gd name="T14" fmla="*/ 105 w 157"/>
                <a:gd name="T15" fmla="*/ 159 h 266"/>
                <a:gd name="T16" fmla="*/ 117 w 157"/>
                <a:gd name="T17" fmla="*/ 159 h 266"/>
                <a:gd name="T18" fmla="*/ 117 w 157"/>
                <a:gd name="T19" fmla="*/ 199 h 266"/>
                <a:gd name="T20" fmla="*/ 117 w 157"/>
                <a:gd name="T21" fmla="*/ 239 h 266"/>
                <a:gd name="T22" fmla="*/ 117 w 157"/>
                <a:gd name="T23" fmla="*/ 252 h 266"/>
                <a:gd name="T24" fmla="*/ 130 w 157"/>
                <a:gd name="T25" fmla="*/ 265 h 266"/>
                <a:gd name="T26" fmla="*/ 156 w 157"/>
                <a:gd name="T27" fmla="*/ 252 h 266"/>
                <a:gd name="T28" fmla="*/ 156 w 157"/>
                <a:gd name="T29" fmla="*/ 239 h 266"/>
                <a:gd name="T30" fmla="*/ 156 w 157"/>
                <a:gd name="T31" fmla="*/ 173 h 266"/>
                <a:gd name="T32" fmla="*/ 156 w 157"/>
                <a:gd name="T33" fmla="*/ 107 h 266"/>
                <a:gd name="T34" fmla="*/ 105 w 157"/>
                <a:gd name="T35" fmla="*/ 107 h 266"/>
                <a:gd name="T36" fmla="*/ 66 w 157"/>
                <a:gd name="T37" fmla="*/ 107 h 266"/>
                <a:gd name="T38" fmla="*/ 66 w 157"/>
                <a:gd name="T39" fmla="*/ 80 h 266"/>
                <a:gd name="T40" fmla="*/ 66 w 157"/>
                <a:gd name="T41" fmla="*/ 53 h 266"/>
                <a:gd name="T42" fmla="*/ 91 w 157"/>
                <a:gd name="T43" fmla="*/ 67 h 266"/>
                <a:gd name="T44" fmla="*/ 105 w 157"/>
                <a:gd name="T45" fmla="*/ 93 h 266"/>
                <a:gd name="T46" fmla="*/ 130 w 157"/>
                <a:gd name="T47" fmla="*/ 93 h 266"/>
                <a:gd name="T48" fmla="*/ 156 w 157"/>
                <a:gd name="T49" fmla="*/ 93 h 266"/>
                <a:gd name="T50" fmla="*/ 156 w 157"/>
                <a:gd name="T51" fmla="*/ 80 h 266"/>
                <a:gd name="T52" fmla="*/ 156 w 157"/>
                <a:gd name="T53" fmla="*/ 67 h 266"/>
                <a:gd name="T54" fmla="*/ 144 w 157"/>
                <a:gd name="T55" fmla="*/ 67 h 266"/>
                <a:gd name="T56" fmla="*/ 130 w 157"/>
                <a:gd name="T57" fmla="*/ 67 h 266"/>
                <a:gd name="T58" fmla="*/ 105 w 157"/>
                <a:gd name="T59" fmla="*/ 40 h 266"/>
                <a:gd name="T60" fmla="*/ 66 w 157"/>
                <a:gd name="T61" fmla="*/ 0 h 266"/>
                <a:gd name="T62" fmla="*/ 39 w 157"/>
                <a:gd name="T63" fmla="*/ 0 h 266"/>
                <a:gd name="T64" fmla="*/ 13 w 157"/>
                <a:gd name="T65" fmla="*/ 0 h 266"/>
                <a:gd name="T66" fmla="*/ 0 w 157"/>
                <a:gd name="T67" fmla="*/ 0 h 26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7"/>
                <a:gd name="T103" fmla="*/ 0 h 266"/>
                <a:gd name="T104" fmla="*/ 157 w 157"/>
                <a:gd name="T105" fmla="*/ 266 h 26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7" h="266">
                  <a:moveTo>
                    <a:pt x="0" y="0"/>
                  </a:moveTo>
                  <a:lnTo>
                    <a:pt x="0" y="14"/>
                  </a:lnTo>
                  <a:lnTo>
                    <a:pt x="0" y="80"/>
                  </a:lnTo>
                  <a:lnTo>
                    <a:pt x="0" y="147"/>
                  </a:lnTo>
                  <a:lnTo>
                    <a:pt x="0" y="159"/>
                  </a:lnTo>
                  <a:lnTo>
                    <a:pt x="13" y="159"/>
                  </a:lnTo>
                  <a:lnTo>
                    <a:pt x="66" y="159"/>
                  </a:lnTo>
                  <a:lnTo>
                    <a:pt x="105" y="159"/>
                  </a:lnTo>
                  <a:lnTo>
                    <a:pt x="117" y="159"/>
                  </a:lnTo>
                  <a:lnTo>
                    <a:pt x="117" y="199"/>
                  </a:lnTo>
                  <a:lnTo>
                    <a:pt x="117" y="239"/>
                  </a:lnTo>
                  <a:lnTo>
                    <a:pt x="117" y="252"/>
                  </a:lnTo>
                  <a:lnTo>
                    <a:pt x="130" y="265"/>
                  </a:lnTo>
                  <a:lnTo>
                    <a:pt x="156" y="252"/>
                  </a:lnTo>
                  <a:lnTo>
                    <a:pt x="156" y="239"/>
                  </a:lnTo>
                  <a:lnTo>
                    <a:pt x="156" y="173"/>
                  </a:lnTo>
                  <a:lnTo>
                    <a:pt x="156" y="107"/>
                  </a:lnTo>
                  <a:lnTo>
                    <a:pt x="105" y="107"/>
                  </a:lnTo>
                  <a:lnTo>
                    <a:pt x="66" y="107"/>
                  </a:lnTo>
                  <a:lnTo>
                    <a:pt x="66" y="80"/>
                  </a:lnTo>
                  <a:lnTo>
                    <a:pt x="66" y="53"/>
                  </a:lnTo>
                  <a:lnTo>
                    <a:pt x="91" y="67"/>
                  </a:lnTo>
                  <a:lnTo>
                    <a:pt x="105" y="93"/>
                  </a:lnTo>
                  <a:lnTo>
                    <a:pt x="130" y="93"/>
                  </a:lnTo>
                  <a:lnTo>
                    <a:pt x="156" y="93"/>
                  </a:lnTo>
                  <a:lnTo>
                    <a:pt x="156" y="80"/>
                  </a:lnTo>
                  <a:lnTo>
                    <a:pt x="156" y="67"/>
                  </a:lnTo>
                  <a:lnTo>
                    <a:pt x="144" y="67"/>
                  </a:lnTo>
                  <a:lnTo>
                    <a:pt x="130" y="67"/>
                  </a:lnTo>
                  <a:lnTo>
                    <a:pt x="105" y="40"/>
                  </a:lnTo>
                  <a:lnTo>
                    <a:pt x="66" y="0"/>
                  </a:lnTo>
                  <a:lnTo>
                    <a:pt x="39" y="0"/>
                  </a:lnTo>
                  <a:lnTo>
                    <a:pt x="13" y="0"/>
                  </a:lnTo>
                  <a:lnTo>
                    <a:pt x="0" y="0"/>
                  </a:lnTo>
                </a:path>
              </a:pathLst>
            </a:custGeom>
            <a:solidFill>
              <a:schemeClr val="tx2"/>
            </a:solidFill>
            <a:ln w="25400" cap="rnd">
              <a:noFill/>
              <a:round/>
              <a:headEnd/>
              <a:tailEnd/>
            </a:ln>
          </p:spPr>
          <p:txBody>
            <a:bodyPr/>
            <a:lstStyle/>
            <a:p>
              <a:endParaRPr lang="en-US"/>
            </a:p>
          </p:txBody>
        </p:sp>
        <p:sp>
          <p:nvSpPr>
            <p:cNvPr id="12327" name="Rectangle 9"/>
            <p:cNvSpPr>
              <a:spLocks noChangeArrowheads="1"/>
            </p:cNvSpPr>
            <p:nvPr/>
          </p:nvSpPr>
          <p:spPr bwMode="black">
            <a:xfrm>
              <a:off x="1099" y="1477"/>
              <a:ext cx="5" cy="60"/>
            </a:xfrm>
            <a:prstGeom prst="rect">
              <a:avLst/>
            </a:prstGeom>
            <a:solidFill>
              <a:schemeClr val="tx2"/>
            </a:solidFill>
            <a:ln w="12700">
              <a:noFill/>
              <a:miter lim="800000"/>
              <a:headEnd/>
              <a:tailEnd/>
            </a:ln>
          </p:spPr>
          <p:txBody>
            <a:bodyPr wrap="none" anchor="ctr"/>
            <a:lstStyle/>
            <a:p>
              <a:endParaRPr lang="en-US"/>
            </a:p>
          </p:txBody>
        </p:sp>
        <p:sp>
          <p:nvSpPr>
            <p:cNvPr id="12328" name="Rectangle 10"/>
            <p:cNvSpPr>
              <a:spLocks noChangeArrowheads="1"/>
            </p:cNvSpPr>
            <p:nvPr/>
          </p:nvSpPr>
          <p:spPr bwMode="black">
            <a:xfrm>
              <a:off x="1195" y="1477"/>
              <a:ext cx="5" cy="60"/>
            </a:xfrm>
            <a:prstGeom prst="rect">
              <a:avLst/>
            </a:prstGeom>
            <a:solidFill>
              <a:schemeClr val="tx2"/>
            </a:solidFill>
            <a:ln w="12700">
              <a:noFill/>
              <a:miter lim="800000"/>
              <a:headEnd/>
              <a:tailEnd/>
            </a:ln>
          </p:spPr>
          <p:txBody>
            <a:bodyPr wrap="none" anchor="ctr"/>
            <a:lstStyle/>
            <a:p>
              <a:endParaRPr lang="en-US"/>
            </a:p>
          </p:txBody>
        </p:sp>
        <p:sp>
          <p:nvSpPr>
            <p:cNvPr id="12329" name="Oval 11"/>
            <p:cNvSpPr>
              <a:spLocks noChangeArrowheads="1"/>
            </p:cNvSpPr>
            <p:nvPr/>
          </p:nvSpPr>
          <p:spPr bwMode="black">
            <a:xfrm>
              <a:off x="1126" y="1190"/>
              <a:ext cx="74" cy="61"/>
            </a:xfrm>
            <a:prstGeom prst="ellipse">
              <a:avLst/>
            </a:prstGeom>
            <a:solidFill>
              <a:schemeClr val="tx2"/>
            </a:solidFill>
            <a:ln w="12700">
              <a:noFill/>
              <a:round/>
              <a:headEnd/>
              <a:tailEnd/>
            </a:ln>
          </p:spPr>
          <p:txBody>
            <a:bodyPr wrap="none" anchor="ctr"/>
            <a:lstStyle/>
            <a:p>
              <a:endParaRPr lang="en-US"/>
            </a:p>
          </p:txBody>
        </p:sp>
      </p:grpSp>
      <p:graphicFrame>
        <p:nvGraphicFramePr>
          <p:cNvPr id="12293" name="Object 12">
            <a:hlinkClick r:id="" action="ppaction://ole?verb=0"/>
          </p:cNvPr>
          <p:cNvGraphicFramePr>
            <a:graphicFrameLocks/>
          </p:cNvGraphicFramePr>
          <p:nvPr/>
        </p:nvGraphicFramePr>
        <p:xfrm>
          <a:off x="993775" y="1616075"/>
          <a:ext cx="1241425" cy="950913"/>
        </p:xfrm>
        <a:graphic>
          <a:graphicData uri="http://schemas.openxmlformats.org/presentationml/2006/ole">
            <p:oleObj spid="_x0000_s9221" name="Microsoft ClipArt Gallery" r:id="rId6" imgW="4178160" imgH="3213000" progId="">
              <p:embed/>
            </p:oleObj>
          </a:graphicData>
        </a:graphic>
      </p:graphicFrame>
      <p:grpSp>
        <p:nvGrpSpPr>
          <p:cNvPr id="3" name="Group 13"/>
          <p:cNvGrpSpPr>
            <a:grpSpLocks/>
          </p:cNvGrpSpPr>
          <p:nvPr/>
        </p:nvGrpSpPr>
        <p:grpSpPr bwMode="auto">
          <a:xfrm>
            <a:off x="558800" y="1905000"/>
            <a:ext cx="292100" cy="552450"/>
            <a:chOff x="1099" y="1190"/>
            <a:chExt cx="184" cy="348"/>
          </a:xfrm>
        </p:grpSpPr>
        <p:sp>
          <p:nvSpPr>
            <p:cNvPr id="12320" name="Freeform 14"/>
            <p:cNvSpPr>
              <a:spLocks/>
            </p:cNvSpPr>
            <p:nvPr/>
          </p:nvSpPr>
          <p:spPr bwMode="black">
            <a:xfrm>
              <a:off x="1099" y="1272"/>
              <a:ext cx="102" cy="185"/>
            </a:xfrm>
            <a:custGeom>
              <a:avLst/>
              <a:gdLst>
                <a:gd name="T0" fmla="*/ 0 w 102"/>
                <a:gd name="T1" fmla="*/ 0 h 185"/>
                <a:gd name="T2" fmla="*/ 12 w 102"/>
                <a:gd name="T3" fmla="*/ 0 h 185"/>
                <a:gd name="T4" fmla="*/ 12 w 102"/>
                <a:gd name="T5" fmla="*/ 157 h 185"/>
                <a:gd name="T6" fmla="*/ 101 w 102"/>
                <a:gd name="T7" fmla="*/ 157 h 185"/>
                <a:gd name="T8" fmla="*/ 101 w 102"/>
                <a:gd name="T9" fmla="*/ 184 h 185"/>
                <a:gd name="T10" fmla="*/ 0 w 102"/>
                <a:gd name="T11" fmla="*/ 184 h 185"/>
                <a:gd name="T12" fmla="*/ 0 w 102"/>
                <a:gd name="T13" fmla="*/ 0 h 185"/>
                <a:gd name="T14" fmla="*/ 0 60000 65536"/>
                <a:gd name="T15" fmla="*/ 0 60000 65536"/>
                <a:gd name="T16" fmla="*/ 0 60000 65536"/>
                <a:gd name="T17" fmla="*/ 0 60000 65536"/>
                <a:gd name="T18" fmla="*/ 0 60000 65536"/>
                <a:gd name="T19" fmla="*/ 0 60000 65536"/>
                <a:gd name="T20" fmla="*/ 0 60000 65536"/>
                <a:gd name="T21" fmla="*/ 0 w 102"/>
                <a:gd name="T22" fmla="*/ 0 h 185"/>
                <a:gd name="T23" fmla="*/ 102 w 102"/>
                <a:gd name="T24" fmla="*/ 185 h 1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2" h="185">
                  <a:moveTo>
                    <a:pt x="0" y="0"/>
                  </a:moveTo>
                  <a:lnTo>
                    <a:pt x="12" y="0"/>
                  </a:lnTo>
                  <a:lnTo>
                    <a:pt x="12" y="157"/>
                  </a:lnTo>
                  <a:lnTo>
                    <a:pt x="101" y="157"/>
                  </a:lnTo>
                  <a:lnTo>
                    <a:pt x="101" y="184"/>
                  </a:lnTo>
                  <a:lnTo>
                    <a:pt x="0" y="184"/>
                  </a:lnTo>
                  <a:lnTo>
                    <a:pt x="0" y="0"/>
                  </a:lnTo>
                </a:path>
              </a:pathLst>
            </a:custGeom>
            <a:solidFill>
              <a:schemeClr val="tx2"/>
            </a:solidFill>
            <a:ln w="25400" cap="rnd">
              <a:noFill/>
              <a:round/>
              <a:headEnd/>
              <a:tailEnd/>
            </a:ln>
          </p:spPr>
          <p:txBody>
            <a:bodyPr/>
            <a:lstStyle/>
            <a:p>
              <a:endParaRPr lang="en-US"/>
            </a:p>
          </p:txBody>
        </p:sp>
        <p:sp>
          <p:nvSpPr>
            <p:cNvPr id="12321" name="Freeform 15"/>
            <p:cNvSpPr>
              <a:spLocks/>
            </p:cNvSpPr>
            <p:nvPr/>
          </p:nvSpPr>
          <p:spPr bwMode="black">
            <a:xfrm>
              <a:off x="1126" y="1272"/>
              <a:ext cx="157" cy="266"/>
            </a:xfrm>
            <a:custGeom>
              <a:avLst/>
              <a:gdLst>
                <a:gd name="T0" fmla="*/ 0 w 157"/>
                <a:gd name="T1" fmla="*/ 0 h 266"/>
                <a:gd name="T2" fmla="*/ 0 w 157"/>
                <a:gd name="T3" fmla="*/ 14 h 266"/>
                <a:gd name="T4" fmla="*/ 0 w 157"/>
                <a:gd name="T5" fmla="*/ 80 h 266"/>
                <a:gd name="T6" fmla="*/ 0 w 157"/>
                <a:gd name="T7" fmla="*/ 147 h 266"/>
                <a:gd name="T8" fmla="*/ 0 w 157"/>
                <a:gd name="T9" fmla="*/ 159 h 266"/>
                <a:gd name="T10" fmla="*/ 13 w 157"/>
                <a:gd name="T11" fmla="*/ 159 h 266"/>
                <a:gd name="T12" fmla="*/ 66 w 157"/>
                <a:gd name="T13" fmla="*/ 159 h 266"/>
                <a:gd name="T14" fmla="*/ 105 w 157"/>
                <a:gd name="T15" fmla="*/ 159 h 266"/>
                <a:gd name="T16" fmla="*/ 117 w 157"/>
                <a:gd name="T17" fmla="*/ 159 h 266"/>
                <a:gd name="T18" fmla="*/ 117 w 157"/>
                <a:gd name="T19" fmla="*/ 199 h 266"/>
                <a:gd name="T20" fmla="*/ 117 w 157"/>
                <a:gd name="T21" fmla="*/ 239 h 266"/>
                <a:gd name="T22" fmla="*/ 117 w 157"/>
                <a:gd name="T23" fmla="*/ 252 h 266"/>
                <a:gd name="T24" fmla="*/ 130 w 157"/>
                <a:gd name="T25" fmla="*/ 265 h 266"/>
                <a:gd name="T26" fmla="*/ 156 w 157"/>
                <a:gd name="T27" fmla="*/ 252 h 266"/>
                <a:gd name="T28" fmla="*/ 156 w 157"/>
                <a:gd name="T29" fmla="*/ 239 h 266"/>
                <a:gd name="T30" fmla="*/ 156 w 157"/>
                <a:gd name="T31" fmla="*/ 173 h 266"/>
                <a:gd name="T32" fmla="*/ 156 w 157"/>
                <a:gd name="T33" fmla="*/ 107 h 266"/>
                <a:gd name="T34" fmla="*/ 105 w 157"/>
                <a:gd name="T35" fmla="*/ 107 h 266"/>
                <a:gd name="T36" fmla="*/ 66 w 157"/>
                <a:gd name="T37" fmla="*/ 107 h 266"/>
                <a:gd name="T38" fmla="*/ 66 w 157"/>
                <a:gd name="T39" fmla="*/ 80 h 266"/>
                <a:gd name="T40" fmla="*/ 66 w 157"/>
                <a:gd name="T41" fmla="*/ 53 h 266"/>
                <a:gd name="T42" fmla="*/ 91 w 157"/>
                <a:gd name="T43" fmla="*/ 67 h 266"/>
                <a:gd name="T44" fmla="*/ 105 w 157"/>
                <a:gd name="T45" fmla="*/ 93 h 266"/>
                <a:gd name="T46" fmla="*/ 130 w 157"/>
                <a:gd name="T47" fmla="*/ 93 h 266"/>
                <a:gd name="T48" fmla="*/ 156 w 157"/>
                <a:gd name="T49" fmla="*/ 93 h 266"/>
                <a:gd name="T50" fmla="*/ 156 w 157"/>
                <a:gd name="T51" fmla="*/ 80 h 266"/>
                <a:gd name="T52" fmla="*/ 156 w 157"/>
                <a:gd name="T53" fmla="*/ 67 h 266"/>
                <a:gd name="T54" fmla="*/ 144 w 157"/>
                <a:gd name="T55" fmla="*/ 67 h 266"/>
                <a:gd name="T56" fmla="*/ 130 w 157"/>
                <a:gd name="T57" fmla="*/ 67 h 266"/>
                <a:gd name="T58" fmla="*/ 105 w 157"/>
                <a:gd name="T59" fmla="*/ 40 h 266"/>
                <a:gd name="T60" fmla="*/ 66 w 157"/>
                <a:gd name="T61" fmla="*/ 0 h 266"/>
                <a:gd name="T62" fmla="*/ 39 w 157"/>
                <a:gd name="T63" fmla="*/ 0 h 266"/>
                <a:gd name="T64" fmla="*/ 13 w 157"/>
                <a:gd name="T65" fmla="*/ 0 h 266"/>
                <a:gd name="T66" fmla="*/ 0 w 157"/>
                <a:gd name="T67" fmla="*/ 0 h 26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7"/>
                <a:gd name="T103" fmla="*/ 0 h 266"/>
                <a:gd name="T104" fmla="*/ 157 w 157"/>
                <a:gd name="T105" fmla="*/ 266 h 26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7" h="266">
                  <a:moveTo>
                    <a:pt x="0" y="0"/>
                  </a:moveTo>
                  <a:lnTo>
                    <a:pt x="0" y="14"/>
                  </a:lnTo>
                  <a:lnTo>
                    <a:pt x="0" y="80"/>
                  </a:lnTo>
                  <a:lnTo>
                    <a:pt x="0" y="147"/>
                  </a:lnTo>
                  <a:lnTo>
                    <a:pt x="0" y="159"/>
                  </a:lnTo>
                  <a:lnTo>
                    <a:pt x="13" y="159"/>
                  </a:lnTo>
                  <a:lnTo>
                    <a:pt x="66" y="159"/>
                  </a:lnTo>
                  <a:lnTo>
                    <a:pt x="105" y="159"/>
                  </a:lnTo>
                  <a:lnTo>
                    <a:pt x="117" y="159"/>
                  </a:lnTo>
                  <a:lnTo>
                    <a:pt x="117" y="199"/>
                  </a:lnTo>
                  <a:lnTo>
                    <a:pt x="117" y="239"/>
                  </a:lnTo>
                  <a:lnTo>
                    <a:pt x="117" y="252"/>
                  </a:lnTo>
                  <a:lnTo>
                    <a:pt x="130" y="265"/>
                  </a:lnTo>
                  <a:lnTo>
                    <a:pt x="156" y="252"/>
                  </a:lnTo>
                  <a:lnTo>
                    <a:pt x="156" y="239"/>
                  </a:lnTo>
                  <a:lnTo>
                    <a:pt x="156" y="173"/>
                  </a:lnTo>
                  <a:lnTo>
                    <a:pt x="156" y="107"/>
                  </a:lnTo>
                  <a:lnTo>
                    <a:pt x="105" y="107"/>
                  </a:lnTo>
                  <a:lnTo>
                    <a:pt x="66" y="107"/>
                  </a:lnTo>
                  <a:lnTo>
                    <a:pt x="66" y="80"/>
                  </a:lnTo>
                  <a:lnTo>
                    <a:pt x="66" y="53"/>
                  </a:lnTo>
                  <a:lnTo>
                    <a:pt x="91" y="67"/>
                  </a:lnTo>
                  <a:lnTo>
                    <a:pt x="105" y="93"/>
                  </a:lnTo>
                  <a:lnTo>
                    <a:pt x="130" y="93"/>
                  </a:lnTo>
                  <a:lnTo>
                    <a:pt x="156" y="93"/>
                  </a:lnTo>
                  <a:lnTo>
                    <a:pt x="156" y="80"/>
                  </a:lnTo>
                  <a:lnTo>
                    <a:pt x="156" y="67"/>
                  </a:lnTo>
                  <a:lnTo>
                    <a:pt x="144" y="67"/>
                  </a:lnTo>
                  <a:lnTo>
                    <a:pt x="130" y="67"/>
                  </a:lnTo>
                  <a:lnTo>
                    <a:pt x="105" y="40"/>
                  </a:lnTo>
                  <a:lnTo>
                    <a:pt x="66" y="0"/>
                  </a:lnTo>
                  <a:lnTo>
                    <a:pt x="39" y="0"/>
                  </a:lnTo>
                  <a:lnTo>
                    <a:pt x="13" y="0"/>
                  </a:lnTo>
                  <a:lnTo>
                    <a:pt x="0" y="0"/>
                  </a:lnTo>
                </a:path>
              </a:pathLst>
            </a:custGeom>
            <a:solidFill>
              <a:schemeClr val="tx2"/>
            </a:solidFill>
            <a:ln w="25400" cap="rnd">
              <a:noFill/>
              <a:round/>
              <a:headEnd/>
              <a:tailEnd/>
            </a:ln>
          </p:spPr>
          <p:txBody>
            <a:bodyPr/>
            <a:lstStyle/>
            <a:p>
              <a:endParaRPr lang="en-US"/>
            </a:p>
          </p:txBody>
        </p:sp>
        <p:sp>
          <p:nvSpPr>
            <p:cNvPr id="12322" name="Rectangle 16"/>
            <p:cNvSpPr>
              <a:spLocks noChangeArrowheads="1"/>
            </p:cNvSpPr>
            <p:nvPr/>
          </p:nvSpPr>
          <p:spPr bwMode="black">
            <a:xfrm>
              <a:off x="1099" y="1477"/>
              <a:ext cx="5" cy="60"/>
            </a:xfrm>
            <a:prstGeom prst="rect">
              <a:avLst/>
            </a:prstGeom>
            <a:solidFill>
              <a:schemeClr val="tx2"/>
            </a:solidFill>
            <a:ln w="12700">
              <a:noFill/>
              <a:miter lim="800000"/>
              <a:headEnd/>
              <a:tailEnd/>
            </a:ln>
          </p:spPr>
          <p:txBody>
            <a:bodyPr wrap="none" anchor="ctr"/>
            <a:lstStyle/>
            <a:p>
              <a:endParaRPr lang="en-US"/>
            </a:p>
          </p:txBody>
        </p:sp>
        <p:sp>
          <p:nvSpPr>
            <p:cNvPr id="12323" name="Rectangle 17"/>
            <p:cNvSpPr>
              <a:spLocks noChangeArrowheads="1"/>
            </p:cNvSpPr>
            <p:nvPr/>
          </p:nvSpPr>
          <p:spPr bwMode="black">
            <a:xfrm>
              <a:off x="1195" y="1477"/>
              <a:ext cx="5" cy="60"/>
            </a:xfrm>
            <a:prstGeom prst="rect">
              <a:avLst/>
            </a:prstGeom>
            <a:solidFill>
              <a:schemeClr val="tx2"/>
            </a:solidFill>
            <a:ln w="12700">
              <a:noFill/>
              <a:miter lim="800000"/>
              <a:headEnd/>
              <a:tailEnd/>
            </a:ln>
          </p:spPr>
          <p:txBody>
            <a:bodyPr wrap="none" anchor="ctr"/>
            <a:lstStyle/>
            <a:p>
              <a:endParaRPr lang="en-US"/>
            </a:p>
          </p:txBody>
        </p:sp>
        <p:sp>
          <p:nvSpPr>
            <p:cNvPr id="12324" name="Oval 18"/>
            <p:cNvSpPr>
              <a:spLocks noChangeArrowheads="1"/>
            </p:cNvSpPr>
            <p:nvPr/>
          </p:nvSpPr>
          <p:spPr bwMode="black">
            <a:xfrm>
              <a:off x="1126" y="1190"/>
              <a:ext cx="74" cy="61"/>
            </a:xfrm>
            <a:prstGeom prst="ellipse">
              <a:avLst/>
            </a:prstGeom>
            <a:solidFill>
              <a:schemeClr val="tx2"/>
            </a:solidFill>
            <a:ln w="12700">
              <a:noFill/>
              <a:round/>
              <a:headEnd/>
              <a:tailEnd/>
            </a:ln>
          </p:spPr>
          <p:txBody>
            <a:bodyPr wrap="none" anchor="ctr"/>
            <a:lstStyle/>
            <a:p>
              <a:endParaRPr lang="en-US"/>
            </a:p>
          </p:txBody>
        </p:sp>
      </p:grpSp>
      <p:graphicFrame>
        <p:nvGraphicFramePr>
          <p:cNvPr id="12294" name="Object 19">
            <a:hlinkClick r:id="" action="ppaction://ole?verb=0"/>
          </p:cNvPr>
          <p:cNvGraphicFramePr>
            <a:graphicFrameLocks/>
          </p:cNvGraphicFramePr>
          <p:nvPr/>
        </p:nvGraphicFramePr>
        <p:xfrm>
          <a:off x="1016000" y="2819400"/>
          <a:ext cx="1241425" cy="950913"/>
        </p:xfrm>
        <a:graphic>
          <a:graphicData uri="http://schemas.openxmlformats.org/presentationml/2006/ole">
            <p:oleObj spid="_x0000_s9222" name="Microsoft ClipArt Gallery" r:id="rId7" imgW="4178160" imgH="3213000" progId="">
              <p:embed/>
            </p:oleObj>
          </a:graphicData>
        </a:graphic>
      </p:graphicFrame>
      <p:grpSp>
        <p:nvGrpSpPr>
          <p:cNvPr id="4" name="Group 20"/>
          <p:cNvGrpSpPr>
            <a:grpSpLocks/>
          </p:cNvGrpSpPr>
          <p:nvPr/>
        </p:nvGrpSpPr>
        <p:grpSpPr bwMode="auto">
          <a:xfrm>
            <a:off x="581025" y="3108325"/>
            <a:ext cx="292100" cy="552450"/>
            <a:chOff x="1099" y="1190"/>
            <a:chExt cx="184" cy="348"/>
          </a:xfrm>
        </p:grpSpPr>
        <p:sp>
          <p:nvSpPr>
            <p:cNvPr id="12315" name="Freeform 21"/>
            <p:cNvSpPr>
              <a:spLocks/>
            </p:cNvSpPr>
            <p:nvPr/>
          </p:nvSpPr>
          <p:spPr bwMode="black">
            <a:xfrm>
              <a:off x="1099" y="1272"/>
              <a:ext cx="102" cy="185"/>
            </a:xfrm>
            <a:custGeom>
              <a:avLst/>
              <a:gdLst>
                <a:gd name="T0" fmla="*/ 0 w 102"/>
                <a:gd name="T1" fmla="*/ 0 h 185"/>
                <a:gd name="T2" fmla="*/ 12 w 102"/>
                <a:gd name="T3" fmla="*/ 0 h 185"/>
                <a:gd name="T4" fmla="*/ 12 w 102"/>
                <a:gd name="T5" fmla="*/ 157 h 185"/>
                <a:gd name="T6" fmla="*/ 101 w 102"/>
                <a:gd name="T7" fmla="*/ 157 h 185"/>
                <a:gd name="T8" fmla="*/ 101 w 102"/>
                <a:gd name="T9" fmla="*/ 184 h 185"/>
                <a:gd name="T10" fmla="*/ 0 w 102"/>
                <a:gd name="T11" fmla="*/ 184 h 185"/>
                <a:gd name="T12" fmla="*/ 0 w 102"/>
                <a:gd name="T13" fmla="*/ 0 h 185"/>
                <a:gd name="T14" fmla="*/ 0 60000 65536"/>
                <a:gd name="T15" fmla="*/ 0 60000 65536"/>
                <a:gd name="T16" fmla="*/ 0 60000 65536"/>
                <a:gd name="T17" fmla="*/ 0 60000 65536"/>
                <a:gd name="T18" fmla="*/ 0 60000 65536"/>
                <a:gd name="T19" fmla="*/ 0 60000 65536"/>
                <a:gd name="T20" fmla="*/ 0 60000 65536"/>
                <a:gd name="T21" fmla="*/ 0 w 102"/>
                <a:gd name="T22" fmla="*/ 0 h 185"/>
                <a:gd name="T23" fmla="*/ 102 w 102"/>
                <a:gd name="T24" fmla="*/ 185 h 1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2" h="185">
                  <a:moveTo>
                    <a:pt x="0" y="0"/>
                  </a:moveTo>
                  <a:lnTo>
                    <a:pt x="12" y="0"/>
                  </a:lnTo>
                  <a:lnTo>
                    <a:pt x="12" y="157"/>
                  </a:lnTo>
                  <a:lnTo>
                    <a:pt x="101" y="157"/>
                  </a:lnTo>
                  <a:lnTo>
                    <a:pt x="101" y="184"/>
                  </a:lnTo>
                  <a:lnTo>
                    <a:pt x="0" y="184"/>
                  </a:lnTo>
                  <a:lnTo>
                    <a:pt x="0" y="0"/>
                  </a:lnTo>
                </a:path>
              </a:pathLst>
            </a:custGeom>
            <a:solidFill>
              <a:schemeClr val="tx2"/>
            </a:solidFill>
            <a:ln w="25400" cap="rnd">
              <a:noFill/>
              <a:round/>
              <a:headEnd/>
              <a:tailEnd/>
            </a:ln>
          </p:spPr>
          <p:txBody>
            <a:bodyPr/>
            <a:lstStyle/>
            <a:p>
              <a:endParaRPr lang="en-US"/>
            </a:p>
          </p:txBody>
        </p:sp>
        <p:sp>
          <p:nvSpPr>
            <p:cNvPr id="12316" name="Freeform 22"/>
            <p:cNvSpPr>
              <a:spLocks/>
            </p:cNvSpPr>
            <p:nvPr/>
          </p:nvSpPr>
          <p:spPr bwMode="black">
            <a:xfrm>
              <a:off x="1126" y="1272"/>
              <a:ext cx="157" cy="266"/>
            </a:xfrm>
            <a:custGeom>
              <a:avLst/>
              <a:gdLst>
                <a:gd name="T0" fmla="*/ 0 w 157"/>
                <a:gd name="T1" fmla="*/ 0 h 266"/>
                <a:gd name="T2" fmla="*/ 0 w 157"/>
                <a:gd name="T3" fmla="*/ 14 h 266"/>
                <a:gd name="T4" fmla="*/ 0 w 157"/>
                <a:gd name="T5" fmla="*/ 80 h 266"/>
                <a:gd name="T6" fmla="*/ 0 w 157"/>
                <a:gd name="T7" fmla="*/ 147 h 266"/>
                <a:gd name="T8" fmla="*/ 0 w 157"/>
                <a:gd name="T9" fmla="*/ 159 h 266"/>
                <a:gd name="T10" fmla="*/ 13 w 157"/>
                <a:gd name="T11" fmla="*/ 159 h 266"/>
                <a:gd name="T12" fmla="*/ 66 w 157"/>
                <a:gd name="T13" fmla="*/ 159 h 266"/>
                <a:gd name="T14" fmla="*/ 105 w 157"/>
                <a:gd name="T15" fmla="*/ 159 h 266"/>
                <a:gd name="T16" fmla="*/ 117 w 157"/>
                <a:gd name="T17" fmla="*/ 159 h 266"/>
                <a:gd name="T18" fmla="*/ 117 w 157"/>
                <a:gd name="T19" fmla="*/ 199 h 266"/>
                <a:gd name="T20" fmla="*/ 117 w 157"/>
                <a:gd name="T21" fmla="*/ 239 h 266"/>
                <a:gd name="T22" fmla="*/ 117 w 157"/>
                <a:gd name="T23" fmla="*/ 252 h 266"/>
                <a:gd name="T24" fmla="*/ 130 w 157"/>
                <a:gd name="T25" fmla="*/ 265 h 266"/>
                <a:gd name="T26" fmla="*/ 156 w 157"/>
                <a:gd name="T27" fmla="*/ 252 h 266"/>
                <a:gd name="T28" fmla="*/ 156 w 157"/>
                <a:gd name="T29" fmla="*/ 239 h 266"/>
                <a:gd name="T30" fmla="*/ 156 w 157"/>
                <a:gd name="T31" fmla="*/ 173 h 266"/>
                <a:gd name="T32" fmla="*/ 156 w 157"/>
                <a:gd name="T33" fmla="*/ 107 h 266"/>
                <a:gd name="T34" fmla="*/ 105 w 157"/>
                <a:gd name="T35" fmla="*/ 107 h 266"/>
                <a:gd name="T36" fmla="*/ 66 w 157"/>
                <a:gd name="T37" fmla="*/ 107 h 266"/>
                <a:gd name="T38" fmla="*/ 66 w 157"/>
                <a:gd name="T39" fmla="*/ 80 h 266"/>
                <a:gd name="T40" fmla="*/ 66 w 157"/>
                <a:gd name="T41" fmla="*/ 53 h 266"/>
                <a:gd name="T42" fmla="*/ 91 w 157"/>
                <a:gd name="T43" fmla="*/ 67 h 266"/>
                <a:gd name="T44" fmla="*/ 105 w 157"/>
                <a:gd name="T45" fmla="*/ 93 h 266"/>
                <a:gd name="T46" fmla="*/ 130 w 157"/>
                <a:gd name="T47" fmla="*/ 93 h 266"/>
                <a:gd name="T48" fmla="*/ 156 w 157"/>
                <a:gd name="T49" fmla="*/ 93 h 266"/>
                <a:gd name="T50" fmla="*/ 156 w 157"/>
                <a:gd name="T51" fmla="*/ 80 h 266"/>
                <a:gd name="T52" fmla="*/ 156 w 157"/>
                <a:gd name="T53" fmla="*/ 67 h 266"/>
                <a:gd name="T54" fmla="*/ 144 w 157"/>
                <a:gd name="T55" fmla="*/ 67 h 266"/>
                <a:gd name="T56" fmla="*/ 130 w 157"/>
                <a:gd name="T57" fmla="*/ 67 h 266"/>
                <a:gd name="T58" fmla="*/ 105 w 157"/>
                <a:gd name="T59" fmla="*/ 40 h 266"/>
                <a:gd name="T60" fmla="*/ 66 w 157"/>
                <a:gd name="T61" fmla="*/ 0 h 266"/>
                <a:gd name="T62" fmla="*/ 39 w 157"/>
                <a:gd name="T63" fmla="*/ 0 h 266"/>
                <a:gd name="T64" fmla="*/ 13 w 157"/>
                <a:gd name="T65" fmla="*/ 0 h 266"/>
                <a:gd name="T66" fmla="*/ 0 w 157"/>
                <a:gd name="T67" fmla="*/ 0 h 26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7"/>
                <a:gd name="T103" fmla="*/ 0 h 266"/>
                <a:gd name="T104" fmla="*/ 157 w 157"/>
                <a:gd name="T105" fmla="*/ 266 h 26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7" h="266">
                  <a:moveTo>
                    <a:pt x="0" y="0"/>
                  </a:moveTo>
                  <a:lnTo>
                    <a:pt x="0" y="14"/>
                  </a:lnTo>
                  <a:lnTo>
                    <a:pt x="0" y="80"/>
                  </a:lnTo>
                  <a:lnTo>
                    <a:pt x="0" y="147"/>
                  </a:lnTo>
                  <a:lnTo>
                    <a:pt x="0" y="159"/>
                  </a:lnTo>
                  <a:lnTo>
                    <a:pt x="13" y="159"/>
                  </a:lnTo>
                  <a:lnTo>
                    <a:pt x="66" y="159"/>
                  </a:lnTo>
                  <a:lnTo>
                    <a:pt x="105" y="159"/>
                  </a:lnTo>
                  <a:lnTo>
                    <a:pt x="117" y="159"/>
                  </a:lnTo>
                  <a:lnTo>
                    <a:pt x="117" y="199"/>
                  </a:lnTo>
                  <a:lnTo>
                    <a:pt x="117" y="239"/>
                  </a:lnTo>
                  <a:lnTo>
                    <a:pt x="117" y="252"/>
                  </a:lnTo>
                  <a:lnTo>
                    <a:pt x="130" y="265"/>
                  </a:lnTo>
                  <a:lnTo>
                    <a:pt x="156" y="252"/>
                  </a:lnTo>
                  <a:lnTo>
                    <a:pt x="156" y="239"/>
                  </a:lnTo>
                  <a:lnTo>
                    <a:pt x="156" y="173"/>
                  </a:lnTo>
                  <a:lnTo>
                    <a:pt x="156" y="107"/>
                  </a:lnTo>
                  <a:lnTo>
                    <a:pt x="105" y="107"/>
                  </a:lnTo>
                  <a:lnTo>
                    <a:pt x="66" y="107"/>
                  </a:lnTo>
                  <a:lnTo>
                    <a:pt x="66" y="80"/>
                  </a:lnTo>
                  <a:lnTo>
                    <a:pt x="66" y="53"/>
                  </a:lnTo>
                  <a:lnTo>
                    <a:pt x="91" y="67"/>
                  </a:lnTo>
                  <a:lnTo>
                    <a:pt x="105" y="93"/>
                  </a:lnTo>
                  <a:lnTo>
                    <a:pt x="130" y="93"/>
                  </a:lnTo>
                  <a:lnTo>
                    <a:pt x="156" y="93"/>
                  </a:lnTo>
                  <a:lnTo>
                    <a:pt x="156" y="80"/>
                  </a:lnTo>
                  <a:lnTo>
                    <a:pt x="156" y="67"/>
                  </a:lnTo>
                  <a:lnTo>
                    <a:pt x="144" y="67"/>
                  </a:lnTo>
                  <a:lnTo>
                    <a:pt x="130" y="67"/>
                  </a:lnTo>
                  <a:lnTo>
                    <a:pt x="105" y="40"/>
                  </a:lnTo>
                  <a:lnTo>
                    <a:pt x="66" y="0"/>
                  </a:lnTo>
                  <a:lnTo>
                    <a:pt x="39" y="0"/>
                  </a:lnTo>
                  <a:lnTo>
                    <a:pt x="13" y="0"/>
                  </a:lnTo>
                  <a:lnTo>
                    <a:pt x="0" y="0"/>
                  </a:lnTo>
                </a:path>
              </a:pathLst>
            </a:custGeom>
            <a:solidFill>
              <a:schemeClr val="tx2"/>
            </a:solidFill>
            <a:ln w="25400" cap="rnd">
              <a:noFill/>
              <a:round/>
              <a:headEnd/>
              <a:tailEnd/>
            </a:ln>
          </p:spPr>
          <p:txBody>
            <a:bodyPr/>
            <a:lstStyle/>
            <a:p>
              <a:endParaRPr lang="en-US"/>
            </a:p>
          </p:txBody>
        </p:sp>
        <p:sp>
          <p:nvSpPr>
            <p:cNvPr id="12317" name="Rectangle 23"/>
            <p:cNvSpPr>
              <a:spLocks noChangeArrowheads="1"/>
            </p:cNvSpPr>
            <p:nvPr/>
          </p:nvSpPr>
          <p:spPr bwMode="black">
            <a:xfrm>
              <a:off x="1099" y="1477"/>
              <a:ext cx="5" cy="60"/>
            </a:xfrm>
            <a:prstGeom prst="rect">
              <a:avLst/>
            </a:prstGeom>
            <a:solidFill>
              <a:schemeClr val="tx2"/>
            </a:solidFill>
            <a:ln w="12700">
              <a:noFill/>
              <a:miter lim="800000"/>
              <a:headEnd/>
              <a:tailEnd/>
            </a:ln>
          </p:spPr>
          <p:txBody>
            <a:bodyPr wrap="none" anchor="ctr"/>
            <a:lstStyle/>
            <a:p>
              <a:endParaRPr lang="en-US"/>
            </a:p>
          </p:txBody>
        </p:sp>
        <p:sp>
          <p:nvSpPr>
            <p:cNvPr id="12318" name="Rectangle 24"/>
            <p:cNvSpPr>
              <a:spLocks noChangeArrowheads="1"/>
            </p:cNvSpPr>
            <p:nvPr/>
          </p:nvSpPr>
          <p:spPr bwMode="black">
            <a:xfrm>
              <a:off x="1195" y="1477"/>
              <a:ext cx="5" cy="60"/>
            </a:xfrm>
            <a:prstGeom prst="rect">
              <a:avLst/>
            </a:prstGeom>
            <a:solidFill>
              <a:schemeClr val="tx2"/>
            </a:solidFill>
            <a:ln w="12700">
              <a:noFill/>
              <a:miter lim="800000"/>
              <a:headEnd/>
              <a:tailEnd/>
            </a:ln>
          </p:spPr>
          <p:txBody>
            <a:bodyPr wrap="none" anchor="ctr"/>
            <a:lstStyle/>
            <a:p>
              <a:endParaRPr lang="en-US"/>
            </a:p>
          </p:txBody>
        </p:sp>
        <p:sp>
          <p:nvSpPr>
            <p:cNvPr id="12319" name="Oval 25"/>
            <p:cNvSpPr>
              <a:spLocks noChangeArrowheads="1"/>
            </p:cNvSpPr>
            <p:nvPr/>
          </p:nvSpPr>
          <p:spPr bwMode="black">
            <a:xfrm>
              <a:off x="1126" y="1190"/>
              <a:ext cx="74" cy="61"/>
            </a:xfrm>
            <a:prstGeom prst="ellipse">
              <a:avLst/>
            </a:prstGeom>
            <a:solidFill>
              <a:schemeClr val="tx2"/>
            </a:solidFill>
            <a:ln w="12700">
              <a:noFill/>
              <a:round/>
              <a:headEnd/>
              <a:tailEnd/>
            </a:ln>
          </p:spPr>
          <p:txBody>
            <a:bodyPr wrap="none" anchor="ctr"/>
            <a:lstStyle/>
            <a:p>
              <a:endParaRPr lang="en-US"/>
            </a:p>
          </p:txBody>
        </p:sp>
      </p:grpSp>
      <p:sp>
        <p:nvSpPr>
          <p:cNvPr id="12303" name="Freeform 27"/>
          <p:cNvSpPr>
            <a:spLocks/>
          </p:cNvSpPr>
          <p:nvPr/>
        </p:nvSpPr>
        <p:spPr bwMode="auto">
          <a:xfrm>
            <a:off x="2311400" y="838200"/>
            <a:ext cx="1600200" cy="2971800"/>
          </a:xfrm>
          <a:custGeom>
            <a:avLst/>
            <a:gdLst>
              <a:gd name="T0" fmla="*/ 0 w 864"/>
              <a:gd name="T1" fmla="*/ 0 h 1872"/>
              <a:gd name="T2" fmla="*/ 864 w 864"/>
              <a:gd name="T3" fmla="*/ 499 h 1872"/>
              <a:gd name="T4" fmla="*/ 864 w 864"/>
              <a:gd name="T5" fmla="*/ 1872 h 1872"/>
              <a:gd name="T6" fmla="*/ 0 60000 65536"/>
              <a:gd name="T7" fmla="*/ 0 60000 65536"/>
              <a:gd name="T8" fmla="*/ 0 60000 65536"/>
              <a:gd name="T9" fmla="*/ 0 w 864"/>
              <a:gd name="T10" fmla="*/ 0 h 1872"/>
              <a:gd name="T11" fmla="*/ 864 w 864"/>
              <a:gd name="T12" fmla="*/ 1872 h 1872"/>
            </a:gdLst>
            <a:ahLst/>
            <a:cxnLst>
              <a:cxn ang="T6">
                <a:pos x="T0" y="T1"/>
              </a:cxn>
              <a:cxn ang="T7">
                <a:pos x="T2" y="T3"/>
              </a:cxn>
              <a:cxn ang="T8">
                <a:pos x="T4" y="T5"/>
              </a:cxn>
            </a:cxnLst>
            <a:rect l="T9" t="T10" r="T11" b="T12"/>
            <a:pathLst>
              <a:path w="864" h="1872">
                <a:moveTo>
                  <a:pt x="0" y="0"/>
                </a:moveTo>
                <a:lnTo>
                  <a:pt x="864" y="499"/>
                </a:lnTo>
                <a:lnTo>
                  <a:pt x="864" y="1872"/>
                </a:lnTo>
              </a:path>
            </a:pathLst>
          </a:custGeom>
          <a:noFill/>
          <a:ln w="38100">
            <a:solidFill>
              <a:schemeClr val="tx1"/>
            </a:solidFill>
            <a:prstDash val="sysDot"/>
            <a:round/>
            <a:headEnd type="triangle" w="med" len="med"/>
            <a:tailEnd type="triangle" w="med" len="med"/>
          </a:ln>
        </p:spPr>
        <p:txBody>
          <a:bodyPr wrap="none" anchor="ctr"/>
          <a:lstStyle/>
          <a:p>
            <a:endParaRPr lang="en-US"/>
          </a:p>
        </p:txBody>
      </p:sp>
      <p:sp>
        <p:nvSpPr>
          <p:cNvPr id="12304" name="Freeform 28"/>
          <p:cNvSpPr>
            <a:spLocks/>
          </p:cNvSpPr>
          <p:nvPr/>
        </p:nvSpPr>
        <p:spPr bwMode="auto">
          <a:xfrm>
            <a:off x="2311400" y="1981200"/>
            <a:ext cx="1295400" cy="1828800"/>
          </a:xfrm>
          <a:custGeom>
            <a:avLst/>
            <a:gdLst>
              <a:gd name="T0" fmla="*/ 0 w 864"/>
              <a:gd name="T1" fmla="*/ 0 h 1872"/>
              <a:gd name="T2" fmla="*/ 864 w 864"/>
              <a:gd name="T3" fmla="*/ 499 h 1872"/>
              <a:gd name="T4" fmla="*/ 864 w 864"/>
              <a:gd name="T5" fmla="*/ 1872 h 1872"/>
              <a:gd name="T6" fmla="*/ 0 60000 65536"/>
              <a:gd name="T7" fmla="*/ 0 60000 65536"/>
              <a:gd name="T8" fmla="*/ 0 60000 65536"/>
              <a:gd name="T9" fmla="*/ 0 w 864"/>
              <a:gd name="T10" fmla="*/ 0 h 1872"/>
              <a:gd name="T11" fmla="*/ 864 w 864"/>
              <a:gd name="T12" fmla="*/ 1872 h 1872"/>
            </a:gdLst>
            <a:ahLst/>
            <a:cxnLst>
              <a:cxn ang="T6">
                <a:pos x="T0" y="T1"/>
              </a:cxn>
              <a:cxn ang="T7">
                <a:pos x="T2" y="T3"/>
              </a:cxn>
              <a:cxn ang="T8">
                <a:pos x="T4" y="T5"/>
              </a:cxn>
            </a:cxnLst>
            <a:rect l="T9" t="T10" r="T11" b="T12"/>
            <a:pathLst>
              <a:path w="864" h="1872">
                <a:moveTo>
                  <a:pt x="0" y="0"/>
                </a:moveTo>
                <a:lnTo>
                  <a:pt x="864" y="499"/>
                </a:lnTo>
                <a:lnTo>
                  <a:pt x="864" y="1872"/>
                </a:lnTo>
              </a:path>
            </a:pathLst>
          </a:custGeom>
          <a:noFill/>
          <a:ln w="38100">
            <a:solidFill>
              <a:schemeClr val="tx1"/>
            </a:solidFill>
            <a:prstDash val="sysDot"/>
            <a:round/>
            <a:headEnd type="triangle" w="med" len="med"/>
            <a:tailEnd type="triangle" w="med" len="med"/>
          </a:ln>
        </p:spPr>
        <p:txBody>
          <a:bodyPr wrap="none" anchor="ctr"/>
          <a:lstStyle/>
          <a:p>
            <a:endParaRPr lang="en-US"/>
          </a:p>
        </p:txBody>
      </p:sp>
      <p:sp>
        <p:nvSpPr>
          <p:cNvPr id="12305" name="Freeform 29"/>
          <p:cNvSpPr>
            <a:spLocks/>
          </p:cNvSpPr>
          <p:nvPr/>
        </p:nvSpPr>
        <p:spPr bwMode="auto">
          <a:xfrm>
            <a:off x="2463800" y="3276600"/>
            <a:ext cx="914400" cy="457200"/>
          </a:xfrm>
          <a:custGeom>
            <a:avLst/>
            <a:gdLst>
              <a:gd name="T0" fmla="*/ 0 w 864"/>
              <a:gd name="T1" fmla="*/ 0 h 1872"/>
              <a:gd name="T2" fmla="*/ 864 w 864"/>
              <a:gd name="T3" fmla="*/ 499 h 1872"/>
              <a:gd name="T4" fmla="*/ 864 w 864"/>
              <a:gd name="T5" fmla="*/ 1872 h 1872"/>
              <a:gd name="T6" fmla="*/ 0 60000 65536"/>
              <a:gd name="T7" fmla="*/ 0 60000 65536"/>
              <a:gd name="T8" fmla="*/ 0 60000 65536"/>
              <a:gd name="T9" fmla="*/ 0 w 864"/>
              <a:gd name="T10" fmla="*/ 0 h 1872"/>
              <a:gd name="T11" fmla="*/ 864 w 864"/>
              <a:gd name="T12" fmla="*/ 1872 h 1872"/>
            </a:gdLst>
            <a:ahLst/>
            <a:cxnLst>
              <a:cxn ang="T6">
                <a:pos x="T0" y="T1"/>
              </a:cxn>
              <a:cxn ang="T7">
                <a:pos x="T2" y="T3"/>
              </a:cxn>
              <a:cxn ang="T8">
                <a:pos x="T4" y="T5"/>
              </a:cxn>
            </a:cxnLst>
            <a:rect l="T9" t="T10" r="T11" b="T12"/>
            <a:pathLst>
              <a:path w="864" h="1872">
                <a:moveTo>
                  <a:pt x="0" y="0"/>
                </a:moveTo>
                <a:lnTo>
                  <a:pt x="864" y="499"/>
                </a:lnTo>
                <a:lnTo>
                  <a:pt x="864" y="1872"/>
                </a:lnTo>
              </a:path>
            </a:pathLst>
          </a:custGeom>
          <a:noFill/>
          <a:ln w="38100">
            <a:solidFill>
              <a:schemeClr val="tx1"/>
            </a:solidFill>
            <a:prstDash val="sysDot"/>
            <a:round/>
            <a:headEnd type="triangle" w="med" len="med"/>
            <a:tailEnd type="triangle" w="med" len="med"/>
          </a:ln>
        </p:spPr>
        <p:txBody>
          <a:bodyPr wrap="none" anchor="ctr"/>
          <a:lstStyle/>
          <a:p>
            <a:endParaRPr lang="en-US"/>
          </a:p>
        </p:txBody>
      </p:sp>
      <p:sp>
        <p:nvSpPr>
          <p:cNvPr id="12306" name="Freeform 30"/>
          <p:cNvSpPr>
            <a:spLocks/>
          </p:cNvSpPr>
          <p:nvPr/>
        </p:nvSpPr>
        <p:spPr bwMode="auto">
          <a:xfrm flipH="1">
            <a:off x="4368800" y="990600"/>
            <a:ext cx="1600200" cy="2819400"/>
          </a:xfrm>
          <a:custGeom>
            <a:avLst/>
            <a:gdLst>
              <a:gd name="T0" fmla="*/ 0 w 864"/>
              <a:gd name="T1" fmla="*/ 0 h 1872"/>
              <a:gd name="T2" fmla="*/ 864 w 864"/>
              <a:gd name="T3" fmla="*/ 499 h 1872"/>
              <a:gd name="T4" fmla="*/ 864 w 864"/>
              <a:gd name="T5" fmla="*/ 1872 h 1872"/>
              <a:gd name="T6" fmla="*/ 0 60000 65536"/>
              <a:gd name="T7" fmla="*/ 0 60000 65536"/>
              <a:gd name="T8" fmla="*/ 0 60000 65536"/>
              <a:gd name="T9" fmla="*/ 0 w 864"/>
              <a:gd name="T10" fmla="*/ 0 h 1872"/>
              <a:gd name="T11" fmla="*/ 864 w 864"/>
              <a:gd name="T12" fmla="*/ 1872 h 1872"/>
            </a:gdLst>
            <a:ahLst/>
            <a:cxnLst>
              <a:cxn ang="T6">
                <a:pos x="T0" y="T1"/>
              </a:cxn>
              <a:cxn ang="T7">
                <a:pos x="T2" y="T3"/>
              </a:cxn>
              <a:cxn ang="T8">
                <a:pos x="T4" y="T5"/>
              </a:cxn>
            </a:cxnLst>
            <a:rect l="T9" t="T10" r="T11" b="T12"/>
            <a:pathLst>
              <a:path w="864" h="1872">
                <a:moveTo>
                  <a:pt x="0" y="0"/>
                </a:moveTo>
                <a:lnTo>
                  <a:pt x="864" y="499"/>
                </a:lnTo>
                <a:lnTo>
                  <a:pt x="864" y="1872"/>
                </a:lnTo>
              </a:path>
            </a:pathLst>
          </a:custGeom>
          <a:noFill/>
          <a:ln w="38100">
            <a:solidFill>
              <a:schemeClr val="tx1"/>
            </a:solidFill>
            <a:prstDash val="sysDot"/>
            <a:round/>
            <a:headEnd type="triangle" w="med" len="med"/>
            <a:tailEnd type="triangle" w="med" len="med"/>
          </a:ln>
        </p:spPr>
        <p:txBody>
          <a:bodyPr wrap="none" anchor="ctr"/>
          <a:lstStyle/>
          <a:p>
            <a:endParaRPr lang="en-US"/>
          </a:p>
        </p:txBody>
      </p:sp>
      <p:sp>
        <p:nvSpPr>
          <p:cNvPr id="12307" name="Freeform 31"/>
          <p:cNvSpPr>
            <a:spLocks/>
          </p:cNvSpPr>
          <p:nvPr/>
        </p:nvSpPr>
        <p:spPr bwMode="auto">
          <a:xfrm flipH="1">
            <a:off x="4597400" y="3276600"/>
            <a:ext cx="1524000" cy="533400"/>
          </a:xfrm>
          <a:custGeom>
            <a:avLst/>
            <a:gdLst>
              <a:gd name="T0" fmla="*/ 0 w 864"/>
              <a:gd name="T1" fmla="*/ 0 h 1872"/>
              <a:gd name="T2" fmla="*/ 864 w 864"/>
              <a:gd name="T3" fmla="*/ 499 h 1872"/>
              <a:gd name="T4" fmla="*/ 864 w 864"/>
              <a:gd name="T5" fmla="*/ 1872 h 1872"/>
              <a:gd name="T6" fmla="*/ 0 60000 65536"/>
              <a:gd name="T7" fmla="*/ 0 60000 65536"/>
              <a:gd name="T8" fmla="*/ 0 60000 65536"/>
              <a:gd name="T9" fmla="*/ 0 w 864"/>
              <a:gd name="T10" fmla="*/ 0 h 1872"/>
              <a:gd name="T11" fmla="*/ 864 w 864"/>
              <a:gd name="T12" fmla="*/ 1872 h 1872"/>
            </a:gdLst>
            <a:ahLst/>
            <a:cxnLst>
              <a:cxn ang="T6">
                <a:pos x="T0" y="T1"/>
              </a:cxn>
              <a:cxn ang="T7">
                <a:pos x="T2" y="T3"/>
              </a:cxn>
              <a:cxn ang="T8">
                <a:pos x="T4" y="T5"/>
              </a:cxn>
            </a:cxnLst>
            <a:rect l="T9" t="T10" r="T11" b="T12"/>
            <a:pathLst>
              <a:path w="864" h="1872">
                <a:moveTo>
                  <a:pt x="0" y="0"/>
                </a:moveTo>
                <a:lnTo>
                  <a:pt x="864" y="499"/>
                </a:lnTo>
                <a:lnTo>
                  <a:pt x="864" y="1872"/>
                </a:lnTo>
              </a:path>
            </a:pathLst>
          </a:custGeom>
          <a:noFill/>
          <a:ln w="38100">
            <a:solidFill>
              <a:schemeClr val="tx1"/>
            </a:solidFill>
            <a:prstDash val="sysDot"/>
            <a:round/>
            <a:headEnd type="triangle" w="med" len="med"/>
            <a:tailEnd type="triangle" w="med" len="med"/>
          </a:ln>
        </p:spPr>
        <p:txBody>
          <a:bodyPr wrap="none" anchor="ctr"/>
          <a:lstStyle/>
          <a:p>
            <a:endParaRPr lang="en-US"/>
          </a:p>
        </p:txBody>
      </p:sp>
      <p:sp>
        <p:nvSpPr>
          <p:cNvPr id="12308" name="Text Box 32"/>
          <p:cNvSpPr txBox="1">
            <a:spLocks noChangeArrowheads="1"/>
          </p:cNvSpPr>
          <p:nvPr/>
        </p:nvSpPr>
        <p:spPr bwMode="auto">
          <a:xfrm>
            <a:off x="787400" y="4114800"/>
            <a:ext cx="1487488" cy="457200"/>
          </a:xfrm>
          <a:prstGeom prst="rect">
            <a:avLst/>
          </a:prstGeom>
          <a:noFill/>
          <a:ln w="12700">
            <a:noFill/>
            <a:miter lim="800000"/>
            <a:headEnd type="none" w="sm" len="sm"/>
            <a:tailEnd type="none" w="sm" len="sm"/>
          </a:ln>
        </p:spPr>
        <p:txBody>
          <a:bodyPr wrap="none">
            <a:spAutoFit/>
          </a:bodyPr>
          <a:lstStyle/>
          <a:p>
            <a:r>
              <a:rPr lang="en-US"/>
              <a:t>Customers</a:t>
            </a:r>
          </a:p>
        </p:txBody>
      </p:sp>
      <p:graphicFrame>
        <p:nvGraphicFramePr>
          <p:cNvPr id="12295" name="Object 33"/>
          <p:cNvGraphicFramePr>
            <a:graphicFrameLocks noChangeAspect="1"/>
          </p:cNvGraphicFramePr>
          <p:nvPr/>
        </p:nvGraphicFramePr>
        <p:xfrm>
          <a:off x="7645400" y="304800"/>
          <a:ext cx="841375" cy="1470025"/>
        </p:xfrm>
        <a:graphic>
          <a:graphicData uri="http://schemas.openxmlformats.org/presentationml/2006/ole">
            <p:oleObj spid="_x0000_s9223" name="Clip" r:id="rId8" imgW="2903400" imgH="5074920" progId="">
              <p:embed/>
            </p:oleObj>
          </a:graphicData>
        </a:graphic>
      </p:graphicFrame>
      <p:graphicFrame>
        <p:nvGraphicFramePr>
          <p:cNvPr id="12296" name="Object 34"/>
          <p:cNvGraphicFramePr>
            <a:graphicFrameLocks noChangeAspect="1"/>
          </p:cNvGraphicFramePr>
          <p:nvPr/>
        </p:nvGraphicFramePr>
        <p:xfrm>
          <a:off x="6273800" y="228600"/>
          <a:ext cx="1065213" cy="1611313"/>
        </p:xfrm>
        <a:graphic>
          <a:graphicData uri="http://schemas.openxmlformats.org/presentationml/2006/ole">
            <p:oleObj spid="_x0000_s9224" name="Clip" r:id="rId9" imgW="2331720" imgH="3527280" progId="">
              <p:embed/>
            </p:oleObj>
          </a:graphicData>
        </a:graphic>
      </p:graphicFrame>
      <p:graphicFrame>
        <p:nvGraphicFramePr>
          <p:cNvPr id="12297" name="Object 35"/>
          <p:cNvGraphicFramePr>
            <a:graphicFrameLocks noChangeAspect="1"/>
          </p:cNvGraphicFramePr>
          <p:nvPr/>
        </p:nvGraphicFramePr>
        <p:xfrm flipH="1">
          <a:off x="6121400" y="2743200"/>
          <a:ext cx="2536825" cy="1392238"/>
        </p:xfrm>
        <a:graphic>
          <a:graphicData uri="http://schemas.openxmlformats.org/presentationml/2006/ole">
            <p:oleObj spid="_x0000_s9225" name="Clip" r:id="rId10" imgW="6659280" imgH="3657240" progId="">
              <p:embed/>
            </p:oleObj>
          </a:graphicData>
        </a:graphic>
      </p:graphicFrame>
      <p:sp>
        <p:nvSpPr>
          <p:cNvPr id="12309" name="Text Box 36"/>
          <p:cNvSpPr txBox="1">
            <a:spLocks noChangeArrowheads="1"/>
          </p:cNvSpPr>
          <p:nvPr/>
        </p:nvSpPr>
        <p:spPr bwMode="auto">
          <a:xfrm>
            <a:off x="5816600" y="1981200"/>
            <a:ext cx="2865438" cy="457200"/>
          </a:xfrm>
          <a:prstGeom prst="rect">
            <a:avLst/>
          </a:prstGeom>
          <a:noFill/>
          <a:ln w="12700">
            <a:noFill/>
            <a:miter lim="800000"/>
            <a:headEnd type="none" w="sm" len="sm"/>
            <a:tailEnd type="none" w="sm" len="sm"/>
          </a:ln>
        </p:spPr>
        <p:txBody>
          <a:bodyPr wrap="none">
            <a:spAutoFit/>
          </a:bodyPr>
          <a:lstStyle/>
          <a:p>
            <a:r>
              <a:rPr lang="en-US"/>
              <a:t>Information providers</a:t>
            </a:r>
          </a:p>
        </p:txBody>
      </p:sp>
      <p:sp>
        <p:nvSpPr>
          <p:cNvPr id="12310" name="Line 37"/>
          <p:cNvSpPr>
            <a:spLocks noChangeShapeType="1"/>
          </p:cNvSpPr>
          <p:nvPr/>
        </p:nvSpPr>
        <p:spPr bwMode="auto">
          <a:xfrm>
            <a:off x="2717800" y="266700"/>
            <a:ext cx="0" cy="6019800"/>
          </a:xfrm>
          <a:prstGeom prst="line">
            <a:avLst/>
          </a:prstGeom>
          <a:noFill/>
          <a:ln w="38100">
            <a:solidFill>
              <a:schemeClr val="tx1"/>
            </a:solidFill>
            <a:prstDash val="dashDot"/>
            <a:round/>
            <a:headEnd type="none" w="sm" len="sm"/>
            <a:tailEnd type="none" w="sm" len="sm"/>
          </a:ln>
        </p:spPr>
        <p:txBody>
          <a:bodyPr wrap="none" anchor="ctr"/>
          <a:lstStyle/>
          <a:p>
            <a:endParaRPr lang="en-US"/>
          </a:p>
        </p:txBody>
      </p:sp>
      <p:sp>
        <p:nvSpPr>
          <p:cNvPr id="12311" name="Line 38"/>
          <p:cNvSpPr>
            <a:spLocks noChangeShapeType="1"/>
          </p:cNvSpPr>
          <p:nvPr/>
        </p:nvSpPr>
        <p:spPr bwMode="auto">
          <a:xfrm>
            <a:off x="5689600" y="342900"/>
            <a:ext cx="0" cy="6019800"/>
          </a:xfrm>
          <a:prstGeom prst="line">
            <a:avLst/>
          </a:prstGeom>
          <a:noFill/>
          <a:ln w="38100">
            <a:solidFill>
              <a:schemeClr val="tx1"/>
            </a:solidFill>
            <a:prstDash val="dashDot"/>
            <a:round/>
            <a:headEnd type="none" w="sm" len="sm"/>
            <a:tailEnd type="none" w="sm" len="sm"/>
          </a:ln>
        </p:spPr>
        <p:txBody>
          <a:bodyPr wrap="none" anchor="ctr"/>
          <a:lstStyle/>
          <a:p>
            <a:endParaRPr lang="en-US"/>
          </a:p>
        </p:txBody>
      </p:sp>
      <p:sp>
        <p:nvSpPr>
          <p:cNvPr id="12312" name="AutoShape 39"/>
          <p:cNvSpPr>
            <a:spLocks noChangeArrowheads="1"/>
          </p:cNvSpPr>
          <p:nvPr/>
        </p:nvSpPr>
        <p:spPr bwMode="blackWhite">
          <a:xfrm>
            <a:off x="711200" y="5715000"/>
            <a:ext cx="1981200" cy="609600"/>
          </a:xfrm>
          <a:prstGeom prst="rightArrow">
            <a:avLst>
              <a:gd name="adj1" fmla="val 50000"/>
              <a:gd name="adj2" fmla="val 81250"/>
            </a:avLst>
          </a:prstGeom>
          <a:solidFill>
            <a:schemeClr val="accent2"/>
          </a:solidFill>
          <a:ln w="12700">
            <a:noFill/>
            <a:miter lim="800000"/>
            <a:headEnd type="none" w="sm" len="sm"/>
            <a:tailEnd type="none" w="sm" len="sm"/>
          </a:ln>
        </p:spPr>
        <p:txBody>
          <a:bodyPr wrap="none" anchor="ctr"/>
          <a:lstStyle/>
          <a:p>
            <a:pPr algn="ctr"/>
            <a:r>
              <a:rPr lang="en-US" sz="2000"/>
              <a:t>Consumer</a:t>
            </a:r>
          </a:p>
        </p:txBody>
      </p:sp>
      <p:sp>
        <p:nvSpPr>
          <p:cNvPr id="12313" name="AutoShape 40"/>
          <p:cNvSpPr>
            <a:spLocks noChangeArrowheads="1"/>
          </p:cNvSpPr>
          <p:nvPr/>
        </p:nvSpPr>
        <p:spPr bwMode="blackWhite">
          <a:xfrm>
            <a:off x="2717800" y="5753100"/>
            <a:ext cx="2971800" cy="533400"/>
          </a:xfrm>
          <a:prstGeom prst="leftRightArrow">
            <a:avLst>
              <a:gd name="adj1" fmla="val 50000"/>
              <a:gd name="adj2" fmla="val 111429"/>
            </a:avLst>
          </a:prstGeom>
          <a:solidFill>
            <a:schemeClr val="accent2"/>
          </a:solidFill>
          <a:ln w="12700">
            <a:noFill/>
            <a:miter lim="800000"/>
            <a:headEnd type="none" w="sm" len="sm"/>
            <a:tailEnd type="none" w="sm" len="sm"/>
          </a:ln>
        </p:spPr>
        <p:txBody>
          <a:bodyPr wrap="none" anchor="ctr"/>
          <a:lstStyle/>
          <a:p>
            <a:pPr algn="ctr"/>
            <a:r>
              <a:rPr lang="en-US" sz="2000"/>
              <a:t>Enterprise</a:t>
            </a:r>
          </a:p>
        </p:txBody>
      </p:sp>
      <p:sp>
        <p:nvSpPr>
          <p:cNvPr id="12314" name="AutoShape 41"/>
          <p:cNvSpPr>
            <a:spLocks noChangeArrowheads="1"/>
          </p:cNvSpPr>
          <p:nvPr/>
        </p:nvSpPr>
        <p:spPr bwMode="blackWhite">
          <a:xfrm>
            <a:off x="5715000" y="5753100"/>
            <a:ext cx="2971800" cy="533400"/>
          </a:xfrm>
          <a:prstGeom prst="leftArrow">
            <a:avLst>
              <a:gd name="adj1" fmla="val 50000"/>
              <a:gd name="adj2" fmla="val 139286"/>
            </a:avLst>
          </a:prstGeom>
          <a:solidFill>
            <a:schemeClr val="accent2"/>
          </a:solidFill>
          <a:ln w="12700">
            <a:noFill/>
            <a:miter lim="800000"/>
            <a:headEnd type="none" w="sm" len="sm"/>
            <a:tailEnd type="none" w="sm" len="sm"/>
          </a:ln>
        </p:spPr>
        <p:txBody>
          <a:bodyPr wrap="none" anchor="ctr"/>
          <a:lstStyle/>
          <a:p>
            <a:pPr algn="ctr"/>
            <a:r>
              <a:rPr lang="en-US" sz="2000"/>
              <a:t>Inter-enterprise</a:t>
            </a:r>
          </a:p>
        </p:txBody>
      </p:sp>
      <p:sp>
        <p:nvSpPr>
          <p:cNvPr id="42" name="Date Placeholder 41"/>
          <p:cNvSpPr>
            <a:spLocks noGrp="1"/>
          </p:cNvSpPr>
          <p:nvPr>
            <p:ph type="dt" sz="half" idx="10"/>
          </p:nvPr>
        </p:nvSpPr>
        <p:spPr/>
        <p:txBody>
          <a:bodyPr/>
          <a:lstStyle/>
          <a:p>
            <a:r>
              <a:rPr lang="en-US" smtClean="0"/>
              <a:t>Prof Ashish Paliwal</a:t>
            </a:r>
            <a:endParaRPr lang="en-US"/>
          </a:p>
        </p:txBody>
      </p:sp>
      <p:sp>
        <p:nvSpPr>
          <p:cNvPr id="44" name="Footer Placeholder 43"/>
          <p:cNvSpPr>
            <a:spLocks noGrp="1"/>
          </p:cNvSpPr>
          <p:nvPr>
            <p:ph type="ftr" sz="quarter" idx="11"/>
          </p:nvPr>
        </p:nvSpPr>
        <p:spPr/>
        <p:txBody>
          <a:bodyPr/>
          <a:lstStyle/>
          <a:p>
            <a:r>
              <a:rPr lang="en-US" smtClean="0"/>
              <a:t>e-Commerce : Client Server Architecture</a:t>
            </a:r>
            <a:endParaRPr lang="en-US"/>
          </a:p>
        </p:txBody>
      </p:sp>
      <p:sp>
        <p:nvSpPr>
          <p:cNvPr id="43" name="Slide Number Placeholder 42"/>
          <p:cNvSpPr>
            <a:spLocks noGrp="1"/>
          </p:cNvSpPr>
          <p:nvPr>
            <p:ph type="sldNum" sz="quarter" idx="12"/>
          </p:nvPr>
        </p:nvSpPr>
        <p:spPr/>
        <p:txBody>
          <a:bodyPr/>
          <a:lstStyle/>
          <a:p>
            <a:fld id="{8FBDEDFA-A9BB-4359-8187-39711A8C3F17}"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4" name="Object 2"/>
          <p:cNvGraphicFramePr>
            <a:graphicFrameLocks noChangeAspect="1"/>
          </p:cNvGraphicFramePr>
          <p:nvPr/>
        </p:nvGraphicFramePr>
        <p:xfrm>
          <a:off x="2362200" y="2438400"/>
          <a:ext cx="871538" cy="1219200"/>
        </p:xfrm>
        <a:graphic>
          <a:graphicData uri="http://schemas.openxmlformats.org/presentationml/2006/ole">
            <p:oleObj spid="_x0000_s10242" name="Clip" r:id="rId3" imgW="2734920" imgH="3825360" progId="">
              <p:embed/>
            </p:oleObj>
          </a:graphicData>
        </a:graphic>
      </p:graphicFrame>
      <p:grpSp>
        <p:nvGrpSpPr>
          <p:cNvPr id="2" name="Group 3"/>
          <p:cNvGrpSpPr>
            <a:grpSpLocks/>
          </p:cNvGrpSpPr>
          <p:nvPr/>
        </p:nvGrpSpPr>
        <p:grpSpPr bwMode="auto">
          <a:xfrm>
            <a:off x="762000" y="4419600"/>
            <a:ext cx="1600200" cy="1300163"/>
            <a:chOff x="3264" y="1344"/>
            <a:chExt cx="2112" cy="1728"/>
          </a:xfrm>
        </p:grpSpPr>
        <p:graphicFrame>
          <p:nvGraphicFramePr>
            <p:cNvPr id="13328" name="Object 4">
              <a:hlinkClick r:id="" action="ppaction://ole?verb=0"/>
            </p:cNvPr>
            <p:cNvGraphicFramePr>
              <a:graphicFrameLocks/>
            </p:cNvGraphicFramePr>
            <p:nvPr/>
          </p:nvGraphicFramePr>
          <p:xfrm>
            <a:off x="3264" y="1352"/>
            <a:ext cx="1278" cy="1432"/>
          </p:xfrm>
          <a:graphic>
            <a:graphicData uri="http://schemas.openxmlformats.org/presentationml/2006/ole">
              <p:oleObj spid="_x0000_s10256" name="Microsoft ClipArt Gallery" r:id="rId4" imgW="3403440" imgH="3809880" progId="">
                <p:embed/>
              </p:oleObj>
            </a:graphicData>
          </a:graphic>
        </p:graphicFrame>
        <p:graphicFrame>
          <p:nvGraphicFramePr>
            <p:cNvPr id="13329" name="Object 5">
              <a:hlinkClick r:id="" action="ppaction://ole?verb=0"/>
            </p:cNvPr>
            <p:cNvGraphicFramePr>
              <a:graphicFrameLocks/>
            </p:cNvGraphicFramePr>
            <p:nvPr/>
          </p:nvGraphicFramePr>
          <p:xfrm>
            <a:off x="4098" y="1344"/>
            <a:ext cx="1278" cy="1728"/>
          </p:xfrm>
          <a:graphic>
            <a:graphicData uri="http://schemas.openxmlformats.org/presentationml/2006/ole">
              <p:oleObj spid="_x0000_s10257" name="Microsoft ClipArt Gallery" r:id="rId5" imgW="3403440" imgH="3809880" progId="">
                <p:embed/>
              </p:oleObj>
            </a:graphicData>
          </a:graphic>
        </p:graphicFrame>
      </p:grpSp>
      <p:grpSp>
        <p:nvGrpSpPr>
          <p:cNvPr id="3" name="Group 6"/>
          <p:cNvGrpSpPr>
            <a:grpSpLocks/>
          </p:cNvGrpSpPr>
          <p:nvPr/>
        </p:nvGrpSpPr>
        <p:grpSpPr bwMode="auto">
          <a:xfrm>
            <a:off x="609600" y="685800"/>
            <a:ext cx="1371600" cy="762000"/>
            <a:chOff x="1968" y="576"/>
            <a:chExt cx="864" cy="480"/>
          </a:xfrm>
        </p:grpSpPr>
        <p:graphicFrame>
          <p:nvGraphicFramePr>
            <p:cNvPr id="13327" name="Object 7"/>
            <p:cNvGraphicFramePr>
              <a:graphicFrameLocks noChangeAspect="1"/>
            </p:cNvGraphicFramePr>
            <p:nvPr/>
          </p:nvGraphicFramePr>
          <p:xfrm>
            <a:off x="2208" y="576"/>
            <a:ext cx="624" cy="480"/>
          </p:xfrm>
          <a:graphic>
            <a:graphicData uri="http://schemas.openxmlformats.org/presentationml/2006/ole">
              <p:oleObj spid="_x0000_s10255" name="Clip" r:id="rId6" imgW="4182480" imgH="3215880" progId="">
                <p:embed/>
              </p:oleObj>
            </a:graphicData>
          </a:graphic>
        </p:graphicFrame>
        <p:grpSp>
          <p:nvGrpSpPr>
            <p:cNvPr id="4" name="Group 8"/>
            <p:cNvGrpSpPr>
              <a:grpSpLocks/>
            </p:cNvGrpSpPr>
            <p:nvPr/>
          </p:nvGrpSpPr>
          <p:grpSpPr bwMode="auto">
            <a:xfrm>
              <a:off x="1968" y="624"/>
              <a:ext cx="184" cy="348"/>
              <a:chOff x="283" y="1598"/>
              <a:chExt cx="184" cy="348"/>
            </a:xfrm>
          </p:grpSpPr>
          <p:sp>
            <p:nvSpPr>
              <p:cNvPr id="13397" name="Freeform 9"/>
              <p:cNvSpPr>
                <a:spLocks/>
              </p:cNvSpPr>
              <p:nvPr/>
            </p:nvSpPr>
            <p:spPr bwMode="black">
              <a:xfrm>
                <a:off x="283" y="1680"/>
                <a:ext cx="102" cy="185"/>
              </a:xfrm>
              <a:custGeom>
                <a:avLst/>
                <a:gdLst>
                  <a:gd name="T0" fmla="*/ 0 w 102"/>
                  <a:gd name="T1" fmla="*/ 0 h 185"/>
                  <a:gd name="T2" fmla="*/ 12 w 102"/>
                  <a:gd name="T3" fmla="*/ 0 h 185"/>
                  <a:gd name="T4" fmla="*/ 12 w 102"/>
                  <a:gd name="T5" fmla="*/ 157 h 185"/>
                  <a:gd name="T6" fmla="*/ 101 w 102"/>
                  <a:gd name="T7" fmla="*/ 157 h 185"/>
                  <a:gd name="T8" fmla="*/ 101 w 102"/>
                  <a:gd name="T9" fmla="*/ 184 h 185"/>
                  <a:gd name="T10" fmla="*/ 0 w 102"/>
                  <a:gd name="T11" fmla="*/ 184 h 185"/>
                  <a:gd name="T12" fmla="*/ 0 w 102"/>
                  <a:gd name="T13" fmla="*/ 0 h 185"/>
                  <a:gd name="T14" fmla="*/ 0 60000 65536"/>
                  <a:gd name="T15" fmla="*/ 0 60000 65536"/>
                  <a:gd name="T16" fmla="*/ 0 60000 65536"/>
                  <a:gd name="T17" fmla="*/ 0 60000 65536"/>
                  <a:gd name="T18" fmla="*/ 0 60000 65536"/>
                  <a:gd name="T19" fmla="*/ 0 60000 65536"/>
                  <a:gd name="T20" fmla="*/ 0 60000 65536"/>
                  <a:gd name="T21" fmla="*/ 0 w 102"/>
                  <a:gd name="T22" fmla="*/ 0 h 185"/>
                  <a:gd name="T23" fmla="*/ 102 w 102"/>
                  <a:gd name="T24" fmla="*/ 185 h 1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2" h="185">
                    <a:moveTo>
                      <a:pt x="0" y="0"/>
                    </a:moveTo>
                    <a:lnTo>
                      <a:pt x="12" y="0"/>
                    </a:lnTo>
                    <a:lnTo>
                      <a:pt x="12" y="157"/>
                    </a:lnTo>
                    <a:lnTo>
                      <a:pt x="101" y="157"/>
                    </a:lnTo>
                    <a:lnTo>
                      <a:pt x="101" y="184"/>
                    </a:lnTo>
                    <a:lnTo>
                      <a:pt x="0" y="184"/>
                    </a:lnTo>
                    <a:lnTo>
                      <a:pt x="0" y="0"/>
                    </a:lnTo>
                  </a:path>
                </a:pathLst>
              </a:custGeom>
              <a:solidFill>
                <a:schemeClr val="tx2"/>
              </a:solidFill>
              <a:ln w="25400" cap="rnd">
                <a:noFill/>
                <a:round/>
                <a:headEnd/>
                <a:tailEnd/>
              </a:ln>
            </p:spPr>
            <p:txBody>
              <a:bodyPr/>
              <a:lstStyle/>
              <a:p>
                <a:endParaRPr lang="en-US"/>
              </a:p>
            </p:txBody>
          </p:sp>
          <p:sp>
            <p:nvSpPr>
              <p:cNvPr id="13398" name="Freeform 10"/>
              <p:cNvSpPr>
                <a:spLocks/>
              </p:cNvSpPr>
              <p:nvPr/>
            </p:nvSpPr>
            <p:spPr bwMode="black">
              <a:xfrm>
                <a:off x="310" y="1680"/>
                <a:ext cx="157" cy="266"/>
              </a:xfrm>
              <a:custGeom>
                <a:avLst/>
                <a:gdLst>
                  <a:gd name="T0" fmla="*/ 0 w 157"/>
                  <a:gd name="T1" fmla="*/ 0 h 266"/>
                  <a:gd name="T2" fmla="*/ 0 w 157"/>
                  <a:gd name="T3" fmla="*/ 14 h 266"/>
                  <a:gd name="T4" fmla="*/ 0 w 157"/>
                  <a:gd name="T5" fmla="*/ 80 h 266"/>
                  <a:gd name="T6" fmla="*/ 0 w 157"/>
                  <a:gd name="T7" fmla="*/ 147 h 266"/>
                  <a:gd name="T8" fmla="*/ 0 w 157"/>
                  <a:gd name="T9" fmla="*/ 159 h 266"/>
                  <a:gd name="T10" fmla="*/ 13 w 157"/>
                  <a:gd name="T11" fmla="*/ 159 h 266"/>
                  <a:gd name="T12" fmla="*/ 66 w 157"/>
                  <a:gd name="T13" fmla="*/ 159 h 266"/>
                  <a:gd name="T14" fmla="*/ 105 w 157"/>
                  <a:gd name="T15" fmla="*/ 159 h 266"/>
                  <a:gd name="T16" fmla="*/ 117 w 157"/>
                  <a:gd name="T17" fmla="*/ 159 h 266"/>
                  <a:gd name="T18" fmla="*/ 117 w 157"/>
                  <a:gd name="T19" fmla="*/ 199 h 266"/>
                  <a:gd name="T20" fmla="*/ 117 w 157"/>
                  <a:gd name="T21" fmla="*/ 239 h 266"/>
                  <a:gd name="T22" fmla="*/ 117 w 157"/>
                  <a:gd name="T23" fmla="*/ 252 h 266"/>
                  <a:gd name="T24" fmla="*/ 130 w 157"/>
                  <a:gd name="T25" fmla="*/ 265 h 266"/>
                  <a:gd name="T26" fmla="*/ 156 w 157"/>
                  <a:gd name="T27" fmla="*/ 252 h 266"/>
                  <a:gd name="T28" fmla="*/ 156 w 157"/>
                  <a:gd name="T29" fmla="*/ 239 h 266"/>
                  <a:gd name="T30" fmla="*/ 156 w 157"/>
                  <a:gd name="T31" fmla="*/ 173 h 266"/>
                  <a:gd name="T32" fmla="*/ 156 w 157"/>
                  <a:gd name="T33" fmla="*/ 107 h 266"/>
                  <a:gd name="T34" fmla="*/ 105 w 157"/>
                  <a:gd name="T35" fmla="*/ 107 h 266"/>
                  <a:gd name="T36" fmla="*/ 66 w 157"/>
                  <a:gd name="T37" fmla="*/ 107 h 266"/>
                  <a:gd name="T38" fmla="*/ 66 w 157"/>
                  <a:gd name="T39" fmla="*/ 80 h 266"/>
                  <a:gd name="T40" fmla="*/ 66 w 157"/>
                  <a:gd name="T41" fmla="*/ 53 h 266"/>
                  <a:gd name="T42" fmla="*/ 91 w 157"/>
                  <a:gd name="T43" fmla="*/ 67 h 266"/>
                  <a:gd name="T44" fmla="*/ 105 w 157"/>
                  <a:gd name="T45" fmla="*/ 93 h 266"/>
                  <a:gd name="T46" fmla="*/ 130 w 157"/>
                  <a:gd name="T47" fmla="*/ 93 h 266"/>
                  <a:gd name="T48" fmla="*/ 156 w 157"/>
                  <a:gd name="T49" fmla="*/ 93 h 266"/>
                  <a:gd name="T50" fmla="*/ 156 w 157"/>
                  <a:gd name="T51" fmla="*/ 80 h 266"/>
                  <a:gd name="T52" fmla="*/ 156 w 157"/>
                  <a:gd name="T53" fmla="*/ 67 h 266"/>
                  <a:gd name="T54" fmla="*/ 144 w 157"/>
                  <a:gd name="T55" fmla="*/ 67 h 266"/>
                  <a:gd name="T56" fmla="*/ 130 w 157"/>
                  <a:gd name="T57" fmla="*/ 67 h 266"/>
                  <a:gd name="T58" fmla="*/ 105 w 157"/>
                  <a:gd name="T59" fmla="*/ 40 h 266"/>
                  <a:gd name="T60" fmla="*/ 66 w 157"/>
                  <a:gd name="T61" fmla="*/ 0 h 266"/>
                  <a:gd name="T62" fmla="*/ 39 w 157"/>
                  <a:gd name="T63" fmla="*/ 0 h 266"/>
                  <a:gd name="T64" fmla="*/ 13 w 157"/>
                  <a:gd name="T65" fmla="*/ 0 h 266"/>
                  <a:gd name="T66" fmla="*/ 0 w 157"/>
                  <a:gd name="T67" fmla="*/ 0 h 26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7"/>
                  <a:gd name="T103" fmla="*/ 0 h 266"/>
                  <a:gd name="T104" fmla="*/ 157 w 157"/>
                  <a:gd name="T105" fmla="*/ 266 h 26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7" h="266">
                    <a:moveTo>
                      <a:pt x="0" y="0"/>
                    </a:moveTo>
                    <a:lnTo>
                      <a:pt x="0" y="14"/>
                    </a:lnTo>
                    <a:lnTo>
                      <a:pt x="0" y="80"/>
                    </a:lnTo>
                    <a:lnTo>
                      <a:pt x="0" y="147"/>
                    </a:lnTo>
                    <a:lnTo>
                      <a:pt x="0" y="159"/>
                    </a:lnTo>
                    <a:lnTo>
                      <a:pt x="13" y="159"/>
                    </a:lnTo>
                    <a:lnTo>
                      <a:pt x="66" y="159"/>
                    </a:lnTo>
                    <a:lnTo>
                      <a:pt x="105" y="159"/>
                    </a:lnTo>
                    <a:lnTo>
                      <a:pt x="117" y="159"/>
                    </a:lnTo>
                    <a:lnTo>
                      <a:pt x="117" y="199"/>
                    </a:lnTo>
                    <a:lnTo>
                      <a:pt x="117" y="239"/>
                    </a:lnTo>
                    <a:lnTo>
                      <a:pt x="117" y="252"/>
                    </a:lnTo>
                    <a:lnTo>
                      <a:pt x="130" y="265"/>
                    </a:lnTo>
                    <a:lnTo>
                      <a:pt x="156" y="252"/>
                    </a:lnTo>
                    <a:lnTo>
                      <a:pt x="156" y="239"/>
                    </a:lnTo>
                    <a:lnTo>
                      <a:pt x="156" y="173"/>
                    </a:lnTo>
                    <a:lnTo>
                      <a:pt x="156" y="107"/>
                    </a:lnTo>
                    <a:lnTo>
                      <a:pt x="105" y="107"/>
                    </a:lnTo>
                    <a:lnTo>
                      <a:pt x="66" y="107"/>
                    </a:lnTo>
                    <a:lnTo>
                      <a:pt x="66" y="80"/>
                    </a:lnTo>
                    <a:lnTo>
                      <a:pt x="66" y="53"/>
                    </a:lnTo>
                    <a:lnTo>
                      <a:pt x="91" y="67"/>
                    </a:lnTo>
                    <a:lnTo>
                      <a:pt x="105" y="93"/>
                    </a:lnTo>
                    <a:lnTo>
                      <a:pt x="130" y="93"/>
                    </a:lnTo>
                    <a:lnTo>
                      <a:pt x="156" y="93"/>
                    </a:lnTo>
                    <a:lnTo>
                      <a:pt x="156" y="80"/>
                    </a:lnTo>
                    <a:lnTo>
                      <a:pt x="156" y="67"/>
                    </a:lnTo>
                    <a:lnTo>
                      <a:pt x="144" y="67"/>
                    </a:lnTo>
                    <a:lnTo>
                      <a:pt x="130" y="67"/>
                    </a:lnTo>
                    <a:lnTo>
                      <a:pt x="105" y="40"/>
                    </a:lnTo>
                    <a:lnTo>
                      <a:pt x="66" y="0"/>
                    </a:lnTo>
                    <a:lnTo>
                      <a:pt x="39" y="0"/>
                    </a:lnTo>
                    <a:lnTo>
                      <a:pt x="13" y="0"/>
                    </a:lnTo>
                    <a:lnTo>
                      <a:pt x="0" y="0"/>
                    </a:lnTo>
                  </a:path>
                </a:pathLst>
              </a:custGeom>
              <a:solidFill>
                <a:schemeClr val="tx2"/>
              </a:solidFill>
              <a:ln w="25400" cap="rnd">
                <a:noFill/>
                <a:round/>
                <a:headEnd/>
                <a:tailEnd/>
              </a:ln>
            </p:spPr>
            <p:txBody>
              <a:bodyPr/>
              <a:lstStyle/>
              <a:p>
                <a:endParaRPr lang="en-US"/>
              </a:p>
            </p:txBody>
          </p:sp>
          <p:sp>
            <p:nvSpPr>
              <p:cNvPr id="13399" name="Rectangle 11"/>
              <p:cNvSpPr>
                <a:spLocks noChangeArrowheads="1"/>
              </p:cNvSpPr>
              <p:nvPr/>
            </p:nvSpPr>
            <p:spPr bwMode="black">
              <a:xfrm>
                <a:off x="283" y="1885"/>
                <a:ext cx="5" cy="60"/>
              </a:xfrm>
              <a:prstGeom prst="rect">
                <a:avLst/>
              </a:prstGeom>
              <a:solidFill>
                <a:schemeClr val="tx2"/>
              </a:solidFill>
              <a:ln w="12700">
                <a:noFill/>
                <a:miter lim="800000"/>
                <a:headEnd/>
                <a:tailEnd/>
              </a:ln>
            </p:spPr>
            <p:txBody>
              <a:bodyPr wrap="none" anchor="ctr"/>
              <a:lstStyle/>
              <a:p>
                <a:endParaRPr lang="en-US"/>
              </a:p>
            </p:txBody>
          </p:sp>
          <p:sp>
            <p:nvSpPr>
              <p:cNvPr id="13400" name="Rectangle 12"/>
              <p:cNvSpPr>
                <a:spLocks noChangeArrowheads="1"/>
              </p:cNvSpPr>
              <p:nvPr/>
            </p:nvSpPr>
            <p:spPr bwMode="black">
              <a:xfrm>
                <a:off x="379" y="1885"/>
                <a:ext cx="5" cy="60"/>
              </a:xfrm>
              <a:prstGeom prst="rect">
                <a:avLst/>
              </a:prstGeom>
              <a:solidFill>
                <a:schemeClr val="tx2"/>
              </a:solidFill>
              <a:ln w="12700">
                <a:noFill/>
                <a:miter lim="800000"/>
                <a:headEnd/>
                <a:tailEnd/>
              </a:ln>
            </p:spPr>
            <p:txBody>
              <a:bodyPr wrap="none" anchor="ctr"/>
              <a:lstStyle/>
              <a:p>
                <a:endParaRPr lang="en-US"/>
              </a:p>
            </p:txBody>
          </p:sp>
          <p:sp>
            <p:nvSpPr>
              <p:cNvPr id="13401" name="Oval 13"/>
              <p:cNvSpPr>
                <a:spLocks noChangeArrowheads="1"/>
              </p:cNvSpPr>
              <p:nvPr/>
            </p:nvSpPr>
            <p:spPr bwMode="black">
              <a:xfrm>
                <a:off x="310" y="1598"/>
                <a:ext cx="74" cy="61"/>
              </a:xfrm>
              <a:prstGeom prst="ellipse">
                <a:avLst/>
              </a:prstGeom>
              <a:solidFill>
                <a:schemeClr val="tx2"/>
              </a:solidFill>
              <a:ln w="12700">
                <a:noFill/>
                <a:round/>
                <a:headEnd/>
                <a:tailEnd/>
              </a:ln>
            </p:spPr>
            <p:txBody>
              <a:bodyPr wrap="none" anchor="ctr"/>
              <a:lstStyle/>
              <a:p>
                <a:endParaRPr lang="en-US"/>
              </a:p>
            </p:txBody>
          </p:sp>
        </p:grpSp>
      </p:grpSp>
      <p:grpSp>
        <p:nvGrpSpPr>
          <p:cNvPr id="5" name="Group 14"/>
          <p:cNvGrpSpPr>
            <a:grpSpLocks/>
          </p:cNvGrpSpPr>
          <p:nvPr/>
        </p:nvGrpSpPr>
        <p:grpSpPr bwMode="auto">
          <a:xfrm>
            <a:off x="2362200" y="685800"/>
            <a:ext cx="1371600" cy="762000"/>
            <a:chOff x="1968" y="576"/>
            <a:chExt cx="864" cy="480"/>
          </a:xfrm>
        </p:grpSpPr>
        <p:graphicFrame>
          <p:nvGraphicFramePr>
            <p:cNvPr id="13326" name="Object 15"/>
            <p:cNvGraphicFramePr>
              <a:graphicFrameLocks noChangeAspect="1"/>
            </p:cNvGraphicFramePr>
            <p:nvPr/>
          </p:nvGraphicFramePr>
          <p:xfrm>
            <a:off x="2208" y="576"/>
            <a:ext cx="624" cy="480"/>
          </p:xfrm>
          <a:graphic>
            <a:graphicData uri="http://schemas.openxmlformats.org/presentationml/2006/ole">
              <p:oleObj spid="_x0000_s10254" name="Clip" r:id="rId7" imgW="4182480" imgH="3215880" progId="">
                <p:embed/>
              </p:oleObj>
            </a:graphicData>
          </a:graphic>
        </p:graphicFrame>
        <p:grpSp>
          <p:nvGrpSpPr>
            <p:cNvPr id="6" name="Group 16"/>
            <p:cNvGrpSpPr>
              <a:grpSpLocks/>
            </p:cNvGrpSpPr>
            <p:nvPr/>
          </p:nvGrpSpPr>
          <p:grpSpPr bwMode="auto">
            <a:xfrm>
              <a:off x="1968" y="624"/>
              <a:ext cx="184" cy="348"/>
              <a:chOff x="283" y="1598"/>
              <a:chExt cx="184" cy="348"/>
            </a:xfrm>
          </p:grpSpPr>
          <p:sp>
            <p:nvSpPr>
              <p:cNvPr id="13391" name="Freeform 17"/>
              <p:cNvSpPr>
                <a:spLocks/>
              </p:cNvSpPr>
              <p:nvPr/>
            </p:nvSpPr>
            <p:spPr bwMode="black">
              <a:xfrm>
                <a:off x="283" y="1680"/>
                <a:ext cx="102" cy="185"/>
              </a:xfrm>
              <a:custGeom>
                <a:avLst/>
                <a:gdLst>
                  <a:gd name="T0" fmla="*/ 0 w 102"/>
                  <a:gd name="T1" fmla="*/ 0 h 185"/>
                  <a:gd name="T2" fmla="*/ 12 w 102"/>
                  <a:gd name="T3" fmla="*/ 0 h 185"/>
                  <a:gd name="T4" fmla="*/ 12 w 102"/>
                  <a:gd name="T5" fmla="*/ 157 h 185"/>
                  <a:gd name="T6" fmla="*/ 101 w 102"/>
                  <a:gd name="T7" fmla="*/ 157 h 185"/>
                  <a:gd name="T8" fmla="*/ 101 w 102"/>
                  <a:gd name="T9" fmla="*/ 184 h 185"/>
                  <a:gd name="T10" fmla="*/ 0 w 102"/>
                  <a:gd name="T11" fmla="*/ 184 h 185"/>
                  <a:gd name="T12" fmla="*/ 0 w 102"/>
                  <a:gd name="T13" fmla="*/ 0 h 185"/>
                  <a:gd name="T14" fmla="*/ 0 60000 65536"/>
                  <a:gd name="T15" fmla="*/ 0 60000 65536"/>
                  <a:gd name="T16" fmla="*/ 0 60000 65536"/>
                  <a:gd name="T17" fmla="*/ 0 60000 65536"/>
                  <a:gd name="T18" fmla="*/ 0 60000 65536"/>
                  <a:gd name="T19" fmla="*/ 0 60000 65536"/>
                  <a:gd name="T20" fmla="*/ 0 60000 65536"/>
                  <a:gd name="T21" fmla="*/ 0 w 102"/>
                  <a:gd name="T22" fmla="*/ 0 h 185"/>
                  <a:gd name="T23" fmla="*/ 102 w 102"/>
                  <a:gd name="T24" fmla="*/ 185 h 1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2" h="185">
                    <a:moveTo>
                      <a:pt x="0" y="0"/>
                    </a:moveTo>
                    <a:lnTo>
                      <a:pt x="12" y="0"/>
                    </a:lnTo>
                    <a:lnTo>
                      <a:pt x="12" y="157"/>
                    </a:lnTo>
                    <a:lnTo>
                      <a:pt x="101" y="157"/>
                    </a:lnTo>
                    <a:lnTo>
                      <a:pt x="101" y="184"/>
                    </a:lnTo>
                    <a:lnTo>
                      <a:pt x="0" y="184"/>
                    </a:lnTo>
                    <a:lnTo>
                      <a:pt x="0" y="0"/>
                    </a:lnTo>
                  </a:path>
                </a:pathLst>
              </a:custGeom>
              <a:solidFill>
                <a:schemeClr val="tx2"/>
              </a:solidFill>
              <a:ln w="25400" cap="rnd">
                <a:noFill/>
                <a:round/>
                <a:headEnd/>
                <a:tailEnd/>
              </a:ln>
            </p:spPr>
            <p:txBody>
              <a:bodyPr/>
              <a:lstStyle/>
              <a:p>
                <a:endParaRPr lang="en-US"/>
              </a:p>
            </p:txBody>
          </p:sp>
          <p:sp>
            <p:nvSpPr>
              <p:cNvPr id="13392" name="Freeform 18"/>
              <p:cNvSpPr>
                <a:spLocks/>
              </p:cNvSpPr>
              <p:nvPr/>
            </p:nvSpPr>
            <p:spPr bwMode="black">
              <a:xfrm>
                <a:off x="310" y="1680"/>
                <a:ext cx="157" cy="266"/>
              </a:xfrm>
              <a:custGeom>
                <a:avLst/>
                <a:gdLst>
                  <a:gd name="T0" fmla="*/ 0 w 157"/>
                  <a:gd name="T1" fmla="*/ 0 h 266"/>
                  <a:gd name="T2" fmla="*/ 0 w 157"/>
                  <a:gd name="T3" fmla="*/ 14 h 266"/>
                  <a:gd name="T4" fmla="*/ 0 w 157"/>
                  <a:gd name="T5" fmla="*/ 80 h 266"/>
                  <a:gd name="T6" fmla="*/ 0 w 157"/>
                  <a:gd name="T7" fmla="*/ 147 h 266"/>
                  <a:gd name="T8" fmla="*/ 0 w 157"/>
                  <a:gd name="T9" fmla="*/ 159 h 266"/>
                  <a:gd name="T10" fmla="*/ 13 w 157"/>
                  <a:gd name="T11" fmla="*/ 159 h 266"/>
                  <a:gd name="T12" fmla="*/ 66 w 157"/>
                  <a:gd name="T13" fmla="*/ 159 h 266"/>
                  <a:gd name="T14" fmla="*/ 105 w 157"/>
                  <a:gd name="T15" fmla="*/ 159 h 266"/>
                  <a:gd name="T16" fmla="*/ 117 w 157"/>
                  <a:gd name="T17" fmla="*/ 159 h 266"/>
                  <a:gd name="T18" fmla="*/ 117 w 157"/>
                  <a:gd name="T19" fmla="*/ 199 h 266"/>
                  <a:gd name="T20" fmla="*/ 117 w 157"/>
                  <a:gd name="T21" fmla="*/ 239 h 266"/>
                  <a:gd name="T22" fmla="*/ 117 w 157"/>
                  <a:gd name="T23" fmla="*/ 252 h 266"/>
                  <a:gd name="T24" fmla="*/ 130 w 157"/>
                  <a:gd name="T25" fmla="*/ 265 h 266"/>
                  <a:gd name="T26" fmla="*/ 156 w 157"/>
                  <a:gd name="T27" fmla="*/ 252 h 266"/>
                  <a:gd name="T28" fmla="*/ 156 w 157"/>
                  <a:gd name="T29" fmla="*/ 239 h 266"/>
                  <a:gd name="T30" fmla="*/ 156 w 157"/>
                  <a:gd name="T31" fmla="*/ 173 h 266"/>
                  <a:gd name="T32" fmla="*/ 156 w 157"/>
                  <a:gd name="T33" fmla="*/ 107 h 266"/>
                  <a:gd name="T34" fmla="*/ 105 w 157"/>
                  <a:gd name="T35" fmla="*/ 107 h 266"/>
                  <a:gd name="T36" fmla="*/ 66 w 157"/>
                  <a:gd name="T37" fmla="*/ 107 h 266"/>
                  <a:gd name="T38" fmla="*/ 66 w 157"/>
                  <a:gd name="T39" fmla="*/ 80 h 266"/>
                  <a:gd name="T40" fmla="*/ 66 w 157"/>
                  <a:gd name="T41" fmla="*/ 53 h 266"/>
                  <a:gd name="T42" fmla="*/ 91 w 157"/>
                  <a:gd name="T43" fmla="*/ 67 h 266"/>
                  <a:gd name="T44" fmla="*/ 105 w 157"/>
                  <a:gd name="T45" fmla="*/ 93 h 266"/>
                  <a:gd name="T46" fmla="*/ 130 w 157"/>
                  <a:gd name="T47" fmla="*/ 93 h 266"/>
                  <a:gd name="T48" fmla="*/ 156 w 157"/>
                  <a:gd name="T49" fmla="*/ 93 h 266"/>
                  <a:gd name="T50" fmla="*/ 156 w 157"/>
                  <a:gd name="T51" fmla="*/ 80 h 266"/>
                  <a:gd name="T52" fmla="*/ 156 w 157"/>
                  <a:gd name="T53" fmla="*/ 67 h 266"/>
                  <a:gd name="T54" fmla="*/ 144 w 157"/>
                  <a:gd name="T55" fmla="*/ 67 h 266"/>
                  <a:gd name="T56" fmla="*/ 130 w 157"/>
                  <a:gd name="T57" fmla="*/ 67 h 266"/>
                  <a:gd name="T58" fmla="*/ 105 w 157"/>
                  <a:gd name="T59" fmla="*/ 40 h 266"/>
                  <a:gd name="T60" fmla="*/ 66 w 157"/>
                  <a:gd name="T61" fmla="*/ 0 h 266"/>
                  <a:gd name="T62" fmla="*/ 39 w 157"/>
                  <a:gd name="T63" fmla="*/ 0 h 266"/>
                  <a:gd name="T64" fmla="*/ 13 w 157"/>
                  <a:gd name="T65" fmla="*/ 0 h 266"/>
                  <a:gd name="T66" fmla="*/ 0 w 157"/>
                  <a:gd name="T67" fmla="*/ 0 h 26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7"/>
                  <a:gd name="T103" fmla="*/ 0 h 266"/>
                  <a:gd name="T104" fmla="*/ 157 w 157"/>
                  <a:gd name="T105" fmla="*/ 266 h 26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7" h="266">
                    <a:moveTo>
                      <a:pt x="0" y="0"/>
                    </a:moveTo>
                    <a:lnTo>
                      <a:pt x="0" y="14"/>
                    </a:lnTo>
                    <a:lnTo>
                      <a:pt x="0" y="80"/>
                    </a:lnTo>
                    <a:lnTo>
                      <a:pt x="0" y="147"/>
                    </a:lnTo>
                    <a:lnTo>
                      <a:pt x="0" y="159"/>
                    </a:lnTo>
                    <a:lnTo>
                      <a:pt x="13" y="159"/>
                    </a:lnTo>
                    <a:lnTo>
                      <a:pt x="66" y="159"/>
                    </a:lnTo>
                    <a:lnTo>
                      <a:pt x="105" y="159"/>
                    </a:lnTo>
                    <a:lnTo>
                      <a:pt x="117" y="159"/>
                    </a:lnTo>
                    <a:lnTo>
                      <a:pt x="117" y="199"/>
                    </a:lnTo>
                    <a:lnTo>
                      <a:pt x="117" y="239"/>
                    </a:lnTo>
                    <a:lnTo>
                      <a:pt x="117" y="252"/>
                    </a:lnTo>
                    <a:lnTo>
                      <a:pt x="130" y="265"/>
                    </a:lnTo>
                    <a:lnTo>
                      <a:pt x="156" y="252"/>
                    </a:lnTo>
                    <a:lnTo>
                      <a:pt x="156" y="239"/>
                    </a:lnTo>
                    <a:lnTo>
                      <a:pt x="156" y="173"/>
                    </a:lnTo>
                    <a:lnTo>
                      <a:pt x="156" y="107"/>
                    </a:lnTo>
                    <a:lnTo>
                      <a:pt x="105" y="107"/>
                    </a:lnTo>
                    <a:lnTo>
                      <a:pt x="66" y="107"/>
                    </a:lnTo>
                    <a:lnTo>
                      <a:pt x="66" y="80"/>
                    </a:lnTo>
                    <a:lnTo>
                      <a:pt x="66" y="53"/>
                    </a:lnTo>
                    <a:lnTo>
                      <a:pt x="91" y="67"/>
                    </a:lnTo>
                    <a:lnTo>
                      <a:pt x="105" y="93"/>
                    </a:lnTo>
                    <a:lnTo>
                      <a:pt x="130" y="93"/>
                    </a:lnTo>
                    <a:lnTo>
                      <a:pt x="156" y="93"/>
                    </a:lnTo>
                    <a:lnTo>
                      <a:pt x="156" y="80"/>
                    </a:lnTo>
                    <a:lnTo>
                      <a:pt x="156" y="67"/>
                    </a:lnTo>
                    <a:lnTo>
                      <a:pt x="144" y="67"/>
                    </a:lnTo>
                    <a:lnTo>
                      <a:pt x="130" y="67"/>
                    </a:lnTo>
                    <a:lnTo>
                      <a:pt x="105" y="40"/>
                    </a:lnTo>
                    <a:lnTo>
                      <a:pt x="66" y="0"/>
                    </a:lnTo>
                    <a:lnTo>
                      <a:pt x="39" y="0"/>
                    </a:lnTo>
                    <a:lnTo>
                      <a:pt x="13" y="0"/>
                    </a:lnTo>
                    <a:lnTo>
                      <a:pt x="0" y="0"/>
                    </a:lnTo>
                  </a:path>
                </a:pathLst>
              </a:custGeom>
              <a:solidFill>
                <a:schemeClr val="tx2"/>
              </a:solidFill>
              <a:ln w="25400" cap="rnd">
                <a:noFill/>
                <a:round/>
                <a:headEnd/>
                <a:tailEnd/>
              </a:ln>
            </p:spPr>
            <p:txBody>
              <a:bodyPr/>
              <a:lstStyle/>
              <a:p>
                <a:endParaRPr lang="en-US"/>
              </a:p>
            </p:txBody>
          </p:sp>
          <p:sp>
            <p:nvSpPr>
              <p:cNvPr id="13393" name="Rectangle 19"/>
              <p:cNvSpPr>
                <a:spLocks noChangeArrowheads="1"/>
              </p:cNvSpPr>
              <p:nvPr/>
            </p:nvSpPr>
            <p:spPr bwMode="black">
              <a:xfrm>
                <a:off x="283" y="1885"/>
                <a:ext cx="5" cy="60"/>
              </a:xfrm>
              <a:prstGeom prst="rect">
                <a:avLst/>
              </a:prstGeom>
              <a:solidFill>
                <a:schemeClr val="tx2"/>
              </a:solidFill>
              <a:ln w="12700">
                <a:noFill/>
                <a:miter lim="800000"/>
                <a:headEnd/>
                <a:tailEnd/>
              </a:ln>
            </p:spPr>
            <p:txBody>
              <a:bodyPr wrap="none" anchor="ctr"/>
              <a:lstStyle/>
              <a:p>
                <a:endParaRPr lang="en-US"/>
              </a:p>
            </p:txBody>
          </p:sp>
          <p:sp>
            <p:nvSpPr>
              <p:cNvPr id="13394" name="Rectangle 20"/>
              <p:cNvSpPr>
                <a:spLocks noChangeArrowheads="1"/>
              </p:cNvSpPr>
              <p:nvPr/>
            </p:nvSpPr>
            <p:spPr bwMode="black">
              <a:xfrm>
                <a:off x="379" y="1885"/>
                <a:ext cx="5" cy="60"/>
              </a:xfrm>
              <a:prstGeom prst="rect">
                <a:avLst/>
              </a:prstGeom>
              <a:solidFill>
                <a:schemeClr val="tx2"/>
              </a:solidFill>
              <a:ln w="12700">
                <a:noFill/>
                <a:miter lim="800000"/>
                <a:headEnd/>
                <a:tailEnd/>
              </a:ln>
            </p:spPr>
            <p:txBody>
              <a:bodyPr wrap="none" anchor="ctr"/>
              <a:lstStyle/>
              <a:p>
                <a:endParaRPr lang="en-US"/>
              </a:p>
            </p:txBody>
          </p:sp>
          <p:sp>
            <p:nvSpPr>
              <p:cNvPr id="13395" name="Oval 21"/>
              <p:cNvSpPr>
                <a:spLocks noChangeArrowheads="1"/>
              </p:cNvSpPr>
              <p:nvPr/>
            </p:nvSpPr>
            <p:spPr bwMode="black">
              <a:xfrm>
                <a:off x="310" y="1598"/>
                <a:ext cx="74" cy="61"/>
              </a:xfrm>
              <a:prstGeom prst="ellipse">
                <a:avLst/>
              </a:prstGeom>
              <a:solidFill>
                <a:schemeClr val="tx2"/>
              </a:solidFill>
              <a:ln w="12700">
                <a:noFill/>
                <a:round/>
                <a:headEnd/>
                <a:tailEnd/>
              </a:ln>
            </p:spPr>
            <p:txBody>
              <a:bodyPr wrap="none" anchor="ctr"/>
              <a:lstStyle/>
              <a:p>
                <a:endParaRPr lang="en-US"/>
              </a:p>
            </p:txBody>
          </p:sp>
        </p:grpSp>
      </p:grpSp>
      <p:grpSp>
        <p:nvGrpSpPr>
          <p:cNvPr id="7" name="Group 22"/>
          <p:cNvGrpSpPr>
            <a:grpSpLocks/>
          </p:cNvGrpSpPr>
          <p:nvPr/>
        </p:nvGrpSpPr>
        <p:grpSpPr bwMode="auto">
          <a:xfrm>
            <a:off x="4038600" y="685800"/>
            <a:ext cx="1371600" cy="762000"/>
            <a:chOff x="1968" y="576"/>
            <a:chExt cx="864" cy="480"/>
          </a:xfrm>
        </p:grpSpPr>
        <p:graphicFrame>
          <p:nvGraphicFramePr>
            <p:cNvPr id="13325" name="Object 23"/>
            <p:cNvGraphicFramePr>
              <a:graphicFrameLocks noChangeAspect="1"/>
            </p:cNvGraphicFramePr>
            <p:nvPr/>
          </p:nvGraphicFramePr>
          <p:xfrm>
            <a:off x="2208" y="576"/>
            <a:ext cx="624" cy="480"/>
          </p:xfrm>
          <a:graphic>
            <a:graphicData uri="http://schemas.openxmlformats.org/presentationml/2006/ole">
              <p:oleObj spid="_x0000_s10253" name="Clip" r:id="rId8" imgW="4182480" imgH="3215880" progId="">
                <p:embed/>
              </p:oleObj>
            </a:graphicData>
          </a:graphic>
        </p:graphicFrame>
        <p:grpSp>
          <p:nvGrpSpPr>
            <p:cNvPr id="8" name="Group 24"/>
            <p:cNvGrpSpPr>
              <a:grpSpLocks/>
            </p:cNvGrpSpPr>
            <p:nvPr/>
          </p:nvGrpSpPr>
          <p:grpSpPr bwMode="auto">
            <a:xfrm>
              <a:off x="1968" y="624"/>
              <a:ext cx="184" cy="348"/>
              <a:chOff x="283" y="1598"/>
              <a:chExt cx="184" cy="348"/>
            </a:xfrm>
          </p:grpSpPr>
          <p:sp>
            <p:nvSpPr>
              <p:cNvPr id="13385" name="Freeform 25"/>
              <p:cNvSpPr>
                <a:spLocks/>
              </p:cNvSpPr>
              <p:nvPr/>
            </p:nvSpPr>
            <p:spPr bwMode="black">
              <a:xfrm>
                <a:off x="283" y="1680"/>
                <a:ext cx="102" cy="185"/>
              </a:xfrm>
              <a:custGeom>
                <a:avLst/>
                <a:gdLst>
                  <a:gd name="T0" fmla="*/ 0 w 102"/>
                  <a:gd name="T1" fmla="*/ 0 h 185"/>
                  <a:gd name="T2" fmla="*/ 12 w 102"/>
                  <a:gd name="T3" fmla="*/ 0 h 185"/>
                  <a:gd name="T4" fmla="*/ 12 w 102"/>
                  <a:gd name="T5" fmla="*/ 157 h 185"/>
                  <a:gd name="T6" fmla="*/ 101 w 102"/>
                  <a:gd name="T7" fmla="*/ 157 h 185"/>
                  <a:gd name="T8" fmla="*/ 101 w 102"/>
                  <a:gd name="T9" fmla="*/ 184 h 185"/>
                  <a:gd name="T10" fmla="*/ 0 w 102"/>
                  <a:gd name="T11" fmla="*/ 184 h 185"/>
                  <a:gd name="T12" fmla="*/ 0 w 102"/>
                  <a:gd name="T13" fmla="*/ 0 h 185"/>
                  <a:gd name="T14" fmla="*/ 0 60000 65536"/>
                  <a:gd name="T15" fmla="*/ 0 60000 65536"/>
                  <a:gd name="T16" fmla="*/ 0 60000 65536"/>
                  <a:gd name="T17" fmla="*/ 0 60000 65536"/>
                  <a:gd name="T18" fmla="*/ 0 60000 65536"/>
                  <a:gd name="T19" fmla="*/ 0 60000 65536"/>
                  <a:gd name="T20" fmla="*/ 0 60000 65536"/>
                  <a:gd name="T21" fmla="*/ 0 w 102"/>
                  <a:gd name="T22" fmla="*/ 0 h 185"/>
                  <a:gd name="T23" fmla="*/ 102 w 102"/>
                  <a:gd name="T24" fmla="*/ 185 h 1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2" h="185">
                    <a:moveTo>
                      <a:pt x="0" y="0"/>
                    </a:moveTo>
                    <a:lnTo>
                      <a:pt x="12" y="0"/>
                    </a:lnTo>
                    <a:lnTo>
                      <a:pt x="12" y="157"/>
                    </a:lnTo>
                    <a:lnTo>
                      <a:pt x="101" y="157"/>
                    </a:lnTo>
                    <a:lnTo>
                      <a:pt x="101" y="184"/>
                    </a:lnTo>
                    <a:lnTo>
                      <a:pt x="0" y="184"/>
                    </a:lnTo>
                    <a:lnTo>
                      <a:pt x="0" y="0"/>
                    </a:lnTo>
                  </a:path>
                </a:pathLst>
              </a:custGeom>
              <a:solidFill>
                <a:schemeClr val="tx2"/>
              </a:solidFill>
              <a:ln w="25400" cap="rnd">
                <a:noFill/>
                <a:round/>
                <a:headEnd/>
                <a:tailEnd/>
              </a:ln>
            </p:spPr>
            <p:txBody>
              <a:bodyPr/>
              <a:lstStyle/>
              <a:p>
                <a:endParaRPr lang="en-US"/>
              </a:p>
            </p:txBody>
          </p:sp>
          <p:sp>
            <p:nvSpPr>
              <p:cNvPr id="13386" name="Freeform 26"/>
              <p:cNvSpPr>
                <a:spLocks/>
              </p:cNvSpPr>
              <p:nvPr/>
            </p:nvSpPr>
            <p:spPr bwMode="black">
              <a:xfrm>
                <a:off x="310" y="1680"/>
                <a:ext cx="157" cy="266"/>
              </a:xfrm>
              <a:custGeom>
                <a:avLst/>
                <a:gdLst>
                  <a:gd name="T0" fmla="*/ 0 w 157"/>
                  <a:gd name="T1" fmla="*/ 0 h 266"/>
                  <a:gd name="T2" fmla="*/ 0 w 157"/>
                  <a:gd name="T3" fmla="*/ 14 h 266"/>
                  <a:gd name="T4" fmla="*/ 0 w 157"/>
                  <a:gd name="T5" fmla="*/ 80 h 266"/>
                  <a:gd name="T6" fmla="*/ 0 w 157"/>
                  <a:gd name="T7" fmla="*/ 147 h 266"/>
                  <a:gd name="T8" fmla="*/ 0 w 157"/>
                  <a:gd name="T9" fmla="*/ 159 h 266"/>
                  <a:gd name="T10" fmla="*/ 13 w 157"/>
                  <a:gd name="T11" fmla="*/ 159 h 266"/>
                  <a:gd name="T12" fmla="*/ 66 w 157"/>
                  <a:gd name="T13" fmla="*/ 159 h 266"/>
                  <a:gd name="T14" fmla="*/ 105 w 157"/>
                  <a:gd name="T15" fmla="*/ 159 h 266"/>
                  <a:gd name="T16" fmla="*/ 117 w 157"/>
                  <a:gd name="T17" fmla="*/ 159 h 266"/>
                  <a:gd name="T18" fmla="*/ 117 w 157"/>
                  <a:gd name="T19" fmla="*/ 199 h 266"/>
                  <a:gd name="T20" fmla="*/ 117 w 157"/>
                  <a:gd name="T21" fmla="*/ 239 h 266"/>
                  <a:gd name="T22" fmla="*/ 117 w 157"/>
                  <a:gd name="T23" fmla="*/ 252 h 266"/>
                  <a:gd name="T24" fmla="*/ 130 w 157"/>
                  <a:gd name="T25" fmla="*/ 265 h 266"/>
                  <a:gd name="T26" fmla="*/ 156 w 157"/>
                  <a:gd name="T27" fmla="*/ 252 h 266"/>
                  <a:gd name="T28" fmla="*/ 156 w 157"/>
                  <a:gd name="T29" fmla="*/ 239 h 266"/>
                  <a:gd name="T30" fmla="*/ 156 w 157"/>
                  <a:gd name="T31" fmla="*/ 173 h 266"/>
                  <a:gd name="T32" fmla="*/ 156 w 157"/>
                  <a:gd name="T33" fmla="*/ 107 h 266"/>
                  <a:gd name="T34" fmla="*/ 105 w 157"/>
                  <a:gd name="T35" fmla="*/ 107 h 266"/>
                  <a:gd name="T36" fmla="*/ 66 w 157"/>
                  <a:gd name="T37" fmla="*/ 107 h 266"/>
                  <a:gd name="T38" fmla="*/ 66 w 157"/>
                  <a:gd name="T39" fmla="*/ 80 h 266"/>
                  <a:gd name="T40" fmla="*/ 66 w 157"/>
                  <a:gd name="T41" fmla="*/ 53 h 266"/>
                  <a:gd name="T42" fmla="*/ 91 w 157"/>
                  <a:gd name="T43" fmla="*/ 67 h 266"/>
                  <a:gd name="T44" fmla="*/ 105 w 157"/>
                  <a:gd name="T45" fmla="*/ 93 h 266"/>
                  <a:gd name="T46" fmla="*/ 130 w 157"/>
                  <a:gd name="T47" fmla="*/ 93 h 266"/>
                  <a:gd name="T48" fmla="*/ 156 w 157"/>
                  <a:gd name="T49" fmla="*/ 93 h 266"/>
                  <a:gd name="T50" fmla="*/ 156 w 157"/>
                  <a:gd name="T51" fmla="*/ 80 h 266"/>
                  <a:gd name="T52" fmla="*/ 156 w 157"/>
                  <a:gd name="T53" fmla="*/ 67 h 266"/>
                  <a:gd name="T54" fmla="*/ 144 w 157"/>
                  <a:gd name="T55" fmla="*/ 67 h 266"/>
                  <a:gd name="T56" fmla="*/ 130 w 157"/>
                  <a:gd name="T57" fmla="*/ 67 h 266"/>
                  <a:gd name="T58" fmla="*/ 105 w 157"/>
                  <a:gd name="T59" fmla="*/ 40 h 266"/>
                  <a:gd name="T60" fmla="*/ 66 w 157"/>
                  <a:gd name="T61" fmla="*/ 0 h 266"/>
                  <a:gd name="T62" fmla="*/ 39 w 157"/>
                  <a:gd name="T63" fmla="*/ 0 h 266"/>
                  <a:gd name="T64" fmla="*/ 13 w 157"/>
                  <a:gd name="T65" fmla="*/ 0 h 266"/>
                  <a:gd name="T66" fmla="*/ 0 w 157"/>
                  <a:gd name="T67" fmla="*/ 0 h 26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7"/>
                  <a:gd name="T103" fmla="*/ 0 h 266"/>
                  <a:gd name="T104" fmla="*/ 157 w 157"/>
                  <a:gd name="T105" fmla="*/ 266 h 26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7" h="266">
                    <a:moveTo>
                      <a:pt x="0" y="0"/>
                    </a:moveTo>
                    <a:lnTo>
                      <a:pt x="0" y="14"/>
                    </a:lnTo>
                    <a:lnTo>
                      <a:pt x="0" y="80"/>
                    </a:lnTo>
                    <a:lnTo>
                      <a:pt x="0" y="147"/>
                    </a:lnTo>
                    <a:lnTo>
                      <a:pt x="0" y="159"/>
                    </a:lnTo>
                    <a:lnTo>
                      <a:pt x="13" y="159"/>
                    </a:lnTo>
                    <a:lnTo>
                      <a:pt x="66" y="159"/>
                    </a:lnTo>
                    <a:lnTo>
                      <a:pt x="105" y="159"/>
                    </a:lnTo>
                    <a:lnTo>
                      <a:pt x="117" y="159"/>
                    </a:lnTo>
                    <a:lnTo>
                      <a:pt x="117" y="199"/>
                    </a:lnTo>
                    <a:lnTo>
                      <a:pt x="117" y="239"/>
                    </a:lnTo>
                    <a:lnTo>
                      <a:pt x="117" y="252"/>
                    </a:lnTo>
                    <a:lnTo>
                      <a:pt x="130" y="265"/>
                    </a:lnTo>
                    <a:lnTo>
                      <a:pt x="156" y="252"/>
                    </a:lnTo>
                    <a:lnTo>
                      <a:pt x="156" y="239"/>
                    </a:lnTo>
                    <a:lnTo>
                      <a:pt x="156" y="173"/>
                    </a:lnTo>
                    <a:lnTo>
                      <a:pt x="156" y="107"/>
                    </a:lnTo>
                    <a:lnTo>
                      <a:pt x="105" y="107"/>
                    </a:lnTo>
                    <a:lnTo>
                      <a:pt x="66" y="107"/>
                    </a:lnTo>
                    <a:lnTo>
                      <a:pt x="66" y="80"/>
                    </a:lnTo>
                    <a:lnTo>
                      <a:pt x="66" y="53"/>
                    </a:lnTo>
                    <a:lnTo>
                      <a:pt x="91" y="67"/>
                    </a:lnTo>
                    <a:lnTo>
                      <a:pt x="105" y="93"/>
                    </a:lnTo>
                    <a:lnTo>
                      <a:pt x="130" y="93"/>
                    </a:lnTo>
                    <a:lnTo>
                      <a:pt x="156" y="93"/>
                    </a:lnTo>
                    <a:lnTo>
                      <a:pt x="156" y="80"/>
                    </a:lnTo>
                    <a:lnTo>
                      <a:pt x="156" y="67"/>
                    </a:lnTo>
                    <a:lnTo>
                      <a:pt x="144" y="67"/>
                    </a:lnTo>
                    <a:lnTo>
                      <a:pt x="130" y="67"/>
                    </a:lnTo>
                    <a:lnTo>
                      <a:pt x="105" y="40"/>
                    </a:lnTo>
                    <a:lnTo>
                      <a:pt x="66" y="0"/>
                    </a:lnTo>
                    <a:lnTo>
                      <a:pt x="39" y="0"/>
                    </a:lnTo>
                    <a:lnTo>
                      <a:pt x="13" y="0"/>
                    </a:lnTo>
                    <a:lnTo>
                      <a:pt x="0" y="0"/>
                    </a:lnTo>
                  </a:path>
                </a:pathLst>
              </a:custGeom>
              <a:solidFill>
                <a:schemeClr val="tx2"/>
              </a:solidFill>
              <a:ln w="25400" cap="rnd">
                <a:noFill/>
                <a:round/>
                <a:headEnd/>
                <a:tailEnd/>
              </a:ln>
            </p:spPr>
            <p:txBody>
              <a:bodyPr/>
              <a:lstStyle/>
              <a:p>
                <a:endParaRPr lang="en-US"/>
              </a:p>
            </p:txBody>
          </p:sp>
          <p:sp>
            <p:nvSpPr>
              <p:cNvPr id="13387" name="Rectangle 27"/>
              <p:cNvSpPr>
                <a:spLocks noChangeArrowheads="1"/>
              </p:cNvSpPr>
              <p:nvPr/>
            </p:nvSpPr>
            <p:spPr bwMode="black">
              <a:xfrm>
                <a:off x="283" y="1885"/>
                <a:ext cx="5" cy="60"/>
              </a:xfrm>
              <a:prstGeom prst="rect">
                <a:avLst/>
              </a:prstGeom>
              <a:solidFill>
                <a:schemeClr val="tx2"/>
              </a:solidFill>
              <a:ln w="12700">
                <a:noFill/>
                <a:miter lim="800000"/>
                <a:headEnd/>
                <a:tailEnd/>
              </a:ln>
            </p:spPr>
            <p:txBody>
              <a:bodyPr wrap="none" anchor="ctr"/>
              <a:lstStyle/>
              <a:p>
                <a:endParaRPr lang="en-US"/>
              </a:p>
            </p:txBody>
          </p:sp>
          <p:sp>
            <p:nvSpPr>
              <p:cNvPr id="13388" name="Rectangle 28"/>
              <p:cNvSpPr>
                <a:spLocks noChangeArrowheads="1"/>
              </p:cNvSpPr>
              <p:nvPr/>
            </p:nvSpPr>
            <p:spPr bwMode="black">
              <a:xfrm>
                <a:off x="379" y="1885"/>
                <a:ext cx="5" cy="60"/>
              </a:xfrm>
              <a:prstGeom prst="rect">
                <a:avLst/>
              </a:prstGeom>
              <a:solidFill>
                <a:schemeClr val="tx2"/>
              </a:solidFill>
              <a:ln w="12700">
                <a:noFill/>
                <a:miter lim="800000"/>
                <a:headEnd/>
                <a:tailEnd/>
              </a:ln>
            </p:spPr>
            <p:txBody>
              <a:bodyPr wrap="none" anchor="ctr"/>
              <a:lstStyle/>
              <a:p>
                <a:endParaRPr lang="en-US"/>
              </a:p>
            </p:txBody>
          </p:sp>
          <p:sp>
            <p:nvSpPr>
              <p:cNvPr id="13389" name="Oval 29"/>
              <p:cNvSpPr>
                <a:spLocks noChangeArrowheads="1"/>
              </p:cNvSpPr>
              <p:nvPr/>
            </p:nvSpPr>
            <p:spPr bwMode="black">
              <a:xfrm>
                <a:off x="310" y="1598"/>
                <a:ext cx="74" cy="61"/>
              </a:xfrm>
              <a:prstGeom prst="ellipse">
                <a:avLst/>
              </a:prstGeom>
              <a:solidFill>
                <a:schemeClr val="tx2"/>
              </a:solidFill>
              <a:ln w="12700">
                <a:noFill/>
                <a:round/>
                <a:headEnd/>
                <a:tailEnd/>
              </a:ln>
            </p:spPr>
            <p:txBody>
              <a:bodyPr wrap="none" anchor="ctr"/>
              <a:lstStyle/>
              <a:p>
                <a:endParaRPr lang="en-US"/>
              </a:p>
            </p:txBody>
          </p:sp>
        </p:grpSp>
      </p:grpSp>
      <p:grpSp>
        <p:nvGrpSpPr>
          <p:cNvPr id="9" name="Group 30"/>
          <p:cNvGrpSpPr>
            <a:grpSpLocks/>
          </p:cNvGrpSpPr>
          <p:nvPr/>
        </p:nvGrpSpPr>
        <p:grpSpPr bwMode="auto">
          <a:xfrm>
            <a:off x="5638800" y="685800"/>
            <a:ext cx="1371600" cy="762000"/>
            <a:chOff x="1968" y="576"/>
            <a:chExt cx="864" cy="480"/>
          </a:xfrm>
        </p:grpSpPr>
        <p:graphicFrame>
          <p:nvGraphicFramePr>
            <p:cNvPr id="13324" name="Object 31"/>
            <p:cNvGraphicFramePr>
              <a:graphicFrameLocks noChangeAspect="1"/>
            </p:cNvGraphicFramePr>
            <p:nvPr/>
          </p:nvGraphicFramePr>
          <p:xfrm>
            <a:off x="2208" y="576"/>
            <a:ext cx="624" cy="480"/>
          </p:xfrm>
          <a:graphic>
            <a:graphicData uri="http://schemas.openxmlformats.org/presentationml/2006/ole">
              <p:oleObj spid="_x0000_s10252" name="Clip" r:id="rId9" imgW="4182480" imgH="3215880" progId="">
                <p:embed/>
              </p:oleObj>
            </a:graphicData>
          </a:graphic>
        </p:graphicFrame>
        <p:grpSp>
          <p:nvGrpSpPr>
            <p:cNvPr id="10" name="Group 32"/>
            <p:cNvGrpSpPr>
              <a:grpSpLocks/>
            </p:cNvGrpSpPr>
            <p:nvPr/>
          </p:nvGrpSpPr>
          <p:grpSpPr bwMode="auto">
            <a:xfrm>
              <a:off x="1968" y="624"/>
              <a:ext cx="184" cy="348"/>
              <a:chOff x="283" y="1598"/>
              <a:chExt cx="184" cy="348"/>
            </a:xfrm>
          </p:grpSpPr>
          <p:sp>
            <p:nvSpPr>
              <p:cNvPr id="13379" name="Freeform 33"/>
              <p:cNvSpPr>
                <a:spLocks/>
              </p:cNvSpPr>
              <p:nvPr/>
            </p:nvSpPr>
            <p:spPr bwMode="black">
              <a:xfrm>
                <a:off x="283" y="1680"/>
                <a:ext cx="102" cy="185"/>
              </a:xfrm>
              <a:custGeom>
                <a:avLst/>
                <a:gdLst>
                  <a:gd name="T0" fmla="*/ 0 w 102"/>
                  <a:gd name="T1" fmla="*/ 0 h 185"/>
                  <a:gd name="T2" fmla="*/ 12 w 102"/>
                  <a:gd name="T3" fmla="*/ 0 h 185"/>
                  <a:gd name="T4" fmla="*/ 12 w 102"/>
                  <a:gd name="T5" fmla="*/ 157 h 185"/>
                  <a:gd name="T6" fmla="*/ 101 w 102"/>
                  <a:gd name="T7" fmla="*/ 157 h 185"/>
                  <a:gd name="T8" fmla="*/ 101 w 102"/>
                  <a:gd name="T9" fmla="*/ 184 h 185"/>
                  <a:gd name="T10" fmla="*/ 0 w 102"/>
                  <a:gd name="T11" fmla="*/ 184 h 185"/>
                  <a:gd name="T12" fmla="*/ 0 w 102"/>
                  <a:gd name="T13" fmla="*/ 0 h 185"/>
                  <a:gd name="T14" fmla="*/ 0 60000 65536"/>
                  <a:gd name="T15" fmla="*/ 0 60000 65536"/>
                  <a:gd name="T16" fmla="*/ 0 60000 65536"/>
                  <a:gd name="T17" fmla="*/ 0 60000 65536"/>
                  <a:gd name="T18" fmla="*/ 0 60000 65536"/>
                  <a:gd name="T19" fmla="*/ 0 60000 65536"/>
                  <a:gd name="T20" fmla="*/ 0 60000 65536"/>
                  <a:gd name="T21" fmla="*/ 0 w 102"/>
                  <a:gd name="T22" fmla="*/ 0 h 185"/>
                  <a:gd name="T23" fmla="*/ 102 w 102"/>
                  <a:gd name="T24" fmla="*/ 185 h 1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2" h="185">
                    <a:moveTo>
                      <a:pt x="0" y="0"/>
                    </a:moveTo>
                    <a:lnTo>
                      <a:pt x="12" y="0"/>
                    </a:lnTo>
                    <a:lnTo>
                      <a:pt x="12" y="157"/>
                    </a:lnTo>
                    <a:lnTo>
                      <a:pt x="101" y="157"/>
                    </a:lnTo>
                    <a:lnTo>
                      <a:pt x="101" y="184"/>
                    </a:lnTo>
                    <a:lnTo>
                      <a:pt x="0" y="184"/>
                    </a:lnTo>
                    <a:lnTo>
                      <a:pt x="0" y="0"/>
                    </a:lnTo>
                  </a:path>
                </a:pathLst>
              </a:custGeom>
              <a:solidFill>
                <a:schemeClr val="tx2"/>
              </a:solidFill>
              <a:ln w="25400" cap="rnd">
                <a:noFill/>
                <a:round/>
                <a:headEnd/>
                <a:tailEnd/>
              </a:ln>
            </p:spPr>
            <p:txBody>
              <a:bodyPr/>
              <a:lstStyle/>
              <a:p>
                <a:endParaRPr lang="en-US"/>
              </a:p>
            </p:txBody>
          </p:sp>
          <p:sp>
            <p:nvSpPr>
              <p:cNvPr id="13380" name="Freeform 34"/>
              <p:cNvSpPr>
                <a:spLocks/>
              </p:cNvSpPr>
              <p:nvPr/>
            </p:nvSpPr>
            <p:spPr bwMode="black">
              <a:xfrm>
                <a:off x="310" y="1680"/>
                <a:ext cx="157" cy="266"/>
              </a:xfrm>
              <a:custGeom>
                <a:avLst/>
                <a:gdLst>
                  <a:gd name="T0" fmla="*/ 0 w 157"/>
                  <a:gd name="T1" fmla="*/ 0 h 266"/>
                  <a:gd name="T2" fmla="*/ 0 w 157"/>
                  <a:gd name="T3" fmla="*/ 14 h 266"/>
                  <a:gd name="T4" fmla="*/ 0 w 157"/>
                  <a:gd name="T5" fmla="*/ 80 h 266"/>
                  <a:gd name="T6" fmla="*/ 0 w 157"/>
                  <a:gd name="T7" fmla="*/ 147 h 266"/>
                  <a:gd name="T8" fmla="*/ 0 w 157"/>
                  <a:gd name="T9" fmla="*/ 159 h 266"/>
                  <a:gd name="T10" fmla="*/ 13 w 157"/>
                  <a:gd name="T11" fmla="*/ 159 h 266"/>
                  <a:gd name="T12" fmla="*/ 66 w 157"/>
                  <a:gd name="T13" fmla="*/ 159 h 266"/>
                  <a:gd name="T14" fmla="*/ 105 w 157"/>
                  <a:gd name="T15" fmla="*/ 159 h 266"/>
                  <a:gd name="T16" fmla="*/ 117 w 157"/>
                  <a:gd name="T17" fmla="*/ 159 h 266"/>
                  <a:gd name="T18" fmla="*/ 117 w 157"/>
                  <a:gd name="T19" fmla="*/ 199 h 266"/>
                  <a:gd name="T20" fmla="*/ 117 w 157"/>
                  <a:gd name="T21" fmla="*/ 239 h 266"/>
                  <a:gd name="T22" fmla="*/ 117 w 157"/>
                  <a:gd name="T23" fmla="*/ 252 h 266"/>
                  <a:gd name="T24" fmla="*/ 130 w 157"/>
                  <a:gd name="T25" fmla="*/ 265 h 266"/>
                  <a:gd name="T26" fmla="*/ 156 w 157"/>
                  <a:gd name="T27" fmla="*/ 252 h 266"/>
                  <a:gd name="T28" fmla="*/ 156 w 157"/>
                  <a:gd name="T29" fmla="*/ 239 h 266"/>
                  <a:gd name="T30" fmla="*/ 156 w 157"/>
                  <a:gd name="T31" fmla="*/ 173 h 266"/>
                  <a:gd name="T32" fmla="*/ 156 w 157"/>
                  <a:gd name="T33" fmla="*/ 107 h 266"/>
                  <a:gd name="T34" fmla="*/ 105 w 157"/>
                  <a:gd name="T35" fmla="*/ 107 h 266"/>
                  <a:gd name="T36" fmla="*/ 66 w 157"/>
                  <a:gd name="T37" fmla="*/ 107 h 266"/>
                  <a:gd name="T38" fmla="*/ 66 w 157"/>
                  <a:gd name="T39" fmla="*/ 80 h 266"/>
                  <a:gd name="T40" fmla="*/ 66 w 157"/>
                  <a:gd name="T41" fmla="*/ 53 h 266"/>
                  <a:gd name="T42" fmla="*/ 91 w 157"/>
                  <a:gd name="T43" fmla="*/ 67 h 266"/>
                  <a:gd name="T44" fmla="*/ 105 w 157"/>
                  <a:gd name="T45" fmla="*/ 93 h 266"/>
                  <a:gd name="T46" fmla="*/ 130 w 157"/>
                  <a:gd name="T47" fmla="*/ 93 h 266"/>
                  <a:gd name="T48" fmla="*/ 156 w 157"/>
                  <a:gd name="T49" fmla="*/ 93 h 266"/>
                  <a:gd name="T50" fmla="*/ 156 w 157"/>
                  <a:gd name="T51" fmla="*/ 80 h 266"/>
                  <a:gd name="T52" fmla="*/ 156 w 157"/>
                  <a:gd name="T53" fmla="*/ 67 h 266"/>
                  <a:gd name="T54" fmla="*/ 144 w 157"/>
                  <a:gd name="T55" fmla="*/ 67 h 266"/>
                  <a:gd name="T56" fmla="*/ 130 w 157"/>
                  <a:gd name="T57" fmla="*/ 67 h 266"/>
                  <a:gd name="T58" fmla="*/ 105 w 157"/>
                  <a:gd name="T59" fmla="*/ 40 h 266"/>
                  <a:gd name="T60" fmla="*/ 66 w 157"/>
                  <a:gd name="T61" fmla="*/ 0 h 266"/>
                  <a:gd name="T62" fmla="*/ 39 w 157"/>
                  <a:gd name="T63" fmla="*/ 0 h 266"/>
                  <a:gd name="T64" fmla="*/ 13 w 157"/>
                  <a:gd name="T65" fmla="*/ 0 h 266"/>
                  <a:gd name="T66" fmla="*/ 0 w 157"/>
                  <a:gd name="T67" fmla="*/ 0 h 26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7"/>
                  <a:gd name="T103" fmla="*/ 0 h 266"/>
                  <a:gd name="T104" fmla="*/ 157 w 157"/>
                  <a:gd name="T105" fmla="*/ 266 h 26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7" h="266">
                    <a:moveTo>
                      <a:pt x="0" y="0"/>
                    </a:moveTo>
                    <a:lnTo>
                      <a:pt x="0" y="14"/>
                    </a:lnTo>
                    <a:lnTo>
                      <a:pt x="0" y="80"/>
                    </a:lnTo>
                    <a:lnTo>
                      <a:pt x="0" y="147"/>
                    </a:lnTo>
                    <a:lnTo>
                      <a:pt x="0" y="159"/>
                    </a:lnTo>
                    <a:lnTo>
                      <a:pt x="13" y="159"/>
                    </a:lnTo>
                    <a:lnTo>
                      <a:pt x="66" y="159"/>
                    </a:lnTo>
                    <a:lnTo>
                      <a:pt x="105" y="159"/>
                    </a:lnTo>
                    <a:lnTo>
                      <a:pt x="117" y="159"/>
                    </a:lnTo>
                    <a:lnTo>
                      <a:pt x="117" y="199"/>
                    </a:lnTo>
                    <a:lnTo>
                      <a:pt x="117" y="239"/>
                    </a:lnTo>
                    <a:lnTo>
                      <a:pt x="117" y="252"/>
                    </a:lnTo>
                    <a:lnTo>
                      <a:pt x="130" y="265"/>
                    </a:lnTo>
                    <a:lnTo>
                      <a:pt x="156" y="252"/>
                    </a:lnTo>
                    <a:lnTo>
                      <a:pt x="156" y="239"/>
                    </a:lnTo>
                    <a:lnTo>
                      <a:pt x="156" y="173"/>
                    </a:lnTo>
                    <a:lnTo>
                      <a:pt x="156" y="107"/>
                    </a:lnTo>
                    <a:lnTo>
                      <a:pt x="105" y="107"/>
                    </a:lnTo>
                    <a:lnTo>
                      <a:pt x="66" y="107"/>
                    </a:lnTo>
                    <a:lnTo>
                      <a:pt x="66" y="80"/>
                    </a:lnTo>
                    <a:lnTo>
                      <a:pt x="66" y="53"/>
                    </a:lnTo>
                    <a:lnTo>
                      <a:pt x="91" y="67"/>
                    </a:lnTo>
                    <a:lnTo>
                      <a:pt x="105" y="93"/>
                    </a:lnTo>
                    <a:lnTo>
                      <a:pt x="130" y="93"/>
                    </a:lnTo>
                    <a:lnTo>
                      <a:pt x="156" y="93"/>
                    </a:lnTo>
                    <a:lnTo>
                      <a:pt x="156" y="80"/>
                    </a:lnTo>
                    <a:lnTo>
                      <a:pt x="156" y="67"/>
                    </a:lnTo>
                    <a:lnTo>
                      <a:pt x="144" y="67"/>
                    </a:lnTo>
                    <a:lnTo>
                      <a:pt x="130" y="67"/>
                    </a:lnTo>
                    <a:lnTo>
                      <a:pt x="105" y="40"/>
                    </a:lnTo>
                    <a:lnTo>
                      <a:pt x="66" y="0"/>
                    </a:lnTo>
                    <a:lnTo>
                      <a:pt x="39" y="0"/>
                    </a:lnTo>
                    <a:lnTo>
                      <a:pt x="13" y="0"/>
                    </a:lnTo>
                    <a:lnTo>
                      <a:pt x="0" y="0"/>
                    </a:lnTo>
                  </a:path>
                </a:pathLst>
              </a:custGeom>
              <a:solidFill>
                <a:schemeClr val="tx2"/>
              </a:solidFill>
              <a:ln w="25400" cap="rnd">
                <a:noFill/>
                <a:round/>
                <a:headEnd/>
                <a:tailEnd/>
              </a:ln>
            </p:spPr>
            <p:txBody>
              <a:bodyPr/>
              <a:lstStyle/>
              <a:p>
                <a:endParaRPr lang="en-US"/>
              </a:p>
            </p:txBody>
          </p:sp>
          <p:sp>
            <p:nvSpPr>
              <p:cNvPr id="13381" name="Rectangle 35"/>
              <p:cNvSpPr>
                <a:spLocks noChangeArrowheads="1"/>
              </p:cNvSpPr>
              <p:nvPr/>
            </p:nvSpPr>
            <p:spPr bwMode="black">
              <a:xfrm>
                <a:off x="283" y="1885"/>
                <a:ext cx="5" cy="60"/>
              </a:xfrm>
              <a:prstGeom prst="rect">
                <a:avLst/>
              </a:prstGeom>
              <a:solidFill>
                <a:schemeClr val="tx2"/>
              </a:solidFill>
              <a:ln w="12700">
                <a:noFill/>
                <a:miter lim="800000"/>
                <a:headEnd/>
                <a:tailEnd/>
              </a:ln>
            </p:spPr>
            <p:txBody>
              <a:bodyPr wrap="none" anchor="ctr"/>
              <a:lstStyle/>
              <a:p>
                <a:endParaRPr lang="en-US"/>
              </a:p>
            </p:txBody>
          </p:sp>
          <p:sp>
            <p:nvSpPr>
              <p:cNvPr id="13382" name="Rectangle 36"/>
              <p:cNvSpPr>
                <a:spLocks noChangeArrowheads="1"/>
              </p:cNvSpPr>
              <p:nvPr/>
            </p:nvSpPr>
            <p:spPr bwMode="black">
              <a:xfrm>
                <a:off x="379" y="1885"/>
                <a:ext cx="5" cy="60"/>
              </a:xfrm>
              <a:prstGeom prst="rect">
                <a:avLst/>
              </a:prstGeom>
              <a:solidFill>
                <a:schemeClr val="tx2"/>
              </a:solidFill>
              <a:ln w="12700">
                <a:noFill/>
                <a:miter lim="800000"/>
                <a:headEnd/>
                <a:tailEnd/>
              </a:ln>
            </p:spPr>
            <p:txBody>
              <a:bodyPr wrap="none" anchor="ctr"/>
              <a:lstStyle/>
              <a:p>
                <a:endParaRPr lang="en-US"/>
              </a:p>
            </p:txBody>
          </p:sp>
          <p:sp>
            <p:nvSpPr>
              <p:cNvPr id="13383" name="Oval 37"/>
              <p:cNvSpPr>
                <a:spLocks noChangeArrowheads="1"/>
              </p:cNvSpPr>
              <p:nvPr/>
            </p:nvSpPr>
            <p:spPr bwMode="black">
              <a:xfrm>
                <a:off x="310" y="1598"/>
                <a:ext cx="74" cy="61"/>
              </a:xfrm>
              <a:prstGeom prst="ellipse">
                <a:avLst/>
              </a:prstGeom>
              <a:solidFill>
                <a:schemeClr val="tx2"/>
              </a:solidFill>
              <a:ln w="12700">
                <a:noFill/>
                <a:round/>
                <a:headEnd/>
                <a:tailEnd/>
              </a:ln>
            </p:spPr>
            <p:txBody>
              <a:bodyPr wrap="none" anchor="ctr"/>
              <a:lstStyle/>
              <a:p>
                <a:endParaRPr lang="en-US"/>
              </a:p>
            </p:txBody>
          </p:sp>
        </p:grpSp>
      </p:grpSp>
      <p:sp>
        <p:nvSpPr>
          <p:cNvPr id="13335" name="Text Box 38"/>
          <p:cNvSpPr txBox="1">
            <a:spLocks noChangeArrowheads="1"/>
          </p:cNvSpPr>
          <p:nvPr/>
        </p:nvSpPr>
        <p:spPr bwMode="auto">
          <a:xfrm>
            <a:off x="7299325" y="852488"/>
            <a:ext cx="901700" cy="396875"/>
          </a:xfrm>
          <a:prstGeom prst="rect">
            <a:avLst/>
          </a:prstGeom>
          <a:noFill/>
          <a:ln w="12700">
            <a:noFill/>
            <a:miter lim="800000"/>
            <a:headEnd type="none" w="sm" len="sm"/>
            <a:tailEnd type="none" w="sm" len="sm"/>
          </a:ln>
        </p:spPr>
        <p:txBody>
          <a:bodyPr wrap="none">
            <a:spAutoFit/>
          </a:bodyPr>
          <a:lstStyle/>
          <a:p>
            <a:r>
              <a:rPr lang="en-US" sz="2000"/>
              <a:t>Clients</a:t>
            </a:r>
          </a:p>
        </p:txBody>
      </p:sp>
      <p:graphicFrame>
        <p:nvGraphicFramePr>
          <p:cNvPr id="13315" name="Object 39"/>
          <p:cNvGraphicFramePr>
            <a:graphicFrameLocks noChangeAspect="1"/>
          </p:cNvGraphicFramePr>
          <p:nvPr/>
        </p:nvGraphicFramePr>
        <p:xfrm>
          <a:off x="3733800" y="2438400"/>
          <a:ext cx="871538" cy="1219200"/>
        </p:xfrm>
        <a:graphic>
          <a:graphicData uri="http://schemas.openxmlformats.org/presentationml/2006/ole">
            <p:oleObj spid="_x0000_s10243" name="Clip" r:id="rId10" imgW="2734920" imgH="3825360" progId="">
              <p:embed/>
            </p:oleObj>
          </a:graphicData>
        </a:graphic>
      </p:graphicFrame>
      <p:graphicFrame>
        <p:nvGraphicFramePr>
          <p:cNvPr id="13316" name="Object 40"/>
          <p:cNvGraphicFramePr>
            <a:graphicFrameLocks noChangeAspect="1"/>
          </p:cNvGraphicFramePr>
          <p:nvPr/>
        </p:nvGraphicFramePr>
        <p:xfrm>
          <a:off x="5257800" y="2438400"/>
          <a:ext cx="871538" cy="1219200"/>
        </p:xfrm>
        <a:graphic>
          <a:graphicData uri="http://schemas.openxmlformats.org/presentationml/2006/ole">
            <p:oleObj spid="_x0000_s10244" name="Clip" r:id="rId11" imgW="2734920" imgH="3825360" progId="">
              <p:embed/>
            </p:oleObj>
          </a:graphicData>
        </a:graphic>
      </p:graphicFrame>
      <p:grpSp>
        <p:nvGrpSpPr>
          <p:cNvPr id="11" name="Group 41"/>
          <p:cNvGrpSpPr>
            <a:grpSpLocks/>
          </p:cNvGrpSpPr>
          <p:nvPr/>
        </p:nvGrpSpPr>
        <p:grpSpPr bwMode="auto">
          <a:xfrm>
            <a:off x="7010400" y="1371600"/>
            <a:ext cx="1371600" cy="762000"/>
            <a:chOff x="1968" y="576"/>
            <a:chExt cx="864" cy="480"/>
          </a:xfrm>
        </p:grpSpPr>
        <p:graphicFrame>
          <p:nvGraphicFramePr>
            <p:cNvPr id="13323" name="Object 42"/>
            <p:cNvGraphicFramePr>
              <a:graphicFrameLocks noChangeAspect="1"/>
            </p:cNvGraphicFramePr>
            <p:nvPr/>
          </p:nvGraphicFramePr>
          <p:xfrm>
            <a:off x="2208" y="576"/>
            <a:ext cx="624" cy="480"/>
          </p:xfrm>
          <a:graphic>
            <a:graphicData uri="http://schemas.openxmlformats.org/presentationml/2006/ole">
              <p:oleObj spid="_x0000_s10251" name="Clip" r:id="rId12" imgW="4182480" imgH="3215880" progId="">
                <p:embed/>
              </p:oleObj>
            </a:graphicData>
          </a:graphic>
        </p:graphicFrame>
        <p:grpSp>
          <p:nvGrpSpPr>
            <p:cNvPr id="12" name="Group 43"/>
            <p:cNvGrpSpPr>
              <a:grpSpLocks/>
            </p:cNvGrpSpPr>
            <p:nvPr/>
          </p:nvGrpSpPr>
          <p:grpSpPr bwMode="auto">
            <a:xfrm>
              <a:off x="1968" y="624"/>
              <a:ext cx="184" cy="348"/>
              <a:chOff x="283" y="1598"/>
              <a:chExt cx="184" cy="348"/>
            </a:xfrm>
          </p:grpSpPr>
          <p:sp>
            <p:nvSpPr>
              <p:cNvPr id="13373" name="Freeform 44"/>
              <p:cNvSpPr>
                <a:spLocks/>
              </p:cNvSpPr>
              <p:nvPr/>
            </p:nvSpPr>
            <p:spPr bwMode="black">
              <a:xfrm>
                <a:off x="283" y="1680"/>
                <a:ext cx="102" cy="185"/>
              </a:xfrm>
              <a:custGeom>
                <a:avLst/>
                <a:gdLst>
                  <a:gd name="T0" fmla="*/ 0 w 102"/>
                  <a:gd name="T1" fmla="*/ 0 h 185"/>
                  <a:gd name="T2" fmla="*/ 12 w 102"/>
                  <a:gd name="T3" fmla="*/ 0 h 185"/>
                  <a:gd name="T4" fmla="*/ 12 w 102"/>
                  <a:gd name="T5" fmla="*/ 157 h 185"/>
                  <a:gd name="T6" fmla="*/ 101 w 102"/>
                  <a:gd name="T7" fmla="*/ 157 h 185"/>
                  <a:gd name="T8" fmla="*/ 101 w 102"/>
                  <a:gd name="T9" fmla="*/ 184 h 185"/>
                  <a:gd name="T10" fmla="*/ 0 w 102"/>
                  <a:gd name="T11" fmla="*/ 184 h 185"/>
                  <a:gd name="T12" fmla="*/ 0 w 102"/>
                  <a:gd name="T13" fmla="*/ 0 h 185"/>
                  <a:gd name="T14" fmla="*/ 0 60000 65536"/>
                  <a:gd name="T15" fmla="*/ 0 60000 65536"/>
                  <a:gd name="T16" fmla="*/ 0 60000 65536"/>
                  <a:gd name="T17" fmla="*/ 0 60000 65536"/>
                  <a:gd name="T18" fmla="*/ 0 60000 65536"/>
                  <a:gd name="T19" fmla="*/ 0 60000 65536"/>
                  <a:gd name="T20" fmla="*/ 0 60000 65536"/>
                  <a:gd name="T21" fmla="*/ 0 w 102"/>
                  <a:gd name="T22" fmla="*/ 0 h 185"/>
                  <a:gd name="T23" fmla="*/ 102 w 102"/>
                  <a:gd name="T24" fmla="*/ 185 h 1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2" h="185">
                    <a:moveTo>
                      <a:pt x="0" y="0"/>
                    </a:moveTo>
                    <a:lnTo>
                      <a:pt x="12" y="0"/>
                    </a:lnTo>
                    <a:lnTo>
                      <a:pt x="12" y="157"/>
                    </a:lnTo>
                    <a:lnTo>
                      <a:pt x="101" y="157"/>
                    </a:lnTo>
                    <a:lnTo>
                      <a:pt x="101" y="184"/>
                    </a:lnTo>
                    <a:lnTo>
                      <a:pt x="0" y="184"/>
                    </a:lnTo>
                    <a:lnTo>
                      <a:pt x="0" y="0"/>
                    </a:lnTo>
                  </a:path>
                </a:pathLst>
              </a:custGeom>
              <a:solidFill>
                <a:schemeClr val="tx2"/>
              </a:solidFill>
              <a:ln w="25400" cap="rnd">
                <a:noFill/>
                <a:round/>
                <a:headEnd/>
                <a:tailEnd/>
              </a:ln>
            </p:spPr>
            <p:txBody>
              <a:bodyPr/>
              <a:lstStyle/>
              <a:p>
                <a:endParaRPr lang="en-US"/>
              </a:p>
            </p:txBody>
          </p:sp>
          <p:sp>
            <p:nvSpPr>
              <p:cNvPr id="13374" name="Freeform 45"/>
              <p:cNvSpPr>
                <a:spLocks/>
              </p:cNvSpPr>
              <p:nvPr/>
            </p:nvSpPr>
            <p:spPr bwMode="black">
              <a:xfrm>
                <a:off x="310" y="1680"/>
                <a:ext cx="157" cy="266"/>
              </a:xfrm>
              <a:custGeom>
                <a:avLst/>
                <a:gdLst>
                  <a:gd name="T0" fmla="*/ 0 w 157"/>
                  <a:gd name="T1" fmla="*/ 0 h 266"/>
                  <a:gd name="T2" fmla="*/ 0 w 157"/>
                  <a:gd name="T3" fmla="*/ 14 h 266"/>
                  <a:gd name="T4" fmla="*/ 0 w 157"/>
                  <a:gd name="T5" fmla="*/ 80 h 266"/>
                  <a:gd name="T6" fmla="*/ 0 w 157"/>
                  <a:gd name="T7" fmla="*/ 147 h 266"/>
                  <a:gd name="T8" fmla="*/ 0 w 157"/>
                  <a:gd name="T9" fmla="*/ 159 h 266"/>
                  <a:gd name="T10" fmla="*/ 13 w 157"/>
                  <a:gd name="T11" fmla="*/ 159 h 266"/>
                  <a:gd name="T12" fmla="*/ 66 w 157"/>
                  <a:gd name="T13" fmla="*/ 159 h 266"/>
                  <a:gd name="T14" fmla="*/ 105 w 157"/>
                  <a:gd name="T15" fmla="*/ 159 h 266"/>
                  <a:gd name="T16" fmla="*/ 117 w 157"/>
                  <a:gd name="T17" fmla="*/ 159 h 266"/>
                  <a:gd name="T18" fmla="*/ 117 w 157"/>
                  <a:gd name="T19" fmla="*/ 199 h 266"/>
                  <a:gd name="T20" fmla="*/ 117 w 157"/>
                  <a:gd name="T21" fmla="*/ 239 h 266"/>
                  <a:gd name="T22" fmla="*/ 117 w 157"/>
                  <a:gd name="T23" fmla="*/ 252 h 266"/>
                  <a:gd name="T24" fmla="*/ 130 w 157"/>
                  <a:gd name="T25" fmla="*/ 265 h 266"/>
                  <a:gd name="T26" fmla="*/ 156 w 157"/>
                  <a:gd name="T27" fmla="*/ 252 h 266"/>
                  <a:gd name="T28" fmla="*/ 156 w 157"/>
                  <a:gd name="T29" fmla="*/ 239 h 266"/>
                  <a:gd name="T30" fmla="*/ 156 w 157"/>
                  <a:gd name="T31" fmla="*/ 173 h 266"/>
                  <a:gd name="T32" fmla="*/ 156 w 157"/>
                  <a:gd name="T33" fmla="*/ 107 h 266"/>
                  <a:gd name="T34" fmla="*/ 105 w 157"/>
                  <a:gd name="T35" fmla="*/ 107 h 266"/>
                  <a:gd name="T36" fmla="*/ 66 w 157"/>
                  <a:gd name="T37" fmla="*/ 107 h 266"/>
                  <a:gd name="T38" fmla="*/ 66 w 157"/>
                  <a:gd name="T39" fmla="*/ 80 h 266"/>
                  <a:gd name="T40" fmla="*/ 66 w 157"/>
                  <a:gd name="T41" fmla="*/ 53 h 266"/>
                  <a:gd name="T42" fmla="*/ 91 w 157"/>
                  <a:gd name="T43" fmla="*/ 67 h 266"/>
                  <a:gd name="T44" fmla="*/ 105 w 157"/>
                  <a:gd name="T45" fmla="*/ 93 h 266"/>
                  <a:gd name="T46" fmla="*/ 130 w 157"/>
                  <a:gd name="T47" fmla="*/ 93 h 266"/>
                  <a:gd name="T48" fmla="*/ 156 w 157"/>
                  <a:gd name="T49" fmla="*/ 93 h 266"/>
                  <a:gd name="T50" fmla="*/ 156 w 157"/>
                  <a:gd name="T51" fmla="*/ 80 h 266"/>
                  <a:gd name="T52" fmla="*/ 156 w 157"/>
                  <a:gd name="T53" fmla="*/ 67 h 266"/>
                  <a:gd name="T54" fmla="*/ 144 w 157"/>
                  <a:gd name="T55" fmla="*/ 67 h 266"/>
                  <a:gd name="T56" fmla="*/ 130 w 157"/>
                  <a:gd name="T57" fmla="*/ 67 h 266"/>
                  <a:gd name="T58" fmla="*/ 105 w 157"/>
                  <a:gd name="T59" fmla="*/ 40 h 266"/>
                  <a:gd name="T60" fmla="*/ 66 w 157"/>
                  <a:gd name="T61" fmla="*/ 0 h 266"/>
                  <a:gd name="T62" fmla="*/ 39 w 157"/>
                  <a:gd name="T63" fmla="*/ 0 h 266"/>
                  <a:gd name="T64" fmla="*/ 13 w 157"/>
                  <a:gd name="T65" fmla="*/ 0 h 266"/>
                  <a:gd name="T66" fmla="*/ 0 w 157"/>
                  <a:gd name="T67" fmla="*/ 0 h 26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7"/>
                  <a:gd name="T103" fmla="*/ 0 h 266"/>
                  <a:gd name="T104" fmla="*/ 157 w 157"/>
                  <a:gd name="T105" fmla="*/ 266 h 26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7" h="266">
                    <a:moveTo>
                      <a:pt x="0" y="0"/>
                    </a:moveTo>
                    <a:lnTo>
                      <a:pt x="0" y="14"/>
                    </a:lnTo>
                    <a:lnTo>
                      <a:pt x="0" y="80"/>
                    </a:lnTo>
                    <a:lnTo>
                      <a:pt x="0" y="147"/>
                    </a:lnTo>
                    <a:lnTo>
                      <a:pt x="0" y="159"/>
                    </a:lnTo>
                    <a:lnTo>
                      <a:pt x="13" y="159"/>
                    </a:lnTo>
                    <a:lnTo>
                      <a:pt x="66" y="159"/>
                    </a:lnTo>
                    <a:lnTo>
                      <a:pt x="105" y="159"/>
                    </a:lnTo>
                    <a:lnTo>
                      <a:pt x="117" y="159"/>
                    </a:lnTo>
                    <a:lnTo>
                      <a:pt x="117" y="199"/>
                    </a:lnTo>
                    <a:lnTo>
                      <a:pt x="117" y="239"/>
                    </a:lnTo>
                    <a:lnTo>
                      <a:pt x="117" y="252"/>
                    </a:lnTo>
                    <a:lnTo>
                      <a:pt x="130" y="265"/>
                    </a:lnTo>
                    <a:lnTo>
                      <a:pt x="156" y="252"/>
                    </a:lnTo>
                    <a:lnTo>
                      <a:pt x="156" y="239"/>
                    </a:lnTo>
                    <a:lnTo>
                      <a:pt x="156" y="173"/>
                    </a:lnTo>
                    <a:lnTo>
                      <a:pt x="156" y="107"/>
                    </a:lnTo>
                    <a:lnTo>
                      <a:pt x="105" y="107"/>
                    </a:lnTo>
                    <a:lnTo>
                      <a:pt x="66" y="107"/>
                    </a:lnTo>
                    <a:lnTo>
                      <a:pt x="66" y="80"/>
                    </a:lnTo>
                    <a:lnTo>
                      <a:pt x="66" y="53"/>
                    </a:lnTo>
                    <a:lnTo>
                      <a:pt x="91" y="67"/>
                    </a:lnTo>
                    <a:lnTo>
                      <a:pt x="105" y="93"/>
                    </a:lnTo>
                    <a:lnTo>
                      <a:pt x="130" y="93"/>
                    </a:lnTo>
                    <a:lnTo>
                      <a:pt x="156" y="93"/>
                    </a:lnTo>
                    <a:lnTo>
                      <a:pt x="156" y="80"/>
                    </a:lnTo>
                    <a:lnTo>
                      <a:pt x="156" y="67"/>
                    </a:lnTo>
                    <a:lnTo>
                      <a:pt x="144" y="67"/>
                    </a:lnTo>
                    <a:lnTo>
                      <a:pt x="130" y="67"/>
                    </a:lnTo>
                    <a:lnTo>
                      <a:pt x="105" y="40"/>
                    </a:lnTo>
                    <a:lnTo>
                      <a:pt x="66" y="0"/>
                    </a:lnTo>
                    <a:lnTo>
                      <a:pt x="39" y="0"/>
                    </a:lnTo>
                    <a:lnTo>
                      <a:pt x="13" y="0"/>
                    </a:lnTo>
                    <a:lnTo>
                      <a:pt x="0" y="0"/>
                    </a:lnTo>
                  </a:path>
                </a:pathLst>
              </a:custGeom>
              <a:solidFill>
                <a:schemeClr val="tx2"/>
              </a:solidFill>
              <a:ln w="25400" cap="rnd">
                <a:noFill/>
                <a:round/>
                <a:headEnd/>
                <a:tailEnd/>
              </a:ln>
            </p:spPr>
            <p:txBody>
              <a:bodyPr/>
              <a:lstStyle/>
              <a:p>
                <a:endParaRPr lang="en-US"/>
              </a:p>
            </p:txBody>
          </p:sp>
          <p:sp>
            <p:nvSpPr>
              <p:cNvPr id="13375" name="Rectangle 46"/>
              <p:cNvSpPr>
                <a:spLocks noChangeArrowheads="1"/>
              </p:cNvSpPr>
              <p:nvPr/>
            </p:nvSpPr>
            <p:spPr bwMode="black">
              <a:xfrm>
                <a:off x="283" y="1885"/>
                <a:ext cx="5" cy="60"/>
              </a:xfrm>
              <a:prstGeom prst="rect">
                <a:avLst/>
              </a:prstGeom>
              <a:solidFill>
                <a:schemeClr val="tx2"/>
              </a:solidFill>
              <a:ln w="12700">
                <a:noFill/>
                <a:miter lim="800000"/>
                <a:headEnd/>
                <a:tailEnd/>
              </a:ln>
            </p:spPr>
            <p:txBody>
              <a:bodyPr wrap="none" anchor="ctr"/>
              <a:lstStyle/>
              <a:p>
                <a:endParaRPr lang="en-US"/>
              </a:p>
            </p:txBody>
          </p:sp>
          <p:sp>
            <p:nvSpPr>
              <p:cNvPr id="13376" name="Rectangle 47"/>
              <p:cNvSpPr>
                <a:spLocks noChangeArrowheads="1"/>
              </p:cNvSpPr>
              <p:nvPr/>
            </p:nvSpPr>
            <p:spPr bwMode="black">
              <a:xfrm>
                <a:off x="379" y="1885"/>
                <a:ext cx="5" cy="60"/>
              </a:xfrm>
              <a:prstGeom prst="rect">
                <a:avLst/>
              </a:prstGeom>
              <a:solidFill>
                <a:schemeClr val="tx2"/>
              </a:solidFill>
              <a:ln w="12700">
                <a:noFill/>
                <a:miter lim="800000"/>
                <a:headEnd/>
                <a:tailEnd/>
              </a:ln>
            </p:spPr>
            <p:txBody>
              <a:bodyPr wrap="none" anchor="ctr"/>
              <a:lstStyle/>
              <a:p>
                <a:endParaRPr lang="en-US"/>
              </a:p>
            </p:txBody>
          </p:sp>
          <p:sp>
            <p:nvSpPr>
              <p:cNvPr id="13377" name="Oval 48"/>
              <p:cNvSpPr>
                <a:spLocks noChangeArrowheads="1"/>
              </p:cNvSpPr>
              <p:nvPr/>
            </p:nvSpPr>
            <p:spPr bwMode="black">
              <a:xfrm>
                <a:off x="310" y="1598"/>
                <a:ext cx="74" cy="61"/>
              </a:xfrm>
              <a:prstGeom prst="ellipse">
                <a:avLst/>
              </a:prstGeom>
              <a:solidFill>
                <a:schemeClr val="tx2"/>
              </a:solidFill>
              <a:ln w="12700">
                <a:noFill/>
                <a:round/>
                <a:headEnd/>
                <a:tailEnd/>
              </a:ln>
            </p:spPr>
            <p:txBody>
              <a:bodyPr wrap="none" anchor="ctr"/>
              <a:lstStyle/>
              <a:p>
                <a:endParaRPr lang="en-US"/>
              </a:p>
            </p:txBody>
          </p:sp>
        </p:grpSp>
      </p:grpSp>
      <p:grpSp>
        <p:nvGrpSpPr>
          <p:cNvPr id="13" name="Group 49"/>
          <p:cNvGrpSpPr>
            <a:grpSpLocks/>
          </p:cNvGrpSpPr>
          <p:nvPr/>
        </p:nvGrpSpPr>
        <p:grpSpPr bwMode="auto">
          <a:xfrm>
            <a:off x="152400" y="1905000"/>
            <a:ext cx="1371600" cy="762000"/>
            <a:chOff x="1968" y="576"/>
            <a:chExt cx="864" cy="480"/>
          </a:xfrm>
        </p:grpSpPr>
        <p:graphicFrame>
          <p:nvGraphicFramePr>
            <p:cNvPr id="13322" name="Object 50"/>
            <p:cNvGraphicFramePr>
              <a:graphicFrameLocks noChangeAspect="1"/>
            </p:cNvGraphicFramePr>
            <p:nvPr/>
          </p:nvGraphicFramePr>
          <p:xfrm>
            <a:off x="2208" y="576"/>
            <a:ext cx="624" cy="480"/>
          </p:xfrm>
          <a:graphic>
            <a:graphicData uri="http://schemas.openxmlformats.org/presentationml/2006/ole">
              <p:oleObj spid="_x0000_s10250" name="Clip" r:id="rId13" imgW="4182480" imgH="3215880" progId="">
                <p:embed/>
              </p:oleObj>
            </a:graphicData>
          </a:graphic>
        </p:graphicFrame>
        <p:grpSp>
          <p:nvGrpSpPr>
            <p:cNvPr id="14" name="Group 51"/>
            <p:cNvGrpSpPr>
              <a:grpSpLocks/>
            </p:cNvGrpSpPr>
            <p:nvPr/>
          </p:nvGrpSpPr>
          <p:grpSpPr bwMode="auto">
            <a:xfrm>
              <a:off x="1968" y="624"/>
              <a:ext cx="184" cy="348"/>
              <a:chOff x="283" y="1598"/>
              <a:chExt cx="184" cy="348"/>
            </a:xfrm>
          </p:grpSpPr>
          <p:sp>
            <p:nvSpPr>
              <p:cNvPr id="13367" name="Freeform 52"/>
              <p:cNvSpPr>
                <a:spLocks/>
              </p:cNvSpPr>
              <p:nvPr/>
            </p:nvSpPr>
            <p:spPr bwMode="black">
              <a:xfrm>
                <a:off x="283" y="1680"/>
                <a:ext cx="102" cy="185"/>
              </a:xfrm>
              <a:custGeom>
                <a:avLst/>
                <a:gdLst>
                  <a:gd name="T0" fmla="*/ 0 w 102"/>
                  <a:gd name="T1" fmla="*/ 0 h 185"/>
                  <a:gd name="T2" fmla="*/ 12 w 102"/>
                  <a:gd name="T3" fmla="*/ 0 h 185"/>
                  <a:gd name="T4" fmla="*/ 12 w 102"/>
                  <a:gd name="T5" fmla="*/ 157 h 185"/>
                  <a:gd name="T6" fmla="*/ 101 w 102"/>
                  <a:gd name="T7" fmla="*/ 157 h 185"/>
                  <a:gd name="T8" fmla="*/ 101 w 102"/>
                  <a:gd name="T9" fmla="*/ 184 h 185"/>
                  <a:gd name="T10" fmla="*/ 0 w 102"/>
                  <a:gd name="T11" fmla="*/ 184 h 185"/>
                  <a:gd name="T12" fmla="*/ 0 w 102"/>
                  <a:gd name="T13" fmla="*/ 0 h 185"/>
                  <a:gd name="T14" fmla="*/ 0 60000 65536"/>
                  <a:gd name="T15" fmla="*/ 0 60000 65536"/>
                  <a:gd name="T16" fmla="*/ 0 60000 65536"/>
                  <a:gd name="T17" fmla="*/ 0 60000 65536"/>
                  <a:gd name="T18" fmla="*/ 0 60000 65536"/>
                  <a:gd name="T19" fmla="*/ 0 60000 65536"/>
                  <a:gd name="T20" fmla="*/ 0 60000 65536"/>
                  <a:gd name="T21" fmla="*/ 0 w 102"/>
                  <a:gd name="T22" fmla="*/ 0 h 185"/>
                  <a:gd name="T23" fmla="*/ 102 w 102"/>
                  <a:gd name="T24" fmla="*/ 185 h 1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2" h="185">
                    <a:moveTo>
                      <a:pt x="0" y="0"/>
                    </a:moveTo>
                    <a:lnTo>
                      <a:pt x="12" y="0"/>
                    </a:lnTo>
                    <a:lnTo>
                      <a:pt x="12" y="157"/>
                    </a:lnTo>
                    <a:lnTo>
                      <a:pt x="101" y="157"/>
                    </a:lnTo>
                    <a:lnTo>
                      <a:pt x="101" y="184"/>
                    </a:lnTo>
                    <a:lnTo>
                      <a:pt x="0" y="184"/>
                    </a:lnTo>
                    <a:lnTo>
                      <a:pt x="0" y="0"/>
                    </a:lnTo>
                  </a:path>
                </a:pathLst>
              </a:custGeom>
              <a:solidFill>
                <a:schemeClr val="tx2"/>
              </a:solidFill>
              <a:ln w="25400" cap="rnd">
                <a:noFill/>
                <a:round/>
                <a:headEnd/>
                <a:tailEnd/>
              </a:ln>
            </p:spPr>
            <p:txBody>
              <a:bodyPr/>
              <a:lstStyle/>
              <a:p>
                <a:endParaRPr lang="en-US"/>
              </a:p>
            </p:txBody>
          </p:sp>
          <p:sp>
            <p:nvSpPr>
              <p:cNvPr id="13368" name="Freeform 53"/>
              <p:cNvSpPr>
                <a:spLocks/>
              </p:cNvSpPr>
              <p:nvPr/>
            </p:nvSpPr>
            <p:spPr bwMode="black">
              <a:xfrm>
                <a:off x="310" y="1680"/>
                <a:ext cx="157" cy="266"/>
              </a:xfrm>
              <a:custGeom>
                <a:avLst/>
                <a:gdLst>
                  <a:gd name="T0" fmla="*/ 0 w 157"/>
                  <a:gd name="T1" fmla="*/ 0 h 266"/>
                  <a:gd name="T2" fmla="*/ 0 w 157"/>
                  <a:gd name="T3" fmla="*/ 14 h 266"/>
                  <a:gd name="T4" fmla="*/ 0 w 157"/>
                  <a:gd name="T5" fmla="*/ 80 h 266"/>
                  <a:gd name="T6" fmla="*/ 0 w 157"/>
                  <a:gd name="T7" fmla="*/ 147 h 266"/>
                  <a:gd name="T8" fmla="*/ 0 w 157"/>
                  <a:gd name="T9" fmla="*/ 159 h 266"/>
                  <a:gd name="T10" fmla="*/ 13 w 157"/>
                  <a:gd name="T11" fmla="*/ 159 h 266"/>
                  <a:gd name="T12" fmla="*/ 66 w 157"/>
                  <a:gd name="T13" fmla="*/ 159 h 266"/>
                  <a:gd name="T14" fmla="*/ 105 w 157"/>
                  <a:gd name="T15" fmla="*/ 159 h 266"/>
                  <a:gd name="T16" fmla="*/ 117 w 157"/>
                  <a:gd name="T17" fmla="*/ 159 h 266"/>
                  <a:gd name="T18" fmla="*/ 117 w 157"/>
                  <a:gd name="T19" fmla="*/ 199 h 266"/>
                  <a:gd name="T20" fmla="*/ 117 w 157"/>
                  <a:gd name="T21" fmla="*/ 239 h 266"/>
                  <a:gd name="T22" fmla="*/ 117 w 157"/>
                  <a:gd name="T23" fmla="*/ 252 h 266"/>
                  <a:gd name="T24" fmla="*/ 130 w 157"/>
                  <a:gd name="T25" fmla="*/ 265 h 266"/>
                  <a:gd name="T26" fmla="*/ 156 w 157"/>
                  <a:gd name="T27" fmla="*/ 252 h 266"/>
                  <a:gd name="T28" fmla="*/ 156 w 157"/>
                  <a:gd name="T29" fmla="*/ 239 h 266"/>
                  <a:gd name="T30" fmla="*/ 156 w 157"/>
                  <a:gd name="T31" fmla="*/ 173 h 266"/>
                  <a:gd name="T32" fmla="*/ 156 w 157"/>
                  <a:gd name="T33" fmla="*/ 107 h 266"/>
                  <a:gd name="T34" fmla="*/ 105 w 157"/>
                  <a:gd name="T35" fmla="*/ 107 h 266"/>
                  <a:gd name="T36" fmla="*/ 66 w 157"/>
                  <a:gd name="T37" fmla="*/ 107 h 266"/>
                  <a:gd name="T38" fmla="*/ 66 w 157"/>
                  <a:gd name="T39" fmla="*/ 80 h 266"/>
                  <a:gd name="T40" fmla="*/ 66 w 157"/>
                  <a:gd name="T41" fmla="*/ 53 h 266"/>
                  <a:gd name="T42" fmla="*/ 91 w 157"/>
                  <a:gd name="T43" fmla="*/ 67 h 266"/>
                  <a:gd name="T44" fmla="*/ 105 w 157"/>
                  <a:gd name="T45" fmla="*/ 93 h 266"/>
                  <a:gd name="T46" fmla="*/ 130 w 157"/>
                  <a:gd name="T47" fmla="*/ 93 h 266"/>
                  <a:gd name="T48" fmla="*/ 156 w 157"/>
                  <a:gd name="T49" fmla="*/ 93 h 266"/>
                  <a:gd name="T50" fmla="*/ 156 w 157"/>
                  <a:gd name="T51" fmla="*/ 80 h 266"/>
                  <a:gd name="T52" fmla="*/ 156 w 157"/>
                  <a:gd name="T53" fmla="*/ 67 h 266"/>
                  <a:gd name="T54" fmla="*/ 144 w 157"/>
                  <a:gd name="T55" fmla="*/ 67 h 266"/>
                  <a:gd name="T56" fmla="*/ 130 w 157"/>
                  <a:gd name="T57" fmla="*/ 67 h 266"/>
                  <a:gd name="T58" fmla="*/ 105 w 157"/>
                  <a:gd name="T59" fmla="*/ 40 h 266"/>
                  <a:gd name="T60" fmla="*/ 66 w 157"/>
                  <a:gd name="T61" fmla="*/ 0 h 266"/>
                  <a:gd name="T62" fmla="*/ 39 w 157"/>
                  <a:gd name="T63" fmla="*/ 0 h 266"/>
                  <a:gd name="T64" fmla="*/ 13 w 157"/>
                  <a:gd name="T65" fmla="*/ 0 h 266"/>
                  <a:gd name="T66" fmla="*/ 0 w 157"/>
                  <a:gd name="T67" fmla="*/ 0 h 26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7"/>
                  <a:gd name="T103" fmla="*/ 0 h 266"/>
                  <a:gd name="T104" fmla="*/ 157 w 157"/>
                  <a:gd name="T105" fmla="*/ 266 h 26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7" h="266">
                    <a:moveTo>
                      <a:pt x="0" y="0"/>
                    </a:moveTo>
                    <a:lnTo>
                      <a:pt x="0" y="14"/>
                    </a:lnTo>
                    <a:lnTo>
                      <a:pt x="0" y="80"/>
                    </a:lnTo>
                    <a:lnTo>
                      <a:pt x="0" y="147"/>
                    </a:lnTo>
                    <a:lnTo>
                      <a:pt x="0" y="159"/>
                    </a:lnTo>
                    <a:lnTo>
                      <a:pt x="13" y="159"/>
                    </a:lnTo>
                    <a:lnTo>
                      <a:pt x="66" y="159"/>
                    </a:lnTo>
                    <a:lnTo>
                      <a:pt x="105" y="159"/>
                    </a:lnTo>
                    <a:lnTo>
                      <a:pt x="117" y="159"/>
                    </a:lnTo>
                    <a:lnTo>
                      <a:pt x="117" y="199"/>
                    </a:lnTo>
                    <a:lnTo>
                      <a:pt x="117" y="239"/>
                    </a:lnTo>
                    <a:lnTo>
                      <a:pt x="117" y="252"/>
                    </a:lnTo>
                    <a:lnTo>
                      <a:pt x="130" y="265"/>
                    </a:lnTo>
                    <a:lnTo>
                      <a:pt x="156" y="252"/>
                    </a:lnTo>
                    <a:lnTo>
                      <a:pt x="156" y="239"/>
                    </a:lnTo>
                    <a:lnTo>
                      <a:pt x="156" y="173"/>
                    </a:lnTo>
                    <a:lnTo>
                      <a:pt x="156" y="107"/>
                    </a:lnTo>
                    <a:lnTo>
                      <a:pt x="105" y="107"/>
                    </a:lnTo>
                    <a:lnTo>
                      <a:pt x="66" y="107"/>
                    </a:lnTo>
                    <a:lnTo>
                      <a:pt x="66" y="80"/>
                    </a:lnTo>
                    <a:lnTo>
                      <a:pt x="66" y="53"/>
                    </a:lnTo>
                    <a:lnTo>
                      <a:pt x="91" y="67"/>
                    </a:lnTo>
                    <a:lnTo>
                      <a:pt x="105" y="93"/>
                    </a:lnTo>
                    <a:lnTo>
                      <a:pt x="130" y="93"/>
                    </a:lnTo>
                    <a:lnTo>
                      <a:pt x="156" y="93"/>
                    </a:lnTo>
                    <a:lnTo>
                      <a:pt x="156" y="80"/>
                    </a:lnTo>
                    <a:lnTo>
                      <a:pt x="156" y="67"/>
                    </a:lnTo>
                    <a:lnTo>
                      <a:pt x="144" y="67"/>
                    </a:lnTo>
                    <a:lnTo>
                      <a:pt x="130" y="67"/>
                    </a:lnTo>
                    <a:lnTo>
                      <a:pt x="105" y="40"/>
                    </a:lnTo>
                    <a:lnTo>
                      <a:pt x="66" y="0"/>
                    </a:lnTo>
                    <a:lnTo>
                      <a:pt x="39" y="0"/>
                    </a:lnTo>
                    <a:lnTo>
                      <a:pt x="13" y="0"/>
                    </a:lnTo>
                    <a:lnTo>
                      <a:pt x="0" y="0"/>
                    </a:lnTo>
                  </a:path>
                </a:pathLst>
              </a:custGeom>
              <a:solidFill>
                <a:schemeClr val="tx2"/>
              </a:solidFill>
              <a:ln w="25400" cap="rnd">
                <a:noFill/>
                <a:round/>
                <a:headEnd/>
                <a:tailEnd/>
              </a:ln>
            </p:spPr>
            <p:txBody>
              <a:bodyPr/>
              <a:lstStyle/>
              <a:p>
                <a:endParaRPr lang="en-US"/>
              </a:p>
            </p:txBody>
          </p:sp>
          <p:sp>
            <p:nvSpPr>
              <p:cNvPr id="13369" name="Rectangle 54"/>
              <p:cNvSpPr>
                <a:spLocks noChangeArrowheads="1"/>
              </p:cNvSpPr>
              <p:nvPr/>
            </p:nvSpPr>
            <p:spPr bwMode="black">
              <a:xfrm>
                <a:off x="283" y="1885"/>
                <a:ext cx="5" cy="60"/>
              </a:xfrm>
              <a:prstGeom prst="rect">
                <a:avLst/>
              </a:prstGeom>
              <a:solidFill>
                <a:schemeClr val="tx2"/>
              </a:solidFill>
              <a:ln w="12700">
                <a:noFill/>
                <a:miter lim="800000"/>
                <a:headEnd/>
                <a:tailEnd/>
              </a:ln>
            </p:spPr>
            <p:txBody>
              <a:bodyPr wrap="none" anchor="ctr"/>
              <a:lstStyle/>
              <a:p>
                <a:endParaRPr lang="en-US"/>
              </a:p>
            </p:txBody>
          </p:sp>
          <p:sp>
            <p:nvSpPr>
              <p:cNvPr id="13370" name="Rectangle 55"/>
              <p:cNvSpPr>
                <a:spLocks noChangeArrowheads="1"/>
              </p:cNvSpPr>
              <p:nvPr/>
            </p:nvSpPr>
            <p:spPr bwMode="black">
              <a:xfrm>
                <a:off x="379" y="1885"/>
                <a:ext cx="5" cy="60"/>
              </a:xfrm>
              <a:prstGeom prst="rect">
                <a:avLst/>
              </a:prstGeom>
              <a:solidFill>
                <a:schemeClr val="tx2"/>
              </a:solidFill>
              <a:ln w="12700">
                <a:noFill/>
                <a:miter lim="800000"/>
                <a:headEnd/>
                <a:tailEnd/>
              </a:ln>
            </p:spPr>
            <p:txBody>
              <a:bodyPr wrap="none" anchor="ctr"/>
              <a:lstStyle/>
              <a:p>
                <a:endParaRPr lang="en-US"/>
              </a:p>
            </p:txBody>
          </p:sp>
          <p:sp>
            <p:nvSpPr>
              <p:cNvPr id="13371" name="Oval 56"/>
              <p:cNvSpPr>
                <a:spLocks noChangeArrowheads="1"/>
              </p:cNvSpPr>
              <p:nvPr/>
            </p:nvSpPr>
            <p:spPr bwMode="black">
              <a:xfrm>
                <a:off x="310" y="1598"/>
                <a:ext cx="74" cy="61"/>
              </a:xfrm>
              <a:prstGeom prst="ellipse">
                <a:avLst/>
              </a:prstGeom>
              <a:solidFill>
                <a:schemeClr val="tx2"/>
              </a:solidFill>
              <a:ln w="12700">
                <a:noFill/>
                <a:round/>
                <a:headEnd/>
                <a:tailEnd/>
              </a:ln>
            </p:spPr>
            <p:txBody>
              <a:bodyPr wrap="none" anchor="ctr"/>
              <a:lstStyle/>
              <a:p>
                <a:endParaRPr lang="en-US"/>
              </a:p>
            </p:txBody>
          </p:sp>
        </p:grpSp>
      </p:grpSp>
      <p:sp>
        <p:nvSpPr>
          <p:cNvPr id="13338" name="Line 57"/>
          <p:cNvSpPr>
            <a:spLocks noChangeShapeType="1"/>
          </p:cNvSpPr>
          <p:nvPr/>
        </p:nvSpPr>
        <p:spPr bwMode="auto">
          <a:xfrm>
            <a:off x="1600200" y="2286000"/>
            <a:ext cx="609600" cy="228600"/>
          </a:xfrm>
          <a:prstGeom prst="line">
            <a:avLst/>
          </a:prstGeom>
          <a:noFill/>
          <a:ln w="12700">
            <a:solidFill>
              <a:schemeClr val="tx1"/>
            </a:solidFill>
            <a:round/>
            <a:headEnd type="triangle" w="med" len="med"/>
            <a:tailEnd type="triangle" w="med" len="med"/>
          </a:ln>
        </p:spPr>
        <p:txBody>
          <a:bodyPr wrap="none" anchor="ctr"/>
          <a:lstStyle/>
          <a:p>
            <a:endParaRPr lang="en-US"/>
          </a:p>
        </p:txBody>
      </p:sp>
      <p:sp>
        <p:nvSpPr>
          <p:cNvPr id="13339" name="Line 58"/>
          <p:cNvSpPr>
            <a:spLocks noChangeShapeType="1"/>
          </p:cNvSpPr>
          <p:nvPr/>
        </p:nvSpPr>
        <p:spPr bwMode="auto">
          <a:xfrm>
            <a:off x="1981200" y="1524000"/>
            <a:ext cx="762000" cy="838200"/>
          </a:xfrm>
          <a:prstGeom prst="line">
            <a:avLst/>
          </a:prstGeom>
          <a:noFill/>
          <a:ln w="12700">
            <a:solidFill>
              <a:schemeClr val="tx1"/>
            </a:solidFill>
            <a:round/>
            <a:headEnd type="triangle" w="med" len="med"/>
            <a:tailEnd type="triangle" w="med" len="med"/>
          </a:ln>
        </p:spPr>
        <p:txBody>
          <a:bodyPr wrap="none" anchor="ctr"/>
          <a:lstStyle/>
          <a:p>
            <a:endParaRPr lang="en-US"/>
          </a:p>
        </p:txBody>
      </p:sp>
      <p:sp>
        <p:nvSpPr>
          <p:cNvPr id="13340" name="Line 59"/>
          <p:cNvSpPr>
            <a:spLocks noChangeShapeType="1"/>
          </p:cNvSpPr>
          <p:nvPr/>
        </p:nvSpPr>
        <p:spPr bwMode="auto">
          <a:xfrm>
            <a:off x="3276600" y="1524000"/>
            <a:ext cx="685800" cy="762000"/>
          </a:xfrm>
          <a:prstGeom prst="line">
            <a:avLst/>
          </a:prstGeom>
          <a:noFill/>
          <a:ln w="12700">
            <a:solidFill>
              <a:schemeClr val="tx1"/>
            </a:solidFill>
            <a:round/>
            <a:headEnd type="triangle" w="med" len="med"/>
            <a:tailEnd type="triangle" w="med" len="med"/>
          </a:ln>
        </p:spPr>
        <p:txBody>
          <a:bodyPr wrap="none" anchor="ctr"/>
          <a:lstStyle/>
          <a:p>
            <a:endParaRPr lang="en-US"/>
          </a:p>
        </p:txBody>
      </p:sp>
      <p:sp>
        <p:nvSpPr>
          <p:cNvPr id="13341" name="Line 60"/>
          <p:cNvSpPr>
            <a:spLocks noChangeShapeType="1"/>
          </p:cNvSpPr>
          <p:nvPr/>
        </p:nvSpPr>
        <p:spPr bwMode="auto">
          <a:xfrm flipH="1">
            <a:off x="4343400" y="1524000"/>
            <a:ext cx="533400" cy="838200"/>
          </a:xfrm>
          <a:prstGeom prst="line">
            <a:avLst/>
          </a:prstGeom>
          <a:noFill/>
          <a:ln w="12700">
            <a:solidFill>
              <a:schemeClr val="tx1"/>
            </a:solidFill>
            <a:round/>
            <a:headEnd type="triangle" w="med" len="med"/>
            <a:tailEnd type="triangle" w="med" len="med"/>
          </a:ln>
        </p:spPr>
        <p:txBody>
          <a:bodyPr wrap="none" anchor="ctr"/>
          <a:lstStyle/>
          <a:p>
            <a:endParaRPr lang="en-US"/>
          </a:p>
        </p:txBody>
      </p:sp>
      <p:sp>
        <p:nvSpPr>
          <p:cNvPr id="13342" name="Line 61"/>
          <p:cNvSpPr>
            <a:spLocks noChangeShapeType="1"/>
          </p:cNvSpPr>
          <p:nvPr/>
        </p:nvSpPr>
        <p:spPr bwMode="auto">
          <a:xfrm flipH="1">
            <a:off x="5791200" y="1600200"/>
            <a:ext cx="533400" cy="762000"/>
          </a:xfrm>
          <a:prstGeom prst="line">
            <a:avLst/>
          </a:prstGeom>
          <a:noFill/>
          <a:ln w="12700">
            <a:solidFill>
              <a:schemeClr val="tx1"/>
            </a:solidFill>
            <a:round/>
            <a:headEnd type="triangle" w="med" len="med"/>
            <a:tailEnd type="triangle" w="med" len="med"/>
          </a:ln>
        </p:spPr>
        <p:txBody>
          <a:bodyPr wrap="none" anchor="ctr"/>
          <a:lstStyle/>
          <a:p>
            <a:endParaRPr lang="en-US"/>
          </a:p>
        </p:txBody>
      </p:sp>
      <p:sp>
        <p:nvSpPr>
          <p:cNvPr id="13343" name="Line 62"/>
          <p:cNvSpPr>
            <a:spLocks noChangeShapeType="1"/>
          </p:cNvSpPr>
          <p:nvPr/>
        </p:nvSpPr>
        <p:spPr bwMode="auto">
          <a:xfrm flipH="1">
            <a:off x="6324600" y="2133600"/>
            <a:ext cx="1066800" cy="838200"/>
          </a:xfrm>
          <a:prstGeom prst="line">
            <a:avLst/>
          </a:prstGeom>
          <a:noFill/>
          <a:ln w="12700">
            <a:solidFill>
              <a:schemeClr val="tx1"/>
            </a:solidFill>
            <a:round/>
            <a:headEnd type="triangle" w="med" len="med"/>
            <a:tailEnd type="triangle" w="med" len="med"/>
          </a:ln>
        </p:spPr>
        <p:txBody>
          <a:bodyPr wrap="none" anchor="ctr"/>
          <a:lstStyle/>
          <a:p>
            <a:endParaRPr lang="en-US"/>
          </a:p>
        </p:txBody>
      </p:sp>
      <p:sp>
        <p:nvSpPr>
          <p:cNvPr id="13344" name="Line 63"/>
          <p:cNvSpPr>
            <a:spLocks noChangeShapeType="1"/>
          </p:cNvSpPr>
          <p:nvPr/>
        </p:nvSpPr>
        <p:spPr bwMode="auto">
          <a:xfrm flipH="1">
            <a:off x="1752600" y="3810000"/>
            <a:ext cx="1371600" cy="457200"/>
          </a:xfrm>
          <a:prstGeom prst="line">
            <a:avLst/>
          </a:prstGeom>
          <a:noFill/>
          <a:ln w="12700">
            <a:solidFill>
              <a:schemeClr val="tx1"/>
            </a:solidFill>
            <a:round/>
            <a:headEnd type="triangle" w="med" len="med"/>
            <a:tailEnd type="triangle" w="med" len="med"/>
          </a:ln>
        </p:spPr>
        <p:txBody>
          <a:bodyPr wrap="none" anchor="ctr"/>
          <a:lstStyle/>
          <a:p>
            <a:endParaRPr lang="en-US"/>
          </a:p>
        </p:txBody>
      </p:sp>
      <p:sp>
        <p:nvSpPr>
          <p:cNvPr id="13345" name="Line 64"/>
          <p:cNvSpPr>
            <a:spLocks noChangeShapeType="1"/>
          </p:cNvSpPr>
          <p:nvPr/>
        </p:nvSpPr>
        <p:spPr bwMode="auto">
          <a:xfrm flipH="1">
            <a:off x="2286000" y="3733800"/>
            <a:ext cx="1905000" cy="609600"/>
          </a:xfrm>
          <a:prstGeom prst="line">
            <a:avLst/>
          </a:prstGeom>
          <a:noFill/>
          <a:ln w="12700">
            <a:solidFill>
              <a:schemeClr val="tx1"/>
            </a:solidFill>
            <a:round/>
            <a:headEnd type="triangle" w="med" len="med"/>
            <a:tailEnd type="triangle" w="med" len="med"/>
          </a:ln>
        </p:spPr>
        <p:txBody>
          <a:bodyPr wrap="none" anchor="ctr"/>
          <a:lstStyle/>
          <a:p>
            <a:endParaRPr lang="en-US"/>
          </a:p>
        </p:txBody>
      </p:sp>
      <p:sp>
        <p:nvSpPr>
          <p:cNvPr id="13346" name="Line 65"/>
          <p:cNvSpPr>
            <a:spLocks noChangeShapeType="1"/>
          </p:cNvSpPr>
          <p:nvPr/>
        </p:nvSpPr>
        <p:spPr bwMode="auto">
          <a:xfrm flipH="1">
            <a:off x="2743200" y="3810000"/>
            <a:ext cx="2971800" cy="533400"/>
          </a:xfrm>
          <a:prstGeom prst="line">
            <a:avLst/>
          </a:prstGeom>
          <a:noFill/>
          <a:ln w="12700">
            <a:solidFill>
              <a:schemeClr val="tx1"/>
            </a:solidFill>
            <a:round/>
            <a:headEnd type="triangle" w="med" len="med"/>
            <a:tailEnd type="triangle" w="med" len="med"/>
          </a:ln>
        </p:spPr>
        <p:txBody>
          <a:bodyPr wrap="none" anchor="ctr"/>
          <a:lstStyle/>
          <a:p>
            <a:endParaRPr lang="en-US"/>
          </a:p>
        </p:txBody>
      </p:sp>
      <p:sp>
        <p:nvSpPr>
          <p:cNvPr id="13347" name="Text Box 66"/>
          <p:cNvSpPr txBox="1">
            <a:spLocks noChangeArrowheads="1"/>
          </p:cNvSpPr>
          <p:nvPr/>
        </p:nvSpPr>
        <p:spPr bwMode="auto">
          <a:xfrm>
            <a:off x="838200" y="5764213"/>
            <a:ext cx="1143000" cy="396875"/>
          </a:xfrm>
          <a:prstGeom prst="rect">
            <a:avLst/>
          </a:prstGeom>
          <a:noFill/>
          <a:ln w="12700">
            <a:noFill/>
            <a:miter lim="800000"/>
            <a:headEnd type="none" w="sm" len="sm"/>
            <a:tailEnd type="none" w="sm" len="sm"/>
          </a:ln>
        </p:spPr>
        <p:txBody>
          <a:bodyPr wrap="none">
            <a:spAutoFit/>
          </a:bodyPr>
          <a:lstStyle/>
          <a:p>
            <a:r>
              <a:rPr lang="en-US" sz="2000"/>
              <a:t>Accounts</a:t>
            </a:r>
          </a:p>
        </p:txBody>
      </p:sp>
      <p:grpSp>
        <p:nvGrpSpPr>
          <p:cNvPr id="15" name="Group 67"/>
          <p:cNvGrpSpPr>
            <a:grpSpLocks/>
          </p:cNvGrpSpPr>
          <p:nvPr/>
        </p:nvGrpSpPr>
        <p:grpSpPr bwMode="auto">
          <a:xfrm>
            <a:off x="3429000" y="4419600"/>
            <a:ext cx="1600200" cy="1300163"/>
            <a:chOff x="3264" y="1344"/>
            <a:chExt cx="2112" cy="1728"/>
          </a:xfrm>
        </p:grpSpPr>
        <p:graphicFrame>
          <p:nvGraphicFramePr>
            <p:cNvPr id="13320" name="Object 68">
              <a:hlinkClick r:id="" action="ppaction://ole?verb=0"/>
            </p:cNvPr>
            <p:cNvGraphicFramePr>
              <a:graphicFrameLocks/>
            </p:cNvGraphicFramePr>
            <p:nvPr/>
          </p:nvGraphicFramePr>
          <p:xfrm>
            <a:off x="3264" y="1352"/>
            <a:ext cx="1278" cy="1432"/>
          </p:xfrm>
          <a:graphic>
            <a:graphicData uri="http://schemas.openxmlformats.org/presentationml/2006/ole">
              <p:oleObj spid="_x0000_s10248" name="Microsoft ClipArt Gallery" r:id="rId14" imgW="3403440" imgH="3809880" progId="">
                <p:embed/>
              </p:oleObj>
            </a:graphicData>
          </a:graphic>
        </p:graphicFrame>
        <p:graphicFrame>
          <p:nvGraphicFramePr>
            <p:cNvPr id="13321" name="Object 69">
              <a:hlinkClick r:id="" action="ppaction://ole?verb=0"/>
            </p:cNvPr>
            <p:cNvGraphicFramePr>
              <a:graphicFrameLocks/>
            </p:cNvGraphicFramePr>
            <p:nvPr/>
          </p:nvGraphicFramePr>
          <p:xfrm>
            <a:off x="4098" y="1344"/>
            <a:ext cx="1278" cy="1728"/>
          </p:xfrm>
          <a:graphic>
            <a:graphicData uri="http://schemas.openxmlformats.org/presentationml/2006/ole">
              <p:oleObj spid="_x0000_s10249" name="Microsoft ClipArt Gallery" r:id="rId15" imgW="3403440" imgH="3809880" progId="">
                <p:embed/>
              </p:oleObj>
            </a:graphicData>
          </a:graphic>
        </p:graphicFrame>
      </p:grpSp>
      <p:sp>
        <p:nvSpPr>
          <p:cNvPr id="13349" name="Text Box 70"/>
          <p:cNvSpPr txBox="1">
            <a:spLocks noChangeArrowheads="1"/>
          </p:cNvSpPr>
          <p:nvPr/>
        </p:nvSpPr>
        <p:spPr bwMode="auto">
          <a:xfrm>
            <a:off x="3657600" y="5764213"/>
            <a:ext cx="1071563" cy="396875"/>
          </a:xfrm>
          <a:prstGeom prst="rect">
            <a:avLst/>
          </a:prstGeom>
          <a:noFill/>
          <a:ln w="12700">
            <a:noFill/>
            <a:miter lim="800000"/>
            <a:headEnd type="none" w="sm" len="sm"/>
            <a:tailEnd type="none" w="sm" len="sm"/>
          </a:ln>
        </p:spPr>
        <p:txBody>
          <a:bodyPr wrap="none">
            <a:spAutoFit/>
          </a:bodyPr>
          <a:lstStyle/>
          <a:p>
            <a:r>
              <a:rPr lang="en-US" sz="2000"/>
              <a:t>Products</a:t>
            </a:r>
          </a:p>
        </p:txBody>
      </p:sp>
      <p:sp>
        <p:nvSpPr>
          <p:cNvPr id="13350" name="Line 71"/>
          <p:cNvSpPr>
            <a:spLocks noChangeShapeType="1"/>
          </p:cNvSpPr>
          <p:nvPr/>
        </p:nvSpPr>
        <p:spPr bwMode="auto">
          <a:xfrm>
            <a:off x="3200400" y="3810000"/>
            <a:ext cx="2667000" cy="609600"/>
          </a:xfrm>
          <a:prstGeom prst="line">
            <a:avLst/>
          </a:prstGeom>
          <a:noFill/>
          <a:ln w="12700">
            <a:solidFill>
              <a:schemeClr val="tx1"/>
            </a:solidFill>
            <a:round/>
            <a:headEnd type="triangle" w="med" len="med"/>
            <a:tailEnd type="triangle" w="med" len="med"/>
          </a:ln>
        </p:spPr>
        <p:txBody>
          <a:bodyPr wrap="none" anchor="ctr"/>
          <a:lstStyle/>
          <a:p>
            <a:endParaRPr lang="en-US"/>
          </a:p>
        </p:txBody>
      </p:sp>
      <p:sp>
        <p:nvSpPr>
          <p:cNvPr id="13351" name="Line 72"/>
          <p:cNvSpPr>
            <a:spLocks noChangeShapeType="1"/>
          </p:cNvSpPr>
          <p:nvPr/>
        </p:nvSpPr>
        <p:spPr bwMode="auto">
          <a:xfrm>
            <a:off x="4191000" y="3733800"/>
            <a:ext cx="1905000" cy="609600"/>
          </a:xfrm>
          <a:prstGeom prst="line">
            <a:avLst/>
          </a:prstGeom>
          <a:noFill/>
          <a:ln w="12700">
            <a:solidFill>
              <a:schemeClr val="tx1"/>
            </a:solidFill>
            <a:round/>
            <a:headEnd type="triangle" w="med" len="med"/>
            <a:tailEnd type="triangle" w="med" len="med"/>
          </a:ln>
        </p:spPr>
        <p:txBody>
          <a:bodyPr wrap="none" anchor="ctr"/>
          <a:lstStyle/>
          <a:p>
            <a:endParaRPr lang="en-US"/>
          </a:p>
        </p:txBody>
      </p:sp>
      <p:sp>
        <p:nvSpPr>
          <p:cNvPr id="13352" name="Line 73"/>
          <p:cNvSpPr>
            <a:spLocks noChangeShapeType="1"/>
          </p:cNvSpPr>
          <p:nvPr/>
        </p:nvSpPr>
        <p:spPr bwMode="auto">
          <a:xfrm>
            <a:off x="5715000" y="3810000"/>
            <a:ext cx="990600" cy="533400"/>
          </a:xfrm>
          <a:prstGeom prst="line">
            <a:avLst/>
          </a:prstGeom>
          <a:noFill/>
          <a:ln w="12700">
            <a:solidFill>
              <a:schemeClr val="tx1"/>
            </a:solidFill>
            <a:round/>
            <a:headEnd type="triangle" w="med" len="med"/>
            <a:tailEnd type="triangle" w="med" len="med"/>
          </a:ln>
        </p:spPr>
        <p:txBody>
          <a:bodyPr wrap="none" anchor="ctr"/>
          <a:lstStyle/>
          <a:p>
            <a:endParaRPr lang="en-US"/>
          </a:p>
        </p:txBody>
      </p:sp>
      <p:sp>
        <p:nvSpPr>
          <p:cNvPr id="13353" name="Line 74"/>
          <p:cNvSpPr>
            <a:spLocks noChangeShapeType="1"/>
          </p:cNvSpPr>
          <p:nvPr/>
        </p:nvSpPr>
        <p:spPr bwMode="auto">
          <a:xfrm flipV="1">
            <a:off x="6324600" y="2819400"/>
            <a:ext cx="1143000" cy="381000"/>
          </a:xfrm>
          <a:prstGeom prst="line">
            <a:avLst/>
          </a:prstGeom>
          <a:noFill/>
          <a:ln w="12700">
            <a:solidFill>
              <a:schemeClr val="tx1"/>
            </a:solidFill>
            <a:round/>
            <a:headEnd type="triangle" w="med" len="med"/>
            <a:tailEnd type="triangle" w="med" len="med"/>
          </a:ln>
        </p:spPr>
        <p:txBody>
          <a:bodyPr wrap="none" anchor="ctr"/>
          <a:lstStyle/>
          <a:p>
            <a:endParaRPr lang="en-US"/>
          </a:p>
        </p:txBody>
      </p:sp>
      <p:sp>
        <p:nvSpPr>
          <p:cNvPr id="13354" name="Text Box 75"/>
          <p:cNvSpPr txBox="1">
            <a:spLocks noChangeArrowheads="1"/>
          </p:cNvSpPr>
          <p:nvPr/>
        </p:nvSpPr>
        <p:spPr bwMode="auto">
          <a:xfrm>
            <a:off x="7543800" y="2411413"/>
            <a:ext cx="1393825" cy="701675"/>
          </a:xfrm>
          <a:prstGeom prst="rect">
            <a:avLst/>
          </a:prstGeom>
          <a:noFill/>
          <a:ln w="12700">
            <a:noFill/>
            <a:miter lim="800000"/>
            <a:headEnd type="none" w="sm" len="sm"/>
            <a:tailEnd type="none" w="sm" len="sm"/>
          </a:ln>
        </p:spPr>
        <p:txBody>
          <a:bodyPr wrap="none">
            <a:spAutoFit/>
          </a:bodyPr>
          <a:lstStyle/>
          <a:p>
            <a:r>
              <a:rPr lang="en-US" sz="2000"/>
              <a:t>Information</a:t>
            </a:r>
          </a:p>
          <a:p>
            <a:r>
              <a:rPr lang="en-US" sz="2000"/>
              <a:t>providers</a:t>
            </a:r>
          </a:p>
        </p:txBody>
      </p:sp>
      <p:sp>
        <p:nvSpPr>
          <p:cNvPr id="13355" name="Line 76"/>
          <p:cNvSpPr>
            <a:spLocks noChangeShapeType="1"/>
          </p:cNvSpPr>
          <p:nvPr/>
        </p:nvSpPr>
        <p:spPr bwMode="auto">
          <a:xfrm>
            <a:off x="8153400" y="4724400"/>
            <a:ext cx="381000" cy="685800"/>
          </a:xfrm>
          <a:prstGeom prst="line">
            <a:avLst/>
          </a:prstGeom>
          <a:noFill/>
          <a:ln w="12700">
            <a:solidFill>
              <a:schemeClr val="tx1"/>
            </a:solidFill>
            <a:round/>
            <a:headEnd type="triangle" w="med" len="med"/>
            <a:tailEnd type="triangle" w="med" len="med"/>
          </a:ln>
        </p:spPr>
        <p:txBody>
          <a:bodyPr wrap="none" anchor="ctr"/>
          <a:lstStyle/>
          <a:p>
            <a:endParaRPr lang="en-US"/>
          </a:p>
        </p:txBody>
      </p:sp>
      <p:sp>
        <p:nvSpPr>
          <p:cNvPr id="13356" name="Text Box 77"/>
          <p:cNvSpPr txBox="1">
            <a:spLocks noChangeArrowheads="1"/>
          </p:cNvSpPr>
          <p:nvPr/>
        </p:nvSpPr>
        <p:spPr bwMode="auto">
          <a:xfrm>
            <a:off x="7912100" y="5383213"/>
            <a:ext cx="1127125" cy="701675"/>
          </a:xfrm>
          <a:prstGeom prst="rect">
            <a:avLst/>
          </a:prstGeom>
          <a:noFill/>
          <a:ln w="12700">
            <a:noFill/>
            <a:miter lim="800000"/>
            <a:headEnd type="none" w="sm" len="sm"/>
            <a:tailEnd type="none" w="sm" len="sm"/>
          </a:ln>
        </p:spPr>
        <p:txBody>
          <a:bodyPr wrap="none">
            <a:spAutoFit/>
          </a:bodyPr>
          <a:lstStyle/>
          <a:p>
            <a:pPr algn="r"/>
            <a:r>
              <a:rPr lang="en-US" sz="2000"/>
              <a:t>Financial</a:t>
            </a:r>
          </a:p>
          <a:p>
            <a:pPr algn="r"/>
            <a:r>
              <a:rPr lang="en-US" sz="2000"/>
              <a:t>markets</a:t>
            </a:r>
          </a:p>
        </p:txBody>
      </p:sp>
      <p:grpSp>
        <p:nvGrpSpPr>
          <p:cNvPr id="16" name="Group 78"/>
          <p:cNvGrpSpPr>
            <a:grpSpLocks/>
          </p:cNvGrpSpPr>
          <p:nvPr/>
        </p:nvGrpSpPr>
        <p:grpSpPr bwMode="auto">
          <a:xfrm>
            <a:off x="5715000" y="4419600"/>
            <a:ext cx="1600200" cy="1300163"/>
            <a:chOff x="3264" y="1344"/>
            <a:chExt cx="2112" cy="1728"/>
          </a:xfrm>
        </p:grpSpPr>
        <p:graphicFrame>
          <p:nvGraphicFramePr>
            <p:cNvPr id="13318" name="Object 79">
              <a:hlinkClick r:id="" action="ppaction://ole?verb=0"/>
            </p:cNvPr>
            <p:cNvGraphicFramePr>
              <a:graphicFrameLocks/>
            </p:cNvGraphicFramePr>
            <p:nvPr/>
          </p:nvGraphicFramePr>
          <p:xfrm>
            <a:off x="3264" y="1352"/>
            <a:ext cx="1278" cy="1432"/>
          </p:xfrm>
          <a:graphic>
            <a:graphicData uri="http://schemas.openxmlformats.org/presentationml/2006/ole">
              <p:oleObj spid="_x0000_s10246" name="Microsoft ClipArt Gallery" r:id="rId16" imgW="3403440" imgH="3809880" progId="">
                <p:embed/>
              </p:oleObj>
            </a:graphicData>
          </a:graphic>
        </p:graphicFrame>
        <p:graphicFrame>
          <p:nvGraphicFramePr>
            <p:cNvPr id="13319" name="Object 80">
              <a:hlinkClick r:id="" action="ppaction://ole?verb=0"/>
            </p:cNvPr>
            <p:cNvGraphicFramePr>
              <a:graphicFrameLocks/>
            </p:cNvGraphicFramePr>
            <p:nvPr/>
          </p:nvGraphicFramePr>
          <p:xfrm>
            <a:off x="4098" y="1344"/>
            <a:ext cx="1278" cy="1728"/>
          </p:xfrm>
          <a:graphic>
            <a:graphicData uri="http://schemas.openxmlformats.org/presentationml/2006/ole">
              <p:oleObj spid="_x0000_s10247" name="Microsoft ClipArt Gallery" r:id="rId17" imgW="3403440" imgH="3809880" progId="">
                <p:embed/>
              </p:oleObj>
            </a:graphicData>
          </a:graphic>
        </p:graphicFrame>
      </p:grpSp>
      <p:sp>
        <p:nvSpPr>
          <p:cNvPr id="13358" name="Text Box 81"/>
          <p:cNvSpPr txBox="1">
            <a:spLocks noChangeArrowheads="1"/>
          </p:cNvSpPr>
          <p:nvPr/>
        </p:nvSpPr>
        <p:spPr bwMode="auto">
          <a:xfrm>
            <a:off x="5995988" y="5764213"/>
            <a:ext cx="874712" cy="396875"/>
          </a:xfrm>
          <a:prstGeom prst="rect">
            <a:avLst/>
          </a:prstGeom>
          <a:noFill/>
          <a:ln w="12700">
            <a:noFill/>
            <a:miter lim="800000"/>
            <a:headEnd type="none" w="sm" len="sm"/>
            <a:tailEnd type="none" w="sm" len="sm"/>
          </a:ln>
        </p:spPr>
        <p:txBody>
          <a:bodyPr wrap="none">
            <a:spAutoFit/>
          </a:bodyPr>
          <a:lstStyle/>
          <a:p>
            <a:r>
              <a:rPr lang="en-US" sz="2000"/>
              <a:t>Orders</a:t>
            </a:r>
          </a:p>
        </p:txBody>
      </p:sp>
      <p:sp>
        <p:nvSpPr>
          <p:cNvPr id="13359" name="Line 82"/>
          <p:cNvSpPr>
            <a:spLocks noChangeShapeType="1"/>
          </p:cNvSpPr>
          <p:nvPr/>
        </p:nvSpPr>
        <p:spPr bwMode="auto">
          <a:xfrm>
            <a:off x="3200400" y="3962400"/>
            <a:ext cx="457200" cy="381000"/>
          </a:xfrm>
          <a:prstGeom prst="line">
            <a:avLst/>
          </a:prstGeom>
          <a:noFill/>
          <a:ln w="12700">
            <a:solidFill>
              <a:schemeClr val="tx1"/>
            </a:solidFill>
            <a:round/>
            <a:headEnd type="triangle" w="med" len="med"/>
            <a:tailEnd type="triangle" w="med" len="med"/>
          </a:ln>
        </p:spPr>
        <p:txBody>
          <a:bodyPr wrap="none" anchor="ctr"/>
          <a:lstStyle/>
          <a:p>
            <a:endParaRPr lang="en-US"/>
          </a:p>
        </p:txBody>
      </p:sp>
      <p:sp>
        <p:nvSpPr>
          <p:cNvPr id="13360" name="Line 83"/>
          <p:cNvSpPr>
            <a:spLocks noChangeShapeType="1"/>
          </p:cNvSpPr>
          <p:nvPr/>
        </p:nvSpPr>
        <p:spPr bwMode="auto">
          <a:xfrm>
            <a:off x="4191000" y="3810000"/>
            <a:ext cx="76200" cy="533400"/>
          </a:xfrm>
          <a:prstGeom prst="line">
            <a:avLst/>
          </a:prstGeom>
          <a:noFill/>
          <a:ln w="12700">
            <a:solidFill>
              <a:schemeClr val="tx1"/>
            </a:solidFill>
            <a:round/>
            <a:headEnd type="triangle" w="med" len="med"/>
            <a:tailEnd type="triangle" w="med" len="med"/>
          </a:ln>
        </p:spPr>
        <p:txBody>
          <a:bodyPr wrap="none" anchor="ctr"/>
          <a:lstStyle/>
          <a:p>
            <a:endParaRPr lang="en-US"/>
          </a:p>
        </p:txBody>
      </p:sp>
      <p:sp>
        <p:nvSpPr>
          <p:cNvPr id="13361" name="Line 84"/>
          <p:cNvSpPr>
            <a:spLocks noChangeShapeType="1"/>
          </p:cNvSpPr>
          <p:nvPr/>
        </p:nvSpPr>
        <p:spPr bwMode="auto">
          <a:xfrm flipH="1">
            <a:off x="4724400" y="3810000"/>
            <a:ext cx="990600" cy="533400"/>
          </a:xfrm>
          <a:prstGeom prst="line">
            <a:avLst/>
          </a:prstGeom>
          <a:noFill/>
          <a:ln w="12700">
            <a:solidFill>
              <a:schemeClr val="tx1"/>
            </a:solidFill>
            <a:round/>
            <a:headEnd type="triangle" w="med" len="med"/>
            <a:tailEnd type="triangle" w="med" len="med"/>
          </a:ln>
        </p:spPr>
        <p:txBody>
          <a:bodyPr wrap="none" anchor="ctr"/>
          <a:lstStyle/>
          <a:p>
            <a:endParaRPr lang="en-US"/>
          </a:p>
        </p:txBody>
      </p:sp>
      <p:graphicFrame>
        <p:nvGraphicFramePr>
          <p:cNvPr id="13317" name="Object 85"/>
          <p:cNvGraphicFramePr>
            <a:graphicFrameLocks noChangeAspect="1"/>
          </p:cNvGraphicFramePr>
          <p:nvPr/>
        </p:nvGraphicFramePr>
        <p:xfrm>
          <a:off x="7467600" y="3352800"/>
          <a:ext cx="871538" cy="1219200"/>
        </p:xfrm>
        <a:graphic>
          <a:graphicData uri="http://schemas.openxmlformats.org/presentationml/2006/ole">
            <p:oleObj spid="_x0000_s10245" name="Clip" r:id="rId18" imgW="2734920" imgH="3825360" progId="">
              <p:embed/>
            </p:oleObj>
          </a:graphicData>
        </a:graphic>
      </p:graphicFrame>
      <p:sp>
        <p:nvSpPr>
          <p:cNvPr id="13362" name="Line 86"/>
          <p:cNvSpPr>
            <a:spLocks noChangeShapeType="1"/>
          </p:cNvSpPr>
          <p:nvPr/>
        </p:nvSpPr>
        <p:spPr bwMode="auto">
          <a:xfrm flipH="1">
            <a:off x="6858000" y="4114800"/>
            <a:ext cx="381000" cy="228600"/>
          </a:xfrm>
          <a:prstGeom prst="line">
            <a:avLst/>
          </a:prstGeom>
          <a:noFill/>
          <a:ln w="12700">
            <a:solidFill>
              <a:schemeClr val="tx1"/>
            </a:solidFill>
            <a:round/>
            <a:headEnd type="triangle" w="med" len="med"/>
            <a:tailEnd type="triangle" w="med" len="med"/>
          </a:ln>
        </p:spPr>
        <p:txBody>
          <a:bodyPr wrap="none" anchor="ctr"/>
          <a:lstStyle/>
          <a:p>
            <a:endParaRPr lang="en-US"/>
          </a:p>
        </p:txBody>
      </p:sp>
      <p:sp>
        <p:nvSpPr>
          <p:cNvPr id="13363" name="Text Box 87"/>
          <p:cNvSpPr txBox="1">
            <a:spLocks noChangeArrowheads="1"/>
          </p:cNvSpPr>
          <p:nvPr/>
        </p:nvSpPr>
        <p:spPr bwMode="blackWhite">
          <a:xfrm>
            <a:off x="2895600" y="2819400"/>
            <a:ext cx="2590800" cy="396875"/>
          </a:xfrm>
          <a:prstGeom prst="rect">
            <a:avLst/>
          </a:prstGeom>
          <a:solidFill>
            <a:schemeClr val="hlink"/>
          </a:solidFill>
          <a:ln w="12700">
            <a:noFill/>
            <a:miter lim="800000"/>
            <a:headEnd type="none" w="sm" len="sm"/>
            <a:tailEnd type="none" w="sm" len="sm"/>
          </a:ln>
        </p:spPr>
        <p:txBody>
          <a:bodyPr>
            <a:spAutoFit/>
          </a:bodyPr>
          <a:lstStyle/>
          <a:p>
            <a:pPr algn="ctr"/>
            <a:r>
              <a:rPr lang="en-US" sz="2000"/>
              <a:t>Customer logic</a:t>
            </a:r>
          </a:p>
        </p:txBody>
      </p:sp>
      <p:sp>
        <p:nvSpPr>
          <p:cNvPr id="13364" name="Text Box 88"/>
          <p:cNvSpPr txBox="1">
            <a:spLocks noChangeArrowheads="1"/>
          </p:cNvSpPr>
          <p:nvPr/>
        </p:nvSpPr>
        <p:spPr bwMode="blackWhite">
          <a:xfrm>
            <a:off x="1676400" y="4800600"/>
            <a:ext cx="4953000" cy="396875"/>
          </a:xfrm>
          <a:prstGeom prst="rect">
            <a:avLst/>
          </a:prstGeom>
          <a:solidFill>
            <a:schemeClr val="hlink"/>
          </a:solidFill>
          <a:ln w="12700">
            <a:noFill/>
            <a:miter lim="800000"/>
            <a:headEnd type="none" w="sm" len="sm"/>
            <a:tailEnd type="none" w="sm" len="sm"/>
          </a:ln>
        </p:spPr>
        <p:txBody>
          <a:bodyPr>
            <a:spAutoFit/>
          </a:bodyPr>
          <a:lstStyle/>
          <a:p>
            <a:pPr algn="ctr"/>
            <a:r>
              <a:rPr lang="en-US" sz="2000"/>
              <a:t>Databases</a:t>
            </a:r>
          </a:p>
        </p:txBody>
      </p:sp>
      <p:sp>
        <p:nvSpPr>
          <p:cNvPr id="13365" name="Text Box 89"/>
          <p:cNvSpPr txBox="1">
            <a:spLocks noChangeArrowheads="1"/>
          </p:cNvSpPr>
          <p:nvPr/>
        </p:nvSpPr>
        <p:spPr bwMode="blackWhite">
          <a:xfrm>
            <a:off x="6934200" y="3657600"/>
            <a:ext cx="1981200" cy="396875"/>
          </a:xfrm>
          <a:prstGeom prst="rect">
            <a:avLst/>
          </a:prstGeom>
          <a:solidFill>
            <a:schemeClr val="hlink"/>
          </a:solidFill>
          <a:ln w="12700">
            <a:noFill/>
            <a:miter lim="800000"/>
            <a:headEnd type="none" w="sm" len="sm"/>
            <a:tailEnd type="none" w="sm" len="sm"/>
          </a:ln>
        </p:spPr>
        <p:txBody>
          <a:bodyPr>
            <a:spAutoFit/>
          </a:bodyPr>
          <a:lstStyle/>
          <a:p>
            <a:pPr algn="ctr"/>
            <a:r>
              <a:rPr lang="en-US" sz="2000"/>
              <a:t>Trading logic</a:t>
            </a:r>
          </a:p>
        </p:txBody>
      </p:sp>
      <p:sp>
        <p:nvSpPr>
          <p:cNvPr id="90" name="Date Placeholder 89"/>
          <p:cNvSpPr>
            <a:spLocks noGrp="1"/>
          </p:cNvSpPr>
          <p:nvPr>
            <p:ph type="dt" sz="half" idx="10"/>
          </p:nvPr>
        </p:nvSpPr>
        <p:spPr/>
        <p:txBody>
          <a:bodyPr/>
          <a:lstStyle/>
          <a:p>
            <a:r>
              <a:rPr lang="en-US" smtClean="0"/>
              <a:t>Prof Ashish Paliwal</a:t>
            </a:r>
            <a:endParaRPr lang="en-US"/>
          </a:p>
        </p:txBody>
      </p:sp>
      <p:sp>
        <p:nvSpPr>
          <p:cNvPr id="92" name="Footer Placeholder 91"/>
          <p:cNvSpPr>
            <a:spLocks noGrp="1"/>
          </p:cNvSpPr>
          <p:nvPr>
            <p:ph type="ftr" sz="quarter" idx="11"/>
          </p:nvPr>
        </p:nvSpPr>
        <p:spPr/>
        <p:txBody>
          <a:bodyPr/>
          <a:lstStyle/>
          <a:p>
            <a:r>
              <a:rPr lang="en-US" smtClean="0"/>
              <a:t>e-Commerce : Client Server Architecture</a:t>
            </a:r>
            <a:endParaRPr lang="en-US"/>
          </a:p>
        </p:txBody>
      </p:sp>
      <p:sp>
        <p:nvSpPr>
          <p:cNvPr id="91" name="Slide Number Placeholder 90"/>
          <p:cNvSpPr>
            <a:spLocks noGrp="1"/>
          </p:cNvSpPr>
          <p:nvPr>
            <p:ph type="sldNum" sz="quarter" idx="12"/>
          </p:nvPr>
        </p:nvSpPr>
        <p:spPr/>
        <p:txBody>
          <a:bodyPr/>
          <a:lstStyle/>
          <a:p>
            <a:fld id="{8FBDEDFA-A9BB-4359-8187-39711A8C3F17}"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2"/>
          <p:cNvSpPr>
            <a:spLocks noGrp="1" noChangeArrowheads="1"/>
          </p:cNvSpPr>
          <p:nvPr>
            <p:ph type="title"/>
          </p:nvPr>
        </p:nvSpPr>
        <p:spPr/>
        <p:txBody>
          <a:bodyPr/>
          <a:lstStyle/>
          <a:p>
            <a:pPr eaLnBrk="1" fontAlgn="auto" hangingPunct="1">
              <a:spcAft>
                <a:spcPts val="0"/>
              </a:spcAft>
              <a:defRPr/>
            </a:pPr>
            <a:r>
              <a:rPr lang="en-US" smtClean="0"/>
              <a:t>Types of Servers</a:t>
            </a:r>
          </a:p>
        </p:txBody>
      </p:sp>
      <p:sp>
        <p:nvSpPr>
          <p:cNvPr id="13315" name="Rectangle 3"/>
          <p:cNvSpPr>
            <a:spLocks noGrp="1" noChangeArrowheads="1"/>
          </p:cNvSpPr>
          <p:nvPr>
            <p:ph sz="half" idx="1"/>
          </p:nvPr>
        </p:nvSpPr>
        <p:spPr>
          <a:xfrm>
            <a:off x="838200" y="2362200"/>
            <a:ext cx="3810000" cy="3352800"/>
          </a:xfrm>
        </p:spPr>
        <p:txBody>
          <a:bodyPr/>
          <a:lstStyle/>
          <a:p>
            <a:pPr eaLnBrk="1" hangingPunct="1"/>
            <a:r>
              <a:rPr lang="en-US" sz="2400" smtClean="0"/>
              <a:t>Application Servers</a:t>
            </a:r>
          </a:p>
          <a:p>
            <a:pPr eaLnBrk="1" hangingPunct="1"/>
            <a:r>
              <a:rPr lang="en-US" sz="2400" smtClean="0"/>
              <a:t>Audio/Video Servers</a:t>
            </a:r>
          </a:p>
          <a:p>
            <a:pPr eaLnBrk="1" hangingPunct="1"/>
            <a:r>
              <a:rPr lang="en-US" sz="2400" smtClean="0"/>
              <a:t>Chat Servers</a:t>
            </a:r>
          </a:p>
          <a:p>
            <a:pPr eaLnBrk="1" hangingPunct="1"/>
            <a:r>
              <a:rPr lang="en-US" sz="2400" smtClean="0"/>
              <a:t>Fax Servers</a:t>
            </a:r>
          </a:p>
          <a:p>
            <a:pPr eaLnBrk="1" hangingPunct="1"/>
            <a:r>
              <a:rPr lang="en-US" sz="2400" smtClean="0"/>
              <a:t>FTP Servers</a:t>
            </a:r>
          </a:p>
          <a:p>
            <a:pPr eaLnBrk="1" hangingPunct="1"/>
            <a:r>
              <a:rPr lang="en-US" sz="2400" smtClean="0"/>
              <a:t>Groupware Servers</a:t>
            </a:r>
          </a:p>
          <a:p>
            <a:pPr eaLnBrk="1" hangingPunct="1"/>
            <a:r>
              <a:rPr lang="en-US" sz="2400" smtClean="0"/>
              <a:t>IRC Servers</a:t>
            </a:r>
          </a:p>
        </p:txBody>
      </p:sp>
      <p:sp>
        <p:nvSpPr>
          <p:cNvPr id="13316" name="Rectangle 5"/>
          <p:cNvSpPr>
            <a:spLocks noGrp="1" noChangeArrowheads="1"/>
          </p:cNvSpPr>
          <p:nvPr>
            <p:ph sz="half" idx="2"/>
          </p:nvPr>
        </p:nvSpPr>
        <p:spPr>
          <a:xfrm>
            <a:off x="4800600" y="2362200"/>
            <a:ext cx="3810000" cy="3352800"/>
          </a:xfrm>
        </p:spPr>
        <p:txBody>
          <a:bodyPr/>
          <a:lstStyle/>
          <a:p>
            <a:pPr eaLnBrk="1" hangingPunct="1"/>
            <a:r>
              <a:rPr lang="en-US" sz="2400" smtClean="0"/>
              <a:t>List Servers</a:t>
            </a:r>
          </a:p>
          <a:p>
            <a:pPr eaLnBrk="1" hangingPunct="1"/>
            <a:r>
              <a:rPr lang="en-US" sz="2400" smtClean="0"/>
              <a:t>Mail Servers</a:t>
            </a:r>
          </a:p>
          <a:p>
            <a:pPr eaLnBrk="1" hangingPunct="1"/>
            <a:r>
              <a:rPr lang="en-US" sz="2400" smtClean="0"/>
              <a:t>News Servers</a:t>
            </a:r>
          </a:p>
          <a:p>
            <a:pPr eaLnBrk="1" hangingPunct="1"/>
            <a:r>
              <a:rPr lang="en-US" sz="2400" smtClean="0"/>
              <a:t>Proxy Servers</a:t>
            </a:r>
          </a:p>
          <a:p>
            <a:pPr eaLnBrk="1" hangingPunct="1"/>
            <a:r>
              <a:rPr lang="en-US" sz="2400" smtClean="0"/>
              <a:t>Telnet Servers</a:t>
            </a:r>
          </a:p>
          <a:p>
            <a:pPr eaLnBrk="1" hangingPunct="1"/>
            <a:r>
              <a:rPr lang="en-US" sz="2400" smtClean="0"/>
              <a:t>Web Servers</a:t>
            </a:r>
          </a:p>
          <a:p>
            <a:pPr eaLnBrk="1" hangingPunct="1"/>
            <a:r>
              <a:rPr lang="en-US" sz="2400" u="sng" smtClean="0"/>
              <a:t>Z39.50</a:t>
            </a:r>
            <a:r>
              <a:rPr lang="en-US" sz="2400" smtClean="0"/>
              <a:t> Servers</a:t>
            </a:r>
          </a:p>
          <a:p>
            <a:pPr eaLnBrk="1" hangingPunct="1"/>
            <a:endParaRPr lang="en-US" sz="2400" smtClean="0"/>
          </a:p>
        </p:txBody>
      </p:sp>
      <p:sp>
        <p:nvSpPr>
          <p:cNvPr id="10" name="Date Placeholder 9"/>
          <p:cNvSpPr>
            <a:spLocks noGrp="1"/>
          </p:cNvSpPr>
          <p:nvPr>
            <p:ph type="dt" sz="half" idx="10"/>
          </p:nvPr>
        </p:nvSpPr>
        <p:spPr/>
        <p:txBody>
          <a:bodyPr/>
          <a:lstStyle/>
          <a:p>
            <a:r>
              <a:rPr lang="en-US" smtClean="0"/>
              <a:t>Prof Ashish Paliwal</a:t>
            </a:r>
            <a:endParaRPr lang="en-US"/>
          </a:p>
        </p:txBody>
      </p:sp>
      <p:sp>
        <p:nvSpPr>
          <p:cNvPr id="11" name="Footer Placeholder 10"/>
          <p:cNvSpPr>
            <a:spLocks noGrp="1"/>
          </p:cNvSpPr>
          <p:nvPr>
            <p:ph type="ftr" sz="quarter" idx="11"/>
          </p:nvPr>
        </p:nvSpPr>
        <p:spPr/>
        <p:txBody>
          <a:bodyPr/>
          <a:lstStyle/>
          <a:p>
            <a:r>
              <a:rPr lang="en-US" smtClean="0"/>
              <a:t>e-Commerce : Client Server Architecture</a:t>
            </a:r>
            <a:endParaRPr lang="en-US"/>
          </a:p>
        </p:txBody>
      </p:sp>
      <p:sp>
        <p:nvSpPr>
          <p:cNvPr id="12292" name="Slide Number Placeholder 6"/>
          <p:cNvSpPr>
            <a:spLocks noGrp="1"/>
          </p:cNvSpPr>
          <p:nvPr>
            <p:ph type="sldNum" sz="quarter" idx="12"/>
          </p:nvPr>
        </p:nvSpPr>
        <p:spPr/>
        <p:txBody>
          <a:bodyPr/>
          <a:lstStyle/>
          <a:p>
            <a:pPr>
              <a:defRPr/>
            </a:pPr>
            <a:fld id="{BFD190A6-2DC2-4DFA-9708-339CC93370EA}" type="slidenum">
              <a:rPr lang="en-US"/>
              <a:pPr>
                <a:defRPr/>
              </a:pPr>
              <a:t>25</a:t>
            </a:fld>
            <a:endParaRPr lang="en-US"/>
          </a:p>
        </p:txBody>
      </p:sp>
      <p:sp>
        <p:nvSpPr>
          <p:cNvPr id="13320" name="Text Box 4"/>
          <p:cNvSpPr txBox="1">
            <a:spLocks noChangeArrowheads="1"/>
          </p:cNvSpPr>
          <p:nvPr/>
        </p:nvSpPr>
        <p:spPr bwMode="auto">
          <a:xfrm>
            <a:off x="898525" y="5851525"/>
            <a:ext cx="3392488" cy="336550"/>
          </a:xfrm>
          <a:prstGeom prst="rect">
            <a:avLst/>
          </a:prstGeom>
          <a:noFill/>
          <a:ln w="9525">
            <a:noFill/>
            <a:miter lim="800000"/>
            <a:headEnd/>
            <a:tailEnd/>
          </a:ln>
        </p:spPr>
        <p:txBody>
          <a:bodyPr wrap="none">
            <a:spAutoFit/>
          </a:bodyPr>
          <a:lstStyle/>
          <a:p>
            <a:r>
              <a:rPr lang="en-US" sz="1600"/>
              <a:t>Source: http://webopedia.lycos.com</a:t>
            </a:r>
          </a:p>
        </p:txBody>
      </p:sp>
      <p:sp>
        <p:nvSpPr>
          <p:cNvPr id="13321" name="Text Box 6"/>
          <p:cNvSpPr txBox="1">
            <a:spLocks noChangeArrowheads="1"/>
          </p:cNvSpPr>
          <p:nvPr/>
        </p:nvSpPr>
        <p:spPr bwMode="auto">
          <a:xfrm>
            <a:off x="5410200" y="1676400"/>
            <a:ext cx="2971800" cy="466725"/>
          </a:xfrm>
          <a:prstGeom prst="rect">
            <a:avLst/>
          </a:prstGeom>
          <a:noFill/>
          <a:ln w="9525">
            <a:solidFill>
              <a:srgbClr val="FD0E0C"/>
            </a:solidFill>
            <a:miter lim="800000"/>
            <a:headEnd/>
            <a:tailEnd/>
          </a:ln>
        </p:spPr>
        <p:txBody>
          <a:bodyPr>
            <a:spAutoFit/>
          </a:bodyPr>
          <a:lstStyle/>
          <a:p>
            <a:pPr algn="ctr"/>
            <a:r>
              <a:rPr lang="en-US" b="1">
                <a:solidFill>
                  <a:srgbClr val="2066DF"/>
                </a:solidFill>
              </a:rPr>
              <a:t>From A to Z</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ate Placeholder 10"/>
          <p:cNvSpPr>
            <a:spLocks noGrp="1"/>
          </p:cNvSpPr>
          <p:nvPr>
            <p:ph type="dt" sz="half" idx="10"/>
          </p:nvPr>
        </p:nvSpPr>
        <p:spPr/>
        <p:txBody>
          <a:bodyPr/>
          <a:lstStyle/>
          <a:p>
            <a:r>
              <a:rPr lang="en-US" smtClean="0"/>
              <a:t>Prof Ashish Paliwal</a:t>
            </a:r>
            <a:endParaRPr lang="en-US"/>
          </a:p>
        </p:txBody>
      </p:sp>
      <p:sp>
        <p:nvSpPr>
          <p:cNvPr id="12" name="Footer Placeholder 11"/>
          <p:cNvSpPr>
            <a:spLocks noGrp="1"/>
          </p:cNvSpPr>
          <p:nvPr>
            <p:ph type="ftr" sz="quarter" idx="11"/>
          </p:nvPr>
        </p:nvSpPr>
        <p:spPr/>
        <p:txBody>
          <a:bodyPr/>
          <a:lstStyle/>
          <a:p>
            <a:r>
              <a:rPr lang="en-US" smtClean="0"/>
              <a:t>e-Commerce : Client Server Architecture</a:t>
            </a:r>
            <a:endParaRPr lang="en-US"/>
          </a:p>
        </p:txBody>
      </p:sp>
      <p:sp>
        <p:nvSpPr>
          <p:cNvPr id="13316" name="Slide Number Placeholder 3"/>
          <p:cNvSpPr>
            <a:spLocks noGrp="1"/>
          </p:cNvSpPr>
          <p:nvPr>
            <p:ph type="sldNum" sz="quarter" idx="12"/>
          </p:nvPr>
        </p:nvSpPr>
        <p:spPr/>
        <p:txBody>
          <a:bodyPr/>
          <a:lstStyle/>
          <a:p>
            <a:pPr>
              <a:defRPr/>
            </a:pPr>
            <a:fld id="{F9D1C597-E68F-4205-A8AC-AA8C00FE56EB}" type="slidenum">
              <a:rPr lang="en-US"/>
              <a:pPr>
                <a:defRPr/>
              </a:pPr>
              <a:t>26</a:t>
            </a:fld>
            <a:endParaRPr lang="en-US"/>
          </a:p>
        </p:txBody>
      </p:sp>
      <p:sp>
        <p:nvSpPr>
          <p:cNvPr id="14341" name="Rectangle 4"/>
          <p:cNvSpPr>
            <a:spLocks noChangeArrowheads="1"/>
          </p:cNvSpPr>
          <p:nvPr/>
        </p:nvSpPr>
        <p:spPr bwMode="auto">
          <a:xfrm>
            <a:off x="1143000" y="838200"/>
            <a:ext cx="6781800" cy="5105400"/>
          </a:xfrm>
          <a:prstGeom prst="rect">
            <a:avLst/>
          </a:prstGeom>
          <a:noFill/>
          <a:ln w="57150">
            <a:solidFill>
              <a:srgbClr val="FD0E0C"/>
            </a:solidFill>
            <a:miter lim="800000"/>
            <a:headEnd/>
            <a:tailEnd/>
          </a:ln>
        </p:spPr>
        <p:txBody>
          <a:bodyPr wrap="none" anchor="ctr"/>
          <a:lstStyle/>
          <a:p>
            <a:endParaRPr lang="en-US"/>
          </a:p>
        </p:txBody>
      </p:sp>
      <p:grpSp>
        <p:nvGrpSpPr>
          <p:cNvPr id="2" name="Group 9"/>
          <p:cNvGrpSpPr>
            <a:grpSpLocks/>
          </p:cNvGrpSpPr>
          <p:nvPr/>
        </p:nvGrpSpPr>
        <p:grpSpPr bwMode="auto">
          <a:xfrm>
            <a:off x="914400" y="2895600"/>
            <a:ext cx="6705600" cy="3276600"/>
            <a:chOff x="914400" y="2895600"/>
            <a:chExt cx="6705600" cy="3276600"/>
          </a:xfrm>
          <a:solidFill>
            <a:schemeClr val="bg2">
              <a:lumMod val="75000"/>
            </a:schemeClr>
          </a:solidFill>
          <a:effectLst>
            <a:outerShdw blurRad="50800" dist="38100" dir="5400000" algn="t" rotWithShape="0">
              <a:prstClr val="black">
                <a:alpha val="40000"/>
              </a:prstClr>
            </a:outerShdw>
          </a:effectLst>
        </p:grpSpPr>
        <p:sp>
          <p:nvSpPr>
            <p:cNvPr id="14345" name="Rectangle 5"/>
            <p:cNvSpPr>
              <a:spLocks noChangeArrowheads="1"/>
            </p:cNvSpPr>
            <p:nvPr/>
          </p:nvSpPr>
          <p:spPr bwMode="auto">
            <a:xfrm>
              <a:off x="922338" y="2895600"/>
              <a:ext cx="152400" cy="3124200"/>
            </a:xfrm>
            <a:prstGeom prst="rect">
              <a:avLst/>
            </a:prstGeom>
            <a:grpFill/>
            <a:ln w="9525">
              <a:solidFill>
                <a:schemeClr val="bg2"/>
              </a:solidFill>
              <a:miter lim="800000"/>
              <a:headEnd/>
              <a:tailEnd/>
            </a:ln>
          </p:spPr>
          <p:txBody>
            <a:bodyPr wrap="none" anchor="ctr"/>
            <a:lstStyle/>
            <a:p>
              <a:endParaRPr lang="en-US" b="1">
                <a:ln w="12700">
                  <a:solidFill>
                    <a:schemeClr val="tx2">
                      <a:satMod val="155000"/>
                    </a:schemeClr>
                  </a:solidFill>
                  <a:prstDash val="solid"/>
                </a:ln>
                <a:solidFill>
                  <a:schemeClr val="bg2">
                    <a:lumMod val="75000"/>
                  </a:schemeClr>
                </a:solidFill>
                <a:effectLst>
                  <a:outerShdw blurRad="41275" dist="20320" dir="1800000" algn="tl" rotWithShape="0">
                    <a:srgbClr val="000000">
                      <a:alpha val="40000"/>
                    </a:srgbClr>
                  </a:outerShdw>
                </a:effectLst>
              </a:endParaRPr>
            </a:p>
          </p:txBody>
        </p:sp>
        <p:sp>
          <p:nvSpPr>
            <p:cNvPr id="14346" name="Rectangle 6"/>
            <p:cNvSpPr>
              <a:spLocks noChangeArrowheads="1"/>
            </p:cNvSpPr>
            <p:nvPr/>
          </p:nvSpPr>
          <p:spPr bwMode="auto">
            <a:xfrm>
              <a:off x="914400" y="6019800"/>
              <a:ext cx="6705600" cy="152400"/>
            </a:xfrm>
            <a:prstGeom prst="rect">
              <a:avLst/>
            </a:prstGeom>
            <a:grpFill/>
            <a:ln w="9525">
              <a:solidFill>
                <a:schemeClr val="bg2"/>
              </a:solidFill>
              <a:miter lim="800000"/>
              <a:headEnd/>
              <a:tailEnd/>
            </a:ln>
          </p:spPr>
          <p:txBody>
            <a:bodyPr wrap="none" anchor="ctr"/>
            <a:lstStyle/>
            <a:p>
              <a:endParaRPr lang="en-US" b="1">
                <a:ln w="12700">
                  <a:solidFill>
                    <a:schemeClr val="tx2">
                      <a:satMod val="155000"/>
                    </a:schemeClr>
                  </a:solidFill>
                  <a:prstDash val="solid"/>
                </a:ln>
                <a:solidFill>
                  <a:schemeClr val="bg2">
                    <a:lumMod val="75000"/>
                  </a:schemeClr>
                </a:solidFill>
                <a:effectLst>
                  <a:outerShdw blurRad="41275" dist="20320" dir="1800000" algn="tl" rotWithShape="0">
                    <a:srgbClr val="000000">
                      <a:alpha val="40000"/>
                    </a:srgbClr>
                  </a:outerShdw>
                </a:effectLst>
              </a:endParaRPr>
            </a:p>
          </p:txBody>
        </p:sp>
      </p:grpSp>
      <p:pic>
        <p:nvPicPr>
          <p:cNvPr id="14343" name="Picture 2" descr="C:\Program Files\Microsoft Office\MEDIA\CAGCAT10\j0293844.wmf"/>
          <p:cNvPicPr>
            <a:picLocks noChangeAspect="1" noChangeArrowheads="1"/>
          </p:cNvPicPr>
          <p:nvPr/>
        </p:nvPicPr>
        <p:blipFill>
          <a:blip r:embed="rId3"/>
          <a:srcRect/>
          <a:stretch>
            <a:fillRect/>
          </a:stretch>
        </p:blipFill>
        <p:spPr bwMode="auto">
          <a:xfrm>
            <a:off x="3124200" y="2895600"/>
            <a:ext cx="2608263" cy="2741613"/>
          </a:xfrm>
          <a:prstGeom prst="rect">
            <a:avLst/>
          </a:prstGeom>
          <a:noFill/>
          <a:ln w="9525">
            <a:noFill/>
            <a:miter lim="800000"/>
            <a:headEnd/>
            <a:tailEnd/>
          </a:ln>
        </p:spPr>
      </p:pic>
      <p:sp>
        <p:nvSpPr>
          <p:cNvPr id="13" name="Title 3"/>
          <p:cNvSpPr txBox="1">
            <a:spLocks/>
          </p:cNvSpPr>
          <p:nvPr/>
        </p:nvSpPr>
        <p:spPr>
          <a:xfrm>
            <a:off x="457200" y="1143000"/>
            <a:ext cx="8229600" cy="1401763"/>
          </a:xfrm>
          <a:prstGeom prst="rect">
            <a:avLst/>
          </a:prstGeom>
        </p:spPr>
        <p:txBody>
          <a:bodyPr/>
          <a:lstStyle/>
          <a:p>
            <a:pPr algn="ctr" eaLnBrk="0" hangingPunct="0">
              <a:defRPr/>
            </a:pPr>
            <a:r>
              <a:rPr lang="en-US" sz="8000" b="1" dirty="0">
                <a:ln w="6350">
                  <a:noFill/>
                </a:ln>
                <a:solidFill>
                  <a:schemeClr val="tx2">
                    <a:lumMod val="60000"/>
                    <a:lumOff val="40000"/>
                  </a:schemeClr>
                </a:solidFill>
                <a:effectLst>
                  <a:outerShdw blurRad="114300" dist="101600" dir="2700000" algn="tl" rotWithShape="0">
                    <a:srgbClr val="000000">
                      <a:alpha val="40000"/>
                    </a:srgbClr>
                  </a:outerShdw>
                </a:effectLst>
                <a:latin typeface="Algerian" pitchFamily="82" charset="0"/>
                <a:ea typeface="+mj-ea"/>
                <a:cs typeface="+mj-cs"/>
              </a:rPr>
              <a:t>Thank You</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Grp="1" noChangeArrowheads="1"/>
          </p:cNvSpPr>
          <p:nvPr>
            <p:ph type="title"/>
          </p:nvPr>
        </p:nvSpPr>
        <p:spPr/>
        <p:txBody>
          <a:bodyPr>
            <a:normAutofit/>
          </a:bodyPr>
          <a:lstStyle/>
          <a:p>
            <a:pPr eaLnBrk="1" fontAlgn="auto" hangingPunct="1">
              <a:spcAft>
                <a:spcPts val="0"/>
              </a:spcAft>
              <a:defRPr/>
            </a:pPr>
            <a:r>
              <a:rPr lang="en-US" smtClean="0"/>
              <a:t>Client Server Architecture</a:t>
            </a:r>
          </a:p>
        </p:txBody>
      </p:sp>
      <p:sp>
        <p:nvSpPr>
          <p:cNvPr id="4099" name="Rectangle 3"/>
          <p:cNvSpPr>
            <a:spLocks noGrp="1" noChangeArrowheads="1"/>
          </p:cNvSpPr>
          <p:nvPr>
            <p:ph type="body" sz="half" idx="1"/>
          </p:nvPr>
        </p:nvSpPr>
        <p:spPr/>
        <p:txBody>
          <a:bodyPr/>
          <a:lstStyle/>
          <a:p>
            <a:pPr eaLnBrk="1" hangingPunct="1"/>
            <a:r>
              <a:rPr lang="en-US" dirty="0" smtClean="0"/>
              <a:t>A network architecture in which each computer or process on the network is either a </a:t>
            </a:r>
            <a:r>
              <a:rPr lang="en-US" i="1" dirty="0" smtClean="0"/>
              <a:t>client</a:t>
            </a:r>
            <a:r>
              <a:rPr lang="en-US" dirty="0" smtClean="0"/>
              <a:t>  or a </a:t>
            </a:r>
            <a:r>
              <a:rPr lang="en-US" i="1" dirty="0" smtClean="0"/>
              <a:t>server</a:t>
            </a:r>
            <a:r>
              <a:rPr lang="en-US" dirty="0" smtClean="0"/>
              <a:t>. </a:t>
            </a:r>
          </a:p>
        </p:txBody>
      </p:sp>
      <p:pic>
        <p:nvPicPr>
          <p:cNvPr id="4100" name="Picture 6" descr="D:\PFiles\MSOffice\Clipart\standard\stddir1\bd05045_.wmf"/>
          <p:cNvPicPr>
            <a:picLocks noGrp="1" noChangeAspect="1" noChangeArrowheads="1"/>
          </p:cNvPicPr>
          <p:nvPr>
            <p:ph type="clipArt" sz="half" idx="2"/>
          </p:nvPr>
        </p:nvPicPr>
        <p:blipFill>
          <a:blip r:embed="rId2"/>
          <a:srcRect/>
          <a:stretch>
            <a:fillRect/>
          </a:stretch>
        </p:blipFill>
        <p:spPr>
          <a:xfrm rot="2655940">
            <a:off x="4978826" y="1688134"/>
            <a:ext cx="3145716" cy="3211895"/>
          </a:xfrm>
        </p:spPr>
      </p:pic>
      <p:sp>
        <p:nvSpPr>
          <p:cNvPr id="9" name="Date Placeholder 8"/>
          <p:cNvSpPr>
            <a:spLocks noGrp="1"/>
          </p:cNvSpPr>
          <p:nvPr>
            <p:ph type="dt" sz="half" idx="10"/>
          </p:nvPr>
        </p:nvSpPr>
        <p:spPr/>
        <p:txBody>
          <a:bodyPr/>
          <a:lstStyle/>
          <a:p>
            <a:pPr>
              <a:defRPr/>
            </a:pPr>
            <a:r>
              <a:rPr lang="en-US" smtClean="0"/>
              <a:t>Prof Ashish Paliwal</a:t>
            </a:r>
            <a:endParaRPr lang="en-US"/>
          </a:p>
        </p:txBody>
      </p:sp>
      <p:sp>
        <p:nvSpPr>
          <p:cNvPr id="10" name="Footer Placeholder 9"/>
          <p:cNvSpPr>
            <a:spLocks noGrp="1"/>
          </p:cNvSpPr>
          <p:nvPr>
            <p:ph type="ftr" sz="quarter" idx="11"/>
          </p:nvPr>
        </p:nvSpPr>
        <p:spPr/>
        <p:txBody>
          <a:bodyPr/>
          <a:lstStyle/>
          <a:p>
            <a:pPr>
              <a:defRPr/>
            </a:pPr>
            <a:r>
              <a:rPr lang="en-US" smtClean="0"/>
              <a:t>e-Commerce : Client Server Architecture</a:t>
            </a:r>
            <a:endParaRPr lang="en-US"/>
          </a:p>
        </p:txBody>
      </p:sp>
      <p:sp>
        <p:nvSpPr>
          <p:cNvPr id="3076" name="Slide Number Placeholder 6"/>
          <p:cNvSpPr>
            <a:spLocks noGrp="1"/>
          </p:cNvSpPr>
          <p:nvPr>
            <p:ph type="sldNum" sz="quarter" idx="12"/>
          </p:nvPr>
        </p:nvSpPr>
        <p:spPr/>
        <p:txBody>
          <a:bodyPr/>
          <a:lstStyle/>
          <a:p>
            <a:pPr>
              <a:defRPr/>
            </a:pPr>
            <a:fld id="{985AED69-0519-411F-BCB5-1333247658B0}" type="slidenum">
              <a:rPr lang="en-US"/>
              <a:pPr>
                <a:defRPr/>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2"/>
          <p:cNvSpPr>
            <a:spLocks noGrp="1" noChangeArrowheads="1"/>
          </p:cNvSpPr>
          <p:nvPr>
            <p:ph type="title"/>
          </p:nvPr>
        </p:nvSpPr>
        <p:spPr/>
        <p:txBody>
          <a:bodyPr/>
          <a:lstStyle/>
          <a:p>
            <a:pPr eaLnBrk="1" fontAlgn="auto" hangingPunct="1">
              <a:spcAft>
                <a:spcPts val="0"/>
              </a:spcAft>
              <a:defRPr/>
            </a:pPr>
            <a:r>
              <a:rPr lang="en-US" smtClean="0"/>
              <a:t>Components</a:t>
            </a:r>
          </a:p>
        </p:txBody>
      </p:sp>
      <p:sp>
        <p:nvSpPr>
          <p:cNvPr id="5123" name="Rectangle 3"/>
          <p:cNvSpPr>
            <a:spLocks noGrp="1" noChangeArrowheads="1"/>
          </p:cNvSpPr>
          <p:nvPr>
            <p:ph idx="1"/>
          </p:nvPr>
        </p:nvSpPr>
        <p:spPr>
          <a:xfrm>
            <a:off x="685800" y="1752600"/>
            <a:ext cx="7772400" cy="1981200"/>
          </a:xfrm>
        </p:spPr>
        <p:txBody>
          <a:bodyPr/>
          <a:lstStyle/>
          <a:p>
            <a:pPr eaLnBrk="1" hangingPunct="1"/>
            <a:r>
              <a:rPr lang="en-US" dirty="0" smtClean="0"/>
              <a:t>Clients</a:t>
            </a:r>
          </a:p>
          <a:p>
            <a:pPr eaLnBrk="1" hangingPunct="1"/>
            <a:r>
              <a:rPr lang="en-US" dirty="0" smtClean="0"/>
              <a:t>Servers</a:t>
            </a:r>
          </a:p>
          <a:p>
            <a:pPr eaLnBrk="1" hangingPunct="1"/>
            <a:r>
              <a:rPr lang="en-US" dirty="0" smtClean="0"/>
              <a:t>Communication channel / Networks</a:t>
            </a:r>
          </a:p>
        </p:txBody>
      </p:sp>
      <p:sp>
        <p:nvSpPr>
          <p:cNvPr id="12" name="Date Placeholder 11"/>
          <p:cNvSpPr>
            <a:spLocks noGrp="1"/>
          </p:cNvSpPr>
          <p:nvPr>
            <p:ph type="dt" sz="half" idx="10"/>
          </p:nvPr>
        </p:nvSpPr>
        <p:spPr/>
        <p:txBody>
          <a:bodyPr/>
          <a:lstStyle/>
          <a:p>
            <a:r>
              <a:rPr lang="en-US" smtClean="0"/>
              <a:t>Prof Ashish Paliwal</a:t>
            </a:r>
            <a:endParaRPr lang="en-US"/>
          </a:p>
        </p:txBody>
      </p:sp>
      <p:sp>
        <p:nvSpPr>
          <p:cNvPr id="13" name="Footer Placeholder 12"/>
          <p:cNvSpPr>
            <a:spLocks noGrp="1"/>
          </p:cNvSpPr>
          <p:nvPr>
            <p:ph type="ftr" sz="quarter" idx="11"/>
          </p:nvPr>
        </p:nvSpPr>
        <p:spPr/>
        <p:txBody>
          <a:bodyPr/>
          <a:lstStyle/>
          <a:p>
            <a:r>
              <a:rPr lang="en-US" smtClean="0"/>
              <a:t>e-Commerce : Client Server Architecture</a:t>
            </a:r>
            <a:endParaRPr lang="en-US"/>
          </a:p>
        </p:txBody>
      </p:sp>
      <p:sp>
        <p:nvSpPr>
          <p:cNvPr id="4100" name="Slide Number Placeholder 5"/>
          <p:cNvSpPr>
            <a:spLocks noGrp="1"/>
          </p:cNvSpPr>
          <p:nvPr>
            <p:ph type="sldNum" sz="quarter" idx="12"/>
          </p:nvPr>
        </p:nvSpPr>
        <p:spPr/>
        <p:txBody>
          <a:bodyPr/>
          <a:lstStyle/>
          <a:p>
            <a:pPr>
              <a:defRPr/>
            </a:pPr>
            <a:fld id="{15A1E321-BA48-48CC-82A8-5B96FEA46912}" type="slidenum">
              <a:rPr lang="en-US"/>
              <a:pPr>
                <a:defRPr/>
              </a:pPr>
              <a:t>4</a:t>
            </a:fld>
            <a:endParaRPr lang="en-US"/>
          </a:p>
        </p:txBody>
      </p:sp>
      <p:pic>
        <p:nvPicPr>
          <p:cNvPr id="5125" name="Picture 4" descr="D:\PFiles\MSOffice\Clipart\smbusbas\bs00094_.wmf"/>
          <p:cNvPicPr>
            <a:picLocks noChangeAspect="1" noChangeArrowheads="1"/>
          </p:cNvPicPr>
          <p:nvPr/>
        </p:nvPicPr>
        <p:blipFill>
          <a:blip r:embed="rId2"/>
          <a:srcRect/>
          <a:stretch>
            <a:fillRect/>
          </a:stretch>
        </p:blipFill>
        <p:spPr bwMode="auto">
          <a:xfrm>
            <a:off x="6423055" y="2143116"/>
            <a:ext cx="2435225" cy="2971800"/>
          </a:xfrm>
          <a:prstGeom prst="rect">
            <a:avLst/>
          </a:prstGeom>
          <a:noFill/>
          <a:ln w="9525">
            <a:noFill/>
            <a:miter lim="800000"/>
            <a:headEnd/>
            <a:tailEnd/>
          </a:ln>
        </p:spPr>
      </p:pic>
      <p:pic>
        <p:nvPicPr>
          <p:cNvPr id="5126" name="Picture 5" descr="D:\PFiles\MSOffice\Clipart\standard\stddir4\pe01847_.wmf"/>
          <p:cNvPicPr>
            <a:picLocks noChangeAspect="1" noChangeArrowheads="1"/>
          </p:cNvPicPr>
          <p:nvPr/>
        </p:nvPicPr>
        <p:blipFill>
          <a:blip r:embed="rId3"/>
          <a:srcRect/>
          <a:stretch>
            <a:fillRect/>
          </a:stretch>
        </p:blipFill>
        <p:spPr bwMode="auto">
          <a:xfrm>
            <a:off x="685800" y="3827463"/>
            <a:ext cx="3429000" cy="2314575"/>
          </a:xfrm>
          <a:prstGeom prst="rect">
            <a:avLst/>
          </a:prstGeom>
          <a:noFill/>
          <a:ln w="9525">
            <a:noFill/>
            <a:miter lim="800000"/>
            <a:headEnd/>
            <a:tailEnd/>
          </a:ln>
        </p:spPr>
      </p:pic>
      <p:sp>
        <p:nvSpPr>
          <p:cNvPr id="5127" name="Line 6"/>
          <p:cNvSpPr>
            <a:spLocks noChangeShapeType="1"/>
          </p:cNvSpPr>
          <p:nvPr/>
        </p:nvSpPr>
        <p:spPr bwMode="auto">
          <a:xfrm flipV="1">
            <a:off x="4343400" y="4114800"/>
            <a:ext cx="838200" cy="685800"/>
          </a:xfrm>
          <a:prstGeom prst="line">
            <a:avLst/>
          </a:prstGeom>
          <a:noFill/>
          <a:ln w="9525">
            <a:solidFill>
              <a:schemeClr val="tx1"/>
            </a:solidFill>
            <a:round/>
            <a:headEnd/>
            <a:tailEnd/>
          </a:ln>
        </p:spPr>
        <p:txBody>
          <a:bodyPr/>
          <a:lstStyle/>
          <a:p>
            <a:endParaRPr lang="en-US"/>
          </a:p>
        </p:txBody>
      </p:sp>
      <p:sp>
        <p:nvSpPr>
          <p:cNvPr id="5128" name="Line 7"/>
          <p:cNvSpPr>
            <a:spLocks noChangeShapeType="1"/>
          </p:cNvSpPr>
          <p:nvPr/>
        </p:nvSpPr>
        <p:spPr bwMode="auto">
          <a:xfrm flipH="1">
            <a:off x="5105400" y="4114800"/>
            <a:ext cx="76200" cy="381000"/>
          </a:xfrm>
          <a:prstGeom prst="line">
            <a:avLst/>
          </a:prstGeom>
          <a:noFill/>
          <a:ln w="9525">
            <a:solidFill>
              <a:schemeClr val="tx1"/>
            </a:solidFill>
            <a:round/>
            <a:headEnd/>
            <a:tailEnd/>
          </a:ln>
        </p:spPr>
        <p:txBody>
          <a:bodyPr/>
          <a:lstStyle/>
          <a:p>
            <a:endParaRPr lang="en-US"/>
          </a:p>
        </p:txBody>
      </p:sp>
      <p:sp>
        <p:nvSpPr>
          <p:cNvPr id="5129" name="Line 8"/>
          <p:cNvSpPr>
            <a:spLocks noChangeShapeType="1"/>
          </p:cNvSpPr>
          <p:nvPr/>
        </p:nvSpPr>
        <p:spPr bwMode="auto">
          <a:xfrm flipV="1">
            <a:off x="5105400" y="3143248"/>
            <a:ext cx="1538302" cy="1352552"/>
          </a:xfrm>
          <a:prstGeom prst="line">
            <a:avLst/>
          </a:prstGeom>
          <a:noFill/>
          <a:ln w="9525">
            <a:solidFill>
              <a:schemeClr val="tx1"/>
            </a:solidFill>
            <a:round/>
            <a:headEnd/>
            <a:tailEnd/>
          </a:ln>
        </p:spPr>
        <p:txBody>
          <a:bodyPr/>
          <a:lstStyle/>
          <a:p>
            <a:endParaRPr lang="en-US"/>
          </a:p>
        </p:txBody>
      </p:sp>
      <p:sp>
        <p:nvSpPr>
          <p:cNvPr id="5130" name="Text Box 9"/>
          <p:cNvSpPr txBox="1">
            <a:spLocks noChangeArrowheads="1"/>
          </p:cNvSpPr>
          <p:nvPr/>
        </p:nvSpPr>
        <p:spPr bwMode="auto">
          <a:xfrm>
            <a:off x="2590800" y="5562600"/>
            <a:ext cx="965200" cy="457200"/>
          </a:xfrm>
          <a:prstGeom prst="rect">
            <a:avLst/>
          </a:prstGeom>
          <a:noFill/>
          <a:ln w="9525">
            <a:noFill/>
            <a:miter lim="800000"/>
            <a:headEnd/>
            <a:tailEnd/>
          </a:ln>
        </p:spPr>
        <p:txBody>
          <a:bodyPr wrap="none">
            <a:spAutoFit/>
          </a:bodyPr>
          <a:lstStyle/>
          <a:p>
            <a:r>
              <a:rPr lang="en-US"/>
              <a:t>Client</a:t>
            </a:r>
          </a:p>
        </p:txBody>
      </p:sp>
      <p:sp>
        <p:nvSpPr>
          <p:cNvPr id="5131" name="Text Box 10"/>
          <p:cNvSpPr txBox="1">
            <a:spLocks noChangeArrowheads="1"/>
          </p:cNvSpPr>
          <p:nvPr/>
        </p:nvSpPr>
        <p:spPr bwMode="auto">
          <a:xfrm>
            <a:off x="7696200" y="4929198"/>
            <a:ext cx="1082675" cy="457200"/>
          </a:xfrm>
          <a:prstGeom prst="rect">
            <a:avLst/>
          </a:prstGeom>
          <a:noFill/>
          <a:ln w="9525">
            <a:noFill/>
            <a:miter lim="800000"/>
            <a:headEnd/>
            <a:tailEnd/>
          </a:ln>
        </p:spPr>
        <p:txBody>
          <a:bodyPr wrap="none">
            <a:spAutoFit/>
          </a:bodyPr>
          <a:lstStyle/>
          <a:p>
            <a:r>
              <a:rPr lang="en-US" dirty="0"/>
              <a:t>Server</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2"/>
          <p:cNvGraphicFramePr>
            <a:graphicFrameLocks noChangeAspect="1"/>
          </p:cNvGraphicFramePr>
          <p:nvPr/>
        </p:nvGraphicFramePr>
        <p:xfrm>
          <a:off x="1371600" y="2354263"/>
          <a:ext cx="990600" cy="762000"/>
        </p:xfrm>
        <a:graphic>
          <a:graphicData uri="http://schemas.openxmlformats.org/presentationml/2006/ole">
            <p:oleObj spid="_x0000_s1026" name="Clip" r:id="rId3" imgW="4182480" imgH="3215880" progId="">
              <p:embed/>
            </p:oleObj>
          </a:graphicData>
        </a:graphic>
      </p:graphicFrame>
      <p:graphicFrame>
        <p:nvGraphicFramePr>
          <p:cNvPr id="1027" name="Object 3"/>
          <p:cNvGraphicFramePr>
            <a:graphicFrameLocks noChangeAspect="1"/>
          </p:cNvGraphicFramePr>
          <p:nvPr/>
        </p:nvGraphicFramePr>
        <p:xfrm>
          <a:off x="3886200" y="4183063"/>
          <a:ext cx="1149350" cy="1608137"/>
        </p:xfrm>
        <a:graphic>
          <a:graphicData uri="http://schemas.openxmlformats.org/presentationml/2006/ole">
            <p:oleObj spid="_x0000_s1027" name="Clip" r:id="rId4" imgW="2734920" imgH="3825360" progId="">
              <p:embed/>
            </p:oleObj>
          </a:graphicData>
        </a:graphic>
      </p:graphicFrame>
      <p:grpSp>
        <p:nvGrpSpPr>
          <p:cNvPr id="2" name="Group 4"/>
          <p:cNvGrpSpPr>
            <a:grpSpLocks/>
          </p:cNvGrpSpPr>
          <p:nvPr/>
        </p:nvGrpSpPr>
        <p:grpSpPr bwMode="auto">
          <a:xfrm>
            <a:off x="838200" y="2354263"/>
            <a:ext cx="292100" cy="552450"/>
            <a:chOff x="283" y="1598"/>
            <a:chExt cx="184" cy="348"/>
          </a:xfrm>
        </p:grpSpPr>
        <p:sp>
          <p:nvSpPr>
            <p:cNvPr id="1042" name="Freeform 5"/>
            <p:cNvSpPr>
              <a:spLocks/>
            </p:cNvSpPr>
            <p:nvPr/>
          </p:nvSpPr>
          <p:spPr bwMode="black">
            <a:xfrm>
              <a:off x="283" y="1680"/>
              <a:ext cx="102" cy="185"/>
            </a:xfrm>
            <a:custGeom>
              <a:avLst/>
              <a:gdLst>
                <a:gd name="T0" fmla="*/ 0 w 102"/>
                <a:gd name="T1" fmla="*/ 0 h 185"/>
                <a:gd name="T2" fmla="*/ 12 w 102"/>
                <a:gd name="T3" fmla="*/ 0 h 185"/>
                <a:gd name="T4" fmla="*/ 12 w 102"/>
                <a:gd name="T5" fmla="*/ 157 h 185"/>
                <a:gd name="T6" fmla="*/ 101 w 102"/>
                <a:gd name="T7" fmla="*/ 157 h 185"/>
                <a:gd name="T8" fmla="*/ 101 w 102"/>
                <a:gd name="T9" fmla="*/ 184 h 185"/>
                <a:gd name="T10" fmla="*/ 0 w 102"/>
                <a:gd name="T11" fmla="*/ 184 h 185"/>
                <a:gd name="T12" fmla="*/ 0 w 102"/>
                <a:gd name="T13" fmla="*/ 0 h 185"/>
                <a:gd name="T14" fmla="*/ 0 60000 65536"/>
                <a:gd name="T15" fmla="*/ 0 60000 65536"/>
                <a:gd name="T16" fmla="*/ 0 60000 65536"/>
                <a:gd name="T17" fmla="*/ 0 60000 65536"/>
                <a:gd name="T18" fmla="*/ 0 60000 65536"/>
                <a:gd name="T19" fmla="*/ 0 60000 65536"/>
                <a:gd name="T20" fmla="*/ 0 60000 65536"/>
                <a:gd name="T21" fmla="*/ 0 w 102"/>
                <a:gd name="T22" fmla="*/ 0 h 185"/>
                <a:gd name="T23" fmla="*/ 102 w 102"/>
                <a:gd name="T24" fmla="*/ 185 h 1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2" h="185">
                  <a:moveTo>
                    <a:pt x="0" y="0"/>
                  </a:moveTo>
                  <a:lnTo>
                    <a:pt x="12" y="0"/>
                  </a:lnTo>
                  <a:lnTo>
                    <a:pt x="12" y="157"/>
                  </a:lnTo>
                  <a:lnTo>
                    <a:pt x="101" y="157"/>
                  </a:lnTo>
                  <a:lnTo>
                    <a:pt x="101" y="184"/>
                  </a:lnTo>
                  <a:lnTo>
                    <a:pt x="0" y="184"/>
                  </a:lnTo>
                  <a:lnTo>
                    <a:pt x="0" y="0"/>
                  </a:lnTo>
                </a:path>
              </a:pathLst>
            </a:custGeom>
            <a:solidFill>
              <a:schemeClr val="tx2"/>
            </a:solidFill>
            <a:ln w="25400" cap="rnd">
              <a:noFill/>
              <a:round/>
              <a:headEnd/>
              <a:tailEnd/>
            </a:ln>
          </p:spPr>
          <p:txBody>
            <a:bodyPr/>
            <a:lstStyle/>
            <a:p>
              <a:endParaRPr lang="en-US"/>
            </a:p>
          </p:txBody>
        </p:sp>
        <p:sp>
          <p:nvSpPr>
            <p:cNvPr id="1043" name="Freeform 6"/>
            <p:cNvSpPr>
              <a:spLocks/>
            </p:cNvSpPr>
            <p:nvPr/>
          </p:nvSpPr>
          <p:spPr bwMode="black">
            <a:xfrm>
              <a:off x="310" y="1680"/>
              <a:ext cx="157" cy="266"/>
            </a:xfrm>
            <a:custGeom>
              <a:avLst/>
              <a:gdLst>
                <a:gd name="T0" fmla="*/ 0 w 157"/>
                <a:gd name="T1" fmla="*/ 0 h 266"/>
                <a:gd name="T2" fmla="*/ 0 w 157"/>
                <a:gd name="T3" fmla="*/ 14 h 266"/>
                <a:gd name="T4" fmla="*/ 0 w 157"/>
                <a:gd name="T5" fmla="*/ 80 h 266"/>
                <a:gd name="T6" fmla="*/ 0 w 157"/>
                <a:gd name="T7" fmla="*/ 147 h 266"/>
                <a:gd name="T8" fmla="*/ 0 w 157"/>
                <a:gd name="T9" fmla="*/ 159 h 266"/>
                <a:gd name="T10" fmla="*/ 13 w 157"/>
                <a:gd name="T11" fmla="*/ 159 h 266"/>
                <a:gd name="T12" fmla="*/ 66 w 157"/>
                <a:gd name="T13" fmla="*/ 159 h 266"/>
                <a:gd name="T14" fmla="*/ 105 w 157"/>
                <a:gd name="T15" fmla="*/ 159 h 266"/>
                <a:gd name="T16" fmla="*/ 117 w 157"/>
                <a:gd name="T17" fmla="*/ 159 h 266"/>
                <a:gd name="T18" fmla="*/ 117 w 157"/>
                <a:gd name="T19" fmla="*/ 199 h 266"/>
                <a:gd name="T20" fmla="*/ 117 w 157"/>
                <a:gd name="T21" fmla="*/ 239 h 266"/>
                <a:gd name="T22" fmla="*/ 117 w 157"/>
                <a:gd name="T23" fmla="*/ 252 h 266"/>
                <a:gd name="T24" fmla="*/ 130 w 157"/>
                <a:gd name="T25" fmla="*/ 265 h 266"/>
                <a:gd name="T26" fmla="*/ 156 w 157"/>
                <a:gd name="T27" fmla="*/ 252 h 266"/>
                <a:gd name="T28" fmla="*/ 156 w 157"/>
                <a:gd name="T29" fmla="*/ 239 h 266"/>
                <a:gd name="T30" fmla="*/ 156 w 157"/>
                <a:gd name="T31" fmla="*/ 173 h 266"/>
                <a:gd name="T32" fmla="*/ 156 w 157"/>
                <a:gd name="T33" fmla="*/ 107 h 266"/>
                <a:gd name="T34" fmla="*/ 105 w 157"/>
                <a:gd name="T35" fmla="*/ 107 h 266"/>
                <a:gd name="T36" fmla="*/ 66 w 157"/>
                <a:gd name="T37" fmla="*/ 107 h 266"/>
                <a:gd name="T38" fmla="*/ 66 w 157"/>
                <a:gd name="T39" fmla="*/ 80 h 266"/>
                <a:gd name="T40" fmla="*/ 66 w 157"/>
                <a:gd name="T41" fmla="*/ 53 h 266"/>
                <a:gd name="T42" fmla="*/ 91 w 157"/>
                <a:gd name="T43" fmla="*/ 67 h 266"/>
                <a:gd name="T44" fmla="*/ 105 w 157"/>
                <a:gd name="T45" fmla="*/ 93 h 266"/>
                <a:gd name="T46" fmla="*/ 130 w 157"/>
                <a:gd name="T47" fmla="*/ 93 h 266"/>
                <a:gd name="T48" fmla="*/ 156 w 157"/>
                <a:gd name="T49" fmla="*/ 93 h 266"/>
                <a:gd name="T50" fmla="*/ 156 w 157"/>
                <a:gd name="T51" fmla="*/ 80 h 266"/>
                <a:gd name="T52" fmla="*/ 156 w 157"/>
                <a:gd name="T53" fmla="*/ 67 h 266"/>
                <a:gd name="T54" fmla="*/ 144 w 157"/>
                <a:gd name="T55" fmla="*/ 67 h 266"/>
                <a:gd name="T56" fmla="*/ 130 w 157"/>
                <a:gd name="T57" fmla="*/ 67 h 266"/>
                <a:gd name="T58" fmla="*/ 105 w 157"/>
                <a:gd name="T59" fmla="*/ 40 h 266"/>
                <a:gd name="T60" fmla="*/ 66 w 157"/>
                <a:gd name="T61" fmla="*/ 0 h 266"/>
                <a:gd name="T62" fmla="*/ 39 w 157"/>
                <a:gd name="T63" fmla="*/ 0 h 266"/>
                <a:gd name="T64" fmla="*/ 13 w 157"/>
                <a:gd name="T65" fmla="*/ 0 h 266"/>
                <a:gd name="T66" fmla="*/ 0 w 157"/>
                <a:gd name="T67" fmla="*/ 0 h 26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7"/>
                <a:gd name="T103" fmla="*/ 0 h 266"/>
                <a:gd name="T104" fmla="*/ 157 w 157"/>
                <a:gd name="T105" fmla="*/ 266 h 26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7" h="266">
                  <a:moveTo>
                    <a:pt x="0" y="0"/>
                  </a:moveTo>
                  <a:lnTo>
                    <a:pt x="0" y="14"/>
                  </a:lnTo>
                  <a:lnTo>
                    <a:pt x="0" y="80"/>
                  </a:lnTo>
                  <a:lnTo>
                    <a:pt x="0" y="147"/>
                  </a:lnTo>
                  <a:lnTo>
                    <a:pt x="0" y="159"/>
                  </a:lnTo>
                  <a:lnTo>
                    <a:pt x="13" y="159"/>
                  </a:lnTo>
                  <a:lnTo>
                    <a:pt x="66" y="159"/>
                  </a:lnTo>
                  <a:lnTo>
                    <a:pt x="105" y="159"/>
                  </a:lnTo>
                  <a:lnTo>
                    <a:pt x="117" y="159"/>
                  </a:lnTo>
                  <a:lnTo>
                    <a:pt x="117" y="199"/>
                  </a:lnTo>
                  <a:lnTo>
                    <a:pt x="117" y="239"/>
                  </a:lnTo>
                  <a:lnTo>
                    <a:pt x="117" y="252"/>
                  </a:lnTo>
                  <a:lnTo>
                    <a:pt x="130" y="265"/>
                  </a:lnTo>
                  <a:lnTo>
                    <a:pt x="156" y="252"/>
                  </a:lnTo>
                  <a:lnTo>
                    <a:pt x="156" y="239"/>
                  </a:lnTo>
                  <a:lnTo>
                    <a:pt x="156" y="173"/>
                  </a:lnTo>
                  <a:lnTo>
                    <a:pt x="156" y="107"/>
                  </a:lnTo>
                  <a:lnTo>
                    <a:pt x="105" y="107"/>
                  </a:lnTo>
                  <a:lnTo>
                    <a:pt x="66" y="107"/>
                  </a:lnTo>
                  <a:lnTo>
                    <a:pt x="66" y="80"/>
                  </a:lnTo>
                  <a:lnTo>
                    <a:pt x="66" y="53"/>
                  </a:lnTo>
                  <a:lnTo>
                    <a:pt x="91" y="67"/>
                  </a:lnTo>
                  <a:lnTo>
                    <a:pt x="105" y="93"/>
                  </a:lnTo>
                  <a:lnTo>
                    <a:pt x="130" y="93"/>
                  </a:lnTo>
                  <a:lnTo>
                    <a:pt x="156" y="93"/>
                  </a:lnTo>
                  <a:lnTo>
                    <a:pt x="156" y="80"/>
                  </a:lnTo>
                  <a:lnTo>
                    <a:pt x="156" y="67"/>
                  </a:lnTo>
                  <a:lnTo>
                    <a:pt x="144" y="67"/>
                  </a:lnTo>
                  <a:lnTo>
                    <a:pt x="130" y="67"/>
                  </a:lnTo>
                  <a:lnTo>
                    <a:pt x="105" y="40"/>
                  </a:lnTo>
                  <a:lnTo>
                    <a:pt x="66" y="0"/>
                  </a:lnTo>
                  <a:lnTo>
                    <a:pt x="39" y="0"/>
                  </a:lnTo>
                  <a:lnTo>
                    <a:pt x="13" y="0"/>
                  </a:lnTo>
                  <a:lnTo>
                    <a:pt x="0" y="0"/>
                  </a:lnTo>
                </a:path>
              </a:pathLst>
            </a:custGeom>
            <a:solidFill>
              <a:schemeClr val="tx2"/>
            </a:solidFill>
            <a:ln w="25400" cap="rnd">
              <a:noFill/>
              <a:round/>
              <a:headEnd/>
              <a:tailEnd/>
            </a:ln>
          </p:spPr>
          <p:txBody>
            <a:bodyPr/>
            <a:lstStyle/>
            <a:p>
              <a:endParaRPr lang="en-US"/>
            </a:p>
          </p:txBody>
        </p:sp>
        <p:sp>
          <p:nvSpPr>
            <p:cNvPr id="1044" name="Rectangle 7"/>
            <p:cNvSpPr>
              <a:spLocks noChangeArrowheads="1"/>
            </p:cNvSpPr>
            <p:nvPr/>
          </p:nvSpPr>
          <p:spPr bwMode="black">
            <a:xfrm>
              <a:off x="283" y="1885"/>
              <a:ext cx="5" cy="60"/>
            </a:xfrm>
            <a:prstGeom prst="rect">
              <a:avLst/>
            </a:prstGeom>
            <a:solidFill>
              <a:schemeClr val="tx2"/>
            </a:solidFill>
            <a:ln w="12700">
              <a:noFill/>
              <a:miter lim="800000"/>
              <a:headEnd/>
              <a:tailEnd/>
            </a:ln>
          </p:spPr>
          <p:txBody>
            <a:bodyPr wrap="none" anchor="ctr"/>
            <a:lstStyle/>
            <a:p>
              <a:endParaRPr lang="en-US"/>
            </a:p>
          </p:txBody>
        </p:sp>
        <p:sp>
          <p:nvSpPr>
            <p:cNvPr id="1045" name="Rectangle 8"/>
            <p:cNvSpPr>
              <a:spLocks noChangeArrowheads="1"/>
            </p:cNvSpPr>
            <p:nvPr/>
          </p:nvSpPr>
          <p:spPr bwMode="black">
            <a:xfrm>
              <a:off x="379" y="1885"/>
              <a:ext cx="5" cy="60"/>
            </a:xfrm>
            <a:prstGeom prst="rect">
              <a:avLst/>
            </a:prstGeom>
            <a:solidFill>
              <a:schemeClr val="tx2"/>
            </a:solidFill>
            <a:ln w="12700">
              <a:noFill/>
              <a:miter lim="800000"/>
              <a:headEnd/>
              <a:tailEnd/>
            </a:ln>
          </p:spPr>
          <p:txBody>
            <a:bodyPr wrap="none" anchor="ctr"/>
            <a:lstStyle/>
            <a:p>
              <a:endParaRPr lang="en-US"/>
            </a:p>
          </p:txBody>
        </p:sp>
        <p:sp>
          <p:nvSpPr>
            <p:cNvPr id="1046" name="Oval 9"/>
            <p:cNvSpPr>
              <a:spLocks noChangeArrowheads="1"/>
            </p:cNvSpPr>
            <p:nvPr/>
          </p:nvSpPr>
          <p:spPr bwMode="black">
            <a:xfrm>
              <a:off x="310" y="1598"/>
              <a:ext cx="74" cy="61"/>
            </a:xfrm>
            <a:prstGeom prst="ellipse">
              <a:avLst/>
            </a:prstGeom>
            <a:solidFill>
              <a:schemeClr val="tx2"/>
            </a:solidFill>
            <a:ln w="12700">
              <a:noFill/>
              <a:round/>
              <a:headEnd/>
              <a:tailEnd/>
            </a:ln>
          </p:spPr>
          <p:txBody>
            <a:bodyPr wrap="none" anchor="ctr"/>
            <a:lstStyle/>
            <a:p>
              <a:endParaRPr lang="en-US"/>
            </a:p>
          </p:txBody>
        </p:sp>
      </p:grpSp>
      <p:graphicFrame>
        <p:nvGraphicFramePr>
          <p:cNvPr id="1028" name="Object 10"/>
          <p:cNvGraphicFramePr>
            <a:graphicFrameLocks noChangeAspect="1"/>
          </p:cNvGraphicFramePr>
          <p:nvPr/>
        </p:nvGraphicFramePr>
        <p:xfrm>
          <a:off x="6858000" y="2354263"/>
          <a:ext cx="990600" cy="762000"/>
        </p:xfrm>
        <a:graphic>
          <a:graphicData uri="http://schemas.openxmlformats.org/presentationml/2006/ole">
            <p:oleObj spid="_x0000_s1028" name="Clip" r:id="rId5" imgW="4182480" imgH="3215880" progId="">
              <p:embed/>
            </p:oleObj>
          </a:graphicData>
        </a:graphic>
      </p:graphicFrame>
      <p:grpSp>
        <p:nvGrpSpPr>
          <p:cNvPr id="3" name="Group 11"/>
          <p:cNvGrpSpPr>
            <a:grpSpLocks/>
          </p:cNvGrpSpPr>
          <p:nvPr/>
        </p:nvGrpSpPr>
        <p:grpSpPr bwMode="auto">
          <a:xfrm flipH="1">
            <a:off x="7924800" y="2430463"/>
            <a:ext cx="292100" cy="552450"/>
            <a:chOff x="283" y="1598"/>
            <a:chExt cx="184" cy="348"/>
          </a:xfrm>
        </p:grpSpPr>
        <p:sp>
          <p:nvSpPr>
            <p:cNvPr id="1037" name="Freeform 12"/>
            <p:cNvSpPr>
              <a:spLocks/>
            </p:cNvSpPr>
            <p:nvPr/>
          </p:nvSpPr>
          <p:spPr bwMode="black">
            <a:xfrm>
              <a:off x="283" y="1680"/>
              <a:ext cx="102" cy="185"/>
            </a:xfrm>
            <a:custGeom>
              <a:avLst/>
              <a:gdLst>
                <a:gd name="T0" fmla="*/ 0 w 102"/>
                <a:gd name="T1" fmla="*/ 0 h 185"/>
                <a:gd name="T2" fmla="*/ 12 w 102"/>
                <a:gd name="T3" fmla="*/ 0 h 185"/>
                <a:gd name="T4" fmla="*/ 12 w 102"/>
                <a:gd name="T5" fmla="*/ 157 h 185"/>
                <a:gd name="T6" fmla="*/ 101 w 102"/>
                <a:gd name="T7" fmla="*/ 157 h 185"/>
                <a:gd name="T8" fmla="*/ 101 w 102"/>
                <a:gd name="T9" fmla="*/ 184 h 185"/>
                <a:gd name="T10" fmla="*/ 0 w 102"/>
                <a:gd name="T11" fmla="*/ 184 h 185"/>
                <a:gd name="T12" fmla="*/ 0 w 102"/>
                <a:gd name="T13" fmla="*/ 0 h 185"/>
                <a:gd name="T14" fmla="*/ 0 60000 65536"/>
                <a:gd name="T15" fmla="*/ 0 60000 65536"/>
                <a:gd name="T16" fmla="*/ 0 60000 65536"/>
                <a:gd name="T17" fmla="*/ 0 60000 65536"/>
                <a:gd name="T18" fmla="*/ 0 60000 65536"/>
                <a:gd name="T19" fmla="*/ 0 60000 65536"/>
                <a:gd name="T20" fmla="*/ 0 60000 65536"/>
                <a:gd name="T21" fmla="*/ 0 w 102"/>
                <a:gd name="T22" fmla="*/ 0 h 185"/>
                <a:gd name="T23" fmla="*/ 102 w 102"/>
                <a:gd name="T24" fmla="*/ 185 h 1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2" h="185">
                  <a:moveTo>
                    <a:pt x="0" y="0"/>
                  </a:moveTo>
                  <a:lnTo>
                    <a:pt x="12" y="0"/>
                  </a:lnTo>
                  <a:lnTo>
                    <a:pt x="12" y="157"/>
                  </a:lnTo>
                  <a:lnTo>
                    <a:pt x="101" y="157"/>
                  </a:lnTo>
                  <a:lnTo>
                    <a:pt x="101" y="184"/>
                  </a:lnTo>
                  <a:lnTo>
                    <a:pt x="0" y="184"/>
                  </a:lnTo>
                  <a:lnTo>
                    <a:pt x="0" y="0"/>
                  </a:lnTo>
                </a:path>
              </a:pathLst>
            </a:custGeom>
            <a:solidFill>
              <a:schemeClr val="tx2"/>
            </a:solidFill>
            <a:ln w="25400" cap="rnd">
              <a:noFill/>
              <a:round/>
              <a:headEnd/>
              <a:tailEnd/>
            </a:ln>
          </p:spPr>
          <p:txBody>
            <a:bodyPr/>
            <a:lstStyle/>
            <a:p>
              <a:endParaRPr lang="en-US"/>
            </a:p>
          </p:txBody>
        </p:sp>
        <p:sp>
          <p:nvSpPr>
            <p:cNvPr id="1038" name="Freeform 13"/>
            <p:cNvSpPr>
              <a:spLocks/>
            </p:cNvSpPr>
            <p:nvPr/>
          </p:nvSpPr>
          <p:spPr bwMode="black">
            <a:xfrm>
              <a:off x="310" y="1680"/>
              <a:ext cx="157" cy="266"/>
            </a:xfrm>
            <a:custGeom>
              <a:avLst/>
              <a:gdLst>
                <a:gd name="T0" fmla="*/ 0 w 157"/>
                <a:gd name="T1" fmla="*/ 0 h 266"/>
                <a:gd name="T2" fmla="*/ 0 w 157"/>
                <a:gd name="T3" fmla="*/ 14 h 266"/>
                <a:gd name="T4" fmla="*/ 0 w 157"/>
                <a:gd name="T5" fmla="*/ 80 h 266"/>
                <a:gd name="T6" fmla="*/ 0 w 157"/>
                <a:gd name="T7" fmla="*/ 147 h 266"/>
                <a:gd name="T8" fmla="*/ 0 w 157"/>
                <a:gd name="T9" fmla="*/ 159 h 266"/>
                <a:gd name="T10" fmla="*/ 13 w 157"/>
                <a:gd name="T11" fmla="*/ 159 h 266"/>
                <a:gd name="T12" fmla="*/ 66 w 157"/>
                <a:gd name="T13" fmla="*/ 159 h 266"/>
                <a:gd name="T14" fmla="*/ 105 w 157"/>
                <a:gd name="T15" fmla="*/ 159 h 266"/>
                <a:gd name="T16" fmla="*/ 117 w 157"/>
                <a:gd name="T17" fmla="*/ 159 h 266"/>
                <a:gd name="T18" fmla="*/ 117 w 157"/>
                <a:gd name="T19" fmla="*/ 199 h 266"/>
                <a:gd name="T20" fmla="*/ 117 w 157"/>
                <a:gd name="T21" fmla="*/ 239 h 266"/>
                <a:gd name="T22" fmla="*/ 117 w 157"/>
                <a:gd name="T23" fmla="*/ 252 h 266"/>
                <a:gd name="T24" fmla="*/ 130 w 157"/>
                <a:gd name="T25" fmla="*/ 265 h 266"/>
                <a:gd name="T26" fmla="*/ 156 w 157"/>
                <a:gd name="T27" fmla="*/ 252 h 266"/>
                <a:gd name="T28" fmla="*/ 156 w 157"/>
                <a:gd name="T29" fmla="*/ 239 h 266"/>
                <a:gd name="T30" fmla="*/ 156 w 157"/>
                <a:gd name="T31" fmla="*/ 173 h 266"/>
                <a:gd name="T32" fmla="*/ 156 w 157"/>
                <a:gd name="T33" fmla="*/ 107 h 266"/>
                <a:gd name="T34" fmla="*/ 105 w 157"/>
                <a:gd name="T35" fmla="*/ 107 h 266"/>
                <a:gd name="T36" fmla="*/ 66 w 157"/>
                <a:gd name="T37" fmla="*/ 107 h 266"/>
                <a:gd name="T38" fmla="*/ 66 w 157"/>
                <a:gd name="T39" fmla="*/ 80 h 266"/>
                <a:gd name="T40" fmla="*/ 66 w 157"/>
                <a:gd name="T41" fmla="*/ 53 h 266"/>
                <a:gd name="T42" fmla="*/ 91 w 157"/>
                <a:gd name="T43" fmla="*/ 67 h 266"/>
                <a:gd name="T44" fmla="*/ 105 w 157"/>
                <a:gd name="T45" fmla="*/ 93 h 266"/>
                <a:gd name="T46" fmla="*/ 130 w 157"/>
                <a:gd name="T47" fmla="*/ 93 h 266"/>
                <a:gd name="T48" fmla="*/ 156 w 157"/>
                <a:gd name="T49" fmla="*/ 93 h 266"/>
                <a:gd name="T50" fmla="*/ 156 w 157"/>
                <a:gd name="T51" fmla="*/ 80 h 266"/>
                <a:gd name="T52" fmla="*/ 156 w 157"/>
                <a:gd name="T53" fmla="*/ 67 h 266"/>
                <a:gd name="T54" fmla="*/ 144 w 157"/>
                <a:gd name="T55" fmla="*/ 67 h 266"/>
                <a:gd name="T56" fmla="*/ 130 w 157"/>
                <a:gd name="T57" fmla="*/ 67 h 266"/>
                <a:gd name="T58" fmla="*/ 105 w 157"/>
                <a:gd name="T59" fmla="*/ 40 h 266"/>
                <a:gd name="T60" fmla="*/ 66 w 157"/>
                <a:gd name="T61" fmla="*/ 0 h 266"/>
                <a:gd name="T62" fmla="*/ 39 w 157"/>
                <a:gd name="T63" fmla="*/ 0 h 266"/>
                <a:gd name="T64" fmla="*/ 13 w 157"/>
                <a:gd name="T65" fmla="*/ 0 h 266"/>
                <a:gd name="T66" fmla="*/ 0 w 157"/>
                <a:gd name="T67" fmla="*/ 0 h 26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7"/>
                <a:gd name="T103" fmla="*/ 0 h 266"/>
                <a:gd name="T104" fmla="*/ 157 w 157"/>
                <a:gd name="T105" fmla="*/ 266 h 26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7" h="266">
                  <a:moveTo>
                    <a:pt x="0" y="0"/>
                  </a:moveTo>
                  <a:lnTo>
                    <a:pt x="0" y="14"/>
                  </a:lnTo>
                  <a:lnTo>
                    <a:pt x="0" y="80"/>
                  </a:lnTo>
                  <a:lnTo>
                    <a:pt x="0" y="147"/>
                  </a:lnTo>
                  <a:lnTo>
                    <a:pt x="0" y="159"/>
                  </a:lnTo>
                  <a:lnTo>
                    <a:pt x="13" y="159"/>
                  </a:lnTo>
                  <a:lnTo>
                    <a:pt x="66" y="159"/>
                  </a:lnTo>
                  <a:lnTo>
                    <a:pt x="105" y="159"/>
                  </a:lnTo>
                  <a:lnTo>
                    <a:pt x="117" y="159"/>
                  </a:lnTo>
                  <a:lnTo>
                    <a:pt x="117" y="199"/>
                  </a:lnTo>
                  <a:lnTo>
                    <a:pt x="117" y="239"/>
                  </a:lnTo>
                  <a:lnTo>
                    <a:pt x="117" y="252"/>
                  </a:lnTo>
                  <a:lnTo>
                    <a:pt x="130" y="265"/>
                  </a:lnTo>
                  <a:lnTo>
                    <a:pt x="156" y="252"/>
                  </a:lnTo>
                  <a:lnTo>
                    <a:pt x="156" y="239"/>
                  </a:lnTo>
                  <a:lnTo>
                    <a:pt x="156" y="173"/>
                  </a:lnTo>
                  <a:lnTo>
                    <a:pt x="156" y="107"/>
                  </a:lnTo>
                  <a:lnTo>
                    <a:pt x="105" y="107"/>
                  </a:lnTo>
                  <a:lnTo>
                    <a:pt x="66" y="107"/>
                  </a:lnTo>
                  <a:lnTo>
                    <a:pt x="66" y="80"/>
                  </a:lnTo>
                  <a:lnTo>
                    <a:pt x="66" y="53"/>
                  </a:lnTo>
                  <a:lnTo>
                    <a:pt x="91" y="67"/>
                  </a:lnTo>
                  <a:lnTo>
                    <a:pt x="105" y="93"/>
                  </a:lnTo>
                  <a:lnTo>
                    <a:pt x="130" y="93"/>
                  </a:lnTo>
                  <a:lnTo>
                    <a:pt x="156" y="93"/>
                  </a:lnTo>
                  <a:lnTo>
                    <a:pt x="156" y="80"/>
                  </a:lnTo>
                  <a:lnTo>
                    <a:pt x="156" y="67"/>
                  </a:lnTo>
                  <a:lnTo>
                    <a:pt x="144" y="67"/>
                  </a:lnTo>
                  <a:lnTo>
                    <a:pt x="130" y="67"/>
                  </a:lnTo>
                  <a:lnTo>
                    <a:pt x="105" y="40"/>
                  </a:lnTo>
                  <a:lnTo>
                    <a:pt x="66" y="0"/>
                  </a:lnTo>
                  <a:lnTo>
                    <a:pt x="39" y="0"/>
                  </a:lnTo>
                  <a:lnTo>
                    <a:pt x="13" y="0"/>
                  </a:lnTo>
                  <a:lnTo>
                    <a:pt x="0" y="0"/>
                  </a:lnTo>
                </a:path>
              </a:pathLst>
            </a:custGeom>
            <a:solidFill>
              <a:schemeClr val="tx2"/>
            </a:solidFill>
            <a:ln w="25400" cap="rnd">
              <a:noFill/>
              <a:round/>
              <a:headEnd/>
              <a:tailEnd/>
            </a:ln>
          </p:spPr>
          <p:txBody>
            <a:bodyPr/>
            <a:lstStyle/>
            <a:p>
              <a:endParaRPr lang="en-US"/>
            </a:p>
          </p:txBody>
        </p:sp>
        <p:sp>
          <p:nvSpPr>
            <p:cNvPr id="1039" name="Rectangle 14"/>
            <p:cNvSpPr>
              <a:spLocks noChangeArrowheads="1"/>
            </p:cNvSpPr>
            <p:nvPr/>
          </p:nvSpPr>
          <p:spPr bwMode="black">
            <a:xfrm>
              <a:off x="283" y="1885"/>
              <a:ext cx="5" cy="60"/>
            </a:xfrm>
            <a:prstGeom prst="rect">
              <a:avLst/>
            </a:prstGeom>
            <a:solidFill>
              <a:schemeClr val="tx2"/>
            </a:solidFill>
            <a:ln w="12700">
              <a:noFill/>
              <a:miter lim="800000"/>
              <a:headEnd/>
              <a:tailEnd/>
            </a:ln>
          </p:spPr>
          <p:txBody>
            <a:bodyPr wrap="none" anchor="ctr"/>
            <a:lstStyle/>
            <a:p>
              <a:endParaRPr lang="en-US"/>
            </a:p>
          </p:txBody>
        </p:sp>
        <p:sp>
          <p:nvSpPr>
            <p:cNvPr id="1040" name="Rectangle 15"/>
            <p:cNvSpPr>
              <a:spLocks noChangeArrowheads="1"/>
            </p:cNvSpPr>
            <p:nvPr/>
          </p:nvSpPr>
          <p:spPr bwMode="black">
            <a:xfrm>
              <a:off x="379" y="1885"/>
              <a:ext cx="5" cy="60"/>
            </a:xfrm>
            <a:prstGeom prst="rect">
              <a:avLst/>
            </a:prstGeom>
            <a:solidFill>
              <a:schemeClr val="tx2"/>
            </a:solidFill>
            <a:ln w="12700">
              <a:noFill/>
              <a:miter lim="800000"/>
              <a:headEnd/>
              <a:tailEnd/>
            </a:ln>
          </p:spPr>
          <p:txBody>
            <a:bodyPr wrap="none" anchor="ctr"/>
            <a:lstStyle/>
            <a:p>
              <a:endParaRPr lang="en-US"/>
            </a:p>
          </p:txBody>
        </p:sp>
        <p:sp>
          <p:nvSpPr>
            <p:cNvPr id="1041" name="Oval 16"/>
            <p:cNvSpPr>
              <a:spLocks noChangeArrowheads="1"/>
            </p:cNvSpPr>
            <p:nvPr/>
          </p:nvSpPr>
          <p:spPr bwMode="black">
            <a:xfrm>
              <a:off x="310" y="1598"/>
              <a:ext cx="74" cy="61"/>
            </a:xfrm>
            <a:prstGeom prst="ellipse">
              <a:avLst/>
            </a:prstGeom>
            <a:solidFill>
              <a:schemeClr val="tx2"/>
            </a:solidFill>
            <a:ln w="12700">
              <a:noFill/>
              <a:round/>
              <a:headEnd/>
              <a:tailEnd/>
            </a:ln>
          </p:spPr>
          <p:txBody>
            <a:bodyPr wrap="none" anchor="ctr"/>
            <a:lstStyle/>
            <a:p>
              <a:endParaRPr lang="en-US"/>
            </a:p>
          </p:txBody>
        </p:sp>
      </p:grpSp>
      <p:sp>
        <p:nvSpPr>
          <p:cNvPr id="1033" name="Text Box 18"/>
          <p:cNvSpPr txBox="1">
            <a:spLocks noChangeArrowheads="1"/>
          </p:cNvSpPr>
          <p:nvPr/>
        </p:nvSpPr>
        <p:spPr bwMode="auto">
          <a:xfrm>
            <a:off x="5500694" y="4643446"/>
            <a:ext cx="1933543" cy="830997"/>
          </a:xfrm>
          <a:prstGeom prst="rect">
            <a:avLst/>
          </a:prstGeom>
          <a:noFill/>
          <a:ln w="12700">
            <a:noFill/>
            <a:miter lim="800000"/>
            <a:headEnd type="none" w="sm" len="sm"/>
            <a:tailEnd type="none" w="sm" len="sm"/>
          </a:ln>
        </p:spPr>
        <p:txBody>
          <a:bodyPr wrap="none">
            <a:spAutoFit/>
          </a:bodyPr>
          <a:lstStyle/>
          <a:p>
            <a:r>
              <a:rPr lang="en-US" sz="4800" dirty="0" smtClean="0"/>
              <a:t>Server</a:t>
            </a:r>
          </a:p>
        </p:txBody>
      </p:sp>
      <p:sp>
        <p:nvSpPr>
          <p:cNvPr id="1034" name="Text Box 19"/>
          <p:cNvSpPr txBox="1">
            <a:spLocks noChangeArrowheads="1"/>
          </p:cNvSpPr>
          <p:nvPr/>
        </p:nvSpPr>
        <p:spPr bwMode="auto">
          <a:xfrm>
            <a:off x="6786578" y="1285860"/>
            <a:ext cx="1834156" cy="830997"/>
          </a:xfrm>
          <a:prstGeom prst="rect">
            <a:avLst/>
          </a:prstGeom>
          <a:noFill/>
          <a:ln w="12700">
            <a:noFill/>
            <a:miter lim="800000"/>
            <a:headEnd type="none" w="sm" len="sm"/>
            <a:tailEnd type="none" w="sm" len="sm"/>
          </a:ln>
        </p:spPr>
        <p:txBody>
          <a:bodyPr wrap="none">
            <a:spAutoFit/>
          </a:bodyPr>
          <a:lstStyle/>
          <a:p>
            <a:r>
              <a:rPr lang="en-US" sz="4800" dirty="0" smtClean="0"/>
              <a:t>Client</a:t>
            </a:r>
            <a:endParaRPr lang="en-US" sz="2000" dirty="0" smtClean="0"/>
          </a:p>
        </p:txBody>
      </p:sp>
      <p:graphicFrame>
        <p:nvGraphicFramePr>
          <p:cNvPr id="1029" name="Object 20"/>
          <p:cNvGraphicFramePr>
            <a:graphicFrameLocks noChangeAspect="1"/>
          </p:cNvGraphicFramePr>
          <p:nvPr/>
        </p:nvGraphicFramePr>
        <p:xfrm>
          <a:off x="3505200" y="1820863"/>
          <a:ext cx="1905000" cy="1604962"/>
        </p:xfrm>
        <a:graphic>
          <a:graphicData uri="http://schemas.openxmlformats.org/presentationml/2006/ole">
            <p:oleObj spid="_x0000_s1029" name="Clip" r:id="rId6" imgW="3573360" imgH="3009240" progId="">
              <p:embed/>
            </p:oleObj>
          </a:graphicData>
        </a:graphic>
      </p:graphicFrame>
      <p:sp>
        <p:nvSpPr>
          <p:cNvPr id="1035" name="Freeform 21"/>
          <p:cNvSpPr>
            <a:spLocks/>
          </p:cNvSpPr>
          <p:nvPr/>
        </p:nvSpPr>
        <p:spPr bwMode="auto">
          <a:xfrm>
            <a:off x="2438400" y="2659063"/>
            <a:ext cx="1890713" cy="1371600"/>
          </a:xfrm>
          <a:custGeom>
            <a:avLst/>
            <a:gdLst>
              <a:gd name="T0" fmla="*/ 0 w 1191"/>
              <a:gd name="T1" fmla="*/ 0 h 864"/>
              <a:gd name="T2" fmla="*/ 960 w 1191"/>
              <a:gd name="T3" fmla="*/ 0 h 864"/>
              <a:gd name="T4" fmla="*/ 1191 w 1191"/>
              <a:gd name="T5" fmla="*/ 864 h 864"/>
              <a:gd name="T6" fmla="*/ 0 60000 65536"/>
              <a:gd name="T7" fmla="*/ 0 60000 65536"/>
              <a:gd name="T8" fmla="*/ 0 60000 65536"/>
              <a:gd name="T9" fmla="*/ 0 w 1191"/>
              <a:gd name="T10" fmla="*/ 0 h 864"/>
              <a:gd name="T11" fmla="*/ 1191 w 1191"/>
              <a:gd name="T12" fmla="*/ 864 h 864"/>
            </a:gdLst>
            <a:ahLst/>
            <a:cxnLst>
              <a:cxn ang="T6">
                <a:pos x="T0" y="T1"/>
              </a:cxn>
              <a:cxn ang="T7">
                <a:pos x="T2" y="T3"/>
              </a:cxn>
              <a:cxn ang="T8">
                <a:pos x="T4" y="T5"/>
              </a:cxn>
            </a:cxnLst>
            <a:rect l="T9" t="T10" r="T11" b="T12"/>
            <a:pathLst>
              <a:path w="1191" h="864">
                <a:moveTo>
                  <a:pt x="0" y="0"/>
                </a:moveTo>
                <a:lnTo>
                  <a:pt x="960" y="0"/>
                </a:lnTo>
                <a:lnTo>
                  <a:pt x="1191" y="864"/>
                </a:lnTo>
              </a:path>
            </a:pathLst>
          </a:custGeom>
          <a:noFill/>
          <a:ln w="38100">
            <a:solidFill>
              <a:schemeClr val="tx1"/>
            </a:solidFill>
            <a:prstDash val="sysDot"/>
            <a:round/>
            <a:headEnd type="triangle" w="med" len="med"/>
            <a:tailEnd type="triangle" w="med" len="med"/>
          </a:ln>
        </p:spPr>
        <p:txBody>
          <a:bodyPr wrap="none" anchor="ctr"/>
          <a:lstStyle/>
          <a:p>
            <a:endParaRPr lang="en-US"/>
          </a:p>
        </p:txBody>
      </p:sp>
      <p:sp>
        <p:nvSpPr>
          <p:cNvPr id="1036" name="Freeform 22"/>
          <p:cNvSpPr>
            <a:spLocks/>
          </p:cNvSpPr>
          <p:nvPr/>
        </p:nvSpPr>
        <p:spPr bwMode="auto">
          <a:xfrm>
            <a:off x="4605338" y="2735263"/>
            <a:ext cx="2252662" cy="1295400"/>
          </a:xfrm>
          <a:custGeom>
            <a:avLst/>
            <a:gdLst>
              <a:gd name="T0" fmla="*/ 1419 w 1419"/>
              <a:gd name="T1" fmla="*/ 0 h 816"/>
              <a:gd name="T2" fmla="*/ 219 w 1419"/>
              <a:gd name="T3" fmla="*/ 0 h 816"/>
              <a:gd name="T4" fmla="*/ 0 w 1419"/>
              <a:gd name="T5" fmla="*/ 816 h 816"/>
              <a:gd name="T6" fmla="*/ 0 60000 65536"/>
              <a:gd name="T7" fmla="*/ 0 60000 65536"/>
              <a:gd name="T8" fmla="*/ 0 60000 65536"/>
              <a:gd name="T9" fmla="*/ 0 w 1419"/>
              <a:gd name="T10" fmla="*/ 0 h 816"/>
              <a:gd name="T11" fmla="*/ 1419 w 1419"/>
              <a:gd name="T12" fmla="*/ 816 h 816"/>
            </a:gdLst>
            <a:ahLst/>
            <a:cxnLst>
              <a:cxn ang="T6">
                <a:pos x="T0" y="T1"/>
              </a:cxn>
              <a:cxn ang="T7">
                <a:pos x="T2" y="T3"/>
              </a:cxn>
              <a:cxn ang="T8">
                <a:pos x="T4" y="T5"/>
              </a:cxn>
            </a:cxnLst>
            <a:rect l="T9" t="T10" r="T11" b="T12"/>
            <a:pathLst>
              <a:path w="1419" h="816">
                <a:moveTo>
                  <a:pt x="1419" y="0"/>
                </a:moveTo>
                <a:lnTo>
                  <a:pt x="219" y="0"/>
                </a:lnTo>
                <a:lnTo>
                  <a:pt x="0" y="816"/>
                </a:lnTo>
              </a:path>
            </a:pathLst>
          </a:custGeom>
          <a:noFill/>
          <a:ln w="38100">
            <a:solidFill>
              <a:schemeClr val="tx1"/>
            </a:solidFill>
            <a:prstDash val="sysDot"/>
            <a:round/>
            <a:headEnd type="triangle" w="med" len="med"/>
            <a:tailEnd type="triangle" w="med" len="med"/>
          </a:ln>
        </p:spPr>
        <p:txBody>
          <a:bodyPr wrap="none" anchor="ctr"/>
          <a:lstStyle/>
          <a:p>
            <a:endParaRPr lang="en-US"/>
          </a:p>
        </p:txBody>
      </p:sp>
      <p:sp>
        <p:nvSpPr>
          <p:cNvPr id="23" name="Text Box 19"/>
          <p:cNvSpPr txBox="1">
            <a:spLocks noChangeArrowheads="1"/>
          </p:cNvSpPr>
          <p:nvPr/>
        </p:nvSpPr>
        <p:spPr bwMode="auto">
          <a:xfrm>
            <a:off x="714348" y="1285860"/>
            <a:ext cx="1834156" cy="830997"/>
          </a:xfrm>
          <a:prstGeom prst="rect">
            <a:avLst/>
          </a:prstGeom>
          <a:noFill/>
          <a:ln w="12700">
            <a:noFill/>
            <a:miter lim="800000"/>
            <a:headEnd type="none" w="sm" len="sm"/>
            <a:tailEnd type="none" w="sm" len="sm"/>
          </a:ln>
        </p:spPr>
        <p:txBody>
          <a:bodyPr wrap="none">
            <a:spAutoFit/>
          </a:bodyPr>
          <a:lstStyle/>
          <a:p>
            <a:r>
              <a:rPr lang="en-US" sz="4800" dirty="0" smtClean="0"/>
              <a:t>Client</a:t>
            </a:r>
            <a:endParaRPr lang="en-US" sz="2000" dirty="0" smtClean="0"/>
          </a:p>
        </p:txBody>
      </p:sp>
      <p:sp>
        <p:nvSpPr>
          <p:cNvPr id="24" name="Date Placeholder 23"/>
          <p:cNvSpPr>
            <a:spLocks noGrp="1"/>
          </p:cNvSpPr>
          <p:nvPr>
            <p:ph type="dt" sz="half" idx="10"/>
          </p:nvPr>
        </p:nvSpPr>
        <p:spPr/>
        <p:txBody>
          <a:bodyPr/>
          <a:lstStyle/>
          <a:p>
            <a:r>
              <a:rPr lang="en-US" smtClean="0"/>
              <a:t>Prof Ashish Paliwal</a:t>
            </a:r>
            <a:endParaRPr lang="en-US"/>
          </a:p>
        </p:txBody>
      </p:sp>
      <p:sp>
        <p:nvSpPr>
          <p:cNvPr id="26" name="Footer Placeholder 25"/>
          <p:cNvSpPr>
            <a:spLocks noGrp="1"/>
          </p:cNvSpPr>
          <p:nvPr>
            <p:ph type="ftr" sz="quarter" idx="11"/>
          </p:nvPr>
        </p:nvSpPr>
        <p:spPr/>
        <p:txBody>
          <a:bodyPr/>
          <a:lstStyle/>
          <a:p>
            <a:r>
              <a:rPr lang="en-US" smtClean="0"/>
              <a:t>e-Commerce : Client Server Architecture</a:t>
            </a:r>
            <a:endParaRPr lang="en-US"/>
          </a:p>
        </p:txBody>
      </p:sp>
      <p:sp>
        <p:nvSpPr>
          <p:cNvPr id="25" name="Slide Number Placeholder 24"/>
          <p:cNvSpPr>
            <a:spLocks noGrp="1"/>
          </p:cNvSpPr>
          <p:nvPr>
            <p:ph type="sldNum" sz="quarter" idx="12"/>
          </p:nvPr>
        </p:nvSpPr>
        <p:spPr/>
        <p:txBody>
          <a:bodyPr/>
          <a:lstStyle/>
          <a:p>
            <a:fld id="{8FBDEDFA-A9BB-4359-8187-39711A8C3F17}" type="slidenum">
              <a:rPr lang="en-US" smtClean="0"/>
              <a:pPr/>
              <a:t>5</a:t>
            </a:fld>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pPr fontAlgn="auto">
              <a:spcAft>
                <a:spcPts val="0"/>
              </a:spcAft>
              <a:defRPr/>
            </a:pPr>
            <a:r>
              <a:rPr lang="en-US"/>
              <a:t>Part of the rationale</a:t>
            </a:r>
          </a:p>
        </p:txBody>
      </p:sp>
      <p:sp>
        <p:nvSpPr>
          <p:cNvPr id="19459" name="Rectangle 3"/>
          <p:cNvSpPr>
            <a:spLocks noGrp="1" noChangeArrowheads="1"/>
          </p:cNvSpPr>
          <p:nvPr>
            <p:ph idx="1"/>
          </p:nvPr>
        </p:nvSpPr>
        <p:spPr/>
        <p:txBody>
          <a:bodyPr/>
          <a:lstStyle/>
          <a:p>
            <a:r>
              <a:rPr lang="en-US" smtClean="0"/>
              <a:t>Specialization:</a:t>
            </a:r>
          </a:p>
          <a:p>
            <a:pPr lvl="1"/>
            <a:r>
              <a:rPr lang="en-US" smtClean="0"/>
              <a:t>Clients specialize in user interface</a:t>
            </a:r>
          </a:p>
          <a:p>
            <a:pPr lvl="1"/>
            <a:r>
              <a:rPr lang="en-US" smtClean="0"/>
              <a:t>Servers specialize in managing data and application logic</a:t>
            </a:r>
          </a:p>
          <a:p>
            <a:r>
              <a:rPr lang="en-US" smtClean="0"/>
              <a:t>Sharing:</a:t>
            </a:r>
          </a:p>
          <a:p>
            <a:pPr lvl="1"/>
            <a:r>
              <a:rPr lang="en-US" smtClean="0"/>
              <a:t>Many clients can be supported by few servers</a:t>
            </a:r>
          </a:p>
          <a:p>
            <a:pPr lvl="1"/>
            <a:r>
              <a:rPr lang="en-US" smtClean="0"/>
              <a:t>Often data and logic are shared among applications and users</a:t>
            </a:r>
          </a:p>
        </p:txBody>
      </p:sp>
      <p:sp>
        <p:nvSpPr>
          <p:cNvPr id="4" name="Date Placeholder 3"/>
          <p:cNvSpPr>
            <a:spLocks noGrp="1"/>
          </p:cNvSpPr>
          <p:nvPr>
            <p:ph type="dt" sz="half" idx="10"/>
          </p:nvPr>
        </p:nvSpPr>
        <p:spPr/>
        <p:txBody>
          <a:bodyPr/>
          <a:lstStyle/>
          <a:p>
            <a:r>
              <a:rPr lang="en-US" smtClean="0"/>
              <a:t>Prof Ashish Paliwal</a:t>
            </a:r>
            <a:endParaRPr lang="en-US"/>
          </a:p>
        </p:txBody>
      </p:sp>
      <p:sp>
        <p:nvSpPr>
          <p:cNvPr id="6" name="Footer Placeholder 5"/>
          <p:cNvSpPr>
            <a:spLocks noGrp="1"/>
          </p:cNvSpPr>
          <p:nvPr>
            <p:ph type="ftr" sz="quarter" idx="11"/>
          </p:nvPr>
        </p:nvSpPr>
        <p:spPr/>
        <p:txBody>
          <a:bodyPr/>
          <a:lstStyle/>
          <a:p>
            <a:r>
              <a:rPr lang="en-US" smtClean="0"/>
              <a:t>e-Commerce : Client Server Architecture</a:t>
            </a:r>
            <a:endParaRPr lang="en-US"/>
          </a:p>
        </p:txBody>
      </p:sp>
      <p:sp>
        <p:nvSpPr>
          <p:cNvPr id="5" name="Slide Number Placeholder 4"/>
          <p:cNvSpPr>
            <a:spLocks noGrp="1"/>
          </p:cNvSpPr>
          <p:nvPr>
            <p:ph type="sldNum" sz="quarter" idx="12"/>
          </p:nvPr>
        </p:nvSpPr>
        <p:spPr/>
        <p:txBody>
          <a:bodyPr/>
          <a:lstStyle/>
          <a:p>
            <a:fld id="{8FBDEDFA-A9BB-4359-8187-39711A8C3F17}"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1" name="Rectangle 2"/>
          <p:cNvSpPr>
            <a:spLocks noChangeArrowheads="1"/>
          </p:cNvSpPr>
          <p:nvPr/>
        </p:nvSpPr>
        <p:spPr bwMode="auto">
          <a:xfrm>
            <a:off x="2209800" y="6096000"/>
            <a:ext cx="1893888" cy="454025"/>
          </a:xfrm>
          <a:prstGeom prst="rect">
            <a:avLst/>
          </a:prstGeom>
          <a:noFill/>
          <a:ln w="12700">
            <a:noFill/>
            <a:miter lim="800000"/>
            <a:headEnd/>
            <a:tailEnd/>
          </a:ln>
        </p:spPr>
        <p:txBody>
          <a:bodyPr wrap="none" lIns="90488" tIns="44450" rIns="90488" bIns="44450">
            <a:spAutoFit/>
          </a:bodyPr>
          <a:lstStyle/>
          <a:p>
            <a:r>
              <a:rPr lang="en-US">
                <a:solidFill>
                  <a:schemeClr val="tx2"/>
                </a:solidFill>
                <a:latin typeface="Arial" charset="0"/>
              </a:rPr>
              <a:t>Client/server</a:t>
            </a:r>
          </a:p>
        </p:txBody>
      </p:sp>
      <p:sp>
        <p:nvSpPr>
          <p:cNvPr id="2062" name="Rectangle 3"/>
          <p:cNvSpPr>
            <a:spLocks noChangeArrowheads="1"/>
          </p:cNvSpPr>
          <p:nvPr/>
        </p:nvSpPr>
        <p:spPr bwMode="auto">
          <a:xfrm>
            <a:off x="6019800" y="3657600"/>
            <a:ext cx="1893888" cy="454025"/>
          </a:xfrm>
          <a:prstGeom prst="rect">
            <a:avLst/>
          </a:prstGeom>
          <a:noFill/>
          <a:ln w="12700">
            <a:noFill/>
            <a:miter lim="800000"/>
            <a:headEnd/>
            <a:tailEnd/>
          </a:ln>
        </p:spPr>
        <p:txBody>
          <a:bodyPr wrap="none" lIns="90488" tIns="44450" rIns="90488" bIns="44450">
            <a:spAutoFit/>
          </a:bodyPr>
          <a:lstStyle/>
          <a:p>
            <a:r>
              <a:rPr lang="en-US">
                <a:solidFill>
                  <a:schemeClr val="tx2"/>
                </a:solidFill>
                <a:latin typeface="Arial" charset="0"/>
              </a:rPr>
              <a:t>Peer-to-peer</a:t>
            </a:r>
          </a:p>
        </p:txBody>
      </p:sp>
      <p:graphicFrame>
        <p:nvGraphicFramePr>
          <p:cNvPr id="2050" name="Object 4"/>
          <p:cNvGraphicFramePr>
            <a:graphicFrameLocks noChangeAspect="1"/>
          </p:cNvGraphicFramePr>
          <p:nvPr/>
        </p:nvGraphicFramePr>
        <p:xfrm>
          <a:off x="4191000" y="4191000"/>
          <a:ext cx="1149350" cy="1608138"/>
        </p:xfrm>
        <a:graphic>
          <a:graphicData uri="http://schemas.openxmlformats.org/presentationml/2006/ole">
            <p:oleObj spid="_x0000_s2050" name="Clip" r:id="rId4" imgW="2734920" imgH="3825360" progId="">
              <p:embed/>
            </p:oleObj>
          </a:graphicData>
        </a:graphic>
      </p:graphicFrame>
      <p:sp>
        <p:nvSpPr>
          <p:cNvPr id="2063" name="Text Box 5"/>
          <p:cNvSpPr txBox="1">
            <a:spLocks noChangeArrowheads="1"/>
          </p:cNvSpPr>
          <p:nvPr/>
        </p:nvSpPr>
        <p:spPr bwMode="auto">
          <a:xfrm>
            <a:off x="4191000" y="3657600"/>
            <a:ext cx="979488" cy="457200"/>
          </a:xfrm>
          <a:prstGeom prst="rect">
            <a:avLst/>
          </a:prstGeom>
          <a:noFill/>
          <a:ln w="12700">
            <a:noFill/>
            <a:miter lim="800000"/>
            <a:headEnd type="none" w="sm" len="sm"/>
            <a:tailEnd type="none" w="sm" len="sm"/>
          </a:ln>
        </p:spPr>
        <p:txBody>
          <a:bodyPr wrap="none">
            <a:spAutoFit/>
          </a:bodyPr>
          <a:lstStyle/>
          <a:p>
            <a:r>
              <a:rPr lang="en-US"/>
              <a:t>Server</a:t>
            </a:r>
          </a:p>
        </p:txBody>
      </p:sp>
      <p:grpSp>
        <p:nvGrpSpPr>
          <p:cNvPr id="2" name="Group 6"/>
          <p:cNvGrpSpPr>
            <a:grpSpLocks/>
          </p:cNvGrpSpPr>
          <p:nvPr/>
        </p:nvGrpSpPr>
        <p:grpSpPr bwMode="auto">
          <a:xfrm>
            <a:off x="5410200" y="457200"/>
            <a:ext cx="1295400" cy="762000"/>
            <a:chOff x="3216" y="768"/>
            <a:chExt cx="816" cy="480"/>
          </a:xfrm>
        </p:grpSpPr>
        <p:graphicFrame>
          <p:nvGraphicFramePr>
            <p:cNvPr id="2060" name="Object 7"/>
            <p:cNvGraphicFramePr>
              <a:graphicFrameLocks noChangeAspect="1"/>
            </p:cNvGraphicFramePr>
            <p:nvPr/>
          </p:nvGraphicFramePr>
          <p:xfrm>
            <a:off x="3408" y="768"/>
            <a:ext cx="624" cy="480"/>
          </p:xfrm>
          <a:graphic>
            <a:graphicData uri="http://schemas.openxmlformats.org/presentationml/2006/ole">
              <p:oleObj spid="_x0000_s2060" name="Clip" r:id="rId5" imgW="4182480" imgH="3215880" progId="">
                <p:embed/>
              </p:oleObj>
            </a:graphicData>
          </a:graphic>
        </p:graphicFrame>
        <p:grpSp>
          <p:nvGrpSpPr>
            <p:cNvPr id="3" name="Group 8"/>
            <p:cNvGrpSpPr>
              <a:grpSpLocks/>
            </p:cNvGrpSpPr>
            <p:nvPr/>
          </p:nvGrpSpPr>
          <p:grpSpPr bwMode="auto">
            <a:xfrm>
              <a:off x="3216" y="816"/>
              <a:ext cx="184" cy="348"/>
              <a:chOff x="283" y="1598"/>
              <a:chExt cx="184" cy="348"/>
            </a:xfrm>
          </p:grpSpPr>
          <p:sp>
            <p:nvSpPr>
              <p:cNvPr id="2125" name="Freeform 9"/>
              <p:cNvSpPr>
                <a:spLocks/>
              </p:cNvSpPr>
              <p:nvPr/>
            </p:nvSpPr>
            <p:spPr bwMode="black">
              <a:xfrm>
                <a:off x="283" y="1680"/>
                <a:ext cx="102" cy="185"/>
              </a:xfrm>
              <a:custGeom>
                <a:avLst/>
                <a:gdLst>
                  <a:gd name="T0" fmla="*/ 0 w 102"/>
                  <a:gd name="T1" fmla="*/ 0 h 185"/>
                  <a:gd name="T2" fmla="*/ 12 w 102"/>
                  <a:gd name="T3" fmla="*/ 0 h 185"/>
                  <a:gd name="T4" fmla="*/ 12 w 102"/>
                  <a:gd name="T5" fmla="*/ 157 h 185"/>
                  <a:gd name="T6" fmla="*/ 101 w 102"/>
                  <a:gd name="T7" fmla="*/ 157 h 185"/>
                  <a:gd name="T8" fmla="*/ 101 w 102"/>
                  <a:gd name="T9" fmla="*/ 184 h 185"/>
                  <a:gd name="T10" fmla="*/ 0 w 102"/>
                  <a:gd name="T11" fmla="*/ 184 h 185"/>
                  <a:gd name="T12" fmla="*/ 0 w 102"/>
                  <a:gd name="T13" fmla="*/ 0 h 185"/>
                  <a:gd name="T14" fmla="*/ 0 60000 65536"/>
                  <a:gd name="T15" fmla="*/ 0 60000 65536"/>
                  <a:gd name="T16" fmla="*/ 0 60000 65536"/>
                  <a:gd name="T17" fmla="*/ 0 60000 65536"/>
                  <a:gd name="T18" fmla="*/ 0 60000 65536"/>
                  <a:gd name="T19" fmla="*/ 0 60000 65536"/>
                  <a:gd name="T20" fmla="*/ 0 60000 65536"/>
                  <a:gd name="T21" fmla="*/ 0 w 102"/>
                  <a:gd name="T22" fmla="*/ 0 h 185"/>
                  <a:gd name="T23" fmla="*/ 102 w 102"/>
                  <a:gd name="T24" fmla="*/ 185 h 1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2" h="185">
                    <a:moveTo>
                      <a:pt x="0" y="0"/>
                    </a:moveTo>
                    <a:lnTo>
                      <a:pt x="12" y="0"/>
                    </a:lnTo>
                    <a:lnTo>
                      <a:pt x="12" y="157"/>
                    </a:lnTo>
                    <a:lnTo>
                      <a:pt x="101" y="157"/>
                    </a:lnTo>
                    <a:lnTo>
                      <a:pt x="101" y="184"/>
                    </a:lnTo>
                    <a:lnTo>
                      <a:pt x="0" y="184"/>
                    </a:lnTo>
                    <a:lnTo>
                      <a:pt x="0" y="0"/>
                    </a:lnTo>
                  </a:path>
                </a:pathLst>
              </a:custGeom>
              <a:solidFill>
                <a:schemeClr val="tx2"/>
              </a:solidFill>
              <a:ln w="25400" cap="rnd">
                <a:noFill/>
                <a:round/>
                <a:headEnd/>
                <a:tailEnd/>
              </a:ln>
            </p:spPr>
            <p:txBody>
              <a:bodyPr/>
              <a:lstStyle/>
              <a:p>
                <a:endParaRPr lang="en-US"/>
              </a:p>
            </p:txBody>
          </p:sp>
          <p:sp>
            <p:nvSpPr>
              <p:cNvPr id="2126" name="Freeform 10"/>
              <p:cNvSpPr>
                <a:spLocks/>
              </p:cNvSpPr>
              <p:nvPr/>
            </p:nvSpPr>
            <p:spPr bwMode="black">
              <a:xfrm>
                <a:off x="310" y="1680"/>
                <a:ext cx="157" cy="266"/>
              </a:xfrm>
              <a:custGeom>
                <a:avLst/>
                <a:gdLst>
                  <a:gd name="T0" fmla="*/ 0 w 157"/>
                  <a:gd name="T1" fmla="*/ 0 h 266"/>
                  <a:gd name="T2" fmla="*/ 0 w 157"/>
                  <a:gd name="T3" fmla="*/ 14 h 266"/>
                  <a:gd name="T4" fmla="*/ 0 w 157"/>
                  <a:gd name="T5" fmla="*/ 80 h 266"/>
                  <a:gd name="T6" fmla="*/ 0 w 157"/>
                  <a:gd name="T7" fmla="*/ 147 h 266"/>
                  <a:gd name="T8" fmla="*/ 0 w 157"/>
                  <a:gd name="T9" fmla="*/ 159 h 266"/>
                  <a:gd name="T10" fmla="*/ 13 w 157"/>
                  <a:gd name="T11" fmla="*/ 159 h 266"/>
                  <a:gd name="T12" fmla="*/ 66 w 157"/>
                  <a:gd name="T13" fmla="*/ 159 h 266"/>
                  <a:gd name="T14" fmla="*/ 105 w 157"/>
                  <a:gd name="T15" fmla="*/ 159 h 266"/>
                  <a:gd name="T16" fmla="*/ 117 w 157"/>
                  <a:gd name="T17" fmla="*/ 159 h 266"/>
                  <a:gd name="T18" fmla="*/ 117 w 157"/>
                  <a:gd name="T19" fmla="*/ 199 h 266"/>
                  <a:gd name="T20" fmla="*/ 117 w 157"/>
                  <a:gd name="T21" fmla="*/ 239 h 266"/>
                  <a:gd name="T22" fmla="*/ 117 w 157"/>
                  <a:gd name="T23" fmla="*/ 252 h 266"/>
                  <a:gd name="T24" fmla="*/ 130 w 157"/>
                  <a:gd name="T25" fmla="*/ 265 h 266"/>
                  <a:gd name="T26" fmla="*/ 156 w 157"/>
                  <a:gd name="T27" fmla="*/ 252 h 266"/>
                  <a:gd name="T28" fmla="*/ 156 w 157"/>
                  <a:gd name="T29" fmla="*/ 239 h 266"/>
                  <a:gd name="T30" fmla="*/ 156 w 157"/>
                  <a:gd name="T31" fmla="*/ 173 h 266"/>
                  <a:gd name="T32" fmla="*/ 156 w 157"/>
                  <a:gd name="T33" fmla="*/ 107 h 266"/>
                  <a:gd name="T34" fmla="*/ 105 w 157"/>
                  <a:gd name="T35" fmla="*/ 107 h 266"/>
                  <a:gd name="T36" fmla="*/ 66 w 157"/>
                  <a:gd name="T37" fmla="*/ 107 h 266"/>
                  <a:gd name="T38" fmla="*/ 66 w 157"/>
                  <a:gd name="T39" fmla="*/ 80 h 266"/>
                  <a:gd name="T40" fmla="*/ 66 w 157"/>
                  <a:gd name="T41" fmla="*/ 53 h 266"/>
                  <a:gd name="T42" fmla="*/ 91 w 157"/>
                  <a:gd name="T43" fmla="*/ 67 h 266"/>
                  <a:gd name="T44" fmla="*/ 105 w 157"/>
                  <a:gd name="T45" fmla="*/ 93 h 266"/>
                  <a:gd name="T46" fmla="*/ 130 w 157"/>
                  <a:gd name="T47" fmla="*/ 93 h 266"/>
                  <a:gd name="T48" fmla="*/ 156 w 157"/>
                  <a:gd name="T49" fmla="*/ 93 h 266"/>
                  <a:gd name="T50" fmla="*/ 156 w 157"/>
                  <a:gd name="T51" fmla="*/ 80 h 266"/>
                  <a:gd name="T52" fmla="*/ 156 w 157"/>
                  <a:gd name="T53" fmla="*/ 67 h 266"/>
                  <a:gd name="T54" fmla="*/ 144 w 157"/>
                  <a:gd name="T55" fmla="*/ 67 h 266"/>
                  <a:gd name="T56" fmla="*/ 130 w 157"/>
                  <a:gd name="T57" fmla="*/ 67 h 266"/>
                  <a:gd name="T58" fmla="*/ 105 w 157"/>
                  <a:gd name="T59" fmla="*/ 40 h 266"/>
                  <a:gd name="T60" fmla="*/ 66 w 157"/>
                  <a:gd name="T61" fmla="*/ 0 h 266"/>
                  <a:gd name="T62" fmla="*/ 39 w 157"/>
                  <a:gd name="T63" fmla="*/ 0 h 266"/>
                  <a:gd name="T64" fmla="*/ 13 w 157"/>
                  <a:gd name="T65" fmla="*/ 0 h 266"/>
                  <a:gd name="T66" fmla="*/ 0 w 157"/>
                  <a:gd name="T67" fmla="*/ 0 h 26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7"/>
                  <a:gd name="T103" fmla="*/ 0 h 266"/>
                  <a:gd name="T104" fmla="*/ 157 w 157"/>
                  <a:gd name="T105" fmla="*/ 266 h 26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7" h="266">
                    <a:moveTo>
                      <a:pt x="0" y="0"/>
                    </a:moveTo>
                    <a:lnTo>
                      <a:pt x="0" y="14"/>
                    </a:lnTo>
                    <a:lnTo>
                      <a:pt x="0" y="80"/>
                    </a:lnTo>
                    <a:lnTo>
                      <a:pt x="0" y="147"/>
                    </a:lnTo>
                    <a:lnTo>
                      <a:pt x="0" y="159"/>
                    </a:lnTo>
                    <a:lnTo>
                      <a:pt x="13" y="159"/>
                    </a:lnTo>
                    <a:lnTo>
                      <a:pt x="66" y="159"/>
                    </a:lnTo>
                    <a:lnTo>
                      <a:pt x="105" y="159"/>
                    </a:lnTo>
                    <a:lnTo>
                      <a:pt x="117" y="159"/>
                    </a:lnTo>
                    <a:lnTo>
                      <a:pt x="117" y="199"/>
                    </a:lnTo>
                    <a:lnTo>
                      <a:pt x="117" y="239"/>
                    </a:lnTo>
                    <a:lnTo>
                      <a:pt x="117" y="252"/>
                    </a:lnTo>
                    <a:lnTo>
                      <a:pt x="130" y="265"/>
                    </a:lnTo>
                    <a:lnTo>
                      <a:pt x="156" y="252"/>
                    </a:lnTo>
                    <a:lnTo>
                      <a:pt x="156" y="239"/>
                    </a:lnTo>
                    <a:lnTo>
                      <a:pt x="156" y="173"/>
                    </a:lnTo>
                    <a:lnTo>
                      <a:pt x="156" y="107"/>
                    </a:lnTo>
                    <a:lnTo>
                      <a:pt x="105" y="107"/>
                    </a:lnTo>
                    <a:lnTo>
                      <a:pt x="66" y="107"/>
                    </a:lnTo>
                    <a:lnTo>
                      <a:pt x="66" y="80"/>
                    </a:lnTo>
                    <a:lnTo>
                      <a:pt x="66" y="53"/>
                    </a:lnTo>
                    <a:lnTo>
                      <a:pt x="91" y="67"/>
                    </a:lnTo>
                    <a:lnTo>
                      <a:pt x="105" y="93"/>
                    </a:lnTo>
                    <a:lnTo>
                      <a:pt x="130" y="93"/>
                    </a:lnTo>
                    <a:lnTo>
                      <a:pt x="156" y="93"/>
                    </a:lnTo>
                    <a:lnTo>
                      <a:pt x="156" y="80"/>
                    </a:lnTo>
                    <a:lnTo>
                      <a:pt x="156" y="67"/>
                    </a:lnTo>
                    <a:lnTo>
                      <a:pt x="144" y="67"/>
                    </a:lnTo>
                    <a:lnTo>
                      <a:pt x="130" y="67"/>
                    </a:lnTo>
                    <a:lnTo>
                      <a:pt x="105" y="40"/>
                    </a:lnTo>
                    <a:lnTo>
                      <a:pt x="66" y="0"/>
                    </a:lnTo>
                    <a:lnTo>
                      <a:pt x="39" y="0"/>
                    </a:lnTo>
                    <a:lnTo>
                      <a:pt x="13" y="0"/>
                    </a:lnTo>
                    <a:lnTo>
                      <a:pt x="0" y="0"/>
                    </a:lnTo>
                  </a:path>
                </a:pathLst>
              </a:custGeom>
              <a:solidFill>
                <a:schemeClr val="tx2"/>
              </a:solidFill>
              <a:ln w="25400" cap="rnd">
                <a:noFill/>
                <a:round/>
                <a:headEnd/>
                <a:tailEnd/>
              </a:ln>
            </p:spPr>
            <p:txBody>
              <a:bodyPr/>
              <a:lstStyle/>
              <a:p>
                <a:endParaRPr lang="en-US"/>
              </a:p>
            </p:txBody>
          </p:sp>
          <p:sp>
            <p:nvSpPr>
              <p:cNvPr id="2127" name="Rectangle 11"/>
              <p:cNvSpPr>
                <a:spLocks noChangeArrowheads="1"/>
              </p:cNvSpPr>
              <p:nvPr/>
            </p:nvSpPr>
            <p:spPr bwMode="black">
              <a:xfrm>
                <a:off x="283" y="1885"/>
                <a:ext cx="5" cy="60"/>
              </a:xfrm>
              <a:prstGeom prst="rect">
                <a:avLst/>
              </a:prstGeom>
              <a:solidFill>
                <a:schemeClr val="tx2"/>
              </a:solidFill>
              <a:ln w="12700">
                <a:noFill/>
                <a:miter lim="800000"/>
                <a:headEnd/>
                <a:tailEnd/>
              </a:ln>
            </p:spPr>
            <p:txBody>
              <a:bodyPr wrap="none" anchor="ctr"/>
              <a:lstStyle/>
              <a:p>
                <a:endParaRPr lang="en-US"/>
              </a:p>
            </p:txBody>
          </p:sp>
          <p:sp>
            <p:nvSpPr>
              <p:cNvPr id="2128" name="Rectangle 12"/>
              <p:cNvSpPr>
                <a:spLocks noChangeArrowheads="1"/>
              </p:cNvSpPr>
              <p:nvPr/>
            </p:nvSpPr>
            <p:spPr bwMode="black">
              <a:xfrm>
                <a:off x="379" y="1885"/>
                <a:ext cx="5" cy="60"/>
              </a:xfrm>
              <a:prstGeom prst="rect">
                <a:avLst/>
              </a:prstGeom>
              <a:solidFill>
                <a:schemeClr val="tx2"/>
              </a:solidFill>
              <a:ln w="12700">
                <a:noFill/>
                <a:miter lim="800000"/>
                <a:headEnd/>
                <a:tailEnd/>
              </a:ln>
            </p:spPr>
            <p:txBody>
              <a:bodyPr wrap="none" anchor="ctr"/>
              <a:lstStyle/>
              <a:p>
                <a:endParaRPr lang="en-US"/>
              </a:p>
            </p:txBody>
          </p:sp>
          <p:sp>
            <p:nvSpPr>
              <p:cNvPr id="2129" name="Oval 13"/>
              <p:cNvSpPr>
                <a:spLocks noChangeArrowheads="1"/>
              </p:cNvSpPr>
              <p:nvPr/>
            </p:nvSpPr>
            <p:spPr bwMode="black">
              <a:xfrm>
                <a:off x="310" y="1598"/>
                <a:ext cx="74" cy="61"/>
              </a:xfrm>
              <a:prstGeom prst="ellipse">
                <a:avLst/>
              </a:prstGeom>
              <a:solidFill>
                <a:schemeClr val="tx2"/>
              </a:solidFill>
              <a:ln w="12700">
                <a:noFill/>
                <a:round/>
                <a:headEnd/>
                <a:tailEnd/>
              </a:ln>
            </p:spPr>
            <p:txBody>
              <a:bodyPr wrap="none" anchor="ctr"/>
              <a:lstStyle/>
              <a:p>
                <a:endParaRPr lang="en-US"/>
              </a:p>
            </p:txBody>
          </p:sp>
        </p:grpSp>
      </p:grpSp>
      <p:graphicFrame>
        <p:nvGraphicFramePr>
          <p:cNvPr id="2051" name="Object 14"/>
          <p:cNvGraphicFramePr>
            <a:graphicFrameLocks noChangeAspect="1"/>
          </p:cNvGraphicFramePr>
          <p:nvPr/>
        </p:nvGraphicFramePr>
        <p:xfrm>
          <a:off x="6019800" y="1295400"/>
          <a:ext cx="1905000" cy="1604963"/>
        </p:xfrm>
        <a:graphic>
          <a:graphicData uri="http://schemas.openxmlformats.org/presentationml/2006/ole">
            <p:oleObj spid="_x0000_s2051" name="Clip" r:id="rId6" imgW="3573360" imgH="3009240" progId="">
              <p:embed/>
            </p:oleObj>
          </a:graphicData>
        </a:graphic>
      </p:graphicFrame>
      <p:grpSp>
        <p:nvGrpSpPr>
          <p:cNvPr id="4" name="Group 15"/>
          <p:cNvGrpSpPr>
            <a:grpSpLocks/>
          </p:cNvGrpSpPr>
          <p:nvPr/>
        </p:nvGrpSpPr>
        <p:grpSpPr bwMode="auto">
          <a:xfrm>
            <a:off x="4724400" y="1600200"/>
            <a:ext cx="1295400" cy="762000"/>
            <a:chOff x="3216" y="768"/>
            <a:chExt cx="816" cy="480"/>
          </a:xfrm>
        </p:grpSpPr>
        <p:graphicFrame>
          <p:nvGraphicFramePr>
            <p:cNvPr id="2059" name="Object 16"/>
            <p:cNvGraphicFramePr>
              <a:graphicFrameLocks noChangeAspect="1"/>
            </p:cNvGraphicFramePr>
            <p:nvPr/>
          </p:nvGraphicFramePr>
          <p:xfrm>
            <a:off x="3408" y="768"/>
            <a:ext cx="624" cy="480"/>
          </p:xfrm>
          <a:graphic>
            <a:graphicData uri="http://schemas.openxmlformats.org/presentationml/2006/ole">
              <p:oleObj spid="_x0000_s2059" name="Clip" r:id="rId7" imgW="4182480" imgH="3215880" progId="">
                <p:embed/>
              </p:oleObj>
            </a:graphicData>
          </a:graphic>
        </p:graphicFrame>
        <p:grpSp>
          <p:nvGrpSpPr>
            <p:cNvPr id="5" name="Group 17"/>
            <p:cNvGrpSpPr>
              <a:grpSpLocks/>
            </p:cNvGrpSpPr>
            <p:nvPr/>
          </p:nvGrpSpPr>
          <p:grpSpPr bwMode="auto">
            <a:xfrm>
              <a:off x="3216" y="816"/>
              <a:ext cx="184" cy="348"/>
              <a:chOff x="283" y="1598"/>
              <a:chExt cx="184" cy="348"/>
            </a:xfrm>
          </p:grpSpPr>
          <p:sp>
            <p:nvSpPr>
              <p:cNvPr id="2119" name="Freeform 18"/>
              <p:cNvSpPr>
                <a:spLocks/>
              </p:cNvSpPr>
              <p:nvPr/>
            </p:nvSpPr>
            <p:spPr bwMode="black">
              <a:xfrm>
                <a:off x="283" y="1680"/>
                <a:ext cx="102" cy="185"/>
              </a:xfrm>
              <a:custGeom>
                <a:avLst/>
                <a:gdLst>
                  <a:gd name="T0" fmla="*/ 0 w 102"/>
                  <a:gd name="T1" fmla="*/ 0 h 185"/>
                  <a:gd name="T2" fmla="*/ 12 w 102"/>
                  <a:gd name="T3" fmla="*/ 0 h 185"/>
                  <a:gd name="T4" fmla="*/ 12 w 102"/>
                  <a:gd name="T5" fmla="*/ 157 h 185"/>
                  <a:gd name="T6" fmla="*/ 101 w 102"/>
                  <a:gd name="T7" fmla="*/ 157 h 185"/>
                  <a:gd name="T8" fmla="*/ 101 w 102"/>
                  <a:gd name="T9" fmla="*/ 184 h 185"/>
                  <a:gd name="T10" fmla="*/ 0 w 102"/>
                  <a:gd name="T11" fmla="*/ 184 h 185"/>
                  <a:gd name="T12" fmla="*/ 0 w 102"/>
                  <a:gd name="T13" fmla="*/ 0 h 185"/>
                  <a:gd name="T14" fmla="*/ 0 60000 65536"/>
                  <a:gd name="T15" fmla="*/ 0 60000 65536"/>
                  <a:gd name="T16" fmla="*/ 0 60000 65536"/>
                  <a:gd name="T17" fmla="*/ 0 60000 65536"/>
                  <a:gd name="T18" fmla="*/ 0 60000 65536"/>
                  <a:gd name="T19" fmla="*/ 0 60000 65536"/>
                  <a:gd name="T20" fmla="*/ 0 60000 65536"/>
                  <a:gd name="T21" fmla="*/ 0 w 102"/>
                  <a:gd name="T22" fmla="*/ 0 h 185"/>
                  <a:gd name="T23" fmla="*/ 102 w 102"/>
                  <a:gd name="T24" fmla="*/ 185 h 1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2" h="185">
                    <a:moveTo>
                      <a:pt x="0" y="0"/>
                    </a:moveTo>
                    <a:lnTo>
                      <a:pt x="12" y="0"/>
                    </a:lnTo>
                    <a:lnTo>
                      <a:pt x="12" y="157"/>
                    </a:lnTo>
                    <a:lnTo>
                      <a:pt x="101" y="157"/>
                    </a:lnTo>
                    <a:lnTo>
                      <a:pt x="101" y="184"/>
                    </a:lnTo>
                    <a:lnTo>
                      <a:pt x="0" y="184"/>
                    </a:lnTo>
                    <a:lnTo>
                      <a:pt x="0" y="0"/>
                    </a:lnTo>
                  </a:path>
                </a:pathLst>
              </a:custGeom>
              <a:solidFill>
                <a:schemeClr val="tx2"/>
              </a:solidFill>
              <a:ln w="25400" cap="rnd">
                <a:noFill/>
                <a:round/>
                <a:headEnd/>
                <a:tailEnd/>
              </a:ln>
            </p:spPr>
            <p:txBody>
              <a:bodyPr/>
              <a:lstStyle/>
              <a:p>
                <a:endParaRPr lang="en-US"/>
              </a:p>
            </p:txBody>
          </p:sp>
          <p:sp>
            <p:nvSpPr>
              <p:cNvPr id="2120" name="Freeform 19"/>
              <p:cNvSpPr>
                <a:spLocks/>
              </p:cNvSpPr>
              <p:nvPr/>
            </p:nvSpPr>
            <p:spPr bwMode="black">
              <a:xfrm>
                <a:off x="310" y="1680"/>
                <a:ext cx="157" cy="266"/>
              </a:xfrm>
              <a:custGeom>
                <a:avLst/>
                <a:gdLst>
                  <a:gd name="T0" fmla="*/ 0 w 157"/>
                  <a:gd name="T1" fmla="*/ 0 h 266"/>
                  <a:gd name="T2" fmla="*/ 0 w 157"/>
                  <a:gd name="T3" fmla="*/ 14 h 266"/>
                  <a:gd name="T4" fmla="*/ 0 w 157"/>
                  <a:gd name="T5" fmla="*/ 80 h 266"/>
                  <a:gd name="T6" fmla="*/ 0 w 157"/>
                  <a:gd name="T7" fmla="*/ 147 h 266"/>
                  <a:gd name="T8" fmla="*/ 0 w 157"/>
                  <a:gd name="T9" fmla="*/ 159 h 266"/>
                  <a:gd name="T10" fmla="*/ 13 w 157"/>
                  <a:gd name="T11" fmla="*/ 159 h 266"/>
                  <a:gd name="T12" fmla="*/ 66 w 157"/>
                  <a:gd name="T13" fmla="*/ 159 h 266"/>
                  <a:gd name="T14" fmla="*/ 105 w 157"/>
                  <a:gd name="T15" fmla="*/ 159 h 266"/>
                  <a:gd name="T16" fmla="*/ 117 w 157"/>
                  <a:gd name="T17" fmla="*/ 159 h 266"/>
                  <a:gd name="T18" fmla="*/ 117 w 157"/>
                  <a:gd name="T19" fmla="*/ 199 h 266"/>
                  <a:gd name="T20" fmla="*/ 117 w 157"/>
                  <a:gd name="T21" fmla="*/ 239 h 266"/>
                  <a:gd name="T22" fmla="*/ 117 w 157"/>
                  <a:gd name="T23" fmla="*/ 252 h 266"/>
                  <a:gd name="T24" fmla="*/ 130 w 157"/>
                  <a:gd name="T25" fmla="*/ 265 h 266"/>
                  <a:gd name="T26" fmla="*/ 156 w 157"/>
                  <a:gd name="T27" fmla="*/ 252 h 266"/>
                  <a:gd name="T28" fmla="*/ 156 w 157"/>
                  <a:gd name="T29" fmla="*/ 239 h 266"/>
                  <a:gd name="T30" fmla="*/ 156 w 157"/>
                  <a:gd name="T31" fmla="*/ 173 h 266"/>
                  <a:gd name="T32" fmla="*/ 156 w 157"/>
                  <a:gd name="T33" fmla="*/ 107 h 266"/>
                  <a:gd name="T34" fmla="*/ 105 w 157"/>
                  <a:gd name="T35" fmla="*/ 107 h 266"/>
                  <a:gd name="T36" fmla="*/ 66 w 157"/>
                  <a:gd name="T37" fmla="*/ 107 h 266"/>
                  <a:gd name="T38" fmla="*/ 66 w 157"/>
                  <a:gd name="T39" fmla="*/ 80 h 266"/>
                  <a:gd name="T40" fmla="*/ 66 w 157"/>
                  <a:gd name="T41" fmla="*/ 53 h 266"/>
                  <a:gd name="T42" fmla="*/ 91 w 157"/>
                  <a:gd name="T43" fmla="*/ 67 h 266"/>
                  <a:gd name="T44" fmla="*/ 105 w 157"/>
                  <a:gd name="T45" fmla="*/ 93 h 266"/>
                  <a:gd name="T46" fmla="*/ 130 w 157"/>
                  <a:gd name="T47" fmla="*/ 93 h 266"/>
                  <a:gd name="T48" fmla="*/ 156 w 157"/>
                  <a:gd name="T49" fmla="*/ 93 h 266"/>
                  <a:gd name="T50" fmla="*/ 156 w 157"/>
                  <a:gd name="T51" fmla="*/ 80 h 266"/>
                  <a:gd name="T52" fmla="*/ 156 w 157"/>
                  <a:gd name="T53" fmla="*/ 67 h 266"/>
                  <a:gd name="T54" fmla="*/ 144 w 157"/>
                  <a:gd name="T55" fmla="*/ 67 h 266"/>
                  <a:gd name="T56" fmla="*/ 130 w 157"/>
                  <a:gd name="T57" fmla="*/ 67 h 266"/>
                  <a:gd name="T58" fmla="*/ 105 w 157"/>
                  <a:gd name="T59" fmla="*/ 40 h 266"/>
                  <a:gd name="T60" fmla="*/ 66 w 157"/>
                  <a:gd name="T61" fmla="*/ 0 h 266"/>
                  <a:gd name="T62" fmla="*/ 39 w 157"/>
                  <a:gd name="T63" fmla="*/ 0 h 266"/>
                  <a:gd name="T64" fmla="*/ 13 w 157"/>
                  <a:gd name="T65" fmla="*/ 0 h 266"/>
                  <a:gd name="T66" fmla="*/ 0 w 157"/>
                  <a:gd name="T67" fmla="*/ 0 h 26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7"/>
                  <a:gd name="T103" fmla="*/ 0 h 266"/>
                  <a:gd name="T104" fmla="*/ 157 w 157"/>
                  <a:gd name="T105" fmla="*/ 266 h 26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7" h="266">
                    <a:moveTo>
                      <a:pt x="0" y="0"/>
                    </a:moveTo>
                    <a:lnTo>
                      <a:pt x="0" y="14"/>
                    </a:lnTo>
                    <a:lnTo>
                      <a:pt x="0" y="80"/>
                    </a:lnTo>
                    <a:lnTo>
                      <a:pt x="0" y="147"/>
                    </a:lnTo>
                    <a:lnTo>
                      <a:pt x="0" y="159"/>
                    </a:lnTo>
                    <a:lnTo>
                      <a:pt x="13" y="159"/>
                    </a:lnTo>
                    <a:lnTo>
                      <a:pt x="66" y="159"/>
                    </a:lnTo>
                    <a:lnTo>
                      <a:pt x="105" y="159"/>
                    </a:lnTo>
                    <a:lnTo>
                      <a:pt x="117" y="159"/>
                    </a:lnTo>
                    <a:lnTo>
                      <a:pt x="117" y="199"/>
                    </a:lnTo>
                    <a:lnTo>
                      <a:pt x="117" y="239"/>
                    </a:lnTo>
                    <a:lnTo>
                      <a:pt x="117" y="252"/>
                    </a:lnTo>
                    <a:lnTo>
                      <a:pt x="130" y="265"/>
                    </a:lnTo>
                    <a:lnTo>
                      <a:pt x="156" y="252"/>
                    </a:lnTo>
                    <a:lnTo>
                      <a:pt x="156" y="239"/>
                    </a:lnTo>
                    <a:lnTo>
                      <a:pt x="156" y="173"/>
                    </a:lnTo>
                    <a:lnTo>
                      <a:pt x="156" y="107"/>
                    </a:lnTo>
                    <a:lnTo>
                      <a:pt x="105" y="107"/>
                    </a:lnTo>
                    <a:lnTo>
                      <a:pt x="66" y="107"/>
                    </a:lnTo>
                    <a:lnTo>
                      <a:pt x="66" y="80"/>
                    </a:lnTo>
                    <a:lnTo>
                      <a:pt x="66" y="53"/>
                    </a:lnTo>
                    <a:lnTo>
                      <a:pt x="91" y="67"/>
                    </a:lnTo>
                    <a:lnTo>
                      <a:pt x="105" y="93"/>
                    </a:lnTo>
                    <a:lnTo>
                      <a:pt x="130" y="93"/>
                    </a:lnTo>
                    <a:lnTo>
                      <a:pt x="156" y="93"/>
                    </a:lnTo>
                    <a:lnTo>
                      <a:pt x="156" y="80"/>
                    </a:lnTo>
                    <a:lnTo>
                      <a:pt x="156" y="67"/>
                    </a:lnTo>
                    <a:lnTo>
                      <a:pt x="144" y="67"/>
                    </a:lnTo>
                    <a:lnTo>
                      <a:pt x="130" y="67"/>
                    </a:lnTo>
                    <a:lnTo>
                      <a:pt x="105" y="40"/>
                    </a:lnTo>
                    <a:lnTo>
                      <a:pt x="66" y="0"/>
                    </a:lnTo>
                    <a:lnTo>
                      <a:pt x="39" y="0"/>
                    </a:lnTo>
                    <a:lnTo>
                      <a:pt x="13" y="0"/>
                    </a:lnTo>
                    <a:lnTo>
                      <a:pt x="0" y="0"/>
                    </a:lnTo>
                  </a:path>
                </a:pathLst>
              </a:custGeom>
              <a:solidFill>
                <a:schemeClr val="tx2"/>
              </a:solidFill>
              <a:ln w="25400" cap="rnd">
                <a:noFill/>
                <a:round/>
                <a:headEnd/>
                <a:tailEnd/>
              </a:ln>
            </p:spPr>
            <p:txBody>
              <a:bodyPr/>
              <a:lstStyle/>
              <a:p>
                <a:endParaRPr lang="en-US"/>
              </a:p>
            </p:txBody>
          </p:sp>
          <p:sp>
            <p:nvSpPr>
              <p:cNvPr id="2121" name="Rectangle 20"/>
              <p:cNvSpPr>
                <a:spLocks noChangeArrowheads="1"/>
              </p:cNvSpPr>
              <p:nvPr/>
            </p:nvSpPr>
            <p:spPr bwMode="black">
              <a:xfrm>
                <a:off x="283" y="1885"/>
                <a:ext cx="5" cy="60"/>
              </a:xfrm>
              <a:prstGeom prst="rect">
                <a:avLst/>
              </a:prstGeom>
              <a:solidFill>
                <a:schemeClr val="tx2"/>
              </a:solidFill>
              <a:ln w="12700">
                <a:noFill/>
                <a:miter lim="800000"/>
                <a:headEnd/>
                <a:tailEnd/>
              </a:ln>
            </p:spPr>
            <p:txBody>
              <a:bodyPr wrap="none" anchor="ctr"/>
              <a:lstStyle/>
              <a:p>
                <a:endParaRPr lang="en-US"/>
              </a:p>
            </p:txBody>
          </p:sp>
          <p:sp>
            <p:nvSpPr>
              <p:cNvPr id="2122" name="Rectangle 21"/>
              <p:cNvSpPr>
                <a:spLocks noChangeArrowheads="1"/>
              </p:cNvSpPr>
              <p:nvPr/>
            </p:nvSpPr>
            <p:spPr bwMode="black">
              <a:xfrm>
                <a:off x="379" y="1885"/>
                <a:ext cx="5" cy="60"/>
              </a:xfrm>
              <a:prstGeom prst="rect">
                <a:avLst/>
              </a:prstGeom>
              <a:solidFill>
                <a:schemeClr val="tx2"/>
              </a:solidFill>
              <a:ln w="12700">
                <a:noFill/>
                <a:miter lim="800000"/>
                <a:headEnd/>
                <a:tailEnd/>
              </a:ln>
            </p:spPr>
            <p:txBody>
              <a:bodyPr wrap="none" anchor="ctr"/>
              <a:lstStyle/>
              <a:p>
                <a:endParaRPr lang="en-US"/>
              </a:p>
            </p:txBody>
          </p:sp>
          <p:sp>
            <p:nvSpPr>
              <p:cNvPr id="2123" name="Oval 22"/>
              <p:cNvSpPr>
                <a:spLocks noChangeArrowheads="1"/>
              </p:cNvSpPr>
              <p:nvPr/>
            </p:nvSpPr>
            <p:spPr bwMode="black">
              <a:xfrm>
                <a:off x="310" y="1598"/>
                <a:ext cx="74" cy="61"/>
              </a:xfrm>
              <a:prstGeom prst="ellipse">
                <a:avLst/>
              </a:prstGeom>
              <a:solidFill>
                <a:schemeClr val="tx2"/>
              </a:solidFill>
              <a:ln w="12700">
                <a:noFill/>
                <a:round/>
                <a:headEnd/>
                <a:tailEnd/>
              </a:ln>
            </p:spPr>
            <p:txBody>
              <a:bodyPr wrap="none" anchor="ctr"/>
              <a:lstStyle/>
              <a:p>
                <a:endParaRPr lang="en-US"/>
              </a:p>
            </p:txBody>
          </p:sp>
        </p:grpSp>
      </p:grpSp>
      <p:grpSp>
        <p:nvGrpSpPr>
          <p:cNvPr id="6" name="Group 23"/>
          <p:cNvGrpSpPr>
            <a:grpSpLocks/>
          </p:cNvGrpSpPr>
          <p:nvPr/>
        </p:nvGrpSpPr>
        <p:grpSpPr bwMode="auto">
          <a:xfrm>
            <a:off x="4953000" y="2743200"/>
            <a:ext cx="1295400" cy="762000"/>
            <a:chOff x="3216" y="768"/>
            <a:chExt cx="816" cy="480"/>
          </a:xfrm>
        </p:grpSpPr>
        <p:graphicFrame>
          <p:nvGraphicFramePr>
            <p:cNvPr id="2058" name="Object 24"/>
            <p:cNvGraphicFramePr>
              <a:graphicFrameLocks noChangeAspect="1"/>
            </p:cNvGraphicFramePr>
            <p:nvPr/>
          </p:nvGraphicFramePr>
          <p:xfrm>
            <a:off x="3408" y="768"/>
            <a:ext cx="624" cy="480"/>
          </p:xfrm>
          <a:graphic>
            <a:graphicData uri="http://schemas.openxmlformats.org/presentationml/2006/ole">
              <p:oleObj spid="_x0000_s2058" name="Clip" r:id="rId8" imgW="4182480" imgH="3215880" progId="">
                <p:embed/>
              </p:oleObj>
            </a:graphicData>
          </a:graphic>
        </p:graphicFrame>
        <p:grpSp>
          <p:nvGrpSpPr>
            <p:cNvPr id="7" name="Group 25"/>
            <p:cNvGrpSpPr>
              <a:grpSpLocks/>
            </p:cNvGrpSpPr>
            <p:nvPr/>
          </p:nvGrpSpPr>
          <p:grpSpPr bwMode="auto">
            <a:xfrm>
              <a:off x="3216" y="816"/>
              <a:ext cx="184" cy="348"/>
              <a:chOff x="283" y="1598"/>
              <a:chExt cx="184" cy="348"/>
            </a:xfrm>
          </p:grpSpPr>
          <p:sp>
            <p:nvSpPr>
              <p:cNvPr id="2113" name="Freeform 26"/>
              <p:cNvSpPr>
                <a:spLocks/>
              </p:cNvSpPr>
              <p:nvPr/>
            </p:nvSpPr>
            <p:spPr bwMode="black">
              <a:xfrm>
                <a:off x="283" y="1680"/>
                <a:ext cx="102" cy="185"/>
              </a:xfrm>
              <a:custGeom>
                <a:avLst/>
                <a:gdLst>
                  <a:gd name="T0" fmla="*/ 0 w 102"/>
                  <a:gd name="T1" fmla="*/ 0 h 185"/>
                  <a:gd name="T2" fmla="*/ 12 w 102"/>
                  <a:gd name="T3" fmla="*/ 0 h 185"/>
                  <a:gd name="T4" fmla="*/ 12 w 102"/>
                  <a:gd name="T5" fmla="*/ 157 h 185"/>
                  <a:gd name="T6" fmla="*/ 101 w 102"/>
                  <a:gd name="T7" fmla="*/ 157 h 185"/>
                  <a:gd name="T8" fmla="*/ 101 w 102"/>
                  <a:gd name="T9" fmla="*/ 184 h 185"/>
                  <a:gd name="T10" fmla="*/ 0 w 102"/>
                  <a:gd name="T11" fmla="*/ 184 h 185"/>
                  <a:gd name="T12" fmla="*/ 0 w 102"/>
                  <a:gd name="T13" fmla="*/ 0 h 185"/>
                  <a:gd name="T14" fmla="*/ 0 60000 65536"/>
                  <a:gd name="T15" fmla="*/ 0 60000 65536"/>
                  <a:gd name="T16" fmla="*/ 0 60000 65536"/>
                  <a:gd name="T17" fmla="*/ 0 60000 65536"/>
                  <a:gd name="T18" fmla="*/ 0 60000 65536"/>
                  <a:gd name="T19" fmla="*/ 0 60000 65536"/>
                  <a:gd name="T20" fmla="*/ 0 60000 65536"/>
                  <a:gd name="T21" fmla="*/ 0 w 102"/>
                  <a:gd name="T22" fmla="*/ 0 h 185"/>
                  <a:gd name="T23" fmla="*/ 102 w 102"/>
                  <a:gd name="T24" fmla="*/ 185 h 1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2" h="185">
                    <a:moveTo>
                      <a:pt x="0" y="0"/>
                    </a:moveTo>
                    <a:lnTo>
                      <a:pt x="12" y="0"/>
                    </a:lnTo>
                    <a:lnTo>
                      <a:pt x="12" y="157"/>
                    </a:lnTo>
                    <a:lnTo>
                      <a:pt x="101" y="157"/>
                    </a:lnTo>
                    <a:lnTo>
                      <a:pt x="101" y="184"/>
                    </a:lnTo>
                    <a:lnTo>
                      <a:pt x="0" y="184"/>
                    </a:lnTo>
                    <a:lnTo>
                      <a:pt x="0" y="0"/>
                    </a:lnTo>
                  </a:path>
                </a:pathLst>
              </a:custGeom>
              <a:solidFill>
                <a:schemeClr val="tx2"/>
              </a:solidFill>
              <a:ln w="25400" cap="rnd">
                <a:noFill/>
                <a:round/>
                <a:headEnd/>
                <a:tailEnd/>
              </a:ln>
            </p:spPr>
            <p:txBody>
              <a:bodyPr/>
              <a:lstStyle/>
              <a:p>
                <a:endParaRPr lang="en-US"/>
              </a:p>
            </p:txBody>
          </p:sp>
          <p:sp>
            <p:nvSpPr>
              <p:cNvPr id="2114" name="Freeform 27"/>
              <p:cNvSpPr>
                <a:spLocks/>
              </p:cNvSpPr>
              <p:nvPr/>
            </p:nvSpPr>
            <p:spPr bwMode="black">
              <a:xfrm>
                <a:off x="310" y="1680"/>
                <a:ext cx="157" cy="266"/>
              </a:xfrm>
              <a:custGeom>
                <a:avLst/>
                <a:gdLst>
                  <a:gd name="T0" fmla="*/ 0 w 157"/>
                  <a:gd name="T1" fmla="*/ 0 h 266"/>
                  <a:gd name="T2" fmla="*/ 0 w 157"/>
                  <a:gd name="T3" fmla="*/ 14 h 266"/>
                  <a:gd name="T4" fmla="*/ 0 w 157"/>
                  <a:gd name="T5" fmla="*/ 80 h 266"/>
                  <a:gd name="T6" fmla="*/ 0 w 157"/>
                  <a:gd name="T7" fmla="*/ 147 h 266"/>
                  <a:gd name="T8" fmla="*/ 0 w 157"/>
                  <a:gd name="T9" fmla="*/ 159 h 266"/>
                  <a:gd name="T10" fmla="*/ 13 w 157"/>
                  <a:gd name="T11" fmla="*/ 159 h 266"/>
                  <a:gd name="T12" fmla="*/ 66 w 157"/>
                  <a:gd name="T13" fmla="*/ 159 h 266"/>
                  <a:gd name="T14" fmla="*/ 105 w 157"/>
                  <a:gd name="T15" fmla="*/ 159 h 266"/>
                  <a:gd name="T16" fmla="*/ 117 w 157"/>
                  <a:gd name="T17" fmla="*/ 159 h 266"/>
                  <a:gd name="T18" fmla="*/ 117 w 157"/>
                  <a:gd name="T19" fmla="*/ 199 h 266"/>
                  <a:gd name="T20" fmla="*/ 117 w 157"/>
                  <a:gd name="T21" fmla="*/ 239 h 266"/>
                  <a:gd name="T22" fmla="*/ 117 w 157"/>
                  <a:gd name="T23" fmla="*/ 252 h 266"/>
                  <a:gd name="T24" fmla="*/ 130 w 157"/>
                  <a:gd name="T25" fmla="*/ 265 h 266"/>
                  <a:gd name="T26" fmla="*/ 156 w 157"/>
                  <a:gd name="T27" fmla="*/ 252 h 266"/>
                  <a:gd name="T28" fmla="*/ 156 w 157"/>
                  <a:gd name="T29" fmla="*/ 239 h 266"/>
                  <a:gd name="T30" fmla="*/ 156 w 157"/>
                  <a:gd name="T31" fmla="*/ 173 h 266"/>
                  <a:gd name="T32" fmla="*/ 156 w 157"/>
                  <a:gd name="T33" fmla="*/ 107 h 266"/>
                  <a:gd name="T34" fmla="*/ 105 w 157"/>
                  <a:gd name="T35" fmla="*/ 107 h 266"/>
                  <a:gd name="T36" fmla="*/ 66 w 157"/>
                  <a:gd name="T37" fmla="*/ 107 h 266"/>
                  <a:gd name="T38" fmla="*/ 66 w 157"/>
                  <a:gd name="T39" fmla="*/ 80 h 266"/>
                  <a:gd name="T40" fmla="*/ 66 w 157"/>
                  <a:gd name="T41" fmla="*/ 53 h 266"/>
                  <a:gd name="T42" fmla="*/ 91 w 157"/>
                  <a:gd name="T43" fmla="*/ 67 h 266"/>
                  <a:gd name="T44" fmla="*/ 105 w 157"/>
                  <a:gd name="T45" fmla="*/ 93 h 266"/>
                  <a:gd name="T46" fmla="*/ 130 w 157"/>
                  <a:gd name="T47" fmla="*/ 93 h 266"/>
                  <a:gd name="T48" fmla="*/ 156 w 157"/>
                  <a:gd name="T49" fmla="*/ 93 h 266"/>
                  <a:gd name="T50" fmla="*/ 156 w 157"/>
                  <a:gd name="T51" fmla="*/ 80 h 266"/>
                  <a:gd name="T52" fmla="*/ 156 w 157"/>
                  <a:gd name="T53" fmla="*/ 67 h 266"/>
                  <a:gd name="T54" fmla="*/ 144 w 157"/>
                  <a:gd name="T55" fmla="*/ 67 h 266"/>
                  <a:gd name="T56" fmla="*/ 130 w 157"/>
                  <a:gd name="T57" fmla="*/ 67 h 266"/>
                  <a:gd name="T58" fmla="*/ 105 w 157"/>
                  <a:gd name="T59" fmla="*/ 40 h 266"/>
                  <a:gd name="T60" fmla="*/ 66 w 157"/>
                  <a:gd name="T61" fmla="*/ 0 h 266"/>
                  <a:gd name="T62" fmla="*/ 39 w 157"/>
                  <a:gd name="T63" fmla="*/ 0 h 266"/>
                  <a:gd name="T64" fmla="*/ 13 w 157"/>
                  <a:gd name="T65" fmla="*/ 0 h 266"/>
                  <a:gd name="T66" fmla="*/ 0 w 157"/>
                  <a:gd name="T67" fmla="*/ 0 h 26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7"/>
                  <a:gd name="T103" fmla="*/ 0 h 266"/>
                  <a:gd name="T104" fmla="*/ 157 w 157"/>
                  <a:gd name="T105" fmla="*/ 266 h 26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7" h="266">
                    <a:moveTo>
                      <a:pt x="0" y="0"/>
                    </a:moveTo>
                    <a:lnTo>
                      <a:pt x="0" y="14"/>
                    </a:lnTo>
                    <a:lnTo>
                      <a:pt x="0" y="80"/>
                    </a:lnTo>
                    <a:lnTo>
                      <a:pt x="0" y="147"/>
                    </a:lnTo>
                    <a:lnTo>
                      <a:pt x="0" y="159"/>
                    </a:lnTo>
                    <a:lnTo>
                      <a:pt x="13" y="159"/>
                    </a:lnTo>
                    <a:lnTo>
                      <a:pt x="66" y="159"/>
                    </a:lnTo>
                    <a:lnTo>
                      <a:pt x="105" y="159"/>
                    </a:lnTo>
                    <a:lnTo>
                      <a:pt x="117" y="159"/>
                    </a:lnTo>
                    <a:lnTo>
                      <a:pt x="117" y="199"/>
                    </a:lnTo>
                    <a:lnTo>
                      <a:pt x="117" y="239"/>
                    </a:lnTo>
                    <a:lnTo>
                      <a:pt x="117" y="252"/>
                    </a:lnTo>
                    <a:lnTo>
                      <a:pt x="130" y="265"/>
                    </a:lnTo>
                    <a:lnTo>
                      <a:pt x="156" y="252"/>
                    </a:lnTo>
                    <a:lnTo>
                      <a:pt x="156" y="239"/>
                    </a:lnTo>
                    <a:lnTo>
                      <a:pt x="156" y="173"/>
                    </a:lnTo>
                    <a:lnTo>
                      <a:pt x="156" y="107"/>
                    </a:lnTo>
                    <a:lnTo>
                      <a:pt x="105" y="107"/>
                    </a:lnTo>
                    <a:lnTo>
                      <a:pt x="66" y="107"/>
                    </a:lnTo>
                    <a:lnTo>
                      <a:pt x="66" y="80"/>
                    </a:lnTo>
                    <a:lnTo>
                      <a:pt x="66" y="53"/>
                    </a:lnTo>
                    <a:lnTo>
                      <a:pt x="91" y="67"/>
                    </a:lnTo>
                    <a:lnTo>
                      <a:pt x="105" y="93"/>
                    </a:lnTo>
                    <a:lnTo>
                      <a:pt x="130" y="93"/>
                    </a:lnTo>
                    <a:lnTo>
                      <a:pt x="156" y="93"/>
                    </a:lnTo>
                    <a:lnTo>
                      <a:pt x="156" y="80"/>
                    </a:lnTo>
                    <a:lnTo>
                      <a:pt x="156" y="67"/>
                    </a:lnTo>
                    <a:lnTo>
                      <a:pt x="144" y="67"/>
                    </a:lnTo>
                    <a:lnTo>
                      <a:pt x="130" y="67"/>
                    </a:lnTo>
                    <a:lnTo>
                      <a:pt x="105" y="40"/>
                    </a:lnTo>
                    <a:lnTo>
                      <a:pt x="66" y="0"/>
                    </a:lnTo>
                    <a:lnTo>
                      <a:pt x="39" y="0"/>
                    </a:lnTo>
                    <a:lnTo>
                      <a:pt x="13" y="0"/>
                    </a:lnTo>
                    <a:lnTo>
                      <a:pt x="0" y="0"/>
                    </a:lnTo>
                  </a:path>
                </a:pathLst>
              </a:custGeom>
              <a:solidFill>
                <a:schemeClr val="tx2"/>
              </a:solidFill>
              <a:ln w="25400" cap="rnd">
                <a:noFill/>
                <a:round/>
                <a:headEnd/>
                <a:tailEnd/>
              </a:ln>
            </p:spPr>
            <p:txBody>
              <a:bodyPr/>
              <a:lstStyle/>
              <a:p>
                <a:endParaRPr lang="en-US"/>
              </a:p>
            </p:txBody>
          </p:sp>
          <p:sp>
            <p:nvSpPr>
              <p:cNvPr id="2115" name="Rectangle 28"/>
              <p:cNvSpPr>
                <a:spLocks noChangeArrowheads="1"/>
              </p:cNvSpPr>
              <p:nvPr/>
            </p:nvSpPr>
            <p:spPr bwMode="black">
              <a:xfrm>
                <a:off x="283" y="1885"/>
                <a:ext cx="5" cy="60"/>
              </a:xfrm>
              <a:prstGeom prst="rect">
                <a:avLst/>
              </a:prstGeom>
              <a:solidFill>
                <a:schemeClr val="tx2"/>
              </a:solidFill>
              <a:ln w="12700">
                <a:noFill/>
                <a:miter lim="800000"/>
                <a:headEnd/>
                <a:tailEnd/>
              </a:ln>
            </p:spPr>
            <p:txBody>
              <a:bodyPr wrap="none" anchor="ctr"/>
              <a:lstStyle/>
              <a:p>
                <a:endParaRPr lang="en-US"/>
              </a:p>
            </p:txBody>
          </p:sp>
          <p:sp>
            <p:nvSpPr>
              <p:cNvPr id="2116" name="Rectangle 29"/>
              <p:cNvSpPr>
                <a:spLocks noChangeArrowheads="1"/>
              </p:cNvSpPr>
              <p:nvPr/>
            </p:nvSpPr>
            <p:spPr bwMode="black">
              <a:xfrm>
                <a:off x="379" y="1885"/>
                <a:ext cx="5" cy="60"/>
              </a:xfrm>
              <a:prstGeom prst="rect">
                <a:avLst/>
              </a:prstGeom>
              <a:solidFill>
                <a:schemeClr val="tx2"/>
              </a:solidFill>
              <a:ln w="12700">
                <a:noFill/>
                <a:miter lim="800000"/>
                <a:headEnd/>
                <a:tailEnd/>
              </a:ln>
            </p:spPr>
            <p:txBody>
              <a:bodyPr wrap="none" anchor="ctr"/>
              <a:lstStyle/>
              <a:p>
                <a:endParaRPr lang="en-US"/>
              </a:p>
            </p:txBody>
          </p:sp>
          <p:sp>
            <p:nvSpPr>
              <p:cNvPr id="2117" name="Oval 30"/>
              <p:cNvSpPr>
                <a:spLocks noChangeArrowheads="1"/>
              </p:cNvSpPr>
              <p:nvPr/>
            </p:nvSpPr>
            <p:spPr bwMode="black">
              <a:xfrm>
                <a:off x="310" y="1598"/>
                <a:ext cx="74" cy="61"/>
              </a:xfrm>
              <a:prstGeom prst="ellipse">
                <a:avLst/>
              </a:prstGeom>
              <a:solidFill>
                <a:schemeClr val="tx2"/>
              </a:solidFill>
              <a:ln w="12700">
                <a:noFill/>
                <a:round/>
                <a:headEnd/>
                <a:tailEnd/>
              </a:ln>
            </p:spPr>
            <p:txBody>
              <a:bodyPr wrap="none" anchor="ctr"/>
              <a:lstStyle/>
              <a:p>
                <a:endParaRPr lang="en-US"/>
              </a:p>
            </p:txBody>
          </p:sp>
        </p:grpSp>
      </p:grpSp>
      <p:grpSp>
        <p:nvGrpSpPr>
          <p:cNvPr id="8" name="Group 31"/>
          <p:cNvGrpSpPr>
            <a:grpSpLocks/>
          </p:cNvGrpSpPr>
          <p:nvPr/>
        </p:nvGrpSpPr>
        <p:grpSpPr bwMode="auto">
          <a:xfrm>
            <a:off x="7391400" y="533400"/>
            <a:ext cx="1295400" cy="762000"/>
            <a:chOff x="3216" y="768"/>
            <a:chExt cx="816" cy="480"/>
          </a:xfrm>
        </p:grpSpPr>
        <p:graphicFrame>
          <p:nvGraphicFramePr>
            <p:cNvPr id="2057" name="Object 32"/>
            <p:cNvGraphicFramePr>
              <a:graphicFrameLocks noChangeAspect="1"/>
            </p:cNvGraphicFramePr>
            <p:nvPr/>
          </p:nvGraphicFramePr>
          <p:xfrm>
            <a:off x="3408" y="768"/>
            <a:ext cx="624" cy="480"/>
          </p:xfrm>
          <a:graphic>
            <a:graphicData uri="http://schemas.openxmlformats.org/presentationml/2006/ole">
              <p:oleObj spid="_x0000_s2057" name="Clip" r:id="rId9" imgW="4182480" imgH="3215880" progId="">
                <p:embed/>
              </p:oleObj>
            </a:graphicData>
          </a:graphic>
        </p:graphicFrame>
        <p:grpSp>
          <p:nvGrpSpPr>
            <p:cNvPr id="9" name="Group 33"/>
            <p:cNvGrpSpPr>
              <a:grpSpLocks/>
            </p:cNvGrpSpPr>
            <p:nvPr/>
          </p:nvGrpSpPr>
          <p:grpSpPr bwMode="auto">
            <a:xfrm>
              <a:off x="3216" y="816"/>
              <a:ext cx="184" cy="348"/>
              <a:chOff x="283" y="1598"/>
              <a:chExt cx="184" cy="348"/>
            </a:xfrm>
          </p:grpSpPr>
          <p:sp>
            <p:nvSpPr>
              <p:cNvPr id="2107" name="Freeform 34"/>
              <p:cNvSpPr>
                <a:spLocks/>
              </p:cNvSpPr>
              <p:nvPr/>
            </p:nvSpPr>
            <p:spPr bwMode="black">
              <a:xfrm>
                <a:off x="283" y="1680"/>
                <a:ext cx="102" cy="185"/>
              </a:xfrm>
              <a:custGeom>
                <a:avLst/>
                <a:gdLst>
                  <a:gd name="T0" fmla="*/ 0 w 102"/>
                  <a:gd name="T1" fmla="*/ 0 h 185"/>
                  <a:gd name="T2" fmla="*/ 12 w 102"/>
                  <a:gd name="T3" fmla="*/ 0 h 185"/>
                  <a:gd name="T4" fmla="*/ 12 w 102"/>
                  <a:gd name="T5" fmla="*/ 157 h 185"/>
                  <a:gd name="T6" fmla="*/ 101 w 102"/>
                  <a:gd name="T7" fmla="*/ 157 h 185"/>
                  <a:gd name="T8" fmla="*/ 101 w 102"/>
                  <a:gd name="T9" fmla="*/ 184 h 185"/>
                  <a:gd name="T10" fmla="*/ 0 w 102"/>
                  <a:gd name="T11" fmla="*/ 184 h 185"/>
                  <a:gd name="T12" fmla="*/ 0 w 102"/>
                  <a:gd name="T13" fmla="*/ 0 h 185"/>
                  <a:gd name="T14" fmla="*/ 0 60000 65536"/>
                  <a:gd name="T15" fmla="*/ 0 60000 65536"/>
                  <a:gd name="T16" fmla="*/ 0 60000 65536"/>
                  <a:gd name="T17" fmla="*/ 0 60000 65536"/>
                  <a:gd name="T18" fmla="*/ 0 60000 65536"/>
                  <a:gd name="T19" fmla="*/ 0 60000 65536"/>
                  <a:gd name="T20" fmla="*/ 0 60000 65536"/>
                  <a:gd name="T21" fmla="*/ 0 w 102"/>
                  <a:gd name="T22" fmla="*/ 0 h 185"/>
                  <a:gd name="T23" fmla="*/ 102 w 102"/>
                  <a:gd name="T24" fmla="*/ 185 h 1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2" h="185">
                    <a:moveTo>
                      <a:pt x="0" y="0"/>
                    </a:moveTo>
                    <a:lnTo>
                      <a:pt x="12" y="0"/>
                    </a:lnTo>
                    <a:lnTo>
                      <a:pt x="12" y="157"/>
                    </a:lnTo>
                    <a:lnTo>
                      <a:pt x="101" y="157"/>
                    </a:lnTo>
                    <a:lnTo>
                      <a:pt x="101" y="184"/>
                    </a:lnTo>
                    <a:lnTo>
                      <a:pt x="0" y="184"/>
                    </a:lnTo>
                    <a:lnTo>
                      <a:pt x="0" y="0"/>
                    </a:lnTo>
                  </a:path>
                </a:pathLst>
              </a:custGeom>
              <a:solidFill>
                <a:schemeClr val="tx2"/>
              </a:solidFill>
              <a:ln w="25400" cap="rnd">
                <a:noFill/>
                <a:round/>
                <a:headEnd/>
                <a:tailEnd/>
              </a:ln>
            </p:spPr>
            <p:txBody>
              <a:bodyPr/>
              <a:lstStyle/>
              <a:p>
                <a:endParaRPr lang="en-US"/>
              </a:p>
            </p:txBody>
          </p:sp>
          <p:sp>
            <p:nvSpPr>
              <p:cNvPr id="2108" name="Freeform 35"/>
              <p:cNvSpPr>
                <a:spLocks/>
              </p:cNvSpPr>
              <p:nvPr/>
            </p:nvSpPr>
            <p:spPr bwMode="black">
              <a:xfrm>
                <a:off x="310" y="1680"/>
                <a:ext cx="157" cy="266"/>
              </a:xfrm>
              <a:custGeom>
                <a:avLst/>
                <a:gdLst>
                  <a:gd name="T0" fmla="*/ 0 w 157"/>
                  <a:gd name="T1" fmla="*/ 0 h 266"/>
                  <a:gd name="T2" fmla="*/ 0 w 157"/>
                  <a:gd name="T3" fmla="*/ 14 h 266"/>
                  <a:gd name="T4" fmla="*/ 0 w 157"/>
                  <a:gd name="T5" fmla="*/ 80 h 266"/>
                  <a:gd name="T6" fmla="*/ 0 w 157"/>
                  <a:gd name="T7" fmla="*/ 147 h 266"/>
                  <a:gd name="T8" fmla="*/ 0 w 157"/>
                  <a:gd name="T9" fmla="*/ 159 h 266"/>
                  <a:gd name="T10" fmla="*/ 13 w 157"/>
                  <a:gd name="T11" fmla="*/ 159 h 266"/>
                  <a:gd name="T12" fmla="*/ 66 w 157"/>
                  <a:gd name="T13" fmla="*/ 159 h 266"/>
                  <a:gd name="T14" fmla="*/ 105 w 157"/>
                  <a:gd name="T15" fmla="*/ 159 h 266"/>
                  <a:gd name="T16" fmla="*/ 117 w 157"/>
                  <a:gd name="T17" fmla="*/ 159 h 266"/>
                  <a:gd name="T18" fmla="*/ 117 w 157"/>
                  <a:gd name="T19" fmla="*/ 199 h 266"/>
                  <a:gd name="T20" fmla="*/ 117 w 157"/>
                  <a:gd name="T21" fmla="*/ 239 h 266"/>
                  <a:gd name="T22" fmla="*/ 117 w 157"/>
                  <a:gd name="T23" fmla="*/ 252 h 266"/>
                  <a:gd name="T24" fmla="*/ 130 w 157"/>
                  <a:gd name="T25" fmla="*/ 265 h 266"/>
                  <a:gd name="T26" fmla="*/ 156 w 157"/>
                  <a:gd name="T27" fmla="*/ 252 h 266"/>
                  <a:gd name="T28" fmla="*/ 156 w 157"/>
                  <a:gd name="T29" fmla="*/ 239 h 266"/>
                  <a:gd name="T30" fmla="*/ 156 w 157"/>
                  <a:gd name="T31" fmla="*/ 173 h 266"/>
                  <a:gd name="T32" fmla="*/ 156 w 157"/>
                  <a:gd name="T33" fmla="*/ 107 h 266"/>
                  <a:gd name="T34" fmla="*/ 105 w 157"/>
                  <a:gd name="T35" fmla="*/ 107 h 266"/>
                  <a:gd name="T36" fmla="*/ 66 w 157"/>
                  <a:gd name="T37" fmla="*/ 107 h 266"/>
                  <a:gd name="T38" fmla="*/ 66 w 157"/>
                  <a:gd name="T39" fmla="*/ 80 h 266"/>
                  <a:gd name="T40" fmla="*/ 66 w 157"/>
                  <a:gd name="T41" fmla="*/ 53 h 266"/>
                  <a:gd name="T42" fmla="*/ 91 w 157"/>
                  <a:gd name="T43" fmla="*/ 67 h 266"/>
                  <a:gd name="T44" fmla="*/ 105 w 157"/>
                  <a:gd name="T45" fmla="*/ 93 h 266"/>
                  <a:gd name="T46" fmla="*/ 130 w 157"/>
                  <a:gd name="T47" fmla="*/ 93 h 266"/>
                  <a:gd name="T48" fmla="*/ 156 w 157"/>
                  <a:gd name="T49" fmla="*/ 93 h 266"/>
                  <a:gd name="T50" fmla="*/ 156 w 157"/>
                  <a:gd name="T51" fmla="*/ 80 h 266"/>
                  <a:gd name="T52" fmla="*/ 156 w 157"/>
                  <a:gd name="T53" fmla="*/ 67 h 266"/>
                  <a:gd name="T54" fmla="*/ 144 w 157"/>
                  <a:gd name="T55" fmla="*/ 67 h 266"/>
                  <a:gd name="T56" fmla="*/ 130 w 157"/>
                  <a:gd name="T57" fmla="*/ 67 h 266"/>
                  <a:gd name="T58" fmla="*/ 105 w 157"/>
                  <a:gd name="T59" fmla="*/ 40 h 266"/>
                  <a:gd name="T60" fmla="*/ 66 w 157"/>
                  <a:gd name="T61" fmla="*/ 0 h 266"/>
                  <a:gd name="T62" fmla="*/ 39 w 157"/>
                  <a:gd name="T63" fmla="*/ 0 h 266"/>
                  <a:gd name="T64" fmla="*/ 13 w 157"/>
                  <a:gd name="T65" fmla="*/ 0 h 266"/>
                  <a:gd name="T66" fmla="*/ 0 w 157"/>
                  <a:gd name="T67" fmla="*/ 0 h 26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7"/>
                  <a:gd name="T103" fmla="*/ 0 h 266"/>
                  <a:gd name="T104" fmla="*/ 157 w 157"/>
                  <a:gd name="T105" fmla="*/ 266 h 26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7" h="266">
                    <a:moveTo>
                      <a:pt x="0" y="0"/>
                    </a:moveTo>
                    <a:lnTo>
                      <a:pt x="0" y="14"/>
                    </a:lnTo>
                    <a:lnTo>
                      <a:pt x="0" y="80"/>
                    </a:lnTo>
                    <a:lnTo>
                      <a:pt x="0" y="147"/>
                    </a:lnTo>
                    <a:lnTo>
                      <a:pt x="0" y="159"/>
                    </a:lnTo>
                    <a:lnTo>
                      <a:pt x="13" y="159"/>
                    </a:lnTo>
                    <a:lnTo>
                      <a:pt x="66" y="159"/>
                    </a:lnTo>
                    <a:lnTo>
                      <a:pt x="105" y="159"/>
                    </a:lnTo>
                    <a:lnTo>
                      <a:pt x="117" y="159"/>
                    </a:lnTo>
                    <a:lnTo>
                      <a:pt x="117" y="199"/>
                    </a:lnTo>
                    <a:lnTo>
                      <a:pt x="117" y="239"/>
                    </a:lnTo>
                    <a:lnTo>
                      <a:pt x="117" y="252"/>
                    </a:lnTo>
                    <a:lnTo>
                      <a:pt x="130" y="265"/>
                    </a:lnTo>
                    <a:lnTo>
                      <a:pt x="156" y="252"/>
                    </a:lnTo>
                    <a:lnTo>
                      <a:pt x="156" y="239"/>
                    </a:lnTo>
                    <a:lnTo>
                      <a:pt x="156" y="173"/>
                    </a:lnTo>
                    <a:lnTo>
                      <a:pt x="156" y="107"/>
                    </a:lnTo>
                    <a:lnTo>
                      <a:pt x="105" y="107"/>
                    </a:lnTo>
                    <a:lnTo>
                      <a:pt x="66" y="107"/>
                    </a:lnTo>
                    <a:lnTo>
                      <a:pt x="66" y="80"/>
                    </a:lnTo>
                    <a:lnTo>
                      <a:pt x="66" y="53"/>
                    </a:lnTo>
                    <a:lnTo>
                      <a:pt x="91" y="67"/>
                    </a:lnTo>
                    <a:lnTo>
                      <a:pt x="105" y="93"/>
                    </a:lnTo>
                    <a:lnTo>
                      <a:pt x="130" y="93"/>
                    </a:lnTo>
                    <a:lnTo>
                      <a:pt x="156" y="93"/>
                    </a:lnTo>
                    <a:lnTo>
                      <a:pt x="156" y="80"/>
                    </a:lnTo>
                    <a:lnTo>
                      <a:pt x="156" y="67"/>
                    </a:lnTo>
                    <a:lnTo>
                      <a:pt x="144" y="67"/>
                    </a:lnTo>
                    <a:lnTo>
                      <a:pt x="130" y="67"/>
                    </a:lnTo>
                    <a:lnTo>
                      <a:pt x="105" y="40"/>
                    </a:lnTo>
                    <a:lnTo>
                      <a:pt x="66" y="0"/>
                    </a:lnTo>
                    <a:lnTo>
                      <a:pt x="39" y="0"/>
                    </a:lnTo>
                    <a:lnTo>
                      <a:pt x="13" y="0"/>
                    </a:lnTo>
                    <a:lnTo>
                      <a:pt x="0" y="0"/>
                    </a:lnTo>
                  </a:path>
                </a:pathLst>
              </a:custGeom>
              <a:solidFill>
                <a:schemeClr val="tx2"/>
              </a:solidFill>
              <a:ln w="25400" cap="rnd">
                <a:noFill/>
                <a:round/>
                <a:headEnd/>
                <a:tailEnd/>
              </a:ln>
            </p:spPr>
            <p:txBody>
              <a:bodyPr/>
              <a:lstStyle/>
              <a:p>
                <a:endParaRPr lang="en-US"/>
              </a:p>
            </p:txBody>
          </p:sp>
          <p:sp>
            <p:nvSpPr>
              <p:cNvPr id="2109" name="Rectangle 36"/>
              <p:cNvSpPr>
                <a:spLocks noChangeArrowheads="1"/>
              </p:cNvSpPr>
              <p:nvPr/>
            </p:nvSpPr>
            <p:spPr bwMode="black">
              <a:xfrm>
                <a:off x="283" y="1885"/>
                <a:ext cx="5" cy="60"/>
              </a:xfrm>
              <a:prstGeom prst="rect">
                <a:avLst/>
              </a:prstGeom>
              <a:solidFill>
                <a:schemeClr val="tx2"/>
              </a:solidFill>
              <a:ln w="12700">
                <a:noFill/>
                <a:miter lim="800000"/>
                <a:headEnd/>
                <a:tailEnd/>
              </a:ln>
            </p:spPr>
            <p:txBody>
              <a:bodyPr wrap="none" anchor="ctr"/>
              <a:lstStyle/>
              <a:p>
                <a:endParaRPr lang="en-US"/>
              </a:p>
            </p:txBody>
          </p:sp>
          <p:sp>
            <p:nvSpPr>
              <p:cNvPr id="2110" name="Rectangle 37"/>
              <p:cNvSpPr>
                <a:spLocks noChangeArrowheads="1"/>
              </p:cNvSpPr>
              <p:nvPr/>
            </p:nvSpPr>
            <p:spPr bwMode="black">
              <a:xfrm>
                <a:off x="379" y="1885"/>
                <a:ext cx="5" cy="60"/>
              </a:xfrm>
              <a:prstGeom prst="rect">
                <a:avLst/>
              </a:prstGeom>
              <a:solidFill>
                <a:schemeClr val="tx2"/>
              </a:solidFill>
              <a:ln w="12700">
                <a:noFill/>
                <a:miter lim="800000"/>
                <a:headEnd/>
                <a:tailEnd/>
              </a:ln>
            </p:spPr>
            <p:txBody>
              <a:bodyPr wrap="none" anchor="ctr"/>
              <a:lstStyle/>
              <a:p>
                <a:endParaRPr lang="en-US"/>
              </a:p>
            </p:txBody>
          </p:sp>
          <p:sp>
            <p:nvSpPr>
              <p:cNvPr id="2111" name="Oval 38"/>
              <p:cNvSpPr>
                <a:spLocks noChangeArrowheads="1"/>
              </p:cNvSpPr>
              <p:nvPr/>
            </p:nvSpPr>
            <p:spPr bwMode="black">
              <a:xfrm>
                <a:off x="310" y="1598"/>
                <a:ext cx="74" cy="61"/>
              </a:xfrm>
              <a:prstGeom prst="ellipse">
                <a:avLst/>
              </a:prstGeom>
              <a:solidFill>
                <a:schemeClr val="tx2"/>
              </a:solidFill>
              <a:ln w="12700">
                <a:noFill/>
                <a:round/>
                <a:headEnd/>
                <a:tailEnd/>
              </a:ln>
            </p:spPr>
            <p:txBody>
              <a:bodyPr wrap="none" anchor="ctr"/>
              <a:lstStyle/>
              <a:p>
                <a:endParaRPr lang="en-US"/>
              </a:p>
            </p:txBody>
          </p:sp>
        </p:grpSp>
      </p:grpSp>
      <p:grpSp>
        <p:nvGrpSpPr>
          <p:cNvPr id="10" name="Group 39"/>
          <p:cNvGrpSpPr>
            <a:grpSpLocks/>
          </p:cNvGrpSpPr>
          <p:nvPr/>
        </p:nvGrpSpPr>
        <p:grpSpPr bwMode="auto">
          <a:xfrm>
            <a:off x="7467600" y="2895600"/>
            <a:ext cx="1295400" cy="762000"/>
            <a:chOff x="3216" y="768"/>
            <a:chExt cx="816" cy="480"/>
          </a:xfrm>
        </p:grpSpPr>
        <p:graphicFrame>
          <p:nvGraphicFramePr>
            <p:cNvPr id="2056" name="Object 40"/>
            <p:cNvGraphicFramePr>
              <a:graphicFrameLocks noChangeAspect="1"/>
            </p:cNvGraphicFramePr>
            <p:nvPr/>
          </p:nvGraphicFramePr>
          <p:xfrm>
            <a:off x="3408" y="768"/>
            <a:ext cx="624" cy="480"/>
          </p:xfrm>
          <a:graphic>
            <a:graphicData uri="http://schemas.openxmlformats.org/presentationml/2006/ole">
              <p:oleObj spid="_x0000_s2056" name="Clip" r:id="rId10" imgW="4182480" imgH="3215880" progId="">
                <p:embed/>
              </p:oleObj>
            </a:graphicData>
          </a:graphic>
        </p:graphicFrame>
        <p:grpSp>
          <p:nvGrpSpPr>
            <p:cNvPr id="11" name="Group 41"/>
            <p:cNvGrpSpPr>
              <a:grpSpLocks/>
            </p:cNvGrpSpPr>
            <p:nvPr/>
          </p:nvGrpSpPr>
          <p:grpSpPr bwMode="auto">
            <a:xfrm>
              <a:off x="3216" y="816"/>
              <a:ext cx="184" cy="348"/>
              <a:chOff x="283" y="1598"/>
              <a:chExt cx="184" cy="348"/>
            </a:xfrm>
          </p:grpSpPr>
          <p:sp>
            <p:nvSpPr>
              <p:cNvPr id="2101" name="Freeform 42"/>
              <p:cNvSpPr>
                <a:spLocks/>
              </p:cNvSpPr>
              <p:nvPr/>
            </p:nvSpPr>
            <p:spPr bwMode="black">
              <a:xfrm>
                <a:off x="283" y="1680"/>
                <a:ext cx="102" cy="185"/>
              </a:xfrm>
              <a:custGeom>
                <a:avLst/>
                <a:gdLst>
                  <a:gd name="T0" fmla="*/ 0 w 102"/>
                  <a:gd name="T1" fmla="*/ 0 h 185"/>
                  <a:gd name="T2" fmla="*/ 12 w 102"/>
                  <a:gd name="T3" fmla="*/ 0 h 185"/>
                  <a:gd name="T4" fmla="*/ 12 w 102"/>
                  <a:gd name="T5" fmla="*/ 157 h 185"/>
                  <a:gd name="T6" fmla="*/ 101 w 102"/>
                  <a:gd name="T7" fmla="*/ 157 h 185"/>
                  <a:gd name="T8" fmla="*/ 101 w 102"/>
                  <a:gd name="T9" fmla="*/ 184 h 185"/>
                  <a:gd name="T10" fmla="*/ 0 w 102"/>
                  <a:gd name="T11" fmla="*/ 184 h 185"/>
                  <a:gd name="T12" fmla="*/ 0 w 102"/>
                  <a:gd name="T13" fmla="*/ 0 h 185"/>
                  <a:gd name="T14" fmla="*/ 0 60000 65536"/>
                  <a:gd name="T15" fmla="*/ 0 60000 65536"/>
                  <a:gd name="T16" fmla="*/ 0 60000 65536"/>
                  <a:gd name="T17" fmla="*/ 0 60000 65536"/>
                  <a:gd name="T18" fmla="*/ 0 60000 65536"/>
                  <a:gd name="T19" fmla="*/ 0 60000 65536"/>
                  <a:gd name="T20" fmla="*/ 0 60000 65536"/>
                  <a:gd name="T21" fmla="*/ 0 w 102"/>
                  <a:gd name="T22" fmla="*/ 0 h 185"/>
                  <a:gd name="T23" fmla="*/ 102 w 102"/>
                  <a:gd name="T24" fmla="*/ 185 h 1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2" h="185">
                    <a:moveTo>
                      <a:pt x="0" y="0"/>
                    </a:moveTo>
                    <a:lnTo>
                      <a:pt x="12" y="0"/>
                    </a:lnTo>
                    <a:lnTo>
                      <a:pt x="12" y="157"/>
                    </a:lnTo>
                    <a:lnTo>
                      <a:pt x="101" y="157"/>
                    </a:lnTo>
                    <a:lnTo>
                      <a:pt x="101" y="184"/>
                    </a:lnTo>
                    <a:lnTo>
                      <a:pt x="0" y="184"/>
                    </a:lnTo>
                    <a:lnTo>
                      <a:pt x="0" y="0"/>
                    </a:lnTo>
                  </a:path>
                </a:pathLst>
              </a:custGeom>
              <a:solidFill>
                <a:schemeClr val="tx2"/>
              </a:solidFill>
              <a:ln w="25400" cap="rnd">
                <a:noFill/>
                <a:round/>
                <a:headEnd/>
                <a:tailEnd/>
              </a:ln>
            </p:spPr>
            <p:txBody>
              <a:bodyPr/>
              <a:lstStyle/>
              <a:p>
                <a:endParaRPr lang="en-US"/>
              </a:p>
            </p:txBody>
          </p:sp>
          <p:sp>
            <p:nvSpPr>
              <p:cNvPr id="2102" name="Freeform 43"/>
              <p:cNvSpPr>
                <a:spLocks/>
              </p:cNvSpPr>
              <p:nvPr/>
            </p:nvSpPr>
            <p:spPr bwMode="black">
              <a:xfrm>
                <a:off x="310" y="1680"/>
                <a:ext cx="157" cy="266"/>
              </a:xfrm>
              <a:custGeom>
                <a:avLst/>
                <a:gdLst>
                  <a:gd name="T0" fmla="*/ 0 w 157"/>
                  <a:gd name="T1" fmla="*/ 0 h 266"/>
                  <a:gd name="T2" fmla="*/ 0 w 157"/>
                  <a:gd name="T3" fmla="*/ 14 h 266"/>
                  <a:gd name="T4" fmla="*/ 0 w 157"/>
                  <a:gd name="T5" fmla="*/ 80 h 266"/>
                  <a:gd name="T6" fmla="*/ 0 w 157"/>
                  <a:gd name="T7" fmla="*/ 147 h 266"/>
                  <a:gd name="T8" fmla="*/ 0 w 157"/>
                  <a:gd name="T9" fmla="*/ 159 h 266"/>
                  <a:gd name="T10" fmla="*/ 13 w 157"/>
                  <a:gd name="T11" fmla="*/ 159 h 266"/>
                  <a:gd name="T12" fmla="*/ 66 w 157"/>
                  <a:gd name="T13" fmla="*/ 159 h 266"/>
                  <a:gd name="T14" fmla="*/ 105 w 157"/>
                  <a:gd name="T15" fmla="*/ 159 h 266"/>
                  <a:gd name="T16" fmla="*/ 117 w 157"/>
                  <a:gd name="T17" fmla="*/ 159 h 266"/>
                  <a:gd name="T18" fmla="*/ 117 w 157"/>
                  <a:gd name="T19" fmla="*/ 199 h 266"/>
                  <a:gd name="T20" fmla="*/ 117 w 157"/>
                  <a:gd name="T21" fmla="*/ 239 h 266"/>
                  <a:gd name="T22" fmla="*/ 117 w 157"/>
                  <a:gd name="T23" fmla="*/ 252 h 266"/>
                  <a:gd name="T24" fmla="*/ 130 w 157"/>
                  <a:gd name="T25" fmla="*/ 265 h 266"/>
                  <a:gd name="T26" fmla="*/ 156 w 157"/>
                  <a:gd name="T27" fmla="*/ 252 h 266"/>
                  <a:gd name="T28" fmla="*/ 156 w 157"/>
                  <a:gd name="T29" fmla="*/ 239 h 266"/>
                  <a:gd name="T30" fmla="*/ 156 w 157"/>
                  <a:gd name="T31" fmla="*/ 173 h 266"/>
                  <a:gd name="T32" fmla="*/ 156 w 157"/>
                  <a:gd name="T33" fmla="*/ 107 h 266"/>
                  <a:gd name="T34" fmla="*/ 105 w 157"/>
                  <a:gd name="T35" fmla="*/ 107 h 266"/>
                  <a:gd name="T36" fmla="*/ 66 w 157"/>
                  <a:gd name="T37" fmla="*/ 107 h 266"/>
                  <a:gd name="T38" fmla="*/ 66 w 157"/>
                  <a:gd name="T39" fmla="*/ 80 h 266"/>
                  <a:gd name="T40" fmla="*/ 66 w 157"/>
                  <a:gd name="T41" fmla="*/ 53 h 266"/>
                  <a:gd name="T42" fmla="*/ 91 w 157"/>
                  <a:gd name="T43" fmla="*/ 67 h 266"/>
                  <a:gd name="T44" fmla="*/ 105 w 157"/>
                  <a:gd name="T45" fmla="*/ 93 h 266"/>
                  <a:gd name="T46" fmla="*/ 130 w 157"/>
                  <a:gd name="T47" fmla="*/ 93 h 266"/>
                  <a:gd name="T48" fmla="*/ 156 w 157"/>
                  <a:gd name="T49" fmla="*/ 93 h 266"/>
                  <a:gd name="T50" fmla="*/ 156 w 157"/>
                  <a:gd name="T51" fmla="*/ 80 h 266"/>
                  <a:gd name="T52" fmla="*/ 156 w 157"/>
                  <a:gd name="T53" fmla="*/ 67 h 266"/>
                  <a:gd name="T54" fmla="*/ 144 w 157"/>
                  <a:gd name="T55" fmla="*/ 67 h 266"/>
                  <a:gd name="T56" fmla="*/ 130 w 157"/>
                  <a:gd name="T57" fmla="*/ 67 h 266"/>
                  <a:gd name="T58" fmla="*/ 105 w 157"/>
                  <a:gd name="T59" fmla="*/ 40 h 266"/>
                  <a:gd name="T60" fmla="*/ 66 w 157"/>
                  <a:gd name="T61" fmla="*/ 0 h 266"/>
                  <a:gd name="T62" fmla="*/ 39 w 157"/>
                  <a:gd name="T63" fmla="*/ 0 h 266"/>
                  <a:gd name="T64" fmla="*/ 13 w 157"/>
                  <a:gd name="T65" fmla="*/ 0 h 266"/>
                  <a:gd name="T66" fmla="*/ 0 w 157"/>
                  <a:gd name="T67" fmla="*/ 0 h 26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7"/>
                  <a:gd name="T103" fmla="*/ 0 h 266"/>
                  <a:gd name="T104" fmla="*/ 157 w 157"/>
                  <a:gd name="T105" fmla="*/ 266 h 26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7" h="266">
                    <a:moveTo>
                      <a:pt x="0" y="0"/>
                    </a:moveTo>
                    <a:lnTo>
                      <a:pt x="0" y="14"/>
                    </a:lnTo>
                    <a:lnTo>
                      <a:pt x="0" y="80"/>
                    </a:lnTo>
                    <a:lnTo>
                      <a:pt x="0" y="147"/>
                    </a:lnTo>
                    <a:lnTo>
                      <a:pt x="0" y="159"/>
                    </a:lnTo>
                    <a:lnTo>
                      <a:pt x="13" y="159"/>
                    </a:lnTo>
                    <a:lnTo>
                      <a:pt x="66" y="159"/>
                    </a:lnTo>
                    <a:lnTo>
                      <a:pt x="105" y="159"/>
                    </a:lnTo>
                    <a:lnTo>
                      <a:pt x="117" y="159"/>
                    </a:lnTo>
                    <a:lnTo>
                      <a:pt x="117" y="199"/>
                    </a:lnTo>
                    <a:lnTo>
                      <a:pt x="117" y="239"/>
                    </a:lnTo>
                    <a:lnTo>
                      <a:pt x="117" y="252"/>
                    </a:lnTo>
                    <a:lnTo>
                      <a:pt x="130" y="265"/>
                    </a:lnTo>
                    <a:lnTo>
                      <a:pt x="156" y="252"/>
                    </a:lnTo>
                    <a:lnTo>
                      <a:pt x="156" y="239"/>
                    </a:lnTo>
                    <a:lnTo>
                      <a:pt x="156" y="173"/>
                    </a:lnTo>
                    <a:lnTo>
                      <a:pt x="156" y="107"/>
                    </a:lnTo>
                    <a:lnTo>
                      <a:pt x="105" y="107"/>
                    </a:lnTo>
                    <a:lnTo>
                      <a:pt x="66" y="107"/>
                    </a:lnTo>
                    <a:lnTo>
                      <a:pt x="66" y="80"/>
                    </a:lnTo>
                    <a:lnTo>
                      <a:pt x="66" y="53"/>
                    </a:lnTo>
                    <a:lnTo>
                      <a:pt x="91" y="67"/>
                    </a:lnTo>
                    <a:lnTo>
                      <a:pt x="105" y="93"/>
                    </a:lnTo>
                    <a:lnTo>
                      <a:pt x="130" y="93"/>
                    </a:lnTo>
                    <a:lnTo>
                      <a:pt x="156" y="93"/>
                    </a:lnTo>
                    <a:lnTo>
                      <a:pt x="156" y="80"/>
                    </a:lnTo>
                    <a:lnTo>
                      <a:pt x="156" y="67"/>
                    </a:lnTo>
                    <a:lnTo>
                      <a:pt x="144" y="67"/>
                    </a:lnTo>
                    <a:lnTo>
                      <a:pt x="130" y="67"/>
                    </a:lnTo>
                    <a:lnTo>
                      <a:pt x="105" y="40"/>
                    </a:lnTo>
                    <a:lnTo>
                      <a:pt x="66" y="0"/>
                    </a:lnTo>
                    <a:lnTo>
                      <a:pt x="39" y="0"/>
                    </a:lnTo>
                    <a:lnTo>
                      <a:pt x="13" y="0"/>
                    </a:lnTo>
                    <a:lnTo>
                      <a:pt x="0" y="0"/>
                    </a:lnTo>
                  </a:path>
                </a:pathLst>
              </a:custGeom>
              <a:solidFill>
                <a:schemeClr val="tx2"/>
              </a:solidFill>
              <a:ln w="25400" cap="rnd">
                <a:noFill/>
                <a:round/>
                <a:headEnd/>
                <a:tailEnd/>
              </a:ln>
            </p:spPr>
            <p:txBody>
              <a:bodyPr/>
              <a:lstStyle/>
              <a:p>
                <a:endParaRPr lang="en-US"/>
              </a:p>
            </p:txBody>
          </p:sp>
          <p:sp>
            <p:nvSpPr>
              <p:cNvPr id="2103" name="Rectangle 44"/>
              <p:cNvSpPr>
                <a:spLocks noChangeArrowheads="1"/>
              </p:cNvSpPr>
              <p:nvPr/>
            </p:nvSpPr>
            <p:spPr bwMode="black">
              <a:xfrm>
                <a:off x="283" y="1885"/>
                <a:ext cx="5" cy="60"/>
              </a:xfrm>
              <a:prstGeom prst="rect">
                <a:avLst/>
              </a:prstGeom>
              <a:solidFill>
                <a:schemeClr val="tx2"/>
              </a:solidFill>
              <a:ln w="12700">
                <a:noFill/>
                <a:miter lim="800000"/>
                <a:headEnd/>
                <a:tailEnd/>
              </a:ln>
            </p:spPr>
            <p:txBody>
              <a:bodyPr wrap="none" anchor="ctr"/>
              <a:lstStyle/>
              <a:p>
                <a:endParaRPr lang="en-US"/>
              </a:p>
            </p:txBody>
          </p:sp>
          <p:sp>
            <p:nvSpPr>
              <p:cNvPr id="2104" name="Rectangle 45"/>
              <p:cNvSpPr>
                <a:spLocks noChangeArrowheads="1"/>
              </p:cNvSpPr>
              <p:nvPr/>
            </p:nvSpPr>
            <p:spPr bwMode="black">
              <a:xfrm>
                <a:off x="379" y="1885"/>
                <a:ext cx="5" cy="60"/>
              </a:xfrm>
              <a:prstGeom prst="rect">
                <a:avLst/>
              </a:prstGeom>
              <a:solidFill>
                <a:schemeClr val="tx2"/>
              </a:solidFill>
              <a:ln w="12700">
                <a:noFill/>
                <a:miter lim="800000"/>
                <a:headEnd/>
                <a:tailEnd/>
              </a:ln>
            </p:spPr>
            <p:txBody>
              <a:bodyPr wrap="none" anchor="ctr"/>
              <a:lstStyle/>
              <a:p>
                <a:endParaRPr lang="en-US"/>
              </a:p>
            </p:txBody>
          </p:sp>
          <p:sp>
            <p:nvSpPr>
              <p:cNvPr id="2105" name="Oval 46"/>
              <p:cNvSpPr>
                <a:spLocks noChangeArrowheads="1"/>
              </p:cNvSpPr>
              <p:nvPr/>
            </p:nvSpPr>
            <p:spPr bwMode="black">
              <a:xfrm>
                <a:off x="310" y="1598"/>
                <a:ext cx="74" cy="61"/>
              </a:xfrm>
              <a:prstGeom prst="ellipse">
                <a:avLst/>
              </a:prstGeom>
              <a:solidFill>
                <a:schemeClr val="tx2"/>
              </a:solidFill>
              <a:ln w="12700">
                <a:noFill/>
                <a:round/>
                <a:headEnd/>
                <a:tailEnd/>
              </a:ln>
            </p:spPr>
            <p:txBody>
              <a:bodyPr wrap="none" anchor="ctr"/>
              <a:lstStyle/>
              <a:p>
                <a:endParaRPr lang="en-US"/>
              </a:p>
            </p:txBody>
          </p:sp>
        </p:grpSp>
      </p:grpSp>
      <p:graphicFrame>
        <p:nvGraphicFramePr>
          <p:cNvPr id="2052" name="Object 47"/>
          <p:cNvGraphicFramePr>
            <a:graphicFrameLocks noChangeAspect="1"/>
          </p:cNvGraphicFramePr>
          <p:nvPr/>
        </p:nvGraphicFramePr>
        <p:xfrm>
          <a:off x="2209800" y="4191000"/>
          <a:ext cx="1905000" cy="1604963"/>
        </p:xfrm>
        <a:graphic>
          <a:graphicData uri="http://schemas.openxmlformats.org/presentationml/2006/ole">
            <p:oleObj spid="_x0000_s2052" name="Clip" r:id="rId11" imgW="3573360" imgH="3009240" progId="">
              <p:embed/>
            </p:oleObj>
          </a:graphicData>
        </a:graphic>
      </p:graphicFrame>
      <p:grpSp>
        <p:nvGrpSpPr>
          <p:cNvPr id="12" name="Group 48"/>
          <p:cNvGrpSpPr>
            <a:grpSpLocks/>
          </p:cNvGrpSpPr>
          <p:nvPr/>
        </p:nvGrpSpPr>
        <p:grpSpPr bwMode="auto">
          <a:xfrm>
            <a:off x="1600200" y="3276600"/>
            <a:ext cx="1295400" cy="762000"/>
            <a:chOff x="3216" y="768"/>
            <a:chExt cx="816" cy="480"/>
          </a:xfrm>
        </p:grpSpPr>
        <p:graphicFrame>
          <p:nvGraphicFramePr>
            <p:cNvPr id="2055" name="Object 49"/>
            <p:cNvGraphicFramePr>
              <a:graphicFrameLocks noChangeAspect="1"/>
            </p:cNvGraphicFramePr>
            <p:nvPr/>
          </p:nvGraphicFramePr>
          <p:xfrm>
            <a:off x="3408" y="768"/>
            <a:ext cx="624" cy="480"/>
          </p:xfrm>
          <a:graphic>
            <a:graphicData uri="http://schemas.openxmlformats.org/presentationml/2006/ole">
              <p:oleObj spid="_x0000_s2055" name="Clip" r:id="rId12" imgW="4182480" imgH="3215880" progId="">
                <p:embed/>
              </p:oleObj>
            </a:graphicData>
          </a:graphic>
        </p:graphicFrame>
        <p:grpSp>
          <p:nvGrpSpPr>
            <p:cNvPr id="13" name="Group 50"/>
            <p:cNvGrpSpPr>
              <a:grpSpLocks/>
            </p:cNvGrpSpPr>
            <p:nvPr/>
          </p:nvGrpSpPr>
          <p:grpSpPr bwMode="auto">
            <a:xfrm>
              <a:off x="3216" y="816"/>
              <a:ext cx="184" cy="348"/>
              <a:chOff x="283" y="1598"/>
              <a:chExt cx="184" cy="348"/>
            </a:xfrm>
          </p:grpSpPr>
          <p:sp>
            <p:nvSpPr>
              <p:cNvPr id="2095" name="Freeform 51"/>
              <p:cNvSpPr>
                <a:spLocks/>
              </p:cNvSpPr>
              <p:nvPr/>
            </p:nvSpPr>
            <p:spPr bwMode="black">
              <a:xfrm>
                <a:off x="283" y="1680"/>
                <a:ext cx="102" cy="185"/>
              </a:xfrm>
              <a:custGeom>
                <a:avLst/>
                <a:gdLst>
                  <a:gd name="T0" fmla="*/ 0 w 102"/>
                  <a:gd name="T1" fmla="*/ 0 h 185"/>
                  <a:gd name="T2" fmla="*/ 12 w 102"/>
                  <a:gd name="T3" fmla="*/ 0 h 185"/>
                  <a:gd name="T4" fmla="*/ 12 w 102"/>
                  <a:gd name="T5" fmla="*/ 157 h 185"/>
                  <a:gd name="T6" fmla="*/ 101 w 102"/>
                  <a:gd name="T7" fmla="*/ 157 h 185"/>
                  <a:gd name="T8" fmla="*/ 101 w 102"/>
                  <a:gd name="T9" fmla="*/ 184 h 185"/>
                  <a:gd name="T10" fmla="*/ 0 w 102"/>
                  <a:gd name="T11" fmla="*/ 184 h 185"/>
                  <a:gd name="T12" fmla="*/ 0 w 102"/>
                  <a:gd name="T13" fmla="*/ 0 h 185"/>
                  <a:gd name="T14" fmla="*/ 0 60000 65536"/>
                  <a:gd name="T15" fmla="*/ 0 60000 65536"/>
                  <a:gd name="T16" fmla="*/ 0 60000 65536"/>
                  <a:gd name="T17" fmla="*/ 0 60000 65536"/>
                  <a:gd name="T18" fmla="*/ 0 60000 65536"/>
                  <a:gd name="T19" fmla="*/ 0 60000 65536"/>
                  <a:gd name="T20" fmla="*/ 0 60000 65536"/>
                  <a:gd name="T21" fmla="*/ 0 w 102"/>
                  <a:gd name="T22" fmla="*/ 0 h 185"/>
                  <a:gd name="T23" fmla="*/ 102 w 102"/>
                  <a:gd name="T24" fmla="*/ 185 h 1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2" h="185">
                    <a:moveTo>
                      <a:pt x="0" y="0"/>
                    </a:moveTo>
                    <a:lnTo>
                      <a:pt x="12" y="0"/>
                    </a:lnTo>
                    <a:lnTo>
                      <a:pt x="12" y="157"/>
                    </a:lnTo>
                    <a:lnTo>
                      <a:pt x="101" y="157"/>
                    </a:lnTo>
                    <a:lnTo>
                      <a:pt x="101" y="184"/>
                    </a:lnTo>
                    <a:lnTo>
                      <a:pt x="0" y="184"/>
                    </a:lnTo>
                    <a:lnTo>
                      <a:pt x="0" y="0"/>
                    </a:lnTo>
                  </a:path>
                </a:pathLst>
              </a:custGeom>
              <a:solidFill>
                <a:schemeClr val="tx2"/>
              </a:solidFill>
              <a:ln w="25400" cap="rnd">
                <a:noFill/>
                <a:round/>
                <a:headEnd/>
                <a:tailEnd/>
              </a:ln>
            </p:spPr>
            <p:txBody>
              <a:bodyPr/>
              <a:lstStyle/>
              <a:p>
                <a:endParaRPr lang="en-US"/>
              </a:p>
            </p:txBody>
          </p:sp>
          <p:sp>
            <p:nvSpPr>
              <p:cNvPr id="2096" name="Freeform 52"/>
              <p:cNvSpPr>
                <a:spLocks/>
              </p:cNvSpPr>
              <p:nvPr/>
            </p:nvSpPr>
            <p:spPr bwMode="black">
              <a:xfrm>
                <a:off x="310" y="1680"/>
                <a:ext cx="157" cy="266"/>
              </a:xfrm>
              <a:custGeom>
                <a:avLst/>
                <a:gdLst>
                  <a:gd name="T0" fmla="*/ 0 w 157"/>
                  <a:gd name="T1" fmla="*/ 0 h 266"/>
                  <a:gd name="T2" fmla="*/ 0 w 157"/>
                  <a:gd name="T3" fmla="*/ 14 h 266"/>
                  <a:gd name="T4" fmla="*/ 0 w 157"/>
                  <a:gd name="T5" fmla="*/ 80 h 266"/>
                  <a:gd name="T6" fmla="*/ 0 w 157"/>
                  <a:gd name="T7" fmla="*/ 147 h 266"/>
                  <a:gd name="T8" fmla="*/ 0 w 157"/>
                  <a:gd name="T9" fmla="*/ 159 h 266"/>
                  <a:gd name="T10" fmla="*/ 13 w 157"/>
                  <a:gd name="T11" fmla="*/ 159 h 266"/>
                  <a:gd name="T12" fmla="*/ 66 w 157"/>
                  <a:gd name="T13" fmla="*/ 159 h 266"/>
                  <a:gd name="T14" fmla="*/ 105 w 157"/>
                  <a:gd name="T15" fmla="*/ 159 h 266"/>
                  <a:gd name="T16" fmla="*/ 117 w 157"/>
                  <a:gd name="T17" fmla="*/ 159 h 266"/>
                  <a:gd name="T18" fmla="*/ 117 w 157"/>
                  <a:gd name="T19" fmla="*/ 199 h 266"/>
                  <a:gd name="T20" fmla="*/ 117 w 157"/>
                  <a:gd name="T21" fmla="*/ 239 h 266"/>
                  <a:gd name="T22" fmla="*/ 117 w 157"/>
                  <a:gd name="T23" fmla="*/ 252 h 266"/>
                  <a:gd name="T24" fmla="*/ 130 w 157"/>
                  <a:gd name="T25" fmla="*/ 265 h 266"/>
                  <a:gd name="T26" fmla="*/ 156 w 157"/>
                  <a:gd name="T27" fmla="*/ 252 h 266"/>
                  <a:gd name="T28" fmla="*/ 156 w 157"/>
                  <a:gd name="T29" fmla="*/ 239 h 266"/>
                  <a:gd name="T30" fmla="*/ 156 w 157"/>
                  <a:gd name="T31" fmla="*/ 173 h 266"/>
                  <a:gd name="T32" fmla="*/ 156 w 157"/>
                  <a:gd name="T33" fmla="*/ 107 h 266"/>
                  <a:gd name="T34" fmla="*/ 105 w 157"/>
                  <a:gd name="T35" fmla="*/ 107 h 266"/>
                  <a:gd name="T36" fmla="*/ 66 w 157"/>
                  <a:gd name="T37" fmla="*/ 107 h 266"/>
                  <a:gd name="T38" fmla="*/ 66 w 157"/>
                  <a:gd name="T39" fmla="*/ 80 h 266"/>
                  <a:gd name="T40" fmla="*/ 66 w 157"/>
                  <a:gd name="T41" fmla="*/ 53 h 266"/>
                  <a:gd name="T42" fmla="*/ 91 w 157"/>
                  <a:gd name="T43" fmla="*/ 67 h 266"/>
                  <a:gd name="T44" fmla="*/ 105 w 157"/>
                  <a:gd name="T45" fmla="*/ 93 h 266"/>
                  <a:gd name="T46" fmla="*/ 130 w 157"/>
                  <a:gd name="T47" fmla="*/ 93 h 266"/>
                  <a:gd name="T48" fmla="*/ 156 w 157"/>
                  <a:gd name="T49" fmla="*/ 93 h 266"/>
                  <a:gd name="T50" fmla="*/ 156 w 157"/>
                  <a:gd name="T51" fmla="*/ 80 h 266"/>
                  <a:gd name="T52" fmla="*/ 156 w 157"/>
                  <a:gd name="T53" fmla="*/ 67 h 266"/>
                  <a:gd name="T54" fmla="*/ 144 w 157"/>
                  <a:gd name="T55" fmla="*/ 67 h 266"/>
                  <a:gd name="T56" fmla="*/ 130 w 157"/>
                  <a:gd name="T57" fmla="*/ 67 h 266"/>
                  <a:gd name="T58" fmla="*/ 105 w 157"/>
                  <a:gd name="T59" fmla="*/ 40 h 266"/>
                  <a:gd name="T60" fmla="*/ 66 w 157"/>
                  <a:gd name="T61" fmla="*/ 0 h 266"/>
                  <a:gd name="T62" fmla="*/ 39 w 157"/>
                  <a:gd name="T63" fmla="*/ 0 h 266"/>
                  <a:gd name="T64" fmla="*/ 13 w 157"/>
                  <a:gd name="T65" fmla="*/ 0 h 266"/>
                  <a:gd name="T66" fmla="*/ 0 w 157"/>
                  <a:gd name="T67" fmla="*/ 0 h 26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7"/>
                  <a:gd name="T103" fmla="*/ 0 h 266"/>
                  <a:gd name="T104" fmla="*/ 157 w 157"/>
                  <a:gd name="T105" fmla="*/ 266 h 26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7" h="266">
                    <a:moveTo>
                      <a:pt x="0" y="0"/>
                    </a:moveTo>
                    <a:lnTo>
                      <a:pt x="0" y="14"/>
                    </a:lnTo>
                    <a:lnTo>
                      <a:pt x="0" y="80"/>
                    </a:lnTo>
                    <a:lnTo>
                      <a:pt x="0" y="147"/>
                    </a:lnTo>
                    <a:lnTo>
                      <a:pt x="0" y="159"/>
                    </a:lnTo>
                    <a:lnTo>
                      <a:pt x="13" y="159"/>
                    </a:lnTo>
                    <a:lnTo>
                      <a:pt x="66" y="159"/>
                    </a:lnTo>
                    <a:lnTo>
                      <a:pt x="105" y="159"/>
                    </a:lnTo>
                    <a:lnTo>
                      <a:pt x="117" y="159"/>
                    </a:lnTo>
                    <a:lnTo>
                      <a:pt x="117" y="199"/>
                    </a:lnTo>
                    <a:lnTo>
                      <a:pt x="117" y="239"/>
                    </a:lnTo>
                    <a:lnTo>
                      <a:pt x="117" y="252"/>
                    </a:lnTo>
                    <a:lnTo>
                      <a:pt x="130" y="265"/>
                    </a:lnTo>
                    <a:lnTo>
                      <a:pt x="156" y="252"/>
                    </a:lnTo>
                    <a:lnTo>
                      <a:pt x="156" y="239"/>
                    </a:lnTo>
                    <a:lnTo>
                      <a:pt x="156" y="173"/>
                    </a:lnTo>
                    <a:lnTo>
                      <a:pt x="156" y="107"/>
                    </a:lnTo>
                    <a:lnTo>
                      <a:pt x="105" y="107"/>
                    </a:lnTo>
                    <a:lnTo>
                      <a:pt x="66" y="107"/>
                    </a:lnTo>
                    <a:lnTo>
                      <a:pt x="66" y="80"/>
                    </a:lnTo>
                    <a:lnTo>
                      <a:pt x="66" y="53"/>
                    </a:lnTo>
                    <a:lnTo>
                      <a:pt x="91" y="67"/>
                    </a:lnTo>
                    <a:lnTo>
                      <a:pt x="105" y="93"/>
                    </a:lnTo>
                    <a:lnTo>
                      <a:pt x="130" y="93"/>
                    </a:lnTo>
                    <a:lnTo>
                      <a:pt x="156" y="93"/>
                    </a:lnTo>
                    <a:lnTo>
                      <a:pt x="156" y="80"/>
                    </a:lnTo>
                    <a:lnTo>
                      <a:pt x="156" y="67"/>
                    </a:lnTo>
                    <a:lnTo>
                      <a:pt x="144" y="67"/>
                    </a:lnTo>
                    <a:lnTo>
                      <a:pt x="130" y="67"/>
                    </a:lnTo>
                    <a:lnTo>
                      <a:pt x="105" y="40"/>
                    </a:lnTo>
                    <a:lnTo>
                      <a:pt x="66" y="0"/>
                    </a:lnTo>
                    <a:lnTo>
                      <a:pt x="39" y="0"/>
                    </a:lnTo>
                    <a:lnTo>
                      <a:pt x="13" y="0"/>
                    </a:lnTo>
                    <a:lnTo>
                      <a:pt x="0" y="0"/>
                    </a:lnTo>
                  </a:path>
                </a:pathLst>
              </a:custGeom>
              <a:solidFill>
                <a:schemeClr val="tx2"/>
              </a:solidFill>
              <a:ln w="25400" cap="rnd">
                <a:noFill/>
                <a:round/>
                <a:headEnd/>
                <a:tailEnd/>
              </a:ln>
            </p:spPr>
            <p:txBody>
              <a:bodyPr/>
              <a:lstStyle/>
              <a:p>
                <a:endParaRPr lang="en-US"/>
              </a:p>
            </p:txBody>
          </p:sp>
          <p:sp>
            <p:nvSpPr>
              <p:cNvPr id="2097" name="Rectangle 53"/>
              <p:cNvSpPr>
                <a:spLocks noChangeArrowheads="1"/>
              </p:cNvSpPr>
              <p:nvPr/>
            </p:nvSpPr>
            <p:spPr bwMode="black">
              <a:xfrm>
                <a:off x="283" y="1885"/>
                <a:ext cx="5" cy="60"/>
              </a:xfrm>
              <a:prstGeom prst="rect">
                <a:avLst/>
              </a:prstGeom>
              <a:solidFill>
                <a:schemeClr val="tx2"/>
              </a:solidFill>
              <a:ln w="12700">
                <a:noFill/>
                <a:miter lim="800000"/>
                <a:headEnd/>
                <a:tailEnd/>
              </a:ln>
            </p:spPr>
            <p:txBody>
              <a:bodyPr wrap="none" anchor="ctr"/>
              <a:lstStyle/>
              <a:p>
                <a:endParaRPr lang="en-US"/>
              </a:p>
            </p:txBody>
          </p:sp>
          <p:sp>
            <p:nvSpPr>
              <p:cNvPr id="2098" name="Rectangle 54"/>
              <p:cNvSpPr>
                <a:spLocks noChangeArrowheads="1"/>
              </p:cNvSpPr>
              <p:nvPr/>
            </p:nvSpPr>
            <p:spPr bwMode="black">
              <a:xfrm>
                <a:off x="379" y="1885"/>
                <a:ext cx="5" cy="60"/>
              </a:xfrm>
              <a:prstGeom prst="rect">
                <a:avLst/>
              </a:prstGeom>
              <a:solidFill>
                <a:schemeClr val="tx2"/>
              </a:solidFill>
              <a:ln w="12700">
                <a:noFill/>
                <a:miter lim="800000"/>
                <a:headEnd/>
                <a:tailEnd/>
              </a:ln>
            </p:spPr>
            <p:txBody>
              <a:bodyPr wrap="none" anchor="ctr"/>
              <a:lstStyle/>
              <a:p>
                <a:endParaRPr lang="en-US"/>
              </a:p>
            </p:txBody>
          </p:sp>
          <p:sp>
            <p:nvSpPr>
              <p:cNvPr id="2099" name="Oval 55"/>
              <p:cNvSpPr>
                <a:spLocks noChangeArrowheads="1"/>
              </p:cNvSpPr>
              <p:nvPr/>
            </p:nvSpPr>
            <p:spPr bwMode="black">
              <a:xfrm>
                <a:off x="310" y="1598"/>
                <a:ext cx="74" cy="61"/>
              </a:xfrm>
              <a:prstGeom prst="ellipse">
                <a:avLst/>
              </a:prstGeom>
              <a:solidFill>
                <a:schemeClr val="tx2"/>
              </a:solidFill>
              <a:ln w="12700">
                <a:noFill/>
                <a:round/>
                <a:headEnd/>
                <a:tailEnd/>
              </a:ln>
            </p:spPr>
            <p:txBody>
              <a:bodyPr wrap="none" anchor="ctr"/>
              <a:lstStyle/>
              <a:p>
                <a:endParaRPr lang="en-US"/>
              </a:p>
            </p:txBody>
          </p:sp>
        </p:grpSp>
      </p:grpSp>
      <p:grpSp>
        <p:nvGrpSpPr>
          <p:cNvPr id="14" name="Group 56"/>
          <p:cNvGrpSpPr>
            <a:grpSpLocks/>
          </p:cNvGrpSpPr>
          <p:nvPr/>
        </p:nvGrpSpPr>
        <p:grpSpPr bwMode="auto">
          <a:xfrm>
            <a:off x="762000" y="4191000"/>
            <a:ext cx="1295400" cy="762000"/>
            <a:chOff x="3216" y="768"/>
            <a:chExt cx="816" cy="480"/>
          </a:xfrm>
        </p:grpSpPr>
        <p:graphicFrame>
          <p:nvGraphicFramePr>
            <p:cNvPr id="2054" name="Object 57"/>
            <p:cNvGraphicFramePr>
              <a:graphicFrameLocks noChangeAspect="1"/>
            </p:cNvGraphicFramePr>
            <p:nvPr/>
          </p:nvGraphicFramePr>
          <p:xfrm>
            <a:off x="3408" y="768"/>
            <a:ext cx="624" cy="480"/>
          </p:xfrm>
          <a:graphic>
            <a:graphicData uri="http://schemas.openxmlformats.org/presentationml/2006/ole">
              <p:oleObj spid="_x0000_s2054" name="Clip" r:id="rId13" imgW="4182480" imgH="3215880" progId="">
                <p:embed/>
              </p:oleObj>
            </a:graphicData>
          </a:graphic>
        </p:graphicFrame>
        <p:grpSp>
          <p:nvGrpSpPr>
            <p:cNvPr id="15" name="Group 58"/>
            <p:cNvGrpSpPr>
              <a:grpSpLocks/>
            </p:cNvGrpSpPr>
            <p:nvPr/>
          </p:nvGrpSpPr>
          <p:grpSpPr bwMode="auto">
            <a:xfrm>
              <a:off x="3216" y="816"/>
              <a:ext cx="184" cy="348"/>
              <a:chOff x="283" y="1598"/>
              <a:chExt cx="184" cy="348"/>
            </a:xfrm>
          </p:grpSpPr>
          <p:sp>
            <p:nvSpPr>
              <p:cNvPr id="2089" name="Freeform 59"/>
              <p:cNvSpPr>
                <a:spLocks/>
              </p:cNvSpPr>
              <p:nvPr/>
            </p:nvSpPr>
            <p:spPr bwMode="black">
              <a:xfrm>
                <a:off x="283" y="1680"/>
                <a:ext cx="102" cy="185"/>
              </a:xfrm>
              <a:custGeom>
                <a:avLst/>
                <a:gdLst>
                  <a:gd name="T0" fmla="*/ 0 w 102"/>
                  <a:gd name="T1" fmla="*/ 0 h 185"/>
                  <a:gd name="T2" fmla="*/ 12 w 102"/>
                  <a:gd name="T3" fmla="*/ 0 h 185"/>
                  <a:gd name="T4" fmla="*/ 12 w 102"/>
                  <a:gd name="T5" fmla="*/ 157 h 185"/>
                  <a:gd name="T6" fmla="*/ 101 w 102"/>
                  <a:gd name="T7" fmla="*/ 157 h 185"/>
                  <a:gd name="T8" fmla="*/ 101 w 102"/>
                  <a:gd name="T9" fmla="*/ 184 h 185"/>
                  <a:gd name="T10" fmla="*/ 0 w 102"/>
                  <a:gd name="T11" fmla="*/ 184 h 185"/>
                  <a:gd name="T12" fmla="*/ 0 w 102"/>
                  <a:gd name="T13" fmla="*/ 0 h 185"/>
                  <a:gd name="T14" fmla="*/ 0 60000 65536"/>
                  <a:gd name="T15" fmla="*/ 0 60000 65536"/>
                  <a:gd name="T16" fmla="*/ 0 60000 65536"/>
                  <a:gd name="T17" fmla="*/ 0 60000 65536"/>
                  <a:gd name="T18" fmla="*/ 0 60000 65536"/>
                  <a:gd name="T19" fmla="*/ 0 60000 65536"/>
                  <a:gd name="T20" fmla="*/ 0 60000 65536"/>
                  <a:gd name="T21" fmla="*/ 0 w 102"/>
                  <a:gd name="T22" fmla="*/ 0 h 185"/>
                  <a:gd name="T23" fmla="*/ 102 w 102"/>
                  <a:gd name="T24" fmla="*/ 185 h 1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2" h="185">
                    <a:moveTo>
                      <a:pt x="0" y="0"/>
                    </a:moveTo>
                    <a:lnTo>
                      <a:pt x="12" y="0"/>
                    </a:lnTo>
                    <a:lnTo>
                      <a:pt x="12" y="157"/>
                    </a:lnTo>
                    <a:lnTo>
                      <a:pt x="101" y="157"/>
                    </a:lnTo>
                    <a:lnTo>
                      <a:pt x="101" y="184"/>
                    </a:lnTo>
                    <a:lnTo>
                      <a:pt x="0" y="184"/>
                    </a:lnTo>
                    <a:lnTo>
                      <a:pt x="0" y="0"/>
                    </a:lnTo>
                  </a:path>
                </a:pathLst>
              </a:custGeom>
              <a:solidFill>
                <a:schemeClr val="tx2"/>
              </a:solidFill>
              <a:ln w="25400" cap="rnd">
                <a:noFill/>
                <a:round/>
                <a:headEnd/>
                <a:tailEnd/>
              </a:ln>
            </p:spPr>
            <p:txBody>
              <a:bodyPr/>
              <a:lstStyle/>
              <a:p>
                <a:endParaRPr lang="en-US"/>
              </a:p>
            </p:txBody>
          </p:sp>
          <p:sp>
            <p:nvSpPr>
              <p:cNvPr id="2090" name="Freeform 60"/>
              <p:cNvSpPr>
                <a:spLocks/>
              </p:cNvSpPr>
              <p:nvPr/>
            </p:nvSpPr>
            <p:spPr bwMode="black">
              <a:xfrm>
                <a:off x="310" y="1680"/>
                <a:ext cx="157" cy="266"/>
              </a:xfrm>
              <a:custGeom>
                <a:avLst/>
                <a:gdLst>
                  <a:gd name="T0" fmla="*/ 0 w 157"/>
                  <a:gd name="T1" fmla="*/ 0 h 266"/>
                  <a:gd name="T2" fmla="*/ 0 w 157"/>
                  <a:gd name="T3" fmla="*/ 14 h 266"/>
                  <a:gd name="T4" fmla="*/ 0 w 157"/>
                  <a:gd name="T5" fmla="*/ 80 h 266"/>
                  <a:gd name="T6" fmla="*/ 0 w 157"/>
                  <a:gd name="T7" fmla="*/ 147 h 266"/>
                  <a:gd name="T8" fmla="*/ 0 w 157"/>
                  <a:gd name="T9" fmla="*/ 159 h 266"/>
                  <a:gd name="T10" fmla="*/ 13 w 157"/>
                  <a:gd name="T11" fmla="*/ 159 h 266"/>
                  <a:gd name="T12" fmla="*/ 66 w 157"/>
                  <a:gd name="T13" fmla="*/ 159 h 266"/>
                  <a:gd name="T14" fmla="*/ 105 w 157"/>
                  <a:gd name="T15" fmla="*/ 159 h 266"/>
                  <a:gd name="T16" fmla="*/ 117 w 157"/>
                  <a:gd name="T17" fmla="*/ 159 h 266"/>
                  <a:gd name="T18" fmla="*/ 117 w 157"/>
                  <a:gd name="T19" fmla="*/ 199 h 266"/>
                  <a:gd name="T20" fmla="*/ 117 w 157"/>
                  <a:gd name="T21" fmla="*/ 239 h 266"/>
                  <a:gd name="T22" fmla="*/ 117 w 157"/>
                  <a:gd name="T23" fmla="*/ 252 h 266"/>
                  <a:gd name="T24" fmla="*/ 130 w 157"/>
                  <a:gd name="T25" fmla="*/ 265 h 266"/>
                  <a:gd name="T26" fmla="*/ 156 w 157"/>
                  <a:gd name="T27" fmla="*/ 252 h 266"/>
                  <a:gd name="T28" fmla="*/ 156 w 157"/>
                  <a:gd name="T29" fmla="*/ 239 h 266"/>
                  <a:gd name="T30" fmla="*/ 156 w 157"/>
                  <a:gd name="T31" fmla="*/ 173 h 266"/>
                  <a:gd name="T32" fmla="*/ 156 w 157"/>
                  <a:gd name="T33" fmla="*/ 107 h 266"/>
                  <a:gd name="T34" fmla="*/ 105 w 157"/>
                  <a:gd name="T35" fmla="*/ 107 h 266"/>
                  <a:gd name="T36" fmla="*/ 66 w 157"/>
                  <a:gd name="T37" fmla="*/ 107 h 266"/>
                  <a:gd name="T38" fmla="*/ 66 w 157"/>
                  <a:gd name="T39" fmla="*/ 80 h 266"/>
                  <a:gd name="T40" fmla="*/ 66 w 157"/>
                  <a:gd name="T41" fmla="*/ 53 h 266"/>
                  <a:gd name="T42" fmla="*/ 91 w 157"/>
                  <a:gd name="T43" fmla="*/ 67 h 266"/>
                  <a:gd name="T44" fmla="*/ 105 w 157"/>
                  <a:gd name="T45" fmla="*/ 93 h 266"/>
                  <a:gd name="T46" fmla="*/ 130 w 157"/>
                  <a:gd name="T47" fmla="*/ 93 h 266"/>
                  <a:gd name="T48" fmla="*/ 156 w 157"/>
                  <a:gd name="T49" fmla="*/ 93 h 266"/>
                  <a:gd name="T50" fmla="*/ 156 w 157"/>
                  <a:gd name="T51" fmla="*/ 80 h 266"/>
                  <a:gd name="T52" fmla="*/ 156 w 157"/>
                  <a:gd name="T53" fmla="*/ 67 h 266"/>
                  <a:gd name="T54" fmla="*/ 144 w 157"/>
                  <a:gd name="T55" fmla="*/ 67 h 266"/>
                  <a:gd name="T56" fmla="*/ 130 w 157"/>
                  <a:gd name="T57" fmla="*/ 67 h 266"/>
                  <a:gd name="T58" fmla="*/ 105 w 157"/>
                  <a:gd name="T59" fmla="*/ 40 h 266"/>
                  <a:gd name="T60" fmla="*/ 66 w 157"/>
                  <a:gd name="T61" fmla="*/ 0 h 266"/>
                  <a:gd name="T62" fmla="*/ 39 w 157"/>
                  <a:gd name="T63" fmla="*/ 0 h 266"/>
                  <a:gd name="T64" fmla="*/ 13 w 157"/>
                  <a:gd name="T65" fmla="*/ 0 h 266"/>
                  <a:gd name="T66" fmla="*/ 0 w 157"/>
                  <a:gd name="T67" fmla="*/ 0 h 26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7"/>
                  <a:gd name="T103" fmla="*/ 0 h 266"/>
                  <a:gd name="T104" fmla="*/ 157 w 157"/>
                  <a:gd name="T105" fmla="*/ 266 h 26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7" h="266">
                    <a:moveTo>
                      <a:pt x="0" y="0"/>
                    </a:moveTo>
                    <a:lnTo>
                      <a:pt x="0" y="14"/>
                    </a:lnTo>
                    <a:lnTo>
                      <a:pt x="0" y="80"/>
                    </a:lnTo>
                    <a:lnTo>
                      <a:pt x="0" y="147"/>
                    </a:lnTo>
                    <a:lnTo>
                      <a:pt x="0" y="159"/>
                    </a:lnTo>
                    <a:lnTo>
                      <a:pt x="13" y="159"/>
                    </a:lnTo>
                    <a:lnTo>
                      <a:pt x="66" y="159"/>
                    </a:lnTo>
                    <a:lnTo>
                      <a:pt x="105" y="159"/>
                    </a:lnTo>
                    <a:lnTo>
                      <a:pt x="117" y="159"/>
                    </a:lnTo>
                    <a:lnTo>
                      <a:pt x="117" y="199"/>
                    </a:lnTo>
                    <a:lnTo>
                      <a:pt x="117" y="239"/>
                    </a:lnTo>
                    <a:lnTo>
                      <a:pt x="117" y="252"/>
                    </a:lnTo>
                    <a:lnTo>
                      <a:pt x="130" y="265"/>
                    </a:lnTo>
                    <a:lnTo>
                      <a:pt x="156" y="252"/>
                    </a:lnTo>
                    <a:lnTo>
                      <a:pt x="156" y="239"/>
                    </a:lnTo>
                    <a:lnTo>
                      <a:pt x="156" y="173"/>
                    </a:lnTo>
                    <a:lnTo>
                      <a:pt x="156" y="107"/>
                    </a:lnTo>
                    <a:lnTo>
                      <a:pt x="105" y="107"/>
                    </a:lnTo>
                    <a:lnTo>
                      <a:pt x="66" y="107"/>
                    </a:lnTo>
                    <a:lnTo>
                      <a:pt x="66" y="80"/>
                    </a:lnTo>
                    <a:lnTo>
                      <a:pt x="66" y="53"/>
                    </a:lnTo>
                    <a:lnTo>
                      <a:pt x="91" y="67"/>
                    </a:lnTo>
                    <a:lnTo>
                      <a:pt x="105" y="93"/>
                    </a:lnTo>
                    <a:lnTo>
                      <a:pt x="130" y="93"/>
                    </a:lnTo>
                    <a:lnTo>
                      <a:pt x="156" y="93"/>
                    </a:lnTo>
                    <a:lnTo>
                      <a:pt x="156" y="80"/>
                    </a:lnTo>
                    <a:lnTo>
                      <a:pt x="156" y="67"/>
                    </a:lnTo>
                    <a:lnTo>
                      <a:pt x="144" y="67"/>
                    </a:lnTo>
                    <a:lnTo>
                      <a:pt x="130" y="67"/>
                    </a:lnTo>
                    <a:lnTo>
                      <a:pt x="105" y="40"/>
                    </a:lnTo>
                    <a:lnTo>
                      <a:pt x="66" y="0"/>
                    </a:lnTo>
                    <a:lnTo>
                      <a:pt x="39" y="0"/>
                    </a:lnTo>
                    <a:lnTo>
                      <a:pt x="13" y="0"/>
                    </a:lnTo>
                    <a:lnTo>
                      <a:pt x="0" y="0"/>
                    </a:lnTo>
                  </a:path>
                </a:pathLst>
              </a:custGeom>
              <a:solidFill>
                <a:schemeClr val="tx2"/>
              </a:solidFill>
              <a:ln w="25400" cap="rnd">
                <a:noFill/>
                <a:round/>
                <a:headEnd/>
                <a:tailEnd/>
              </a:ln>
            </p:spPr>
            <p:txBody>
              <a:bodyPr/>
              <a:lstStyle/>
              <a:p>
                <a:endParaRPr lang="en-US"/>
              </a:p>
            </p:txBody>
          </p:sp>
          <p:sp>
            <p:nvSpPr>
              <p:cNvPr id="2091" name="Rectangle 61"/>
              <p:cNvSpPr>
                <a:spLocks noChangeArrowheads="1"/>
              </p:cNvSpPr>
              <p:nvPr/>
            </p:nvSpPr>
            <p:spPr bwMode="black">
              <a:xfrm>
                <a:off x="283" y="1885"/>
                <a:ext cx="5" cy="60"/>
              </a:xfrm>
              <a:prstGeom prst="rect">
                <a:avLst/>
              </a:prstGeom>
              <a:solidFill>
                <a:schemeClr val="tx2"/>
              </a:solidFill>
              <a:ln w="12700">
                <a:noFill/>
                <a:miter lim="800000"/>
                <a:headEnd/>
                <a:tailEnd/>
              </a:ln>
            </p:spPr>
            <p:txBody>
              <a:bodyPr wrap="none" anchor="ctr"/>
              <a:lstStyle/>
              <a:p>
                <a:endParaRPr lang="en-US"/>
              </a:p>
            </p:txBody>
          </p:sp>
          <p:sp>
            <p:nvSpPr>
              <p:cNvPr id="2092" name="Rectangle 62"/>
              <p:cNvSpPr>
                <a:spLocks noChangeArrowheads="1"/>
              </p:cNvSpPr>
              <p:nvPr/>
            </p:nvSpPr>
            <p:spPr bwMode="black">
              <a:xfrm>
                <a:off x="379" y="1885"/>
                <a:ext cx="5" cy="60"/>
              </a:xfrm>
              <a:prstGeom prst="rect">
                <a:avLst/>
              </a:prstGeom>
              <a:solidFill>
                <a:schemeClr val="tx2"/>
              </a:solidFill>
              <a:ln w="12700">
                <a:noFill/>
                <a:miter lim="800000"/>
                <a:headEnd/>
                <a:tailEnd/>
              </a:ln>
            </p:spPr>
            <p:txBody>
              <a:bodyPr wrap="none" anchor="ctr"/>
              <a:lstStyle/>
              <a:p>
                <a:endParaRPr lang="en-US"/>
              </a:p>
            </p:txBody>
          </p:sp>
          <p:sp>
            <p:nvSpPr>
              <p:cNvPr id="2093" name="Oval 63"/>
              <p:cNvSpPr>
                <a:spLocks noChangeArrowheads="1"/>
              </p:cNvSpPr>
              <p:nvPr/>
            </p:nvSpPr>
            <p:spPr bwMode="black">
              <a:xfrm>
                <a:off x="310" y="1598"/>
                <a:ext cx="74" cy="61"/>
              </a:xfrm>
              <a:prstGeom prst="ellipse">
                <a:avLst/>
              </a:prstGeom>
              <a:solidFill>
                <a:schemeClr val="tx2"/>
              </a:solidFill>
              <a:ln w="12700">
                <a:noFill/>
                <a:round/>
                <a:headEnd/>
                <a:tailEnd/>
              </a:ln>
            </p:spPr>
            <p:txBody>
              <a:bodyPr wrap="none" anchor="ctr"/>
              <a:lstStyle/>
              <a:p>
                <a:endParaRPr lang="en-US"/>
              </a:p>
            </p:txBody>
          </p:sp>
        </p:grpSp>
      </p:grpSp>
      <p:grpSp>
        <p:nvGrpSpPr>
          <p:cNvPr id="16" name="Group 64"/>
          <p:cNvGrpSpPr>
            <a:grpSpLocks/>
          </p:cNvGrpSpPr>
          <p:nvPr/>
        </p:nvGrpSpPr>
        <p:grpSpPr bwMode="auto">
          <a:xfrm>
            <a:off x="914400" y="5181600"/>
            <a:ext cx="1295400" cy="762000"/>
            <a:chOff x="3216" y="768"/>
            <a:chExt cx="816" cy="480"/>
          </a:xfrm>
        </p:grpSpPr>
        <p:graphicFrame>
          <p:nvGraphicFramePr>
            <p:cNvPr id="2053" name="Object 65"/>
            <p:cNvGraphicFramePr>
              <a:graphicFrameLocks noChangeAspect="1"/>
            </p:cNvGraphicFramePr>
            <p:nvPr/>
          </p:nvGraphicFramePr>
          <p:xfrm>
            <a:off x="3408" y="768"/>
            <a:ext cx="624" cy="480"/>
          </p:xfrm>
          <a:graphic>
            <a:graphicData uri="http://schemas.openxmlformats.org/presentationml/2006/ole">
              <p:oleObj spid="_x0000_s2053" name="Clip" r:id="rId14" imgW="4182480" imgH="3215880" progId="">
                <p:embed/>
              </p:oleObj>
            </a:graphicData>
          </a:graphic>
        </p:graphicFrame>
        <p:grpSp>
          <p:nvGrpSpPr>
            <p:cNvPr id="17" name="Group 66"/>
            <p:cNvGrpSpPr>
              <a:grpSpLocks/>
            </p:cNvGrpSpPr>
            <p:nvPr/>
          </p:nvGrpSpPr>
          <p:grpSpPr bwMode="auto">
            <a:xfrm>
              <a:off x="3216" y="816"/>
              <a:ext cx="184" cy="348"/>
              <a:chOff x="283" y="1598"/>
              <a:chExt cx="184" cy="348"/>
            </a:xfrm>
          </p:grpSpPr>
          <p:sp>
            <p:nvSpPr>
              <p:cNvPr id="2083" name="Freeform 67"/>
              <p:cNvSpPr>
                <a:spLocks/>
              </p:cNvSpPr>
              <p:nvPr/>
            </p:nvSpPr>
            <p:spPr bwMode="black">
              <a:xfrm>
                <a:off x="283" y="1680"/>
                <a:ext cx="102" cy="185"/>
              </a:xfrm>
              <a:custGeom>
                <a:avLst/>
                <a:gdLst>
                  <a:gd name="T0" fmla="*/ 0 w 102"/>
                  <a:gd name="T1" fmla="*/ 0 h 185"/>
                  <a:gd name="T2" fmla="*/ 12 w 102"/>
                  <a:gd name="T3" fmla="*/ 0 h 185"/>
                  <a:gd name="T4" fmla="*/ 12 w 102"/>
                  <a:gd name="T5" fmla="*/ 157 h 185"/>
                  <a:gd name="T6" fmla="*/ 101 w 102"/>
                  <a:gd name="T7" fmla="*/ 157 h 185"/>
                  <a:gd name="T8" fmla="*/ 101 w 102"/>
                  <a:gd name="T9" fmla="*/ 184 h 185"/>
                  <a:gd name="T10" fmla="*/ 0 w 102"/>
                  <a:gd name="T11" fmla="*/ 184 h 185"/>
                  <a:gd name="T12" fmla="*/ 0 w 102"/>
                  <a:gd name="T13" fmla="*/ 0 h 185"/>
                  <a:gd name="T14" fmla="*/ 0 60000 65536"/>
                  <a:gd name="T15" fmla="*/ 0 60000 65536"/>
                  <a:gd name="T16" fmla="*/ 0 60000 65536"/>
                  <a:gd name="T17" fmla="*/ 0 60000 65536"/>
                  <a:gd name="T18" fmla="*/ 0 60000 65536"/>
                  <a:gd name="T19" fmla="*/ 0 60000 65536"/>
                  <a:gd name="T20" fmla="*/ 0 60000 65536"/>
                  <a:gd name="T21" fmla="*/ 0 w 102"/>
                  <a:gd name="T22" fmla="*/ 0 h 185"/>
                  <a:gd name="T23" fmla="*/ 102 w 102"/>
                  <a:gd name="T24" fmla="*/ 185 h 1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2" h="185">
                    <a:moveTo>
                      <a:pt x="0" y="0"/>
                    </a:moveTo>
                    <a:lnTo>
                      <a:pt x="12" y="0"/>
                    </a:lnTo>
                    <a:lnTo>
                      <a:pt x="12" y="157"/>
                    </a:lnTo>
                    <a:lnTo>
                      <a:pt x="101" y="157"/>
                    </a:lnTo>
                    <a:lnTo>
                      <a:pt x="101" y="184"/>
                    </a:lnTo>
                    <a:lnTo>
                      <a:pt x="0" y="184"/>
                    </a:lnTo>
                    <a:lnTo>
                      <a:pt x="0" y="0"/>
                    </a:lnTo>
                  </a:path>
                </a:pathLst>
              </a:custGeom>
              <a:solidFill>
                <a:schemeClr val="tx2"/>
              </a:solidFill>
              <a:ln w="25400" cap="rnd">
                <a:noFill/>
                <a:round/>
                <a:headEnd/>
                <a:tailEnd/>
              </a:ln>
            </p:spPr>
            <p:txBody>
              <a:bodyPr/>
              <a:lstStyle/>
              <a:p>
                <a:endParaRPr lang="en-US"/>
              </a:p>
            </p:txBody>
          </p:sp>
          <p:sp>
            <p:nvSpPr>
              <p:cNvPr id="2084" name="Freeform 68"/>
              <p:cNvSpPr>
                <a:spLocks/>
              </p:cNvSpPr>
              <p:nvPr/>
            </p:nvSpPr>
            <p:spPr bwMode="black">
              <a:xfrm>
                <a:off x="310" y="1680"/>
                <a:ext cx="157" cy="266"/>
              </a:xfrm>
              <a:custGeom>
                <a:avLst/>
                <a:gdLst>
                  <a:gd name="T0" fmla="*/ 0 w 157"/>
                  <a:gd name="T1" fmla="*/ 0 h 266"/>
                  <a:gd name="T2" fmla="*/ 0 w 157"/>
                  <a:gd name="T3" fmla="*/ 14 h 266"/>
                  <a:gd name="T4" fmla="*/ 0 w 157"/>
                  <a:gd name="T5" fmla="*/ 80 h 266"/>
                  <a:gd name="T6" fmla="*/ 0 w 157"/>
                  <a:gd name="T7" fmla="*/ 147 h 266"/>
                  <a:gd name="T8" fmla="*/ 0 w 157"/>
                  <a:gd name="T9" fmla="*/ 159 h 266"/>
                  <a:gd name="T10" fmla="*/ 13 w 157"/>
                  <a:gd name="T11" fmla="*/ 159 h 266"/>
                  <a:gd name="T12" fmla="*/ 66 w 157"/>
                  <a:gd name="T13" fmla="*/ 159 h 266"/>
                  <a:gd name="T14" fmla="*/ 105 w 157"/>
                  <a:gd name="T15" fmla="*/ 159 h 266"/>
                  <a:gd name="T16" fmla="*/ 117 w 157"/>
                  <a:gd name="T17" fmla="*/ 159 h 266"/>
                  <a:gd name="T18" fmla="*/ 117 w 157"/>
                  <a:gd name="T19" fmla="*/ 199 h 266"/>
                  <a:gd name="T20" fmla="*/ 117 w 157"/>
                  <a:gd name="T21" fmla="*/ 239 h 266"/>
                  <a:gd name="T22" fmla="*/ 117 w 157"/>
                  <a:gd name="T23" fmla="*/ 252 h 266"/>
                  <a:gd name="T24" fmla="*/ 130 w 157"/>
                  <a:gd name="T25" fmla="*/ 265 h 266"/>
                  <a:gd name="T26" fmla="*/ 156 w 157"/>
                  <a:gd name="T27" fmla="*/ 252 h 266"/>
                  <a:gd name="T28" fmla="*/ 156 w 157"/>
                  <a:gd name="T29" fmla="*/ 239 h 266"/>
                  <a:gd name="T30" fmla="*/ 156 w 157"/>
                  <a:gd name="T31" fmla="*/ 173 h 266"/>
                  <a:gd name="T32" fmla="*/ 156 w 157"/>
                  <a:gd name="T33" fmla="*/ 107 h 266"/>
                  <a:gd name="T34" fmla="*/ 105 w 157"/>
                  <a:gd name="T35" fmla="*/ 107 h 266"/>
                  <a:gd name="T36" fmla="*/ 66 w 157"/>
                  <a:gd name="T37" fmla="*/ 107 h 266"/>
                  <a:gd name="T38" fmla="*/ 66 w 157"/>
                  <a:gd name="T39" fmla="*/ 80 h 266"/>
                  <a:gd name="T40" fmla="*/ 66 w 157"/>
                  <a:gd name="T41" fmla="*/ 53 h 266"/>
                  <a:gd name="T42" fmla="*/ 91 w 157"/>
                  <a:gd name="T43" fmla="*/ 67 h 266"/>
                  <a:gd name="T44" fmla="*/ 105 w 157"/>
                  <a:gd name="T45" fmla="*/ 93 h 266"/>
                  <a:gd name="T46" fmla="*/ 130 w 157"/>
                  <a:gd name="T47" fmla="*/ 93 h 266"/>
                  <a:gd name="T48" fmla="*/ 156 w 157"/>
                  <a:gd name="T49" fmla="*/ 93 h 266"/>
                  <a:gd name="T50" fmla="*/ 156 w 157"/>
                  <a:gd name="T51" fmla="*/ 80 h 266"/>
                  <a:gd name="T52" fmla="*/ 156 w 157"/>
                  <a:gd name="T53" fmla="*/ 67 h 266"/>
                  <a:gd name="T54" fmla="*/ 144 w 157"/>
                  <a:gd name="T55" fmla="*/ 67 h 266"/>
                  <a:gd name="T56" fmla="*/ 130 w 157"/>
                  <a:gd name="T57" fmla="*/ 67 h 266"/>
                  <a:gd name="T58" fmla="*/ 105 w 157"/>
                  <a:gd name="T59" fmla="*/ 40 h 266"/>
                  <a:gd name="T60" fmla="*/ 66 w 157"/>
                  <a:gd name="T61" fmla="*/ 0 h 266"/>
                  <a:gd name="T62" fmla="*/ 39 w 157"/>
                  <a:gd name="T63" fmla="*/ 0 h 266"/>
                  <a:gd name="T64" fmla="*/ 13 w 157"/>
                  <a:gd name="T65" fmla="*/ 0 h 266"/>
                  <a:gd name="T66" fmla="*/ 0 w 157"/>
                  <a:gd name="T67" fmla="*/ 0 h 26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7"/>
                  <a:gd name="T103" fmla="*/ 0 h 266"/>
                  <a:gd name="T104" fmla="*/ 157 w 157"/>
                  <a:gd name="T105" fmla="*/ 266 h 26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7" h="266">
                    <a:moveTo>
                      <a:pt x="0" y="0"/>
                    </a:moveTo>
                    <a:lnTo>
                      <a:pt x="0" y="14"/>
                    </a:lnTo>
                    <a:lnTo>
                      <a:pt x="0" y="80"/>
                    </a:lnTo>
                    <a:lnTo>
                      <a:pt x="0" y="147"/>
                    </a:lnTo>
                    <a:lnTo>
                      <a:pt x="0" y="159"/>
                    </a:lnTo>
                    <a:lnTo>
                      <a:pt x="13" y="159"/>
                    </a:lnTo>
                    <a:lnTo>
                      <a:pt x="66" y="159"/>
                    </a:lnTo>
                    <a:lnTo>
                      <a:pt x="105" y="159"/>
                    </a:lnTo>
                    <a:lnTo>
                      <a:pt x="117" y="159"/>
                    </a:lnTo>
                    <a:lnTo>
                      <a:pt x="117" y="199"/>
                    </a:lnTo>
                    <a:lnTo>
                      <a:pt x="117" y="239"/>
                    </a:lnTo>
                    <a:lnTo>
                      <a:pt x="117" y="252"/>
                    </a:lnTo>
                    <a:lnTo>
                      <a:pt x="130" y="265"/>
                    </a:lnTo>
                    <a:lnTo>
                      <a:pt x="156" y="252"/>
                    </a:lnTo>
                    <a:lnTo>
                      <a:pt x="156" y="239"/>
                    </a:lnTo>
                    <a:lnTo>
                      <a:pt x="156" y="173"/>
                    </a:lnTo>
                    <a:lnTo>
                      <a:pt x="156" y="107"/>
                    </a:lnTo>
                    <a:lnTo>
                      <a:pt x="105" y="107"/>
                    </a:lnTo>
                    <a:lnTo>
                      <a:pt x="66" y="107"/>
                    </a:lnTo>
                    <a:lnTo>
                      <a:pt x="66" y="80"/>
                    </a:lnTo>
                    <a:lnTo>
                      <a:pt x="66" y="53"/>
                    </a:lnTo>
                    <a:lnTo>
                      <a:pt x="91" y="67"/>
                    </a:lnTo>
                    <a:lnTo>
                      <a:pt x="105" y="93"/>
                    </a:lnTo>
                    <a:lnTo>
                      <a:pt x="130" y="93"/>
                    </a:lnTo>
                    <a:lnTo>
                      <a:pt x="156" y="93"/>
                    </a:lnTo>
                    <a:lnTo>
                      <a:pt x="156" y="80"/>
                    </a:lnTo>
                    <a:lnTo>
                      <a:pt x="156" y="67"/>
                    </a:lnTo>
                    <a:lnTo>
                      <a:pt x="144" y="67"/>
                    </a:lnTo>
                    <a:lnTo>
                      <a:pt x="130" y="67"/>
                    </a:lnTo>
                    <a:lnTo>
                      <a:pt x="105" y="40"/>
                    </a:lnTo>
                    <a:lnTo>
                      <a:pt x="66" y="0"/>
                    </a:lnTo>
                    <a:lnTo>
                      <a:pt x="39" y="0"/>
                    </a:lnTo>
                    <a:lnTo>
                      <a:pt x="13" y="0"/>
                    </a:lnTo>
                    <a:lnTo>
                      <a:pt x="0" y="0"/>
                    </a:lnTo>
                  </a:path>
                </a:pathLst>
              </a:custGeom>
              <a:solidFill>
                <a:schemeClr val="tx2"/>
              </a:solidFill>
              <a:ln w="25400" cap="rnd">
                <a:noFill/>
                <a:round/>
                <a:headEnd/>
                <a:tailEnd/>
              </a:ln>
            </p:spPr>
            <p:txBody>
              <a:bodyPr/>
              <a:lstStyle/>
              <a:p>
                <a:endParaRPr lang="en-US"/>
              </a:p>
            </p:txBody>
          </p:sp>
          <p:sp>
            <p:nvSpPr>
              <p:cNvPr id="2085" name="Rectangle 69"/>
              <p:cNvSpPr>
                <a:spLocks noChangeArrowheads="1"/>
              </p:cNvSpPr>
              <p:nvPr/>
            </p:nvSpPr>
            <p:spPr bwMode="black">
              <a:xfrm>
                <a:off x="283" y="1885"/>
                <a:ext cx="5" cy="60"/>
              </a:xfrm>
              <a:prstGeom prst="rect">
                <a:avLst/>
              </a:prstGeom>
              <a:solidFill>
                <a:schemeClr val="tx2"/>
              </a:solidFill>
              <a:ln w="12700">
                <a:noFill/>
                <a:miter lim="800000"/>
                <a:headEnd/>
                <a:tailEnd/>
              </a:ln>
            </p:spPr>
            <p:txBody>
              <a:bodyPr wrap="none" anchor="ctr"/>
              <a:lstStyle/>
              <a:p>
                <a:endParaRPr lang="en-US"/>
              </a:p>
            </p:txBody>
          </p:sp>
          <p:sp>
            <p:nvSpPr>
              <p:cNvPr id="2086" name="Rectangle 70"/>
              <p:cNvSpPr>
                <a:spLocks noChangeArrowheads="1"/>
              </p:cNvSpPr>
              <p:nvPr/>
            </p:nvSpPr>
            <p:spPr bwMode="black">
              <a:xfrm>
                <a:off x="379" y="1885"/>
                <a:ext cx="5" cy="60"/>
              </a:xfrm>
              <a:prstGeom prst="rect">
                <a:avLst/>
              </a:prstGeom>
              <a:solidFill>
                <a:schemeClr val="tx2"/>
              </a:solidFill>
              <a:ln w="12700">
                <a:noFill/>
                <a:miter lim="800000"/>
                <a:headEnd/>
                <a:tailEnd/>
              </a:ln>
            </p:spPr>
            <p:txBody>
              <a:bodyPr wrap="none" anchor="ctr"/>
              <a:lstStyle/>
              <a:p>
                <a:endParaRPr lang="en-US"/>
              </a:p>
            </p:txBody>
          </p:sp>
          <p:sp>
            <p:nvSpPr>
              <p:cNvPr id="2087" name="Oval 71"/>
              <p:cNvSpPr>
                <a:spLocks noChangeArrowheads="1"/>
              </p:cNvSpPr>
              <p:nvPr/>
            </p:nvSpPr>
            <p:spPr bwMode="black">
              <a:xfrm>
                <a:off x="310" y="1598"/>
                <a:ext cx="74" cy="61"/>
              </a:xfrm>
              <a:prstGeom prst="ellipse">
                <a:avLst/>
              </a:prstGeom>
              <a:solidFill>
                <a:schemeClr val="tx2"/>
              </a:solidFill>
              <a:ln w="12700">
                <a:noFill/>
                <a:round/>
                <a:headEnd/>
                <a:tailEnd/>
              </a:ln>
            </p:spPr>
            <p:txBody>
              <a:bodyPr wrap="none" anchor="ctr"/>
              <a:lstStyle/>
              <a:p>
                <a:endParaRPr lang="en-US"/>
              </a:p>
            </p:txBody>
          </p:sp>
        </p:grpSp>
      </p:grpSp>
      <p:cxnSp>
        <p:nvCxnSpPr>
          <p:cNvPr id="2072" name="AutoShape 72"/>
          <p:cNvCxnSpPr>
            <a:cxnSpLocks noChangeShapeType="1"/>
          </p:cNvCxnSpPr>
          <p:nvPr/>
        </p:nvCxnSpPr>
        <p:spPr bwMode="auto">
          <a:xfrm>
            <a:off x="2400300" y="4038600"/>
            <a:ext cx="1714500" cy="955675"/>
          </a:xfrm>
          <a:prstGeom prst="straightConnector1">
            <a:avLst/>
          </a:prstGeom>
          <a:noFill/>
          <a:ln w="28575">
            <a:solidFill>
              <a:schemeClr val="tx1"/>
            </a:solidFill>
            <a:prstDash val="sysDot"/>
            <a:round/>
            <a:headEnd type="triangle" w="sm" len="sm"/>
            <a:tailEnd type="triangle" w="sm" len="sm"/>
          </a:ln>
        </p:spPr>
      </p:cxnSp>
      <p:cxnSp>
        <p:nvCxnSpPr>
          <p:cNvPr id="2073" name="AutoShape 73"/>
          <p:cNvCxnSpPr>
            <a:cxnSpLocks noChangeShapeType="1"/>
          </p:cNvCxnSpPr>
          <p:nvPr/>
        </p:nvCxnSpPr>
        <p:spPr bwMode="auto">
          <a:xfrm flipV="1">
            <a:off x="2209800" y="4994275"/>
            <a:ext cx="1905000" cy="568325"/>
          </a:xfrm>
          <a:prstGeom prst="straightConnector1">
            <a:avLst/>
          </a:prstGeom>
          <a:noFill/>
          <a:ln w="28575">
            <a:solidFill>
              <a:schemeClr val="tx1"/>
            </a:solidFill>
            <a:prstDash val="sysDot"/>
            <a:round/>
            <a:headEnd type="triangle" w="sm" len="sm"/>
            <a:tailEnd type="triangle" w="sm" len="sm"/>
          </a:ln>
        </p:spPr>
      </p:cxnSp>
      <p:cxnSp>
        <p:nvCxnSpPr>
          <p:cNvPr id="2074" name="AutoShape 74"/>
          <p:cNvCxnSpPr>
            <a:cxnSpLocks noChangeShapeType="1"/>
          </p:cNvCxnSpPr>
          <p:nvPr/>
        </p:nvCxnSpPr>
        <p:spPr bwMode="auto">
          <a:xfrm>
            <a:off x="2057400" y="4572000"/>
            <a:ext cx="2057400" cy="422275"/>
          </a:xfrm>
          <a:prstGeom prst="straightConnector1">
            <a:avLst/>
          </a:prstGeom>
          <a:noFill/>
          <a:ln w="28575">
            <a:solidFill>
              <a:schemeClr val="tx1"/>
            </a:solidFill>
            <a:prstDash val="sysDot"/>
            <a:round/>
            <a:headEnd type="triangle" w="sm" len="sm"/>
            <a:tailEnd type="triangle" w="sm" len="sm"/>
          </a:ln>
        </p:spPr>
      </p:cxnSp>
      <p:cxnSp>
        <p:nvCxnSpPr>
          <p:cNvPr id="2075" name="AutoShape 75"/>
          <p:cNvCxnSpPr>
            <a:cxnSpLocks noChangeShapeType="1"/>
          </p:cNvCxnSpPr>
          <p:nvPr/>
        </p:nvCxnSpPr>
        <p:spPr bwMode="auto">
          <a:xfrm>
            <a:off x="6019800" y="1981200"/>
            <a:ext cx="2247900" cy="914400"/>
          </a:xfrm>
          <a:prstGeom prst="straightConnector1">
            <a:avLst/>
          </a:prstGeom>
          <a:noFill/>
          <a:ln w="28575">
            <a:solidFill>
              <a:schemeClr val="tx1"/>
            </a:solidFill>
            <a:prstDash val="sysDot"/>
            <a:round/>
            <a:headEnd type="triangle" w="sm" len="sm"/>
            <a:tailEnd type="triangle" w="sm" len="sm"/>
          </a:ln>
        </p:spPr>
      </p:cxnSp>
      <p:cxnSp>
        <p:nvCxnSpPr>
          <p:cNvPr id="2076" name="AutoShape 76"/>
          <p:cNvCxnSpPr>
            <a:cxnSpLocks noChangeShapeType="1"/>
          </p:cNvCxnSpPr>
          <p:nvPr/>
        </p:nvCxnSpPr>
        <p:spPr bwMode="auto">
          <a:xfrm flipH="1" flipV="1">
            <a:off x="6705600" y="838200"/>
            <a:ext cx="1524000" cy="1981200"/>
          </a:xfrm>
          <a:prstGeom prst="straightConnector1">
            <a:avLst/>
          </a:prstGeom>
          <a:noFill/>
          <a:ln w="28575">
            <a:solidFill>
              <a:schemeClr val="tx1"/>
            </a:solidFill>
            <a:prstDash val="sysDot"/>
            <a:round/>
            <a:headEnd type="triangle" w="sm" len="sm"/>
            <a:tailEnd type="triangle" w="sm" len="sm"/>
          </a:ln>
        </p:spPr>
      </p:cxnSp>
      <p:cxnSp>
        <p:nvCxnSpPr>
          <p:cNvPr id="2077" name="AutoShape 77"/>
          <p:cNvCxnSpPr>
            <a:cxnSpLocks noChangeShapeType="1"/>
          </p:cNvCxnSpPr>
          <p:nvPr/>
        </p:nvCxnSpPr>
        <p:spPr bwMode="auto">
          <a:xfrm flipH="1" flipV="1">
            <a:off x="6210300" y="1219200"/>
            <a:ext cx="38100" cy="1905000"/>
          </a:xfrm>
          <a:prstGeom prst="straightConnector1">
            <a:avLst/>
          </a:prstGeom>
          <a:noFill/>
          <a:ln w="28575">
            <a:solidFill>
              <a:schemeClr val="tx1"/>
            </a:solidFill>
            <a:prstDash val="sysDot"/>
            <a:round/>
            <a:headEnd type="triangle" w="sm" len="sm"/>
            <a:tailEnd type="triangle" w="sm" len="sm"/>
          </a:ln>
        </p:spPr>
      </p:cxnSp>
      <p:cxnSp>
        <p:nvCxnSpPr>
          <p:cNvPr id="2078" name="AutoShape 78"/>
          <p:cNvCxnSpPr>
            <a:cxnSpLocks noChangeShapeType="1"/>
          </p:cNvCxnSpPr>
          <p:nvPr/>
        </p:nvCxnSpPr>
        <p:spPr bwMode="auto">
          <a:xfrm flipV="1">
            <a:off x="6248400" y="1295400"/>
            <a:ext cx="1943100" cy="1828800"/>
          </a:xfrm>
          <a:prstGeom prst="straightConnector1">
            <a:avLst/>
          </a:prstGeom>
          <a:noFill/>
          <a:ln w="28575">
            <a:solidFill>
              <a:schemeClr val="tx1"/>
            </a:solidFill>
            <a:prstDash val="sysDot"/>
            <a:round/>
            <a:headEnd type="triangle" w="sm" len="sm"/>
            <a:tailEnd type="triangle" w="sm" len="sm"/>
          </a:ln>
        </p:spPr>
      </p:cxnSp>
      <p:sp>
        <p:nvSpPr>
          <p:cNvPr id="2079" name="AutoShape 79"/>
          <p:cNvSpPr>
            <a:spLocks noChangeArrowheads="1"/>
          </p:cNvSpPr>
          <p:nvPr/>
        </p:nvSpPr>
        <p:spPr bwMode="blackWhite">
          <a:xfrm flipH="1">
            <a:off x="228600" y="1828800"/>
            <a:ext cx="2057400" cy="914400"/>
          </a:xfrm>
          <a:prstGeom prst="wedgeRoundRectCallout">
            <a:avLst>
              <a:gd name="adj1" fmla="val -20681"/>
              <a:gd name="adj2" fmla="val 111106"/>
              <a:gd name="adj3" fmla="val 16667"/>
            </a:avLst>
          </a:prstGeom>
          <a:solidFill>
            <a:schemeClr val="tx2"/>
          </a:solidFill>
          <a:ln w="12700">
            <a:noFill/>
            <a:miter lim="800000"/>
            <a:headEnd/>
            <a:tailEnd/>
          </a:ln>
        </p:spPr>
        <p:txBody>
          <a:bodyPr wrap="none" anchor="ctr"/>
          <a:lstStyle/>
          <a:p>
            <a:pPr algn="ctr"/>
            <a:r>
              <a:rPr lang="en-US" sz="1800">
                <a:solidFill>
                  <a:schemeClr val="bg1"/>
                </a:solidFill>
              </a:rPr>
              <a:t>“I want to access </a:t>
            </a:r>
          </a:p>
          <a:p>
            <a:pPr algn="ctr"/>
            <a:r>
              <a:rPr lang="en-US" sz="1800">
                <a:solidFill>
                  <a:schemeClr val="bg1"/>
                </a:solidFill>
              </a:rPr>
              <a:t>some information”</a:t>
            </a:r>
          </a:p>
        </p:txBody>
      </p:sp>
      <p:sp>
        <p:nvSpPr>
          <p:cNvPr id="2080" name="AutoShape 80"/>
          <p:cNvSpPr>
            <a:spLocks noChangeArrowheads="1"/>
          </p:cNvSpPr>
          <p:nvPr/>
        </p:nvSpPr>
        <p:spPr bwMode="blackWhite">
          <a:xfrm flipH="1">
            <a:off x="2971800" y="914400"/>
            <a:ext cx="1295400" cy="1447800"/>
          </a:xfrm>
          <a:prstGeom prst="wedgeRoundRectCallout">
            <a:avLst>
              <a:gd name="adj1" fmla="val -98407"/>
              <a:gd name="adj2" fmla="val 75875"/>
              <a:gd name="adj3" fmla="val 16667"/>
            </a:avLst>
          </a:prstGeom>
          <a:solidFill>
            <a:schemeClr val="tx2"/>
          </a:solidFill>
          <a:ln w="12700">
            <a:noFill/>
            <a:miter lim="800000"/>
            <a:headEnd/>
            <a:tailEnd/>
          </a:ln>
        </p:spPr>
        <p:txBody>
          <a:bodyPr wrap="none" anchor="ctr"/>
          <a:lstStyle/>
          <a:p>
            <a:pPr algn="ctr"/>
            <a:r>
              <a:rPr lang="en-US" sz="1800">
                <a:solidFill>
                  <a:schemeClr val="bg1"/>
                </a:solidFill>
              </a:rPr>
              <a:t>“I want to </a:t>
            </a:r>
          </a:p>
          <a:p>
            <a:pPr algn="ctr"/>
            <a:r>
              <a:rPr lang="en-US" sz="1800">
                <a:solidFill>
                  <a:schemeClr val="bg1"/>
                </a:solidFill>
              </a:rPr>
              <a:t>collaborate </a:t>
            </a:r>
          </a:p>
          <a:p>
            <a:pPr algn="ctr"/>
            <a:r>
              <a:rPr lang="en-US" sz="1800">
                <a:solidFill>
                  <a:schemeClr val="bg1"/>
                </a:solidFill>
              </a:rPr>
              <a:t>with my </a:t>
            </a:r>
          </a:p>
          <a:p>
            <a:pPr algn="ctr"/>
            <a:r>
              <a:rPr lang="en-US" sz="1800">
                <a:solidFill>
                  <a:schemeClr val="bg1"/>
                </a:solidFill>
              </a:rPr>
              <a:t>colleague”</a:t>
            </a:r>
          </a:p>
        </p:txBody>
      </p:sp>
      <p:sp>
        <p:nvSpPr>
          <p:cNvPr id="2081" name="Text Box 81"/>
          <p:cNvSpPr txBox="1">
            <a:spLocks noChangeArrowheads="1"/>
          </p:cNvSpPr>
          <p:nvPr/>
        </p:nvSpPr>
        <p:spPr bwMode="auto">
          <a:xfrm>
            <a:off x="2057400" y="2819400"/>
            <a:ext cx="927100" cy="457200"/>
          </a:xfrm>
          <a:prstGeom prst="rect">
            <a:avLst/>
          </a:prstGeom>
          <a:noFill/>
          <a:ln w="12700">
            <a:noFill/>
            <a:miter lim="800000"/>
            <a:headEnd type="none" w="sm" len="sm"/>
            <a:tailEnd type="none" w="sm" len="sm"/>
          </a:ln>
        </p:spPr>
        <p:txBody>
          <a:bodyPr wrap="none">
            <a:spAutoFit/>
          </a:bodyPr>
          <a:lstStyle/>
          <a:p>
            <a:r>
              <a:rPr lang="en-US"/>
              <a:t>Client</a:t>
            </a:r>
          </a:p>
        </p:txBody>
      </p:sp>
      <p:sp>
        <p:nvSpPr>
          <p:cNvPr id="82" name="Date Placeholder 81"/>
          <p:cNvSpPr>
            <a:spLocks noGrp="1"/>
          </p:cNvSpPr>
          <p:nvPr>
            <p:ph type="dt" sz="half" idx="10"/>
          </p:nvPr>
        </p:nvSpPr>
        <p:spPr/>
        <p:txBody>
          <a:bodyPr/>
          <a:lstStyle/>
          <a:p>
            <a:r>
              <a:rPr lang="en-US" smtClean="0"/>
              <a:t>Prof Ashish Paliwal</a:t>
            </a:r>
            <a:endParaRPr lang="en-US"/>
          </a:p>
        </p:txBody>
      </p:sp>
      <p:sp>
        <p:nvSpPr>
          <p:cNvPr id="84" name="Footer Placeholder 83"/>
          <p:cNvSpPr>
            <a:spLocks noGrp="1"/>
          </p:cNvSpPr>
          <p:nvPr>
            <p:ph type="ftr" sz="quarter" idx="11"/>
          </p:nvPr>
        </p:nvSpPr>
        <p:spPr/>
        <p:txBody>
          <a:bodyPr/>
          <a:lstStyle/>
          <a:p>
            <a:r>
              <a:rPr lang="en-US" smtClean="0"/>
              <a:t>e-Commerce : Client Server Architecture</a:t>
            </a:r>
            <a:endParaRPr lang="en-US"/>
          </a:p>
        </p:txBody>
      </p:sp>
      <p:sp>
        <p:nvSpPr>
          <p:cNvPr id="83" name="Slide Number Placeholder 82"/>
          <p:cNvSpPr>
            <a:spLocks noGrp="1"/>
          </p:cNvSpPr>
          <p:nvPr>
            <p:ph type="sldNum" sz="quarter" idx="12"/>
          </p:nvPr>
        </p:nvSpPr>
        <p:spPr/>
        <p:txBody>
          <a:bodyPr/>
          <a:lstStyle/>
          <a:p>
            <a:fld id="{8FBDEDFA-A9BB-4359-8187-39711A8C3F17}" type="slidenum">
              <a:rPr lang="en-US" smtClean="0"/>
              <a:pPr/>
              <a:t>7</a:t>
            </a:fld>
            <a:endParaRPr 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2"/>
          <p:cNvSpPr>
            <a:spLocks noGrp="1" noChangeArrowheads="1"/>
          </p:cNvSpPr>
          <p:nvPr>
            <p:ph type="title"/>
          </p:nvPr>
        </p:nvSpPr>
        <p:spPr/>
        <p:txBody>
          <a:bodyPr/>
          <a:lstStyle/>
          <a:p>
            <a:pPr eaLnBrk="1" fontAlgn="auto" hangingPunct="1">
              <a:spcAft>
                <a:spcPts val="0"/>
              </a:spcAft>
              <a:defRPr/>
            </a:pPr>
            <a:r>
              <a:rPr lang="en-US" smtClean="0"/>
              <a:t>Clients</a:t>
            </a:r>
          </a:p>
        </p:txBody>
      </p:sp>
      <p:sp>
        <p:nvSpPr>
          <p:cNvPr id="6147" name="Rectangle 3"/>
          <p:cNvSpPr>
            <a:spLocks noGrp="1" noChangeArrowheads="1"/>
          </p:cNvSpPr>
          <p:nvPr>
            <p:ph idx="1"/>
          </p:nvPr>
        </p:nvSpPr>
        <p:spPr/>
        <p:txBody>
          <a:bodyPr/>
          <a:lstStyle/>
          <a:p>
            <a:pPr eaLnBrk="1" hangingPunct="1"/>
            <a:r>
              <a:rPr lang="en-US" smtClean="0"/>
              <a:t>Applications that run on computers</a:t>
            </a:r>
          </a:p>
          <a:p>
            <a:pPr eaLnBrk="1" hangingPunct="1"/>
            <a:r>
              <a:rPr lang="en-US" smtClean="0"/>
              <a:t>Rely on servers for</a:t>
            </a:r>
          </a:p>
          <a:p>
            <a:pPr lvl="1" eaLnBrk="1" hangingPunct="1"/>
            <a:r>
              <a:rPr lang="en-US" smtClean="0"/>
              <a:t>Files</a:t>
            </a:r>
          </a:p>
          <a:p>
            <a:pPr lvl="1" eaLnBrk="1" hangingPunct="1"/>
            <a:r>
              <a:rPr lang="en-US" smtClean="0"/>
              <a:t>Devices</a:t>
            </a:r>
          </a:p>
          <a:p>
            <a:pPr lvl="1" eaLnBrk="1" hangingPunct="1"/>
            <a:r>
              <a:rPr lang="en-US" smtClean="0"/>
              <a:t>Processing power</a:t>
            </a:r>
          </a:p>
          <a:p>
            <a:pPr eaLnBrk="1" hangingPunct="1"/>
            <a:r>
              <a:rPr lang="en-US" smtClean="0"/>
              <a:t>Example: E-mail client</a:t>
            </a:r>
          </a:p>
          <a:p>
            <a:pPr lvl="1" eaLnBrk="1" hangingPunct="1"/>
            <a:r>
              <a:rPr lang="en-US" smtClean="0"/>
              <a:t>An application that enables you to send and receive e-mail</a:t>
            </a:r>
          </a:p>
        </p:txBody>
      </p:sp>
      <p:sp>
        <p:nvSpPr>
          <p:cNvPr id="8" name="Date Placeholder 7"/>
          <p:cNvSpPr>
            <a:spLocks noGrp="1"/>
          </p:cNvSpPr>
          <p:nvPr>
            <p:ph type="dt" sz="half" idx="10"/>
          </p:nvPr>
        </p:nvSpPr>
        <p:spPr/>
        <p:txBody>
          <a:bodyPr/>
          <a:lstStyle/>
          <a:p>
            <a:r>
              <a:rPr lang="en-US" smtClean="0"/>
              <a:t>Prof Ashish Paliwal</a:t>
            </a:r>
            <a:endParaRPr lang="en-US"/>
          </a:p>
        </p:txBody>
      </p:sp>
      <p:sp>
        <p:nvSpPr>
          <p:cNvPr id="9" name="Footer Placeholder 8"/>
          <p:cNvSpPr>
            <a:spLocks noGrp="1"/>
          </p:cNvSpPr>
          <p:nvPr>
            <p:ph type="ftr" sz="quarter" idx="11"/>
          </p:nvPr>
        </p:nvSpPr>
        <p:spPr/>
        <p:txBody>
          <a:bodyPr/>
          <a:lstStyle/>
          <a:p>
            <a:r>
              <a:rPr lang="en-US" smtClean="0"/>
              <a:t>e-Commerce : Client Server Architecture</a:t>
            </a:r>
            <a:endParaRPr lang="en-US"/>
          </a:p>
        </p:txBody>
      </p:sp>
      <p:sp>
        <p:nvSpPr>
          <p:cNvPr id="5124" name="Slide Number Placeholder 5"/>
          <p:cNvSpPr>
            <a:spLocks noGrp="1"/>
          </p:cNvSpPr>
          <p:nvPr>
            <p:ph type="sldNum" sz="quarter" idx="12"/>
          </p:nvPr>
        </p:nvSpPr>
        <p:spPr/>
        <p:txBody>
          <a:bodyPr/>
          <a:lstStyle/>
          <a:p>
            <a:pPr>
              <a:defRPr/>
            </a:pPr>
            <a:fld id="{8B0B972A-2E10-4EEE-AD65-15AD126B7C8F}" type="slidenum">
              <a:rPr lang="en-US"/>
              <a:pPr>
                <a:defRPr/>
              </a:pPr>
              <a:t>8</a:t>
            </a:fld>
            <a:endParaRPr lang="en-US"/>
          </a:p>
        </p:txBody>
      </p:sp>
      <p:sp>
        <p:nvSpPr>
          <p:cNvPr id="6151" name="Text Box 5"/>
          <p:cNvSpPr txBox="1">
            <a:spLocks noChangeArrowheads="1"/>
          </p:cNvSpPr>
          <p:nvPr/>
        </p:nvSpPr>
        <p:spPr bwMode="auto">
          <a:xfrm>
            <a:off x="5105400" y="2819400"/>
            <a:ext cx="3663950" cy="466725"/>
          </a:xfrm>
          <a:prstGeom prst="rect">
            <a:avLst/>
          </a:prstGeom>
          <a:noFill/>
          <a:ln w="9525">
            <a:solidFill>
              <a:srgbClr val="FD0E0C"/>
            </a:solidFill>
            <a:miter lim="800000"/>
            <a:headEnd/>
            <a:tailEnd/>
          </a:ln>
        </p:spPr>
        <p:txBody>
          <a:bodyPr wrap="none">
            <a:spAutoFit/>
          </a:bodyPr>
          <a:lstStyle/>
          <a:p>
            <a:r>
              <a:rPr lang="en-US" b="1">
                <a:solidFill>
                  <a:srgbClr val="2066DF"/>
                </a:solidFill>
              </a:rPr>
              <a:t>Clients are Applications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2"/>
          <p:cNvSpPr>
            <a:spLocks noGrp="1" noChangeArrowheads="1"/>
          </p:cNvSpPr>
          <p:nvPr>
            <p:ph type="title"/>
          </p:nvPr>
        </p:nvSpPr>
        <p:spPr/>
        <p:txBody>
          <a:bodyPr/>
          <a:lstStyle/>
          <a:p>
            <a:pPr eaLnBrk="1" fontAlgn="auto" hangingPunct="1">
              <a:spcAft>
                <a:spcPts val="0"/>
              </a:spcAft>
              <a:defRPr/>
            </a:pPr>
            <a:r>
              <a:rPr lang="en-US" smtClean="0"/>
              <a:t>Servers</a:t>
            </a:r>
          </a:p>
        </p:txBody>
      </p:sp>
      <p:sp>
        <p:nvSpPr>
          <p:cNvPr id="7171" name="Rectangle 3"/>
          <p:cNvSpPr>
            <a:spLocks noGrp="1" noChangeArrowheads="1"/>
          </p:cNvSpPr>
          <p:nvPr>
            <p:ph idx="1"/>
          </p:nvPr>
        </p:nvSpPr>
        <p:spPr/>
        <p:txBody>
          <a:bodyPr/>
          <a:lstStyle/>
          <a:p>
            <a:pPr eaLnBrk="1" hangingPunct="1"/>
            <a:r>
              <a:rPr lang="en-US" smtClean="0"/>
              <a:t>Computers or processes that manage network resources</a:t>
            </a:r>
          </a:p>
          <a:p>
            <a:pPr lvl="1" eaLnBrk="1" hangingPunct="1"/>
            <a:r>
              <a:rPr lang="en-US" smtClean="0"/>
              <a:t>Disk drives (file servers)</a:t>
            </a:r>
          </a:p>
          <a:p>
            <a:pPr lvl="1" eaLnBrk="1" hangingPunct="1"/>
            <a:r>
              <a:rPr lang="en-US" smtClean="0"/>
              <a:t>Printers (print servers) </a:t>
            </a:r>
          </a:p>
          <a:p>
            <a:pPr lvl="1" eaLnBrk="1" hangingPunct="1"/>
            <a:r>
              <a:rPr lang="en-US" smtClean="0"/>
              <a:t>Network traffic (network servers)</a:t>
            </a:r>
          </a:p>
          <a:p>
            <a:pPr eaLnBrk="1" hangingPunct="1"/>
            <a:r>
              <a:rPr lang="en-US" smtClean="0"/>
              <a:t>Example: Database Server</a:t>
            </a:r>
          </a:p>
          <a:p>
            <a:pPr lvl="1" eaLnBrk="1" hangingPunct="1"/>
            <a:r>
              <a:rPr lang="en-US" smtClean="0"/>
              <a:t>A computer system that processes database queries</a:t>
            </a:r>
          </a:p>
          <a:p>
            <a:pPr eaLnBrk="1" hangingPunct="1"/>
            <a:endParaRPr lang="en-US" smtClean="0"/>
          </a:p>
          <a:p>
            <a:pPr eaLnBrk="1" hangingPunct="1"/>
            <a:endParaRPr lang="en-US" smtClean="0">
              <a:solidFill>
                <a:srgbClr val="269726"/>
              </a:solidFill>
            </a:endParaRPr>
          </a:p>
          <a:p>
            <a:pPr eaLnBrk="1" hangingPunct="1">
              <a:buFontTx/>
              <a:buNone/>
            </a:pPr>
            <a:endParaRPr lang="en-US" smtClean="0"/>
          </a:p>
        </p:txBody>
      </p:sp>
      <p:sp>
        <p:nvSpPr>
          <p:cNvPr id="8" name="Date Placeholder 7"/>
          <p:cNvSpPr>
            <a:spLocks noGrp="1"/>
          </p:cNvSpPr>
          <p:nvPr>
            <p:ph type="dt" sz="half" idx="10"/>
          </p:nvPr>
        </p:nvSpPr>
        <p:spPr/>
        <p:txBody>
          <a:bodyPr/>
          <a:lstStyle/>
          <a:p>
            <a:r>
              <a:rPr lang="en-US" smtClean="0"/>
              <a:t>Prof Ashish Paliwal</a:t>
            </a:r>
            <a:endParaRPr lang="en-US"/>
          </a:p>
        </p:txBody>
      </p:sp>
      <p:sp>
        <p:nvSpPr>
          <p:cNvPr id="9" name="Footer Placeholder 8"/>
          <p:cNvSpPr>
            <a:spLocks noGrp="1"/>
          </p:cNvSpPr>
          <p:nvPr>
            <p:ph type="ftr" sz="quarter" idx="11"/>
          </p:nvPr>
        </p:nvSpPr>
        <p:spPr/>
        <p:txBody>
          <a:bodyPr/>
          <a:lstStyle/>
          <a:p>
            <a:r>
              <a:rPr lang="en-US" smtClean="0"/>
              <a:t>e-Commerce : Client Server Architecture</a:t>
            </a:r>
            <a:endParaRPr lang="en-US"/>
          </a:p>
        </p:txBody>
      </p:sp>
      <p:sp>
        <p:nvSpPr>
          <p:cNvPr id="6148" name="Slide Number Placeholder 5"/>
          <p:cNvSpPr>
            <a:spLocks noGrp="1"/>
          </p:cNvSpPr>
          <p:nvPr>
            <p:ph type="sldNum" sz="quarter" idx="12"/>
          </p:nvPr>
        </p:nvSpPr>
        <p:spPr/>
        <p:txBody>
          <a:bodyPr/>
          <a:lstStyle/>
          <a:p>
            <a:pPr>
              <a:defRPr/>
            </a:pPr>
            <a:fld id="{DDBDD5AE-FC58-450B-9F0F-1AD66A7C1B7E}" type="slidenum">
              <a:rPr lang="en-US"/>
              <a:pPr>
                <a:defRPr/>
              </a:pPr>
              <a:t>9</a:t>
            </a:fld>
            <a:endParaRPr lang="en-US"/>
          </a:p>
        </p:txBody>
      </p:sp>
      <p:sp>
        <p:nvSpPr>
          <p:cNvPr id="7175" name="Text Box 4"/>
          <p:cNvSpPr txBox="1">
            <a:spLocks noChangeArrowheads="1"/>
          </p:cNvSpPr>
          <p:nvPr/>
        </p:nvSpPr>
        <p:spPr bwMode="auto">
          <a:xfrm>
            <a:off x="5791200" y="2514600"/>
            <a:ext cx="2971800" cy="831850"/>
          </a:xfrm>
          <a:prstGeom prst="rect">
            <a:avLst/>
          </a:prstGeom>
          <a:noFill/>
          <a:ln w="9525">
            <a:solidFill>
              <a:srgbClr val="FD0E0C"/>
            </a:solidFill>
            <a:miter lim="800000"/>
            <a:headEnd/>
            <a:tailEnd/>
          </a:ln>
        </p:spPr>
        <p:txBody>
          <a:bodyPr>
            <a:spAutoFit/>
          </a:bodyPr>
          <a:lstStyle/>
          <a:p>
            <a:pPr algn="ctr"/>
            <a:r>
              <a:rPr lang="en-US" b="1">
                <a:solidFill>
                  <a:srgbClr val="2066DF"/>
                </a:solidFill>
              </a:rPr>
              <a:t>Servers Manage Resources</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163</TotalTime>
  <Words>906</Words>
  <Application>Microsoft Office PowerPoint</Application>
  <PresentationFormat>On-screen Show (4:3)</PresentationFormat>
  <Paragraphs>295</Paragraphs>
  <Slides>26</Slides>
  <Notes>3</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26</vt:i4>
      </vt:variant>
    </vt:vector>
  </HeadingPairs>
  <TitlesOfParts>
    <vt:vector size="29" baseType="lpstr">
      <vt:lpstr>Solstice</vt:lpstr>
      <vt:lpstr>Clip</vt:lpstr>
      <vt:lpstr>Microsoft ClipArt Gallery</vt:lpstr>
      <vt:lpstr>Client – Server Architecture</vt:lpstr>
      <vt:lpstr>Network</vt:lpstr>
      <vt:lpstr>Client Server Architecture</vt:lpstr>
      <vt:lpstr>Components</vt:lpstr>
      <vt:lpstr>Slide 5</vt:lpstr>
      <vt:lpstr>Part of the rationale</vt:lpstr>
      <vt:lpstr>Slide 7</vt:lpstr>
      <vt:lpstr>Clients</vt:lpstr>
      <vt:lpstr>Servers</vt:lpstr>
      <vt:lpstr>Distinctions</vt:lpstr>
      <vt:lpstr>Email application</vt:lpstr>
      <vt:lpstr>Chat application</vt:lpstr>
      <vt:lpstr>Communication Networks</vt:lpstr>
      <vt:lpstr>Application Components</vt:lpstr>
      <vt:lpstr>Slide 15</vt:lpstr>
      <vt:lpstr>Client–Server Computing</vt:lpstr>
      <vt:lpstr>Application Functions</vt:lpstr>
      <vt:lpstr>Middleware</vt:lpstr>
      <vt:lpstr>Slide 19</vt:lpstr>
      <vt:lpstr>Slide 20</vt:lpstr>
      <vt:lpstr>Slide 21</vt:lpstr>
      <vt:lpstr>Slide 22</vt:lpstr>
      <vt:lpstr>Slide 23</vt:lpstr>
      <vt:lpstr>Slide 24</vt:lpstr>
      <vt:lpstr>Types of Servers</vt:lpstr>
      <vt:lpstr>Slide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Ashish Paliwal</dc:creator>
  <cp:lastModifiedBy>Ashish Paliwal</cp:lastModifiedBy>
  <cp:revision>92</cp:revision>
  <dcterms:created xsi:type="dcterms:W3CDTF">2011-12-20T04:14:07Z</dcterms:created>
  <dcterms:modified xsi:type="dcterms:W3CDTF">2012-02-10T04:29:44Z</dcterms:modified>
</cp:coreProperties>
</file>