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77D1-35FA-483B-A2EC-CD3952549D7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93B4-1977-4C1C-89DE-360D180B6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Dr.Kirti</a:t>
            </a:r>
            <a:r>
              <a:rPr lang="en-US" dirty="0" smtClean="0"/>
              <a:t> </a:t>
            </a:r>
            <a:r>
              <a:rPr lang="en-US" dirty="0" err="1" smtClean="0"/>
              <a:t>Mathur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 smtClean="0"/>
              <a:t>OPERATING SYSTEM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484784"/>
            <a:ext cx="6172200" cy="1894362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rgbClr val="0070C0"/>
                </a:solidFill>
              </a:rPr>
              <a:t>VIRTUAL </a:t>
            </a:r>
            <a:r>
              <a:rPr lang="en-IN" dirty="0" smtClean="0">
                <a:solidFill>
                  <a:srgbClr val="0070C0"/>
                </a:solidFill>
              </a:rPr>
              <a:t>MEMORY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Page replacement algorithms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Page replacement algorithms are the techniques using which Operating System decides which memory pages to swap out, write to disk when a page of memory needs to be allocated. </a:t>
            </a:r>
          </a:p>
          <a:p>
            <a:r>
              <a:rPr lang="en-IN" dirty="0" smtClean="0"/>
              <a:t>Paging happens whenever a page fault occurs and a free page cannot be used for allocation purpose accounting to reason that pages are not available or the number of free pages is lower than required pages.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First In First Out (FIFO) algorithm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Oldest page in main memory is the one which will be selected for replacement. </a:t>
            </a:r>
          </a:p>
          <a:p>
            <a:r>
              <a:rPr lang="en-IN" dirty="0" smtClean="0"/>
              <a:t>Easy to implement, keep a list, replace pages from the tail and add new pages at the head. </a:t>
            </a:r>
          </a:p>
          <a:p>
            <a:pPr>
              <a:buNone/>
            </a:pPr>
            <a:r>
              <a:rPr lang="en-IN" dirty="0" smtClean="0"/>
              <a:t>      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7128792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IN" b="1" u="sng" dirty="0" smtClean="0"/>
              <a:t>Optimal Page algorithm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An optimal page-replacement algorithm has the lowest page-fault rate of all algorithms.</a:t>
            </a:r>
          </a:p>
          <a:p>
            <a:r>
              <a:rPr lang="en-IN" dirty="0" smtClean="0"/>
              <a:t>Replace the page that will not be used for the longest period of time . Use the time when a page is to be used. </a:t>
            </a:r>
          </a:p>
          <a:p>
            <a:pPr>
              <a:buNone/>
            </a:pPr>
            <a:r>
              <a:rPr lang="en-IN" dirty="0" smtClean="0"/>
              <a:t>         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1"/>
            <a:ext cx="604867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Least Recently Used (LRU) algorithm 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Page which has not been used for the longest time in main memory is the one which will be selected for replacement. </a:t>
            </a:r>
          </a:p>
          <a:p>
            <a:r>
              <a:rPr lang="en-IN" dirty="0" smtClean="0"/>
              <a:t>Easy to implement, keep a list, replace pages by looking back into time.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7056784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END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212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Dr.Kirti Mathur</vt:lpstr>
      <vt:lpstr>Slide 2</vt:lpstr>
      <vt:lpstr>VIRTUAL MEMORY</vt:lpstr>
      <vt:lpstr>Page replacement algorithms</vt:lpstr>
      <vt:lpstr>First In First Out (FIFO) algorithm </vt:lpstr>
      <vt:lpstr>Optimal Page algorithm </vt:lpstr>
      <vt:lpstr>Least Recently Used (LRU) algorithm </vt:lpstr>
      <vt:lpstr>Slide 8</vt:lpstr>
    </vt:vector>
  </TitlesOfParts>
  <Company>iips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kirti</dc:creator>
  <cp:lastModifiedBy>kirti</cp:lastModifiedBy>
  <cp:revision>4</cp:revision>
  <dcterms:created xsi:type="dcterms:W3CDTF">2014-01-07T10:44:54Z</dcterms:created>
  <dcterms:modified xsi:type="dcterms:W3CDTF">2014-01-07T10:49:21Z</dcterms:modified>
</cp:coreProperties>
</file>