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8B5769-4964-44F6-95EA-D1D35C66D380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C01032-65E4-45FE-A6C8-238232598E8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6553200" cy="841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PARALLEL </a:t>
            </a:r>
            <a:br>
              <a:rPr lang="en-US" dirty="0" smtClean="0"/>
            </a:br>
            <a:r>
              <a:rPr lang="en-US" dirty="0" smtClean="0"/>
              <a:t>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7696200" cy="3657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l"/>
            <a:r>
              <a:rPr lang="en-US" dirty="0" smtClean="0"/>
              <a:t>• It is the technique which provides simultaneous data processing for the purpose of increasing the computational speed of a computer system</a:t>
            </a:r>
          </a:p>
          <a:p>
            <a:pPr algn="l"/>
            <a:r>
              <a:rPr lang="en-US" dirty="0" smtClean="0"/>
              <a:t>• Parallel processing can be achieved by </a:t>
            </a:r>
          </a:p>
          <a:p>
            <a:pPr algn="l"/>
            <a:r>
              <a:rPr lang="en-US" dirty="0" smtClean="0"/>
              <a:t>multiple functional unit that perform identical or different operations simultaneously.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SPEEDUP OVER SEQUENCIAL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Speedup </a:t>
            </a:r>
            <a:r>
              <a:rPr lang="en-US" dirty="0" smtClean="0"/>
              <a:t>: speedup S= (n * </a:t>
            </a:r>
            <a:r>
              <a:rPr lang="en-US" dirty="0" err="1" smtClean="0"/>
              <a:t>Tn</a:t>
            </a:r>
            <a:r>
              <a:rPr lang="en-US" dirty="0" smtClean="0"/>
              <a:t>) / (k+n-1)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Where </a:t>
            </a:r>
            <a:r>
              <a:rPr lang="en-US" dirty="0" err="1" smtClean="0"/>
              <a:t>Tn</a:t>
            </a:r>
            <a:r>
              <a:rPr lang="en-US" dirty="0" smtClean="0"/>
              <a:t>=time taken by non pipeline for each task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Tp</a:t>
            </a:r>
            <a:r>
              <a:rPr lang="en-US" dirty="0" smtClean="0"/>
              <a:t>=time </a:t>
            </a:r>
            <a:r>
              <a:rPr lang="en-US" dirty="0" smtClean="0"/>
              <a:t>for each clock pulse.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If n &gt;&gt;&gt;&gt; k-1 then 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smtClean="0"/>
              <a:t>S= </a:t>
            </a:r>
            <a:r>
              <a:rPr lang="en-US" dirty="0" err="1" smtClean="0"/>
              <a:t>Tn</a:t>
            </a:r>
            <a:r>
              <a:rPr lang="en-US" dirty="0" smtClean="0"/>
              <a:t> /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for each task, time for non pipe line= pipe line 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&gt;1st task of pipe line takes k * </a:t>
            </a: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&gt;&gt; non pipe line each task will take </a:t>
            </a:r>
            <a:r>
              <a:rPr lang="en-US" dirty="0" err="1" smtClean="0"/>
              <a:t>Tn</a:t>
            </a:r>
            <a:r>
              <a:rPr lang="en-US" dirty="0" smtClean="0"/>
              <a:t>= k *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	 </a:t>
            </a:r>
            <a:r>
              <a:rPr lang="en-US" dirty="0" smtClean="0"/>
              <a:t>Speedup= k * </a:t>
            </a:r>
            <a:r>
              <a:rPr lang="en-US" dirty="0" err="1" smtClean="0"/>
              <a:t>Tp</a:t>
            </a:r>
            <a:r>
              <a:rPr lang="en-US" dirty="0" smtClean="0"/>
              <a:t> /</a:t>
            </a:r>
            <a:r>
              <a:rPr lang="en-US" dirty="0" err="1" smtClean="0"/>
              <a:t>Tp</a:t>
            </a:r>
            <a:r>
              <a:rPr lang="en-US" dirty="0" smtClean="0"/>
              <a:t> =k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1096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OVERVIEW OF PARALLEL </a:t>
            </a:r>
            <a:br>
              <a:rPr lang="en-US" sz="3600" dirty="0" smtClean="0"/>
            </a:br>
            <a:r>
              <a:rPr lang="en-US" sz="3600" dirty="0" smtClean="0"/>
              <a:t>PROCESSING </a:t>
            </a:r>
            <a:r>
              <a:rPr lang="en-US" dirty="0" smtClean="0"/>
              <a:t>………….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Parallel processing is established by distributing the data among the multiple functional units.</a:t>
            </a:r>
          </a:p>
          <a:p>
            <a:r>
              <a:rPr lang="en-US" dirty="0" smtClean="0"/>
              <a:t>Example : Arithmetic , logic , and shift operations can be separated into three units and operand diverted to each unit under the supervision of a control unit.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WITH MULTIPLE </a:t>
            </a:r>
            <a:br>
              <a:rPr lang="en-US" dirty="0" smtClean="0"/>
            </a:br>
            <a:r>
              <a:rPr lang="en-US" dirty="0" smtClean="0"/>
              <a:t>FUNCTIOAL UNITS</a:t>
            </a:r>
            <a:endParaRPr lang="en-US" dirty="0"/>
          </a:p>
        </p:txBody>
      </p:sp>
      <p:pic>
        <p:nvPicPr>
          <p:cNvPr id="4" name="Content Placeholder 3" descr="g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08" y="1935163"/>
            <a:ext cx="5847184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 CLASSIFICATION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He classified according to the number of instructions and items that are manipulated simultaneously. </a:t>
            </a:r>
          </a:p>
          <a:p>
            <a:r>
              <a:rPr lang="en-US" dirty="0" smtClean="0"/>
              <a:t>Single instructions stream ,  single data stream (SISD): It represents the organization of a single computer containing a single control unit , single processor unit , single memory unit.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 CLASSIFICATION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instruction stream, multiple data stream (SIMD):  It represents the organization that includes the multiple processing units under the supervision of  common control unit.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• Multiple instruction stream ,single data stream (MISD): Only theoretical interest.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• Multiple instruction stream , multiple data stream (MIMD) </a:t>
            </a:r>
          </a:p>
          <a:p>
            <a:pPr>
              <a:buNone/>
            </a:pPr>
            <a:r>
              <a:rPr lang="en-US" dirty="0" smtClean="0"/>
              <a:t> &gt;Capable of processing several programs at the same time.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&gt;It includes multiprocessor and multi computing system.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Various types of 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Parallel processing can be achieved by </a:t>
            </a:r>
            <a:r>
              <a:rPr lang="en-US" dirty="0" smtClean="0"/>
              <a:t>following </a:t>
            </a:r>
            <a:r>
              <a:rPr lang="en-US" dirty="0" smtClean="0"/>
              <a:t>main processing 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Pipeline </a:t>
            </a:r>
            <a:r>
              <a:rPr lang="en-US" dirty="0" smtClean="0"/>
              <a:t>processing.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Vector </a:t>
            </a:r>
            <a:r>
              <a:rPr lang="en-US" dirty="0" smtClean="0"/>
              <a:t>processing 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Array </a:t>
            </a:r>
            <a:r>
              <a:rPr lang="en-US" dirty="0" smtClean="0"/>
              <a:t>processing.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Deffinition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Pipelining is a technique of </a:t>
            </a:r>
            <a:r>
              <a:rPr lang="en-US" dirty="0" smtClean="0"/>
              <a:t> decomposing </a:t>
            </a:r>
            <a:r>
              <a:rPr lang="en-US" dirty="0" smtClean="0"/>
              <a:t>sequential </a:t>
            </a:r>
            <a:r>
              <a:rPr lang="en-US" dirty="0" smtClean="0"/>
              <a:t>	process </a:t>
            </a:r>
            <a:r>
              <a:rPr lang="en-US" dirty="0" smtClean="0"/>
              <a:t>into sub </a:t>
            </a:r>
            <a:r>
              <a:rPr lang="en-US" dirty="0" smtClean="0"/>
              <a:t>-operations </a:t>
            </a:r>
            <a:r>
              <a:rPr lang="en-US" dirty="0" smtClean="0"/>
              <a:t>with each </a:t>
            </a:r>
            <a:r>
              <a:rPr lang="en-US" dirty="0" smtClean="0"/>
              <a:t>sub </a:t>
            </a:r>
            <a:r>
              <a:rPr lang="en-US" dirty="0" smtClean="0"/>
              <a:t>process being </a:t>
            </a:r>
            <a:r>
              <a:rPr lang="en-US" dirty="0" smtClean="0"/>
              <a:t>	executed in </a:t>
            </a:r>
            <a:r>
              <a:rPr lang="en-US" dirty="0" smtClean="0"/>
              <a:t>a special dedicated segments that operates </a:t>
            </a:r>
            <a:r>
              <a:rPr lang="en-US" dirty="0" smtClean="0"/>
              <a:t> 	concurrently </a:t>
            </a:r>
            <a:r>
              <a:rPr lang="en-US" dirty="0" smtClean="0"/>
              <a:t>with all other segments. </a:t>
            </a:r>
          </a:p>
          <a:p>
            <a:endParaRPr lang="en-US" dirty="0" smtClean="0"/>
          </a:p>
          <a:p>
            <a:r>
              <a:rPr lang="en-US" dirty="0" smtClean="0"/>
              <a:t>Definition2 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		It </a:t>
            </a:r>
            <a:r>
              <a:rPr lang="en-US" dirty="0" smtClean="0"/>
              <a:t>is collection of processing segments through </a:t>
            </a:r>
            <a:r>
              <a:rPr lang="en-US" dirty="0" smtClean="0"/>
              <a:t>which 	binary </a:t>
            </a:r>
            <a:r>
              <a:rPr lang="en-US" dirty="0" smtClean="0"/>
              <a:t>information flows</a:t>
            </a:r>
            <a:r>
              <a:rPr lang="en-US" dirty="0" smtClean="0"/>
              <a:t>.• </a:t>
            </a:r>
            <a:r>
              <a:rPr lang="en-US" dirty="0" smtClean="0"/>
              <a:t>Example : Implementation of </a:t>
            </a:r>
            <a:r>
              <a:rPr lang="en-US" dirty="0" smtClean="0"/>
              <a:t>	combined </a:t>
            </a:r>
            <a:r>
              <a:rPr lang="en-US" dirty="0" smtClean="0"/>
              <a:t>multiply </a:t>
            </a:r>
            <a:r>
              <a:rPr lang="en-US" dirty="0" smtClean="0"/>
              <a:t>and </a:t>
            </a:r>
            <a:r>
              <a:rPr lang="en-US" dirty="0" smtClean="0"/>
              <a:t>add operations with a stream of </a:t>
            </a:r>
            <a:r>
              <a:rPr lang="en-US" dirty="0" smtClean="0"/>
              <a:t>	number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Ai * Bi + </a:t>
            </a:r>
            <a:r>
              <a:rPr lang="en-US" dirty="0" err="1" smtClean="0"/>
              <a:t>Ci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=1,2,…..,7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pipelining</a:t>
            </a:r>
            <a:endParaRPr lang="en-US" dirty="0"/>
          </a:p>
        </p:txBody>
      </p:sp>
      <p:pic>
        <p:nvPicPr>
          <p:cNvPr id="4" name="Content Placeholder 3" descr="pipeline-examp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08" y="1935163"/>
            <a:ext cx="5847184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pi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7620000" cy="524311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</TotalTime>
  <Words>273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OVERVIEW OF PARALLEL  PROCESSING </vt:lpstr>
      <vt:lpstr>OVERVIEW OF PARALLEL  PROCESSING ………….</vt:lpstr>
      <vt:lpstr>PROCESSOR WITH MULTIPLE  FUNCTIOAL UNITS</vt:lpstr>
      <vt:lpstr>FLYNN CLASSIFICATION :</vt:lpstr>
      <vt:lpstr>FLYNN CLASSIFICATION :</vt:lpstr>
      <vt:lpstr>Various types of parallel processing</vt:lpstr>
      <vt:lpstr>Pipeline processing</vt:lpstr>
      <vt:lpstr>Example of pipelining</vt:lpstr>
      <vt:lpstr>Slide 9</vt:lpstr>
      <vt:lpstr>SPEEDUP OVER SEQUENCIAL PROCESS</vt:lpstr>
      <vt:lpstr>Slide 11</vt:lpstr>
    </vt:vector>
  </TitlesOfParts>
  <Company>davv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PARALLEL   PROCESSING </dc:title>
  <dc:creator>iips</dc:creator>
  <cp:lastModifiedBy>iips</cp:lastModifiedBy>
  <cp:revision>11</cp:revision>
  <dcterms:created xsi:type="dcterms:W3CDTF">2014-01-06T10:13:36Z</dcterms:created>
  <dcterms:modified xsi:type="dcterms:W3CDTF">2014-01-06T10:48:26Z</dcterms:modified>
</cp:coreProperties>
</file>