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01137-0E3F-4DC2-8BDA-F987AFF383F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56AB3-74E0-4DDF-B349-251A116652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56AB3-74E0-4DDF-B349-251A116652B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algn="ctr">
              <a:buNone/>
            </a:pPr>
            <a:r>
              <a:rPr lang="en-US" sz="7200" smtClean="0"/>
              <a:t>THANK </a:t>
            </a:r>
          </a:p>
          <a:p>
            <a:pPr algn="ctr">
              <a:buNone/>
            </a:pPr>
            <a:r>
              <a:rPr lang="en-US" sz="7200" smtClean="0"/>
              <a:t>YOU 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599"/>
            <a:ext cx="7543800" cy="365760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A project (or a capital investment / expenditure)is an investment made on a package of inter related time bound activities , typically involving a current outlay (or current and future outlays)of funds in the expectation of a stream of benefits extending far into future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Project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Objectives </a:t>
            </a:r>
          </a:p>
          <a:p>
            <a:r>
              <a:rPr lang="en-US" dirty="0" smtClean="0"/>
              <a:t>A defined life span with a beginning and an end </a:t>
            </a:r>
          </a:p>
          <a:p>
            <a:r>
              <a:rPr lang="en-US" dirty="0" smtClean="0"/>
              <a:t>Usually , the involvement of several departments &amp; professionals </a:t>
            </a:r>
          </a:p>
          <a:p>
            <a:r>
              <a:rPr lang="en-US" dirty="0" smtClean="0"/>
              <a:t>Non – routine </a:t>
            </a:r>
          </a:p>
          <a:p>
            <a:r>
              <a:rPr lang="en-US" dirty="0" smtClean="0"/>
              <a:t>Specific time , cost and performance requirement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Importance of Project </a:t>
            </a:r>
            <a:r>
              <a:rPr lang="en-US" sz="4000" dirty="0" smtClean="0"/>
              <a:t>Management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of Product Life cycle </a:t>
            </a:r>
          </a:p>
          <a:p>
            <a:r>
              <a:rPr lang="en-US" dirty="0" smtClean="0"/>
              <a:t>Knowledge Explosion </a:t>
            </a:r>
          </a:p>
          <a:p>
            <a:r>
              <a:rPr lang="en-US" dirty="0" smtClean="0"/>
              <a:t>Corporate downsizing </a:t>
            </a:r>
          </a:p>
          <a:p>
            <a:r>
              <a:rPr lang="en-US" dirty="0" smtClean="0"/>
              <a:t>Global Competition </a:t>
            </a:r>
          </a:p>
          <a:p>
            <a:r>
              <a:rPr lang="en-US" dirty="0" smtClean="0"/>
              <a:t>Long term effects </a:t>
            </a:r>
          </a:p>
          <a:p>
            <a:r>
              <a:rPr lang="en-US" dirty="0" smtClean="0"/>
              <a:t>Irreversibility of decision </a:t>
            </a:r>
          </a:p>
          <a:p>
            <a:r>
              <a:rPr lang="en-US" dirty="0" smtClean="0"/>
              <a:t>Rapid development of Third world countries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of Project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Analysis </a:t>
            </a:r>
          </a:p>
          <a:p>
            <a:r>
              <a:rPr lang="en-US" dirty="0" smtClean="0"/>
              <a:t>Technical Analysis </a:t>
            </a:r>
          </a:p>
          <a:p>
            <a:r>
              <a:rPr lang="en-US" dirty="0" smtClean="0"/>
              <a:t>Financial Analysis </a:t>
            </a:r>
          </a:p>
          <a:p>
            <a:r>
              <a:rPr lang="en-US" dirty="0" smtClean="0"/>
              <a:t>Economic Analysis </a:t>
            </a:r>
          </a:p>
          <a:p>
            <a:r>
              <a:rPr lang="en-US" dirty="0" smtClean="0"/>
              <a:t>Ecological analysis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is the process of evaluating individual projects or groups of projects , and then choosing to implement set of them so that the objectives of parent organization will be achieved.</a:t>
            </a:r>
          </a:p>
          <a:p>
            <a:pPr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Project Selection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Non Numeric Models </a:t>
            </a:r>
          </a:p>
          <a:p>
            <a:r>
              <a:rPr lang="en-US" sz="4000" dirty="0" smtClean="0"/>
              <a:t>Numeric Models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10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 Numeric Models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Sacred Cow </a:t>
            </a:r>
          </a:p>
          <a:p>
            <a:r>
              <a:rPr lang="en-US" dirty="0" smtClean="0"/>
              <a:t>Operating Necessity </a:t>
            </a:r>
          </a:p>
          <a:p>
            <a:r>
              <a:rPr lang="en-US" dirty="0" smtClean="0"/>
              <a:t>Competitive Necessity </a:t>
            </a:r>
          </a:p>
          <a:p>
            <a:r>
              <a:rPr lang="en-US" dirty="0" smtClean="0"/>
              <a:t>Comparative Benefit Analysis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Scoring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 weighted 0-1 Factor Scoring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 weighted Factor Scoring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Weighted Factor Scoring Model </a:t>
            </a:r>
          </a:p>
          <a:p>
            <a:pPr marL="514350" indent="-514350"/>
            <a:r>
              <a:rPr lang="en-US" dirty="0" smtClean="0"/>
              <a:t>Profitability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 Back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 Present Value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Internal Rate of Return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1489075" indent="-1489075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</TotalTime>
  <Words>217</Words>
  <Application>Microsoft Office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Project Management </vt:lpstr>
      <vt:lpstr>Concept of Project </vt:lpstr>
      <vt:lpstr>Characteristics of Project :</vt:lpstr>
      <vt:lpstr>Importance of Project Management </vt:lpstr>
      <vt:lpstr>Facets of Project analysis </vt:lpstr>
      <vt:lpstr>Project Selection </vt:lpstr>
      <vt:lpstr>Types of Project Selection Models </vt:lpstr>
      <vt:lpstr>        Non Numeric Models  </vt:lpstr>
      <vt:lpstr>Numeric Models 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</dc:title>
  <dc:creator/>
  <cp:lastModifiedBy>iips</cp:lastModifiedBy>
  <cp:revision>16</cp:revision>
  <dcterms:created xsi:type="dcterms:W3CDTF">2006-08-16T00:00:00Z</dcterms:created>
  <dcterms:modified xsi:type="dcterms:W3CDTF">2014-01-07T09:55:19Z</dcterms:modified>
</cp:coreProperties>
</file>