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70" r:id="rId9"/>
    <p:sldId id="262" r:id="rId10"/>
    <p:sldId id="274" r:id="rId11"/>
    <p:sldId id="263" r:id="rId12"/>
    <p:sldId id="265" r:id="rId13"/>
    <p:sldId id="267" r:id="rId14"/>
    <p:sldId id="271" r:id="rId15"/>
    <p:sldId id="268" r:id="rId16"/>
    <p:sldId id="269" r:id="rId17"/>
    <p:sldId id="272" r:id="rId18"/>
    <p:sldId id="273" r:id="rId19"/>
    <p:sldId id="278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235" autoAdjust="0"/>
    <p:restoredTop sz="94086" autoAdjust="0"/>
  </p:normalViewPr>
  <p:slideViewPr>
    <p:cSldViewPr>
      <p:cViewPr>
        <p:scale>
          <a:sx n="60" d="100"/>
          <a:sy n="60" d="100"/>
        </p:scale>
        <p:origin x="-175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D152C-A72E-4E07-96BC-6039D94E99C4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E65B4BA-D1D2-457D-B009-2BFABFD5404C}">
      <dgm:prSet phldrT="[Text]"/>
      <dgm:spPr/>
      <dgm:t>
        <a:bodyPr/>
        <a:lstStyle/>
        <a:p>
          <a:r>
            <a:rPr lang="en-IN" dirty="0" smtClean="0"/>
            <a:t>Introduction</a:t>
          </a:r>
          <a:endParaRPr lang="en-IN" dirty="0"/>
        </a:p>
      </dgm:t>
    </dgm:pt>
    <dgm:pt modelId="{1421720A-5802-4C66-AC16-8A777CE3E35E}" type="parTrans" cxnId="{1A9B090B-BE22-43E0-8218-4ABA7CB6C3DA}">
      <dgm:prSet/>
      <dgm:spPr/>
      <dgm:t>
        <a:bodyPr/>
        <a:lstStyle/>
        <a:p>
          <a:endParaRPr lang="en-IN"/>
        </a:p>
      </dgm:t>
    </dgm:pt>
    <dgm:pt modelId="{74B1E2D4-1EDC-41FA-A4A5-B7B196A47BE9}" type="sibTrans" cxnId="{1A9B090B-BE22-43E0-8218-4ABA7CB6C3DA}">
      <dgm:prSet/>
      <dgm:spPr/>
      <dgm:t>
        <a:bodyPr/>
        <a:lstStyle/>
        <a:p>
          <a:endParaRPr lang="en-IN"/>
        </a:p>
      </dgm:t>
    </dgm:pt>
    <dgm:pt modelId="{7A7F7C6B-5BC1-4CD0-8354-785C002A34B0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dirty="0" smtClean="0"/>
            <a:t>Functions of a bank</a:t>
          </a:r>
        </a:p>
      </dgm:t>
    </dgm:pt>
    <dgm:pt modelId="{92BA1E14-46D4-4054-9B47-11D259C20B89}" type="parTrans" cxnId="{E40E72C8-D042-43FB-8EB5-7A28B59A6812}">
      <dgm:prSet/>
      <dgm:spPr/>
      <dgm:t>
        <a:bodyPr/>
        <a:lstStyle/>
        <a:p>
          <a:endParaRPr lang="en-IN"/>
        </a:p>
      </dgm:t>
    </dgm:pt>
    <dgm:pt modelId="{82A51BAC-F45A-4A91-8E91-5A17E3331279}" type="sibTrans" cxnId="{E40E72C8-D042-43FB-8EB5-7A28B59A6812}">
      <dgm:prSet/>
      <dgm:spPr/>
      <dgm:t>
        <a:bodyPr/>
        <a:lstStyle/>
        <a:p>
          <a:endParaRPr lang="en-IN"/>
        </a:p>
      </dgm:t>
    </dgm:pt>
    <dgm:pt modelId="{452FCAA6-7CCD-472D-A6D6-72623527C7D7}">
      <dgm:prSet phldrT="[Text]"/>
      <dgm:spPr/>
      <dgm:t>
        <a:bodyPr/>
        <a:lstStyle/>
        <a:p>
          <a:r>
            <a:rPr lang="en-IN" dirty="0" smtClean="0"/>
            <a:t>Generation  of banking</a:t>
          </a:r>
          <a:endParaRPr lang="en-IN" dirty="0"/>
        </a:p>
      </dgm:t>
    </dgm:pt>
    <dgm:pt modelId="{E8DA60F0-544E-4FE5-A7E1-B48E18899A7B}" type="parTrans" cxnId="{5AEB762E-ED11-437F-9A4E-5C2E9358C4EC}">
      <dgm:prSet/>
      <dgm:spPr/>
    </dgm:pt>
    <dgm:pt modelId="{A0994E8F-E6F7-4445-AB95-85639DC04830}" type="sibTrans" cxnId="{5AEB762E-ED11-437F-9A4E-5C2E9358C4EC}">
      <dgm:prSet/>
      <dgm:spPr/>
    </dgm:pt>
    <dgm:pt modelId="{E1437DBF-AF02-4778-AABF-996DF2ECBB60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dirty="0" smtClean="0"/>
            <a:t>Indian banking structure</a:t>
          </a:r>
          <a:endParaRPr lang="en-IN" dirty="0"/>
        </a:p>
      </dgm:t>
    </dgm:pt>
    <dgm:pt modelId="{2149AE39-DF6D-4C2B-9195-96B991A35916}" type="parTrans" cxnId="{2D9118F3-BBF6-4CA2-BF02-0AD66606E3DB}">
      <dgm:prSet/>
      <dgm:spPr/>
    </dgm:pt>
    <dgm:pt modelId="{62F4709B-7759-4FAE-AEC0-24A9D9E831B3}" type="sibTrans" cxnId="{2D9118F3-BBF6-4CA2-BF02-0AD66606E3DB}">
      <dgm:prSet/>
      <dgm:spPr/>
    </dgm:pt>
    <dgm:pt modelId="{AED31048-591B-4CDF-8310-731EEC54227C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dirty="0" smtClean="0"/>
            <a:t>New structure proposed  by RBI</a:t>
          </a:r>
        </a:p>
        <a:p>
          <a:pPr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gm:t>
    </dgm:pt>
    <dgm:pt modelId="{39869F14-1D39-4F0A-AB4E-AFC0B45C1409}" type="parTrans" cxnId="{D500079C-F2FF-43D5-AFB2-FD8231CCD121}">
      <dgm:prSet/>
      <dgm:spPr/>
    </dgm:pt>
    <dgm:pt modelId="{BF014F02-36D9-4CFD-BBA0-DE4E3EFC1451}" type="sibTrans" cxnId="{D500079C-F2FF-43D5-AFB2-FD8231CCD121}">
      <dgm:prSet/>
      <dgm:spPr/>
    </dgm:pt>
    <dgm:pt modelId="{FE48C589-2B45-42DC-AD6D-C14898B9265E}" type="pres">
      <dgm:prSet presAssocID="{F87D152C-A72E-4E07-96BC-6039D94E99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4F3B53C-65BB-4DDF-BCAF-78B8A475DF84}" type="pres">
      <dgm:prSet presAssocID="{EE65B4BA-D1D2-457D-B009-2BFABFD5404C}" presName="parentLin" presStyleCnt="0"/>
      <dgm:spPr/>
    </dgm:pt>
    <dgm:pt modelId="{681D5562-9CCA-4B12-93ED-7F1ECDB364CE}" type="pres">
      <dgm:prSet presAssocID="{EE65B4BA-D1D2-457D-B009-2BFABFD5404C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2FE4C748-895C-46B8-BAEE-9FB55E23C712}" type="pres">
      <dgm:prSet presAssocID="{EE65B4BA-D1D2-457D-B009-2BFABFD5404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59C02-7941-4360-84E7-61923F97F618}" type="pres">
      <dgm:prSet presAssocID="{EE65B4BA-D1D2-457D-B009-2BFABFD5404C}" presName="negativeSpace" presStyleCnt="0"/>
      <dgm:spPr/>
    </dgm:pt>
    <dgm:pt modelId="{E31848BE-3D15-4451-8BB2-26AA4929479E}" type="pres">
      <dgm:prSet presAssocID="{EE65B4BA-D1D2-457D-B009-2BFABFD5404C}" presName="childText" presStyleLbl="conFgAcc1" presStyleIdx="0" presStyleCnt="5">
        <dgm:presLayoutVars>
          <dgm:bulletEnabled val="1"/>
        </dgm:presLayoutVars>
      </dgm:prSet>
      <dgm:spPr/>
    </dgm:pt>
    <dgm:pt modelId="{B4D25CD7-F007-45FA-B896-F58E6447950A}" type="pres">
      <dgm:prSet presAssocID="{74B1E2D4-1EDC-41FA-A4A5-B7B196A47BE9}" presName="spaceBetweenRectangles" presStyleCnt="0"/>
      <dgm:spPr/>
    </dgm:pt>
    <dgm:pt modelId="{C1E8E05F-1506-4BC1-91BA-073E6F484195}" type="pres">
      <dgm:prSet presAssocID="{452FCAA6-7CCD-472D-A6D6-72623527C7D7}" presName="parentLin" presStyleCnt="0"/>
      <dgm:spPr/>
    </dgm:pt>
    <dgm:pt modelId="{A621660D-7559-4E6D-B09F-7A79DEE80B06}" type="pres">
      <dgm:prSet presAssocID="{452FCAA6-7CCD-472D-A6D6-72623527C7D7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D90EDC16-D9F8-4BFB-BFDE-9BC5535BA3D7}" type="pres">
      <dgm:prSet presAssocID="{452FCAA6-7CCD-472D-A6D6-72623527C7D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467D78-D75B-4199-A3E9-E98114C26718}" type="pres">
      <dgm:prSet presAssocID="{452FCAA6-7CCD-472D-A6D6-72623527C7D7}" presName="negativeSpace" presStyleCnt="0"/>
      <dgm:spPr/>
    </dgm:pt>
    <dgm:pt modelId="{7DDC4B73-A4E5-4F63-A31C-0F954C63815F}" type="pres">
      <dgm:prSet presAssocID="{452FCAA6-7CCD-472D-A6D6-72623527C7D7}" presName="childText" presStyleLbl="conFgAcc1" presStyleIdx="1" presStyleCnt="5">
        <dgm:presLayoutVars>
          <dgm:bulletEnabled val="1"/>
        </dgm:presLayoutVars>
      </dgm:prSet>
      <dgm:spPr/>
    </dgm:pt>
    <dgm:pt modelId="{A5AA141F-57A5-410F-8DDB-A46BF708457B}" type="pres">
      <dgm:prSet presAssocID="{A0994E8F-E6F7-4445-AB95-85639DC04830}" presName="spaceBetweenRectangles" presStyleCnt="0"/>
      <dgm:spPr/>
    </dgm:pt>
    <dgm:pt modelId="{D33E0566-09C1-42BA-82FE-17BB5F010C42}" type="pres">
      <dgm:prSet presAssocID="{7A7F7C6B-5BC1-4CD0-8354-785C002A34B0}" presName="parentLin" presStyleCnt="0"/>
      <dgm:spPr/>
    </dgm:pt>
    <dgm:pt modelId="{506E76BF-6615-4C83-80E0-C5536347A030}" type="pres">
      <dgm:prSet presAssocID="{7A7F7C6B-5BC1-4CD0-8354-785C002A34B0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05E477AF-573E-45F2-8693-84646E6B832D}" type="pres">
      <dgm:prSet presAssocID="{7A7F7C6B-5BC1-4CD0-8354-785C002A34B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3B6533-37D6-4777-A55A-4712B94691E8}" type="pres">
      <dgm:prSet presAssocID="{7A7F7C6B-5BC1-4CD0-8354-785C002A34B0}" presName="negativeSpace" presStyleCnt="0"/>
      <dgm:spPr/>
    </dgm:pt>
    <dgm:pt modelId="{B8015223-3240-46A4-99A3-649CE36C379F}" type="pres">
      <dgm:prSet presAssocID="{7A7F7C6B-5BC1-4CD0-8354-785C002A34B0}" presName="childText" presStyleLbl="conFgAcc1" presStyleIdx="2" presStyleCnt="5">
        <dgm:presLayoutVars>
          <dgm:bulletEnabled val="1"/>
        </dgm:presLayoutVars>
      </dgm:prSet>
      <dgm:spPr/>
    </dgm:pt>
    <dgm:pt modelId="{A0D1C1B0-D765-4909-9C84-0B078B482AA0}" type="pres">
      <dgm:prSet presAssocID="{82A51BAC-F45A-4A91-8E91-5A17E3331279}" presName="spaceBetweenRectangles" presStyleCnt="0"/>
      <dgm:spPr/>
    </dgm:pt>
    <dgm:pt modelId="{A7F1CA91-0DB2-4854-A8E3-F14550F54317}" type="pres">
      <dgm:prSet presAssocID="{E1437DBF-AF02-4778-AABF-996DF2ECBB60}" presName="parentLin" presStyleCnt="0"/>
      <dgm:spPr/>
    </dgm:pt>
    <dgm:pt modelId="{7C613BD0-AB21-4428-B90E-079938706E70}" type="pres">
      <dgm:prSet presAssocID="{E1437DBF-AF02-4778-AABF-996DF2ECBB60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7ACF519A-F035-40FC-AF4B-151F25B2A9F3}" type="pres">
      <dgm:prSet presAssocID="{E1437DBF-AF02-4778-AABF-996DF2ECBB6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8BB96B-0E4B-4EF5-8A54-D5E4B0EA2E3D}" type="pres">
      <dgm:prSet presAssocID="{E1437DBF-AF02-4778-AABF-996DF2ECBB60}" presName="negativeSpace" presStyleCnt="0"/>
      <dgm:spPr/>
    </dgm:pt>
    <dgm:pt modelId="{FCD3D5D3-FCB2-49D9-B10D-F4644B43D64E}" type="pres">
      <dgm:prSet presAssocID="{E1437DBF-AF02-4778-AABF-996DF2ECBB60}" presName="childText" presStyleLbl="conFgAcc1" presStyleIdx="3" presStyleCnt="5">
        <dgm:presLayoutVars>
          <dgm:bulletEnabled val="1"/>
        </dgm:presLayoutVars>
      </dgm:prSet>
      <dgm:spPr/>
    </dgm:pt>
    <dgm:pt modelId="{43AAB0E2-1AEF-46F0-8236-591DC2D54C20}" type="pres">
      <dgm:prSet presAssocID="{62F4709B-7759-4FAE-AEC0-24A9D9E831B3}" presName="spaceBetweenRectangles" presStyleCnt="0"/>
      <dgm:spPr/>
    </dgm:pt>
    <dgm:pt modelId="{F4E74E97-758C-45B0-A37A-81976C0949C3}" type="pres">
      <dgm:prSet presAssocID="{AED31048-591B-4CDF-8310-731EEC54227C}" presName="parentLin" presStyleCnt="0"/>
      <dgm:spPr/>
    </dgm:pt>
    <dgm:pt modelId="{ACB337DA-37A2-4249-99F1-EC94EEE8F0E0}" type="pres">
      <dgm:prSet presAssocID="{AED31048-591B-4CDF-8310-731EEC54227C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D4017438-4CC1-4C2E-A650-1CDA9AA272B9}" type="pres">
      <dgm:prSet presAssocID="{AED31048-591B-4CDF-8310-731EEC54227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3A0462-772C-4721-AA7F-B1685BE1A44C}" type="pres">
      <dgm:prSet presAssocID="{AED31048-591B-4CDF-8310-731EEC54227C}" presName="negativeSpace" presStyleCnt="0"/>
      <dgm:spPr/>
    </dgm:pt>
    <dgm:pt modelId="{40EF8063-448D-4DFB-A798-308F18A6D753}" type="pres">
      <dgm:prSet presAssocID="{AED31048-591B-4CDF-8310-731EEC54227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D9118F3-BBF6-4CA2-BF02-0AD66606E3DB}" srcId="{F87D152C-A72E-4E07-96BC-6039D94E99C4}" destId="{E1437DBF-AF02-4778-AABF-996DF2ECBB60}" srcOrd="3" destOrd="0" parTransId="{2149AE39-DF6D-4C2B-9195-96B991A35916}" sibTransId="{62F4709B-7759-4FAE-AEC0-24A9D9E831B3}"/>
    <dgm:cxn modelId="{F96AE448-4006-45D1-AF80-7A834F0C527B}" type="presOf" srcId="{452FCAA6-7CCD-472D-A6D6-72623527C7D7}" destId="{D90EDC16-D9F8-4BFB-BFDE-9BC5535BA3D7}" srcOrd="1" destOrd="0" presId="urn:microsoft.com/office/officeart/2005/8/layout/list1"/>
    <dgm:cxn modelId="{65D9B988-561E-415E-89AC-4F98EC89F68A}" type="presOf" srcId="{AED31048-591B-4CDF-8310-731EEC54227C}" destId="{D4017438-4CC1-4C2E-A650-1CDA9AA272B9}" srcOrd="1" destOrd="0" presId="urn:microsoft.com/office/officeart/2005/8/layout/list1"/>
    <dgm:cxn modelId="{5AEB762E-ED11-437F-9A4E-5C2E9358C4EC}" srcId="{F87D152C-A72E-4E07-96BC-6039D94E99C4}" destId="{452FCAA6-7CCD-472D-A6D6-72623527C7D7}" srcOrd="1" destOrd="0" parTransId="{E8DA60F0-544E-4FE5-A7E1-B48E18899A7B}" sibTransId="{A0994E8F-E6F7-4445-AB95-85639DC04830}"/>
    <dgm:cxn modelId="{710FE47A-38C3-4E7C-9B40-22CEACFDC4F2}" type="presOf" srcId="{F87D152C-A72E-4E07-96BC-6039D94E99C4}" destId="{FE48C589-2B45-42DC-AD6D-C14898B9265E}" srcOrd="0" destOrd="0" presId="urn:microsoft.com/office/officeart/2005/8/layout/list1"/>
    <dgm:cxn modelId="{DF65C712-A5EF-4541-928F-257B45A88A42}" type="presOf" srcId="{7A7F7C6B-5BC1-4CD0-8354-785C002A34B0}" destId="{05E477AF-573E-45F2-8693-84646E6B832D}" srcOrd="1" destOrd="0" presId="urn:microsoft.com/office/officeart/2005/8/layout/list1"/>
    <dgm:cxn modelId="{DE37ABCA-8CEC-4DFA-B9F3-85C5F169215F}" type="presOf" srcId="{E1437DBF-AF02-4778-AABF-996DF2ECBB60}" destId="{7C613BD0-AB21-4428-B90E-079938706E70}" srcOrd="0" destOrd="0" presId="urn:microsoft.com/office/officeart/2005/8/layout/list1"/>
    <dgm:cxn modelId="{D500079C-F2FF-43D5-AFB2-FD8231CCD121}" srcId="{F87D152C-A72E-4E07-96BC-6039D94E99C4}" destId="{AED31048-591B-4CDF-8310-731EEC54227C}" srcOrd="4" destOrd="0" parTransId="{39869F14-1D39-4F0A-AB4E-AFC0B45C1409}" sibTransId="{BF014F02-36D9-4CFD-BBA0-DE4E3EFC1451}"/>
    <dgm:cxn modelId="{1A9B090B-BE22-43E0-8218-4ABA7CB6C3DA}" srcId="{F87D152C-A72E-4E07-96BC-6039D94E99C4}" destId="{EE65B4BA-D1D2-457D-B009-2BFABFD5404C}" srcOrd="0" destOrd="0" parTransId="{1421720A-5802-4C66-AC16-8A777CE3E35E}" sibTransId="{74B1E2D4-1EDC-41FA-A4A5-B7B196A47BE9}"/>
    <dgm:cxn modelId="{AA131CAB-894B-4FB0-977C-354941B1D9C0}" type="presOf" srcId="{EE65B4BA-D1D2-457D-B009-2BFABFD5404C}" destId="{2FE4C748-895C-46B8-BAEE-9FB55E23C712}" srcOrd="1" destOrd="0" presId="urn:microsoft.com/office/officeart/2005/8/layout/list1"/>
    <dgm:cxn modelId="{80CA6AD7-2522-46AF-AE87-0884CB2963ED}" type="presOf" srcId="{452FCAA6-7CCD-472D-A6D6-72623527C7D7}" destId="{A621660D-7559-4E6D-B09F-7A79DEE80B06}" srcOrd="0" destOrd="0" presId="urn:microsoft.com/office/officeart/2005/8/layout/list1"/>
    <dgm:cxn modelId="{492092BE-2948-4B39-A2A3-0B80D81D2A52}" type="presOf" srcId="{EE65B4BA-D1D2-457D-B009-2BFABFD5404C}" destId="{681D5562-9CCA-4B12-93ED-7F1ECDB364CE}" srcOrd="0" destOrd="0" presId="urn:microsoft.com/office/officeart/2005/8/layout/list1"/>
    <dgm:cxn modelId="{6BBA9272-D1A6-48E7-A9F7-F6D58FB65DBD}" type="presOf" srcId="{AED31048-591B-4CDF-8310-731EEC54227C}" destId="{ACB337DA-37A2-4249-99F1-EC94EEE8F0E0}" srcOrd="0" destOrd="0" presId="urn:microsoft.com/office/officeart/2005/8/layout/list1"/>
    <dgm:cxn modelId="{E40E72C8-D042-43FB-8EB5-7A28B59A6812}" srcId="{F87D152C-A72E-4E07-96BC-6039D94E99C4}" destId="{7A7F7C6B-5BC1-4CD0-8354-785C002A34B0}" srcOrd="2" destOrd="0" parTransId="{92BA1E14-46D4-4054-9B47-11D259C20B89}" sibTransId="{82A51BAC-F45A-4A91-8E91-5A17E3331279}"/>
    <dgm:cxn modelId="{42EC8623-2597-4F2A-86D8-71E2EEF5689E}" type="presOf" srcId="{7A7F7C6B-5BC1-4CD0-8354-785C002A34B0}" destId="{506E76BF-6615-4C83-80E0-C5536347A030}" srcOrd="0" destOrd="0" presId="urn:microsoft.com/office/officeart/2005/8/layout/list1"/>
    <dgm:cxn modelId="{5E760F20-B57A-4E32-BC20-36001324C737}" type="presOf" srcId="{E1437DBF-AF02-4778-AABF-996DF2ECBB60}" destId="{7ACF519A-F035-40FC-AF4B-151F25B2A9F3}" srcOrd="1" destOrd="0" presId="urn:microsoft.com/office/officeart/2005/8/layout/list1"/>
    <dgm:cxn modelId="{A5BF8C20-0923-4837-866B-2ECC50BCE54E}" type="presParOf" srcId="{FE48C589-2B45-42DC-AD6D-C14898B9265E}" destId="{A4F3B53C-65BB-4DDF-BCAF-78B8A475DF84}" srcOrd="0" destOrd="0" presId="urn:microsoft.com/office/officeart/2005/8/layout/list1"/>
    <dgm:cxn modelId="{9DE2DCB4-A407-4886-8B7C-BF2D5F8066F4}" type="presParOf" srcId="{A4F3B53C-65BB-4DDF-BCAF-78B8A475DF84}" destId="{681D5562-9CCA-4B12-93ED-7F1ECDB364CE}" srcOrd="0" destOrd="0" presId="urn:microsoft.com/office/officeart/2005/8/layout/list1"/>
    <dgm:cxn modelId="{1F935ECE-14EB-44C8-9B26-FEDB0EA88378}" type="presParOf" srcId="{A4F3B53C-65BB-4DDF-BCAF-78B8A475DF84}" destId="{2FE4C748-895C-46B8-BAEE-9FB55E23C712}" srcOrd="1" destOrd="0" presId="urn:microsoft.com/office/officeart/2005/8/layout/list1"/>
    <dgm:cxn modelId="{E4A5BAA2-C8CF-431D-9225-D57F3482F6C0}" type="presParOf" srcId="{FE48C589-2B45-42DC-AD6D-C14898B9265E}" destId="{9D459C02-7941-4360-84E7-61923F97F618}" srcOrd="1" destOrd="0" presId="urn:microsoft.com/office/officeart/2005/8/layout/list1"/>
    <dgm:cxn modelId="{9561C619-436A-43A0-82CC-DFAF4FE5A727}" type="presParOf" srcId="{FE48C589-2B45-42DC-AD6D-C14898B9265E}" destId="{E31848BE-3D15-4451-8BB2-26AA4929479E}" srcOrd="2" destOrd="0" presId="urn:microsoft.com/office/officeart/2005/8/layout/list1"/>
    <dgm:cxn modelId="{F890A6E1-3ED3-45A1-A91A-4F02DC83E82F}" type="presParOf" srcId="{FE48C589-2B45-42DC-AD6D-C14898B9265E}" destId="{B4D25CD7-F007-45FA-B896-F58E6447950A}" srcOrd="3" destOrd="0" presId="urn:microsoft.com/office/officeart/2005/8/layout/list1"/>
    <dgm:cxn modelId="{2D257E94-9F87-430B-BA4A-6F35D352304E}" type="presParOf" srcId="{FE48C589-2B45-42DC-AD6D-C14898B9265E}" destId="{C1E8E05F-1506-4BC1-91BA-073E6F484195}" srcOrd="4" destOrd="0" presId="urn:microsoft.com/office/officeart/2005/8/layout/list1"/>
    <dgm:cxn modelId="{9DB77B72-C25A-4F97-AC92-EBAF76A04D30}" type="presParOf" srcId="{C1E8E05F-1506-4BC1-91BA-073E6F484195}" destId="{A621660D-7559-4E6D-B09F-7A79DEE80B06}" srcOrd="0" destOrd="0" presId="urn:microsoft.com/office/officeart/2005/8/layout/list1"/>
    <dgm:cxn modelId="{414A94F5-1C63-4A98-95DA-99B0E242BAB7}" type="presParOf" srcId="{C1E8E05F-1506-4BC1-91BA-073E6F484195}" destId="{D90EDC16-D9F8-4BFB-BFDE-9BC5535BA3D7}" srcOrd="1" destOrd="0" presId="urn:microsoft.com/office/officeart/2005/8/layout/list1"/>
    <dgm:cxn modelId="{886556BE-718C-4D28-9FFF-670D3F0EAEC9}" type="presParOf" srcId="{FE48C589-2B45-42DC-AD6D-C14898B9265E}" destId="{43467D78-D75B-4199-A3E9-E98114C26718}" srcOrd="5" destOrd="0" presId="urn:microsoft.com/office/officeart/2005/8/layout/list1"/>
    <dgm:cxn modelId="{63A6F729-0D44-4495-8556-D0011D51585E}" type="presParOf" srcId="{FE48C589-2B45-42DC-AD6D-C14898B9265E}" destId="{7DDC4B73-A4E5-4F63-A31C-0F954C63815F}" srcOrd="6" destOrd="0" presId="urn:microsoft.com/office/officeart/2005/8/layout/list1"/>
    <dgm:cxn modelId="{8528D9FB-5B98-4E75-8037-76790E845BA0}" type="presParOf" srcId="{FE48C589-2B45-42DC-AD6D-C14898B9265E}" destId="{A5AA141F-57A5-410F-8DDB-A46BF708457B}" srcOrd="7" destOrd="0" presId="urn:microsoft.com/office/officeart/2005/8/layout/list1"/>
    <dgm:cxn modelId="{98AA7574-BCDC-4869-8F55-1322032CC047}" type="presParOf" srcId="{FE48C589-2B45-42DC-AD6D-C14898B9265E}" destId="{D33E0566-09C1-42BA-82FE-17BB5F010C42}" srcOrd="8" destOrd="0" presId="urn:microsoft.com/office/officeart/2005/8/layout/list1"/>
    <dgm:cxn modelId="{43773CBC-ABB5-4819-B294-2CD60546955E}" type="presParOf" srcId="{D33E0566-09C1-42BA-82FE-17BB5F010C42}" destId="{506E76BF-6615-4C83-80E0-C5536347A030}" srcOrd="0" destOrd="0" presId="urn:microsoft.com/office/officeart/2005/8/layout/list1"/>
    <dgm:cxn modelId="{2D63F546-10A3-49ED-9C6D-801F1B67C56D}" type="presParOf" srcId="{D33E0566-09C1-42BA-82FE-17BB5F010C42}" destId="{05E477AF-573E-45F2-8693-84646E6B832D}" srcOrd="1" destOrd="0" presId="urn:microsoft.com/office/officeart/2005/8/layout/list1"/>
    <dgm:cxn modelId="{9B1EDB79-8BD4-4171-A406-43F99C451EEE}" type="presParOf" srcId="{FE48C589-2B45-42DC-AD6D-C14898B9265E}" destId="{D43B6533-37D6-4777-A55A-4712B94691E8}" srcOrd="9" destOrd="0" presId="urn:microsoft.com/office/officeart/2005/8/layout/list1"/>
    <dgm:cxn modelId="{92CEEF1E-7B93-4DA1-B7EC-9DE6162D7F68}" type="presParOf" srcId="{FE48C589-2B45-42DC-AD6D-C14898B9265E}" destId="{B8015223-3240-46A4-99A3-649CE36C379F}" srcOrd="10" destOrd="0" presId="urn:microsoft.com/office/officeart/2005/8/layout/list1"/>
    <dgm:cxn modelId="{41FEECF6-0EE2-4428-8F95-8945A28B29E5}" type="presParOf" srcId="{FE48C589-2B45-42DC-AD6D-C14898B9265E}" destId="{A0D1C1B0-D765-4909-9C84-0B078B482AA0}" srcOrd="11" destOrd="0" presId="urn:microsoft.com/office/officeart/2005/8/layout/list1"/>
    <dgm:cxn modelId="{0F17D161-DF54-42E3-A184-94ACE242D125}" type="presParOf" srcId="{FE48C589-2B45-42DC-AD6D-C14898B9265E}" destId="{A7F1CA91-0DB2-4854-A8E3-F14550F54317}" srcOrd="12" destOrd="0" presId="urn:microsoft.com/office/officeart/2005/8/layout/list1"/>
    <dgm:cxn modelId="{6933D403-AD75-45DC-BC13-2D73B8DA5423}" type="presParOf" srcId="{A7F1CA91-0DB2-4854-A8E3-F14550F54317}" destId="{7C613BD0-AB21-4428-B90E-079938706E70}" srcOrd="0" destOrd="0" presId="urn:microsoft.com/office/officeart/2005/8/layout/list1"/>
    <dgm:cxn modelId="{6A4C8347-763C-41A6-B082-1663A0A0F124}" type="presParOf" srcId="{A7F1CA91-0DB2-4854-A8E3-F14550F54317}" destId="{7ACF519A-F035-40FC-AF4B-151F25B2A9F3}" srcOrd="1" destOrd="0" presId="urn:microsoft.com/office/officeart/2005/8/layout/list1"/>
    <dgm:cxn modelId="{F2ADACE2-A454-492C-8132-8557E0B40736}" type="presParOf" srcId="{FE48C589-2B45-42DC-AD6D-C14898B9265E}" destId="{998BB96B-0E4B-4EF5-8A54-D5E4B0EA2E3D}" srcOrd="13" destOrd="0" presId="urn:microsoft.com/office/officeart/2005/8/layout/list1"/>
    <dgm:cxn modelId="{FE4B9E47-F4E8-4D1C-B2DA-9040DC945A4B}" type="presParOf" srcId="{FE48C589-2B45-42DC-AD6D-C14898B9265E}" destId="{FCD3D5D3-FCB2-49D9-B10D-F4644B43D64E}" srcOrd="14" destOrd="0" presId="urn:microsoft.com/office/officeart/2005/8/layout/list1"/>
    <dgm:cxn modelId="{5CC32CC9-AEA6-4444-A3C5-D0595CA7C969}" type="presParOf" srcId="{FE48C589-2B45-42DC-AD6D-C14898B9265E}" destId="{43AAB0E2-1AEF-46F0-8236-591DC2D54C20}" srcOrd="15" destOrd="0" presId="urn:microsoft.com/office/officeart/2005/8/layout/list1"/>
    <dgm:cxn modelId="{3FB778E4-D9B4-4AE5-93BF-AD26AA78F807}" type="presParOf" srcId="{FE48C589-2B45-42DC-AD6D-C14898B9265E}" destId="{F4E74E97-758C-45B0-A37A-81976C0949C3}" srcOrd="16" destOrd="0" presId="urn:microsoft.com/office/officeart/2005/8/layout/list1"/>
    <dgm:cxn modelId="{0103B697-9816-408E-A8E5-ACF25EACF231}" type="presParOf" srcId="{F4E74E97-758C-45B0-A37A-81976C0949C3}" destId="{ACB337DA-37A2-4249-99F1-EC94EEE8F0E0}" srcOrd="0" destOrd="0" presId="urn:microsoft.com/office/officeart/2005/8/layout/list1"/>
    <dgm:cxn modelId="{DD25F433-2BB5-44C7-8AF5-C4751021FFFE}" type="presParOf" srcId="{F4E74E97-758C-45B0-A37A-81976C0949C3}" destId="{D4017438-4CC1-4C2E-A650-1CDA9AA272B9}" srcOrd="1" destOrd="0" presId="urn:microsoft.com/office/officeart/2005/8/layout/list1"/>
    <dgm:cxn modelId="{17DB7F8F-CB4D-4D19-A823-20AF878D08ED}" type="presParOf" srcId="{FE48C589-2B45-42DC-AD6D-C14898B9265E}" destId="{E93A0462-772C-4721-AA7F-B1685BE1A44C}" srcOrd="17" destOrd="0" presId="urn:microsoft.com/office/officeart/2005/8/layout/list1"/>
    <dgm:cxn modelId="{32B4E790-1AD5-4D4D-AEEC-E2D2DD6914D1}" type="presParOf" srcId="{FE48C589-2B45-42DC-AD6D-C14898B9265E}" destId="{40EF8063-448D-4DFB-A798-308F18A6D75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C4181-0E93-4A26-BC52-B6B6094628C7}" type="doc">
      <dgm:prSet loTypeId="urn:microsoft.com/office/officeart/2005/8/layout/vProcess5" loCatId="process" qsTypeId="urn:microsoft.com/office/officeart/2005/8/quickstyle/3d2" qsCatId="3D" csTypeId="urn:microsoft.com/office/officeart/2005/8/colors/accent3_5" csCatId="accent3" phldr="0"/>
      <dgm:spPr/>
      <dgm:t>
        <a:bodyPr/>
        <a:lstStyle/>
        <a:p>
          <a:endParaRPr lang="en-IN"/>
        </a:p>
      </dgm:t>
    </dgm:pt>
    <dgm:pt modelId="{08E8CC14-2F71-4188-A085-455B3EC034BF}" type="pres">
      <dgm:prSet presAssocID="{DA1C4181-0E93-4A26-BC52-B6B6094628C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0A02477-ED2D-4C8D-97B3-E66DB01A1511}" type="pres">
      <dgm:prSet presAssocID="{DA1C4181-0E93-4A26-BC52-B6B6094628C7}" presName="dummyMaxCanvas" presStyleCnt="0">
        <dgm:presLayoutVars/>
      </dgm:prSet>
      <dgm:spPr/>
    </dgm:pt>
  </dgm:ptLst>
  <dgm:cxnLst>
    <dgm:cxn modelId="{D4805F8D-FA97-4211-BF8B-6B62EE0AE65B}" type="presOf" srcId="{DA1C4181-0E93-4A26-BC52-B6B6094628C7}" destId="{08E8CC14-2F71-4188-A085-455B3EC034BF}" srcOrd="0" destOrd="0" presId="urn:microsoft.com/office/officeart/2005/8/layout/vProcess5"/>
    <dgm:cxn modelId="{1CAABF94-F2DB-4C81-9337-46BC2C8EBA4E}" type="presParOf" srcId="{08E8CC14-2F71-4188-A085-455B3EC034BF}" destId="{10A02477-ED2D-4C8D-97B3-E66DB01A1511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59EA59-FE1B-4B86-9F3C-100291C4F1B7}" type="doc">
      <dgm:prSet loTypeId="urn:microsoft.com/office/officeart/2005/8/layout/vProcess5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F52300E9-A1F5-421C-90AD-2553397BCF90}">
      <dgm:prSet phldrT="[Text]"/>
      <dgm:spPr/>
      <dgm:t>
        <a:bodyPr/>
        <a:lstStyle/>
        <a:p>
          <a:r>
            <a:rPr lang="en-IN" dirty="0" smtClean="0"/>
            <a:t>Acceptance of deposit.</a:t>
          </a:r>
          <a:endParaRPr lang="en-IN" dirty="0"/>
        </a:p>
      </dgm:t>
    </dgm:pt>
    <dgm:pt modelId="{2BAEE042-E035-4904-8E33-472B8ECFCD58}" type="parTrans" cxnId="{F26D98B9-7890-421B-8C7C-7143F40E1506}">
      <dgm:prSet/>
      <dgm:spPr/>
      <dgm:t>
        <a:bodyPr/>
        <a:lstStyle/>
        <a:p>
          <a:endParaRPr lang="en-IN"/>
        </a:p>
      </dgm:t>
    </dgm:pt>
    <dgm:pt modelId="{CCAE08B5-A6CB-406E-9319-48E9A503C6B3}" type="sibTrans" cxnId="{F26D98B9-7890-421B-8C7C-7143F40E1506}">
      <dgm:prSet/>
      <dgm:spPr/>
      <dgm:t>
        <a:bodyPr/>
        <a:lstStyle/>
        <a:p>
          <a:endParaRPr lang="en-IN" dirty="0"/>
        </a:p>
      </dgm:t>
    </dgm:pt>
    <dgm:pt modelId="{161BFB82-CD7F-47F1-B079-872E5CEF1DEA}">
      <dgm:prSet phldrT="[Text]"/>
      <dgm:spPr/>
      <dgm:t>
        <a:bodyPr/>
        <a:lstStyle/>
        <a:p>
          <a:r>
            <a:rPr lang="en-IN" dirty="0" smtClean="0"/>
            <a:t>Granting  loans.</a:t>
          </a:r>
          <a:endParaRPr lang="en-IN" dirty="0"/>
        </a:p>
      </dgm:t>
    </dgm:pt>
    <dgm:pt modelId="{FC001E41-3B51-4401-8D54-8F95C7BDF8C9}" type="parTrans" cxnId="{E75058CD-898F-4B7A-BAB8-3F6201C79139}">
      <dgm:prSet/>
      <dgm:spPr/>
      <dgm:t>
        <a:bodyPr/>
        <a:lstStyle/>
        <a:p>
          <a:endParaRPr lang="en-IN"/>
        </a:p>
      </dgm:t>
    </dgm:pt>
    <dgm:pt modelId="{2820D2EE-A578-414C-9BE5-8DF2B3107987}" type="sibTrans" cxnId="{E75058CD-898F-4B7A-BAB8-3F6201C79139}">
      <dgm:prSet/>
      <dgm:spPr/>
      <dgm:t>
        <a:bodyPr/>
        <a:lstStyle/>
        <a:p>
          <a:endParaRPr lang="en-IN" dirty="0"/>
        </a:p>
      </dgm:t>
    </dgm:pt>
    <dgm:pt modelId="{B9EAA032-1807-491F-8806-312777114F63}">
      <dgm:prSet phldrT="[Text]"/>
      <dgm:spPr/>
      <dgm:t>
        <a:bodyPr/>
        <a:lstStyle/>
        <a:p>
          <a:r>
            <a:rPr lang="en-IN" dirty="0" smtClean="0"/>
            <a:t>Issuing banknotes, currency exchange.</a:t>
          </a:r>
          <a:endParaRPr lang="en-IN" dirty="0"/>
        </a:p>
      </dgm:t>
    </dgm:pt>
    <dgm:pt modelId="{249F9E3D-1A22-413D-A8C0-DFCADC0DD945}" type="parTrans" cxnId="{812DAE9E-465F-4B91-B684-B1C968A41B81}">
      <dgm:prSet/>
      <dgm:spPr/>
      <dgm:t>
        <a:bodyPr/>
        <a:lstStyle/>
        <a:p>
          <a:endParaRPr lang="en-IN"/>
        </a:p>
      </dgm:t>
    </dgm:pt>
    <dgm:pt modelId="{29DE9CA8-3A04-4660-BFA4-E319BF36730D}" type="sibTrans" cxnId="{812DAE9E-465F-4B91-B684-B1C968A41B81}">
      <dgm:prSet/>
      <dgm:spPr/>
      <dgm:t>
        <a:bodyPr/>
        <a:lstStyle/>
        <a:p>
          <a:endParaRPr lang="en-IN" dirty="0"/>
        </a:p>
      </dgm:t>
    </dgm:pt>
    <dgm:pt modelId="{78FD40E5-51B2-4D55-A00A-1DCCFF5E0A19}">
      <dgm:prSet phldrT="[Text]"/>
      <dgm:spPr/>
      <dgm:t>
        <a:bodyPr/>
        <a:lstStyle/>
        <a:p>
          <a:r>
            <a:rPr lang="en-IN" dirty="0" smtClean="0"/>
            <a:t>Other  function.</a:t>
          </a:r>
        </a:p>
      </dgm:t>
    </dgm:pt>
    <dgm:pt modelId="{EDD2C031-8F81-4129-B7E3-399691B94B3B}" type="parTrans" cxnId="{7B86BAC2-399E-4230-818E-D610774597AE}">
      <dgm:prSet/>
      <dgm:spPr/>
      <dgm:t>
        <a:bodyPr/>
        <a:lstStyle/>
        <a:p>
          <a:endParaRPr lang="en-IN"/>
        </a:p>
      </dgm:t>
    </dgm:pt>
    <dgm:pt modelId="{DA575313-A986-4E0D-9F0C-C7625A1B4541}" type="sibTrans" cxnId="{7B86BAC2-399E-4230-818E-D610774597AE}">
      <dgm:prSet/>
      <dgm:spPr/>
      <dgm:t>
        <a:bodyPr/>
        <a:lstStyle/>
        <a:p>
          <a:endParaRPr lang="en-IN"/>
        </a:p>
      </dgm:t>
    </dgm:pt>
    <dgm:pt modelId="{756B6407-CF34-4F5C-8094-9489C798AADE}" type="pres">
      <dgm:prSet presAssocID="{F459EA59-FE1B-4B86-9F3C-100291C4F1B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E0DD96-6951-4184-906B-B22A5011FEBD}" type="pres">
      <dgm:prSet presAssocID="{F459EA59-FE1B-4B86-9F3C-100291C4F1B7}" presName="dummyMaxCanvas" presStyleCnt="0">
        <dgm:presLayoutVars/>
      </dgm:prSet>
      <dgm:spPr/>
    </dgm:pt>
    <dgm:pt modelId="{118FE462-5903-4070-850E-42AABF431F17}" type="pres">
      <dgm:prSet presAssocID="{F459EA59-FE1B-4B86-9F3C-100291C4F1B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326F5F-E1A0-41F6-BA03-3A1FFA050C3C}" type="pres">
      <dgm:prSet presAssocID="{F459EA59-FE1B-4B86-9F3C-100291C4F1B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2B272B-E558-4BEA-B8A8-24041FE7FEE3}" type="pres">
      <dgm:prSet presAssocID="{F459EA59-FE1B-4B86-9F3C-100291C4F1B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C48873-77EE-4D32-A04D-83F6F015A0CE}" type="pres">
      <dgm:prSet presAssocID="{F459EA59-FE1B-4B86-9F3C-100291C4F1B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73F4EA-7799-4629-AD98-E3DC88E2E986}" type="pres">
      <dgm:prSet presAssocID="{F459EA59-FE1B-4B86-9F3C-100291C4F1B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F5F409-6259-4834-99FF-D6ABE2981B5E}" type="pres">
      <dgm:prSet presAssocID="{F459EA59-FE1B-4B86-9F3C-100291C4F1B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938CC3-49C4-41EB-83B1-4DA55FEBAF0F}" type="pres">
      <dgm:prSet presAssocID="{F459EA59-FE1B-4B86-9F3C-100291C4F1B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55FDE9-1C06-4671-8EDB-6109EDA56CAA}" type="pres">
      <dgm:prSet presAssocID="{F459EA59-FE1B-4B86-9F3C-100291C4F1B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BA85A1-7AFB-4D79-9A89-67938FD7B937}" type="pres">
      <dgm:prSet presAssocID="{F459EA59-FE1B-4B86-9F3C-100291C4F1B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2F6FC8-C9AC-4101-BEB2-ED2FE04122CC}" type="pres">
      <dgm:prSet presAssocID="{F459EA59-FE1B-4B86-9F3C-100291C4F1B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CF12CD-42F7-4017-8D12-DE79B26F4CA0}" type="pres">
      <dgm:prSet presAssocID="{F459EA59-FE1B-4B86-9F3C-100291C4F1B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13E87B4-B51A-422D-A611-BA62FF5D2806}" type="presOf" srcId="{29DE9CA8-3A04-4660-BFA4-E319BF36730D}" destId="{FB938CC3-49C4-41EB-83B1-4DA55FEBAF0F}" srcOrd="0" destOrd="0" presId="urn:microsoft.com/office/officeart/2005/8/layout/vProcess5"/>
    <dgm:cxn modelId="{8281D675-5084-43F9-B962-C2F4ADAE127B}" type="presOf" srcId="{78FD40E5-51B2-4D55-A00A-1DCCFF5E0A19}" destId="{A3CF12CD-42F7-4017-8D12-DE79B26F4CA0}" srcOrd="1" destOrd="0" presId="urn:microsoft.com/office/officeart/2005/8/layout/vProcess5"/>
    <dgm:cxn modelId="{3E8D14AE-F919-48C0-82C8-72BA2EEC8608}" type="presOf" srcId="{78FD40E5-51B2-4D55-A00A-1DCCFF5E0A19}" destId="{97C48873-77EE-4D32-A04D-83F6F015A0CE}" srcOrd="0" destOrd="0" presId="urn:microsoft.com/office/officeart/2005/8/layout/vProcess5"/>
    <dgm:cxn modelId="{B3A845BF-8E31-4751-8557-693A5516F795}" type="presOf" srcId="{F459EA59-FE1B-4B86-9F3C-100291C4F1B7}" destId="{756B6407-CF34-4F5C-8094-9489C798AADE}" srcOrd="0" destOrd="0" presId="urn:microsoft.com/office/officeart/2005/8/layout/vProcess5"/>
    <dgm:cxn modelId="{A3B0A71C-13A1-4131-8253-C9C4424BAD89}" type="presOf" srcId="{161BFB82-CD7F-47F1-B079-872E5CEF1DEA}" destId="{55326F5F-E1A0-41F6-BA03-3A1FFA050C3C}" srcOrd="0" destOrd="0" presId="urn:microsoft.com/office/officeart/2005/8/layout/vProcess5"/>
    <dgm:cxn modelId="{82005666-492E-45E6-B2CD-3F41476C9D36}" type="presOf" srcId="{F52300E9-A1F5-421C-90AD-2553397BCF90}" destId="{E155FDE9-1C06-4671-8EDB-6109EDA56CAA}" srcOrd="1" destOrd="0" presId="urn:microsoft.com/office/officeart/2005/8/layout/vProcess5"/>
    <dgm:cxn modelId="{474F62A9-F9C0-4FA4-A579-CCD5ACF6B7EC}" type="presOf" srcId="{2820D2EE-A578-414C-9BE5-8DF2B3107987}" destId="{12F5F409-6259-4834-99FF-D6ABE2981B5E}" srcOrd="0" destOrd="0" presId="urn:microsoft.com/office/officeart/2005/8/layout/vProcess5"/>
    <dgm:cxn modelId="{01A187DF-E883-4B03-BE4E-97846DB6E9A2}" type="presOf" srcId="{161BFB82-CD7F-47F1-B079-872E5CEF1DEA}" destId="{0ABA85A1-7AFB-4D79-9A89-67938FD7B937}" srcOrd="1" destOrd="0" presId="urn:microsoft.com/office/officeart/2005/8/layout/vProcess5"/>
    <dgm:cxn modelId="{7F420052-AF39-46F0-854B-36798678BCA9}" type="presOf" srcId="{F52300E9-A1F5-421C-90AD-2553397BCF90}" destId="{118FE462-5903-4070-850E-42AABF431F17}" srcOrd="0" destOrd="0" presId="urn:microsoft.com/office/officeart/2005/8/layout/vProcess5"/>
    <dgm:cxn modelId="{7B86BAC2-399E-4230-818E-D610774597AE}" srcId="{F459EA59-FE1B-4B86-9F3C-100291C4F1B7}" destId="{78FD40E5-51B2-4D55-A00A-1DCCFF5E0A19}" srcOrd="3" destOrd="0" parTransId="{EDD2C031-8F81-4129-B7E3-399691B94B3B}" sibTransId="{DA575313-A986-4E0D-9F0C-C7625A1B4541}"/>
    <dgm:cxn modelId="{F26D98B9-7890-421B-8C7C-7143F40E1506}" srcId="{F459EA59-FE1B-4B86-9F3C-100291C4F1B7}" destId="{F52300E9-A1F5-421C-90AD-2553397BCF90}" srcOrd="0" destOrd="0" parTransId="{2BAEE042-E035-4904-8E33-472B8ECFCD58}" sibTransId="{CCAE08B5-A6CB-406E-9319-48E9A503C6B3}"/>
    <dgm:cxn modelId="{812DAE9E-465F-4B91-B684-B1C968A41B81}" srcId="{F459EA59-FE1B-4B86-9F3C-100291C4F1B7}" destId="{B9EAA032-1807-491F-8806-312777114F63}" srcOrd="2" destOrd="0" parTransId="{249F9E3D-1A22-413D-A8C0-DFCADC0DD945}" sibTransId="{29DE9CA8-3A04-4660-BFA4-E319BF36730D}"/>
    <dgm:cxn modelId="{B15E5AAA-DA19-40C4-800F-174038A8D62F}" type="presOf" srcId="{CCAE08B5-A6CB-406E-9319-48E9A503C6B3}" destId="{FB73F4EA-7799-4629-AD98-E3DC88E2E986}" srcOrd="0" destOrd="0" presId="urn:microsoft.com/office/officeart/2005/8/layout/vProcess5"/>
    <dgm:cxn modelId="{F6A5C11B-4AB9-4B02-82DA-A49E9F44EED0}" type="presOf" srcId="{B9EAA032-1807-491F-8806-312777114F63}" destId="{942B272B-E558-4BEA-B8A8-24041FE7FEE3}" srcOrd="0" destOrd="0" presId="urn:microsoft.com/office/officeart/2005/8/layout/vProcess5"/>
    <dgm:cxn modelId="{E75058CD-898F-4B7A-BAB8-3F6201C79139}" srcId="{F459EA59-FE1B-4B86-9F3C-100291C4F1B7}" destId="{161BFB82-CD7F-47F1-B079-872E5CEF1DEA}" srcOrd="1" destOrd="0" parTransId="{FC001E41-3B51-4401-8D54-8F95C7BDF8C9}" sibTransId="{2820D2EE-A578-414C-9BE5-8DF2B3107987}"/>
    <dgm:cxn modelId="{061F653A-683A-4532-A1DA-EF21458BB8CC}" type="presOf" srcId="{B9EAA032-1807-491F-8806-312777114F63}" destId="{072F6FC8-C9AC-4101-BEB2-ED2FE04122CC}" srcOrd="1" destOrd="0" presId="urn:microsoft.com/office/officeart/2005/8/layout/vProcess5"/>
    <dgm:cxn modelId="{237C5824-CAE0-48C2-8F12-74064497361C}" type="presParOf" srcId="{756B6407-CF34-4F5C-8094-9489C798AADE}" destId="{3FE0DD96-6951-4184-906B-B22A5011FEBD}" srcOrd="0" destOrd="0" presId="urn:microsoft.com/office/officeart/2005/8/layout/vProcess5"/>
    <dgm:cxn modelId="{168FFA17-D525-4AF2-BAAC-9A0DFCEEA8B5}" type="presParOf" srcId="{756B6407-CF34-4F5C-8094-9489C798AADE}" destId="{118FE462-5903-4070-850E-42AABF431F17}" srcOrd="1" destOrd="0" presId="urn:microsoft.com/office/officeart/2005/8/layout/vProcess5"/>
    <dgm:cxn modelId="{CDCD4F32-8612-4031-AA2A-F516B9D81332}" type="presParOf" srcId="{756B6407-CF34-4F5C-8094-9489C798AADE}" destId="{55326F5F-E1A0-41F6-BA03-3A1FFA050C3C}" srcOrd="2" destOrd="0" presId="urn:microsoft.com/office/officeart/2005/8/layout/vProcess5"/>
    <dgm:cxn modelId="{FC6D114A-7104-4A13-A107-789A8B3F2B8A}" type="presParOf" srcId="{756B6407-CF34-4F5C-8094-9489C798AADE}" destId="{942B272B-E558-4BEA-B8A8-24041FE7FEE3}" srcOrd="3" destOrd="0" presId="urn:microsoft.com/office/officeart/2005/8/layout/vProcess5"/>
    <dgm:cxn modelId="{CFEE43BD-6DE7-48AF-BF52-7F014E9C9FF4}" type="presParOf" srcId="{756B6407-CF34-4F5C-8094-9489C798AADE}" destId="{97C48873-77EE-4D32-A04D-83F6F015A0CE}" srcOrd="4" destOrd="0" presId="urn:microsoft.com/office/officeart/2005/8/layout/vProcess5"/>
    <dgm:cxn modelId="{A6E73A1C-5F2C-4453-85AD-AB5C567A5B94}" type="presParOf" srcId="{756B6407-CF34-4F5C-8094-9489C798AADE}" destId="{FB73F4EA-7799-4629-AD98-E3DC88E2E986}" srcOrd="5" destOrd="0" presId="urn:microsoft.com/office/officeart/2005/8/layout/vProcess5"/>
    <dgm:cxn modelId="{2F6A6162-34C1-4D66-AD15-B8BC4C33D06D}" type="presParOf" srcId="{756B6407-CF34-4F5C-8094-9489C798AADE}" destId="{12F5F409-6259-4834-99FF-D6ABE2981B5E}" srcOrd="6" destOrd="0" presId="urn:microsoft.com/office/officeart/2005/8/layout/vProcess5"/>
    <dgm:cxn modelId="{815F86AA-D159-4BF8-9F4E-637E21EBE59F}" type="presParOf" srcId="{756B6407-CF34-4F5C-8094-9489C798AADE}" destId="{FB938CC3-49C4-41EB-83B1-4DA55FEBAF0F}" srcOrd="7" destOrd="0" presId="urn:microsoft.com/office/officeart/2005/8/layout/vProcess5"/>
    <dgm:cxn modelId="{E02EAF77-A710-42B8-9ED3-44D2A212A9CF}" type="presParOf" srcId="{756B6407-CF34-4F5C-8094-9489C798AADE}" destId="{E155FDE9-1C06-4671-8EDB-6109EDA56CAA}" srcOrd="8" destOrd="0" presId="urn:microsoft.com/office/officeart/2005/8/layout/vProcess5"/>
    <dgm:cxn modelId="{CB258F54-5AAB-4715-94CF-68F6688C88F3}" type="presParOf" srcId="{756B6407-CF34-4F5C-8094-9489C798AADE}" destId="{0ABA85A1-7AFB-4D79-9A89-67938FD7B937}" srcOrd="9" destOrd="0" presId="urn:microsoft.com/office/officeart/2005/8/layout/vProcess5"/>
    <dgm:cxn modelId="{5E700538-FFDC-4B5E-BD02-A5E32AAAF7D3}" type="presParOf" srcId="{756B6407-CF34-4F5C-8094-9489C798AADE}" destId="{072F6FC8-C9AC-4101-BEB2-ED2FE04122CC}" srcOrd="10" destOrd="0" presId="urn:microsoft.com/office/officeart/2005/8/layout/vProcess5"/>
    <dgm:cxn modelId="{AAE94BAB-BC81-44A9-BE5A-5AAC650D1EA0}" type="presParOf" srcId="{756B6407-CF34-4F5C-8094-9489C798AADE}" destId="{A3CF12CD-42F7-4017-8D12-DE79B26F4CA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13C949-48FD-400A-9DE6-12EC2EAC02C3}" type="doc">
      <dgm:prSet loTypeId="urn:microsoft.com/office/officeart/2005/8/layout/hProcess4" loCatId="process" qsTypeId="urn:microsoft.com/office/officeart/2005/8/quickstyle/3d7" qsCatId="3D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030B7AF1-349B-4732-9A92-342187DD8C88}">
      <dgm:prSet phldrT="[Text]"/>
      <dgm:spPr/>
      <dgm:t>
        <a:bodyPr/>
        <a:lstStyle/>
        <a:p>
          <a:r>
            <a:rPr lang="en-IN" dirty="0" smtClean="0"/>
            <a:t>Phase 1</a:t>
          </a:r>
          <a:endParaRPr lang="en-IN" dirty="0"/>
        </a:p>
      </dgm:t>
    </dgm:pt>
    <dgm:pt modelId="{6E044BE9-69D6-46FF-BF58-F54632208798}" type="parTrans" cxnId="{C9C9A794-A2EF-4171-923E-673301F27C43}">
      <dgm:prSet/>
      <dgm:spPr/>
      <dgm:t>
        <a:bodyPr/>
        <a:lstStyle/>
        <a:p>
          <a:endParaRPr lang="en-IN"/>
        </a:p>
      </dgm:t>
    </dgm:pt>
    <dgm:pt modelId="{543649B8-8B6E-43C1-8364-BA1C987E2FDD}" type="sibTrans" cxnId="{C9C9A794-A2EF-4171-923E-673301F27C43}">
      <dgm:prSet/>
      <dgm:spPr/>
      <dgm:t>
        <a:bodyPr/>
        <a:lstStyle/>
        <a:p>
          <a:endParaRPr lang="en-IN" dirty="0"/>
        </a:p>
      </dgm:t>
    </dgm:pt>
    <dgm:pt modelId="{F2E8AC0D-22B6-4A42-A95D-6D34E5A0469B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1770-1969</a:t>
          </a:r>
          <a:r>
            <a:rPr lang="en-US" dirty="0" smtClean="0"/>
            <a:t> </a:t>
          </a:r>
          <a:endParaRPr lang="en-IN" dirty="0"/>
        </a:p>
      </dgm:t>
    </dgm:pt>
    <dgm:pt modelId="{ED330A6E-F2B9-44A8-A2EE-7EEFDD0446BB}" type="parTrans" cxnId="{12D98244-5BAA-4215-8FB9-CC0FA253766A}">
      <dgm:prSet/>
      <dgm:spPr/>
      <dgm:t>
        <a:bodyPr/>
        <a:lstStyle/>
        <a:p>
          <a:endParaRPr lang="en-IN"/>
        </a:p>
      </dgm:t>
    </dgm:pt>
    <dgm:pt modelId="{288268CF-E360-492A-A7F2-4A8085782A5D}" type="sibTrans" cxnId="{12D98244-5BAA-4215-8FB9-CC0FA253766A}">
      <dgm:prSet/>
      <dgm:spPr/>
      <dgm:t>
        <a:bodyPr/>
        <a:lstStyle/>
        <a:p>
          <a:endParaRPr lang="en-IN"/>
        </a:p>
      </dgm:t>
    </dgm:pt>
    <dgm:pt modelId="{9876DC38-526B-431B-AB90-CA0071D78847}">
      <dgm:prSet phldrT="[Text]"/>
      <dgm:spPr/>
      <dgm:t>
        <a:bodyPr/>
        <a:lstStyle/>
        <a:p>
          <a:r>
            <a:rPr lang="en-IN" dirty="0" smtClean="0"/>
            <a:t>Phase 2</a:t>
          </a:r>
          <a:endParaRPr lang="en-IN" dirty="0"/>
        </a:p>
      </dgm:t>
    </dgm:pt>
    <dgm:pt modelId="{CD6600D6-C756-4AC4-A60F-8C980B2F71C2}" type="parTrans" cxnId="{2145320D-1E62-497C-B26C-87074DB2150E}">
      <dgm:prSet/>
      <dgm:spPr/>
      <dgm:t>
        <a:bodyPr/>
        <a:lstStyle/>
        <a:p>
          <a:endParaRPr lang="en-IN"/>
        </a:p>
      </dgm:t>
    </dgm:pt>
    <dgm:pt modelId="{90CF4568-4340-422C-914B-58296E03EDE0}" type="sibTrans" cxnId="{2145320D-1E62-497C-B26C-87074DB2150E}">
      <dgm:prSet/>
      <dgm:spPr/>
      <dgm:t>
        <a:bodyPr/>
        <a:lstStyle/>
        <a:p>
          <a:endParaRPr lang="en-IN" dirty="0"/>
        </a:p>
      </dgm:t>
    </dgm:pt>
    <dgm:pt modelId="{E54F6D50-6FE1-4D08-A589-433283701157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1969-1991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D13E887A-FF8D-47DF-B40B-72BA891796EB}" type="parTrans" cxnId="{9512541B-8D6A-46CA-B6FA-8E7E88C52C92}">
      <dgm:prSet/>
      <dgm:spPr/>
      <dgm:t>
        <a:bodyPr/>
        <a:lstStyle/>
        <a:p>
          <a:endParaRPr lang="en-IN"/>
        </a:p>
      </dgm:t>
    </dgm:pt>
    <dgm:pt modelId="{0C534FA7-FADE-4123-BC57-CDF6D6FF2A3E}" type="sibTrans" cxnId="{9512541B-8D6A-46CA-B6FA-8E7E88C52C92}">
      <dgm:prSet/>
      <dgm:spPr/>
      <dgm:t>
        <a:bodyPr/>
        <a:lstStyle/>
        <a:p>
          <a:endParaRPr lang="en-IN"/>
        </a:p>
      </dgm:t>
    </dgm:pt>
    <dgm:pt modelId="{B1BFC0A7-3D5F-4A8E-BEDF-2C88EE214F41}">
      <dgm:prSet phldrT="[Text]"/>
      <dgm:spPr/>
      <dgm:t>
        <a:bodyPr/>
        <a:lstStyle/>
        <a:p>
          <a:r>
            <a:rPr lang="en-IN" dirty="0" smtClean="0"/>
            <a:t>Phase 3</a:t>
          </a:r>
          <a:endParaRPr lang="en-IN" dirty="0"/>
        </a:p>
      </dgm:t>
    </dgm:pt>
    <dgm:pt modelId="{FC45AE4D-28CF-4F16-9ACD-23F59D78D1ED}" type="parTrans" cxnId="{747BE2C0-3DF3-4BCF-843B-6765B6936ADD}">
      <dgm:prSet/>
      <dgm:spPr/>
      <dgm:t>
        <a:bodyPr/>
        <a:lstStyle/>
        <a:p>
          <a:endParaRPr lang="en-IN"/>
        </a:p>
      </dgm:t>
    </dgm:pt>
    <dgm:pt modelId="{B21B6FA0-B178-4467-8F8E-839D9B82B531}" type="sibTrans" cxnId="{747BE2C0-3DF3-4BCF-843B-6765B6936ADD}">
      <dgm:prSet/>
      <dgm:spPr/>
      <dgm:t>
        <a:bodyPr/>
        <a:lstStyle/>
        <a:p>
          <a:endParaRPr lang="en-IN"/>
        </a:p>
      </dgm:t>
    </dgm:pt>
    <dgm:pt modelId="{CEA56195-B110-4044-A42D-875CBC842590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1991 – till now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29946DD4-E2E5-466F-8E6D-49DBC78D2DFB}" type="parTrans" cxnId="{E328CDFA-9EE1-4FA4-87D1-549A408077A5}">
      <dgm:prSet/>
      <dgm:spPr/>
      <dgm:t>
        <a:bodyPr/>
        <a:lstStyle/>
        <a:p>
          <a:endParaRPr lang="en-IN"/>
        </a:p>
      </dgm:t>
    </dgm:pt>
    <dgm:pt modelId="{A7298C47-EBE7-4E7F-94AD-FACC9B442B0F}" type="sibTrans" cxnId="{E328CDFA-9EE1-4FA4-87D1-549A408077A5}">
      <dgm:prSet/>
      <dgm:spPr/>
      <dgm:t>
        <a:bodyPr/>
        <a:lstStyle/>
        <a:p>
          <a:endParaRPr lang="en-IN"/>
        </a:p>
      </dgm:t>
    </dgm:pt>
    <dgm:pt modelId="{64F6E5B8-60F4-4325-9DA8-E8D367AEBF17}" type="pres">
      <dgm:prSet presAssocID="{5213C949-48FD-400A-9DE6-12EC2EAC02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FD982D7-BF5D-4764-9F27-2AA815E25DD5}" type="pres">
      <dgm:prSet presAssocID="{5213C949-48FD-400A-9DE6-12EC2EAC02C3}" presName="tSp" presStyleCnt="0"/>
      <dgm:spPr/>
    </dgm:pt>
    <dgm:pt modelId="{C9C5ADED-4DEA-4378-A390-6EEBDFC6CF1F}" type="pres">
      <dgm:prSet presAssocID="{5213C949-48FD-400A-9DE6-12EC2EAC02C3}" presName="bSp" presStyleCnt="0"/>
      <dgm:spPr/>
    </dgm:pt>
    <dgm:pt modelId="{E806E873-9FED-4DED-AA72-A6870E638AEE}" type="pres">
      <dgm:prSet presAssocID="{5213C949-48FD-400A-9DE6-12EC2EAC02C3}" presName="process" presStyleCnt="0"/>
      <dgm:spPr/>
    </dgm:pt>
    <dgm:pt modelId="{9775C391-6243-4E47-8732-2B9B4E8A81E6}" type="pres">
      <dgm:prSet presAssocID="{030B7AF1-349B-4732-9A92-342187DD8C88}" presName="composite1" presStyleCnt="0"/>
      <dgm:spPr/>
    </dgm:pt>
    <dgm:pt modelId="{3F21ECB9-94BA-413E-9B82-B6261E7831D4}" type="pres">
      <dgm:prSet presAssocID="{030B7AF1-349B-4732-9A92-342187DD8C88}" presName="dummyNode1" presStyleLbl="node1" presStyleIdx="0" presStyleCnt="3"/>
      <dgm:spPr/>
    </dgm:pt>
    <dgm:pt modelId="{66632BF2-36E5-4957-95C5-3A7130046DD2}" type="pres">
      <dgm:prSet presAssocID="{030B7AF1-349B-4732-9A92-342187DD8C8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1A8D1E-8265-4722-969F-DDA4032FD027}" type="pres">
      <dgm:prSet presAssocID="{030B7AF1-349B-4732-9A92-342187DD8C8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A5F42C-6338-4BCB-A55D-5CAB92A35CFD}" type="pres">
      <dgm:prSet presAssocID="{030B7AF1-349B-4732-9A92-342187DD8C8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CC98EE-5F8D-453E-9959-1BD987968BE8}" type="pres">
      <dgm:prSet presAssocID="{030B7AF1-349B-4732-9A92-342187DD8C88}" presName="connSite1" presStyleCnt="0"/>
      <dgm:spPr/>
    </dgm:pt>
    <dgm:pt modelId="{73DA79E4-458E-4DEB-A753-FB798F494A70}" type="pres">
      <dgm:prSet presAssocID="{543649B8-8B6E-43C1-8364-BA1C987E2FDD}" presName="Name9" presStyleLbl="sibTrans2D1" presStyleIdx="0" presStyleCnt="2"/>
      <dgm:spPr/>
      <dgm:t>
        <a:bodyPr/>
        <a:lstStyle/>
        <a:p>
          <a:endParaRPr lang="en-IN"/>
        </a:p>
      </dgm:t>
    </dgm:pt>
    <dgm:pt modelId="{583CE15E-9F24-45FE-A492-845DC210D4B4}" type="pres">
      <dgm:prSet presAssocID="{9876DC38-526B-431B-AB90-CA0071D78847}" presName="composite2" presStyleCnt="0"/>
      <dgm:spPr/>
    </dgm:pt>
    <dgm:pt modelId="{C3C2FF87-4A16-4BA8-A80D-880F9286D397}" type="pres">
      <dgm:prSet presAssocID="{9876DC38-526B-431B-AB90-CA0071D78847}" presName="dummyNode2" presStyleLbl="node1" presStyleIdx="0" presStyleCnt="3"/>
      <dgm:spPr/>
    </dgm:pt>
    <dgm:pt modelId="{DDFF15F6-A12E-4C54-9817-1C4C06630BA3}" type="pres">
      <dgm:prSet presAssocID="{9876DC38-526B-431B-AB90-CA0071D78847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F5767A-C6BD-42E1-94D1-E1FFEDE2CBD8}" type="pres">
      <dgm:prSet presAssocID="{9876DC38-526B-431B-AB90-CA0071D7884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227852-0976-4751-8F96-543315E45E41}" type="pres">
      <dgm:prSet presAssocID="{9876DC38-526B-431B-AB90-CA0071D78847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588C4C-21B3-42D4-BBE8-BDA00E072FED}" type="pres">
      <dgm:prSet presAssocID="{9876DC38-526B-431B-AB90-CA0071D78847}" presName="connSite2" presStyleCnt="0"/>
      <dgm:spPr/>
    </dgm:pt>
    <dgm:pt modelId="{9128B187-0698-4041-ADBD-0D3A79450C35}" type="pres">
      <dgm:prSet presAssocID="{90CF4568-4340-422C-914B-58296E03EDE0}" presName="Name18" presStyleLbl="sibTrans2D1" presStyleIdx="1" presStyleCnt="2"/>
      <dgm:spPr/>
      <dgm:t>
        <a:bodyPr/>
        <a:lstStyle/>
        <a:p>
          <a:endParaRPr lang="en-IN"/>
        </a:p>
      </dgm:t>
    </dgm:pt>
    <dgm:pt modelId="{BEBC06C1-AA91-427A-A9F2-0F697070B9BE}" type="pres">
      <dgm:prSet presAssocID="{B1BFC0A7-3D5F-4A8E-BEDF-2C88EE214F41}" presName="composite1" presStyleCnt="0"/>
      <dgm:spPr/>
    </dgm:pt>
    <dgm:pt modelId="{3F461017-C46B-432B-8466-F3C981E4C88D}" type="pres">
      <dgm:prSet presAssocID="{B1BFC0A7-3D5F-4A8E-BEDF-2C88EE214F41}" presName="dummyNode1" presStyleLbl="node1" presStyleIdx="1" presStyleCnt="3"/>
      <dgm:spPr/>
    </dgm:pt>
    <dgm:pt modelId="{D43F7998-16CD-4D73-88EF-C9AA8E464D06}" type="pres">
      <dgm:prSet presAssocID="{B1BFC0A7-3D5F-4A8E-BEDF-2C88EE214F41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F69B37-4D6D-4EDD-93B9-FE890B8C2824}" type="pres">
      <dgm:prSet presAssocID="{B1BFC0A7-3D5F-4A8E-BEDF-2C88EE214F41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327EA1-E2D3-48F2-8450-CA25F5E99218}" type="pres">
      <dgm:prSet presAssocID="{B1BFC0A7-3D5F-4A8E-BEDF-2C88EE214F41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D012CE-A7F6-4E38-9F27-54F54A13E32A}" type="pres">
      <dgm:prSet presAssocID="{B1BFC0A7-3D5F-4A8E-BEDF-2C88EE214F41}" presName="connSite1" presStyleCnt="0"/>
      <dgm:spPr/>
    </dgm:pt>
  </dgm:ptLst>
  <dgm:cxnLst>
    <dgm:cxn modelId="{C9C9A794-A2EF-4171-923E-673301F27C43}" srcId="{5213C949-48FD-400A-9DE6-12EC2EAC02C3}" destId="{030B7AF1-349B-4732-9A92-342187DD8C88}" srcOrd="0" destOrd="0" parTransId="{6E044BE9-69D6-46FF-BF58-F54632208798}" sibTransId="{543649B8-8B6E-43C1-8364-BA1C987E2FDD}"/>
    <dgm:cxn modelId="{747BE2C0-3DF3-4BCF-843B-6765B6936ADD}" srcId="{5213C949-48FD-400A-9DE6-12EC2EAC02C3}" destId="{B1BFC0A7-3D5F-4A8E-BEDF-2C88EE214F41}" srcOrd="2" destOrd="0" parTransId="{FC45AE4D-28CF-4F16-9ACD-23F59D78D1ED}" sibTransId="{B21B6FA0-B178-4467-8F8E-839D9B82B531}"/>
    <dgm:cxn modelId="{8DE6DF70-0D0A-45FE-94F6-AE00B707FE81}" type="presOf" srcId="{E54F6D50-6FE1-4D08-A589-433283701157}" destId="{63F5767A-C6BD-42E1-94D1-E1FFEDE2CBD8}" srcOrd="1" destOrd="0" presId="urn:microsoft.com/office/officeart/2005/8/layout/hProcess4"/>
    <dgm:cxn modelId="{A30E8007-58C9-4CAC-B867-742ECD20A3E3}" type="presOf" srcId="{CEA56195-B110-4044-A42D-875CBC842590}" destId="{B7F69B37-4D6D-4EDD-93B9-FE890B8C2824}" srcOrd="1" destOrd="0" presId="urn:microsoft.com/office/officeart/2005/8/layout/hProcess4"/>
    <dgm:cxn modelId="{168F4DA5-167E-4777-BF6B-D9ECD82D3B74}" type="presOf" srcId="{543649B8-8B6E-43C1-8364-BA1C987E2FDD}" destId="{73DA79E4-458E-4DEB-A753-FB798F494A70}" srcOrd="0" destOrd="0" presId="urn:microsoft.com/office/officeart/2005/8/layout/hProcess4"/>
    <dgm:cxn modelId="{9512541B-8D6A-46CA-B6FA-8E7E88C52C92}" srcId="{9876DC38-526B-431B-AB90-CA0071D78847}" destId="{E54F6D50-6FE1-4D08-A589-433283701157}" srcOrd="0" destOrd="0" parTransId="{D13E887A-FF8D-47DF-B40B-72BA891796EB}" sibTransId="{0C534FA7-FADE-4123-BC57-CDF6D6FF2A3E}"/>
    <dgm:cxn modelId="{5731E30F-AC99-49E0-8DBD-3158E9D47C6F}" type="presOf" srcId="{F2E8AC0D-22B6-4A42-A95D-6D34E5A0469B}" destId="{D01A8D1E-8265-4722-969F-DDA4032FD027}" srcOrd="1" destOrd="0" presId="urn:microsoft.com/office/officeart/2005/8/layout/hProcess4"/>
    <dgm:cxn modelId="{E328CDFA-9EE1-4FA4-87D1-549A408077A5}" srcId="{B1BFC0A7-3D5F-4A8E-BEDF-2C88EE214F41}" destId="{CEA56195-B110-4044-A42D-875CBC842590}" srcOrd="0" destOrd="0" parTransId="{29946DD4-E2E5-466F-8E6D-49DBC78D2DFB}" sibTransId="{A7298C47-EBE7-4E7F-94AD-FACC9B442B0F}"/>
    <dgm:cxn modelId="{DD4ADBAA-491D-40C2-96C0-0858B6B204B9}" type="presOf" srcId="{5213C949-48FD-400A-9DE6-12EC2EAC02C3}" destId="{64F6E5B8-60F4-4325-9DA8-E8D367AEBF17}" srcOrd="0" destOrd="0" presId="urn:microsoft.com/office/officeart/2005/8/layout/hProcess4"/>
    <dgm:cxn modelId="{50301CDA-B702-4283-82A5-558A4492B548}" type="presOf" srcId="{E54F6D50-6FE1-4D08-A589-433283701157}" destId="{DDFF15F6-A12E-4C54-9817-1C4C06630BA3}" srcOrd="0" destOrd="0" presId="urn:microsoft.com/office/officeart/2005/8/layout/hProcess4"/>
    <dgm:cxn modelId="{7248794D-8C10-4F95-A7E6-7B366E39AD9E}" type="presOf" srcId="{CEA56195-B110-4044-A42D-875CBC842590}" destId="{D43F7998-16CD-4D73-88EF-C9AA8E464D06}" srcOrd="0" destOrd="0" presId="urn:microsoft.com/office/officeart/2005/8/layout/hProcess4"/>
    <dgm:cxn modelId="{775684D3-9957-4A3D-A3F3-844627DE2C79}" type="presOf" srcId="{F2E8AC0D-22B6-4A42-A95D-6D34E5A0469B}" destId="{66632BF2-36E5-4957-95C5-3A7130046DD2}" srcOrd="0" destOrd="0" presId="urn:microsoft.com/office/officeart/2005/8/layout/hProcess4"/>
    <dgm:cxn modelId="{BFEC7C5B-0D7D-4A1B-BDFA-B678C0883D58}" type="presOf" srcId="{030B7AF1-349B-4732-9A92-342187DD8C88}" destId="{DCA5F42C-6338-4BCB-A55D-5CAB92A35CFD}" srcOrd="0" destOrd="0" presId="urn:microsoft.com/office/officeart/2005/8/layout/hProcess4"/>
    <dgm:cxn modelId="{12D98244-5BAA-4215-8FB9-CC0FA253766A}" srcId="{030B7AF1-349B-4732-9A92-342187DD8C88}" destId="{F2E8AC0D-22B6-4A42-A95D-6D34E5A0469B}" srcOrd="0" destOrd="0" parTransId="{ED330A6E-F2B9-44A8-A2EE-7EEFDD0446BB}" sibTransId="{288268CF-E360-492A-A7F2-4A8085782A5D}"/>
    <dgm:cxn modelId="{2145320D-1E62-497C-B26C-87074DB2150E}" srcId="{5213C949-48FD-400A-9DE6-12EC2EAC02C3}" destId="{9876DC38-526B-431B-AB90-CA0071D78847}" srcOrd="1" destOrd="0" parTransId="{CD6600D6-C756-4AC4-A60F-8C980B2F71C2}" sibTransId="{90CF4568-4340-422C-914B-58296E03EDE0}"/>
    <dgm:cxn modelId="{C099FA71-2377-402B-8EBB-E7E3806569C1}" type="presOf" srcId="{90CF4568-4340-422C-914B-58296E03EDE0}" destId="{9128B187-0698-4041-ADBD-0D3A79450C35}" srcOrd="0" destOrd="0" presId="urn:microsoft.com/office/officeart/2005/8/layout/hProcess4"/>
    <dgm:cxn modelId="{72C15F8E-83A1-456E-A4C4-10D7CC994549}" type="presOf" srcId="{9876DC38-526B-431B-AB90-CA0071D78847}" destId="{2B227852-0976-4751-8F96-543315E45E41}" srcOrd="0" destOrd="0" presId="urn:microsoft.com/office/officeart/2005/8/layout/hProcess4"/>
    <dgm:cxn modelId="{466D86D2-CB28-4BE8-8B6E-2120F3ADAEFC}" type="presOf" srcId="{B1BFC0A7-3D5F-4A8E-BEDF-2C88EE214F41}" destId="{5E327EA1-E2D3-48F2-8450-CA25F5E99218}" srcOrd="0" destOrd="0" presId="urn:microsoft.com/office/officeart/2005/8/layout/hProcess4"/>
    <dgm:cxn modelId="{A2FF156E-BEDB-43DB-8525-FEDB3890CA11}" type="presParOf" srcId="{64F6E5B8-60F4-4325-9DA8-E8D367AEBF17}" destId="{1FD982D7-BF5D-4764-9F27-2AA815E25DD5}" srcOrd="0" destOrd="0" presId="urn:microsoft.com/office/officeart/2005/8/layout/hProcess4"/>
    <dgm:cxn modelId="{800E9764-5880-42A7-BA3A-8D28EE6CB41D}" type="presParOf" srcId="{64F6E5B8-60F4-4325-9DA8-E8D367AEBF17}" destId="{C9C5ADED-4DEA-4378-A390-6EEBDFC6CF1F}" srcOrd="1" destOrd="0" presId="urn:microsoft.com/office/officeart/2005/8/layout/hProcess4"/>
    <dgm:cxn modelId="{2C68F870-FBF4-4DA3-AC62-54CBD803BD67}" type="presParOf" srcId="{64F6E5B8-60F4-4325-9DA8-E8D367AEBF17}" destId="{E806E873-9FED-4DED-AA72-A6870E638AEE}" srcOrd="2" destOrd="0" presId="urn:microsoft.com/office/officeart/2005/8/layout/hProcess4"/>
    <dgm:cxn modelId="{FABA67F0-C83B-4728-84F1-B0D56E8BCBAA}" type="presParOf" srcId="{E806E873-9FED-4DED-AA72-A6870E638AEE}" destId="{9775C391-6243-4E47-8732-2B9B4E8A81E6}" srcOrd="0" destOrd="0" presId="urn:microsoft.com/office/officeart/2005/8/layout/hProcess4"/>
    <dgm:cxn modelId="{2C561839-D9B8-4D18-98DD-0BC6346D0B96}" type="presParOf" srcId="{9775C391-6243-4E47-8732-2B9B4E8A81E6}" destId="{3F21ECB9-94BA-413E-9B82-B6261E7831D4}" srcOrd="0" destOrd="0" presId="urn:microsoft.com/office/officeart/2005/8/layout/hProcess4"/>
    <dgm:cxn modelId="{C85032E3-8268-41B3-A4AB-E90E9EE16379}" type="presParOf" srcId="{9775C391-6243-4E47-8732-2B9B4E8A81E6}" destId="{66632BF2-36E5-4957-95C5-3A7130046DD2}" srcOrd="1" destOrd="0" presId="urn:microsoft.com/office/officeart/2005/8/layout/hProcess4"/>
    <dgm:cxn modelId="{C0110E76-274A-4ABD-9286-C658542C1C99}" type="presParOf" srcId="{9775C391-6243-4E47-8732-2B9B4E8A81E6}" destId="{D01A8D1E-8265-4722-969F-DDA4032FD027}" srcOrd="2" destOrd="0" presId="urn:microsoft.com/office/officeart/2005/8/layout/hProcess4"/>
    <dgm:cxn modelId="{352E0481-ACBA-488B-8668-E6704D8574DC}" type="presParOf" srcId="{9775C391-6243-4E47-8732-2B9B4E8A81E6}" destId="{DCA5F42C-6338-4BCB-A55D-5CAB92A35CFD}" srcOrd="3" destOrd="0" presId="urn:microsoft.com/office/officeart/2005/8/layout/hProcess4"/>
    <dgm:cxn modelId="{11ED4C07-5AE1-4008-9595-81ADD952FF7F}" type="presParOf" srcId="{9775C391-6243-4E47-8732-2B9B4E8A81E6}" destId="{69CC98EE-5F8D-453E-9959-1BD987968BE8}" srcOrd="4" destOrd="0" presId="urn:microsoft.com/office/officeart/2005/8/layout/hProcess4"/>
    <dgm:cxn modelId="{0467CCB1-49F9-4711-B418-5557CC8F8E90}" type="presParOf" srcId="{E806E873-9FED-4DED-AA72-A6870E638AEE}" destId="{73DA79E4-458E-4DEB-A753-FB798F494A70}" srcOrd="1" destOrd="0" presId="urn:microsoft.com/office/officeart/2005/8/layout/hProcess4"/>
    <dgm:cxn modelId="{5BB5FCAB-7C47-4B80-B940-11035AA5743E}" type="presParOf" srcId="{E806E873-9FED-4DED-AA72-A6870E638AEE}" destId="{583CE15E-9F24-45FE-A492-845DC210D4B4}" srcOrd="2" destOrd="0" presId="urn:microsoft.com/office/officeart/2005/8/layout/hProcess4"/>
    <dgm:cxn modelId="{88637E0F-696E-423B-A9B8-29B359B02FF7}" type="presParOf" srcId="{583CE15E-9F24-45FE-A492-845DC210D4B4}" destId="{C3C2FF87-4A16-4BA8-A80D-880F9286D397}" srcOrd="0" destOrd="0" presId="urn:microsoft.com/office/officeart/2005/8/layout/hProcess4"/>
    <dgm:cxn modelId="{DB6EB89C-05A0-452F-A984-5B7A5470997C}" type="presParOf" srcId="{583CE15E-9F24-45FE-A492-845DC210D4B4}" destId="{DDFF15F6-A12E-4C54-9817-1C4C06630BA3}" srcOrd="1" destOrd="0" presId="urn:microsoft.com/office/officeart/2005/8/layout/hProcess4"/>
    <dgm:cxn modelId="{01F2A95E-4595-4B09-B547-F2A4F9B001CA}" type="presParOf" srcId="{583CE15E-9F24-45FE-A492-845DC210D4B4}" destId="{63F5767A-C6BD-42E1-94D1-E1FFEDE2CBD8}" srcOrd="2" destOrd="0" presId="urn:microsoft.com/office/officeart/2005/8/layout/hProcess4"/>
    <dgm:cxn modelId="{4583A8AF-3CBF-42A0-AEE7-39EA9CE1746A}" type="presParOf" srcId="{583CE15E-9F24-45FE-A492-845DC210D4B4}" destId="{2B227852-0976-4751-8F96-543315E45E41}" srcOrd="3" destOrd="0" presId="urn:microsoft.com/office/officeart/2005/8/layout/hProcess4"/>
    <dgm:cxn modelId="{B78A319D-270D-449E-B9BD-50C81FCDCF86}" type="presParOf" srcId="{583CE15E-9F24-45FE-A492-845DC210D4B4}" destId="{88588C4C-21B3-42D4-BBE8-BDA00E072FED}" srcOrd="4" destOrd="0" presId="urn:microsoft.com/office/officeart/2005/8/layout/hProcess4"/>
    <dgm:cxn modelId="{56337936-22F2-4CA5-BAF6-C554131A49C1}" type="presParOf" srcId="{E806E873-9FED-4DED-AA72-A6870E638AEE}" destId="{9128B187-0698-4041-ADBD-0D3A79450C35}" srcOrd="3" destOrd="0" presId="urn:microsoft.com/office/officeart/2005/8/layout/hProcess4"/>
    <dgm:cxn modelId="{5757D4F3-8BAE-4A7B-8470-A9689924A29B}" type="presParOf" srcId="{E806E873-9FED-4DED-AA72-A6870E638AEE}" destId="{BEBC06C1-AA91-427A-A9F2-0F697070B9BE}" srcOrd="4" destOrd="0" presId="urn:microsoft.com/office/officeart/2005/8/layout/hProcess4"/>
    <dgm:cxn modelId="{60A0777F-AEBD-4916-B440-5C6FE27C9726}" type="presParOf" srcId="{BEBC06C1-AA91-427A-A9F2-0F697070B9BE}" destId="{3F461017-C46B-432B-8466-F3C981E4C88D}" srcOrd="0" destOrd="0" presId="urn:microsoft.com/office/officeart/2005/8/layout/hProcess4"/>
    <dgm:cxn modelId="{FECC4DBA-8240-4DB0-8DB8-1276D58E660E}" type="presParOf" srcId="{BEBC06C1-AA91-427A-A9F2-0F697070B9BE}" destId="{D43F7998-16CD-4D73-88EF-C9AA8E464D06}" srcOrd="1" destOrd="0" presId="urn:microsoft.com/office/officeart/2005/8/layout/hProcess4"/>
    <dgm:cxn modelId="{1BF33C74-6672-4808-A84B-5357F4ABCCAE}" type="presParOf" srcId="{BEBC06C1-AA91-427A-A9F2-0F697070B9BE}" destId="{B7F69B37-4D6D-4EDD-93B9-FE890B8C2824}" srcOrd="2" destOrd="0" presId="urn:microsoft.com/office/officeart/2005/8/layout/hProcess4"/>
    <dgm:cxn modelId="{351085C3-140B-41EB-9255-282E2FA6D1DB}" type="presParOf" srcId="{BEBC06C1-AA91-427A-A9F2-0F697070B9BE}" destId="{5E327EA1-E2D3-48F2-8450-CA25F5E99218}" srcOrd="3" destOrd="0" presId="urn:microsoft.com/office/officeart/2005/8/layout/hProcess4"/>
    <dgm:cxn modelId="{4520A4E6-D2A4-494B-BC48-F6554A585C16}" type="presParOf" srcId="{BEBC06C1-AA91-427A-A9F2-0F697070B9BE}" destId="{BBD012CE-A7F6-4E38-9F27-54F54A13E32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CDD638-B004-44DB-A3D7-C52549B14485}" type="doc">
      <dgm:prSet loTypeId="urn:microsoft.com/office/officeart/2005/8/layout/list1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B2B26A05-D3AF-407A-B72A-F6AF1903F139}">
      <dgm:prSet phldrT="[Text]" custT="1"/>
      <dgm:spPr/>
      <dgm:t>
        <a:bodyPr/>
        <a:lstStyle/>
        <a:p>
          <a:r>
            <a:rPr lang="en-IN" sz="2400" b="1" dirty="0" smtClean="0"/>
            <a:t>Liberalization of banks norms.</a:t>
          </a:r>
          <a:endParaRPr lang="en-IN" sz="2400" b="1" dirty="0"/>
        </a:p>
      </dgm:t>
    </dgm:pt>
    <dgm:pt modelId="{361F4F17-54E6-4BE9-8906-F0B2C4BFD8B9}" type="parTrans" cxnId="{3237E819-167D-4B36-ADA7-811258483323}">
      <dgm:prSet/>
      <dgm:spPr/>
      <dgm:t>
        <a:bodyPr/>
        <a:lstStyle/>
        <a:p>
          <a:endParaRPr lang="en-IN"/>
        </a:p>
      </dgm:t>
    </dgm:pt>
    <dgm:pt modelId="{2E75A6F7-38F3-45EB-A407-5DCA1E41612B}" type="sibTrans" cxnId="{3237E819-167D-4B36-ADA7-811258483323}">
      <dgm:prSet/>
      <dgm:spPr/>
      <dgm:t>
        <a:bodyPr/>
        <a:lstStyle/>
        <a:p>
          <a:endParaRPr lang="en-IN"/>
        </a:p>
      </dgm:t>
    </dgm:pt>
    <dgm:pt modelId="{2D2D8559-81F3-4668-ACD2-E85597572EA8}">
      <dgm:prSet phldrT="[Text]" custT="1"/>
      <dgm:spPr/>
      <dgm:t>
        <a:bodyPr/>
        <a:lstStyle/>
        <a:p>
          <a:r>
            <a:rPr lang="en-IN" sz="2400" b="1" dirty="0" smtClean="0"/>
            <a:t>Ceiling on term loan was Raised to rs 10000 million.</a:t>
          </a:r>
          <a:endParaRPr lang="en-IN" sz="2400" b="1" dirty="0"/>
        </a:p>
      </dgm:t>
    </dgm:pt>
    <dgm:pt modelId="{E2583B77-457C-4FCD-B29E-DB634FF5A9B3}" type="parTrans" cxnId="{048C15F7-AA54-4C0A-BE86-D3AB50D0A0DB}">
      <dgm:prSet/>
      <dgm:spPr/>
      <dgm:t>
        <a:bodyPr/>
        <a:lstStyle/>
        <a:p>
          <a:endParaRPr lang="en-IN"/>
        </a:p>
      </dgm:t>
    </dgm:pt>
    <dgm:pt modelId="{213B81FF-C279-4586-8AC1-CFC3144FA2FB}" type="sibTrans" cxnId="{048C15F7-AA54-4C0A-BE86-D3AB50D0A0DB}">
      <dgm:prSet/>
      <dgm:spPr/>
      <dgm:t>
        <a:bodyPr/>
        <a:lstStyle/>
        <a:p>
          <a:endParaRPr lang="en-IN"/>
        </a:p>
      </dgm:t>
    </dgm:pt>
    <dgm:pt modelId="{B6D5B550-D03D-48B0-8F09-8BC7328EBBFC}">
      <dgm:prSet phldrT="[Text]" custT="1"/>
      <dgm:spPr/>
      <dgm:t>
        <a:bodyPr/>
        <a:lstStyle/>
        <a:p>
          <a:r>
            <a:rPr lang="en-IN" sz="2400" b="1" dirty="0" smtClean="0"/>
            <a:t>Banks were allowed to set their own interest.</a:t>
          </a:r>
          <a:endParaRPr lang="en-IN" sz="2400" b="1" dirty="0"/>
        </a:p>
      </dgm:t>
    </dgm:pt>
    <dgm:pt modelId="{5EF770D5-ECAE-4C5D-B9FC-D86FD569FCC1}" type="parTrans" cxnId="{41CD9651-30C5-4D0A-97B3-B8365660ED47}">
      <dgm:prSet/>
      <dgm:spPr/>
      <dgm:t>
        <a:bodyPr/>
        <a:lstStyle/>
        <a:p>
          <a:endParaRPr lang="en-IN"/>
        </a:p>
      </dgm:t>
    </dgm:pt>
    <dgm:pt modelId="{81FA1C89-3C55-48EF-A266-1CE3F1066D38}" type="sibTrans" cxnId="{41CD9651-30C5-4D0A-97B3-B8365660ED47}">
      <dgm:prSet/>
      <dgm:spPr/>
      <dgm:t>
        <a:bodyPr/>
        <a:lstStyle/>
        <a:p>
          <a:endParaRPr lang="en-IN"/>
        </a:p>
      </dgm:t>
    </dgm:pt>
    <dgm:pt modelId="{FAED522C-E068-474B-BB15-15C0A682ABB2}">
      <dgm:prSet phldrT="[Text]" custT="1"/>
      <dgm:spPr/>
      <dgm:t>
        <a:bodyPr/>
        <a:lstStyle/>
        <a:p>
          <a:r>
            <a:rPr lang="en-IN" sz="2400" b="1" dirty="0" smtClean="0"/>
            <a:t>Banks were allowed to fix  own foreign exchange.</a:t>
          </a:r>
          <a:endParaRPr lang="en-IN" sz="2400" b="1" dirty="0"/>
        </a:p>
      </dgm:t>
    </dgm:pt>
    <dgm:pt modelId="{57E92F20-3E5F-4EB0-AED0-E43795504FB3}" type="parTrans" cxnId="{E4350786-8814-4E48-B25A-4ADE4D8C4EA5}">
      <dgm:prSet/>
      <dgm:spPr/>
      <dgm:t>
        <a:bodyPr/>
        <a:lstStyle/>
        <a:p>
          <a:endParaRPr lang="en-IN"/>
        </a:p>
      </dgm:t>
    </dgm:pt>
    <dgm:pt modelId="{A684983E-A5F7-4D18-9803-B8CEE38C2E02}" type="sibTrans" cxnId="{E4350786-8814-4E48-B25A-4ADE4D8C4EA5}">
      <dgm:prSet/>
      <dgm:spPr/>
      <dgm:t>
        <a:bodyPr/>
        <a:lstStyle/>
        <a:p>
          <a:endParaRPr lang="en-IN"/>
        </a:p>
      </dgm:t>
    </dgm:pt>
    <dgm:pt modelId="{897355B8-69C1-408B-83D8-CCF2540EB9D1}">
      <dgm:prSet phldrT="[Text]" custT="1"/>
      <dgm:spPr/>
      <dgm:t>
        <a:bodyPr/>
        <a:lstStyle/>
        <a:p>
          <a:r>
            <a:rPr lang="en-IN" sz="2400" b="1" dirty="0" smtClean="0"/>
            <a:t>Loan system was introduced for delivery of bank credit.</a:t>
          </a:r>
          <a:endParaRPr lang="en-IN" sz="2400" b="1" dirty="0"/>
        </a:p>
      </dgm:t>
    </dgm:pt>
    <dgm:pt modelId="{15D21938-2612-498D-8B4C-9EBB9B3424D7}" type="parTrans" cxnId="{E4ABE707-F7FD-4391-9843-2DB6A27F0302}">
      <dgm:prSet/>
      <dgm:spPr/>
      <dgm:t>
        <a:bodyPr/>
        <a:lstStyle/>
        <a:p>
          <a:endParaRPr lang="en-IN"/>
        </a:p>
      </dgm:t>
    </dgm:pt>
    <dgm:pt modelId="{487BE804-3013-4572-AE33-EECC84ED69A7}" type="sibTrans" cxnId="{E4ABE707-F7FD-4391-9843-2DB6A27F0302}">
      <dgm:prSet/>
      <dgm:spPr/>
      <dgm:t>
        <a:bodyPr/>
        <a:lstStyle/>
        <a:p>
          <a:endParaRPr lang="en-IN"/>
        </a:p>
      </dgm:t>
    </dgm:pt>
    <dgm:pt modelId="{CCBC316F-9ACE-43C4-A625-01340D69FCAF}" type="pres">
      <dgm:prSet presAssocID="{67CDD638-B004-44DB-A3D7-C52549B1448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7CBAB73-8AF0-4C6E-863F-79F4B02D50D9}" type="pres">
      <dgm:prSet presAssocID="{B2B26A05-D3AF-407A-B72A-F6AF1903F139}" presName="parentLin" presStyleCnt="0"/>
      <dgm:spPr/>
    </dgm:pt>
    <dgm:pt modelId="{ABE46A7C-0C0C-447A-8188-0984EB5E5B4F}" type="pres">
      <dgm:prSet presAssocID="{B2B26A05-D3AF-407A-B72A-F6AF1903F139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90AC2407-4F61-4E75-89D0-BE9FFB7EBA55}" type="pres">
      <dgm:prSet presAssocID="{B2B26A05-D3AF-407A-B72A-F6AF1903F139}" presName="parentText" presStyleLbl="node1" presStyleIdx="0" presStyleCnt="5" custScaleX="131308" custLinFactNeighborX="2262" custLinFactNeighborY="-674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9C0690-4537-4F78-B29C-DB937EC78E33}" type="pres">
      <dgm:prSet presAssocID="{B2B26A05-D3AF-407A-B72A-F6AF1903F139}" presName="negativeSpace" presStyleCnt="0"/>
      <dgm:spPr/>
    </dgm:pt>
    <dgm:pt modelId="{2D5B1BDA-9F6E-43B0-874A-BADB34BF66C9}" type="pres">
      <dgm:prSet presAssocID="{B2B26A05-D3AF-407A-B72A-F6AF1903F139}" presName="childText" presStyleLbl="conFgAcc1" presStyleIdx="0" presStyleCnt="5">
        <dgm:presLayoutVars>
          <dgm:bulletEnabled val="1"/>
        </dgm:presLayoutVars>
      </dgm:prSet>
      <dgm:spPr/>
    </dgm:pt>
    <dgm:pt modelId="{9A4A4C6C-7C72-4C61-B038-82E297BC9D63}" type="pres">
      <dgm:prSet presAssocID="{2E75A6F7-38F3-45EB-A407-5DCA1E41612B}" presName="spaceBetweenRectangles" presStyleCnt="0"/>
      <dgm:spPr/>
    </dgm:pt>
    <dgm:pt modelId="{6B44E0A2-5881-418B-90C6-7689F5531544}" type="pres">
      <dgm:prSet presAssocID="{2D2D8559-81F3-4668-ACD2-E85597572EA8}" presName="parentLin" presStyleCnt="0"/>
      <dgm:spPr/>
    </dgm:pt>
    <dgm:pt modelId="{7FDD9017-14B1-4D93-BDEF-FBCE0ECD8153}" type="pres">
      <dgm:prSet presAssocID="{2D2D8559-81F3-4668-ACD2-E85597572EA8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2D8B172A-6C32-49F7-9B44-C525D2117174}" type="pres">
      <dgm:prSet presAssocID="{2D2D8559-81F3-4668-ACD2-E85597572EA8}" presName="parentText" presStyleLbl="node1" presStyleIdx="1" presStyleCnt="5" custScaleX="13044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569E5A-C474-4561-BEA0-4BB01C6029B4}" type="pres">
      <dgm:prSet presAssocID="{2D2D8559-81F3-4668-ACD2-E85597572EA8}" presName="negativeSpace" presStyleCnt="0"/>
      <dgm:spPr/>
    </dgm:pt>
    <dgm:pt modelId="{3A79F6AF-145C-40F1-BF7A-B7CCF9EF499D}" type="pres">
      <dgm:prSet presAssocID="{2D2D8559-81F3-4668-ACD2-E85597572EA8}" presName="childText" presStyleLbl="conFgAcc1" presStyleIdx="1" presStyleCnt="5">
        <dgm:presLayoutVars>
          <dgm:bulletEnabled val="1"/>
        </dgm:presLayoutVars>
      </dgm:prSet>
      <dgm:spPr/>
    </dgm:pt>
    <dgm:pt modelId="{8C6C4758-273B-49D8-829A-C83730810CD5}" type="pres">
      <dgm:prSet presAssocID="{213B81FF-C279-4586-8AC1-CFC3144FA2FB}" presName="spaceBetweenRectangles" presStyleCnt="0"/>
      <dgm:spPr/>
    </dgm:pt>
    <dgm:pt modelId="{4B7BB38F-772B-46F5-9146-E2E3FECAA230}" type="pres">
      <dgm:prSet presAssocID="{B6D5B550-D03D-48B0-8F09-8BC7328EBBFC}" presName="parentLin" presStyleCnt="0"/>
      <dgm:spPr/>
    </dgm:pt>
    <dgm:pt modelId="{4679259F-3ADF-4E22-8C91-0697C9E9D8C2}" type="pres">
      <dgm:prSet presAssocID="{B6D5B550-D03D-48B0-8F09-8BC7328EBBFC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EA830C69-067D-468E-B38B-D52FB1DBC4CE}" type="pres">
      <dgm:prSet presAssocID="{B6D5B550-D03D-48B0-8F09-8BC7328EBBFC}" presName="parentText" presStyleLbl="node1" presStyleIdx="2" presStyleCnt="5" custScaleX="13153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9DCD69-D951-4C53-952C-D0280462B6BE}" type="pres">
      <dgm:prSet presAssocID="{B6D5B550-D03D-48B0-8F09-8BC7328EBBFC}" presName="negativeSpace" presStyleCnt="0"/>
      <dgm:spPr/>
    </dgm:pt>
    <dgm:pt modelId="{B91CDDBE-E86C-4606-AEEA-D6BBDF0D1FDA}" type="pres">
      <dgm:prSet presAssocID="{B6D5B550-D03D-48B0-8F09-8BC7328EBBF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87EDF9-63A3-442E-B31D-62BC1CE8D225}" type="pres">
      <dgm:prSet presAssocID="{81FA1C89-3C55-48EF-A266-1CE3F1066D38}" presName="spaceBetweenRectangles" presStyleCnt="0"/>
      <dgm:spPr/>
    </dgm:pt>
    <dgm:pt modelId="{9F5CBE85-4DF5-4530-8385-C17654FA45E3}" type="pres">
      <dgm:prSet presAssocID="{FAED522C-E068-474B-BB15-15C0A682ABB2}" presName="parentLin" presStyleCnt="0"/>
      <dgm:spPr/>
    </dgm:pt>
    <dgm:pt modelId="{7A2AA380-106D-47D4-8A57-68FEA1C2EEDA}" type="pres">
      <dgm:prSet presAssocID="{FAED522C-E068-474B-BB15-15C0A682ABB2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FEF22E92-D006-4698-9740-5F3F2FCD4A8A}" type="pres">
      <dgm:prSet presAssocID="{FAED522C-E068-474B-BB15-15C0A682ABB2}" presName="parentText" presStyleLbl="node1" presStyleIdx="3" presStyleCnt="5" custScaleX="13310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619B76-6A4B-4D4F-B3ED-8D582BF5FE49}" type="pres">
      <dgm:prSet presAssocID="{FAED522C-E068-474B-BB15-15C0A682ABB2}" presName="negativeSpace" presStyleCnt="0"/>
      <dgm:spPr/>
    </dgm:pt>
    <dgm:pt modelId="{1BD2B418-E2B1-42DA-B26E-91CD98D8F1E1}" type="pres">
      <dgm:prSet presAssocID="{FAED522C-E068-474B-BB15-15C0A682ABB2}" presName="childText" presStyleLbl="conFgAcc1" presStyleIdx="3" presStyleCnt="5">
        <dgm:presLayoutVars>
          <dgm:bulletEnabled val="1"/>
        </dgm:presLayoutVars>
      </dgm:prSet>
      <dgm:spPr/>
    </dgm:pt>
    <dgm:pt modelId="{A1BD6F36-F6E8-452E-B5EA-C9932A34D86F}" type="pres">
      <dgm:prSet presAssocID="{A684983E-A5F7-4D18-9803-B8CEE38C2E02}" presName="spaceBetweenRectangles" presStyleCnt="0"/>
      <dgm:spPr/>
    </dgm:pt>
    <dgm:pt modelId="{87DE30BE-3E00-4120-B561-68CCFCCA64BF}" type="pres">
      <dgm:prSet presAssocID="{897355B8-69C1-408B-83D8-CCF2540EB9D1}" presName="parentLin" presStyleCnt="0"/>
      <dgm:spPr/>
    </dgm:pt>
    <dgm:pt modelId="{63D56B95-75E0-4BDF-AFC6-4391E2680589}" type="pres">
      <dgm:prSet presAssocID="{897355B8-69C1-408B-83D8-CCF2540EB9D1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3018DBA6-2C1B-40C1-9B91-43A3ED677AC0}" type="pres">
      <dgm:prSet presAssocID="{897355B8-69C1-408B-83D8-CCF2540EB9D1}" presName="parentText" presStyleLbl="node1" presStyleIdx="4" presStyleCnt="5" custScaleX="133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67581-E389-47FA-A813-7AC2DADEB805}" type="pres">
      <dgm:prSet presAssocID="{897355B8-69C1-408B-83D8-CCF2540EB9D1}" presName="negativeSpace" presStyleCnt="0"/>
      <dgm:spPr/>
    </dgm:pt>
    <dgm:pt modelId="{D8D8A9B9-D3A0-471E-80A9-44E294D98197}" type="pres">
      <dgm:prSet presAssocID="{897355B8-69C1-408B-83D8-CCF2540EB9D1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86A715-7E98-4C5C-82D0-37E5039ECAA7}" type="presOf" srcId="{B2B26A05-D3AF-407A-B72A-F6AF1903F139}" destId="{90AC2407-4F61-4E75-89D0-BE9FFB7EBA55}" srcOrd="1" destOrd="0" presId="urn:microsoft.com/office/officeart/2005/8/layout/list1"/>
    <dgm:cxn modelId="{D007F83A-DEDF-4408-95A5-AEFFA957715A}" type="presOf" srcId="{897355B8-69C1-408B-83D8-CCF2540EB9D1}" destId="{63D56B95-75E0-4BDF-AFC6-4391E2680589}" srcOrd="0" destOrd="0" presId="urn:microsoft.com/office/officeart/2005/8/layout/list1"/>
    <dgm:cxn modelId="{048C15F7-AA54-4C0A-BE86-D3AB50D0A0DB}" srcId="{67CDD638-B004-44DB-A3D7-C52549B14485}" destId="{2D2D8559-81F3-4668-ACD2-E85597572EA8}" srcOrd="1" destOrd="0" parTransId="{E2583B77-457C-4FCD-B29E-DB634FF5A9B3}" sibTransId="{213B81FF-C279-4586-8AC1-CFC3144FA2FB}"/>
    <dgm:cxn modelId="{E4350786-8814-4E48-B25A-4ADE4D8C4EA5}" srcId="{67CDD638-B004-44DB-A3D7-C52549B14485}" destId="{FAED522C-E068-474B-BB15-15C0A682ABB2}" srcOrd="3" destOrd="0" parTransId="{57E92F20-3E5F-4EB0-AED0-E43795504FB3}" sibTransId="{A684983E-A5F7-4D18-9803-B8CEE38C2E02}"/>
    <dgm:cxn modelId="{D0DF522F-918C-42B1-873D-0AED66584260}" type="presOf" srcId="{2D2D8559-81F3-4668-ACD2-E85597572EA8}" destId="{2D8B172A-6C32-49F7-9B44-C525D2117174}" srcOrd="1" destOrd="0" presId="urn:microsoft.com/office/officeart/2005/8/layout/list1"/>
    <dgm:cxn modelId="{133A0B45-3B51-4910-8F58-C678BA913279}" type="presOf" srcId="{B2B26A05-D3AF-407A-B72A-F6AF1903F139}" destId="{ABE46A7C-0C0C-447A-8188-0984EB5E5B4F}" srcOrd="0" destOrd="0" presId="urn:microsoft.com/office/officeart/2005/8/layout/list1"/>
    <dgm:cxn modelId="{30372137-E386-4B5C-A4F1-5340424E395C}" type="presOf" srcId="{897355B8-69C1-408B-83D8-CCF2540EB9D1}" destId="{3018DBA6-2C1B-40C1-9B91-43A3ED677AC0}" srcOrd="1" destOrd="0" presId="urn:microsoft.com/office/officeart/2005/8/layout/list1"/>
    <dgm:cxn modelId="{E4ABE707-F7FD-4391-9843-2DB6A27F0302}" srcId="{67CDD638-B004-44DB-A3D7-C52549B14485}" destId="{897355B8-69C1-408B-83D8-CCF2540EB9D1}" srcOrd="4" destOrd="0" parTransId="{15D21938-2612-498D-8B4C-9EBB9B3424D7}" sibTransId="{487BE804-3013-4572-AE33-EECC84ED69A7}"/>
    <dgm:cxn modelId="{538387EF-925E-409B-9DEE-4E6C36F7E860}" type="presOf" srcId="{FAED522C-E068-474B-BB15-15C0A682ABB2}" destId="{FEF22E92-D006-4698-9740-5F3F2FCD4A8A}" srcOrd="1" destOrd="0" presId="urn:microsoft.com/office/officeart/2005/8/layout/list1"/>
    <dgm:cxn modelId="{60981069-9C11-4241-AE43-1D59828ADC32}" type="presOf" srcId="{B6D5B550-D03D-48B0-8F09-8BC7328EBBFC}" destId="{4679259F-3ADF-4E22-8C91-0697C9E9D8C2}" srcOrd="0" destOrd="0" presId="urn:microsoft.com/office/officeart/2005/8/layout/list1"/>
    <dgm:cxn modelId="{34F43BF2-D208-4107-8C4E-3B24F3E078BC}" type="presOf" srcId="{67CDD638-B004-44DB-A3D7-C52549B14485}" destId="{CCBC316F-9ACE-43C4-A625-01340D69FCAF}" srcOrd="0" destOrd="0" presId="urn:microsoft.com/office/officeart/2005/8/layout/list1"/>
    <dgm:cxn modelId="{783DA66D-9BC3-472B-90E4-B4B1387924D5}" type="presOf" srcId="{FAED522C-E068-474B-BB15-15C0A682ABB2}" destId="{7A2AA380-106D-47D4-8A57-68FEA1C2EEDA}" srcOrd="0" destOrd="0" presId="urn:microsoft.com/office/officeart/2005/8/layout/list1"/>
    <dgm:cxn modelId="{987E78F2-1872-49D3-971F-366646663FFA}" type="presOf" srcId="{B6D5B550-D03D-48B0-8F09-8BC7328EBBFC}" destId="{EA830C69-067D-468E-B38B-D52FB1DBC4CE}" srcOrd="1" destOrd="0" presId="urn:microsoft.com/office/officeart/2005/8/layout/list1"/>
    <dgm:cxn modelId="{3237E819-167D-4B36-ADA7-811258483323}" srcId="{67CDD638-B004-44DB-A3D7-C52549B14485}" destId="{B2B26A05-D3AF-407A-B72A-F6AF1903F139}" srcOrd="0" destOrd="0" parTransId="{361F4F17-54E6-4BE9-8906-F0B2C4BFD8B9}" sibTransId="{2E75A6F7-38F3-45EB-A407-5DCA1E41612B}"/>
    <dgm:cxn modelId="{41CD9651-30C5-4D0A-97B3-B8365660ED47}" srcId="{67CDD638-B004-44DB-A3D7-C52549B14485}" destId="{B6D5B550-D03D-48B0-8F09-8BC7328EBBFC}" srcOrd="2" destOrd="0" parTransId="{5EF770D5-ECAE-4C5D-B9FC-D86FD569FCC1}" sibTransId="{81FA1C89-3C55-48EF-A266-1CE3F1066D38}"/>
    <dgm:cxn modelId="{A97E03A3-817D-4527-943C-39DF94C42617}" type="presOf" srcId="{2D2D8559-81F3-4668-ACD2-E85597572EA8}" destId="{7FDD9017-14B1-4D93-BDEF-FBCE0ECD8153}" srcOrd="0" destOrd="0" presId="urn:microsoft.com/office/officeart/2005/8/layout/list1"/>
    <dgm:cxn modelId="{EFC18636-D1B5-4AE4-9CCA-85E366A92D44}" type="presParOf" srcId="{CCBC316F-9ACE-43C4-A625-01340D69FCAF}" destId="{A7CBAB73-8AF0-4C6E-863F-79F4B02D50D9}" srcOrd="0" destOrd="0" presId="urn:microsoft.com/office/officeart/2005/8/layout/list1"/>
    <dgm:cxn modelId="{5B1E7660-9AE8-4911-9540-1CE731BF36B9}" type="presParOf" srcId="{A7CBAB73-8AF0-4C6E-863F-79F4B02D50D9}" destId="{ABE46A7C-0C0C-447A-8188-0984EB5E5B4F}" srcOrd="0" destOrd="0" presId="urn:microsoft.com/office/officeart/2005/8/layout/list1"/>
    <dgm:cxn modelId="{70D5D3DC-D67B-42D4-A7A2-5EDE5D1A7EC7}" type="presParOf" srcId="{A7CBAB73-8AF0-4C6E-863F-79F4B02D50D9}" destId="{90AC2407-4F61-4E75-89D0-BE9FFB7EBA55}" srcOrd="1" destOrd="0" presId="urn:microsoft.com/office/officeart/2005/8/layout/list1"/>
    <dgm:cxn modelId="{77B00813-1F08-460A-8B9B-8485F60886FC}" type="presParOf" srcId="{CCBC316F-9ACE-43C4-A625-01340D69FCAF}" destId="{C09C0690-4537-4F78-B29C-DB937EC78E33}" srcOrd="1" destOrd="0" presId="urn:microsoft.com/office/officeart/2005/8/layout/list1"/>
    <dgm:cxn modelId="{3B87F372-1675-47C4-86A7-1C43DE9DC7AF}" type="presParOf" srcId="{CCBC316F-9ACE-43C4-A625-01340D69FCAF}" destId="{2D5B1BDA-9F6E-43B0-874A-BADB34BF66C9}" srcOrd="2" destOrd="0" presId="urn:microsoft.com/office/officeart/2005/8/layout/list1"/>
    <dgm:cxn modelId="{7E59CA2A-25B6-4481-A5E7-C6BE6CF0FB72}" type="presParOf" srcId="{CCBC316F-9ACE-43C4-A625-01340D69FCAF}" destId="{9A4A4C6C-7C72-4C61-B038-82E297BC9D63}" srcOrd="3" destOrd="0" presId="urn:microsoft.com/office/officeart/2005/8/layout/list1"/>
    <dgm:cxn modelId="{4D8F2B4D-C5B2-4F25-8BB1-E9CBDB2E7A7B}" type="presParOf" srcId="{CCBC316F-9ACE-43C4-A625-01340D69FCAF}" destId="{6B44E0A2-5881-418B-90C6-7689F5531544}" srcOrd="4" destOrd="0" presId="urn:microsoft.com/office/officeart/2005/8/layout/list1"/>
    <dgm:cxn modelId="{73FED25C-1353-4BF4-A697-E1F58272E424}" type="presParOf" srcId="{6B44E0A2-5881-418B-90C6-7689F5531544}" destId="{7FDD9017-14B1-4D93-BDEF-FBCE0ECD8153}" srcOrd="0" destOrd="0" presId="urn:microsoft.com/office/officeart/2005/8/layout/list1"/>
    <dgm:cxn modelId="{43956342-7E19-49B2-907E-B8C0FB287190}" type="presParOf" srcId="{6B44E0A2-5881-418B-90C6-7689F5531544}" destId="{2D8B172A-6C32-49F7-9B44-C525D2117174}" srcOrd="1" destOrd="0" presId="urn:microsoft.com/office/officeart/2005/8/layout/list1"/>
    <dgm:cxn modelId="{594132BF-0F06-4A6C-AB70-77545F9913A3}" type="presParOf" srcId="{CCBC316F-9ACE-43C4-A625-01340D69FCAF}" destId="{EF569E5A-C474-4561-BEA0-4BB01C6029B4}" srcOrd="5" destOrd="0" presId="urn:microsoft.com/office/officeart/2005/8/layout/list1"/>
    <dgm:cxn modelId="{5A4C5857-A294-4B63-8196-397B691BFA56}" type="presParOf" srcId="{CCBC316F-9ACE-43C4-A625-01340D69FCAF}" destId="{3A79F6AF-145C-40F1-BF7A-B7CCF9EF499D}" srcOrd="6" destOrd="0" presId="urn:microsoft.com/office/officeart/2005/8/layout/list1"/>
    <dgm:cxn modelId="{D0FC3B21-9E5B-4246-8137-D3B5A8AE41FF}" type="presParOf" srcId="{CCBC316F-9ACE-43C4-A625-01340D69FCAF}" destId="{8C6C4758-273B-49D8-829A-C83730810CD5}" srcOrd="7" destOrd="0" presId="urn:microsoft.com/office/officeart/2005/8/layout/list1"/>
    <dgm:cxn modelId="{E3BB1813-A86B-4D9D-B246-75426D5ACFB7}" type="presParOf" srcId="{CCBC316F-9ACE-43C4-A625-01340D69FCAF}" destId="{4B7BB38F-772B-46F5-9146-E2E3FECAA230}" srcOrd="8" destOrd="0" presId="urn:microsoft.com/office/officeart/2005/8/layout/list1"/>
    <dgm:cxn modelId="{7C297CAB-E811-42E2-A702-39AC3345181A}" type="presParOf" srcId="{4B7BB38F-772B-46F5-9146-E2E3FECAA230}" destId="{4679259F-3ADF-4E22-8C91-0697C9E9D8C2}" srcOrd="0" destOrd="0" presId="urn:microsoft.com/office/officeart/2005/8/layout/list1"/>
    <dgm:cxn modelId="{6008908B-48C9-41B8-B665-31DAB7050808}" type="presParOf" srcId="{4B7BB38F-772B-46F5-9146-E2E3FECAA230}" destId="{EA830C69-067D-468E-B38B-D52FB1DBC4CE}" srcOrd="1" destOrd="0" presId="urn:microsoft.com/office/officeart/2005/8/layout/list1"/>
    <dgm:cxn modelId="{06FBD8A5-CF91-4CEE-B40C-2CF63D7BBFF7}" type="presParOf" srcId="{CCBC316F-9ACE-43C4-A625-01340D69FCAF}" destId="{0F9DCD69-D951-4C53-952C-D0280462B6BE}" srcOrd="9" destOrd="0" presId="urn:microsoft.com/office/officeart/2005/8/layout/list1"/>
    <dgm:cxn modelId="{FF178671-CD4F-4AA4-934B-26BCCF0C4987}" type="presParOf" srcId="{CCBC316F-9ACE-43C4-A625-01340D69FCAF}" destId="{B91CDDBE-E86C-4606-AEEA-D6BBDF0D1FDA}" srcOrd="10" destOrd="0" presId="urn:microsoft.com/office/officeart/2005/8/layout/list1"/>
    <dgm:cxn modelId="{DE733647-3E08-4ADE-90D8-3C3C3A90CAC1}" type="presParOf" srcId="{CCBC316F-9ACE-43C4-A625-01340D69FCAF}" destId="{4187EDF9-63A3-442E-B31D-62BC1CE8D225}" srcOrd="11" destOrd="0" presId="urn:microsoft.com/office/officeart/2005/8/layout/list1"/>
    <dgm:cxn modelId="{D844DB34-C530-424D-83DB-258A70A1400C}" type="presParOf" srcId="{CCBC316F-9ACE-43C4-A625-01340D69FCAF}" destId="{9F5CBE85-4DF5-4530-8385-C17654FA45E3}" srcOrd="12" destOrd="0" presId="urn:microsoft.com/office/officeart/2005/8/layout/list1"/>
    <dgm:cxn modelId="{886E81C7-BAAF-473A-9B9E-079F9EDBA337}" type="presParOf" srcId="{9F5CBE85-4DF5-4530-8385-C17654FA45E3}" destId="{7A2AA380-106D-47D4-8A57-68FEA1C2EEDA}" srcOrd="0" destOrd="0" presId="urn:microsoft.com/office/officeart/2005/8/layout/list1"/>
    <dgm:cxn modelId="{29E0E362-858E-4B51-AB9C-21D16FC59152}" type="presParOf" srcId="{9F5CBE85-4DF5-4530-8385-C17654FA45E3}" destId="{FEF22E92-D006-4698-9740-5F3F2FCD4A8A}" srcOrd="1" destOrd="0" presId="urn:microsoft.com/office/officeart/2005/8/layout/list1"/>
    <dgm:cxn modelId="{EDA6F86D-5083-49E6-A79B-A653BD893979}" type="presParOf" srcId="{CCBC316F-9ACE-43C4-A625-01340D69FCAF}" destId="{FE619B76-6A4B-4D4F-B3ED-8D582BF5FE49}" srcOrd="13" destOrd="0" presId="urn:microsoft.com/office/officeart/2005/8/layout/list1"/>
    <dgm:cxn modelId="{F075D228-52C2-41AD-A46B-D46A00D31214}" type="presParOf" srcId="{CCBC316F-9ACE-43C4-A625-01340D69FCAF}" destId="{1BD2B418-E2B1-42DA-B26E-91CD98D8F1E1}" srcOrd="14" destOrd="0" presId="urn:microsoft.com/office/officeart/2005/8/layout/list1"/>
    <dgm:cxn modelId="{1806C5F0-14D3-4975-A4E8-C812F7DF695D}" type="presParOf" srcId="{CCBC316F-9ACE-43C4-A625-01340D69FCAF}" destId="{A1BD6F36-F6E8-452E-B5EA-C9932A34D86F}" srcOrd="15" destOrd="0" presId="urn:microsoft.com/office/officeart/2005/8/layout/list1"/>
    <dgm:cxn modelId="{6AD9479B-9766-4EB8-8FAD-495EB4783C0A}" type="presParOf" srcId="{CCBC316F-9ACE-43C4-A625-01340D69FCAF}" destId="{87DE30BE-3E00-4120-B561-68CCFCCA64BF}" srcOrd="16" destOrd="0" presId="urn:microsoft.com/office/officeart/2005/8/layout/list1"/>
    <dgm:cxn modelId="{A69DD22F-FF4D-48C7-9600-5DBDECAD639F}" type="presParOf" srcId="{87DE30BE-3E00-4120-B561-68CCFCCA64BF}" destId="{63D56B95-75E0-4BDF-AFC6-4391E2680589}" srcOrd="0" destOrd="0" presId="urn:microsoft.com/office/officeart/2005/8/layout/list1"/>
    <dgm:cxn modelId="{1D840985-C246-4C18-8924-14DCD4BE0C1E}" type="presParOf" srcId="{87DE30BE-3E00-4120-B561-68CCFCCA64BF}" destId="{3018DBA6-2C1B-40C1-9B91-43A3ED677AC0}" srcOrd="1" destOrd="0" presId="urn:microsoft.com/office/officeart/2005/8/layout/list1"/>
    <dgm:cxn modelId="{D03537B7-98D6-4D9D-A480-07609EC431DB}" type="presParOf" srcId="{CCBC316F-9ACE-43C4-A625-01340D69FCAF}" destId="{0DE67581-E389-47FA-A813-7AC2DADEB805}" srcOrd="17" destOrd="0" presId="urn:microsoft.com/office/officeart/2005/8/layout/list1"/>
    <dgm:cxn modelId="{1DF7BFAA-37CC-46B3-9328-993D0A85F88E}" type="presParOf" srcId="{CCBC316F-9ACE-43C4-A625-01340D69FCAF}" destId="{D8D8A9B9-D3A0-471E-80A9-44E294D9819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A1A12A-2BC4-4AED-AA9B-B9373F4C0B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5C25BA-1142-4A04-903A-C6675178520D}">
      <dgm:prSet phldrT="[Text]"/>
      <dgm:spPr>
        <a:solidFill>
          <a:schemeClr val="tx2">
            <a:lumMod val="20000"/>
            <a:lumOff val="80000"/>
          </a:schemeClr>
        </a:solidFill>
        <a:effectLst>
          <a:glow rad="1397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b="1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2</a:t>
          </a:r>
          <a:endParaRPr lang="en-IN" b="1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gm:t>
    </dgm:pt>
    <dgm:pt modelId="{2BB2F053-A87D-49C3-B608-933F40B909EB}" type="parTrans" cxnId="{DB5EA590-9B1E-47BD-B729-B7A07FC88C66}">
      <dgm:prSet/>
      <dgm:spPr/>
      <dgm:t>
        <a:bodyPr/>
        <a:lstStyle/>
        <a:p>
          <a:endParaRPr lang="en-IN"/>
        </a:p>
      </dgm:t>
    </dgm:pt>
    <dgm:pt modelId="{D7F4D975-3E90-443A-AEDE-5DC3788F8172}" type="sibTrans" cxnId="{DB5EA590-9B1E-47BD-B729-B7A07FC88C66}">
      <dgm:prSet/>
      <dgm:spPr/>
      <dgm:t>
        <a:bodyPr/>
        <a:lstStyle/>
        <a:p>
          <a:endParaRPr lang="en-IN"/>
        </a:p>
      </dgm:t>
    </dgm:pt>
    <dgm:pt modelId="{CEEF7500-5F67-44BB-B4EF-715E550D4291}">
      <dgm:prSet phldrT="[Text]"/>
      <dgm:spPr>
        <a:solidFill>
          <a:schemeClr val="tx2">
            <a:lumMod val="20000"/>
            <a:lumOff val="80000"/>
          </a:schemeClr>
        </a:solidFill>
        <a:effectLst>
          <a:glow rad="1397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b="1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1</a:t>
          </a:r>
          <a:endParaRPr lang="en-IN" b="1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gm:t>
    </dgm:pt>
    <dgm:pt modelId="{D707714F-2B1A-4168-8D5E-5F22437D4A6E}" type="parTrans" cxnId="{25553A64-B45F-49AD-9661-D3D70C3FB4FA}">
      <dgm:prSet/>
      <dgm:spPr/>
      <dgm:t>
        <a:bodyPr/>
        <a:lstStyle/>
        <a:p>
          <a:endParaRPr lang="en-IN"/>
        </a:p>
      </dgm:t>
    </dgm:pt>
    <dgm:pt modelId="{40267252-3DA4-42D4-A9BF-DA68C4532ECB}" type="sibTrans" cxnId="{25553A64-B45F-49AD-9661-D3D70C3FB4FA}">
      <dgm:prSet/>
      <dgm:spPr/>
      <dgm:t>
        <a:bodyPr/>
        <a:lstStyle/>
        <a:p>
          <a:endParaRPr lang="en-IN"/>
        </a:p>
      </dgm:t>
    </dgm:pt>
    <dgm:pt modelId="{0C84CC6B-16CE-4699-9327-78F84FC18A12}">
      <dgm:prSet phldrT="[Text]"/>
      <dgm:spPr>
        <a:solidFill>
          <a:schemeClr val="tx2">
            <a:lumMod val="20000"/>
            <a:lumOff val="80000"/>
          </a:schemeClr>
        </a:solidFill>
        <a:effectLst>
          <a:glow rad="1397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b="1" i="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4</a:t>
          </a:r>
          <a:endParaRPr lang="en-IN" b="1" i="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gm:t>
    </dgm:pt>
    <dgm:pt modelId="{F0C98876-8D3E-4C09-AE61-EF3B2671BAB7}" type="parTrans" cxnId="{1DE348F7-D6AD-458A-9377-E2357C89F130}">
      <dgm:prSet/>
      <dgm:spPr/>
      <dgm:t>
        <a:bodyPr/>
        <a:lstStyle/>
        <a:p>
          <a:endParaRPr lang="en-IN"/>
        </a:p>
      </dgm:t>
    </dgm:pt>
    <dgm:pt modelId="{5ECA4290-66C3-4FB3-985F-92442A823DA6}" type="sibTrans" cxnId="{1DE348F7-D6AD-458A-9377-E2357C89F130}">
      <dgm:prSet/>
      <dgm:spPr/>
      <dgm:t>
        <a:bodyPr/>
        <a:lstStyle/>
        <a:p>
          <a:endParaRPr lang="en-IN"/>
        </a:p>
      </dgm:t>
    </dgm:pt>
    <dgm:pt modelId="{63D578E6-EFF2-4FC8-9221-0E6D07F2A751}">
      <dgm:prSet phldrT="[Text]"/>
      <dgm:spPr>
        <a:solidFill>
          <a:schemeClr val="tx2">
            <a:lumMod val="20000"/>
            <a:lumOff val="80000"/>
          </a:schemeClr>
        </a:solidFill>
        <a:effectLst>
          <a:glow rad="1397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b="1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3</a:t>
          </a:r>
          <a:endParaRPr lang="en-IN" b="1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gm:t>
    </dgm:pt>
    <dgm:pt modelId="{87DA871A-9572-4D61-8DFE-67E9ACCBEF99}" type="parTrans" cxnId="{3D0BC688-E2DF-44F2-BCC7-63A5FF895FCF}">
      <dgm:prSet/>
      <dgm:spPr/>
      <dgm:t>
        <a:bodyPr/>
        <a:lstStyle/>
        <a:p>
          <a:endParaRPr lang="en-IN"/>
        </a:p>
      </dgm:t>
    </dgm:pt>
    <dgm:pt modelId="{58956CCE-C4F8-4893-90B6-1FEB98D137C2}" type="sibTrans" cxnId="{3D0BC688-E2DF-44F2-BCC7-63A5FF895FCF}">
      <dgm:prSet/>
      <dgm:spPr/>
      <dgm:t>
        <a:bodyPr/>
        <a:lstStyle/>
        <a:p>
          <a:endParaRPr lang="en-IN"/>
        </a:p>
      </dgm:t>
    </dgm:pt>
    <dgm:pt modelId="{FC0021D8-248D-4AFF-84BE-DA74B047EC0F}" type="pres">
      <dgm:prSet presAssocID="{F5A1A12A-2BC4-4AED-AA9B-B9373F4C0B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A5AF68C-DE1A-40F5-9FE5-F4D74415631A}" type="pres">
      <dgm:prSet presAssocID="{3C5C25BA-1142-4A04-903A-C6675178520D}" presName="root" presStyleCnt="0"/>
      <dgm:spPr/>
    </dgm:pt>
    <dgm:pt modelId="{2789EF96-82E7-4127-9D9E-95AEF1D32513}" type="pres">
      <dgm:prSet presAssocID="{3C5C25BA-1142-4A04-903A-C6675178520D}" presName="rootComposite" presStyleCnt="0"/>
      <dgm:spPr/>
    </dgm:pt>
    <dgm:pt modelId="{DD0F9EFE-FA5F-4370-9849-E70CEB88CD45}" type="pres">
      <dgm:prSet presAssocID="{3C5C25BA-1142-4A04-903A-C6675178520D}" presName="rootText" presStyleLbl="node1" presStyleIdx="0" presStyleCnt="4" custScaleX="75536" custScaleY="53710" custLinFactX="100000" custLinFactNeighborX="198690" custLinFactNeighborY="-75970"/>
      <dgm:spPr/>
      <dgm:t>
        <a:bodyPr/>
        <a:lstStyle/>
        <a:p>
          <a:endParaRPr lang="en-IN"/>
        </a:p>
      </dgm:t>
    </dgm:pt>
    <dgm:pt modelId="{2246B542-BB61-456B-8FFB-71FA600E0ADD}" type="pres">
      <dgm:prSet presAssocID="{3C5C25BA-1142-4A04-903A-C6675178520D}" presName="rootConnector" presStyleLbl="node1" presStyleIdx="0" presStyleCnt="4"/>
      <dgm:spPr/>
      <dgm:t>
        <a:bodyPr/>
        <a:lstStyle/>
        <a:p>
          <a:endParaRPr lang="en-IN"/>
        </a:p>
      </dgm:t>
    </dgm:pt>
    <dgm:pt modelId="{2CFBF171-C6B1-46ED-805A-8005C707626C}" type="pres">
      <dgm:prSet presAssocID="{3C5C25BA-1142-4A04-903A-C6675178520D}" presName="childShape" presStyleCnt="0"/>
      <dgm:spPr/>
    </dgm:pt>
    <dgm:pt modelId="{74B5292E-7783-4B81-A262-C063F5D9CC82}" type="pres">
      <dgm:prSet presAssocID="{CEEF7500-5F67-44BB-B4EF-715E550D4291}" presName="root" presStyleCnt="0"/>
      <dgm:spPr/>
    </dgm:pt>
    <dgm:pt modelId="{5772C5DC-CA59-481E-87E4-04C04CBBB065}" type="pres">
      <dgm:prSet presAssocID="{CEEF7500-5F67-44BB-B4EF-715E550D4291}" presName="rootComposite" presStyleCnt="0"/>
      <dgm:spPr/>
    </dgm:pt>
    <dgm:pt modelId="{CF8D6E07-038B-4B8B-83EC-E0348F631F36}" type="pres">
      <dgm:prSet presAssocID="{CEEF7500-5F67-44BB-B4EF-715E550D4291}" presName="rootText" presStyleLbl="node1" presStyleIdx="1" presStyleCnt="4" custScaleX="75536" custScaleY="53710" custLinFactX="98154" custLinFactY="-88834" custLinFactNeighborX="100000" custLinFactNeighborY="-100000"/>
      <dgm:spPr/>
      <dgm:t>
        <a:bodyPr/>
        <a:lstStyle/>
        <a:p>
          <a:endParaRPr lang="en-IN"/>
        </a:p>
      </dgm:t>
    </dgm:pt>
    <dgm:pt modelId="{278D5FD5-66DA-475E-8C85-D848FB3527E3}" type="pres">
      <dgm:prSet presAssocID="{CEEF7500-5F67-44BB-B4EF-715E550D4291}" presName="rootConnector" presStyleLbl="node1" presStyleIdx="1" presStyleCnt="4"/>
      <dgm:spPr/>
      <dgm:t>
        <a:bodyPr/>
        <a:lstStyle/>
        <a:p>
          <a:endParaRPr lang="en-IN"/>
        </a:p>
      </dgm:t>
    </dgm:pt>
    <dgm:pt modelId="{955A2E40-53EE-4430-A904-88F9E31DAE3B}" type="pres">
      <dgm:prSet presAssocID="{CEEF7500-5F67-44BB-B4EF-715E550D4291}" presName="childShape" presStyleCnt="0"/>
      <dgm:spPr/>
    </dgm:pt>
    <dgm:pt modelId="{D77DF71F-8975-464D-BCBA-CE42B160508E}" type="pres">
      <dgm:prSet presAssocID="{0C84CC6B-16CE-4699-9327-78F84FC18A12}" presName="root" presStyleCnt="0"/>
      <dgm:spPr/>
    </dgm:pt>
    <dgm:pt modelId="{A689AFB7-306F-4D81-9BA8-55E042610807}" type="pres">
      <dgm:prSet presAssocID="{0C84CC6B-16CE-4699-9327-78F84FC18A12}" presName="rootComposite" presStyleCnt="0"/>
      <dgm:spPr/>
    </dgm:pt>
    <dgm:pt modelId="{DF51F603-8680-4C40-A9BD-CE22757CF173}" type="pres">
      <dgm:prSet presAssocID="{0C84CC6B-16CE-4699-9327-78F84FC18A12}" presName="rootText" presStyleLbl="node1" presStyleIdx="2" presStyleCnt="4" custScaleX="75536" custScaleY="53710" custLinFactY="61640" custLinFactNeighborX="97618" custLinFactNeighborY="100000"/>
      <dgm:spPr/>
      <dgm:t>
        <a:bodyPr/>
        <a:lstStyle/>
        <a:p>
          <a:endParaRPr lang="en-IN"/>
        </a:p>
      </dgm:t>
    </dgm:pt>
    <dgm:pt modelId="{3C297BDF-4DA5-4690-96C8-B018CFB50D4D}" type="pres">
      <dgm:prSet presAssocID="{0C84CC6B-16CE-4699-9327-78F84FC18A12}" presName="rootConnector" presStyleLbl="node1" presStyleIdx="2" presStyleCnt="4"/>
      <dgm:spPr/>
      <dgm:t>
        <a:bodyPr/>
        <a:lstStyle/>
        <a:p>
          <a:endParaRPr lang="en-IN"/>
        </a:p>
      </dgm:t>
    </dgm:pt>
    <dgm:pt modelId="{B64906D5-8BF0-4087-894D-DDE46489BE31}" type="pres">
      <dgm:prSet presAssocID="{0C84CC6B-16CE-4699-9327-78F84FC18A12}" presName="childShape" presStyleCnt="0"/>
      <dgm:spPr/>
    </dgm:pt>
    <dgm:pt modelId="{12695DE3-DAA6-424D-B575-EDF3E9F3878A}" type="pres">
      <dgm:prSet presAssocID="{63D578E6-EFF2-4FC8-9221-0E6D07F2A751}" presName="root" presStyleCnt="0"/>
      <dgm:spPr/>
    </dgm:pt>
    <dgm:pt modelId="{BABFBD34-4C02-4BE0-9468-652542F31CBD}" type="pres">
      <dgm:prSet presAssocID="{63D578E6-EFF2-4FC8-9221-0E6D07F2A751}" presName="rootComposite" presStyleCnt="0"/>
      <dgm:spPr/>
    </dgm:pt>
    <dgm:pt modelId="{D3FBB67F-7F03-48B8-9F1B-3CB7A35602DD}" type="pres">
      <dgm:prSet presAssocID="{63D578E6-EFF2-4FC8-9221-0E6D07F2A751}" presName="rootText" presStyleLbl="node1" presStyleIdx="3" presStyleCnt="4" custScaleX="75536" custScaleY="53710" custLinFactNeighborX="-2918" custLinFactNeighborY="42835"/>
      <dgm:spPr/>
      <dgm:t>
        <a:bodyPr/>
        <a:lstStyle/>
        <a:p>
          <a:endParaRPr lang="en-IN"/>
        </a:p>
      </dgm:t>
    </dgm:pt>
    <dgm:pt modelId="{0A39D6C3-3CBA-4E96-8F11-02FF0E573120}" type="pres">
      <dgm:prSet presAssocID="{63D578E6-EFF2-4FC8-9221-0E6D07F2A751}" presName="rootConnector" presStyleLbl="node1" presStyleIdx="3" presStyleCnt="4"/>
      <dgm:spPr/>
      <dgm:t>
        <a:bodyPr/>
        <a:lstStyle/>
        <a:p>
          <a:endParaRPr lang="en-IN"/>
        </a:p>
      </dgm:t>
    </dgm:pt>
    <dgm:pt modelId="{C6142892-25DB-4D6E-B160-BEBCD1272B1F}" type="pres">
      <dgm:prSet presAssocID="{63D578E6-EFF2-4FC8-9221-0E6D07F2A751}" presName="childShape" presStyleCnt="0"/>
      <dgm:spPr/>
    </dgm:pt>
  </dgm:ptLst>
  <dgm:cxnLst>
    <dgm:cxn modelId="{0DE256C5-32FC-487D-940C-8CB62C679FF6}" type="presOf" srcId="{F5A1A12A-2BC4-4AED-AA9B-B9373F4C0B31}" destId="{FC0021D8-248D-4AFF-84BE-DA74B047EC0F}" srcOrd="0" destOrd="0" presId="urn:microsoft.com/office/officeart/2005/8/layout/hierarchy3"/>
    <dgm:cxn modelId="{3D0BC688-E2DF-44F2-BCC7-63A5FF895FCF}" srcId="{F5A1A12A-2BC4-4AED-AA9B-B9373F4C0B31}" destId="{63D578E6-EFF2-4FC8-9221-0E6D07F2A751}" srcOrd="3" destOrd="0" parTransId="{87DA871A-9572-4D61-8DFE-67E9ACCBEF99}" sibTransId="{58956CCE-C4F8-4893-90B6-1FEB98D137C2}"/>
    <dgm:cxn modelId="{EEECFDF9-DD86-44C8-805B-AC402725ADF9}" type="presOf" srcId="{0C84CC6B-16CE-4699-9327-78F84FC18A12}" destId="{3C297BDF-4DA5-4690-96C8-B018CFB50D4D}" srcOrd="1" destOrd="0" presId="urn:microsoft.com/office/officeart/2005/8/layout/hierarchy3"/>
    <dgm:cxn modelId="{3A2817B8-C260-4412-A094-8F0A6D4636AF}" type="presOf" srcId="{CEEF7500-5F67-44BB-B4EF-715E550D4291}" destId="{CF8D6E07-038B-4B8B-83EC-E0348F631F36}" srcOrd="0" destOrd="0" presId="urn:microsoft.com/office/officeart/2005/8/layout/hierarchy3"/>
    <dgm:cxn modelId="{25553A64-B45F-49AD-9661-D3D70C3FB4FA}" srcId="{F5A1A12A-2BC4-4AED-AA9B-B9373F4C0B31}" destId="{CEEF7500-5F67-44BB-B4EF-715E550D4291}" srcOrd="1" destOrd="0" parTransId="{D707714F-2B1A-4168-8D5E-5F22437D4A6E}" sibTransId="{40267252-3DA4-42D4-A9BF-DA68C4532ECB}"/>
    <dgm:cxn modelId="{9AE6E7F3-F9DA-4F59-821C-55696E535558}" type="presOf" srcId="{3C5C25BA-1142-4A04-903A-C6675178520D}" destId="{2246B542-BB61-456B-8FFB-71FA600E0ADD}" srcOrd="1" destOrd="0" presId="urn:microsoft.com/office/officeart/2005/8/layout/hierarchy3"/>
    <dgm:cxn modelId="{7E77ED06-A6BC-40C2-A997-6553D081346C}" type="presOf" srcId="{0C84CC6B-16CE-4699-9327-78F84FC18A12}" destId="{DF51F603-8680-4C40-A9BD-CE22757CF173}" srcOrd="0" destOrd="0" presId="urn:microsoft.com/office/officeart/2005/8/layout/hierarchy3"/>
    <dgm:cxn modelId="{6B0F7B7C-6516-4B40-A4A8-4AB84A7F27CA}" type="presOf" srcId="{63D578E6-EFF2-4FC8-9221-0E6D07F2A751}" destId="{0A39D6C3-3CBA-4E96-8F11-02FF0E573120}" srcOrd="1" destOrd="0" presId="urn:microsoft.com/office/officeart/2005/8/layout/hierarchy3"/>
    <dgm:cxn modelId="{DB5EA590-9B1E-47BD-B729-B7A07FC88C66}" srcId="{F5A1A12A-2BC4-4AED-AA9B-B9373F4C0B31}" destId="{3C5C25BA-1142-4A04-903A-C6675178520D}" srcOrd="0" destOrd="0" parTransId="{2BB2F053-A87D-49C3-B608-933F40B909EB}" sibTransId="{D7F4D975-3E90-443A-AEDE-5DC3788F8172}"/>
    <dgm:cxn modelId="{1DE348F7-D6AD-458A-9377-E2357C89F130}" srcId="{F5A1A12A-2BC4-4AED-AA9B-B9373F4C0B31}" destId="{0C84CC6B-16CE-4699-9327-78F84FC18A12}" srcOrd="2" destOrd="0" parTransId="{F0C98876-8D3E-4C09-AE61-EF3B2671BAB7}" sibTransId="{5ECA4290-66C3-4FB3-985F-92442A823DA6}"/>
    <dgm:cxn modelId="{4792C028-319D-4723-AEDE-06C2E2573D7C}" type="presOf" srcId="{3C5C25BA-1142-4A04-903A-C6675178520D}" destId="{DD0F9EFE-FA5F-4370-9849-E70CEB88CD45}" srcOrd="0" destOrd="0" presId="urn:microsoft.com/office/officeart/2005/8/layout/hierarchy3"/>
    <dgm:cxn modelId="{C2818CB1-15EF-4BE4-B43D-BB315B2A0C29}" type="presOf" srcId="{63D578E6-EFF2-4FC8-9221-0E6D07F2A751}" destId="{D3FBB67F-7F03-48B8-9F1B-3CB7A35602DD}" srcOrd="0" destOrd="0" presId="urn:microsoft.com/office/officeart/2005/8/layout/hierarchy3"/>
    <dgm:cxn modelId="{668189A8-E66C-4AE8-B784-76F479172DC6}" type="presOf" srcId="{CEEF7500-5F67-44BB-B4EF-715E550D4291}" destId="{278D5FD5-66DA-475E-8C85-D848FB3527E3}" srcOrd="1" destOrd="0" presId="urn:microsoft.com/office/officeart/2005/8/layout/hierarchy3"/>
    <dgm:cxn modelId="{B38DBD47-93B8-4E01-924F-A351F30B0644}" type="presParOf" srcId="{FC0021D8-248D-4AFF-84BE-DA74B047EC0F}" destId="{7A5AF68C-DE1A-40F5-9FE5-F4D74415631A}" srcOrd="0" destOrd="0" presId="urn:microsoft.com/office/officeart/2005/8/layout/hierarchy3"/>
    <dgm:cxn modelId="{BBFDF83E-FABF-45B3-948C-B71C7DFC1EF2}" type="presParOf" srcId="{7A5AF68C-DE1A-40F5-9FE5-F4D74415631A}" destId="{2789EF96-82E7-4127-9D9E-95AEF1D32513}" srcOrd="0" destOrd="0" presId="urn:microsoft.com/office/officeart/2005/8/layout/hierarchy3"/>
    <dgm:cxn modelId="{71F28818-60CD-4D76-91B2-969AD7E93167}" type="presParOf" srcId="{2789EF96-82E7-4127-9D9E-95AEF1D32513}" destId="{DD0F9EFE-FA5F-4370-9849-E70CEB88CD45}" srcOrd="0" destOrd="0" presId="urn:microsoft.com/office/officeart/2005/8/layout/hierarchy3"/>
    <dgm:cxn modelId="{8F3EB1E1-CA75-431A-87E9-2335A6536AD5}" type="presParOf" srcId="{2789EF96-82E7-4127-9D9E-95AEF1D32513}" destId="{2246B542-BB61-456B-8FFB-71FA600E0ADD}" srcOrd="1" destOrd="0" presId="urn:microsoft.com/office/officeart/2005/8/layout/hierarchy3"/>
    <dgm:cxn modelId="{30056EAE-308E-4C35-9AD3-6389D497C652}" type="presParOf" srcId="{7A5AF68C-DE1A-40F5-9FE5-F4D74415631A}" destId="{2CFBF171-C6B1-46ED-805A-8005C707626C}" srcOrd="1" destOrd="0" presId="urn:microsoft.com/office/officeart/2005/8/layout/hierarchy3"/>
    <dgm:cxn modelId="{C97C91EA-20F9-4AC6-B4D8-8079FE65F39E}" type="presParOf" srcId="{FC0021D8-248D-4AFF-84BE-DA74B047EC0F}" destId="{74B5292E-7783-4B81-A262-C063F5D9CC82}" srcOrd="1" destOrd="0" presId="urn:microsoft.com/office/officeart/2005/8/layout/hierarchy3"/>
    <dgm:cxn modelId="{9AA31235-7995-48D8-815E-79F75B133F65}" type="presParOf" srcId="{74B5292E-7783-4B81-A262-C063F5D9CC82}" destId="{5772C5DC-CA59-481E-87E4-04C04CBBB065}" srcOrd="0" destOrd="0" presId="urn:microsoft.com/office/officeart/2005/8/layout/hierarchy3"/>
    <dgm:cxn modelId="{5D56A0F8-4D8B-4A89-B214-C17821AAD056}" type="presParOf" srcId="{5772C5DC-CA59-481E-87E4-04C04CBBB065}" destId="{CF8D6E07-038B-4B8B-83EC-E0348F631F36}" srcOrd="0" destOrd="0" presId="urn:microsoft.com/office/officeart/2005/8/layout/hierarchy3"/>
    <dgm:cxn modelId="{DD85A61F-D297-4645-82E5-8672AF44F72B}" type="presParOf" srcId="{5772C5DC-CA59-481E-87E4-04C04CBBB065}" destId="{278D5FD5-66DA-475E-8C85-D848FB3527E3}" srcOrd="1" destOrd="0" presId="urn:microsoft.com/office/officeart/2005/8/layout/hierarchy3"/>
    <dgm:cxn modelId="{A595E45C-0F35-46C3-BA73-4DB004CE72E5}" type="presParOf" srcId="{74B5292E-7783-4B81-A262-C063F5D9CC82}" destId="{955A2E40-53EE-4430-A904-88F9E31DAE3B}" srcOrd="1" destOrd="0" presId="urn:microsoft.com/office/officeart/2005/8/layout/hierarchy3"/>
    <dgm:cxn modelId="{C23EA081-DE11-454E-B93E-48C7E0922EF8}" type="presParOf" srcId="{FC0021D8-248D-4AFF-84BE-DA74B047EC0F}" destId="{D77DF71F-8975-464D-BCBA-CE42B160508E}" srcOrd="2" destOrd="0" presId="urn:microsoft.com/office/officeart/2005/8/layout/hierarchy3"/>
    <dgm:cxn modelId="{DF74F71F-6981-4C7F-975A-9A560CE3DA18}" type="presParOf" srcId="{D77DF71F-8975-464D-BCBA-CE42B160508E}" destId="{A689AFB7-306F-4D81-9BA8-55E042610807}" srcOrd="0" destOrd="0" presId="urn:microsoft.com/office/officeart/2005/8/layout/hierarchy3"/>
    <dgm:cxn modelId="{CE592B79-3F67-4B28-8E47-B0872345BB02}" type="presParOf" srcId="{A689AFB7-306F-4D81-9BA8-55E042610807}" destId="{DF51F603-8680-4C40-A9BD-CE22757CF173}" srcOrd="0" destOrd="0" presId="urn:microsoft.com/office/officeart/2005/8/layout/hierarchy3"/>
    <dgm:cxn modelId="{4BDA967C-77D8-4B1F-A0D1-6D260C3EE352}" type="presParOf" srcId="{A689AFB7-306F-4D81-9BA8-55E042610807}" destId="{3C297BDF-4DA5-4690-96C8-B018CFB50D4D}" srcOrd="1" destOrd="0" presId="urn:microsoft.com/office/officeart/2005/8/layout/hierarchy3"/>
    <dgm:cxn modelId="{79BD7DAD-4891-474E-93E3-12E7A590CF55}" type="presParOf" srcId="{D77DF71F-8975-464D-BCBA-CE42B160508E}" destId="{B64906D5-8BF0-4087-894D-DDE46489BE31}" srcOrd="1" destOrd="0" presId="urn:microsoft.com/office/officeart/2005/8/layout/hierarchy3"/>
    <dgm:cxn modelId="{F9107DAF-C969-4612-A8B5-20A58B9CEC5C}" type="presParOf" srcId="{FC0021D8-248D-4AFF-84BE-DA74B047EC0F}" destId="{12695DE3-DAA6-424D-B575-EDF3E9F3878A}" srcOrd="3" destOrd="0" presId="urn:microsoft.com/office/officeart/2005/8/layout/hierarchy3"/>
    <dgm:cxn modelId="{B7A1BA16-06BF-4F23-A424-652AB97BF121}" type="presParOf" srcId="{12695DE3-DAA6-424D-B575-EDF3E9F3878A}" destId="{BABFBD34-4C02-4BE0-9468-652542F31CBD}" srcOrd="0" destOrd="0" presId="urn:microsoft.com/office/officeart/2005/8/layout/hierarchy3"/>
    <dgm:cxn modelId="{458F478C-72A9-48C8-AB4D-8FE13E4F513B}" type="presParOf" srcId="{BABFBD34-4C02-4BE0-9468-652542F31CBD}" destId="{D3FBB67F-7F03-48B8-9F1B-3CB7A35602DD}" srcOrd="0" destOrd="0" presId="urn:microsoft.com/office/officeart/2005/8/layout/hierarchy3"/>
    <dgm:cxn modelId="{0600A0F7-8E74-4330-A2AE-19391DAF105B}" type="presParOf" srcId="{BABFBD34-4C02-4BE0-9468-652542F31CBD}" destId="{0A39D6C3-3CBA-4E96-8F11-02FF0E573120}" srcOrd="1" destOrd="0" presId="urn:microsoft.com/office/officeart/2005/8/layout/hierarchy3"/>
    <dgm:cxn modelId="{DDBF1134-3BDF-482B-9417-B612F1A74899}" type="presParOf" srcId="{12695DE3-DAA6-424D-B575-EDF3E9F3878A}" destId="{C6142892-25DB-4D6E-B160-BEBCD1272B1F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A1A12A-2BC4-4AED-AA9B-B9373F4C0B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5C25BA-1142-4A04-903A-C6675178520D}">
      <dgm:prSet phldrT="[Text]"/>
      <dgm:spPr>
        <a:solidFill>
          <a:schemeClr val="tx2">
            <a:lumMod val="20000"/>
            <a:lumOff val="80000"/>
          </a:schemeClr>
        </a:solidFill>
        <a:effectLst>
          <a:glow rad="1397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b="1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2</a:t>
          </a:r>
          <a:endParaRPr lang="en-IN" b="1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gm:t>
    </dgm:pt>
    <dgm:pt modelId="{2BB2F053-A87D-49C3-B608-933F40B909EB}" type="parTrans" cxnId="{DB5EA590-9B1E-47BD-B729-B7A07FC88C66}">
      <dgm:prSet/>
      <dgm:spPr/>
      <dgm:t>
        <a:bodyPr/>
        <a:lstStyle/>
        <a:p>
          <a:endParaRPr lang="en-IN"/>
        </a:p>
      </dgm:t>
    </dgm:pt>
    <dgm:pt modelId="{D7F4D975-3E90-443A-AEDE-5DC3788F8172}" type="sibTrans" cxnId="{DB5EA590-9B1E-47BD-B729-B7A07FC88C66}">
      <dgm:prSet/>
      <dgm:spPr/>
      <dgm:t>
        <a:bodyPr/>
        <a:lstStyle/>
        <a:p>
          <a:endParaRPr lang="en-IN"/>
        </a:p>
      </dgm:t>
    </dgm:pt>
    <dgm:pt modelId="{CEEF7500-5F67-44BB-B4EF-715E550D4291}">
      <dgm:prSet phldrT="[Text]"/>
      <dgm:spPr>
        <a:solidFill>
          <a:schemeClr val="tx2">
            <a:lumMod val="20000"/>
            <a:lumOff val="80000"/>
          </a:schemeClr>
        </a:solidFill>
        <a:effectLst>
          <a:glow rad="1397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b="1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1</a:t>
          </a:r>
          <a:endParaRPr lang="en-IN" b="1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gm:t>
    </dgm:pt>
    <dgm:pt modelId="{D707714F-2B1A-4168-8D5E-5F22437D4A6E}" type="parTrans" cxnId="{25553A64-B45F-49AD-9661-D3D70C3FB4FA}">
      <dgm:prSet/>
      <dgm:spPr/>
      <dgm:t>
        <a:bodyPr/>
        <a:lstStyle/>
        <a:p>
          <a:endParaRPr lang="en-IN"/>
        </a:p>
      </dgm:t>
    </dgm:pt>
    <dgm:pt modelId="{40267252-3DA4-42D4-A9BF-DA68C4532ECB}" type="sibTrans" cxnId="{25553A64-B45F-49AD-9661-D3D70C3FB4FA}">
      <dgm:prSet/>
      <dgm:spPr/>
      <dgm:t>
        <a:bodyPr/>
        <a:lstStyle/>
        <a:p>
          <a:endParaRPr lang="en-IN"/>
        </a:p>
      </dgm:t>
    </dgm:pt>
    <dgm:pt modelId="{0C84CC6B-16CE-4699-9327-78F84FC18A12}">
      <dgm:prSet phldrT="[Text]"/>
      <dgm:spPr>
        <a:solidFill>
          <a:schemeClr val="tx2">
            <a:lumMod val="20000"/>
            <a:lumOff val="80000"/>
          </a:schemeClr>
        </a:solidFill>
        <a:effectLst>
          <a:glow rad="1397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b="1" i="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4</a:t>
          </a:r>
          <a:endParaRPr lang="en-IN" b="1" i="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gm:t>
    </dgm:pt>
    <dgm:pt modelId="{F0C98876-8D3E-4C09-AE61-EF3B2671BAB7}" type="parTrans" cxnId="{1DE348F7-D6AD-458A-9377-E2357C89F130}">
      <dgm:prSet/>
      <dgm:spPr/>
      <dgm:t>
        <a:bodyPr/>
        <a:lstStyle/>
        <a:p>
          <a:endParaRPr lang="en-IN"/>
        </a:p>
      </dgm:t>
    </dgm:pt>
    <dgm:pt modelId="{5ECA4290-66C3-4FB3-985F-92442A823DA6}" type="sibTrans" cxnId="{1DE348F7-D6AD-458A-9377-E2357C89F130}">
      <dgm:prSet/>
      <dgm:spPr/>
      <dgm:t>
        <a:bodyPr/>
        <a:lstStyle/>
        <a:p>
          <a:endParaRPr lang="en-IN"/>
        </a:p>
      </dgm:t>
    </dgm:pt>
    <dgm:pt modelId="{63D578E6-EFF2-4FC8-9221-0E6D07F2A751}">
      <dgm:prSet phldrT="[Text]"/>
      <dgm:spPr>
        <a:solidFill>
          <a:schemeClr val="tx2">
            <a:lumMod val="20000"/>
            <a:lumOff val="80000"/>
          </a:schemeClr>
        </a:solidFill>
        <a:effectLst>
          <a:glow rad="1397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b="1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3</a:t>
          </a:r>
          <a:endParaRPr lang="en-IN" b="1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gm:t>
    </dgm:pt>
    <dgm:pt modelId="{87DA871A-9572-4D61-8DFE-67E9ACCBEF99}" type="parTrans" cxnId="{3D0BC688-E2DF-44F2-BCC7-63A5FF895FCF}">
      <dgm:prSet/>
      <dgm:spPr/>
      <dgm:t>
        <a:bodyPr/>
        <a:lstStyle/>
        <a:p>
          <a:endParaRPr lang="en-IN"/>
        </a:p>
      </dgm:t>
    </dgm:pt>
    <dgm:pt modelId="{58956CCE-C4F8-4893-90B6-1FEB98D137C2}" type="sibTrans" cxnId="{3D0BC688-E2DF-44F2-BCC7-63A5FF895FCF}">
      <dgm:prSet/>
      <dgm:spPr/>
      <dgm:t>
        <a:bodyPr/>
        <a:lstStyle/>
        <a:p>
          <a:endParaRPr lang="en-IN"/>
        </a:p>
      </dgm:t>
    </dgm:pt>
    <dgm:pt modelId="{FC0021D8-248D-4AFF-84BE-DA74B047EC0F}" type="pres">
      <dgm:prSet presAssocID="{F5A1A12A-2BC4-4AED-AA9B-B9373F4C0B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A5AF68C-DE1A-40F5-9FE5-F4D74415631A}" type="pres">
      <dgm:prSet presAssocID="{3C5C25BA-1142-4A04-903A-C6675178520D}" presName="root" presStyleCnt="0"/>
      <dgm:spPr/>
    </dgm:pt>
    <dgm:pt modelId="{2789EF96-82E7-4127-9D9E-95AEF1D32513}" type="pres">
      <dgm:prSet presAssocID="{3C5C25BA-1142-4A04-903A-C6675178520D}" presName="rootComposite" presStyleCnt="0"/>
      <dgm:spPr/>
    </dgm:pt>
    <dgm:pt modelId="{DD0F9EFE-FA5F-4370-9849-E70CEB88CD45}" type="pres">
      <dgm:prSet presAssocID="{3C5C25BA-1142-4A04-903A-C6675178520D}" presName="rootText" presStyleLbl="node1" presStyleIdx="0" presStyleCnt="4" custScaleX="75536" custScaleY="53710" custLinFactX="100000" custLinFactNeighborX="198690" custLinFactNeighborY="-75970"/>
      <dgm:spPr/>
      <dgm:t>
        <a:bodyPr/>
        <a:lstStyle/>
        <a:p>
          <a:endParaRPr lang="en-IN"/>
        </a:p>
      </dgm:t>
    </dgm:pt>
    <dgm:pt modelId="{2246B542-BB61-456B-8FFB-71FA600E0ADD}" type="pres">
      <dgm:prSet presAssocID="{3C5C25BA-1142-4A04-903A-C6675178520D}" presName="rootConnector" presStyleLbl="node1" presStyleIdx="0" presStyleCnt="4"/>
      <dgm:spPr/>
      <dgm:t>
        <a:bodyPr/>
        <a:lstStyle/>
        <a:p>
          <a:endParaRPr lang="en-IN"/>
        </a:p>
      </dgm:t>
    </dgm:pt>
    <dgm:pt modelId="{2CFBF171-C6B1-46ED-805A-8005C707626C}" type="pres">
      <dgm:prSet presAssocID="{3C5C25BA-1142-4A04-903A-C6675178520D}" presName="childShape" presStyleCnt="0"/>
      <dgm:spPr/>
    </dgm:pt>
    <dgm:pt modelId="{74B5292E-7783-4B81-A262-C063F5D9CC82}" type="pres">
      <dgm:prSet presAssocID="{CEEF7500-5F67-44BB-B4EF-715E550D4291}" presName="root" presStyleCnt="0"/>
      <dgm:spPr/>
    </dgm:pt>
    <dgm:pt modelId="{5772C5DC-CA59-481E-87E4-04C04CBBB065}" type="pres">
      <dgm:prSet presAssocID="{CEEF7500-5F67-44BB-B4EF-715E550D4291}" presName="rootComposite" presStyleCnt="0"/>
      <dgm:spPr/>
    </dgm:pt>
    <dgm:pt modelId="{CF8D6E07-038B-4B8B-83EC-E0348F631F36}" type="pres">
      <dgm:prSet presAssocID="{CEEF7500-5F67-44BB-B4EF-715E550D4291}" presName="rootText" presStyleLbl="node1" presStyleIdx="1" presStyleCnt="4" custScaleX="75536" custScaleY="53710" custLinFactX="98154" custLinFactY="-88834" custLinFactNeighborX="100000" custLinFactNeighborY="-100000"/>
      <dgm:spPr/>
      <dgm:t>
        <a:bodyPr/>
        <a:lstStyle/>
        <a:p>
          <a:endParaRPr lang="en-IN"/>
        </a:p>
      </dgm:t>
    </dgm:pt>
    <dgm:pt modelId="{278D5FD5-66DA-475E-8C85-D848FB3527E3}" type="pres">
      <dgm:prSet presAssocID="{CEEF7500-5F67-44BB-B4EF-715E550D4291}" presName="rootConnector" presStyleLbl="node1" presStyleIdx="1" presStyleCnt="4"/>
      <dgm:spPr/>
      <dgm:t>
        <a:bodyPr/>
        <a:lstStyle/>
        <a:p>
          <a:endParaRPr lang="en-IN"/>
        </a:p>
      </dgm:t>
    </dgm:pt>
    <dgm:pt modelId="{955A2E40-53EE-4430-A904-88F9E31DAE3B}" type="pres">
      <dgm:prSet presAssocID="{CEEF7500-5F67-44BB-B4EF-715E550D4291}" presName="childShape" presStyleCnt="0"/>
      <dgm:spPr/>
    </dgm:pt>
    <dgm:pt modelId="{D77DF71F-8975-464D-BCBA-CE42B160508E}" type="pres">
      <dgm:prSet presAssocID="{0C84CC6B-16CE-4699-9327-78F84FC18A12}" presName="root" presStyleCnt="0"/>
      <dgm:spPr/>
    </dgm:pt>
    <dgm:pt modelId="{A689AFB7-306F-4D81-9BA8-55E042610807}" type="pres">
      <dgm:prSet presAssocID="{0C84CC6B-16CE-4699-9327-78F84FC18A12}" presName="rootComposite" presStyleCnt="0"/>
      <dgm:spPr/>
    </dgm:pt>
    <dgm:pt modelId="{DF51F603-8680-4C40-A9BD-CE22757CF173}" type="pres">
      <dgm:prSet presAssocID="{0C84CC6B-16CE-4699-9327-78F84FC18A12}" presName="rootText" presStyleLbl="node1" presStyleIdx="2" presStyleCnt="4" custScaleX="75536" custScaleY="53710" custLinFactY="61640" custLinFactNeighborX="97618" custLinFactNeighborY="100000"/>
      <dgm:spPr/>
      <dgm:t>
        <a:bodyPr/>
        <a:lstStyle/>
        <a:p>
          <a:endParaRPr lang="en-IN"/>
        </a:p>
      </dgm:t>
    </dgm:pt>
    <dgm:pt modelId="{3C297BDF-4DA5-4690-96C8-B018CFB50D4D}" type="pres">
      <dgm:prSet presAssocID="{0C84CC6B-16CE-4699-9327-78F84FC18A12}" presName="rootConnector" presStyleLbl="node1" presStyleIdx="2" presStyleCnt="4"/>
      <dgm:spPr/>
      <dgm:t>
        <a:bodyPr/>
        <a:lstStyle/>
        <a:p>
          <a:endParaRPr lang="en-IN"/>
        </a:p>
      </dgm:t>
    </dgm:pt>
    <dgm:pt modelId="{B64906D5-8BF0-4087-894D-DDE46489BE31}" type="pres">
      <dgm:prSet presAssocID="{0C84CC6B-16CE-4699-9327-78F84FC18A12}" presName="childShape" presStyleCnt="0"/>
      <dgm:spPr/>
    </dgm:pt>
    <dgm:pt modelId="{12695DE3-DAA6-424D-B575-EDF3E9F3878A}" type="pres">
      <dgm:prSet presAssocID="{63D578E6-EFF2-4FC8-9221-0E6D07F2A751}" presName="root" presStyleCnt="0"/>
      <dgm:spPr/>
    </dgm:pt>
    <dgm:pt modelId="{BABFBD34-4C02-4BE0-9468-652542F31CBD}" type="pres">
      <dgm:prSet presAssocID="{63D578E6-EFF2-4FC8-9221-0E6D07F2A751}" presName="rootComposite" presStyleCnt="0"/>
      <dgm:spPr/>
    </dgm:pt>
    <dgm:pt modelId="{D3FBB67F-7F03-48B8-9F1B-3CB7A35602DD}" type="pres">
      <dgm:prSet presAssocID="{63D578E6-EFF2-4FC8-9221-0E6D07F2A751}" presName="rootText" presStyleLbl="node1" presStyleIdx="3" presStyleCnt="4" custScaleX="75536" custScaleY="53710" custLinFactNeighborX="-2918" custLinFactNeighborY="42835"/>
      <dgm:spPr/>
      <dgm:t>
        <a:bodyPr/>
        <a:lstStyle/>
        <a:p>
          <a:endParaRPr lang="en-IN"/>
        </a:p>
      </dgm:t>
    </dgm:pt>
    <dgm:pt modelId="{0A39D6C3-3CBA-4E96-8F11-02FF0E573120}" type="pres">
      <dgm:prSet presAssocID="{63D578E6-EFF2-4FC8-9221-0E6D07F2A751}" presName="rootConnector" presStyleLbl="node1" presStyleIdx="3" presStyleCnt="4"/>
      <dgm:spPr/>
      <dgm:t>
        <a:bodyPr/>
        <a:lstStyle/>
        <a:p>
          <a:endParaRPr lang="en-IN"/>
        </a:p>
      </dgm:t>
    </dgm:pt>
    <dgm:pt modelId="{C6142892-25DB-4D6E-B160-BEBCD1272B1F}" type="pres">
      <dgm:prSet presAssocID="{63D578E6-EFF2-4FC8-9221-0E6D07F2A751}" presName="childShape" presStyleCnt="0"/>
      <dgm:spPr/>
    </dgm:pt>
  </dgm:ptLst>
  <dgm:cxnLst>
    <dgm:cxn modelId="{63DA2826-E319-4BAC-911A-918D81F2CF39}" type="presOf" srcId="{F5A1A12A-2BC4-4AED-AA9B-B9373F4C0B31}" destId="{FC0021D8-248D-4AFF-84BE-DA74B047EC0F}" srcOrd="0" destOrd="0" presId="urn:microsoft.com/office/officeart/2005/8/layout/hierarchy3"/>
    <dgm:cxn modelId="{2C7F1ACA-CA46-4385-A682-3FEDF7BC98B6}" type="presOf" srcId="{3C5C25BA-1142-4A04-903A-C6675178520D}" destId="{2246B542-BB61-456B-8FFB-71FA600E0ADD}" srcOrd="1" destOrd="0" presId="urn:microsoft.com/office/officeart/2005/8/layout/hierarchy3"/>
    <dgm:cxn modelId="{05636B45-42F1-4847-AD10-5680DD793ACD}" type="presOf" srcId="{63D578E6-EFF2-4FC8-9221-0E6D07F2A751}" destId="{D3FBB67F-7F03-48B8-9F1B-3CB7A35602DD}" srcOrd="0" destOrd="0" presId="urn:microsoft.com/office/officeart/2005/8/layout/hierarchy3"/>
    <dgm:cxn modelId="{3D0BC688-E2DF-44F2-BCC7-63A5FF895FCF}" srcId="{F5A1A12A-2BC4-4AED-AA9B-B9373F4C0B31}" destId="{63D578E6-EFF2-4FC8-9221-0E6D07F2A751}" srcOrd="3" destOrd="0" parTransId="{87DA871A-9572-4D61-8DFE-67E9ACCBEF99}" sibTransId="{58956CCE-C4F8-4893-90B6-1FEB98D137C2}"/>
    <dgm:cxn modelId="{25553A64-B45F-49AD-9661-D3D70C3FB4FA}" srcId="{F5A1A12A-2BC4-4AED-AA9B-B9373F4C0B31}" destId="{CEEF7500-5F67-44BB-B4EF-715E550D4291}" srcOrd="1" destOrd="0" parTransId="{D707714F-2B1A-4168-8D5E-5F22437D4A6E}" sibTransId="{40267252-3DA4-42D4-A9BF-DA68C4532ECB}"/>
    <dgm:cxn modelId="{1C3E8A68-3FEA-43B3-8D7A-4AB025BF8AF0}" type="presOf" srcId="{0C84CC6B-16CE-4699-9327-78F84FC18A12}" destId="{3C297BDF-4DA5-4690-96C8-B018CFB50D4D}" srcOrd="1" destOrd="0" presId="urn:microsoft.com/office/officeart/2005/8/layout/hierarchy3"/>
    <dgm:cxn modelId="{E00DEAFD-799F-4BFF-9CCB-3038FE215819}" type="presOf" srcId="{3C5C25BA-1142-4A04-903A-C6675178520D}" destId="{DD0F9EFE-FA5F-4370-9849-E70CEB88CD45}" srcOrd="0" destOrd="0" presId="urn:microsoft.com/office/officeart/2005/8/layout/hierarchy3"/>
    <dgm:cxn modelId="{DB5EA590-9B1E-47BD-B729-B7A07FC88C66}" srcId="{F5A1A12A-2BC4-4AED-AA9B-B9373F4C0B31}" destId="{3C5C25BA-1142-4A04-903A-C6675178520D}" srcOrd="0" destOrd="0" parTransId="{2BB2F053-A87D-49C3-B608-933F40B909EB}" sibTransId="{D7F4D975-3E90-443A-AEDE-5DC3788F8172}"/>
    <dgm:cxn modelId="{1DE348F7-D6AD-458A-9377-E2357C89F130}" srcId="{F5A1A12A-2BC4-4AED-AA9B-B9373F4C0B31}" destId="{0C84CC6B-16CE-4699-9327-78F84FC18A12}" srcOrd="2" destOrd="0" parTransId="{F0C98876-8D3E-4C09-AE61-EF3B2671BAB7}" sibTransId="{5ECA4290-66C3-4FB3-985F-92442A823DA6}"/>
    <dgm:cxn modelId="{243D592D-653B-4C1A-9B0B-4CAAA4A3E576}" type="presOf" srcId="{0C84CC6B-16CE-4699-9327-78F84FC18A12}" destId="{DF51F603-8680-4C40-A9BD-CE22757CF173}" srcOrd="0" destOrd="0" presId="urn:microsoft.com/office/officeart/2005/8/layout/hierarchy3"/>
    <dgm:cxn modelId="{56A7009C-C2EA-4D08-AD83-668B22C2087D}" type="presOf" srcId="{CEEF7500-5F67-44BB-B4EF-715E550D4291}" destId="{278D5FD5-66DA-475E-8C85-D848FB3527E3}" srcOrd="1" destOrd="0" presId="urn:microsoft.com/office/officeart/2005/8/layout/hierarchy3"/>
    <dgm:cxn modelId="{B2526828-3735-49E4-A3AF-11B190C20523}" type="presOf" srcId="{63D578E6-EFF2-4FC8-9221-0E6D07F2A751}" destId="{0A39D6C3-3CBA-4E96-8F11-02FF0E573120}" srcOrd="1" destOrd="0" presId="urn:microsoft.com/office/officeart/2005/8/layout/hierarchy3"/>
    <dgm:cxn modelId="{5B262CA2-A535-4128-85E7-4027A65EAA6D}" type="presOf" srcId="{CEEF7500-5F67-44BB-B4EF-715E550D4291}" destId="{CF8D6E07-038B-4B8B-83EC-E0348F631F36}" srcOrd="0" destOrd="0" presId="urn:microsoft.com/office/officeart/2005/8/layout/hierarchy3"/>
    <dgm:cxn modelId="{B34640A0-E4FA-42CB-98C8-36701264313E}" type="presParOf" srcId="{FC0021D8-248D-4AFF-84BE-DA74B047EC0F}" destId="{7A5AF68C-DE1A-40F5-9FE5-F4D74415631A}" srcOrd="0" destOrd="0" presId="urn:microsoft.com/office/officeart/2005/8/layout/hierarchy3"/>
    <dgm:cxn modelId="{7E58863F-8D39-4D3A-AA24-BE079828B2AC}" type="presParOf" srcId="{7A5AF68C-DE1A-40F5-9FE5-F4D74415631A}" destId="{2789EF96-82E7-4127-9D9E-95AEF1D32513}" srcOrd="0" destOrd="0" presId="urn:microsoft.com/office/officeart/2005/8/layout/hierarchy3"/>
    <dgm:cxn modelId="{1B55A84A-0BC9-41BE-A7F7-7C21E3DD1989}" type="presParOf" srcId="{2789EF96-82E7-4127-9D9E-95AEF1D32513}" destId="{DD0F9EFE-FA5F-4370-9849-E70CEB88CD45}" srcOrd="0" destOrd="0" presId="urn:microsoft.com/office/officeart/2005/8/layout/hierarchy3"/>
    <dgm:cxn modelId="{748C78FC-71B0-4A13-84FC-CC58A304A189}" type="presParOf" srcId="{2789EF96-82E7-4127-9D9E-95AEF1D32513}" destId="{2246B542-BB61-456B-8FFB-71FA600E0ADD}" srcOrd="1" destOrd="0" presId="urn:microsoft.com/office/officeart/2005/8/layout/hierarchy3"/>
    <dgm:cxn modelId="{8CBB61AE-C89D-49E1-B3F6-EF16E70D0462}" type="presParOf" srcId="{7A5AF68C-DE1A-40F5-9FE5-F4D74415631A}" destId="{2CFBF171-C6B1-46ED-805A-8005C707626C}" srcOrd="1" destOrd="0" presId="urn:microsoft.com/office/officeart/2005/8/layout/hierarchy3"/>
    <dgm:cxn modelId="{FB9DFDCD-7DF0-43DA-B7F9-407554E49F96}" type="presParOf" srcId="{FC0021D8-248D-4AFF-84BE-DA74B047EC0F}" destId="{74B5292E-7783-4B81-A262-C063F5D9CC82}" srcOrd="1" destOrd="0" presId="urn:microsoft.com/office/officeart/2005/8/layout/hierarchy3"/>
    <dgm:cxn modelId="{F4D2D997-3165-4A4C-A44C-4951B1C30504}" type="presParOf" srcId="{74B5292E-7783-4B81-A262-C063F5D9CC82}" destId="{5772C5DC-CA59-481E-87E4-04C04CBBB065}" srcOrd="0" destOrd="0" presId="urn:microsoft.com/office/officeart/2005/8/layout/hierarchy3"/>
    <dgm:cxn modelId="{BF1A8B8D-9B71-4EF1-A5B7-514813DE5E10}" type="presParOf" srcId="{5772C5DC-CA59-481E-87E4-04C04CBBB065}" destId="{CF8D6E07-038B-4B8B-83EC-E0348F631F36}" srcOrd="0" destOrd="0" presId="urn:microsoft.com/office/officeart/2005/8/layout/hierarchy3"/>
    <dgm:cxn modelId="{7E730C9D-D065-499C-A7A9-82FBCF497F5B}" type="presParOf" srcId="{5772C5DC-CA59-481E-87E4-04C04CBBB065}" destId="{278D5FD5-66DA-475E-8C85-D848FB3527E3}" srcOrd="1" destOrd="0" presId="urn:microsoft.com/office/officeart/2005/8/layout/hierarchy3"/>
    <dgm:cxn modelId="{177779F9-D759-4F06-BAE2-3590D7B4F6F3}" type="presParOf" srcId="{74B5292E-7783-4B81-A262-C063F5D9CC82}" destId="{955A2E40-53EE-4430-A904-88F9E31DAE3B}" srcOrd="1" destOrd="0" presId="urn:microsoft.com/office/officeart/2005/8/layout/hierarchy3"/>
    <dgm:cxn modelId="{6A0AB451-476B-43ED-BAD0-BF330468472A}" type="presParOf" srcId="{FC0021D8-248D-4AFF-84BE-DA74B047EC0F}" destId="{D77DF71F-8975-464D-BCBA-CE42B160508E}" srcOrd="2" destOrd="0" presId="urn:microsoft.com/office/officeart/2005/8/layout/hierarchy3"/>
    <dgm:cxn modelId="{E521338B-D083-40B9-A123-AF10C356BD28}" type="presParOf" srcId="{D77DF71F-8975-464D-BCBA-CE42B160508E}" destId="{A689AFB7-306F-4D81-9BA8-55E042610807}" srcOrd="0" destOrd="0" presId="urn:microsoft.com/office/officeart/2005/8/layout/hierarchy3"/>
    <dgm:cxn modelId="{A35847AD-855E-45E6-972D-2B0B0972C4FC}" type="presParOf" srcId="{A689AFB7-306F-4D81-9BA8-55E042610807}" destId="{DF51F603-8680-4C40-A9BD-CE22757CF173}" srcOrd="0" destOrd="0" presId="urn:microsoft.com/office/officeart/2005/8/layout/hierarchy3"/>
    <dgm:cxn modelId="{A685AE84-1E0D-4770-B0E1-78DEAD21B3C7}" type="presParOf" srcId="{A689AFB7-306F-4D81-9BA8-55E042610807}" destId="{3C297BDF-4DA5-4690-96C8-B018CFB50D4D}" srcOrd="1" destOrd="0" presId="urn:microsoft.com/office/officeart/2005/8/layout/hierarchy3"/>
    <dgm:cxn modelId="{130A482B-8180-45D7-9E85-59DA0FEA957A}" type="presParOf" srcId="{D77DF71F-8975-464D-BCBA-CE42B160508E}" destId="{B64906D5-8BF0-4087-894D-DDE46489BE31}" srcOrd="1" destOrd="0" presId="urn:microsoft.com/office/officeart/2005/8/layout/hierarchy3"/>
    <dgm:cxn modelId="{8102FBE4-7207-4416-B208-CBE6DF589682}" type="presParOf" srcId="{FC0021D8-248D-4AFF-84BE-DA74B047EC0F}" destId="{12695DE3-DAA6-424D-B575-EDF3E9F3878A}" srcOrd="3" destOrd="0" presId="urn:microsoft.com/office/officeart/2005/8/layout/hierarchy3"/>
    <dgm:cxn modelId="{BB3152A0-B64B-4789-B16E-905BD4DCCF18}" type="presParOf" srcId="{12695DE3-DAA6-424D-B575-EDF3E9F3878A}" destId="{BABFBD34-4C02-4BE0-9468-652542F31CBD}" srcOrd="0" destOrd="0" presId="urn:microsoft.com/office/officeart/2005/8/layout/hierarchy3"/>
    <dgm:cxn modelId="{DA0FC80E-AA1E-473C-B616-EFA4D9237A1F}" type="presParOf" srcId="{BABFBD34-4C02-4BE0-9468-652542F31CBD}" destId="{D3FBB67F-7F03-48B8-9F1B-3CB7A35602DD}" srcOrd="0" destOrd="0" presId="urn:microsoft.com/office/officeart/2005/8/layout/hierarchy3"/>
    <dgm:cxn modelId="{7A682024-61EF-484F-B68F-72183B3D5E34}" type="presParOf" srcId="{BABFBD34-4C02-4BE0-9468-652542F31CBD}" destId="{0A39D6C3-3CBA-4E96-8F11-02FF0E573120}" srcOrd="1" destOrd="0" presId="urn:microsoft.com/office/officeart/2005/8/layout/hierarchy3"/>
    <dgm:cxn modelId="{DD864D31-8C8E-41AE-A667-06089C21D8CF}" type="presParOf" srcId="{12695DE3-DAA6-424D-B575-EDF3E9F3878A}" destId="{C6142892-25DB-4D6E-B160-BEBCD1272B1F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1848BE-3D15-4451-8BB2-26AA4929479E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2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4C748-895C-46B8-BAEE-9FB55E23C712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Introduction</a:t>
          </a:r>
          <a:endParaRPr lang="en-IN" sz="1900" kern="1200" dirty="0"/>
        </a:p>
      </dsp:txBody>
      <dsp:txXfrm>
        <a:off x="411480" y="91418"/>
        <a:ext cx="5760720" cy="560880"/>
      </dsp:txXfrm>
    </dsp:sp>
    <dsp:sp modelId="{7DDC4B73-A4E5-4F63-A31C-0F954C63815F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2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0EDC16-D9F8-4BFB-BFDE-9BC5535BA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Generation  of banking</a:t>
          </a:r>
          <a:endParaRPr lang="en-IN" sz="1900" kern="1200" dirty="0"/>
        </a:p>
      </dsp:txBody>
      <dsp:txXfrm>
        <a:off x="411480" y="953258"/>
        <a:ext cx="5760720" cy="560880"/>
      </dsp:txXfrm>
    </dsp:sp>
    <dsp:sp modelId="{B8015223-3240-46A4-99A3-649CE36C379F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2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E477AF-573E-45F2-8693-84646E6B832D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900" kern="1200" dirty="0" smtClean="0"/>
            <a:t>Functions of a bank</a:t>
          </a:r>
        </a:p>
      </dsp:txBody>
      <dsp:txXfrm>
        <a:off x="411480" y="1815098"/>
        <a:ext cx="5760720" cy="560880"/>
      </dsp:txXfrm>
    </dsp:sp>
    <dsp:sp modelId="{FCD3D5D3-FCB2-49D9-B10D-F4644B43D64E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2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CF519A-F035-40FC-AF4B-151F25B2A9F3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900" kern="1200" dirty="0" smtClean="0"/>
            <a:t>Indian banking structure</a:t>
          </a:r>
          <a:endParaRPr lang="en-IN" sz="1900" kern="1200" dirty="0"/>
        </a:p>
      </dsp:txBody>
      <dsp:txXfrm>
        <a:off x="411480" y="2676938"/>
        <a:ext cx="5760720" cy="560880"/>
      </dsp:txXfrm>
    </dsp:sp>
    <dsp:sp modelId="{40EF8063-448D-4DFB-A798-308F18A6D753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2">
              <a:alpha val="9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17438-4CC1-4C2E-A650-1CDA9AA272B9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900" kern="1200" dirty="0" smtClean="0"/>
            <a:t>New structure proposed  by RBI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 dirty="0"/>
        </a:p>
      </dsp:txBody>
      <dsp:txXfrm>
        <a:off x="411480" y="3538778"/>
        <a:ext cx="5760720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8FE462-5903-4070-850E-42AABF431F17}">
      <dsp:nvSpPr>
        <dsp:cNvPr id="0" name=""/>
        <dsp:cNvSpPr/>
      </dsp:nvSpPr>
      <dsp:spPr>
        <a:xfrm>
          <a:off x="0" y="0"/>
          <a:ext cx="6336704" cy="117229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Acceptance of deposit.</a:t>
          </a:r>
          <a:endParaRPr lang="en-IN" sz="3100" kern="1200" dirty="0"/>
        </a:p>
      </dsp:txBody>
      <dsp:txXfrm>
        <a:off x="0" y="0"/>
        <a:ext cx="5041323" cy="1172290"/>
      </dsp:txXfrm>
    </dsp:sp>
    <dsp:sp modelId="{55326F5F-E1A0-41F6-BA03-3A1FFA050C3C}">
      <dsp:nvSpPr>
        <dsp:cNvPr id="0" name=""/>
        <dsp:cNvSpPr/>
      </dsp:nvSpPr>
      <dsp:spPr>
        <a:xfrm>
          <a:off x="530698" y="1385433"/>
          <a:ext cx="6336704" cy="117229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246518"/>
            <a:satOff val="-16331"/>
            <a:lumOff val="238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Granting  loans.</a:t>
          </a:r>
          <a:endParaRPr lang="en-IN" sz="3100" kern="1200" dirty="0"/>
        </a:p>
      </dsp:txBody>
      <dsp:txXfrm>
        <a:off x="530698" y="1385433"/>
        <a:ext cx="5044016" cy="1172290"/>
      </dsp:txXfrm>
    </dsp:sp>
    <dsp:sp modelId="{942B272B-E558-4BEA-B8A8-24041FE7FEE3}">
      <dsp:nvSpPr>
        <dsp:cNvPr id="0" name=""/>
        <dsp:cNvSpPr/>
      </dsp:nvSpPr>
      <dsp:spPr>
        <a:xfrm>
          <a:off x="1053477" y="2770867"/>
          <a:ext cx="6336704" cy="117229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493035"/>
            <a:satOff val="-32662"/>
            <a:lumOff val="476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Issuing banknotes, currency exchange.</a:t>
          </a:r>
          <a:endParaRPr lang="en-IN" sz="3100" kern="1200" dirty="0"/>
        </a:p>
      </dsp:txBody>
      <dsp:txXfrm>
        <a:off x="1053477" y="2770867"/>
        <a:ext cx="5051937" cy="1172290"/>
      </dsp:txXfrm>
    </dsp:sp>
    <dsp:sp modelId="{97C48873-77EE-4D32-A04D-83F6F015A0CE}">
      <dsp:nvSpPr>
        <dsp:cNvPr id="0" name=""/>
        <dsp:cNvSpPr/>
      </dsp:nvSpPr>
      <dsp:spPr>
        <a:xfrm>
          <a:off x="1584175" y="4156301"/>
          <a:ext cx="6336704" cy="117229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-246518"/>
            <a:satOff val="-16331"/>
            <a:lumOff val="238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Other  function.</a:t>
          </a:r>
        </a:p>
      </dsp:txBody>
      <dsp:txXfrm>
        <a:off x="1584175" y="4156301"/>
        <a:ext cx="5044016" cy="1172290"/>
      </dsp:txXfrm>
    </dsp:sp>
    <dsp:sp modelId="{FB73F4EA-7799-4629-AD98-E3DC88E2E986}">
      <dsp:nvSpPr>
        <dsp:cNvPr id="0" name=""/>
        <dsp:cNvSpPr/>
      </dsp:nvSpPr>
      <dsp:spPr>
        <a:xfrm>
          <a:off x="5574715" y="897867"/>
          <a:ext cx="761988" cy="761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 dirty="0"/>
        </a:p>
      </dsp:txBody>
      <dsp:txXfrm>
        <a:off x="5574715" y="897867"/>
        <a:ext cx="761988" cy="761988"/>
      </dsp:txXfrm>
    </dsp:sp>
    <dsp:sp modelId="{12F5F409-6259-4834-99FF-D6ABE2981B5E}">
      <dsp:nvSpPr>
        <dsp:cNvPr id="0" name=""/>
        <dsp:cNvSpPr/>
      </dsp:nvSpPr>
      <dsp:spPr>
        <a:xfrm>
          <a:off x="6105414" y="2283301"/>
          <a:ext cx="761988" cy="761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 dirty="0"/>
        </a:p>
      </dsp:txBody>
      <dsp:txXfrm>
        <a:off x="6105414" y="2283301"/>
        <a:ext cx="761988" cy="761988"/>
      </dsp:txXfrm>
    </dsp:sp>
    <dsp:sp modelId="{FB938CC3-49C4-41EB-83B1-4DA55FEBAF0F}">
      <dsp:nvSpPr>
        <dsp:cNvPr id="0" name=""/>
        <dsp:cNvSpPr/>
      </dsp:nvSpPr>
      <dsp:spPr>
        <a:xfrm>
          <a:off x="6628192" y="3668735"/>
          <a:ext cx="761988" cy="761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400" kern="1200" dirty="0"/>
        </a:p>
      </dsp:txBody>
      <dsp:txXfrm>
        <a:off x="6628192" y="3668735"/>
        <a:ext cx="761988" cy="76198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632BF2-36E5-4957-95C5-3A7130046DD2}">
      <dsp:nvSpPr>
        <dsp:cNvPr id="0" name=""/>
        <dsp:cNvSpPr/>
      </dsp:nvSpPr>
      <dsp:spPr>
        <a:xfrm>
          <a:off x="2936" y="1265285"/>
          <a:ext cx="2253742" cy="185886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>
              <a:latin typeface="Times New Roman" pitchFamily="18" charset="0"/>
              <a:cs typeface="Times New Roman" pitchFamily="18" charset="0"/>
            </a:rPr>
            <a:t>1770-1969</a:t>
          </a:r>
          <a:r>
            <a:rPr lang="en-US" sz="4300" kern="1200" dirty="0" smtClean="0"/>
            <a:t> </a:t>
          </a:r>
          <a:endParaRPr lang="en-IN" sz="4300" kern="1200" dirty="0"/>
        </a:p>
      </dsp:txBody>
      <dsp:txXfrm>
        <a:off x="2936" y="1265285"/>
        <a:ext cx="2253742" cy="1460538"/>
      </dsp:txXfrm>
    </dsp:sp>
    <dsp:sp modelId="{73DA79E4-458E-4DEB-A753-FB798F494A70}">
      <dsp:nvSpPr>
        <dsp:cNvPr id="0" name=""/>
        <dsp:cNvSpPr/>
      </dsp:nvSpPr>
      <dsp:spPr>
        <a:xfrm>
          <a:off x="1274838" y="1727250"/>
          <a:ext cx="2457035" cy="2457035"/>
        </a:xfrm>
        <a:prstGeom prst="leftCircularArrow">
          <a:avLst>
            <a:gd name="adj1" fmla="val 3039"/>
            <a:gd name="adj2" fmla="val 373037"/>
            <a:gd name="adj3" fmla="val 2148547"/>
            <a:gd name="adj4" fmla="val 9024489"/>
            <a:gd name="adj5" fmla="val 3546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3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A5F42C-6338-4BCB-A55D-5CAB92A35CFD}">
      <dsp:nvSpPr>
        <dsp:cNvPr id="0" name=""/>
        <dsp:cNvSpPr/>
      </dsp:nvSpPr>
      <dsp:spPr>
        <a:xfrm>
          <a:off x="503768" y="2725823"/>
          <a:ext cx="2003327" cy="7966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 smtClean="0"/>
            <a:t>Phase 1</a:t>
          </a:r>
          <a:endParaRPr lang="en-IN" sz="4300" kern="1200" dirty="0"/>
        </a:p>
      </dsp:txBody>
      <dsp:txXfrm>
        <a:off x="503768" y="2725823"/>
        <a:ext cx="2003327" cy="796657"/>
      </dsp:txXfrm>
    </dsp:sp>
    <dsp:sp modelId="{DDFF15F6-A12E-4C54-9817-1C4C06630BA3}">
      <dsp:nvSpPr>
        <dsp:cNvPr id="0" name=""/>
        <dsp:cNvSpPr/>
      </dsp:nvSpPr>
      <dsp:spPr>
        <a:xfrm>
          <a:off x="2862720" y="1265285"/>
          <a:ext cx="2253742" cy="185886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>
              <a:latin typeface="Times New Roman" pitchFamily="18" charset="0"/>
              <a:cs typeface="Times New Roman" pitchFamily="18" charset="0"/>
            </a:rPr>
            <a:t>1969-1991</a:t>
          </a:r>
          <a:endParaRPr lang="en-IN" sz="4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62720" y="1663613"/>
        <a:ext cx="2253742" cy="1460538"/>
      </dsp:txXfrm>
    </dsp:sp>
    <dsp:sp modelId="{9128B187-0698-4041-ADBD-0D3A79450C35}">
      <dsp:nvSpPr>
        <dsp:cNvPr id="0" name=""/>
        <dsp:cNvSpPr/>
      </dsp:nvSpPr>
      <dsp:spPr>
        <a:xfrm>
          <a:off x="4115841" y="132266"/>
          <a:ext cx="2745013" cy="2745013"/>
        </a:xfrm>
        <a:prstGeom prst="circularArrow">
          <a:avLst>
            <a:gd name="adj1" fmla="val 2721"/>
            <a:gd name="adj2" fmla="val 331416"/>
            <a:gd name="adj3" fmla="val 19493073"/>
            <a:gd name="adj4" fmla="val 12575511"/>
            <a:gd name="adj5" fmla="val 3174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3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227852-0976-4751-8F96-543315E45E41}">
      <dsp:nvSpPr>
        <dsp:cNvPr id="0" name=""/>
        <dsp:cNvSpPr/>
      </dsp:nvSpPr>
      <dsp:spPr>
        <a:xfrm>
          <a:off x="3363552" y="866956"/>
          <a:ext cx="2003327" cy="7966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 smtClean="0"/>
            <a:t>Phase 2</a:t>
          </a:r>
          <a:endParaRPr lang="en-IN" sz="4300" kern="1200" dirty="0"/>
        </a:p>
      </dsp:txBody>
      <dsp:txXfrm>
        <a:off x="3363552" y="866956"/>
        <a:ext cx="2003327" cy="796657"/>
      </dsp:txXfrm>
    </dsp:sp>
    <dsp:sp modelId="{D43F7998-16CD-4D73-88EF-C9AA8E464D06}">
      <dsp:nvSpPr>
        <dsp:cNvPr id="0" name=""/>
        <dsp:cNvSpPr/>
      </dsp:nvSpPr>
      <dsp:spPr>
        <a:xfrm>
          <a:off x="5722504" y="1265285"/>
          <a:ext cx="2253742" cy="185886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4300" kern="1200" dirty="0" smtClean="0">
              <a:latin typeface="Times New Roman" pitchFamily="18" charset="0"/>
              <a:cs typeface="Times New Roman" pitchFamily="18" charset="0"/>
            </a:rPr>
            <a:t>1991 – till now</a:t>
          </a:r>
          <a:endParaRPr lang="en-IN" sz="4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722504" y="1265285"/>
        <a:ext cx="2253742" cy="1460538"/>
      </dsp:txXfrm>
    </dsp:sp>
    <dsp:sp modelId="{5E327EA1-E2D3-48F2-8450-CA25F5E99218}">
      <dsp:nvSpPr>
        <dsp:cNvPr id="0" name=""/>
        <dsp:cNvSpPr/>
      </dsp:nvSpPr>
      <dsp:spPr>
        <a:xfrm>
          <a:off x="6223335" y="2725823"/>
          <a:ext cx="2003327" cy="7966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 smtClean="0"/>
            <a:t>Phase 3</a:t>
          </a:r>
          <a:endParaRPr lang="en-IN" sz="4300" kern="1200" dirty="0"/>
        </a:p>
      </dsp:txBody>
      <dsp:txXfrm>
        <a:off x="6223335" y="2725823"/>
        <a:ext cx="2003327" cy="79665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5B1BDA-9F6E-43B0-874A-BADB34BF66C9}">
      <dsp:nvSpPr>
        <dsp:cNvPr id="0" name=""/>
        <dsp:cNvSpPr/>
      </dsp:nvSpPr>
      <dsp:spPr>
        <a:xfrm>
          <a:off x="0" y="305079"/>
          <a:ext cx="83164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C2407-4F61-4E75-89D0-BE9FFB7EBA55}">
      <dsp:nvSpPr>
        <dsp:cNvPr id="0" name=""/>
        <dsp:cNvSpPr/>
      </dsp:nvSpPr>
      <dsp:spPr>
        <a:xfrm>
          <a:off x="425226" y="3581"/>
          <a:ext cx="7644083" cy="53136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39" tIns="0" rIns="2200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Liberalization of banks norms.</a:t>
          </a:r>
          <a:endParaRPr lang="en-IN" sz="2400" b="1" kern="1200" dirty="0"/>
        </a:p>
      </dsp:txBody>
      <dsp:txXfrm>
        <a:off x="425226" y="3581"/>
        <a:ext cx="7644083" cy="531360"/>
      </dsp:txXfrm>
    </dsp:sp>
    <dsp:sp modelId="{3A79F6AF-145C-40F1-BF7A-B7CCF9EF499D}">
      <dsp:nvSpPr>
        <dsp:cNvPr id="0" name=""/>
        <dsp:cNvSpPr/>
      </dsp:nvSpPr>
      <dsp:spPr>
        <a:xfrm>
          <a:off x="0" y="1121559"/>
          <a:ext cx="83164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B172A-6C32-49F7-9B44-C525D2117174}">
      <dsp:nvSpPr>
        <dsp:cNvPr id="0" name=""/>
        <dsp:cNvSpPr/>
      </dsp:nvSpPr>
      <dsp:spPr>
        <a:xfrm>
          <a:off x="415820" y="855879"/>
          <a:ext cx="7593669" cy="53136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39" tIns="0" rIns="2200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Ceiling on term loan was Raised to rs 10000 million.</a:t>
          </a:r>
          <a:endParaRPr lang="en-IN" sz="2400" b="1" kern="1200" dirty="0"/>
        </a:p>
      </dsp:txBody>
      <dsp:txXfrm>
        <a:off x="415820" y="855879"/>
        <a:ext cx="7593669" cy="531360"/>
      </dsp:txXfrm>
    </dsp:sp>
    <dsp:sp modelId="{B91CDDBE-E86C-4606-AEEA-D6BBDF0D1FDA}">
      <dsp:nvSpPr>
        <dsp:cNvPr id="0" name=""/>
        <dsp:cNvSpPr/>
      </dsp:nvSpPr>
      <dsp:spPr>
        <a:xfrm>
          <a:off x="0" y="1938039"/>
          <a:ext cx="83164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30C69-067D-468E-B38B-D52FB1DBC4CE}">
      <dsp:nvSpPr>
        <dsp:cNvPr id="0" name=""/>
        <dsp:cNvSpPr/>
      </dsp:nvSpPr>
      <dsp:spPr>
        <a:xfrm>
          <a:off x="415820" y="1672359"/>
          <a:ext cx="7657065" cy="53136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39" tIns="0" rIns="2200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Banks were allowed to set their own interest.</a:t>
          </a:r>
          <a:endParaRPr lang="en-IN" sz="2400" b="1" kern="1200" dirty="0"/>
        </a:p>
      </dsp:txBody>
      <dsp:txXfrm>
        <a:off x="415820" y="1672359"/>
        <a:ext cx="7657065" cy="531360"/>
      </dsp:txXfrm>
    </dsp:sp>
    <dsp:sp modelId="{1BD2B418-E2B1-42DA-B26E-91CD98D8F1E1}">
      <dsp:nvSpPr>
        <dsp:cNvPr id="0" name=""/>
        <dsp:cNvSpPr/>
      </dsp:nvSpPr>
      <dsp:spPr>
        <a:xfrm>
          <a:off x="0" y="2754520"/>
          <a:ext cx="83164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22E92-D006-4698-9740-5F3F2FCD4A8A}">
      <dsp:nvSpPr>
        <dsp:cNvPr id="0" name=""/>
        <dsp:cNvSpPr/>
      </dsp:nvSpPr>
      <dsp:spPr>
        <a:xfrm>
          <a:off x="415820" y="2488840"/>
          <a:ext cx="7748521" cy="53136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39" tIns="0" rIns="2200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Banks were allowed to fix  own foreign exchange.</a:t>
          </a:r>
          <a:endParaRPr lang="en-IN" sz="2400" b="1" kern="1200" dirty="0"/>
        </a:p>
      </dsp:txBody>
      <dsp:txXfrm>
        <a:off x="415820" y="2488840"/>
        <a:ext cx="7748521" cy="531360"/>
      </dsp:txXfrm>
    </dsp:sp>
    <dsp:sp modelId="{D8D8A9B9-D3A0-471E-80A9-44E294D98197}">
      <dsp:nvSpPr>
        <dsp:cNvPr id="0" name=""/>
        <dsp:cNvSpPr/>
      </dsp:nvSpPr>
      <dsp:spPr>
        <a:xfrm>
          <a:off x="0" y="3571000"/>
          <a:ext cx="83164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8DBA6-2C1B-40C1-9B91-43A3ED677AC0}">
      <dsp:nvSpPr>
        <dsp:cNvPr id="0" name=""/>
        <dsp:cNvSpPr/>
      </dsp:nvSpPr>
      <dsp:spPr>
        <a:xfrm>
          <a:off x="415820" y="3305320"/>
          <a:ext cx="7748463" cy="53136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39" tIns="0" rIns="2200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Loan system was introduced for delivery of bank credit.</a:t>
          </a:r>
          <a:endParaRPr lang="en-IN" sz="2400" b="1" kern="1200" dirty="0"/>
        </a:p>
      </dsp:txBody>
      <dsp:txXfrm>
        <a:off x="415820" y="3305320"/>
        <a:ext cx="7748463" cy="5313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0F9EFE-FA5F-4370-9849-E70CEB88CD45}">
      <dsp:nvSpPr>
        <dsp:cNvPr id="0" name=""/>
        <dsp:cNvSpPr/>
      </dsp:nvSpPr>
      <dsp:spPr>
        <a:xfrm>
          <a:off x="7241711" y="1584174"/>
          <a:ext cx="1831302" cy="651075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kern="12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2</a:t>
          </a:r>
          <a:endParaRPr lang="en-IN" sz="3900" b="1" kern="120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41711" y="1584174"/>
        <a:ext cx="1831302" cy="651075"/>
      </dsp:txXfrm>
    </dsp:sp>
    <dsp:sp modelId="{CF8D6E07-038B-4B8B-83EC-E0348F631F36}">
      <dsp:nvSpPr>
        <dsp:cNvPr id="0" name=""/>
        <dsp:cNvSpPr/>
      </dsp:nvSpPr>
      <dsp:spPr>
        <a:xfrm>
          <a:off x="7241711" y="216030"/>
          <a:ext cx="1831302" cy="651075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kern="12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1</a:t>
          </a:r>
          <a:endParaRPr lang="en-IN" sz="3900" b="1" kern="120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41711" y="216030"/>
        <a:ext cx="1831302" cy="651075"/>
      </dsp:txXfrm>
    </dsp:sp>
    <dsp:sp modelId="{DF51F603-8680-4C40-A9BD-CE22757CF173}">
      <dsp:nvSpPr>
        <dsp:cNvPr id="0" name=""/>
        <dsp:cNvSpPr/>
      </dsp:nvSpPr>
      <dsp:spPr>
        <a:xfrm>
          <a:off x="7241711" y="4464494"/>
          <a:ext cx="1831302" cy="651075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i="0" kern="12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4</a:t>
          </a:r>
          <a:endParaRPr lang="en-IN" sz="3900" b="1" i="0" kern="120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41711" y="4464494"/>
        <a:ext cx="1831302" cy="651075"/>
      </dsp:txXfrm>
    </dsp:sp>
    <dsp:sp modelId="{D3FBB67F-7F03-48B8-9F1B-3CB7A35602DD}">
      <dsp:nvSpPr>
        <dsp:cNvPr id="0" name=""/>
        <dsp:cNvSpPr/>
      </dsp:nvSpPr>
      <dsp:spPr>
        <a:xfrm>
          <a:off x="7241711" y="3024334"/>
          <a:ext cx="1831302" cy="651075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kern="12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3</a:t>
          </a:r>
          <a:endParaRPr lang="en-IN" sz="3900" b="1" kern="120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41711" y="3024334"/>
        <a:ext cx="1831302" cy="65107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0F9EFE-FA5F-4370-9849-E70CEB88CD45}">
      <dsp:nvSpPr>
        <dsp:cNvPr id="0" name=""/>
        <dsp:cNvSpPr/>
      </dsp:nvSpPr>
      <dsp:spPr>
        <a:xfrm>
          <a:off x="7241711" y="1584174"/>
          <a:ext cx="1831302" cy="651075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kern="12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2</a:t>
          </a:r>
          <a:endParaRPr lang="en-IN" sz="3900" b="1" kern="120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41711" y="1584174"/>
        <a:ext cx="1831302" cy="651075"/>
      </dsp:txXfrm>
    </dsp:sp>
    <dsp:sp modelId="{CF8D6E07-038B-4B8B-83EC-E0348F631F36}">
      <dsp:nvSpPr>
        <dsp:cNvPr id="0" name=""/>
        <dsp:cNvSpPr/>
      </dsp:nvSpPr>
      <dsp:spPr>
        <a:xfrm>
          <a:off x="7241711" y="216030"/>
          <a:ext cx="1831302" cy="651075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kern="12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1</a:t>
          </a:r>
          <a:endParaRPr lang="en-IN" sz="3900" b="1" kern="120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41711" y="216030"/>
        <a:ext cx="1831302" cy="651075"/>
      </dsp:txXfrm>
    </dsp:sp>
    <dsp:sp modelId="{DF51F603-8680-4C40-A9BD-CE22757CF173}">
      <dsp:nvSpPr>
        <dsp:cNvPr id="0" name=""/>
        <dsp:cNvSpPr/>
      </dsp:nvSpPr>
      <dsp:spPr>
        <a:xfrm>
          <a:off x="7241711" y="4464494"/>
          <a:ext cx="1831302" cy="651075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i="0" kern="12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4</a:t>
          </a:r>
          <a:endParaRPr lang="en-IN" sz="3900" b="1" i="0" kern="120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41711" y="4464494"/>
        <a:ext cx="1831302" cy="651075"/>
      </dsp:txXfrm>
    </dsp:sp>
    <dsp:sp modelId="{D3FBB67F-7F03-48B8-9F1B-3CB7A35602DD}">
      <dsp:nvSpPr>
        <dsp:cNvPr id="0" name=""/>
        <dsp:cNvSpPr/>
      </dsp:nvSpPr>
      <dsp:spPr>
        <a:xfrm>
          <a:off x="7241711" y="3024334"/>
          <a:ext cx="1831302" cy="651075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b="1" kern="12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rPr>
            <a:t>Level 3</a:t>
          </a:r>
          <a:endParaRPr lang="en-IN" sz="3900" b="1" kern="1200" dirty="0">
            <a:solidFill>
              <a:schemeClr val="accent3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41711" y="3024334"/>
        <a:ext cx="1831302" cy="651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9247E3-32E8-412D-8D62-CDDFCD2A4C77}" type="datetimeFigureOut">
              <a:rPr lang="en-IN" smtClean="0"/>
              <a:pPr/>
              <a:t>07-01-2014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D893E1-82ED-4BD9-A0C1-D5099CB60853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en.wikipedia.org/wiki/File:Halifax_bank,_Commercial_Street,_Leeds_(27th_May_2010).jpg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nancial_services" TargetMode="External"/><Relationship Id="rId2" Type="http://schemas.openxmlformats.org/officeDocument/2006/relationships/hyperlink" Target="http://en.wikipedia.org/wiki/Indi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7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microsoft.com/office/2007/relationships/diagramDrawing" Target="../diagrams/drawing6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851648" cy="18288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Banking structure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6600" b="1" dirty="0" smtClean="0"/>
              <a:t>Of India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4653136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Presentation by:-</a:t>
            </a:r>
          </a:p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Ravi 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Bunkar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6262464" cy="1162050"/>
          </a:xfrm>
        </p:spPr>
        <p:txBody>
          <a:bodyPr/>
          <a:lstStyle/>
          <a:p>
            <a:r>
              <a:rPr lang="en-IN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Rules to start a bank (nationalized Bank)</a:t>
            </a:r>
            <a:endParaRPr lang="en-IN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395536" y="1988840"/>
            <a:ext cx="5400600" cy="457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The requirements for the issue of a bank license vary between jurisdictions but typically include:</a:t>
            </a:r>
          </a:p>
          <a:p>
            <a:endParaRPr lang="en-US" sz="2400" b="1" dirty="0" smtClean="0">
              <a:solidFill>
                <a:schemeClr val="accent3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accent3"/>
                </a:solidFill>
              </a:rPr>
              <a:t>Minimum capital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accent3"/>
                </a:solidFill>
              </a:rPr>
              <a:t>Minimum capital ratio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accent3"/>
                </a:solidFill>
              </a:rPr>
              <a:t>'Fit and Proper' requirements             for the bank.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accent3"/>
                </a:solidFill>
              </a:rPr>
              <a:t>Approval of the bank's business plan.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711700" y="2357437"/>
            <a:ext cx="28384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>
                <a:solidFill>
                  <a:schemeClr val="accent3"/>
                </a:solidFill>
              </a:rPr>
              <a:t>Types of Banks </a:t>
            </a:r>
            <a:endParaRPr lang="en-IN" sz="6000" dirty="0">
              <a:solidFill>
                <a:schemeClr val="accent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3"/>
                </a:solidFill>
              </a:rPr>
              <a:t>                          </a:t>
            </a:r>
            <a:r>
              <a:rPr lang="en-IN" sz="4800" b="1" dirty="0" smtClean="0">
                <a:solidFill>
                  <a:schemeClr val="accent3"/>
                </a:solidFill>
              </a:rPr>
              <a:t>And their Functions</a:t>
            </a:r>
            <a:endParaRPr lang="en-IN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banking\Indian-Banking-Industry-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-171400"/>
            <a:ext cx="9577064" cy="71647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RBI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6048672" cy="4389120"/>
          </a:xfrm>
        </p:spPr>
        <p:txBody>
          <a:bodyPr/>
          <a:lstStyle/>
          <a:p>
            <a:r>
              <a:rPr lang="en-IN" sz="2400" dirty="0" smtClean="0">
                <a:solidFill>
                  <a:schemeClr val="accent3"/>
                </a:solidFill>
              </a:rPr>
              <a:t>Reserve Bank of India is the apex bank of india.</a:t>
            </a:r>
          </a:p>
          <a:p>
            <a:r>
              <a:rPr lang="en-IN" sz="2400" dirty="0" smtClean="0">
                <a:solidFill>
                  <a:schemeClr val="accent3"/>
                </a:solidFill>
              </a:rPr>
              <a:t>Created in 1935,</a:t>
            </a:r>
            <a:r>
              <a:rPr lang="en-US" sz="2400" dirty="0" smtClean="0">
                <a:solidFill>
                  <a:schemeClr val="accent3"/>
                </a:solidFill>
              </a:rPr>
              <a:t> by passing RBI  Act 1934 by the recommendations of HILTON-YOUNG COMMISSION. 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Empowered as central bank in 1949.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olidFill>
                  <a:schemeClr val="accent3"/>
                </a:solidFill>
              </a:rPr>
              <a:t>administers the government's monetary policy.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olidFill>
                  <a:schemeClr val="accent3"/>
                </a:solidFill>
              </a:rPr>
              <a:t>granting licenses for new bank branches.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olidFill>
                  <a:schemeClr val="accent3"/>
                </a:solidFill>
              </a:rPr>
              <a:t>Issues currency for the government.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1800" dirty="0" smtClean="0"/>
          </a:p>
          <a:p>
            <a:endParaRPr lang="en-IN" dirty="0"/>
          </a:p>
        </p:txBody>
      </p:sp>
      <p:pic>
        <p:nvPicPr>
          <p:cNvPr id="1026" name="Picture 2" descr="C:\Users\HP\Documents\RB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0"/>
            <a:ext cx="28575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/>
          <a:lstStyle/>
          <a:p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Banking structure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4038600" cy="5040560"/>
          </a:xfrm>
        </p:spPr>
        <p:txBody>
          <a:bodyPr/>
          <a:lstStyle/>
          <a:p>
            <a:pPr>
              <a:buNone/>
            </a:pPr>
            <a:r>
              <a:rPr lang="en-IN" sz="2800" b="1" u="sng" dirty="0" smtClean="0"/>
              <a:t>Scheduled banks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A Scheduled Bank is that which has been included in the Second Schedule of the Reserve Bank of India Act, 1934 and fulfills the three conditions 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i="1" dirty="0" smtClean="0">
                <a:solidFill>
                  <a:schemeClr val="accent3"/>
                </a:solidFill>
              </a:rPr>
              <a:t>has paid-up capital and reserves of at least Rs. 5 lakhs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i="1" dirty="0" smtClean="0">
                <a:solidFill>
                  <a:schemeClr val="accent3"/>
                </a:solidFill>
              </a:rPr>
              <a:t>its operations are not detrimental to the interest of the depositors.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i="1" dirty="0" smtClean="0">
                <a:solidFill>
                  <a:schemeClr val="accent3"/>
                </a:solidFill>
              </a:rPr>
              <a:t>It is a corporation or a cooperative society and not a partnership or a single owner firm</a:t>
            </a:r>
            <a:endParaRPr lang="en-IN" sz="1800" b="1" i="1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03860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u="sng" dirty="0" smtClean="0"/>
              <a:t>Unscheduled banks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The banks which are not included in the Second Schedule of the Reserve Bank of India Act are non-scheduled banks.</a:t>
            </a:r>
          </a:p>
          <a:p>
            <a:endParaRPr lang="en-IN" sz="2800" b="1" dirty="0" smtClean="0"/>
          </a:p>
          <a:p>
            <a:endParaRPr lang="en-IN" sz="2800" b="1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Schedule banks are divided into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IN" u="sng" dirty="0" smtClean="0"/>
              <a:t>Commercial Bank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/>
                </a:solidFill>
              </a:rPr>
              <a:t>The banks, which perform all kinds of banking business and generally finance trade and commerce, their deposits are for a short period  </a:t>
            </a:r>
            <a:r>
              <a:rPr lang="fr-CA" sz="2000" dirty="0" smtClean="0">
                <a:solidFill>
                  <a:schemeClr val="accent3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fr-CA" sz="2000" dirty="0" smtClean="0">
                <a:solidFill>
                  <a:schemeClr val="accent3"/>
                </a:solidFill>
              </a:rPr>
              <a:t>They are divided into :</a:t>
            </a:r>
          </a:p>
          <a:p>
            <a:pPr>
              <a:buNone/>
            </a:pPr>
            <a:r>
              <a:rPr lang="fr-CA" sz="2000" dirty="0" smtClean="0">
                <a:solidFill>
                  <a:schemeClr val="accent3"/>
                </a:solidFill>
              </a:rPr>
              <a:t>               1.  Public sector.</a:t>
            </a:r>
          </a:p>
          <a:p>
            <a:pPr>
              <a:buNone/>
            </a:pPr>
            <a:r>
              <a:rPr lang="fr-CA" sz="2000" dirty="0" smtClean="0">
                <a:solidFill>
                  <a:schemeClr val="accent3"/>
                </a:solidFill>
              </a:rPr>
              <a:t>               2. Private sector.</a:t>
            </a:r>
          </a:p>
          <a:p>
            <a:pPr>
              <a:buNone/>
            </a:pPr>
            <a:r>
              <a:rPr lang="fr-CA" sz="2000" dirty="0" smtClean="0">
                <a:solidFill>
                  <a:schemeClr val="accent3"/>
                </a:solidFill>
              </a:rPr>
              <a:t>               3. foreign banks.</a:t>
            </a:r>
          </a:p>
          <a:p>
            <a:pPr>
              <a:buNone/>
            </a:pPr>
            <a:r>
              <a:rPr lang="fr-CA" sz="2000" dirty="0" smtClean="0">
                <a:solidFill>
                  <a:schemeClr val="accent3"/>
                </a:solidFill>
              </a:rPr>
              <a:t>               4. Regional rural bank.    </a:t>
            </a:r>
            <a:endParaRPr lang="en-IN" sz="2000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IN" u="sng" dirty="0" smtClean="0"/>
              <a:t>Cooperative Bank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/>
                </a:solidFill>
              </a:rPr>
              <a:t>Cooperative banks are operated on the cooperative lines.They are setup for the purpose of development and welfare.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3"/>
                </a:solidFill>
              </a:rPr>
              <a:t>Example: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-Central cooperative bank.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-Urban cooperative bank.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-State cooperative bank.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-Land Development bank.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-Primary Agriculture credit        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            society.</a:t>
            </a:r>
            <a:endParaRPr lang="en-IN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764704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accent3"/>
                </a:solidFill>
              </a:rPr>
              <a:t>Public Sector Bank</a:t>
            </a:r>
            <a:endParaRPr lang="en-IN" sz="4000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These are owned and controlled by the government. In India, the nationalized banks and the regional rural banks come under these categories</a:t>
            </a:r>
            <a:r>
              <a:rPr lang="fr-CA" sz="2800" b="1" dirty="0" smtClean="0">
                <a:solidFill>
                  <a:schemeClr val="accent3"/>
                </a:solidFill>
              </a:rPr>
              <a:t>. </a:t>
            </a:r>
          </a:p>
          <a:p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3717032"/>
            <a:ext cx="48951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accent3"/>
                </a:solidFill>
              </a:rPr>
              <a:t>Private Sector Bank</a:t>
            </a:r>
            <a:endParaRPr lang="en-IN" sz="2800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65313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4581128"/>
            <a:ext cx="83529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These banks are owned by the private individuals or corporations and not by the government or co-operative societies.</a:t>
            </a:r>
            <a:endParaRPr lang="fr-CA" sz="2800" b="1" dirty="0" smtClean="0">
              <a:solidFill>
                <a:schemeClr val="accent3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3888432" cy="1582621"/>
          </a:xfrm>
        </p:spPr>
        <p:txBody>
          <a:bodyPr>
            <a:normAutofit/>
          </a:bodyPr>
          <a:lstStyle/>
          <a:p>
            <a:r>
              <a:rPr lang="en-I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Foreign Bank</a:t>
            </a:r>
            <a:endParaRPr lang="en-IN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23528" y="2276872"/>
            <a:ext cx="4176464" cy="319250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1. ABN AMRO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2. BNP Paribas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3. Citibank India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4. HSBC (Hongkong &amp; Shanghai Banking Corporation) 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5. JPMorgan Chase Bank 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6. Bank of America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7. Standard Chartered Bank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8. Barclays Bank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9. Deutsche Bank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10. Royal Bank of Scotland</a:t>
            </a:r>
            <a:br>
              <a:rPr lang="en-US" sz="2000" dirty="0" smtClean="0">
                <a:solidFill>
                  <a:schemeClr val="accent3"/>
                </a:solidFill>
              </a:rPr>
            </a:br>
            <a:endParaRPr lang="en-IN" sz="2000" dirty="0">
              <a:solidFill>
                <a:schemeClr val="accent3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 rot="420000">
            <a:off x="4627775" y="1269363"/>
            <a:ext cx="3471466" cy="3931920"/>
          </a:xfrm>
        </p:spPr>
      </p:sp>
      <p:sp>
        <p:nvSpPr>
          <p:cNvPr id="8" name="Picture Placeholder 5"/>
          <p:cNvSpPr txBox="1">
            <a:spLocks/>
          </p:cNvSpPr>
          <p:nvPr/>
        </p:nvSpPr>
        <p:spPr>
          <a:xfrm rot="420000">
            <a:off x="5230700" y="1321622"/>
            <a:ext cx="3471466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</p:sp>
      <p:pic>
        <p:nvPicPr>
          <p:cNvPr id="9" name="Picture 8" descr="http://upload.wikimedia.org/wikipedia/commons/thumb/5/55/Halifax_bank%2C_Commercial_Street%2C_Leeds_%2827th_May_2010%29.jpg/220px-Halifax_bank%2C_Commercial_Street%2C_Leeds_%2827th_May_2010%29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052736"/>
            <a:ext cx="3429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21299992" rev="21000000"/>
            </a:camera>
            <a:lightRig rig="threePt" dir="t"/>
          </a:scene3d>
        </p:spPr>
      </p:pic>
    </p:spTree>
  </p:cSld>
  <p:clrMapOvr>
    <a:masterClrMapping/>
  </p:clrMapOvr>
  <p:transition spd="med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Regional Rural Bank</a:t>
            </a:r>
            <a:endParaRPr lang="en-IN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</a:rPr>
              <a:t>Regional Rural Banks</a:t>
            </a:r>
            <a:r>
              <a:rPr lang="en-US" sz="2400" dirty="0" smtClean="0">
                <a:solidFill>
                  <a:schemeClr val="accent3"/>
                </a:solidFill>
              </a:rPr>
              <a:t> are the </a:t>
            </a:r>
            <a:r>
              <a:rPr lang="en-US" sz="2400" u="sng" dirty="0" smtClean="0">
                <a:solidFill>
                  <a:schemeClr val="accent3"/>
                </a:solidFill>
              </a:rPr>
              <a:t>bank  </a:t>
            </a:r>
            <a:r>
              <a:rPr lang="en-US" sz="2400" dirty="0" smtClean="0">
                <a:solidFill>
                  <a:schemeClr val="accent3"/>
                </a:solidFill>
              </a:rPr>
              <a:t>operated in different states of </a:t>
            </a:r>
            <a:r>
              <a:rPr lang="en-US" sz="2400" u="sng" dirty="0" smtClean="0">
                <a:solidFill>
                  <a:schemeClr val="accent3"/>
                </a:solidFill>
                <a:hlinkClick r:id="rId2" tooltip="India"/>
              </a:rPr>
              <a:t>India</a:t>
            </a:r>
            <a:r>
              <a:rPr lang="en-US" sz="2400" dirty="0" smtClean="0">
                <a:solidFill>
                  <a:schemeClr val="accent3"/>
                </a:solidFill>
              </a:rPr>
              <a:t>. They have been created to serve the rural areas with banking and </a:t>
            </a:r>
            <a:r>
              <a:rPr lang="en-US" sz="2400" u="sng" dirty="0" smtClean="0">
                <a:solidFill>
                  <a:schemeClr val="accent3"/>
                </a:solidFill>
                <a:hlinkClick r:id="rId3" tooltip="Financial services"/>
              </a:rPr>
              <a:t>financial services</a:t>
            </a:r>
            <a:r>
              <a:rPr lang="en-US" sz="2000" dirty="0" smtClean="0"/>
              <a:t>.</a:t>
            </a:r>
            <a:endParaRPr lang="en-IN" dirty="0" smtClean="0"/>
          </a:p>
          <a:p>
            <a:r>
              <a:rPr lang="en-IN" sz="2000" dirty="0" smtClean="0">
                <a:solidFill>
                  <a:schemeClr val="accent3"/>
                </a:solidFill>
              </a:rPr>
              <a:t>     Example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3"/>
                </a:solidFill>
              </a:rPr>
              <a:t>      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1.Regional Rural Banks in Madhya Pradesh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    2.Jhabua Dhar Kshetriya Gramin Bank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    3.Madhya Bharat Gramin Bank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    4.Mahakaushal Kshetriya Gramin Bank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    5.Narmada Malwa Gramin Bank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    6.Rewa-Sidhi Gramin Bank</a:t>
            </a:r>
            <a:endParaRPr lang="en-IN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IN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4-Tier Structure of Bank</a:t>
            </a:r>
            <a:endParaRPr lang="en-IN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3933056"/>
            <a:ext cx="5364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25000"/>
                  </a:schemeClr>
                </a:solidFill>
              </a:rPr>
              <a:t>Recently Proposed by RBI</a:t>
            </a:r>
            <a:endParaRPr lang="en-IN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 descr="C:\Users\HP\Pictures\zoo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2060848"/>
            <a:ext cx="1305018" cy="174002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Contents: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-108520" y="1196752"/>
          <a:ext cx="9144000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51520" y="5589240"/>
            <a:ext cx="6192688" cy="908720"/>
          </a:xfrm>
          <a:prstGeom prst="round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Private Owned &amp;Local Banks</a:t>
            </a:r>
            <a:endParaRPr lang="en-IN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4221088"/>
            <a:ext cx="5256584" cy="864096"/>
          </a:xfrm>
          <a:prstGeom prst="round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Private Sector ,Regional Rural &amp; Cooperative Bank </a:t>
            </a:r>
            <a:endParaRPr lang="en-IN" b="1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3880" y="1349152"/>
          <a:ext cx="9144000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123728" y="2780928"/>
            <a:ext cx="2232248" cy="864096"/>
          </a:xfrm>
          <a:prstGeom prst="round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Mid –Sized Bank</a:t>
            </a:r>
            <a:endParaRPr lang="en-IN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627784" y="1340768"/>
            <a:ext cx="1512168" cy="8640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Large Bank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3275856" y="5157192"/>
            <a:ext cx="216024" cy="360040"/>
          </a:xfrm>
          <a:prstGeom prst="upArrow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Up Arrow 13"/>
          <p:cNvSpPr/>
          <p:nvPr/>
        </p:nvSpPr>
        <p:spPr>
          <a:xfrm>
            <a:off x="3203848" y="3789040"/>
            <a:ext cx="216024" cy="360040"/>
          </a:xfrm>
          <a:prstGeom prst="upArrow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Up Arrow 14"/>
          <p:cNvSpPr/>
          <p:nvPr/>
        </p:nvSpPr>
        <p:spPr>
          <a:xfrm>
            <a:off x="3203848" y="2348880"/>
            <a:ext cx="216024" cy="360040"/>
          </a:xfrm>
          <a:prstGeom prst="upArrow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 flipH="1">
            <a:off x="5004048" y="1772816"/>
            <a:ext cx="1656184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 flipH="1">
            <a:off x="6228184" y="4607417"/>
            <a:ext cx="648072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 flipH="1">
            <a:off x="5220072" y="3068960"/>
            <a:ext cx="1656184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ight Arrow 19"/>
          <p:cNvSpPr/>
          <p:nvPr/>
        </p:nvSpPr>
        <p:spPr>
          <a:xfrm flipH="1">
            <a:off x="6588224" y="6021288"/>
            <a:ext cx="360040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295232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Tier 1</a:t>
            </a:r>
            <a:endParaRPr lang="en-IN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772816"/>
            <a:ext cx="7776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first tier may consist of three or four large Indian banks with domestic and international presence along with branches of foreign banks in India</a:t>
            </a:r>
            <a:endParaRPr lang="en-IN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3645024"/>
            <a:ext cx="2756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Tier 2</a:t>
            </a:r>
            <a:endParaRPr lang="en-IN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566607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includes  those banks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are capable of offering a broad range of banking products and services to the domestic economy </a:t>
            </a:r>
            <a:r>
              <a:rPr lang="en-US" sz="2800" b="1" dirty="0" smtClean="0"/>
              <a:t>.</a:t>
            </a:r>
            <a:endParaRPr lang="en-IN" sz="2800" b="1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.288  L -0.125 0.288  L 0 0  Z" pathEditMode="relative" ptsTypes="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.288  L -0.125 0.288  L 0 0  Z" pathEditMode="relative" ptsTypes="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620688"/>
            <a:ext cx="1776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Tier 3</a:t>
            </a:r>
            <a:endParaRPr lang="en-IN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556792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third tier would have old private sector banks, regional rural banks and multi-state urban cooperative banks (UCBs).</a:t>
            </a:r>
            <a:endParaRPr lang="en-IN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2924944"/>
            <a:ext cx="1817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Tier 4</a:t>
            </a:r>
            <a:endParaRPr lang="en-IN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386104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fourth tier may consist of many small privately owned local banks and cooperative banks.</a:t>
            </a:r>
            <a:endParaRPr lang="en-IN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Introduction: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4896544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200" b="1" dirty="0" smtClean="0"/>
              <a:t>     </a:t>
            </a:r>
            <a:r>
              <a:rPr lang="en-IN" sz="3200" b="1" dirty="0" smtClean="0">
                <a:solidFill>
                  <a:schemeClr val="accent3"/>
                </a:solidFill>
              </a:rPr>
              <a:t> A bank is a financial institution </a:t>
            </a:r>
            <a:r>
              <a:rPr lang="en-US" sz="3200" b="1" dirty="0" smtClean="0">
                <a:solidFill>
                  <a:schemeClr val="accent3"/>
                </a:solidFill>
              </a:rPr>
              <a:t>accepting and safe guarding money owned by the individuals and entities and lending out this money in order to earn profit.</a:t>
            </a:r>
            <a:endParaRPr lang="en-IN" sz="3200" b="1" dirty="0">
              <a:solidFill>
                <a:schemeClr val="accent3"/>
              </a:solidFill>
            </a:endParaRPr>
          </a:p>
        </p:txBody>
      </p:sp>
      <p:pic>
        <p:nvPicPr>
          <p:cNvPr id="4100" name="Picture 4" descr="C:\Users\HP\Documents\bank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764704"/>
            <a:ext cx="2771800" cy="609329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Functions of Banking: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83568" y="1529408"/>
          <a:ext cx="792088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235422"/>
            <a:ext cx="1434802" cy="162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8FE462-5903-4070-850E-42AABF431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graphicEl>
                                              <a:dgm id="{118FE462-5903-4070-850E-42AABF431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118FE462-5903-4070-850E-42AABF431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73F4EA-7799-4629-AD98-E3DC88E2E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FB73F4EA-7799-4629-AD98-E3DC88E2E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FB73F4EA-7799-4629-AD98-E3DC88E2E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5326F5F-E1A0-41F6-BA03-3A1FFA050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55326F5F-E1A0-41F6-BA03-3A1FFA050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55326F5F-E1A0-41F6-BA03-3A1FFA050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F5F409-6259-4834-99FF-D6ABE2981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12F5F409-6259-4834-99FF-D6ABE2981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12F5F409-6259-4834-99FF-D6ABE2981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2B272B-E558-4BEA-B8A8-24041FE7F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942B272B-E558-4BEA-B8A8-24041FE7F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942B272B-E558-4BEA-B8A8-24041FE7F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938CC3-49C4-41EB-83B1-4DA55FEBA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FB938CC3-49C4-41EB-83B1-4DA55FEBA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FB938CC3-49C4-41EB-83B1-4DA55FEBA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C48873-77EE-4D32-A04D-83F6F015A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97C48873-77EE-4D32-A04D-83F6F015A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97C48873-77EE-4D32-A04D-83F6F015A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Generation of Banking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235422"/>
            <a:ext cx="1434802" cy="162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Phase 1 1770-1969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2204864"/>
          <a:ext cx="6096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Formation of Bank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1770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Bank of Hindustan.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1786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General Bank of India.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1809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Bank of Bengal.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1840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Bank of Bombay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1843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Bank of Madras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Allahabad Bank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Punjab National Bank.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1921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Imperial</a:t>
                      </a:r>
                      <a:r>
                        <a:rPr lang="en-IN" b="1" baseline="0" dirty="0" smtClean="0">
                          <a:solidFill>
                            <a:schemeClr val="accent3"/>
                          </a:solidFill>
                        </a:rPr>
                        <a:t> Bank of India.</a:t>
                      </a:r>
                      <a:endParaRPr lang="en-IN" b="1" dirty="0" smtClean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1935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Reserve Bank of India.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1955</a:t>
                      </a:r>
                      <a:endParaRPr lang="en-IN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accent3"/>
                          </a:solidFill>
                        </a:rPr>
                        <a:t>State Bank</a:t>
                      </a:r>
                      <a:r>
                        <a:rPr lang="en-IN" b="1" baseline="0" dirty="0" smtClean="0">
                          <a:solidFill>
                            <a:schemeClr val="accent3"/>
                          </a:solidFill>
                        </a:rPr>
                        <a:t> of India.</a:t>
                      </a:r>
                      <a:endParaRPr lang="en-IN" b="1" dirty="0" smtClean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198" y="5235422"/>
            <a:ext cx="1434802" cy="162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Phase 2 1969-1991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988840"/>
            <a:ext cx="4464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accent3"/>
                </a:solidFill>
              </a:rPr>
              <a:t> On July 19 1969 under directions from the then  prime minister mrs.indira gandhi 14 major commercial banks were nationalized.</a:t>
            </a:r>
          </a:p>
          <a:p>
            <a:endParaRPr lang="en-US" sz="2800" b="1" dirty="0" smtClean="0">
              <a:solidFill>
                <a:schemeClr val="accent3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accent3"/>
                </a:solidFill>
              </a:rPr>
              <a:t> In 15th April 1980  6 more banks  were nationalized</a:t>
            </a:r>
            <a:endParaRPr lang="en-IN" sz="2800" b="1" dirty="0">
              <a:solidFill>
                <a:schemeClr val="accent3"/>
              </a:solidFill>
            </a:endParaRPr>
          </a:p>
        </p:txBody>
      </p:sp>
      <p:pic>
        <p:nvPicPr>
          <p:cNvPr id="5" name="Picture 2" descr="D:\Documents and Settings\Owner\My Documents\Downloads\image ba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889448"/>
            <a:ext cx="3995936" cy="4968552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7009656" cy="1143000"/>
          </a:xfrm>
        </p:spPr>
        <p:txBody>
          <a:bodyPr>
            <a:normAutofit fontScale="90000"/>
          </a:bodyPr>
          <a:lstStyle/>
          <a:p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List  of Nationalised Bank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772816"/>
            <a:ext cx="4104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/>
                </a:solidFill>
              </a:rPr>
              <a:t> Bank of India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Canara Bank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Central Bank of India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Corporation bank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Indian Bank Indian overseas bank</a:t>
            </a:r>
            <a:endParaRPr lang="en-US" sz="22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1844824"/>
            <a:ext cx="3456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/>
                </a:solidFill>
              </a:rPr>
              <a:t>Dena Bank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Oriental Bank of Commerce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Punjab &amp; Sind Bank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Union Bank of India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United Bank of India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Vijaya Bank</a:t>
            </a:r>
            <a:br>
              <a:rPr lang="en-US" sz="2200" dirty="0" smtClean="0">
                <a:solidFill>
                  <a:schemeClr val="accent3"/>
                </a:solidFill>
              </a:rPr>
            </a:br>
            <a:r>
              <a:rPr lang="en-US" sz="2200" dirty="0" smtClean="0">
                <a:solidFill>
                  <a:schemeClr val="accent3"/>
                </a:solidFill>
              </a:rPr>
              <a:t> New Bank  of India</a:t>
            </a:r>
            <a:endParaRPr lang="en-IN" sz="2200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C:\Users\HP\Pictures\zoo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112" y="836712"/>
            <a:ext cx="1277888" cy="170385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67544" y="3775099"/>
            <a:ext cx="228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200" dirty="0" smtClean="0">
                <a:solidFill>
                  <a:srgbClr val="7030A0"/>
                </a:solidFill>
              </a:rPr>
              <a:t>Syndicate Bank</a:t>
            </a:r>
          </a:p>
          <a:p>
            <a:pPr lvl="0"/>
            <a:r>
              <a:rPr lang="en-US" sz="2200" dirty="0" smtClean="0">
                <a:solidFill>
                  <a:srgbClr val="7030A0"/>
                </a:solidFill>
              </a:rPr>
              <a:t> UCO Bank</a:t>
            </a:r>
            <a:br>
              <a:rPr lang="en-US" sz="2200" dirty="0" smtClean="0">
                <a:solidFill>
                  <a:srgbClr val="7030A0"/>
                </a:solidFill>
              </a:rPr>
            </a:br>
            <a:r>
              <a:rPr lang="en-US" sz="2200" dirty="0" smtClean="0">
                <a:solidFill>
                  <a:srgbClr val="7030A0"/>
                </a:solidFill>
              </a:rPr>
              <a:t> Allahabad Bank</a:t>
            </a:r>
            <a:br>
              <a:rPr lang="en-US" sz="2200" dirty="0" smtClean="0">
                <a:solidFill>
                  <a:srgbClr val="7030A0"/>
                </a:solidFill>
              </a:rPr>
            </a:br>
            <a:r>
              <a:rPr lang="en-US" sz="2200" dirty="0" smtClean="0">
                <a:solidFill>
                  <a:srgbClr val="7030A0"/>
                </a:solidFill>
              </a:rPr>
              <a:t> Andhra Bank</a:t>
            </a:r>
            <a:br>
              <a:rPr lang="en-US" sz="2200" dirty="0" smtClean="0">
                <a:solidFill>
                  <a:srgbClr val="7030A0"/>
                </a:solidFill>
              </a:rPr>
            </a:br>
            <a:r>
              <a:rPr lang="en-US" sz="2200" dirty="0" smtClean="0">
                <a:solidFill>
                  <a:srgbClr val="7030A0"/>
                </a:solidFill>
              </a:rPr>
              <a:t>Bank of Baroda </a:t>
            </a:r>
            <a:br>
              <a:rPr lang="en-US" sz="2200" dirty="0" smtClean="0">
                <a:solidFill>
                  <a:srgbClr val="7030A0"/>
                </a:solidFill>
              </a:rPr>
            </a:br>
            <a:r>
              <a:rPr lang="en-US" sz="2200" dirty="0" smtClean="0">
                <a:solidFill>
                  <a:srgbClr val="7030A0"/>
                </a:solidFill>
              </a:rPr>
              <a:t> Bank of Maharashtra</a:t>
            </a:r>
            <a:endParaRPr lang="en-IN" dirty="0"/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05800" cy="1143000"/>
          </a:xfrm>
        </p:spPr>
        <p:txBody>
          <a:bodyPr/>
          <a:lstStyle/>
          <a:p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Phase 3 1991 onwards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323528" y="1844824"/>
          <a:ext cx="8316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AC2407-4F61-4E75-89D0-BE9FFB7E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90AC2407-4F61-4E75-89D0-BE9FFB7E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90AC2407-4F61-4E75-89D0-BE9FFB7E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B1BDA-9F6E-43B0-874A-BADB34BF6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2D5B1BDA-9F6E-43B0-874A-BADB34BF6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2D5B1BDA-9F6E-43B0-874A-BADB34BF6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8B172A-6C32-49F7-9B44-C525D2117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graphicEl>
                                              <a:dgm id="{2D8B172A-6C32-49F7-9B44-C525D2117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2D8B172A-6C32-49F7-9B44-C525D2117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79F6AF-145C-40F1-BF7A-B7CCF9EF4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3A79F6AF-145C-40F1-BF7A-B7CCF9EF4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3A79F6AF-145C-40F1-BF7A-B7CCF9EF4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830C69-067D-468E-B38B-D52FB1DBC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EA830C69-067D-468E-B38B-D52FB1DBC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EA830C69-067D-468E-B38B-D52FB1DBC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1CDDBE-E86C-4606-AEEA-D6BBDF0D1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graphicEl>
                                              <a:dgm id="{B91CDDBE-E86C-4606-AEEA-D6BBDF0D1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graphicEl>
                                              <a:dgm id="{B91CDDBE-E86C-4606-AEEA-D6BBDF0D1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F22E92-D006-4698-9740-5F3F2FCD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graphicEl>
                                              <a:dgm id="{FEF22E92-D006-4698-9740-5F3F2FCD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graphicEl>
                                              <a:dgm id="{FEF22E92-D006-4698-9740-5F3F2FCD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D2B418-E2B1-42DA-B26E-91CD98D8F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graphicEl>
                                              <a:dgm id="{1BD2B418-E2B1-42DA-B26E-91CD98D8F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graphicEl>
                                              <a:dgm id="{1BD2B418-E2B1-42DA-B26E-91CD98D8F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18DBA6-2C1B-40C1-9B91-43A3ED677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graphicEl>
                                              <a:dgm id="{3018DBA6-2C1B-40C1-9B91-43A3ED677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graphicEl>
                                              <a:dgm id="{3018DBA6-2C1B-40C1-9B91-43A3ED677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D8A9B9-D3A0-471E-80A9-44E294D98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graphicEl>
                                              <a:dgm id="{D8D8A9B9-D3A0-471E-80A9-44E294D98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graphicEl>
                                              <a:dgm id="{D8D8A9B9-D3A0-471E-80A9-44E294D98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731</TotalTime>
  <Words>764</Words>
  <Application>Microsoft Office PowerPoint</Application>
  <PresentationFormat>On-screen Show (4:3)</PresentationFormat>
  <Paragraphs>136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 Banking structure</vt:lpstr>
      <vt:lpstr>Contents:</vt:lpstr>
      <vt:lpstr>Introduction:</vt:lpstr>
      <vt:lpstr>Functions of Banking:</vt:lpstr>
      <vt:lpstr>Generation of Banking</vt:lpstr>
      <vt:lpstr>Phase 1 1770-1969</vt:lpstr>
      <vt:lpstr>Phase 2 1969-1991</vt:lpstr>
      <vt:lpstr>List  of Nationalised Bank</vt:lpstr>
      <vt:lpstr>Phase 3 1991 onwards</vt:lpstr>
      <vt:lpstr>Rules to start a bank (nationalized Bank)</vt:lpstr>
      <vt:lpstr>Types of Banks </vt:lpstr>
      <vt:lpstr>Slide 12</vt:lpstr>
      <vt:lpstr>RBI</vt:lpstr>
      <vt:lpstr>Banking structure</vt:lpstr>
      <vt:lpstr>Schedule banks are divided into</vt:lpstr>
      <vt:lpstr>Slide 16</vt:lpstr>
      <vt:lpstr>Foreign Bank</vt:lpstr>
      <vt:lpstr>Regional Rural Bank</vt:lpstr>
      <vt:lpstr>4-Tier Structure of Bank</vt:lpstr>
      <vt:lpstr>Slide 20</vt:lpstr>
      <vt:lpstr>Slide 21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structure</dc:title>
  <dc:creator>HP</dc:creator>
  <cp:lastModifiedBy>admin</cp:lastModifiedBy>
  <cp:revision>81</cp:revision>
  <dcterms:created xsi:type="dcterms:W3CDTF">2013-09-08T10:43:01Z</dcterms:created>
  <dcterms:modified xsi:type="dcterms:W3CDTF">2014-01-07T16:53:33Z</dcterms:modified>
</cp:coreProperties>
</file>