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94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6" y="388106"/>
            <a:ext cx="8986527" cy="633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2989"/>
            <a:ext cx="8072119" cy="145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studio.com/bin/ubun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169" y="446739"/>
            <a:ext cx="3088782" cy="547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5404" y="441966"/>
            <a:ext cx="3098800" cy="5485130"/>
          </a:xfrm>
          <a:custGeom>
            <a:avLst/>
            <a:gdLst/>
            <a:ahLst/>
            <a:cxnLst/>
            <a:rect l="l" t="t" r="r" b="b"/>
            <a:pathLst>
              <a:path w="3098800" h="5485130">
                <a:moveTo>
                  <a:pt x="0" y="5484632"/>
                </a:moveTo>
                <a:lnTo>
                  <a:pt x="3098291" y="5484632"/>
                </a:lnTo>
                <a:lnTo>
                  <a:pt x="3098291" y="0"/>
                </a:lnTo>
                <a:lnTo>
                  <a:pt x="0" y="0"/>
                </a:lnTo>
                <a:lnTo>
                  <a:pt x="0" y="5484632"/>
                </a:lnTo>
                <a:close/>
              </a:path>
            </a:pathLst>
          </a:custGeom>
          <a:ln w="9524">
            <a:solidFill>
              <a:srgbClr val="499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65244" y="554670"/>
            <a:ext cx="3302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Liberation Mono"/>
                <a:cs typeface="Liberation Mono"/>
              </a:rPr>
              <a:t>1</a:t>
            </a:r>
            <a:endParaRPr sz="4000">
              <a:latin typeface="Liberation Mono"/>
              <a:cs typeface="Liberation Mon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3279" y="3587496"/>
            <a:ext cx="5570220" cy="1399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2555" y="2954778"/>
            <a:ext cx="4907280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775"/>
              </a:lnSpc>
            </a:pPr>
            <a:r>
              <a:rPr sz="3700" b="0" spc="-20" dirty="0">
                <a:solidFill>
                  <a:srgbClr val="C72B46"/>
                </a:solidFill>
                <a:latin typeface="Calibri Light"/>
                <a:cs typeface="Calibri Light"/>
              </a:rPr>
              <a:t>S</a:t>
            </a:r>
            <a:r>
              <a:rPr sz="3700" b="0" spc="-75" dirty="0">
                <a:solidFill>
                  <a:srgbClr val="C72B46"/>
                </a:solidFill>
                <a:latin typeface="Calibri Light"/>
                <a:cs typeface="Calibri Light"/>
              </a:rPr>
              <a:t>t</a:t>
            </a:r>
            <a:r>
              <a:rPr sz="3700" b="0" spc="-60" dirty="0">
                <a:solidFill>
                  <a:srgbClr val="C72B46"/>
                </a:solidFill>
                <a:latin typeface="Calibri Light"/>
                <a:cs typeface="Calibri Light"/>
              </a:rPr>
              <a:t>a</a:t>
            </a:r>
            <a:r>
              <a:rPr sz="3700" b="0" spc="-15" dirty="0">
                <a:solidFill>
                  <a:srgbClr val="C72B46"/>
                </a:solidFill>
                <a:latin typeface="Calibri Light"/>
                <a:cs typeface="Calibri Light"/>
              </a:rPr>
              <a:t>ti</a:t>
            </a:r>
            <a:r>
              <a:rPr sz="3700" b="0" spc="-70" dirty="0">
                <a:solidFill>
                  <a:srgbClr val="C72B46"/>
                </a:solidFill>
                <a:latin typeface="Calibri Light"/>
                <a:cs typeface="Calibri Light"/>
              </a:rPr>
              <a:t>s</a:t>
            </a:r>
            <a:r>
              <a:rPr sz="3700" b="0" spc="-15" dirty="0">
                <a:solidFill>
                  <a:srgbClr val="C72B46"/>
                </a:solidFill>
                <a:latin typeface="Calibri Light"/>
                <a:cs typeface="Calibri Light"/>
              </a:rPr>
              <a:t>ti</a:t>
            </a:r>
            <a:r>
              <a:rPr sz="3700" b="0" spc="-65" dirty="0">
                <a:solidFill>
                  <a:srgbClr val="C72B46"/>
                </a:solidFill>
                <a:latin typeface="Calibri Light"/>
                <a:cs typeface="Calibri Light"/>
              </a:rPr>
              <a:t>c</a:t>
            </a:r>
            <a:r>
              <a:rPr sz="3700" b="0" spc="-15" dirty="0">
                <a:solidFill>
                  <a:srgbClr val="C72B46"/>
                </a:solidFill>
                <a:latin typeface="Calibri Light"/>
                <a:cs typeface="Calibri Light"/>
              </a:rPr>
              <a:t>al</a:t>
            </a:r>
            <a:r>
              <a:rPr sz="3700" b="0" spc="-90" dirty="0">
                <a:solidFill>
                  <a:srgbClr val="C72B46"/>
                </a:solidFill>
                <a:latin typeface="Times New Roman"/>
                <a:cs typeface="Times New Roman"/>
              </a:rPr>
              <a:t> </a:t>
            </a:r>
            <a:r>
              <a:rPr sz="3700" b="0" spc="-75" dirty="0">
                <a:solidFill>
                  <a:srgbClr val="C72B46"/>
                </a:solidFill>
                <a:latin typeface="Calibri Light"/>
                <a:cs typeface="Calibri Light"/>
              </a:rPr>
              <a:t>P</a:t>
            </a:r>
            <a:r>
              <a:rPr sz="3700" b="0" spc="-90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r>
              <a:rPr sz="3700" b="0" spc="-25" dirty="0">
                <a:solidFill>
                  <a:srgbClr val="C72B46"/>
                </a:solidFill>
                <a:latin typeface="Calibri Light"/>
                <a:cs typeface="Calibri Light"/>
              </a:rPr>
              <a:t>og</a:t>
            </a:r>
            <a:r>
              <a:rPr sz="3700" b="0" spc="-90" dirty="0">
                <a:solidFill>
                  <a:srgbClr val="C72B46"/>
                </a:solidFill>
                <a:latin typeface="Calibri Light"/>
                <a:cs typeface="Calibri Light"/>
              </a:rPr>
              <a:t>r</a:t>
            </a:r>
            <a:r>
              <a:rPr sz="3700" b="0" spc="-25" dirty="0">
                <a:solidFill>
                  <a:srgbClr val="C72B46"/>
                </a:solidFill>
                <a:latin typeface="Calibri Light"/>
                <a:cs typeface="Calibri Light"/>
              </a:rPr>
              <a:t>amming</a:t>
            </a:r>
            <a:r>
              <a:rPr sz="3700" b="0" spc="-85" dirty="0">
                <a:solidFill>
                  <a:srgbClr val="C72B46"/>
                </a:solidFill>
                <a:latin typeface="Times New Roman"/>
                <a:cs typeface="Times New Roman"/>
              </a:rPr>
              <a:t> </a:t>
            </a:r>
            <a:r>
              <a:rPr sz="3700" b="0" spc="-15" dirty="0">
                <a:solidFill>
                  <a:srgbClr val="C72B46"/>
                </a:solidFill>
                <a:latin typeface="Calibri Light"/>
                <a:cs typeface="Calibri Light"/>
              </a:rPr>
              <a:t>in</a:t>
            </a:r>
            <a:endParaRPr sz="3700">
              <a:latin typeface="Calibri Light"/>
              <a:cs typeface="Calibri Light"/>
            </a:endParaRPr>
          </a:p>
          <a:p>
            <a:pPr marL="91440" algn="ctr">
              <a:lnSpc>
                <a:spcPts val="3775"/>
              </a:lnSpc>
              <a:tabLst>
                <a:tab pos="2272030" algn="l"/>
                <a:tab pos="4795520" algn="l"/>
              </a:tabLst>
            </a:pPr>
            <a:r>
              <a:rPr sz="3700" b="0" u="sng" spc="-10" dirty="0">
                <a:solidFill>
                  <a:srgbClr val="C72B46"/>
                </a:solidFill>
                <a:latin typeface="Calibri Light"/>
                <a:cs typeface="Calibri Light"/>
              </a:rPr>
              <a:t> </a:t>
            </a:r>
            <a:r>
              <a:rPr sz="3700" b="0" u="sng" spc="-10" dirty="0">
                <a:solidFill>
                  <a:srgbClr val="C72B46"/>
                </a:solidFill>
                <a:latin typeface="Times New Roman"/>
                <a:cs typeface="Times New Roman"/>
              </a:rPr>
              <a:t>	</a:t>
            </a:r>
            <a:r>
              <a:rPr sz="3700" b="0" u="sng" spc="-15" dirty="0">
                <a:solidFill>
                  <a:srgbClr val="C72B46"/>
                </a:solidFill>
                <a:latin typeface="Calibri Light"/>
                <a:cs typeface="Calibri Light"/>
              </a:rPr>
              <a:t>R </a:t>
            </a:r>
            <a:r>
              <a:rPr sz="3700" b="0" u="sng" spc="-15" dirty="0">
                <a:solidFill>
                  <a:srgbClr val="C72B46"/>
                </a:solidFill>
                <a:latin typeface="Times New Roman"/>
                <a:cs typeface="Times New Roman"/>
              </a:rPr>
              <a:t>	</a:t>
            </a:r>
            <a:endParaRPr sz="3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Sr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35" dirty="0">
                <a:solidFill>
                  <a:srgbClr val="177D52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asa,</a:t>
            </a:r>
            <a:r>
              <a:rPr sz="2000" spc="-3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177D52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es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Sh</a:t>
            </a:r>
            <a:r>
              <a:rPr sz="2000" spc="-15" dirty="0">
                <a:solidFill>
                  <a:srgbClr val="177D52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77D52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ty</a:t>
            </a:r>
            <a:r>
              <a:rPr sz="2000" spc="-5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&amp;</a:t>
            </a:r>
            <a:r>
              <a:rPr sz="2000" spc="-60" dirty="0">
                <a:solidFill>
                  <a:srgbClr val="177D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77D52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177D52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w</a:t>
            </a:r>
            <a:r>
              <a:rPr sz="2000" spc="-50" dirty="0">
                <a:solidFill>
                  <a:srgbClr val="177D52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177D52"/>
                </a:solidFill>
                <a:latin typeface="Calibri"/>
                <a:cs typeface="Calibri"/>
              </a:rPr>
              <a:t>y</a:t>
            </a:r>
            <a:r>
              <a:rPr sz="2000" dirty="0">
                <a:solidFill>
                  <a:srgbClr val="177D52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8253" y="6373776"/>
            <a:ext cx="25863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 marR="5080" indent="-9906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©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x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or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spc="-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ty</a:t>
            </a:r>
            <a:r>
              <a:rPr sz="1200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200" spc="-15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ess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0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ll</a:t>
            </a:r>
            <a:r>
              <a:rPr sz="12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rig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ese</a:t>
            </a:r>
            <a:r>
              <a:rPr sz="1200" spc="0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v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3365" y="6465216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791200"/>
            <a:ext cx="7467600" cy="683260"/>
          </a:xfrm>
          <a:custGeom>
            <a:avLst/>
            <a:gdLst/>
            <a:ahLst/>
            <a:cxnLst/>
            <a:rect l="l" t="t" r="r" b="b"/>
            <a:pathLst>
              <a:path w="7467600" h="683260">
                <a:moveTo>
                  <a:pt x="0" y="682751"/>
                </a:moveTo>
                <a:lnTo>
                  <a:pt x="7467599" y="682751"/>
                </a:lnTo>
                <a:lnTo>
                  <a:pt x="7467599" y="0"/>
                </a:lnTo>
                <a:lnTo>
                  <a:pt x="0" y="0"/>
                </a:lnTo>
                <a:lnTo>
                  <a:pt x="0" y="682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848755"/>
            <a:ext cx="10769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367" y="5848755"/>
            <a:ext cx="451612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Sel</a:t>
            </a:r>
            <a:r>
              <a:rPr sz="2800" spc="-15" dirty="0">
                <a:latin typeface="Calibri"/>
                <a:cs typeface="Calibri"/>
              </a:rPr>
              <a:t>ecting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menu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2743200"/>
            <a:ext cx="3603619" cy="2763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218179"/>
            <a:ext cx="79108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1.5),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He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40" dirty="0">
                <a:latin typeface="Calibri"/>
                <a:cs typeface="Calibri"/>
              </a:rPr>
              <a:t>tt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aul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gi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19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867400"/>
            <a:ext cx="7467600" cy="607060"/>
          </a:xfrm>
          <a:custGeom>
            <a:avLst/>
            <a:gdLst/>
            <a:ahLst/>
            <a:cxnLst/>
            <a:rect l="l" t="t" r="r" b="b"/>
            <a:pathLst>
              <a:path w="7467600" h="607060">
                <a:moveTo>
                  <a:pt x="0" y="606551"/>
                </a:moveTo>
                <a:lnTo>
                  <a:pt x="7467599" y="606551"/>
                </a:lnTo>
                <a:lnTo>
                  <a:pt x="7467599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924955"/>
            <a:ext cx="10769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1.6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367" y="5924955"/>
            <a:ext cx="40608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Ad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tup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2438400"/>
            <a:ext cx="3594110" cy="27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1370579"/>
            <a:ext cx="793305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7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se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1.6.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943600"/>
            <a:ext cx="7467600" cy="530860"/>
          </a:xfrm>
          <a:custGeom>
            <a:avLst/>
            <a:gdLst/>
            <a:ahLst/>
            <a:cxnLst/>
            <a:rect l="l" t="t" r="r" b="b"/>
            <a:pathLst>
              <a:path w="7467600" h="530860">
                <a:moveTo>
                  <a:pt x="0" y="530351"/>
                </a:moveTo>
                <a:lnTo>
                  <a:pt x="7467599" y="530351"/>
                </a:lnTo>
                <a:lnTo>
                  <a:pt x="7467599" y="0"/>
                </a:lnTo>
                <a:lnTo>
                  <a:pt x="0" y="0"/>
                </a:lnTo>
                <a:lnTo>
                  <a:pt x="0" y="530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6001155"/>
            <a:ext cx="10769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1.7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2367" y="6001155"/>
            <a:ext cx="262001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En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2940049"/>
            <a:ext cx="3582924" cy="2774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446779"/>
            <a:ext cx="789622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8.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ep,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ced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1.7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4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i="1" spc="-20" dirty="0">
                <a:latin typeface="Calibri Light"/>
                <a:cs typeface="Calibri Light"/>
              </a:rPr>
              <a:t>In</a:t>
            </a:r>
            <a:r>
              <a:rPr sz="3600" i="1" spc="-70" dirty="0">
                <a:latin typeface="Calibri Light"/>
                <a:cs typeface="Calibri Light"/>
              </a:rPr>
              <a:t>s</a:t>
            </a:r>
            <a:r>
              <a:rPr sz="3600" i="1" spc="-60" dirty="0">
                <a:latin typeface="Calibri Light"/>
                <a:cs typeface="Calibri Light"/>
              </a:rPr>
              <a:t>t</a:t>
            </a:r>
            <a:r>
              <a:rPr sz="3600" i="1" spc="-15" dirty="0">
                <a:latin typeface="Calibri Light"/>
                <a:cs typeface="Calibri Light"/>
              </a:rPr>
              <a:t>alatio</a:t>
            </a:r>
            <a:r>
              <a:rPr sz="3600" i="1" spc="-25" dirty="0">
                <a:latin typeface="Calibri Light"/>
                <a:cs typeface="Calibri Light"/>
              </a:rPr>
              <a:t>n</a:t>
            </a:r>
            <a:r>
              <a:rPr sz="3600" i="1" spc="10" dirty="0">
                <a:latin typeface="Calibri Light"/>
                <a:cs typeface="Calibri Light"/>
              </a:rPr>
              <a:t> </a:t>
            </a:r>
            <a:r>
              <a:rPr sz="3600" i="1" spc="-5" dirty="0">
                <a:latin typeface="Calibri Light"/>
                <a:cs typeface="Calibri Light"/>
              </a:rPr>
              <a:t>In</a:t>
            </a:r>
            <a:r>
              <a:rPr sz="3600" i="1" dirty="0">
                <a:latin typeface="Calibri Light"/>
                <a:cs typeface="Calibri Light"/>
              </a:rPr>
              <a:t> </a:t>
            </a:r>
            <a:r>
              <a:rPr sz="3600" i="1" spc="-20" dirty="0">
                <a:latin typeface="Calibri Light"/>
                <a:cs typeface="Calibri Light"/>
              </a:rPr>
              <a:t>Ubu</a:t>
            </a:r>
            <a:r>
              <a:rPr sz="3600" i="1" spc="-60" dirty="0">
                <a:latin typeface="Calibri Light"/>
                <a:cs typeface="Calibri Light"/>
              </a:rPr>
              <a:t>n</a:t>
            </a:r>
            <a:r>
              <a:rPr sz="3600" i="1" spc="-15" dirty="0">
                <a:latin typeface="Calibri Light"/>
                <a:cs typeface="Calibri Light"/>
              </a:rPr>
              <a:t>tu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52424"/>
            <a:ext cx="8610600" cy="459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Go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s:/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an.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oject.o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6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/b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n/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x/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ur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ie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—deba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edh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sesu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ubu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837565" lvl="1" indent="-367665">
              <a:lnSpc>
                <a:spcPct val="100000"/>
              </a:lnSpc>
              <a:buFont typeface="Calibri"/>
              <a:buAutoNum type="arabicPeriod"/>
              <a:tabLst>
                <a:tab pos="83820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epos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ommand: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3"/>
              </a:spcBef>
              <a:buFont typeface="Calibri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ts val="1920"/>
              </a:lnSpc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sud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echo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95" dirty="0">
                <a:latin typeface="Calibri"/>
                <a:cs typeface="Calibri"/>
              </a:rPr>
              <a:t>“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  <a:hlinkClick r:id="rId3"/>
              </a:rPr>
              <a:t>h</a:t>
            </a:r>
            <a:r>
              <a:rPr sz="2000" spc="-25" dirty="0">
                <a:latin typeface="Calibri"/>
                <a:cs typeface="Calibri"/>
                <a:hlinkClick r:id="rId3"/>
              </a:rPr>
              <a:t>t</a:t>
            </a:r>
            <a:r>
              <a:rPr sz="2000" dirty="0">
                <a:latin typeface="Calibri"/>
                <a:cs typeface="Calibri"/>
                <a:hlinkClick r:id="rId3"/>
              </a:rPr>
              <a:t>tp</a:t>
            </a:r>
            <a:r>
              <a:rPr sz="2000" spc="5" dirty="0">
                <a:latin typeface="Calibri"/>
                <a:cs typeface="Calibri"/>
                <a:hlinkClick r:id="rId3"/>
              </a:rPr>
              <a:t>:</a:t>
            </a:r>
            <a:r>
              <a:rPr sz="2000" dirty="0">
                <a:latin typeface="Calibri"/>
                <a:cs typeface="Calibri"/>
                <a:hlinkClick r:id="rId3"/>
              </a:rPr>
              <a:t>/</a:t>
            </a:r>
            <a:r>
              <a:rPr sz="2000" spc="-35" dirty="0">
                <a:latin typeface="Calibri"/>
                <a:cs typeface="Calibri"/>
                <a:hlinkClick r:id="rId3"/>
              </a:rPr>
              <a:t>/</a:t>
            </a:r>
            <a:r>
              <a:rPr sz="2000" dirty="0">
                <a:latin typeface="Calibri"/>
                <a:cs typeface="Calibri"/>
                <a:hlinkClick r:id="rId3"/>
              </a:rPr>
              <a:t>c</a:t>
            </a:r>
            <a:r>
              <a:rPr sz="2000" spc="-40" dirty="0">
                <a:latin typeface="Calibri"/>
                <a:cs typeface="Calibri"/>
                <a:hlinkClick r:id="rId3"/>
              </a:rPr>
              <a:t>r</a:t>
            </a:r>
            <a:r>
              <a:rPr sz="2000" dirty="0">
                <a:latin typeface="Calibri"/>
                <a:cs typeface="Calibri"/>
                <a:hlinkClick r:id="rId3"/>
              </a:rPr>
              <a:t>an.</a:t>
            </a:r>
            <a:r>
              <a:rPr sz="2000" spc="-40" dirty="0">
                <a:latin typeface="Calibri"/>
                <a:cs typeface="Calibri"/>
                <a:hlinkClick r:id="rId3"/>
              </a:rPr>
              <a:t>r</a:t>
            </a:r>
            <a:r>
              <a:rPr sz="2000" spc="-30" dirty="0">
                <a:latin typeface="Calibri"/>
                <a:cs typeface="Calibri"/>
                <a:hlinkClick r:id="rId3"/>
              </a:rPr>
              <a:t>s</a:t>
            </a:r>
            <a:r>
              <a:rPr sz="2000" dirty="0">
                <a:latin typeface="Calibri"/>
                <a:cs typeface="Calibri"/>
                <a:hlinkClick r:id="rId3"/>
              </a:rPr>
              <a:t>tu</a:t>
            </a:r>
            <a:r>
              <a:rPr sz="2000" spc="5" dirty="0">
                <a:latin typeface="Calibri"/>
                <a:cs typeface="Calibri"/>
                <a:hlinkClick r:id="rId3"/>
              </a:rPr>
              <a:t>d</a:t>
            </a:r>
            <a:r>
              <a:rPr sz="2000" dirty="0">
                <a:latin typeface="Calibri"/>
                <a:cs typeface="Calibri"/>
                <a:hlinkClick r:id="rId3"/>
              </a:rPr>
              <a:t>io</a:t>
            </a:r>
            <a:r>
              <a:rPr sz="2000" spc="-10" dirty="0">
                <a:latin typeface="Calibri"/>
                <a:cs typeface="Calibri"/>
                <a:hlinkClick r:id="rId3"/>
              </a:rPr>
              <a:t>.c</a:t>
            </a:r>
            <a:r>
              <a:rPr sz="2000" dirty="0">
                <a:latin typeface="Calibri"/>
                <a:cs typeface="Calibri"/>
                <a:hlinkClick r:id="rId3"/>
              </a:rPr>
              <a:t>om/bin/ubu</a:t>
            </a:r>
            <a:r>
              <a:rPr sz="2000" spc="-25" dirty="0">
                <a:latin typeface="Calibri"/>
                <a:cs typeface="Calibri"/>
                <a:hlinkClick r:id="rId3"/>
              </a:rPr>
              <a:t>n</a:t>
            </a:r>
            <a:r>
              <a:rPr sz="2000" dirty="0">
                <a:latin typeface="Calibri"/>
                <a:cs typeface="Calibri"/>
                <a:hlinkClick r:id="rId3"/>
              </a:rPr>
              <a:t>tu</a:t>
            </a:r>
            <a:r>
              <a:rPr sz="2000" spc="-40" dirty="0">
                <a:latin typeface="Calibri"/>
                <a:cs typeface="Calibri"/>
                <a:hlinkClick r:id="rId3"/>
              </a:rPr>
              <a:t> </a:t>
            </a:r>
            <a:r>
              <a:rPr sz="2000" dirty="0">
                <a:latin typeface="Calibri"/>
                <a:cs typeface="Calibri"/>
              </a:rPr>
              <a:t>tru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ty</a:t>
            </a:r>
            <a:r>
              <a:rPr sz="2000" spc="10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 </a:t>
            </a:r>
            <a:r>
              <a:rPr sz="2000" spc="-5" dirty="0">
                <a:latin typeface="Calibri"/>
                <a:cs typeface="Calibri"/>
              </a:rPr>
              <a:t>sud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ee-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30" dirty="0">
                <a:latin typeface="Calibri"/>
                <a:cs typeface="Calibri"/>
              </a:rPr>
              <a:t>/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0" dirty="0">
                <a:latin typeface="Calibri"/>
                <a:cs typeface="Calibri"/>
              </a:rPr>
              <a:t>/</a:t>
            </a:r>
            <a:r>
              <a:rPr sz="2000" spc="-5" dirty="0">
                <a:latin typeface="Calibri"/>
                <a:cs typeface="Calibri"/>
              </a:rPr>
              <a:t>spu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ces.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3"/>
              </a:spcBef>
              <a:buFont typeface="Arial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837565" lvl="1" indent="-367665">
              <a:lnSpc>
                <a:spcPct val="100000"/>
              </a:lnSpc>
              <a:buFont typeface="Calibri"/>
              <a:buAutoNum type="arabicPeriod"/>
              <a:tabLst>
                <a:tab pos="83820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Ubu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eyri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gpg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.u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tu.com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ec</a:t>
            </a:r>
            <a:r>
              <a:rPr sz="2000" spc="-5" dirty="0">
                <a:latin typeface="Calibri"/>
                <a:cs typeface="Calibri"/>
              </a:rPr>
              <a:t>v-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E0</a:t>
            </a:r>
            <a:r>
              <a:rPr sz="2000" spc="5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3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AB9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gpg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xpor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E0</a:t>
            </a:r>
            <a:r>
              <a:rPr sz="2000" spc="5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3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AB9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|</a:t>
            </a:r>
            <a:r>
              <a:rPr sz="2000" spc="-5" dirty="0">
                <a:latin typeface="Calibri"/>
                <a:cs typeface="Calibri"/>
              </a:rPr>
              <a:t>sud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60" dirty="0">
                <a:latin typeface="Calibri"/>
                <a:cs typeface="Calibri"/>
              </a:rPr>
              <a:t>k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6694" y="1199764"/>
            <a:ext cx="29032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3.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Base.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694" y="1574177"/>
            <a:ext cx="6094095" cy="181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2780" indent="-457200">
              <a:lnSpc>
                <a:spcPct val="100000"/>
              </a:lnSpc>
              <a:buFont typeface="Arial"/>
              <a:buChar char="•"/>
              <a:tabLst>
                <a:tab pos="653415" algn="l"/>
              </a:tabLst>
            </a:pPr>
            <a:r>
              <a:rPr sz="2000" spc="-5" dirty="0">
                <a:latin typeface="Calibri"/>
                <a:cs typeface="Calibri"/>
              </a:rPr>
              <a:t>sud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652780" indent="-4572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53415" algn="l"/>
              </a:tabLst>
            </a:pPr>
            <a:r>
              <a:rPr sz="2000" spc="-5" dirty="0">
                <a:latin typeface="Calibri"/>
                <a:cs typeface="Calibri"/>
              </a:rPr>
              <a:t>sud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t-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r-bas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r-base-d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8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$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yum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$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0954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93"/>
                </a:moveTo>
                <a:lnTo>
                  <a:pt x="9143999" y="665393"/>
                </a:lnTo>
                <a:lnTo>
                  <a:pt x="9143999" y="0"/>
                </a:lnTo>
                <a:lnTo>
                  <a:pt x="0" y="0"/>
                </a:lnTo>
                <a:lnTo>
                  <a:pt x="0" y="665393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237865"/>
            <a:ext cx="259207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0" dirty="0">
                <a:latin typeface="Calibri Light"/>
                <a:cs typeface="Calibri Light"/>
              </a:rPr>
              <a:t>In</a:t>
            </a:r>
            <a:r>
              <a:rPr sz="3600" b="0" spc="-65" dirty="0">
                <a:latin typeface="Calibri Light"/>
                <a:cs typeface="Calibri Light"/>
              </a:rPr>
              <a:t>s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15" dirty="0">
                <a:latin typeface="Calibri Light"/>
                <a:cs typeface="Calibri Light"/>
              </a:rPr>
              <a:t>all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R</a:t>
            </a:r>
            <a:r>
              <a:rPr sz="3600" b="0" spc="-60" dirty="0">
                <a:latin typeface="Calibri Light"/>
                <a:cs typeface="Calibri Light"/>
              </a:rPr>
              <a:t>s</a:t>
            </a:r>
            <a:r>
              <a:rPr sz="3600" b="0" spc="-20" dirty="0">
                <a:latin typeface="Calibri Light"/>
                <a:cs typeface="Calibri Light"/>
              </a:rPr>
              <a:t>tudio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468995" cy="347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Stud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ind</a:t>
            </a:r>
            <a:r>
              <a:rPr sz="2800" spc="-3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orms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Win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7/8/10/Vi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ig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2.11.1+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258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7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Stud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o:</a:t>
            </a:r>
            <a:endParaRPr sz="2800">
              <a:latin typeface="Calibri"/>
              <a:cs typeface="Calibri"/>
            </a:endParaRPr>
          </a:p>
          <a:p>
            <a:pPr marL="241300" marR="316230" lvl="1" indent="685800">
              <a:lnSpc>
                <a:spcPts val="3020"/>
              </a:lnSpc>
              <a:spcBef>
                <a:spcPts val="1045"/>
              </a:spcBef>
              <a:buFont typeface="Calibri"/>
              <a:buAutoNum type="arabicPeriod"/>
              <a:tabLst>
                <a:tab pos="1359535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wnloa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Stu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io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ju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cli</a:t>
            </a:r>
            <a:r>
              <a:rPr sz="2800" spc="-15" dirty="0">
                <a:latin typeface="Calibri"/>
                <a:cs typeface="Calibri"/>
              </a:rPr>
              <a:t>cki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u="heavy" spc="-45" dirty="0">
                <a:solidFill>
                  <a:srgbClr val="6B9E24"/>
                </a:solidFill>
                <a:latin typeface="Calibri"/>
                <a:cs typeface="Calibri"/>
              </a:rPr>
              <a:t>h</a:t>
            </a:r>
            <a:r>
              <a:rPr sz="2800" u="heavy" spc="-50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2800" u="heavy" spc="-10" dirty="0">
                <a:solidFill>
                  <a:srgbClr val="6B9E24"/>
                </a:solidFill>
                <a:latin typeface="Calibri"/>
                <a:cs typeface="Calibri"/>
              </a:rPr>
              <a:t>t</a:t>
            </a:r>
            <a:r>
              <a:rPr sz="2800" u="heavy" spc="-35" dirty="0">
                <a:solidFill>
                  <a:srgbClr val="6B9E24"/>
                </a:solidFill>
                <a:latin typeface="Calibri"/>
                <a:cs typeface="Calibri"/>
              </a:rPr>
              <a:t>p</a:t>
            </a:r>
            <a:r>
              <a:rPr sz="2800" u="heavy" spc="-15" dirty="0">
                <a:solidFill>
                  <a:srgbClr val="6B9E24"/>
                </a:solidFill>
                <a:latin typeface="Calibri"/>
                <a:cs typeface="Calibri"/>
              </a:rPr>
              <a:t>s://w</a:t>
            </a:r>
            <a:r>
              <a:rPr sz="2800" u="heavy" spc="-10" dirty="0">
                <a:solidFill>
                  <a:srgbClr val="6B9E24"/>
                </a:solidFill>
                <a:latin typeface="Calibri"/>
                <a:cs typeface="Calibri"/>
              </a:rPr>
              <a:t>w</a:t>
            </a:r>
            <a:r>
              <a:rPr sz="2800" u="heavy" spc="-190" dirty="0">
                <a:solidFill>
                  <a:srgbClr val="6B9E24"/>
                </a:solidFill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.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tu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om/p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oduct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/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ud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/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wnload/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6059423"/>
            <a:ext cx="7467600" cy="341630"/>
          </a:xfrm>
          <a:custGeom>
            <a:avLst/>
            <a:gdLst/>
            <a:ahLst/>
            <a:cxnLst/>
            <a:rect l="l" t="t" r="r" b="b"/>
            <a:pathLst>
              <a:path w="7467600" h="341629">
                <a:moveTo>
                  <a:pt x="0" y="341375"/>
                </a:moveTo>
                <a:lnTo>
                  <a:pt x="7467599" y="341375"/>
                </a:lnTo>
                <a:lnTo>
                  <a:pt x="7467599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650" y="6061582"/>
            <a:ext cx="8496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Fig.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1.8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7059" y="6061582"/>
            <a:ext cx="16160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Stud</a:t>
            </a:r>
            <a:r>
              <a:rPr sz="2200" spc="-10" dirty="0">
                <a:latin typeface="Calibri"/>
                <a:cs typeface="Calibri"/>
              </a:rPr>
              <a:t>io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tup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2590800"/>
            <a:ext cx="3609990" cy="283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599179"/>
            <a:ext cx="8268334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oa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the.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dou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1.8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5867400"/>
            <a:ext cx="7467600" cy="990600"/>
          </a:xfrm>
          <a:custGeom>
            <a:avLst/>
            <a:gdLst/>
            <a:ahLst/>
            <a:cxnLst/>
            <a:rect l="l" t="t" r="r" b="b"/>
            <a:pathLst>
              <a:path w="7467600" h="990600">
                <a:moveTo>
                  <a:pt x="7467599" y="990599"/>
                </a:moveTo>
                <a:lnTo>
                  <a:pt x="7467599" y="0"/>
                </a:lnTo>
                <a:lnTo>
                  <a:pt x="0" y="0"/>
                </a:lnTo>
                <a:lnTo>
                  <a:pt x="0" y="990599"/>
                </a:lnTo>
                <a:lnTo>
                  <a:pt x="7467599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5924955"/>
            <a:ext cx="10775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" dirty="0">
                <a:latin typeface="Calibri"/>
                <a:cs typeface="Calibri"/>
              </a:rPr>
              <a:t>Fig.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1.9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4767" y="5924955"/>
            <a:ext cx="450469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lect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2590800"/>
            <a:ext cx="3586093" cy="2778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40" y="1307079"/>
            <a:ext cx="82010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bu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1.9).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1581399"/>
            <a:ext cx="7816850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Select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</a:t>
            </a:r>
            <a:r>
              <a:rPr sz="1800" dirty="0">
                <a:latin typeface="Calibri"/>
                <a:cs typeface="Calibri"/>
              </a:rPr>
              <a:t>C:\’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Studio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 be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sam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ue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runn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867400"/>
            <a:ext cx="7467600" cy="607060"/>
          </a:xfrm>
          <a:custGeom>
            <a:avLst/>
            <a:gdLst/>
            <a:ahLst/>
            <a:cxnLst/>
            <a:rect l="l" t="t" r="r" b="b"/>
            <a:pathLst>
              <a:path w="7467600" h="607060">
                <a:moveTo>
                  <a:pt x="0" y="606551"/>
                </a:moveTo>
                <a:lnTo>
                  <a:pt x="7467599" y="606551"/>
                </a:lnTo>
                <a:lnTo>
                  <a:pt x="7467599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924955"/>
            <a:ext cx="12553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</a:t>
            </a:r>
            <a:r>
              <a:rPr sz="2800" b="1" spc="-25" dirty="0">
                <a:latin typeface="Calibri"/>
                <a:cs typeface="Calibri"/>
              </a:rPr>
              <a:t>1</a:t>
            </a:r>
            <a:r>
              <a:rPr sz="2800" b="1" spc="-1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723" y="5924955"/>
            <a:ext cx="45389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oos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menu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2590800"/>
            <a:ext cx="3575060" cy="2766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307079"/>
            <a:ext cx="78251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spc="-3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art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1581399"/>
            <a:ext cx="7609205" cy="50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1.10.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pos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clic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bu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Studio.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715000"/>
            <a:ext cx="7467600" cy="759460"/>
          </a:xfrm>
          <a:custGeom>
            <a:avLst/>
            <a:gdLst/>
            <a:ahLst/>
            <a:cxnLst/>
            <a:rect l="l" t="t" r="r" b="b"/>
            <a:pathLst>
              <a:path w="7467600" h="759460">
                <a:moveTo>
                  <a:pt x="0" y="758951"/>
                </a:moveTo>
                <a:lnTo>
                  <a:pt x="7467599" y="758951"/>
                </a:lnTo>
                <a:lnTo>
                  <a:pt x="7467599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772555"/>
            <a:ext cx="125539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</a:t>
            </a:r>
            <a:r>
              <a:rPr sz="2800" b="1" spc="-25" dirty="0">
                <a:latin typeface="Calibri"/>
                <a:cs typeface="Calibri"/>
              </a:rPr>
              <a:t>1</a:t>
            </a:r>
            <a:r>
              <a:rPr sz="2800" b="1" spc="-1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723" y="5772555"/>
            <a:ext cx="30600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</a:t>
            </a:r>
            <a:r>
              <a:rPr sz="2800" spc="-30" dirty="0">
                <a:latin typeface="Calibri"/>
                <a:cs typeface="Calibri"/>
              </a:rPr>
              <a:t>le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2632075"/>
            <a:ext cx="3575060" cy="2778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218179"/>
            <a:ext cx="7290434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1.11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ap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ea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</a:t>
            </a:r>
            <a:r>
              <a:rPr sz="1800" dirty="0">
                <a:latin typeface="Calibri"/>
                <a:cs typeface="Calibri"/>
              </a:rPr>
              <a:t>Fin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’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990600"/>
          </a:xfrm>
          <a:custGeom>
            <a:avLst/>
            <a:gdLst/>
            <a:ahLst/>
            <a:cxnLst/>
            <a:rect l="l" t="t" r="r" b="b"/>
            <a:pathLst>
              <a:path w="9144000" h="990600">
                <a:moveTo>
                  <a:pt x="0" y="990599"/>
                </a:moveTo>
                <a:lnTo>
                  <a:pt x="9143999" y="990599"/>
                </a:lnTo>
                <a:lnTo>
                  <a:pt x="9143999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19298"/>
            <a:ext cx="378714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25" dirty="0">
                <a:latin typeface="Calibri Light"/>
                <a:cs typeface="Calibri Light"/>
              </a:rPr>
              <a:t>Chap</a:t>
            </a:r>
            <a:r>
              <a:rPr sz="3600" b="0" spc="-55" dirty="0">
                <a:latin typeface="Calibri Light"/>
                <a:cs typeface="Calibri Light"/>
              </a:rPr>
              <a:t>t</a:t>
            </a:r>
            <a:r>
              <a:rPr sz="3600" b="0" spc="-25" dirty="0">
                <a:latin typeface="Calibri Light"/>
                <a:cs typeface="Calibri Light"/>
              </a:rPr>
              <a:t>e</a:t>
            </a:r>
            <a:r>
              <a:rPr sz="3600" b="0" spc="-15" dirty="0">
                <a:latin typeface="Calibri Light"/>
                <a:cs typeface="Calibri Light"/>
              </a:rPr>
              <a:t>r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spc="215" dirty="0">
                <a:latin typeface="Calibri Light"/>
                <a:cs typeface="Calibri Light"/>
              </a:rPr>
              <a:t>1</a:t>
            </a:r>
            <a:r>
              <a:rPr sz="3600" b="0" spc="-20" dirty="0">
                <a:latin typeface="Calibri Light"/>
                <a:cs typeface="Calibri Light"/>
              </a:rPr>
              <a:t>Basic</a:t>
            </a:r>
            <a:r>
              <a:rPr sz="3600" b="0" spc="-15" dirty="0">
                <a:latin typeface="Calibri Light"/>
                <a:cs typeface="Calibri Light"/>
              </a:rPr>
              <a:t>s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of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R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203193"/>
            <a:ext cx="7472045" cy="372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920"/>
              </a:lnSpc>
            </a:pPr>
            <a:r>
              <a:rPr sz="2700" spc="-5" dirty="0">
                <a:latin typeface="Calibri"/>
                <a:cs typeface="Calibri"/>
              </a:rPr>
              <a:t>Cha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er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will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he</a:t>
            </a:r>
            <a:r>
              <a:rPr sz="2700" dirty="0">
                <a:latin typeface="Calibri"/>
                <a:cs typeface="Calibri"/>
              </a:rPr>
              <a:t>lp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the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eader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unde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the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60" dirty="0">
                <a:latin typeface="Calibri"/>
                <a:cs typeface="Calibri"/>
              </a:rPr>
              <a:t>f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5" dirty="0">
                <a:latin typeface="Calibri"/>
                <a:cs typeface="Calibri"/>
              </a:rPr>
              <a:t>ow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ng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5" dirty="0">
                <a:latin typeface="Calibri"/>
                <a:cs typeface="Calibri"/>
              </a:rPr>
              <a:t>once</a:t>
            </a:r>
            <a:r>
              <a:rPr sz="2700" spc="-15" dirty="0">
                <a:latin typeface="Calibri"/>
                <a:cs typeface="Calibri"/>
              </a:rPr>
              <a:t>p</a:t>
            </a:r>
            <a:r>
              <a:rPr sz="2700" spc="-10" dirty="0">
                <a:latin typeface="Calibri"/>
                <a:cs typeface="Calibri"/>
              </a:rPr>
              <a:t>ts: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39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E</a:t>
            </a:r>
            <a:r>
              <a:rPr sz="2700" spc="-5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vi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onme</a:t>
            </a:r>
            <a:r>
              <a:rPr sz="2700" spc="-2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tup</a:t>
            </a:r>
            <a:endParaRPr sz="2700">
              <a:latin typeface="Calibri"/>
              <a:cs typeface="Calibri"/>
            </a:endParaRPr>
          </a:p>
          <a:p>
            <a:pPr marL="318770" indent="-30607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19405" algn="l"/>
              </a:tabLst>
            </a:pPr>
            <a:r>
              <a:rPr sz="2700" dirty="0">
                <a:latin typeface="Calibri"/>
                <a:cs typeface="Calibri"/>
              </a:rPr>
              <a:t>In</a:t>
            </a:r>
            <a:r>
              <a:rPr sz="2700" spc="-35" dirty="0">
                <a:latin typeface="Calibri"/>
                <a:cs typeface="Calibri"/>
              </a:rPr>
              <a:t>s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al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St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dirty="0">
                <a:latin typeface="Calibri"/>
                <a:cs typeface="Calibri"/>
              </a:rPr>
              <a:t>io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Wi</a:t>
            </a:r>
            <a:r>
              <a:rPr sz="2700" spc="-5" dirty="0">
                <a:latin typeface="Calibri"/>
                <a:cs typeface="Calibri"/>
              </a:rPr>
              <a:t>nd</a:t>
            </a:r>
            <a:r>
              <a:rPr sz="2700" spc="-15" dirty="0">
                <a:latin typeface="Calibri"/>
                <a:cs typeface="Calibri"/>
              </a:rPr>
              <a:t>o</a:t>
            </a:r>
            <a:r>
              <a:rPr sz="2700" spc="-45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L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nux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Basics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o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p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og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ammi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R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ypes,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Calibri"/>
                <a:cs typeface="Calibri"/>
              </a:rPr>
              <a:t>v</a:t>
            </a:r>
            <a:r>
              <a:rPr sz="2700" spc="-15" dirty="0">
                <a:latin typeface="Calibri"/>
                <a:cs typeface="Calibri"/>
              </a:rPr>
              <a:t>ec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o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ces,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ar</a:t>
            </a:r>
            <a:r>
              <a:rPr sz="2700" spc="-80" dirty="0">
                <a:latin typeface="Calibri"/>
                <a:cs typeface="Calibri"/>
              </a:rPr>
              <a:t>r</a:t>
            </a:r>
            <a:r>
              <a:rPr sz="2700" spc="-5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y</a:t>
            </a:r>
            <a:r>
              <a:rPr sz="2700" spc="-20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cl</a:t>
            </a:r>
            <a:r>
              <a:rPr sz="2700" spc="-15" dirty="0">
                <a:latin typeface="Calibri"/>
                <a:cs typeface="Calibri"/>
              </a:rPr>
              <a:t>asses</a:t>
            </a:r>
            <a:endParaRPr sz="2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700" spc="-5" dirty="0">
                <a:latin typeface="Calibri"/>
                <a:cs typeface="Calibri"/>
              </a:rPr>
              <a:t>Su</a:t>
            </a:r>
            <a:r>
              <a:rPr sz="2700" spc="-20" dirty="0">
                <a:latin typeface="Calibri"/>
                <a:cs typeface="Calibri"/>
              </a:rPr>
              <a:t>bs</a:t>
            </a:r>
            <a:r>
              <a:rPr sz="2700" spc="-3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ti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g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20" dirty="0">
                <a:latin typeface="Calibri"/>
                <a:cs typeface="Calibri"/>
              </a:rPr>
              <a:t>oe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ci</a:t>
            </a:r>
            <a:r>
              <a:rPr sz="2700" spc="-5" dirty="0">
                <a:latin typeface="Calibri"/>
                <a:cs typeface="Calibri"/>
              </a:rPr>
              <a:t>on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 Light"/>
                <a:cs typeface="Calibri Light"/>
              </a:rPr>
              <a:t>In</a:t>
            </a:r>
            <a:r>
              <a:rPr sz="4000" spc="-70" dirty="0">
                <a:latin typeface="Calibri Light"/>
                <a:cs typeface="Calibri Light"/>
              </a:rPr>
              <a:t>s</a:t>
            </a:r>
            <a:r>
              <a:rPr sz="4000" spc="-85" dirty="0">
                <a:latin typeface="Calibri Light"/>
                <a:cs typeface="Calibri Light"/>
              </a:rPr>
              <a:t>t</a:t>
            </a:r>
            <a:r>
              <a:rPr sz="4000" spc="-15" dirty="0">
                <a:latin typeface="Calibri Light"/>
                <a:cs typeface="Calibri Light"/>
              </a:rPr>
              <a:t>all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spc="-90" dirty="0">
                <a:latin typeface="Calibri Light"/>
                <a:cs typeface="Calibri Light"/>
              </a:rPr>
              <a:t>R</a:t>
            </a:r>
            <a:r>
              <a:rPr sz="4000" spc="-20" dirty="0">
                <a:latin typeface="Calibri Light"/>
                <a:cs typeface="Calibri Light"/>
              </a:rPr>
              <a:t>Studio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15" dirty="0">
                <a:latin typeface="Calibri Light"/>
                <a:cs typeface="Calibri Light"/>
              </a:rPr>
              <a:t>in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Calibri Light"/>
                <a:cs typeface="Calibri Light"/>
              </a:rPr>
              <a:t>Linux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39494"/>
            <a:ext cx="8509635" cy="454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eba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eba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Stud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&gt;s</a:t>
            </a:r>
            <a:r>
              <a:rPr sz="1500" dirty="0">
                <a:latin typeface="Calibri"/>
                <a:cs typeface="Calibri"/>
              </a:rPr>
              <a:t>udo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t-</a:t>
            </a:r>
            <a:r>
              <a:rPr sz="1500" spc="-2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deb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-25" dirty="0">
                <a:latin typeface="Calibri"/>
                <a:cs typeface="Calibri"/>
              </a:rPr>
              <a:t>c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2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Usi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20" dirty="0">
                <a:latin typeface="Calibri"/>
                <a:cs typeface="Calibri"/>
              </a:rPr>
              <a:t>ge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eba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Stud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Font typeface="Arial"/>
              <a:buChar char="•"/>
            </a:pPr>
            <a:endParaRPr sz="21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&gt;</a:t>
            </a:r>
            <a:r>
              <a:rPr sz="1500" spc="-35" dirty="0">
                <a:latin typeface="Calibri"/>
                <a:cs typeface="Calibri"/>
              </a:rPr>
              <a:t>w</a:t>
            </a:r>
            <a:r>
              <a:rPr sz="1500" spc="-2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h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ps:</a:t>
            </a:r>
            <a:r>
              <a:rPr sz="1500" spc="-5" dirty="0">
                <a:latin typeface="Calibri"/>
                <a:cs typeface="Calibri"/>
              </a:rPr>
              <a:t>/</a:t>
            </a:r>
            <a:r>
              <a:rPr sz="1500" spc="-10" dirty="0">
                <a:latin typeface="Calibri"/>
                <a:cs typeface="Calibri"/>
              </a:rPr>
              <a:t>/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own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5" dirty="0">
                <a:latin typeface="Calibri"/>
                <a:cs typeface="Calibri"/>
              </a:rPr>
              <a:t>oa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udi</a:t>
            </a:r>
            <a:r>
              <a:rPr sz="1500" spc="-5" dirty="0">
                <a:latin typeface="Calibri"/>
                <a:cs typeface="Calibri"/>
              </a:rPr>
              <a:t>o.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g</a:t>
            </a:r>
            <a:r>
              <a:rPr sz="1500" spc="-15" dirty="0">
                <a:latin typeface="Calibri"/>
                <a:cs typeface="Calibri"/>
              </a:rPr>
              <a:t>/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2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tu</a:t>
            </a:r>
            <a:r>
              <a:rPr sz="1500" spc="-1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0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13</a:t>
            </a:r>
            <a:r>
              <a:rPr sz="1500" spc="-10" dirty="0">
                <a:latin typeface="Calibri"/>
                <a:cs typeface="Calibri"/>
              </a:rPr>
              <a:t>6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am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64</a:t>
            </a:r>
            <a:r>
              <a:rPr sz="1500" dirty="0">
                <a:latin typeface="Calibri"/>
                <a:cs typeface="Calibri"/>
              </a:rPr>
              <a:t>.d</a:t>
            </a:r>
            <a:r>
              <a:rPr sz="1500" spc="-10" dirty="0">
                <a:latin typeface="Calibri"/>
                <a:cs typeface="Calibri"/>
              </a:rPr>
              <a:t>eb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ts val="1835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Studi</a:t>
            </a:r>
            <a:r>
              <a:rPr sz="1800" spc="-4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ommand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Studi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anda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spc="-15" dirty="0">
                <a:latin typeface="Calibri"/>
                <a:cs typeface="Calibri"/>
              </a:rPr>
              <a:t>pac</a:t>
            </a:r>
            <a:r>
              <a:rPr sz="1800" spc="-50" dirty="0">
                <a:latin typeface="Calibri"/>
                <a:cs typeface="Calibri"/>
              </a:rPr>
              <a:t>k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sz="21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&gt;s</a:t>
            </a:r>
            <a:r>
              <a:rPr sz="1500" dirty="0">
                <a:latin typeface="Calibri"/>
                <a:cs typeface="Calibri"/>
              </a:rPr>
              <a:t>udo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debi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–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tudi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0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13</a:t>
            </a:r>
            <a:r>
              <a:rPr sz="1500" spc="-10" dirty="0">
                <a:latin typeface="Calibri"/>
                <a:cs typeface="Calibri"/>
              </a:rPr>
              <a:t>6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am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64</a:t>
            </a:r>
            <a:r>
              <a:rPr sz="1500" dirty="0">
                <a:latin typeface="Calibri"/>
                <a:cs typeface="Calibri"/>
              </a:rPr>
              <a:t>.d</a:t>
            </a:r>
            <a:r>
              <a:rPr sz="1500" spc="-10" dirty="0">
                <a:latin typeface="Calibri"/>
                <a:cs typeface="Calibri"/>
              </a:rPr>
              <a:t>eb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Stud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ov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1500" spc="-5" dirty="0">
                <a:latin typeface="Calibri"/>
                <a:cs typeface="Calibri"/>
              </a:rPr>
              <a:t>&gt;r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tudi</a:t>
            </a:r>
            <a:r>
              <a:rPr sz="1500" spc="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0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44</a:t>
            </a:r>
            <a:r>
              <a:rPr sz="1500" spc="-5" dirty="0">
                <a:latin typeface="Calibri"/>
                <a:cs typeface="Calibri"/>
              </a:rPr>
              <a:t>-</a:t>
            </a:r>
            <a:r>
              <a:rPr sz="1500" dirty="0">
                <a:latin typeface="Calibri"/>
                <a:cs typeface="Calibri"/>
              </a:rPr>
              <a:t>am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64</a:t>
            </a:r>
            <a:r>
              <a:rPr sz="1500" dirty="0">
                <a:latin typeface="Calibri"/>
                <a:cs typeface="Calibri"/>
              </a:rPr>
              <a:t>.d</a:t>
            </a:r>
            <a:r>
              <a:rPr sz="1500" spc="-10" dirty="0">
                <a:latin typeface="Calibri"/>
                <a:cs typeface="Calibri"/>
              </a:rPr>
              <a:t>eb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40"/>
            <a:ext cx="7467600" cy="640080"/>
          </a:xfrm>
          <a:prstGeom prst="rect">
            <a:avLst/>
          </a:prstGeom>
          <a:solidFill>
            <a:srgbClr val="75BCA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sz="3600" b="0" spc="-60" dirty="0">
                <a:latin typeface="Calibri Light"/>
                <a:cs typeface="Calibri Light"/>
              </a:rPr>
              <a:t>P</a:t>
            </a:r>
            <a:r>
              <a:rPr sz="3600" b="0" spc="-95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og</a:t>
            </a:r>
            <a:r>
              <a:rPr sz="3600" b="0" spc="-95" dirty="0">
                <a:latin typeface="Calibri Light"/>
                <a:cs typeface="Calibri Light"/>
              </a:rPr>
              <a:t>r</a:t>
            </a:r>
            <a:r>
              <a:rPr sz="3600" b="0" spc="-20" dirty="0">
                <a:latin typeface="Calibri Light"/>
                <a:cs typeface="Calibri Light"/>
              </a:rPr>
              <a:t>amming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with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Calibri Light"/>
                <a:cs typeface="Calibri Light"/>
              </a:rPr>
              <a:t>R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990600"/>
            <a:ext cx="7467600" cy="1524000"/>
          </a:xfrm>
          <a:custGeom>
            <a:avLst/>
            <a:gdLst/>
            <a:ahLst/>
            <a:cxnLst/>
            <a:rect l="l" t="t" r="r" b="b"/>
            <a:pathLst>
              <a:path w="7467600" h="1524000">
                <a:moveTo>
                  <a:pt x="0" y="1523999"/>
                </a:moveTo>
                <a:lnTo>
                  <a:pt x="7467599" y="1523999"/>
                </a:lnTo>
                <a:lnTo>
                  <a:pt x="7467599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984146"/>
            <a:ext cx="7155815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1700" spc="-16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beg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wi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R,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ne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st</a:t>
            </a:r>
            <a:r>
              <a:rPr sz="1700" dirty="0">
                <a:latin typeface="Calibri"/>
                <a:cs typeface="Calibri"/>
              </a:rPr>
              <a:t>art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w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k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10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wi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h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ns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whe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act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on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60" dirty="0">
                <a:latin typeface="Calibri"/>
                <a:cs typeface="Calibri"/>
              </a:rPr>
              <a:t>k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plac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.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ig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1.12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gi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ok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Calibri"/>
                <a:cs typeface="Calibri"/>
              </a:rPr>
              <a:t>f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l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f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ns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R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ns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spc="5" dirty="0">
                <a:latin typeface="Calibri"/>
                <a:cs typeface="Calibri"/>
              </a:rPr>
              <a:t>l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x</a:t>
            </a:r>
            <a:r>
              <a:rPr sz="1700" dirty="0">
                <a:latin typeface="Calibri"/>
                <a:cs typeface="Calibri"/>
              </a:rPr>
              <a:t>ec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dirty="0">
                <a:latin typeface="Calibri"/>
                <a:cs typeface="Calibri"/>
              </a:rPr>
              <a:t>tion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wi</a:t>
            </a:r>
            <a:r>
              <a:rPr sz="1700" spc="5" dirty="0">
                <a:latin typeface="Calibri"/>
                <a:cs typeface="Calibri"/>
              </a:rPr>
              <a:t>n</a:t>
            </a:r>
            <a:r>
              <a:rPr sz="1700" spc="-10" dirty="0">
                <a:latin typeface="Calibri"/>
                <a:cs typeface="Calibri"/>
              </a:rPr>
              <a:t>d</a:t>
            </a:r>
            <a:r>
              <a:rPr sz="1700" spc="-1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w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whe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x</a:t>
            </a:r>
            <a:r>
              <a:rPr sz="1700" dirty="0">
                <a:latin typeface="Calibri"/>
                <a:cs typeface="Calibri"/>
              </a:rPr>
              <a:t>ec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om</a:t>
            </a:r>
            <a:r>
              <a:rPr sz="1700" spc="-1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ands.</a:t>
            </a:r>
            <a:endParaRPr sz="1700">
              <a:latin typeface="Calibri"/>
              <a:cs typeface="Calibri"/>
            </a:endParaRPr>
          </a:p>
          <a:p>
            <a:pPr marL="241300" marR="146685" indent="-228600">
              <a:lnSpc>
                <a:spcPct val="70100"/>
              </a:lnSpc>
              <a:spcBef>
                <a:spcPts val="990"/>
              </a:spcBef>
              <a:buFont typeface="Arial"/>
              <a:buChar char="•"/>
              <a:tabLst>
                <a:tab pos="290830" algn="l"/>
              </a:tabLst>
            </a:pPr>
            <a:r>
              <a:rPr sz="1700" dirty="0">
                <a:latin typeface="Calibri"/>
                <a:cs typeface="Calibri"/>
              </a:rPr>
              <a:t>Us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ne</a:t>
            </a:r>
            <a:r>
              <a:rPr sz="1700" spc="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o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ype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q</a:t>
            </a:r>
            <a:r>
              <a:rPr sz="1700" dirty="0">
                <a:latin typeface="Calibri"/>
                <a:cs typeface="Calibri"/>
              </a:rPr>
              <a:t>u</a:t>
            </a:r>
            <a:r>
              <a:rPr sz="1700" spc="-10" dirty="0">
                <a:latin typeface="Calibri"/>
                <a:cs typeface="Calibri"/>
              </a:rPr>
              <a:t>i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act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Calibri"/>
                <a:cs typeface="Calibri"/>
              </a:rPr>
              <a:t>c</a:t>
            </a:r>
            <a:r>
              <a:rPr sz="1700" spc="-5" dirty="0">
                <a:latin typeface="Calibri"/>
                <a:cs typeface="Calibri"/>
              </a:rPr>
              <a:t>om</a:t>
            </a:r>
            <a:r>
              <a:rPr sz="1700" spc="-10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p</a:t>
            </a:r>
            <a:r>
              <a:rPr sz="1700" spc="-15" dirty="0">
                <a:latin typeface="Calibri"/>
                <a:cs typeface="Calibri"/>
              </a:rPr>
              <a:t>r</a:t>
            </a:r>
            <a:r>
              <a:rPr sz="1700" spc="-5" dirty="0">
                <a:latin typeface="Calibri"/>
                <a:cs typeface="Calibri"/>
              </a:rPr>
              <a:t>om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up</a:t>
            </a:r>
            <a:r>
              <a:rPr sz="1700" spc="-5" dirty="0">
                <a:latin typeface="Calibri"/>
                <a:cs typeface="Calibri"/>
              </a:rPr>
              <a:t>on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spc="-20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s</a:t>
            </a:r>
            <a:r>
              <a:rPr sz="1700" spc="-10" dirty="0">
                <a:latin typeface="Calibri"/>
                <a:cs typeface="Calibri"/>
              </a:rPr>
              <a:t>s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g</a:t>
            </a:r>
            <a:r>
              <a:rPr sz="1700" spc="-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n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er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Calibri"/>
                <a:cs typeface="Calibri"/>
              </a:rPr>
              <a:t>k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spc="-125" dirty="0">
                <a:latin typeface="Calibri"/>
                <a:cs typeface="Calibri"/>
              </a:rPr>
              <a:t>y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R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n</a:t>
            </a:r>
            <a:r>
              <a:rPr sz="1700" spc="-25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5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p</a:t>
            </a:r>
            <a:r>
              <a:rPr sz="1700" spc="-30" dirty="0">
                <a:latin typeface="Calibri"/>
                <a:cs typeface="Calibri"/>
              </a:rPr>
              <a:t>r</a:t>
            </a:r>
            <a:r>
              <a:rPr sz="1700" spc="-10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ts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act</a:t>
            </a:r>
            <a:r>
              <a:rPr sz="1700" spc="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o</a:t>
            </a:r>
            <a:r>
              <a:rPr sz="1700" dirty="0">
                <a:latin typeface="Calibri"/>
                <a:cs typeface="Calibri"/>
              </a:rPr>
              <a:t>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typed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Calibri"/>
                <a:cs typeface="Calibri"/>
              </a:rPr>
              <a:t>b</a:t>
            </a:r>
            <a:r>
              <a:rPr sz="1700" dirty="0">
                <a:latin typeface="Calibri"/>
                <a:cs typeface="Calibri"/>
              </a:rPr>
              <a:t>y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use</a:t>
            </a:r>
            <a:r>
              <a:rPr sz="1700" spc="-13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alibri"/>
                <a:cs typeface="Calibri"/>
              </a:rPr>
              <a:t>e</a:t>
            </a:r>
            <a:r>
              <a:rPr sz="1700" spc="-45" dirty="0">
                <a:latin typeface="Calibri"/>
                <a:cs typeface="Calibri"/>
              </a:rPr>
              <a:t>x</a:t>
            </a:r>
            <a:r>
              <a:rPr sz="1700" dirty="0">
                <a:latin typeface="Calibri"/>
                <a:cs typeface="Calibri"/>
              </a:rPr>
              <a:t>ec</a:t>
            </a:r>
            <a:r>
              <a:rPr sz="1700" spc="5" dirty="0">
                <a:latin typeface="Calibri"/>
                <a:cs typeface="Calibri"/>
              </a:rPr>
              <a:t>u</a:t>
            </a:r>
            <a:r>
              <a:rPr sz="1700" spc="-20" dirty="0">
                <a:latin typeface="Calibri"/>
                <a:cs typeface="Calibri"/>
              </a:rPr>
              <a:t>t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sa</a:t>
            </a:r>
            <a:r>
              <a:rPr sz="1700" spc="-5" dirty="0">
                <a:latin typeface="Calibri"/>
                <a:cs typeface="Calibri"/>
              </a:rPr>
              <a:t>m</a:t>
            </a:r>
            <a:r>
              <a:rPr sz="1700" dirty="0">
                <a:latin typeface="Calibri"/>
                <a:cs typeface="Calibri"/>
              </a:rPr>
              <a:t>e,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gi</a:t>
            </a:r>
            <a:r>
              <a:rPr sz="1700" spc="-15" dirty="0">
                <a:latin typeface="Calibri"/>
                <a:cs typeface="Calibri"/>
              </a:rPr>
              <a:t>v</a:t>
            </a:r>
            <a:r>
              <a:rPr sz="1700" dirty="0">
                <a:latin typeface="Calibri"/>
                <a:cs typeface="Calibri"/>
              </a:rPr>
              <a:t>es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0" dirty="0">
                <a:latin typeface="Calibri"/>
                <a:cs typeface="Calibri"/>
              </a:rPr>
              <a:t>sw</a:t>
            </a:r>
            <a:r>
              <a:rPr sz="1700" dirty="0">
                <a:latin typeface="Calibri"/>
                <a:cs typeface="Calibri"/>
              </a:rPr>
              <a:t>e</a:t>
            </a:r>
            <a:r>
              <a:rPr sz="1700" spc="-175" dirty="0">
                <a:latin typeface="Calibri"/>
                <a:cs typeface="Calibri"/>
              </a:rPr>
              <a:t>r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2590851"/>
            <a:ext cx="5486400" cy="3824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27377" y="6629653"/>
            <a:ext cx="8159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1.12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5598" y="6629653"/>
            <a:ext cx="913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 Light"/>
                <a:cs typeface="Calibri Light"/>
              </a:rPr>
              <a:t>Some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p</a:t>
            </a:r>
            <a:r>
              <a:rPr sz="4000" spc="-85" dirty="0">
                <a:latin typeface="Calibri Light"/>
                <a:cs typeface="Calibri Light"/>
              </a:rPr>
              <a:t>r</a:t>
            </a:r>
            <a:r>
              <a:rPr sz="4000" spc="-25" dirty="0">
                <a:latin typeface="Calibri Light"/>
                <a:cs typeface="Calibri Light"/>
              </a:rPr>
              <a:t>og</a:t>
            </a:r>
            <a:r>
              <a:rPr sz="4000" spc="-80" dirty="0">
                <a:latin typeface="Calibri Light"/>
                <a:cs typeface="Calibri Light"/>
              </a:rPr>
              <a:t>r</a:t>
            </a:r>
            <a:r>
              <a:rPr sz="4000" spc="-25" dirty="0">
                <a:latin typeface="Calibri Light"/>
                <a:cs typeface="Calibri Light"/>
              </a:rPr>
              <a:t>ams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1219200"/>
          </a:xfrm>
          <a:custGeom>
            <a:avLst/>
            <a:gdLst/>
            <a:ahLst/>
            <a:cxnLst/>
            <a:rect l="l" t="t" r="r" b="b"/>
            <a:pathLst>
              <a:path w="7467600" h="1219200">
                <a:moveTo>
                  <a:pt x="0" y="1219199"/>
                </a:moveTo>
                <a:lnTo>
                  <a:pt x="7467599" y="1219199"/>
                </a:lnTo>
                <a:lnTo>
                  <a:pt x="7467599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93011"/>
            <a:ext cx="707390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7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orm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ithm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41300" marR="5080">
              <a:lnSpc>
                <a:spcPct val="70000"/>
              </a:lnSpc>
              <a:spcBef>
                <a:spcPts val="132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ne</a:t>
            </a:r>
            <a:r>
              <a:rPr sz="1800" spc="-5" dirty="0">
                <a:latin typeface="Calibri"/>
                <a:cs typeface="Calibri"/>
              </a:rPr>
              <a:t>eds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type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omma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om</a:t>
            </a:r>
            <a:r>
              <a:rPr sz="1800" spc="-10" dirty="0">
                <a:latin typeface="Calibri"/>
                <a:cs typeface="Calibri"/>
              </a:rPr>
              <a:t>pt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1.13).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2971839"/>
            <a:ext cx="3200400" cy="2885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3995" y="5791224"/>
            <a:ext cx="81597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Fig.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1.13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2597" y="5791224"/>
            <a:ext cx="215011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thm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800600"/>
            <a:ext cx="7467600" cy="1673860"/>
          </a:xfrm>
          <a:custGeom>
            <a:avLst/>
            <a:gdLst/>
            <a:ahLst/>
            <a:cxnLst/>
            <a:rect l="l" t="t" r="r" b="b"/>
            <a:pathLst>
              <a:path w="7467600" h="1673860">
                <a:moveTo>
                  <a:pt x="0" y="1673351"/>
                </a:moveTo>
                <a:lnTo>
                  <a:pt x="7467599" y="1673351"/>
                </a:lnTo>
                <a:lnTo>
                  <a:pt x="7467599" y="0"/>
                </a:lnTo>
                <a:lnTo>
                  <a:pt x="0" y="0"/>
                </a:lnTo>
                <a:lnTo>
                  <a:pt x="0" y="1673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4836712"/>
            <a:ext cx="7304405" cy="155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54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ju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need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omman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1879600"/>
            <a:ext cx="2671700" cy="2387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313810"/>
            <a:ext cx="4076700" cy="356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la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onso</a:t>
            </a:r>
            <a:r>
              <a:rPr sz="2600" dirty="0">
                <a:latin typeface="Calibri"/>
                <a:cs typeface="Calibri"/>
              </a:rPr>
              <a:t>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181600"/>
            <a:ext cx="7467600" cy="1292860"/>
          </a:xfrm>
          <a:custGeom>
            <a:avLst/>
            <a:gdLst/>
            <a:ahLst/>
            <a:cxnLst/>
            <a:rect l="l" t="t" r="r" b="b"/>
            <a:pathLst>
              <a:path w="7467600" h="1292860">
                <a:moveTo>
                  <a:pt x="0" y="1292351"/>
                </a:moveTo>
                <a:lnTo>
                  <a:pt x="7467599" y="1292351"/>
                </a:lnTo>
                <a:lnTo>
                  <a:pt x="7467599" y="0"/>
                </a:lnTo>
                <a:lnTo>
                  <a:pt x="0" y="0"/>
                </a:lnTo>
                <a:lnTo>
                  <a:pt x="0" y="1292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175430"/>
            <a:ext cx="7025005" cy="10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ign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ue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cc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ace.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</a:t>
            </a:r>
            <a:r>
              <a:rPr sz="1800" spc="-5" dirty="0">
                <a:latin typeface="Calibri"/>
                <a:cs typeface="Calibri"/>
              </a:rPr>
              <a:t>ei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ada</a:t>
            </a:r>
            <a:r>
              <a:rPr sz="1800" spc="-3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orm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je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5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k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ls</a:t>
            </a:r>
            <a:r>
              <a:rPr sz="1800" spc="-10" dirty="0">
                <a:latin typeface="Calibri"/>
                <a:cs typeface="Calibri"/>
              </a:rPr>
              <a:t>()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fu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li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ables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durin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spc="-10" dirty="0">
                <a:latin typeface="Calibri"/>
                <a:cs typeface="Calibri"/>
              </a:rPr>
              <a:t>ic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lar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2397124"/>
            <a:ext cx="2657475" cy="2403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40" y="1390010"/>
            <a:ext cx="7784465" cy="753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7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ri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mands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ons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2133600"/>
            <a:ext cx="7467600" cy="1447800"/>
          </a:xfrm>
          <a:custGeom>
            <a:avLst/>
            <a:gdLst/>
            <a:ahLst/>
            <a:cxnLst/>
            <a:rect l="l" t="t" r="r" b="b"/>
            <a:pathLst>
              <a:path w="7467600" h="1447800">
                <a:moveTo>
                  <a:pt x="0" y="1447799"/>
                </a:moveTo>
                <a:lnTo>
                  <a:pt x="7467599" y="1447799"/>
                </a:lnTo>
                <a:lnTo>
                  <a:pt x="7467599" y="0"/>
                </a:lnTo>
                <a:lnTo>
                  <a:pt x="0" y="0"/>
                </a:lnTo>
                <a:lnTo>
                  <a:pt x="0" y="144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3657600"/>
            <a:ext cx="5452628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546982"/>
            <a:ext cx="7272655" cy="179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14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scr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20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art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#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bol</a:t>
            </a:r>
            <a:r>
              <a:rPr sz="2800" spc="-15" dirty="0">
                <a:latin typeface="Calibri"/>
                <a:cs typeface="Calibri"/>
              </a:rPr>
              <a:t>.I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run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scr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ai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arti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#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-20" dirty="0">
                <a:latin typeface="Calibri"/>
                <a:cs typeface="Calibri"/>
              </a:rPr>
              <a:t> R</a:t>
            </a:r>
            <a:r>
              <a:rPr sz="2800" spc="-17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e</a:t>
            </a:r>
            <a:r>
              <a:rPr sz="2800" spc="-85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ecution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5257800"/>
            <a:ext cx="7467600" cy="1216660"/>
          </a:xfrm>
          <a:custGeom>
            <a:avLst/>
            <a:gdLst/>
            <a:ahLst/>
            <a:cxnLst/>
            <a:rect l="l" t="t" r="r" b="b"/>
            <a:pathLst>
              <a:path w="7467600" h="1216660">
                <a:moveTo>
                  <a:pt x="0" y="1216151"/>
                </a:moveTo>
                <a:lnTo>
                  <a:pt x="7467599" y="1216151"/>
                </a:lnTo>
                <a:lnTo>
                  <a:pt x="7467599" y="0"/>
                </a:lnTo>
                <a:lnTo>
                  <a:pt x="0" y="0"/>
                </a:lnTo>
                <a:lnTo>
                  <a:pt x="0" y="1216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258119"/>
            <a:ext cx="722439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p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2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spc="-10" dirty="0">
                <a:latin typeface="Calibri"/>
                <a:cs typeface="Calibri"/>
              </a:rPr>
              <a:t>es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fu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ct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Calibri"/>
                <a:cs typeface="Calibri"/>
              </a:rPr>
              <a:t>f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p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og</a:t>
            </a:r>
            <a:r>
              <a:rPr sz="1500" spc="-4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amme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ch</a:t>
            </a:r>
            <a:r>
              <a:rPr sz="1500" spc="-10" dirty="0">
                <a:latin typeface="Calibri"/>
                <a:cs typeface="Calibri"/>
              </a:rPr>
              <a:t>eck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2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gi</a:t>
            </a:r>
            <a:r>
              <a:rPr sz="1500" spc="-3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en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inpu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10" dirty="0">
                <a:latin typeface="Calibri"/>
                <a:cs typeface="Calibri"/>
              </a:rPr>
              <a:t>mer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g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16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his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known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is</a:t>
            </a:r>
            <a:r>
              <a:rPr sz="1500" i="1" spc="-5" dirty="0">
                <a:latin typeface="Calibri"/>
                <a:cs typeface="Calibri"/>
              </a:rPr>
              <a:t>-dot-funct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5" dirty="0">
                <a:latin typeface="Calibri"/>
                <a:cs typeface="Calibri"/>
              </a:rPr>
              <a:t>on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He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Calibri"/>
                <a:cs typeface="Calibri"/>
              </a:rPr>
              <a:t>w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fu</a:t>
            </a:r>
            <a:r>
              <a:rPr sz="1500" dirty="0">
                <a:latin typeface="Calibri"/>
                <a:cs typeface="Calibri"/>
              </a:rPr>
              <a:t>nct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—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5" dirty="0">
                <a:latin typeface="Calibri"/>
                <a:cs typeface="Calibri"/>
              </a:rPr>
              <a:t>s</a:t>
            </a:r>
            <a:r>
              <a:rPr sz="1500" i="1" dirty="0">
                <a:latin typeface="Calibri"/>
                <a:cs typeface="Calibri"/>
              </a:rPr>
              <a:t>.</a:t>
            </a:r>
            <a:r>
              <a:rPr sz="1500" i="1" spc="-5" dirty="0">
                <a:latin typeface="Calibri"/>
                <a:cs typeface="Calibri"/>
              </a:rPr>
              <a:t>n</a:t>
            </a:r>
            <a:r>
              <a:rPr sz="1500" i="1" spc="-10" dirty="0">
                <a:latin typeface="Calibri"/>
                <a:cs typeface="Calibri"/>
              </a:rPr>
              <a:t>ume</a:t>
            </a:r>
            <a:r>
              <a:rPr sz="1500" i="1" dirty="0">
                <a:latin typeface="Calibri"/>
                <a:cs typeface="Calibri"/>
              </a:rPr>
              <a:t>ri</a:t>
            </a:r>
            <a:r>
              <a:rPr sz="1500" i="1" spc="5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5" dirty="0">
                <a:latin typeface="Calibri"/>
                <a:cs typeface="Calibri"/>
              </a:rPr>
              <a:t>s</a:t>
            </a:r>
            <a:r>
              <a:rPr sz="1500" i="1" dirty="0">
                <a:latin typeface="Calibri"/>
                <a:cs typeface="Calibri"/>
              </a:rPr>
              <a:t>.i</a:t>
            </a:r>
            <a:r>
              <a:rPr sz="1500" i="1" spc="-15" dirty="0">
                <a:latin typeface="Calibri"/>
                <a:cs typeface="Calibri"/>
              </a:rPr>
              <a:t>n</a:t>
            </a:r>
            <a:r>
              <a:rPr sz="1500" i="1" spc="-20" dirty="0">
                <a:latin typeface="Calibri"/>
                <a:cs typeface="Calibri"/>
              </a:rPr>
              <a:t>t</a:t>
            </a:r>
            <a:r>
              <a:rPr sz="1500" i="1" spc="-10" dirty="0">
                <a:latin typeface="Calibri"/>
                <a:cs typeface="Calibri"/>
              </a:rPr>
              <a:t>ege</a:t>
            </a:r>
            <a:r>
              <a:rPr sz="1500" i="1" spc="-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()</a:t>
            </a:r>
            <a:r>
              <a:rPr sz="1500" spc="-5" dirty="0">
                <a:latin typeface="Calibri"/>
                <a:cs typeface="Calibri"/>
              </a:rPr>
              <a:t>—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5" dirty="0">
                <a:latin typeface="Calibri"/>
                <a:cs typeface="Calibri"/>
              </a:rPr>
              <a:t>ow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241300" marR="236220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25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ch</a:t>
            </a:r>
            <a:r>
              <a:rPr sz="1500" spc="-10" dirty="0">
                <a:latin typeface="Calibri"/>
                <a:cs typeface="Calibri"/>
              </a:rPr>
              <a:t>eck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45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iabl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nu</a:t>
            </a:r>
            <a:r>
              <a:rPr sz="1500" spc="-10" dirty="0">
                <a:latin typeface="Calibri"/>
                <a:cs typeface="Calibri"/>
              </a:rPr>
              <a:t>mer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g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16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pa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ticula</a:t>
            </a:r>
            <a:r>
              <a:rPr sz="1500" spc="-10" dirty="0">
                <a:latin typeface="Calibri"/>
                <a:cs typeface="Calibri"/>
              </a:rPr>
              <a:t>r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ase,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app</a:t>
            </a:r>
            <a:r>
              <a:rPr sz="1500" spc="-10" dirty="0">
                <a:latin typeface="Calibri"/>
                <a:cs typeface="Calibri"/>
              </a:rPr>
              <a:t>ea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5" dirty="0">
                <a:latin typeface="Calibri"/>
                <a:cs typeface="Calibri"/>
              </a:rPr>
              <a:t>ot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Calibri"/>
                <a:cs typeface="Calibri"/>
              </a:rPr>
              <a:t>n</a:t>
            </a:r>
            <a:r>
              <a:rPr sz="1500" i="1" spc="-10" dirty="0">
                <a:latin typeface="Calibri"/>
                <a:cs typeface="Calibri"/>
              </a:rPr>
              <a:t>ume</a:t>
            </a:r>
            <a:r>
              <a:rPr sz="1500" i="1" dirty="0">
                <a:latin typeface="Calibri"/>
                <a:cs typeface="Calibri"/>
              </a:rPr>
              <a:t>ric</a:t>
            </a:r>
            <a:r>
              <a:rPr sz="1500" i="1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esults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demon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4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Calibri"/>
                <a:cs typeface="Calibri"/>
              </a:rPr>
              <a:t>f</a:t>
            </a:r>
            <a:r>
              <a:rPr sz="1500" spc="-10" dirty="0">
                <a:latin typeface="Calibri"/>
                <a:cs typeface="Calibri"/>
              </a:rPr>
              <a:t>act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15" dirty="0">
                <a:latin typeface="Calibri"/>
                <a:cs typeface="Calibri"/>
              </a:rPr>
              <a:t>n</a:t>
            </a:r>
            <a:r>
              <a:rPr sz="1500" i="1" spc="-20" dirty="0">
                <a:latin typeface="Calibri"/>
                <a:cs typeface="Calibri"/>
              </a:rPr>
              <a:t>t</a:t>
            </a:r>
            <a:r>
              <a:rPr sz="1500" i="1" spc="-10" dirty="0">
                <a:latin typeface="Calibri"/>
                <a:cs typeface="Calibri"/>
              </a:rPr>
              <a:t>eger</a:t>
            </a:r>
            <a:r>
              <a:rPr sz="1500" i="1" spc="-4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iabl</a:t>
            </a:r>
            <a:r>
              <a:rPr sz="1500" spc="-10" dirty="0">
                <a:latin typeface="Calibri"/>
                <a:cs typeface="Calibri"/>
              </a:rPr>
              <a:t>es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Calibri"/>
                <a:cs typeface="Calibri"/>
              </a:rPr>
              <a:t>n</a:t>
            </a:r>
            <a:r>
              <a:rPr sz="1500" i="1" spc="-10" dirty="0">
                <a:latin typeface="Calibri"/>
                <a:cs typeface="Calibri"/>
              </a:rPr>
              <a:t>ume</a:t>
            </a:r>
            <a:r>
              <a:rPr sz="1500" i="1" dirty="0">
                <a:latin typeface="Calibri"/>
                <a:cs typeface="Calibri"/>
              </a:rPr>
              <a:t>ri</a:t>
            </a:r>
            <a:r>
              <a:rPr sz="1500" i="1" spc="5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bu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Calibri"/>
                <a:cs typeface="Calibri"/>
              </a:rPr>
              <a:t>n</a:t>
            </a:r>
            <a:r>
              <a:rPr sz="1500" i="1" spc="-10" dirty="0">
                <a:latin typeface="Calibri"/>
                <a:cs typeface="Calibri"/>
              </a:rPr>
              <a:t>ume</a:t>
            </a:r>
            <a:r>
              <a:rPr sz="1500" i="1" dirty="0">
                <a:latin typeface="Calibri"/>
                <a:cs typeface="Calibri"/>
              </a:rPr>
              <a:t>ric</a:t>
            </a:r>
            <a:r>
              <a:rPr sz="1500" i="1" spc="-3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v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iabl</a:t>
            </a:r>
            <a:r>
              <a:rPr sz="1500" spc="-10" dirty="0">
                <a:latin typeface="Calibri"/>
                <a:cs typeface="Calibri"/>
              </a:rPr>
              <a:t>es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i="1" dirty="0">
                <a:latin typeface="Calibri"/>
                <a:cs typeface="Calibri"/>
              </a:rPr>
              <a:t>i</a:t>
            </a:r>
            <a:r>
              <a:rPr sz="1500" i="1" spc="-15" dirty="0">
                <a:latin typeface="Calibri"/>
                <a:cs typeface="Calibri"/>
              </a:rPr>
              <a:t>n</a:t>
            </a:r>
            <a:r>
              <a:rPr sz="1500" i="1" spc="-20" dirty="0">
                <a:latin typeface="Calibri"/>
                <a:cs typeface="Calibri"/>
              </a:rPr>
              <a:t>t</a:t>
            </a:r>
            <a:r>
              <a:rPr sz="1500" i="1" spc="-10" dirty="0">
                <a:latin typeface="Calibri"/>
                <a:cs typeface="Calibri"/>
              </a:rPr>
              <a:t>eger</a:t>
            </a:r>
            <a:r>
              <a:rPr sz="1500" i="1" spc="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2362075"/>
            <a:ext cx="3752850" cy="2519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375532"/>
            <a:ext cx="70535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oces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wh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np</a:t>
            </a:r>
            <a:r>
              <a:rPr sz="2000" dirty="0">
                <a:latin typeface="Calibri"/>
                <a:cs typeface="Calibri"/>
              </a:rPr>
              <a:t>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nt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usin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5" dirty="0">
                <a:latin typeface="Calibri Light"/>
                <a:cs typeface="Calibri Light"/>
              </a:rPr>
              <a:t>v</a:t>
            </a:r>
            <a:r>
              <a:rPr sz="4000" spc="-25" dirty="0">
                <a:latin typeface="Calibri Light"/>
                <a:cs typeface="Calibri Light"/>
              </a:rPr>
              <a:t>ec</a:t>
            </a:r>
            <a:r>
              <a:rPr sz="4000" spc="-50" dirty="0">
                <a:latin typeface="Calibri Light"/>
                <a:cs typeface="Calibri Light"/>
              </a:rPr>
              <a:t>t</a:t>
            </a:r>
            <a:r>
              <a:rPr sz="4000" spc="-30" dirty="0">
                <a:latin typeface="Calibri Light"/>
                <a:cs typeface="Calibri Light"/>
              </a:rPr>
              <a:t>o</a:t>
            </a:r>
            <a:r>
              <a:rPr sz="4000" spc="-80" dirty="0">
                <a:latin typeface="Calibri Light"/>
                <a:cs typeface="Calibri Light"/>
              </a:rPr>
              <a:t>r</a:t>
            </a:r>
            <a:r>
              <a:rPr sz="4000" spc="-20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091805" cy="2577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bas</a:t>
            </a:r>
            <a:r>
              <a:rPr sz="2800" spc="-10" dirty="0">
                <a:latin typeface="Calibri"/>
                <a:cs typeface="Calibri"/>
              </a:rPr>
              <a:t>ic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objects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seq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pe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25" dirty="0">
                <a:latin typeface="Calibri"/>
                <a:cs typeface="Calibri"/>
              </a:rPr>
              <a:t>om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—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5" dirty="0">
                <a:latin typeface="Calibri"/>
                <a:cs typeface="Calibri"/>
              </a:rPr>
              <a:t>og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30" dirty="0">
                <a:latin typeface="Calibri"/>
                <a:cs typeface="Calibri"/>
              </a:rPr>
              <a:t>c</a:t>
            </a:r>
            <a:r>
              <a:rPr sz="2800" i="1" spc="-5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50" dirty="0">
                <a:latin typeface="Calibri"/>
                <a:cs typeface="Calibri"/>
              </a:rPr>
              <a:t>n</a:t>
            </a:r>
            <a:r>
              <a:rPr sz="2800" i="1" spc="-3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eg</a:t>
            </a:r>
            <a:r>
              <a:rPr sz="2800" i="1" spc="-25" dirty="0">
                <a:latin typeface="Calibri"/>
                <a:cs typeface="Calibri"/>
              </a:rPr>
              <a:t>e</a:t>
            </a:r>
            <a:r>
              <a:rPr sz="2800" i="1" spc="-1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240665">
              <a:lnSpc>
                <a:spcPts val="3190"/>
              </a:lnSpc>
            </a:pPr>
            <a:r>
              <a:rPr sz="2800" i="1" spc="-20" dirty="0">
                <a:latin typeface="Calibri"/>
                <a:cs typeface="Calibri"/>
              </a:rPr>
              <a:t>d</a:t>
            </a:r>
            <a:r>
              <a:rPr sz="2800" i="1" spc="-10" dirty="0">
                <a:latin typeface="Calibri"/>
                <a:cs typeface="Calibri"/>
              </a:rPr>
              <a:t>o</a:t>
            </a:r>
            <a:r>
              <a:rPr sz="2800" i="1" spc="-20" dirty="0">
                <a:latin typeface="Calibri"/>
                <a:cs typeface="Calibri"/>
              </a:rPr>
              <a:t>ub</a:t>
            </a: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spc="-2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spc="-40" dirty="0">
                <a:latin typeface="Calibri"/>
                <a:cs typeface="Calibri"/>
              </a:rPr>
              <a:t>c</a:t>
            </a:r>
            <a:r>
              <a:rPr sz="2800" i="1" spc="-25" dirty="0">
                <a:latin typeface="Calibri"/>
                <a:cs typeface="Calibri"/>
              </a:rPr>
              <a:t>omp</a:t>
            </a: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spc="-85" dirty="0">
                <a:latin typeface="Calibri"/>
                <a:cs typeface="Calibri"/>
              </a:rPr>
              <a:t>e</a:t>
            </a:r>
            <a:r>
              <a:rPr sz="2800" i="1" spc="-1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char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00" i="1" spc="-15" dirty="0">
                <a:latin typeface="Calibri"/>
                <a:cs typeface="Calibri"/>
              </a:rPr>
              <a:t>c</a:t>
            </a:r>
            <a:r>
              <a:rPr sz="2800" i="1" spc="-3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er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raw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char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00" i="1" spc="-15" dirty="0">
                <a:latin typeface="Calibri"/>
                <a:cs typeface="Calibri"/>
              </a:rPr>
              <a:t>c</a:t>
            </a:r>
            <a:r>
              <a:rPr sz="2800" i="1" spc="-3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er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numeri</a:t>
            </a:r>
            <a:r>
              <a:rPr sz="2800" i="1" spc="-1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5" dirty="0">
                <a:latin typeface="Calibri"/>
                <a:cs typeface="Calibri"/>
              </a:rPr>
              <a:t>og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i="1" spc="-30" dirty="0">
                <a:latin typeface="Calibri"/>
                <a:cs typeface="Calibri"/>
              </a:rPr>
              <a:t>c</a:t>
            </a:r>
            <a:r>
              <a:rPr sz="2800" i="1" spc="-5" dirty="0">
                <a:latin typeface="Calibri"/>
                <a:cs typeface="Calibri"/>
              </a:rPr>
              <a:t>a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444875"/>
            <a:ext cx="58959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91664" algn="l"/>
              </a:tabLst>
            </a:pPr>
            <a:r>
              <a:rPr sz="4000" b="0" spc="-25" dirty="0">
                <a:latin typeface="Calibri Light"/>
                <a:cs typeface="Calibri Light"/>
              </a:rPr>
              <a:t>c</a:t>
            </a:r>
            <a:r>
              <a:rPr sz="4000" b="0" spc="-7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e</a:t>
            </a:r>
            <a:r>
              <a:rPr sz="4000" b="0" spc="-50" dirty="0">
                <a:latin typeface="Calibri Light"/>
                <a:cs typeface="Calibri Light"/>
              </a:rPr>
              <a:t>a</a:t>
            </a:r>
            <a:r>
              <a:rPr sz="4000" b="0" spc="-20" dirty="0">
                <a:latin typeface="Calibri Light"/>
                <a:cs typeface="Calibri Light"/>
              </a:rPr>
              <a:t>ting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25" dirty="0">
                <a:latin typeface="Calibri Light"/>
                <a:cs typeface="Calibri Light"/>
              </a:rPr>
              <a:t>and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naming</a:t>
            </a:r>
            <a:r>
              <a:rPr sz="4000" b="0" spc="-110" dirty="0">
                <a:latin typeface="Times New Roman"/>
                <a:cs typeface="Times New Roman"/>
              </a:rPr>
              <a:t> </a:t>
            </a:r>
            <a:r>
              <a:rPr sz="4000" b="0" spc="-55" dirty="0">
                <a:latin typeface="Calibri Light"/>
                <a:cs typeface="Calibri Light"/>
              </a:rPr>
              <a:t>v</a:t>
            </a:r>
            <a:r>
              <a:rPr sz="4000" b="0" spc="-25" dirty="0">
                <a:latin typeface="Calibri Light"/>
                <a:cs typeface="Calibri Light"/>
              </a:rPr>
              <a:t>ec</a:t>
            </a:r>
            <a:r>
              <a:rPr sz="4000" b="0" spc="-50" dirty="0">
                <a:latin typeface="Calibri Light"/>
                <a:cs typeface="Calibri Light"/>
              </a:rPr>
              <a:t>t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0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2057400"/>
          </a:xfrm>
          <a:custGeom>
            <a:avLst/>
            <a:gdLst/>
            <a:ahLst/>
            <a:cxnLst/>
            <a:rect l="l" t="t" r="r" b="b"/>
            <a:pathLst>
              <a:path w="7467600" h="2057400">
                <a:moveTo>
                  <a:pt x="0" y="2057399"/>
                </a:moveTo>
                <a:lnTo>
                  <a:pt x="7467599" y="2057399"/>
                </a:lnTo>
                <a:lnTo>
                  <a:pt x="7467599" y="0"/>
                </a:lnTo>
                <a:lnTo>
                  <a:pt x="0" y="0"/>
                </a:lnTo>
                <a:lnTo>
                  <a:pt x="0" y="2057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01518"/>
            <a:ext cx="6757034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15" dirty="0">
                <a:latin typeface="Calibri"/>
                <a:cs typeface="Calibri"/>
              </a:rPr>
              <a:t>ich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fur</a:t>
            </a:r>
            <a:r>
              <a:rPr sz="2800" spc="-15" dirty="0">
                <a:latin typeface="Calibri"/>
                <a:cs typeface="Calibri"/>
              </a:rPr>
              <a:t>ther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omb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025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igu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1.33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sh</a:t>
            </a:r>
            <a:r>
              <a:rPr sz="2800" spc="-3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ari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9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3487794"/>
            <a:ext cx="5029200" cy="3370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7467600" cy="1524000"/>
          </a:xfrm>
          <a:custGeom>
            <a:avLst/>
            <a:gdLst/>
            <a:ahLst/>
            <a:cxnLst/>
            <a:rect l="l" t="t" r="r" b="b"/>
            <a:pathLst>
              <a:path w="7467600" h="1524000">
                <a:moveTo>
                  <a:pt x="0" y="1523999"/>
                </a:moveTo>
                <a:lnTo>
                  <a:pt x="7467599" y="1523999"/>
                </a:lnTo>
                <a:lnTo>
                  <a:pt x="7467599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35046"/>
            <a:ext cx="639127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lo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eleme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8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name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()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eleme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3810000"/>
            <a:ext cx="4943459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0" dirty="0">
                <a:latin typeface="Calibri Light"/>
                <a:cs typeface="Calibri Light"/>
              </a:rPr>
              <a:t>i</a:t>
            </a:r>
            <a:r>
              <a:rPr sz="3600" spc="-60" dirty="0">
                <a:latin typeface="Calibri Light"/>
                <a:cs typeface="Calibri Light"/>
              </a:rPr>
              <a:t>n</a:t>
            </a:r>
            <a:r>
              <a:rPr sz="3600" spc="-15" dirty="0">
                <a:latin typeface="Calibri Light"/>
                <a:cs typeface="Calibri Light"/>
              </a:rPr>
              <a:t>t</a:t>
            </a:r>
            <a:r>
              <a:rPr sz="3600" spc="-90" dirty="0">
                <a:latin typeface="Calibri Light"/>
                <a:cs typeface="Calibri Light"/>
              </a:rPr>
              <a:t>r</a:t>
            </a:r>
            <a:r>
              <a:rPr sz="3600" spc="-25" dirty="0">
                <a:latin typeface="Calibri Light"/>
                <a:cs typeface="Calibri Light"/>
              </a:rPr>
              <a:t>oduction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451850" cy="206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9751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angua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st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omputi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75" dirty="0">
                <a:latin typeface="Calibri"/>
                <a:cs typeface="Calibri"/>
              </a:rPr>
              <a:t>R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Iha</a:t>
            </a:r>
            <a:r>
              <a:rPr sz="2800" i="1" spc="-100" dirty="0">
                <a:latin typeface="Calibri"/>
                <a:cs typeface="Calibri"/>
              </a:rPr>
              <a:t>k</a:t>
            </a:r>
            <a:r>
              <a:rPr sz="2800" i="1" spc="-15" dirty="0">
                <a:latin typeface="Calibri"/>
                <a:cs typeface="Calibri"/>
              </a:rPr>
              <a:t>a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75" dirty="0">
                <a:latin typeface="Calibri"/>
                <a:cs typeface="Calibri"/>
              </a:rPr>
              <a:t>R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b</a:t>
            </a:r>
            <a:r>
              <a:rPr sz="2800" i="1" spc="-15" dirty="0">
                <a:latin typeface="Calibri"/>
                <a:cs typeface="Calibri"/>
              </a:rPr>
              <a:t>ert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Ge</a:t>
            </a:r>
            <a:r>
              <a:rPr sz="2800" i="1" spc="-40" dirty="0">
                <a:latin typeface="Calibri"/>
                <a:cs typeface="Calibri"/>
              </a:rPr>
              <a:t>n</a:t>
            </a:r>
            <a:r>
              <a:rPr sz="2800" i="1" spc="-10" dirty="0">
                <a:latin typeface="Calibri"/>
                <a:cs typeface="Calibri"/>
              </a:rPr>
              <a:t>tl</a:t>
            </a:r>
            <a:r>
              <a:rPr sz="2800" i="1" spc="-25" dirty="0">
                <a:latin typeface="Calibri"/>
                <a:cs typeface="Calibri"/>
              </a:rPr>
              <a:t>e</a:t>
            </a:r>
            <a:r>
              <a:rPr sz="2800" i="1" spc="-20" dirty="0">
                <a:latin typeface="Calibri"/>
                <a:cs typeface="Calibri"/>
              </a:rPr>
              <a:t>man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Uni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Auckland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9</a:t>
            </a:r>
            <a:r>
              <a:rPr sz="2800" spc="-25" dirty="0">
                <a:latin typeface="Calibri"/>
                <a:cs typeface="Calibri"/>
              </a:rPr>
              <a:t>0</a:t>
            </a:r>
            <a:r>
              <a:rPr sz="2800" spc="-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onside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ope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sou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pleme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angua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10" dirty="0">
                <a:latin typeface="Calibri Light"/>
                <a:cs typeface="Calibri Light"/>
              </a:rPr>
              <a:t>V</a:t>
            </a:r>
            <a:r>
              <a:rPr sz="4000" i="1" spc="-20" dirty="0">
                <a:latin typeface="Calibri Light"/>
                <a:cs typeface="Calibri Light"/>
              </a:rPr>
              <a:t>ec</a:t>
            </a:r>
            <a:r>
              <a:rPr sz="4000" i="1" spc="-85" dirty="0">
                <a:latin typeface="Calibri Light"/>
                <a:cs typeface="Calibri Light"/>
              </a:rPr>
              <a:t>t</a:t>
            </a:r>
            <a:r>
              <a:rPr sz="4000" i="1" spc="-20" dirty="0">
                <a:latin typeface="Calibri Light"/>
                <a:cs typeface="Calibri Light"/>
              </a:rPr>
              <a:t>or Length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1371600"/>
          </a:xfrm>
          <a:custGeom>
            <a:avLst/>
            <a:gdLst/>
            <a:ahLst/>
            <a:cxnLst/>
            <a:rect l="l" t="t" r="r" b="b"/>
            <a:pathLst>
              <a:path w="7467600" h="1371600">
                <a:moveTo>
                  <a:pt x="0" y="1371599"/>
                </a:moveTo>
                <a:lnTo>
                  <a:pt x="7467599" y="1371599"/>
                </a:lnTo>
                <a:lnTo>
                  <a:pt x="7467599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34993"/>
            <a:ext cx="7160895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ng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actually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len</a:t>
            </a:r>
            <a:r>
              <a:rPr sz="2600" spc="-4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1.</a:t>
            </a:r>
            <a:endParaRPr sz="2600">
              <a:latin typeface="Calibri"/>
              <a:cs typeface="Calibri"/>
            </a:endParaRPr>
          </a:p>
          <a:p>
            <a:pPr marL="241300" marR="740410" indent="-228600">
              <a:lnSpc>
                <a:spcPts val="281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vi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ut</a:t>
            </a:r>
            <a:r>
              <a:rPr sz="2600" dirty="0">
                <a:latin typeface="Calibri"/>
                <a:cs typeface="Calibri"/>
              </a:rPr>
              <a:t>ili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le</a:t>
            </a:r>
            <a:r>
              <a:rPr sz="2600" i="1" spc="5" dirty="0">
                <a:latin typeface="Calibri"/>
                <a:cs typeface="Calibri"/>
              </a:rPr>
              <a:t>n</a:t>
            </a:r>
            <a:r>
              <a:rPr sz="2600" i="1" spc="-5" dirty="0">
                <a:latin typeface="Calibri"/>
                <a:cs typeface="Calibri"/>
              </a:rPr>
              <a:t>g</a:t>
            </a:r>
            <a:r>
              <a:rPr sz="2600" i="1" spc="5" dirty="0">
                <a:latin typeface="Calibri"/>
                <a:cs typeface="Calibri"/>
              </a:rPr>
              <a:t>t</a:t>
            </a:r>
            <a:r>
              <a:rPr sz="2600" i="1" spc="1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ermi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len</a:t>
            </a:r>
            <a:r>
              <a:rPr sz="2600" spc="-4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6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3200400"/>
            <a:ext cx="4965710" cy="205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221990"/>
            <a:ext cx="51358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i="1" spc="-20" dirty="0">
                <a:latin typeface="Calibri Light"/>
                <a:cs typeface="Calibri Light"/>
              </a:rPr>
              <a:t>Coercion</a:t>
            </a:r>
            <a:r>
              <a:rPr sz="3600" b="0" i="1" spc="-5" dirty="0">
                <a:latin typeface="Calibri Light"/>
                <a:cs typeface="Calibri Light"/>
              </a:rPr>
              <a:t> </a:t>
            </a:r>
            <a:r>
              <a:rPr sz="3600" b="0" i="1" spc="-15" dirty="0">
                <a:latin typeface="Calibri Light"/>
                <a:cs typeface="Calibri Light"/>
              </a:rPr>
              <a:t>of </a:t>
            </a:r>
            <a:r>
              <a:rPr sz="3600" b="0" i="1" spc="-190" dirty="0">
                <a:latin typeface="Calibri Light"/>
                <a:cs typeface="Calibri Light"/>
              </a:rPr>
              <a:t>V</a:t>
            </a:r>
            <a:r>
              <a:rPr sz="3600" b="0" i="1" spc="-20" dirty="0">
                <a:latin typeface="Calibri Light"/>
                <a:cs typeface="Calibri Light"/>
              </a:rPr>
              <a:t>ec</a:t>
            </a:r>
            <a:r>
              <a:rPr sz="3600" b="0" i="1" spc="-55" dirty="0">
                <a:latin typeface="Calibri Light"/>
                <a:cs typeface="Calibri Light"/>
              </a:rPr>
              <a:t>t</a:t>
            </a:r>
            <a:r>
              <a:rPr sz="3600" b="0" i="1" spc="-20" dirty="0">
                <a:latin typeface="Calibri Light"/>
                <a:cs typeface="Calibri Light"/>
              </a:rPr>
              <a:t>or</a:t>
            </a:r>
            <a:r>
              <a:rPr sz="3600" b="0" i="1" spc="-5" dirty="0">
                <a:latin typeface="Calibri Light"/>
                <a:cs typeface="Calibri Light"/>
              </a:rPr>
              <a:t> </a:t>
            </a:r>
            <a:r>
              <a:rPr sz="3600" b="0" i="1" spc="-20" dirty="0">
                <a:latin typeface="Calibri Light"/>
                <a:cs typeface="Calibri Light"/>
              </a:rPr>
              <a:t>Eleme</a:t>
            </a:r>
            <a:r>
              <a:rPr sz="3600" b="0" i="1" spc="-60" dirty="0">
                <a:latin typeface="Calibri Light"/>
                <a:cs typeface="Calibri Light"/>
              </a:rPr>
              <a:t>n</a:t>
            </a:r>
            <a:r>
              <a:rPr sz="3600" b="0" i="1" spc="-15" dirty="0">
                <a:latin typeface="Calibri Light"/>
                <a:cs typeface="Calibri Light"/>
              </a:rPr>
              <a:t>ts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219200"/>
            <a:ext cx="7467600" cy="1981200"/>
          </a:xfrm>
          <a:custGeom>
            <a:avLst/>
            <a:gdLst/>
            <a:ahLst/>
            <a:cxnLst/>
            <a:rect l="l" t="t" r="r" b="b"/>
            <a:pathLst>
              <a:path w="7467600" h="1981200">
                <a:moveTo>
                  <a:pt x="0" y="1981199"/>
                </a:moveTo>
                <a:lnTo>
                  <a:pt x="7467599" y="1981199"/>
                </a:lnTo>
                <a:lnTo>
                  <a:pt x="7467599" y="0"/>
                </a:lnTo>
                <a:lnTo>
                  <a:pt x="0" y="0"/>
                </a:lnTo>
                <a:lnTo>
                  <a:pt x="0" y="1981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193279"/>
            <a:ext cx="7042150" cy="188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type,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wh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ch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means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bot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5" dirty="0">
                <a:latin typeface="Calibri"/>
                <a:cs typeface="Calibri"/>
              </a:rPr>
              <a:t>og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20" dirty="0">
                <a:latin typeface="Calibri"/>
                <a:cs typeface="Calibri"/>
              </a:rPr>
              <a:t>c</a:t>
            </a:r>
            <a:r>
              <a:rPr sz="2600" i="1" spc="-5" dirty="0">
                <a:latin typeface="Calibri"/>
                <a:cs typeface="Calibri"/>
              </a:rPr>
              <a:t>a</a:t>
            </a:r>
            <a:r>
              <a:rPr sz="2600" i="1" dirty="0">
                <a:latin typeface="Calibri"/>
                <a:cs typeface="Calibri"/>
              </a:rPr>
              <a:t>l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dirty="0">
                <a:latin typeface="Calibri"/>
                <a:cs typeface="Calibri"/>
              </a:rPr>
              <a:t>umeric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 marL="241300" marR="71310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ild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mi</a:t>
            </a:r>
            <a:r>
              <a:rPr sz="2600" spc="-80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bot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au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8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per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orm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30" dirty="0">
                <a:latin typeface="Calibri"/>
                <a:cs typeface="Calibri"/>
              </a:rPr>
              <a:t>c</a:t>
            </a:r>
            <a:r>
              <a:rPr sz="2600" i="1" spc="-5" dirty="0">
                <a:latin typeface="Calibri"/>
                <a:cs typeface="Calibri"/>
              </a:rPr>
              <a:t>oerc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5" dirty="0">
                <a:latin typeface="Calibri"/>
                <a:cs typeface="Calibri"/>
              </a:rPr>
              <a:t>o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-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3505200"/>
            <a:ext cx="4273539" cy="2158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40"/>
            <a:ext cx="7467600" cy="640080"/>
          </a:xfrm>
          <a:custGeom>
            <a:avLst/>
            <a:gdLst/>
            <a:ahLst/>
            <a:cxnLst/>
            <a:rect l="l" t="t" r="r" b="b"/>
            <a:pathLst>
              <a:path w="7467600" h="640080">
                <a:moveTo>
                  <a:pt x="0" y="639759"/>
                </a:moveTo>
                <a:lnTo>
                  <a:pt x="7467599" y="639759"/>
                </a:lnTo>
                <a:lnTo>
                  <a:pt x="7467599" y="0"/>
                </a:lnTo>
                <a:lnTo>
                  <a:pt x="0" y="0"/>
                </a:lnTo>
                <a:lnTo>
                  <a:pt x="0" y="63975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3600" spc="-60" dirty="0">
                <a:latin typeface="Calibri Light"/>
                <a:cs typeface="Calibri Light"/>
              </a:rPr>
              <a:t>v</a:t>
            </a:r>
            <a:r>
              <a:rPr sz="3600" spc="-5" dirty="0">
                <a:latin typeface="Calibri Light"/>
                <a:cs typeface="Calibri Light"/>
              </a:rPr>
              <a:t>ec</a:t>
            </a:r>
            <a:r>
              <a:rPr sz="3600" spc="-30" dirty="0">
                <a:latin typeface="Calibri Light"/>
                <a:cs typeface="Calibri Light"/>
              </a:rPr>
              <a:t>t</a:t>
            </a:r>
            <a:r>
              <a:rPr sz="3600" spc="-5" dirty="0">
                <a:latin typeface="Calibri Light"/>
                <a:cs typeface="Calibri Light"/>
              </a:rPr>
              <a:t>o</a:t>
            </a:r>
            <a:r>
              <a:rPr sz="3600" dirty="0">
                <a:latin typeface="Calibri Light"/>
                <a:cs typeface="Calibri Light"/>
              </a:rPr>
              <a:t>r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alibri Light"/>
                <a:cs typeface="Calibri Light"/>
              </a:rPr>
              <a:t>ar</a:t>
            </a:r>
            <a:r>
              <a:rPr sz="3600" spc="-25" dirty="0">
                <a:latin typeface="Calibri Light"/>
                <a:cs typeface="Calibri Light"/>
              </a:rPr>
              <a:t>i</a:t>
            </a:r>
            <a:r>
              <a:rPr sz="3600" spc="-20" dirty="0">
                <a:latin typeface="Calibri Light"/>
                <a:cs typeface="Calibri Light"/>
              </a:rPr>
              <a:t>thm</a:t>
            </a:r>
            <a:r>
              <a:rPr sz="3600" spc="-35" dirty="0">
                <a:latin typeface="Calibri Light"/>
                <a:cs typeface="Calibri Light"/>
              </a:rPr>
              <a:t>e</a:t>
            </a:r>
            <a:r>
              <a:rPr sz="3600" spc="-15" dirty="0">
                <a:latin typeface="Calibri Light"/>
                <a:cs typeface="Calibri Light"/>
              </a:rPr>
              <a:t>tic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914400"/>
            <a:ext cx="7467600" cy="1905000"/>
          </a:xfrm>
          <a:custGeom>
            <a:avLst/>
            <a:gdLst/>
            <a:ahLst/>
            <a:cxnLst/>
            <a:rect l="l" t="t" r="r" b="b"/>
            <a:pathLst>
              <a:path w="7467600" h="1905000">
                <a:moveTo>
                  <a:pt x="0" y="1904999"/>
                </a:moveTo>
                <a:lnTo>
                  <a:pt x="7467599" y="1904999"/>
                </a:lnTo>
                <a:lnTo>
                  <a:pt x="74675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05409"/>
            <a:ext cx="7287259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amm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arithmeti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ope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241300" marR="60960" indent="-228600" algn="just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arithm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lyi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earn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ng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3,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whe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earn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ngs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`.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3200400"/>
            <a:ext cx="4284604" cy="214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2590800"/>
            <a:ext cx="7467600" cy="1600200"/>
          </a:xfrm>
          <a:custGeom>
            <a:avLst/>
            <a:gdLst/>
            <a:ahLst/>
            <a:cxnLst/>
            <a:rect l="l" t="t" r="r" b="b"/>
            <a:pathLst>
              <a:path w="7467600" h="1600200">
                <a:moveTo>
                  <a:pt x="0" y="1600199"/>
                </a:moveTo>
                <a:lnTo>
                  <a:pt x="7467599" y="1600199"/>
                </a:lnTo>
                <a:lnTo>
                  <a:pt x="74675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2565262"/>
            <a:ext cx="7111365" cy="148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igu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ill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2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ivi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earni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spc="10" dirty="0">
                <a:latin typeface="Calibri"/>
                <a:cs typeface="Calibri"/>
              </a:rPr>
              <a:t>g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9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5,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su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13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earni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spc="10" dirty="0">
                <a:latin typeface="Calibri"/>
                <a:cs typeface="Calibri"/>
              </a:rPr>
              <a:t>g</a:t>
            </a:r>
            <a:r>
              <a:rPr sz="2600" i="1" dirty="0">
                <a:latin typeface="Calibri"/>
                <a:cs typeface="Calibri"/>
              </a:rPr>
              <a:t>s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18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xpone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tial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eleme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earni</a:t>
            </a:r>
            <a:r>
              <a:rPr sz="2600" i="1" spc="-5" dirty="0">
                <a:latin typeface="Calibri"/>
                <a:cs typeface="Calibri"/>
              </a:rPr>
              <a:t>n</a:t>
            </a:r>
            <a:r>
              <a:rPr sz="2600" i="1" spc="10" dirty="0">
                <a:latin typeface="Calibri"/>
                <a:cs typeface="Calibri"/>
              </a:rPr>
              <a:t>g</a:t>
            </a:r>
            <a:r>
              <a:rPr sz="2600" i="1" dirty="0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4191062"/>
            <a:ext cx="3743340" cy="25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1457828"/>
            <a:ext cx="697230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Ill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umm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su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acti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mu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ivi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ope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us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i="1" spc="-15" dirty="0">
                <a:latin typeface="Calibri"/>
                <a:cs typeface="Calibri"/>
              </a:rPr>
              <a:t>arn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n</a:t>
            </a:r>
            <a:r>
              <a:rPr sz="2200" i="1" spc="-25" dirty="0">
                <a:latin typeface="Calibri"/>
                <a:cs typeface="Calibri"/>
              </a:rPr>
              <a:t>g</a:t>
            </a:r>
            <a:r>
              <a:rPr sz="2200" i="1" spc="-10" dirty="0">
                <a:latin typeface="Calibri"/>
                <a:cs typeface="Calibri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354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93"/>
                </a:moveTo>
                <a:lnTo>
                  <a:pt x="9143999" y="665393"/>
                </a:lnTo>
                <a:lnTo>
                  <a:pt x="9143999" y="0"/>
                </a:lnTo>
                <a:lnTo>
                  <a:pt x="0" y="0"/>
                </a:lnTo>
                <a:lnTo>
                  <a:pt x="0" y="665393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348736"/>
            <a:ext cx="85731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dirty="0">
                <a:latin typeface="Calibri Light"/>
                <a:cs typeface="Calibri Light"/>
              </a:rPr>
              <a:t>En</a:t>
            </a:r>
            <a:r>
              <a:rPr sz="2000" b="0" spc="5" dirty="0">
                <a:latin typeface="Calibri Light"/>
                <a:cs typeface="Calibri Light"/>
              </a:rPr>
              <a:t>u</a:t>
            </a:r>
            <a:r>
              <a:rPr sz="2000" b="0" dirty="0">
                <a:latin typeface="Calibri Light"/>
                <a:cs typeface="Calibri Light"/>
              </a:rPr>
              <a:t>me</a:t>
            </a:r>
            <a:r>
              <a:rPr sz="2000" b="0" spc="-30" dirty="0">
                <a:latin typeface="Calibri Light"/>
                <a:cs typeface="Calibri Light"/>
              </a:rPr>
              <a:t>r</a:t>
            </a:r>
            <a:r>
              <a:rPr sz="2000" b="0" spc="-35" dirty="0">
                <a:latin typeface="Calibri Light"/>
                <a:cs typeface="Calibri Light"/>
              </a:rPr>
              <a:t>a</a:t>
            </a:r>
            <a:r>
              <a:rPr sz="2000" b="0" spc="-25" dirty="0">
                <a:latin typeface="Calibri Light"/>
                <a:cs typeface="Calibri Light"/>
              </a:rPr>
              <a:t>t</a:t>
            </a:r>
            <a:r>
              <a:rPr sz="2000" b="0" dirty="0">
                <a:latin typeface="Calibri Light"/>
                <a:cs typeface="Calibri Light"/>
              </a:rPr>
              <a:t>e</a:t>
            </a:r>
            <a:r>
              <a:rPr sz="2000" b="0" spc="-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multip</a:t>
            </a:r>
            <a:r>
              <a:rPr sz="2000" b="0" spc="5" dirty="0">
                <a:latin typeface="Calibri Light"/>
                <a:cs typeface="Calibri Light"/>
              </a:rPr>
              <a:t>l</a:t>
            </a:r>
            <a:r>
              <a:rPr sz="2000" b="0" dirty="0">
                <a:latin typeface="Calibri Light"/>
                <a:cs typeface="Calibri Light"/>
              </a:rPr>
              <a:t>i</a:t>
            </a:r>
            <a:r>
              <a:rPr sz="2000" b="0" spc="-25" dirty="0">
                <a:latin typeface="Calibri Light"/>
                <a:cs typeface="Calibri Light"/>
              </a:rPr>
              <a:t>c</a:t>
            </a:r>
            <a:r>
              <a:rPr sz="2000" b="0" spc="-20" dirty="0">
                <a:latin typeface="Calibri Light"/>
                <a:cs typeface="Calibri Light"/>
              </a:rPr>
              <a:t>a</a:t>
            </a:r>
            <a:r>
              <a:rPr sz="2000" b="0" dirty="0">
                <a:latin typeface="Calibri Light"/>
                <a:cs typeface="Calibri Light"/>
              </a:rPr>
              <a:t>t</a:t>
            </a:r>
            <a:r>
              <a:rPr sz="2000" b="0" spc="-10" dirty="0">
                <a:latin typeface="Calibri Light"/>
                <a:cs typeface="Calibri Light"/>
              </a:rPr>
              <a:t>i</a:t>
            </a:r>
            <a:r>
              <a:rPr sz="2000" b="0" spc="-5" dirty="0">
                <a:latin typeface="Calibri Light"/>
                <a:cs typeface="Calibri Light"/>
              </a:rPr>
              <a:t>o</a:t>
            </a:r>
            <a:r>
              <a:rPr sz="2000" b="0" dirty="0">
                <a:latin typeface="Calibri Light"/>
                <a:cs typeface="Calibri Light"/>
              </a:rPr>
              <a:t>n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5" dirty="0">
                <a:latin typeface="Calibri Light"/>
                <a:cs typeface="Calibri Light"/>
              </a:rPr>
              <a:t>n</a:t>
            </a:r>
            <a:r>
              <a:rPr sz="2000" b="0" dirty="0">
                <a:latin typeface="Calibri Light"/>
                <a:cs typeface="Calibri Light"/>
              </a:rPr>
              <a:t>d</a:t>
            </a:r>
            <a:r>
              <a:rPr sz="2000" b="0" spc="-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division</a:t>
            </a:r>
            <a:r>
              <a:rPr sz="2000" b="0" spc="-100" dirty="0">
                <a:latin typeface="Times New Roman"/>
                <a:cs typeface="Times New Roman"/>
              </a:rPr>
              <a:t> </a:t>
            </a:r>
            <a:r>
              <a:rPr sz="2000" b="0" spc="-5" dirty="0">
                <a:latin typeface="Calibri Light"/>
                <a:cs typeface="Calibri Light"/>
              </a:rPr>
              <a:t>op</a:t>
            </a:r>
            <a:r>
              <a:rPr sz="2000" b="0" spc="5" dirty="0">
                <a:latin typeface="Calibri Light"/>
                <a:cs typeface="Calibri Light"/>
              </a:rPr>
              <a:t>e</a:t>
            </a:r>
            <a:r>
              <a:rPr sz="2000" b="0" spc="-35" dirty="0">
                <a:latin typeface="Calibri Light"/>
                <a:cs typeface="Calibri Light"/>
              </a:rPr>
              <a:t>r</a:t>
            </a:r>
            <a:r>
              <a:rPr sz="2000" b="0" spc="-20" dirty="0">
                <a:latin typeface="Calibri Light"/>
                <a:cs typeface="Calibri Light"/>
              </a:rPr>
              <a:t>a</a:t>
            </a:r>
            <a:r>
              <a:rPr sz="2000" b="0" dirty="0">
                <a:latin typeface="Calibri Light"/>
                <a:cs typeface="Calibri Light"/>
              </a:rPr>
              <a:t>t</a:t>
            </a:r>
            <a:r>
              <a:rPr sz="2000" b="0" spc="-10" dirty="0">
                <a:latin typeface="Calibri Light"/>
                <a:cs typeface="Calibri Light"/>
              </a:rPr>
              <a:t>i</a:t>
            </a:r>
            <a:r>
              <a:rPr sz="2000" b="0" spc="-5" dirty="0">
                <a:latin typeface="Calibri Light"/>
                <a:cs typeface="Calibri Light"/>
              </a:rPr>
              <a:t>o</a:t>
            </a:r>
            <a:r>
              <a:rPr sz="2000" b="0" spc="-10" dirty="0">
                <a:latin typeface="Calibri Light"/>
                <a:cs typeface="Calibri Light"/>
              </a:rPr>
              <a:t>n</a:t>
            </a:r>
            <a:r>
              <a:rPr sz="2000" b="0" dirty="0">
                <a:latin typeface="Calibri Light"/>
                <a:cs typeface="Calibri Light"/>
              </a:rPr>
              <a:t>s</a:t>
            </a:r>
            <a:r>
              <a:rPr sz="2000" b="0" spc="-9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bet</a:t>
            </a:r>
            <a:r>
              <a:rPr sz="2000" b="0" spc="-25" dirty="0">
                <a:latin typeface="Calibri Light"/>
                <a:cs typeface="Calibri Light"/>
              </a:rPr>
              <a:t>w</a:t>
            </a:r>
            <a:r>
              <a:rPr sz="2000" b="0" dirty="0">
                <a:latin typeface="Calibri Light"/>
                <a:cs typeface="Calibri Light"/>
              </a:rPr>
              <a:t>een</a:t>
            </a:r>
            <a:r>
              <a:rPr sz="2000" b="0" spc="-8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m</a:t>
            </a:r>
            <a:r>
              <a:rPr sz="2000" b="0" spc="-25" dirty="0">
                <a:latin typeface="Calibri Light"/>
                <a:cs typeface="Calibri Light"/>
              </a:rPr>
              <a:t>a</a:t>
            </a:r>
            <a:r>
              <a:rPr sz="2000" b="0" dirty="0">
                <a:latin typeface="Calibri Light"/>
                <a:cs typeface="Calibri Light"/>
              </a:rPr>
              <a:t>tri</a:t>
            </a:r>
            <a:r>
              <a:rPr sz="2000" b="0" spc="-5" dirty="0">
                <a:latin typeface="Calibri Light"/>
                <a:cs typeface="Calibri Light"/>
              </a:rPr>
              <a:t>c</a:t>
            </a:r>
            <a:r>
              <a:rPr sz="2000" b="0" dirty="0">
                <a:latin typeface="Calibri Light"/>
                <a:cs typeface="Calibri Light"/>
              </a:rPr>
              <a:t>es</a:t>
            </a:r>
            <a:r>
              <a:rPr sz="2000" b="0" spc="-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a</a:t>
            </a:r>
            <a:r>
              <a:rPr sz="2000" b="0" spc="5" dirty="0">
                <a:latin typeface="Calibri Light"/>
                <a:cs typeface="Calibri Light"/>
              </a:rPr>
              <a:t>n</a:t>
            </a:r>
            <a:r>
              <a:rPr sz="2000" b="0" dirty="0">
                <a:latin typeface="Calibri Light"/>
                <a:cs typeface="Calibri Light"/>
              </a:rPr>
              <a:t>d</a:t>
            </a:r>
            <a:r>
              <a:rPr sz="2000" b="0" spc="-65" dirty="0">
                <a:latin typeface="Times New Roman"/>
                <a:cs typeface="Times New Roman"/>
              </a:rPr>
              <a:t> </a:t>
            </a:r>
            <a:r>
              <a:rPr sz="2000" b="0" spc="-30" dirty="0">
                <a:latin typeface="Calibri Light"/>
                <a:cs typeface="Calibri Light"/>
              </a:rPr>
              <a:t>v</a:t>
            </a:r>
            <a:r>
              <a:rPr sz="2000" b="0" dirty="0">
                <a:latin typeface="Calibri Light"/>
                <a:cs typeface="Calibri Light"/>
              </a:rPr>
              <a:t>e</a:t>
            </a:r>
            <a:r>
              <a:rPr sz="2000" b="0" spc="-5" dirty="0">
                <a:latin typeface="Calibri Light"/>
                <a:cs typeface="Calibri Light"/>
              </a:rPr>
              <a:t>c</a:t>
            </a:r>
            <a:r>
              <a:rPr sz="2000" b="0" spc="-25" dirty="0">
                <a:latin typeface="Calibri Light"/>
                <a:cs typeface="Calibri Light"/>
              </a:rPr>
              <a:t>t</a:t>
            </a:r>
            <a:r>
              <a:rPr sz="2000" b="0" spc="-5" dirty="0">
                <a:latin typeface="Calibri Light"/>
                <a:cs typeface="Calibri Light"/>
              </a:rPr>
              <a:t>o</a:t>
            </a:r>
            <a:r>
              <a:rPr sz="2000" b="0" spc="-35" dirty="0">
                <a:latin typeface="Calibri Light"/>
                <a:cs typeface="Calibri Light"/>
              </a:rPr>
              <a:t>r</a:t>
            </a:r>
            <a:r>
              <a:rPr sz="2000" b="0" dirty="0">
                <a:latin typeface="Calibri Light"/>
                <a:cs typeface="Calibri Light"/>
              </a:rPr>
              <a:t>s</a:t>
            </a:r>
            <a:r>
              <a:rPr sz="2000" b="0" spc="-75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in</a:t>
            </a:r>
            <a:r>
              <a:rPr sz="2000" b="0" spc="-50" dirty="0">
                <a:latin typeface="Times New Roman"/>
                <a:cs typeface="Times New Roman"/>
              </a:rPr>
              <a:t> </a:t>
            </a:r>
            <a:r>
              <a:rPr sz="2000" b="0" dirty="0">
                <a:latin typeface="Calibri Light"/>
                <a:cs typeface="Calibri Light"/>
              </a:rPr>
              <a:t>R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1371600"/>
          </a:xfrm>
          <a:custGeom>
            <a:avLst/>
            <a:gdLst/>
            <a:ahLst/>
            <a:cxnLst/>
            <a:rect l="l" t="t" r="r" b="b"/>
            <a:pathLst>
              <a:path w="7467600" h="1371600">
                <a:moveTo>
                  <a:pt x="0" y="1371599"/>
                </a:moveTo>
                <a:lnTo>
                  <a:pt x="7467599" y="1371599"/>
                </a:lnTo>
                <a:lnTo>
                  <a:pt x="7467599" y="0"/>
                </a:lnTo>
                <a:lnTo>
                  <a:pt x="0" y="0"/>
                </a:lnTo>
                <a:lnTo>
                  <a:pt x="0" y="137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" y="623057"/>
            <a:ext cx="746633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spc="-25" dirty="0">
                <a:latin typeface="Calibri Light"/>
                <a:cs typeface="Calibri Light"/>
              </a:rPr>
              <a:t>c</a:t>
            </a:r>
            <a:r>
              <a:rPr sz="2000" b="0" spc="-5" dirty="0">
                <a:latin typeface="Calibri Light"/>
                <a:cs typeface="Calibri Light"/>
              </a:rPr>
              <a:t>on</a:t>
            </a:r>
            <a:r>
              <a:rPr sz="2000" b="0" spc="5" dirty="0">
                <a:latin typeface="Calibri Light"/>
                <a:cs typeface="Calibri Light"/>
              </a:rPr>
              <a:t>s</a:t>
            </a:r>
            <a:r>
              <a:rPr sz="2000" b="0" spc="-5" dirty="0">
                <a:latin typeface="Calibri Light"/>
                <a:cs typeface="Calibri Light"/>
              </a:rPr>
              <a:t>ol</a:t>
            </a:r>
            <a:r>
              <a:rPr sz="2000" b="0" spc="5" dirty="0">
                <a:latin typeface="Calibri Light"/>
                <a:cs typeface="Calibri Light"/>
              </a:rPr>
              <a:t>e</a:t>
            </a:r>
            <a:r>
              <a:rPr sz="2000" b="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55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mu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esu</a:t>
            </a:r>
            <a:r>
              <a:rPr sz="2200" spc="-10" dirty="0">
                <a:latin typeface="Calibri"/>
                <a:cs typeface="Calibri"/>
              </a:rPr>
              <a:t>lt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alar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835933"/>
            <a:ext cx="7058025" cy="900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20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indent="-228600" algn="ctr">
              <a:lnSpc>
                <a:spcPts val="2245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Figu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s</a:t>
            </a:r>
            <a:r>
              <a:rPr sz="2200" spc="-15" dirty="0">
                <a:latin typeface="Calibri"/>
                <a:cs typeface="Calibri"/>
              </a:rPr>
              <a:t>ho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how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ck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their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bank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ou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ts’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tus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earning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city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Ba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alo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3581400"/>
            <a:ext cx="3933840" cy="2371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74640"/>
            <a:ext cx="7467600" cy="411480"/>
          </a:xfrm>
          <a:custGeom>
            <a:avLst/>
            <a:gdLst/>
            <a:ahLst/>
            <a:cxnLst/>
            <a:rect l="l" t="t" r="r" b="b"/>
            <a:pathLst>
              <a:path w="7467600" h="411480">
                <a:moveTo>
                  <a:pt x="0" y="411159"/>
                </a:moveTo>
                <a:lnTo>
                  <a:pt x="7467599" y="411159"/>
                </a:lnTo>
                <a:lnTo>
                  <a:pt x="7467599" y="0"/>
                </a:lnTo>
                <a:lnTo>
                  <a:pt x="0" y="0"/>
                </a:lnTo>
                <a:lnTo>
                  <a:pt x="0" y="41115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251200"/>
            <a:ext cx="321691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60" dirty="0">
                <a:latin typeface="Calibri Light"/>
                <a:cs typeface="Calibri Light"/>
              </a:rPr>
              <a:t>v</a:t>
            </a:r>
            <a:r>
              <a:rPr sz="3600" b="0" spc="-5" dirty="0">
                <a:latin typeface="Calibri Light"/>
                <a:cs typeface="Calibri Light"/>
              </a:rPr>
              <a:t>ec</a:t>
            </a:r>
            <a:r>
              <a:rPr sz="3600" b="0" spc="-3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dirty="0">
                <a:latin typeface="Calibri Light"/>
                <a:cs typeface="Calibri Light"/>
              </a:rPr>
              <a:t>r</a:t>
            </a:r>
            <a:r>
              <a:rPr sz="3600" b="0" spc="-105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Su</a:t>
            </a:r>
            <a:r>
              <a:rPr sz="3600" b="0" spc="-30" dirty="0">
                <a:latin typeface="Calibri Light"/>
                <a:cs typeface="Calibri Light"/>
              </a:rPr>
              <a:t>b</a:t>
            </a:r>
            <a:r>
              <a:rPr sz="3600" b="0" spc="-15" dirty="0">
                <a:latin typeface="Calibri Light"/>
                <a:cs typeface="Calibri Light"/>
              </a:rPr>
              <a:t>s</a:t>
            </a:r>
            <a:r>
              <a:rPr sz="3600" b="0" spc="-35" dirty="0">
                <a:latin typeface="Calibri Light"/>
                <a:cs typeface="Calibri Light"/>
              </a:rPr>
              <a:t>e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15" dirty="0">
                <a:latin typeface="Calibri Light"/>
                <a:cs typeface="Calibri Light"/>
              </a:rPr>
              <a:t>ting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914400"/>
            <a:ext cx="7467600" cy="3581400"/>
          </a:xfrm>
          <a:custGeom>
            <a:avLst/>
            <a:gdLst/>
            <a:ahLst/>
            <a:cxnLst/>
            <a:rect l="l" t="t" r="r" b="b"/>
            <a:pathLst>
              <a:path w="7467600" h="3581400">
                <a:moveTo>
                  <a:pt x="0" y="3581399"/>
                </a:moveTo>
                <a:lnTo>
                  <a:pt x="7467599" y="3581399"/>
                </a:lnTo>
                <a:lnTo>
                  <a:pt x="7467599" y="0"/>
                </a:lnTo>
                <a:lnTo>
                  <a:pt x="0" y="0"/>
                </a:lnTo>
                <a:lnTo>
                  <a:pt x="0" y="3581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949886"/>
            <a:ext cx="7291705" cy="370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53085" indent="-228600">
              <a:lnSpc>
                <a:spcPts val="270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1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su</a:t>
            </a:r>
            <a:r>
              <a:rPr sz="2500" spc="-4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ti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us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Calibri"/>
                <a:cs typeface="Calibri"/>
              </a:rPr>
              <a:t>b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a</a:t>
            </a:r>
            <a:r>
              <a:rPr sz="2500" spc="-15" dirty="0">
                <a:latin typeface="Calibri"/>
                <a:cs typeface="Calibri"/>
              </a:rPr>
              <a:t>k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se</a:t>
            </a:r>
            <a:r>
              <a:rPr sz="2500" spc="-10" dirty="0">
                <a:latin typeface="Calibri"/>
                <a:cs typeface="Calibri"/>
              </a:rPr>
              <a:t>le</a:t>
            </a:r>
            <a:r>
              <a:rPr sz="2500" spc="-15" dirty="0">
                <a:latin typeface="Calibri"/>
                <a:cs typeface="Calibri"/>
              </a:rPr>
              <a:t>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par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de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w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known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as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30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or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0" dirty="0">
                <a:latin typeface="Calibri"/>
                <a:cs typeface="Calibri"/>
              </a:rPr>
              <a:t>gi</a:t>
            </a:r>
            <a:r>
              <a:rPr sz="2500" spc="-5" dirty="0">
                <a:latin typeface="Calibri"/>
                <a:cs typeface="Calibri"/>
              </a:rPr>
              <a:t>na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254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2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gu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5" dirty="0">
                <a:latin typeface="Calibri"/>
                <a:cs typeface="Calibri"/>
              </a:rPr>
              <a:t>l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20" dirty="0">
                <a:latin typeface="Calibri"/>
                <a:cs typeface="Calibri"/>
              </a:rPr>
              <a:t>u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usa</a:t>
            </a:r>
            <a:r>
              <a:rPr sz="2500" spc="-3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su</a:t>
            </a:r>
            <a:r>
              <a:rPr sz="2500" spc="-40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t</a:t>
            </a:r>
            <a:r>
              <a:rPr sz="2500" spc="-10" dirty="0">
                <a:latin typeface="Calibri"/>
                <a:cs typeface="Calibri"/>
              </a:rPr>
              <a:t>ti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Calibri"/>
                <a:cs typeface="Calibri"/>
              </a:rPr>
              <a:t>b</a:t>
            </a:r>
            <a:r>
              <a:rPr sz="2500" spc="-15" dirty="0">
                <a:latin typeface="Calibri"/>
                <a:cs typeface="Calibri"/>
              </a:rPr>
              <a:t>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ons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de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use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w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ct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el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spc="-20" dirty="0">
                <a:latin typeface="Calibri"/>
                <a:cs typeface="Calibri"/>
              </a:rPr>
              <a:t>me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25" dirty="0">
                <a:latin typeface="Calibri"/>
                <a:cs typeface="Calibri"/>
              </a:rPr>
              <a:t>om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22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,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c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espond</a:t>
            </a:r>
            <a:r>
              <a:rPr sz="2500" spc="-20" dirty="0">
                <a:latin typeface="Calibri"/>
                <a:cs typeface="Calibri"/>
              </a:rPr>
              <a:t>in</a:t>
            </a:r>
            <a:r>
              <a:rPr sz="2500" spc="-15" dirty="0">
                <a:latin typeface="Calibri"/>
                <a:cs typeface="Calibri"/>
              </a:rPr>
              <a:t>g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nu</a:t>
            </a:r>
            <a:r>
              <a:rPr sz="2500" spc="-30" dirty="0">
                <a:latin typeface="Calibri"/>
                <a:cs typeface="Calibri"/>
              </a:rPr>
              <a:t>m</a:t>
            </a:r>
            <a:r>
              <a:rPr sz="2500" spc="-20" dirty="0">
                <a:latin typeface="Calibri"/>
                <a:cs typeface="Calibri"/>
              </a:rPr>
              <a:t>be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f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spades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</a:t>
            </a:r>
            <a:r>
              <a:rPr sz="2500" spc="-4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3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ft</a:t>
            </a:r>
            <a:r>
              <a:rPr sz="2500" dirty="0">
                <a:latin typeface="Calibri"/>
                <a:cs typeface="Calibri"/>
              </a:rPr>
              <a:t>.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U</a:t>
            </a:r>
            <a:r>
              <a:rPr sz="2500" spc="-25" dirty="0">
                <a:latin typeface="Calibri"/>
                <a:cs typeface="Calibri"/>
              </a:rPr>
              <a:t>s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Calibri"/>
                <a:cs typeface="Calibri"/>
              </a:rPr>
              <a:t>c</a:t>
            </a:r>
            <a:r>
              <a:rPr sz="2500" spc="-15" dirty="0">
                <a:latin typeface="Calibri"/>
                <a:cs typeface="Calibri"/>
              </a:rPr>
              <a:t>an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us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s</a:t>
            </a:r>
            <a:r>
              <a:rPr sz="2500" spc="-25" dirty="0">
                <a:latin typeface="Calibri"/>
                <a:cs typeface="Calibri"/>
              </a:rPr>
              <a:t>q</a:t>
            </a:r>
            <a:r>
              <a:rPr sz="2500" spc="-20" dirty="0">
                <a:latin typeface="Calibri"/>
                <a:cs typeface="Calibri"/>
              </a:rPr>
              <a:t>ua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6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ac</a:t>
            </a:r>
            <a:r>
              <a:rPr sz="2500" spc="-95" dirty="0">
                <a:latin typeface="Calibri"/>
                <a:cs typeface="Calibri"/>
              </a:rPr>
              <a:t>k</a:t>
            </a:r>
            <a:r>
              <a:rPr sz="2500" spc="-25" dirty="0">
                <a:latin typeface="Calibri"/>
                <a:cs typeface="Calibri"/>
              </a:rPr>
              <a:t>e</a:t>
            </a:r>
            <a:r>
              <a:rPr sz="2500" spc="-10" dirty="0">
                <a:latin typeface="Calibri"/>
                <a:cs typeface="Calibri"/>
              </a:rPr>
              <a:t>ts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70" dirty="0">
                <a:latin typeface="Calibri"/>
                <a:cs typeface="Calibri"/>
              </a:rPr>
              <a:t>f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alibri"/>
                <a:cs typeface="Calibri"/>
              </a:rPr>
              <a:t>th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5" dirty="0">
                <a:latin typeface="Calibri"/>
                <a:cs typeface="Calibri"/>
              </a:rPr>
              <a:t>s.</a:t>
            </a:r>
            <a:endParaRPr sz="2500">
              <a:latin typeface="Calibri"/>
              <a:cs typeface="Calibri"/>
            </a:endParaRPr>
          </a:p>
          <a:p>
            <a:pPr marL="241300" marR="51435" indent="-228600">
              <a:lnSpc>
                <a:spcPts val="270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5" dirty="0">
                <a:latin typeface="Calibri"/>
                <a:cs typeface="Calibri"/>
              </a:rPr>
              <a:t>P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og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amme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w</a:t>
            </a:r>
            <a:r>
              <a:rPr sz="2500" spc="-5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ema</a:t>
            </a:r>
            <a:r>
              <a:rPr sz="2500" spc="-5" dirty="0">
                <a:latin typeface="Calibri"/>
                <a:cs typeface="Calibri"/>
              </a:rPr>
              <a:t>i</a:t>
            </a:r>
            <a:r>
              <a:rPr sz="2500" spc="-15" dirty="0">
                <a:latin typeface="Calibri"/>
                <a:cs typeface="Calibri"/>
              </a:rPr>
              <a:t>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[1],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whe</a:t>
            </a:r>
            <a:r>
              <a:rPr sz="2500" spc="-40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h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numbe</a:t>
            </a:r>
            <a:r>
              <a:rPr sz="2500" spc="-10" dirty="0">
                <a:latin typeface="Calibri"/>
                <a:cs typeface="Calibri"/>
              </a:rPr>
              <a:t>r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1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ns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d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squa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e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15" dirty="0">
                <a:latin typeface="Calibri"/>
                <a:cs typeface="Calibri"/>
              </a:rPr>
              <a:t>ac</a:t>
            </a:r>
            <a:r>
              <a:rPr sz="2500" spc="-90" dirty="0">
                <a:latin typeface="Calibri"/>
                <a:cs typeface="Calibri"/>
              </a:rPr>
              <a:t>k</a:t>
            </a:r>
            <a:r>
              <a:rPr sz="2500" spc="-15" dirty="0">
                <a:latin typeface="Calibri"/>
                <a:cs typeface="Calibri"/>
              </a:rPr>
              <a:t>ets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nd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35" dirty="0">
                <a:latin typeface="Calibri"/>
                <a:cs typeface="Calibri"/>
              </a:rPr>
              <a:t>ca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es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</a:t>
            </a:r>
            <a:r>
              <a:rPr sz="2500" spc="-35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use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w</a:t>
            </a:r>
            <a:r>
              <a:rPr sz="2500" spc="-15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15" dirty="0">
                <a:latin typeface="Calibri"/>
                <a:cs typeface="Calibri"/>
              </a:rPr>
              <a:t>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g</a:t>
            </a:r>
            <a:r>
              <a:rPr sz="2500" spc="-15" dirty="0">
                <a:latin typeface="Calibri"/>
                <a:cs typeface="Calibri"/>
              </a:rPr>
              <a:t>et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55" dirty="0">
                <a:latin typeface="Calibri"/>
                <a:cs typeface="Calibri"/>
              </a:rPr>
              <a:t>r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l</a:t>
            </a:r>
            <a:r>
              <a:rPr sz="2500" spc="-20" dirty="0">
                <a:latin typeface="Calibri"/>
                <a:cs typeface="Calibri"/>
              </a:rPr>
              <a:t>em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spc="-45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50" dirty="0">
                <a:latin typeface="Calibri"/>
                <a:cs typeface="Calibri"/>
              </a:rPr>
              <a:t>r</a:t>
            </a:r>
            <a:r>
              <a:rPr sz="2500" spc="-20" dirty="0">
                <a:latin typeface="Calibri"/>
                <a:cs typeface="Calibri"/>
              </a:rPr>
              <a:t>om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the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i="1" spc="-10" dirty="0">
                <a:latin typeface="Calibri"/>
                <a:cs typeface="Calibri"/>
              </a:rPr>
              <a:t>r</a:t>
            </a:r>
            <a:r>
              <a:rPr sz="2500" i="1" spc="-25" dirty="0">
                <a:latin typeface="Calibri"/>
                <a:cs typeface="Calibri"/>
              </a:rPr>
              <a:t>e</a:t>
            </a:r>
            <a:r>
              <a:rPr sz="2500" i="1" spc="-20" dirty="0">
                <a:latin typeface="Calibri"/>
                <a:cs typeface="Calibri"/>
              </a:rPr>
              <a:t>ma</a:t>
            </a:r>
            <a:r>
              <a:rPr sz="2500" i="1" spc="-5" dirty="0">
                <a:latin typeface="Calibri"/>
                <a:cs typeface="Calibri"/>
              </a:rPr>
              <a:t>i</a:t>
            </a:r>
            <a:r>
              <a:rPr sz="2500" i="1" spc="-15" dirty="0">
                <a:latin typeface="Calibri"/>
                <a:cs typeface="Calibri"/>
              </a:rPr>
              <a:t>n</a:t>
            </a:r>
            <a:r>
              <a:rPr sz="2500" i="1" spc="-3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Calibri"/>
                <a:cs typeface="Calibri"/>
              </a:rPr>
              <a:t>v</a:t>
            </a:r>
            <a:r>
              <a:rPr sz="2500" spc="-15" dirty="0">
                <a:latin typeface="Calibri"/>
                <a:cs typeface="Calibri"/>
              </a:rPr>
              <a:t>ec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-20" dirty="0">
                <a:latin typeface="Calibri"/>
                <a:cs typeface="Calibri"/>
              </a:rPr>
              <a:t>o</a:t>
            </a:r>
            <a:r>
              <a:rPr sz="2500" spc="-254" dirty="0">
                <a:latin typeface="Calibri"/>
                <a:cs typeface="Calibri"/>
              </a:rPr>
              <a:t>r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4800600"/>
            <a:ext cx="4114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7467600" cy="1676400"/>
          </a:xfrm>
          <a:custGeom>
            <a:avLst/>
            <a:gdLst/>
            <a:ahLst/>
            <a:cxnLst/>
            <a:rect l="l" t="t" r="r" b="b"/>
            <a:pathLst>
              <a:path w="7467600" h="1676400">
                <a:moveTo>
                  <a:pt x="0" y="1676399"/>
                </a:moveTo>
                <a:lnTo>
                  <a:pt x="7467599" y="1676399"/>
                </a:lnTo>
                <a:lnTo>
                  <a:pt x="746759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635046"/>
            <a:ext cx="7296784" cy="155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deal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per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sel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spc="-20" dirty="0">
                <a:latin typeface="Calibri"/>
                <a:cs typeface="Calibri"/>
              </a:rPr>
              <a:t>ion.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7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eleme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sp</a:t>
            </a:r>
            <a:r>
              <a:rPr sz="2800" i="1" spc="-10" dirty="0">
                <a:latin typeface="Calibri"/>
                <a:cs typeface="Calibri"/>
              </a:rPr>
              <a:t>a</a:t>
            </a:r>
            <a:r>
              <a:rPr sz="2800" i="1" spc="-20" dirty="0">
                <a:latin typeface="Calibri"/>
                <a:cs typeface="Calibri"/>
              </a:rPr>
              <a:t>de</a:t>
            </a:r>
            <a:r>
              <a:rPr sz="2800" i="1" spc="-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733800"/>
            <a:ext cx="4114800" cy="180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5" dirty="0">
                <a:latin typeface="Calibri Light"/>
                <a:cs typeface="Calibri Light"/>
              </a:rPr>
              <a:t>M</a:t>
            </a:r>
            <a:r>
              <a:rPr sz="4000" spc="-60" dirty="0">
                <a:latin typeface="Calibri Light"/>
                <a:cs typeface="Calibri Light"/>
              </a:rPr>
              <a:t>a</a:t>
            </a:r>
            <a:r>
              <a:rPr sz="4000" spc="-15" dirty="0">
                <a:latin typeface="Calibri Light"/>
                <a:cs typeface="Calibri Light"/>
              </a:rPr>
              <a:t>trices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24992"/>
            <a:ext cx="8492490" cy="494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4859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-d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angul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bas</a:t>
            </a:r>
            <a:r>
              <a:rPr sz="2400" dirty="0">
                <a:latin typeface="Calibri"/>
                <a:cs typeface="Calibri"/>
              </a:rPr>
              <a:t>ic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</a:t>
            </a:r>
            <a:r>
              <a:rPr sz="2400" spc="-5" dirty="0">
                <a:latin typeface="Calibri"/>
                <a:cs typeface="Calibri"/>
              </a:rPr>
              <a:t>(d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a,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mnam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3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5" dirty="0">
                <a:latin typeface="Calibri"/>
                <a:cs typeface="Calibri"/>
              </a:rPr>
              <a:t>bu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</a:t>
            </a:r>
            <a:endParaRPr sz="2400">
              <a:latin typeface="Calibri"/>
              <a:cs typeface="Calibri"/>
            </a:endParaRPr>
          </a:p>
          <a:p>
            <a:pPr marL="241300" marR="142875" indent="-228600">
              <a:lnSpc>
                <a:spcPct val="70000"/>
              </a:lnSpc>
              <a:spcBef>
                <a:spcPts val="994"/>
              </a:spcBef>
              <a:buFont typeface="Calibri"/>
              <a:buAutoNum type="arabicPeriod"/>
              <a:tabLst>
                <a:tab pos="380365" algn="l"/>
                <a:tab pos="381000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ome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trix.</a:t>
            </a:r>
            <a:endParaRPr sz="2400">
              <a:latin typeface="Calibri"/>
              <a:cs typeface="Calibri"/>
            </a:endParaRPr>
          </a:p>
          <a:p>
            <a:pPr marL="379730" indent="-367030">
              <a:lnSpc>
                <a:spcPct val="100000"/>
              </a:lnSpc>
              <a:spcBef>
                <a:spcPts val="130"/>
              </a:spcBef>
              <a:buFont typeface="Calibri"/>
              <a:buAutoNum type="arabicPeriod"/>
              <a:tabLst>
                <a:tab pos="380365" algn="l"/>
              </a:tabLst>
            </a:pP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 marL="379730" indent="-367030">
              <a:lnSpc>
                <a:spcPct val="100000"/>
              </a:lnSpc>
              <a:spcBef>
                <a:spcPts val="145"/>
              </a:spcBef>
              <a:buFont typeface="Calibri"/>
              <a:buAutoNum type="arabicPeriod"/>
              <a:tabLst>
                <a:tab pos="380365" algn="l"/>
              </a:tabLst>
            </a:pP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numbe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mns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Calibri"/>
              <a:buAutoNum type="arabicPeriod"/>
              <a:tabLst>
                <a:tab pos="380365" algn="l"/>
              </a:tabLst>
            </a:pP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</a:t>
            </a:r>
            <a:r>
              <a:rPr sz="2400" spc="-2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TRU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npu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by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8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79730" indent="-367030">
              <a:lnSpc>
                <a:spcPct val="100000"/>
              </a:lnSpc>
              <a:spcBef>
                <a:spcPts val="130"/>
              </a:spcBef>
              <a:buFont typeface="Calibri"/>
              <a:buAutoNum type="arabicPeriod"/>
              <a:tabLst>
                <a:tab pos="380365" algn="l"/>
              </a:tabLst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mnam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nam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umns.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40"/>
            <a:ext cx="7467600" cy="487680"/>
          </a:xfrm>
          <a:prstGeom prst="rect">
            <a:avLst/>
          </a:prstGeom>
          <a:solidFill>
            <a:srgbClr val="75BCA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1783080" algn="l"/>
              </a:tabLst>
            </a:pPr>
            <a:r>
              <a:rPr sz="3600" b="0" spc="-5" dirty="0">
                <a:latin typeface="Calibri Light"/>
                <a:cs typeface="Calibri Light"/>
              </a:rPr>
              <a:t>c</a:t>
            </a:r>
            <a:r>
              <a:rPr sz="3600" b="0" spc="-5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e</a:t>
            </a:r>
            <a:r>
              <a:rPr sz="3600" b="0" spc="-65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ting</a:t>
            </a:r>
            <a:r>
              <a:rPr sz="3600" b="0" dirty="0">
                <a:latin typeface="Times New Roman"/>
                <a:cs typeface="Times New Roman"/>
              </a:rPr>
              <a:t>	</a:t>
            </a:r>
            <a:r>
              <a:rPr sz="3600" b="0" spc="-30" dirty="0">
                <a:latin typeface="Calibri Light"/>
                <a:cs typeface="Calibri Light"/>
              </a:rPr>
              <a:t>m</a:t>
            </a:r>
            <a:r>
              <a:rPr sz="3600" b="0" spc="-65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trices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914400"/>
            <a:ext cx="7467600" cy="2743200"/>
          </a:xfrm>
          <a:custGeom>
            <a:avLst/>
            <a:gdLst/>
            <a:ahLst/>
            <a:cxnLst/>
            <a:rect l="l" t="t" r="r" b="b"/>
            <a:pathLst>
              <a:path w="7467600" h="2743200">
                <a:moveTo>
                  <a:pt x="0" y="2743199"/>
                </a:moveTo>
                <a:lnTo>
                  <a:pt x="7467599" y="2743199"/>
                </a:lnTo>
                <a:lnTo>
                  <a:pt x="7467599" y="0"/>
                </a:lnTo>
                <a:lnTo>
                  <a:pt x="0" y="0"/>
                </a:lnTo>
                <a:lnTo>
                  <a:pt x="0" y="2743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898462"/>
            <a:ext cx="7305040" cy="268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654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As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trix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omic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type.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2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bu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matrix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func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Mo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tl</a:t>
            </a:r>
            <a:r>
              <a:rPr sz="2200" spc="-175" dirty="0">
                <a:latin typeface="Calibri"/>
                <a:cs typeface="Calibri"/>
              </a:rPr>
              <a:t>y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ne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lace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ea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trix</a:t>
            </a:r>
            <a:r>
              <a:rPr sz="2200" spc="-10" dirty="0">
                <a:latin typeface="Times New Roman"/>
                <a:cs typeface="Times New Roman"/>
              </a:rPr>
              <a:t> 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oose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spec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numbe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umns.</a:t>
            </a:r>
            <a:endParaRPr sz="2200">
              <a:latin typeface="Calibri"/>
              <a:cs typeface="Calibri"/>
            </a:endParaRPr>
          </a:p>
          <a:p>
            <a:pPr marL="241300" marR="380365" indent="-228600" algn="just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igu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20" dirty="0">
                <a:latin typeface="Calibri"/>
                <a:cs typeface="Calibri"/>
              </a:rPr>
              <a:t>ho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Calibri"/>
                <a:cs typeface="Calibri"/>
              </a:rPr>
              <a:t>2</a:t>
            </a:r>
            <a:r>
              <a:rPr sz="2200" spc="-15" dirty="0">
                <a:latin typeface="Calibri"/>
                <a:cs typeface="Calibri"/>
              </a:rPr>
              <a:t>-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-3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trix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1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6,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spec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yi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ti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nr</a:t>
            </a:r>
            <a:r>
              <a:rPr sz="2200" i="1" spc="-30" dirty="0">
                <a:latin typeface="Calibri"/>
                <a:cs typeface="Calibri"/>
              </a:rPr>
              <a:t>o</a:t>
            </a:r>
            <a:r>
              <a:rPr sz="2200" i="1" spc="-20" dirty="0">
                <a:latin typeface="Calibri"/>
                <a:cs typeface="Calibri"/>
              </a:rPr>
              <a:t>w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gum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2.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362" y="3809936"/>
            <a:ext cx="5170535" cy="2668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latin typeface="Calibri Light"/>
                <a:cs typeface="Calibri Light"/>
              </a:rPr>
              <a:t>naming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35" dirty="0">
                <a:latin typeface="Calibri Light"/>
                <a:cs typeface="Calibri Light"/>
              </a:rPr>
              <a:t>m</a:t>
            </a:r>
            <a:r>
              <a:rPr sz="4000" spc="-55" dirty="0">
                <a:latin typeface="Calibri Light"/>
                <a:cs typeface="Calibri Light"/>
              </a:rPr>
              <a:t>a</a:t>
            </a:r>
            <a:r>
              <a:rPr sz="4000" spc="-15" dirty="0">
                <a:latin typeface="Calibri Light"/>
                <a:cs typeface="Calibri Light"/>
              </a:rPr>
              <a:t>trices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1676400"/>
          </a:xfrm>
          <a:custGeom>
            <a:avLst/>
            <a:gdLst/>
            <a:ahLst/>
            <a:cxnLst/>
            <a:rect l="l" t="t" r="r" b="b"/>
            <a:pathLst>
              <a:path w="7467600" h="1676400">
                <a:moveTo>
                  <a:pt x="0" y="1676399"/>
                </a:moveTo>
                <a:lnTo>
                  <a:pt x="7467599" y="1676399"/>
                </a:lnTo>
                <a:lnTo>
                  <a:pt x="746759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78262"/>
            <a:ext cx="7132955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nam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tric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20" dirty="0">
                <a:latin typeface="Calibri"/>
                <a:cs typeface="Calibri"/>
              </a:rPr>
              <a:t>mnam</a:t>
            </a:r>
            <a:r>
              <a:rPr sz="2400" i="1" spc="-10" dirty="0">
                <a:latin typeface="Calibri"/>
                <a:cs typeface="Calibri"/>
              </a:rPr>
              <a:t>e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gume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trix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funct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ne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spec</a:t>
            </a:r>
            <a:r>
              <a:rPr sz="2400" spc="5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nam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um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429000"/>
            <a:ext cx="3924300" cy="2019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5" dirty="0">
                <a:latin typeface="Calibri Light"/>
                <a:cs typeface="Calibri Light"/>
              </a:rPr>
              <a:t>Ad</a:t>
            </a:r>
            <a:r>
              <a:rPr sz="3600" spc="-65" dirty="0">
                <a:latin typeface="Calibri Light"/>
                <a:cs typeface="Calibri Light"/>
              </a:rPr>
              <a:t>v</a:t>
            </a:r>
            <a:r>
              <a:rPr sz="3600" spc="-20" dirty="0">
                <a:latin typeface="Calibri Light"/>
                <a:cs typeface="Calibri Light"/>
              </a:rPr>
              <a:t>a</a:t>
            </a:r>
            <a:r>
              <a:rPr sz="3600" spc="-60" dirty="0">
                <a:latin typeface="Calibri Light"/>
                <a:cs typeface="Calibri Light"/>
              </a:rPr>
              <a:t>nt</a:t>
            </a:r>
            <a:r>
              <a:rPr sz="3600" spc="-20" dirty="0">
                <a:latin typeface="Calibri Light"/>
                <a:cs typeface="Calibri Light"/>
              </a:rPr>
              <a:t>a</a:t>
            </a:r>
            <a:r>
              <a:rPr sz="3600" spc="-45" dirty="0">
                <a:latin typeface="Calibri Light"/>
                <a:cs typeface="Calibri Light"/>
              </a:rPr>
              <a:t>g</a:t>
            </a:r>
            <a:r>
              <a:rPr sz="3600" spc="-25" dirty="0">
                <a:latin typeface="Calibri Light"/>
                <a:cs typeface="Calibri Light"/>
              </a:rPr>
              <a:t>es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694" y="1181380"/>
            <a:ext cx="7583170" cy="2185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pe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sou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e,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4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op-no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ch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fun</a:t>
            </a:r>
            <a:r>
              <a:rPr sz="2400" dirty="0">
                <a:latin typeface="Calibri"/>
                <a:cs typeface="Calibri"/>
              </a:rPr>
              <a:t>cti</a:t>
            </a:r>
            <a:r>
              <a:rPr sz="2400" spc="-5" dirty="0">
                <a:latin typeface="Calibri"/>
                <a:cs typeface="Calibri"/>
              </a:rPr>
              <a:t>ona</a:t>
            </a:r>
            <a:r>
              <a:rPr sz="2400" dirty="0">
                <a:latin typeface="Calibri"/>
                <a:cs typeface="Calibri"/>
              </a:rPr>
              <a:t>liti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aph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ese</a:t>
            </a:r>
            <a:r>
              <a:rPr sz="2400" spc="-25" dirty="0">
                <a:latin typeface="Calibri"/>
                <a:cs typeface="Calibri"/>
              </a:rPr>
              <a:t>nta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a,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ea</a:t>
            </a:r>
            <a:r>
              <a:rPr sz="2400" spc="-6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scr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asil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eagues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5" dirty="0">
                <a:latin typeface="Calibri Light"/>
                <a:cs typeface="Calibri Light"/>
              </a:rPr>
              <a:t>M</a:t>
            </a:r>
            <a:r>
              <a:rPr sz="4000" spc="-60" dirty="0">
                <a:latin typeface="Calibri Light"/>
                <a:cs typeface="Calibri Light"/>
              </a:rPr>
              <a:t>a</a:t>
            </a:r>
            <a:r>
              <a:rPr sz="4000" spc="-15" dirty="0">
                <a:latin typeface="Calibri Light"/>
                <a:cs typeface="Calibri Light"/>
              </a:rPr>
              <a:t>trix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Calibri Light"/>
                <a:cs typeface="Calibri Light"/>
              </a:rPr>
              <a:t>Su</a:t>
            </a:r>
            <a:r>
              <a:rPr sz="4000" spc="-55" dirty="0">
                <a:latin typeface="Calibri Light"/>
                <a:cs typeface="Calibri Light"/>
              </a:rPr>
              <a:t>b</a:t>
            </a:r>
            <a:r>
              <a:rPr sz="4000" spc="-20" dirty="0">
                <a:latin typeface="Calibri Light"/>
                <a:cs typeface="Calibri Light"/>
              </a:rPr>
              <a:t>s</a:t>
            </a:r>
            <a:r>
              <a:rPr sz="4000" spc="-40" dirty="0">
                <a:latin typeface="Calibri Light"/>
                <a:cs typeface="Calibri Light"/>
              </a:rPr>
              <a:t>e</a:t>
            </a:r>
            <a:r>
              <a:rPr sz="4000" spc="-85" dirty="0">
                <a:latin typeface="Calibri Light"/>
                <a:cs typeface="Calibri Light"/>
              </a:rPr>
              <a:t>t</a:t>
            </a:r>
            <a:r>
              <a:rPr sz="4000" spc="-20" dirty="0">
                <a:latin typeface="Calibri Light"/>
                <a:cs typeface="Calibri Light"/>
              </a:rPr>
              <a:t>ting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504555" cy="334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19100" indent="-228600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ngl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part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anal</a:t>
            </a:r>
            <a:r>
              <a:rPr sz="2800" spc="-5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with.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ai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sq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8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ngl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ele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ix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7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spec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bot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mn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leme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  <a:p>
            <a:pPr marL="241300" marR="323850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32258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15,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mn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type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m[</a:t>
            </a:r>
            <a:r>
              <a:rPr sz="2800" i="1" spc="-15" dirty="0">
                <a:latin typeface="Calibri"/>
                <a:cs typeface="Calibri"/>
              </a:rPr>
              <a:t>1,3</a:t>
            </a:r>
            <a:r>
              <a:rPr sz="2800" i="1" spc="-20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7467600" cy="1219200"/>
          </a:xfrm>
          <a:custGeom>
            <a:avLst/>
            <a:gdLst/>
            <a:ahLst/>
            <a:cxnLst/>
            <a:rect l="l" t="t" r="r" b="b"/>
            <a:pathLst>
              <a:path w="7467600" h="1219200">
                <a:moveTo>
                  <a:pt x="0" y="1219199"/>
                </a:moveTo>
                <a:lnTo>
                  <a:pt x="7467599" y="1219199"/>
                </a:lnTo>
                <a:lnTo>
                  <a:pt x="7467599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93011"/>
            <a:ext cx="7128509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1835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den</a:t>
            </a:r>
            <a:r>
              <a:rPr sz="1800" spc="-10" dirty="0">
                <a:latin typeface="Calibri"/>
                <a:cs typeface="Calibri"/>
              </a:rPr>
              <a:t>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umn.</a:t>
            </a:r>
            <a:endParaRPr sz="1800">
              <a:latin typeface="Calibri"/>
              <a:cs typeface="Calibri"/>
            </a:endParaRPr>
          </a:p>
          <a:p>
            <a:pPr marL="241300" marR="48895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75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3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m[3,2</a:t>
            </a:r>
            <a:r>
              <a:rPr sz="1800" i="1" spc="-15" dirty="0">
                <a:latin typeface="Calibri"/>
                <a:cs typeface="Calibri"/>
              </a:rPr>
              <a:t>]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" dirty="0">
                <a:latin typeface="Calibri"/>
                <a:cs typeface="Calibri"/>
              </a:rPr>
              <a:t>ue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3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2743200"/>
            <a:ext cx="4273539" cy="2127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091610"/>
            <a:ext cx="763397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•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o</a:t>
            </a:r>
            <a:r>
              <a:rPr sz="1800" spc="-17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ix</a:t>
            </a:r>
            <a:r>
              <a:rPr sz="1800" dirty="0">
                <a:latin typeface="Calibri"/>
                <a:cs typeface="Calibri"/>
              </a:rPr>
              <a:t>?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mi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ei</a:t>
            </a:r>
            <a:r>
              <a:rPr sz="1800" spc="-10" dirty="0">
                <a:latin typeface="Calibri"/>
                <a:cs typeface="Calibri"/>
              </a:rPr>
              <a:t>ther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q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ac</a:t>
            </a:r>
            <a:r>
              <a:rPr sz="1800" spc="-80" dirty="0">
                <a:latin typeface="Calibri"/>
                <a:cs typeface="Calibri"/>
              </a:rPr>
              <a:t>k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4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43510" indent="-130810">
              <a:lnSpc>
                <a:spcPct val="100000"/>
              </a:lnSpc>
              <a:buFont typeface="Arial"/>
              <a:buChar char="•"/>
              <a:tabLst>
                <a:tab pos="14414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[3,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2]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3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2,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wr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[3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],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eleme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0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 Light"/>
                <a:cs typeface="Calibri Light"/>
              </a:rPr>
              <a:t>Ar</a:t>
            </a:r>
            <a:r>
              <a:rPr sz="2800" spc="-80" dirty="0">
                <a:latin typeface="Calibri Light"/>
                <a:cs typeface="Calibri Light"/>
              </a:rPr>
              <a:t>r</a:t>
            </a:r>
            <a:r>
              <a:rPr sz="2800" spc="-70" dirty="0">
                <a:latin typeface="Calibri Light"/>
                <a:cs typeface="Calibri Light"/>
              </a:rPr>
              <a:t>a</a:t>
            </a:r>
            <a:r>
              <a:rPr sz="2800" spc="-50" dirty="0">
                <a:latin typeface="Calibri Light"/>
                <a:cs typeface="Calibri Light"/>
              </a:rPr>
              <a:t>y</a:t>
            </a:r>
            <a:r>
              <a:rPr sz="2800" spc="-15" dirty="0">
                <a:latin typeface="Calibri Light"/>
                <a:cs typeface="Calibri Light"/>
              </a:rPr>
              <a:t>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600200"/>
            <a:ext cx="7467600" cy="4874260"/>
          </a:xfrm>
          <a:custGeom>
            <a:avLst/>
            <a:gdLst/>
            <a:ahLst/>
            <a:cxnLst/>
            <a:rect l="l" t="t" r="r" b="b"/>
            <a:pathLst>
              <a:path w="7467600" h="4874260">
                <a:moveTo>
                  <a:pt x="0" y="4873751"/>
                </a:moveTo>
                <a:lnTo>
                  <a:pt x="7467599" y="4873751"/>
                </a:lnTo>
                <a:lnTo>
                  <a:pt x="7467599" y="0"/>
                </a:lnTo>
                <a:lnTo>
                  <a:pt x="0" y="0"/>
                </a:lnTo>
                <a:lnTo>
                  <a:pt x="0" y="4873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1584263"/>
            <a:ext cx="7125970" cy="4046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45"/>
              </a:lnSpc>
              <a:buFont typeface="Arial"/>
              <a:buChar char="•"/>
              <a:tabLst>
                <a:tab pos="241935" algn="l"/>
              </a:tabLst>
            </a:pP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imi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type,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55" dirty="0">
                <a:latin typeface="Calibri"/>
                <a:cs typeface="Calibri"/>
              </a:rPr>
              <a:t>ex</a:t>
            </a:r>
            <a:r>
              <a:rPr sz="2200" spc="-15" dirty="0">
                <a:latin typeface="Calibri"/>
                <a:cs typeface="Calibri"/>
              </a:rPr>
              <a:t>ample,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num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ri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imension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20" dirty="0">
                <a:latin typeface="Calibri"/>
                <a:cs typeface="Calibri"/>
              </a:rPr>
              <a:t>bu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arra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0" dirty="0">
                <a:latin typeface="Calibri"/>
                <a:cs typeface="Calibri"/>
              </a:rPr>
              <a:t>ra</a:t>
            </a:r>
            <a:r>
              <a:rPr sz="2200" spc="-10" dirty="0">
                <a:latin typeface="Calibri"/>
                <a:cs typeface="Calibri"/>
              </a:rPr>
              <a:t>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935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bas</a:t>
            </a:r>
            <a:r>
              <a:rPr sz="2200" spc="-10" dirty="0">
                <a:latin typeface="Calibri"/>
                <a:cs typeface="Calibri"/>
              </a:rPr>
              <a:t>ic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40" dirty="0">
                <a:latin typeface="Calibri"/>
                <a:cs typeface="Calibri"/>
              </a:rPr>
              <a:t>ta</a:t>
            </a:r>
            <a:r>
              <a:rPr sz="2200" spc="-10" dirty="0">
                <a:latin typeface="Calibri"/>
                <a:cs typeface="Calibri"/>
              </a:rPr>
              <a:t>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4084320">
              <a:lnSpc>
                <a:spcPct val="108200"/>
              </a:lnSpc>
            </a:pP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y(d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0" dirty="0">
                <a:latin typeface="Calibri"/>
                <a:cs typeface="Calibri"/>
              </a:rPr>
              <a:t>a,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im,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imnam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e,</a:t>
            </a:r>
            <a:endParaRPr sz="2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04"/>
              </a:spcBef>
              <a:buFont typeface="Calibri"/>
              <a:buChar char="•"/>
              <a:tabLst>
                <a:tab pos="279400" algn="l"/>
              </a:tabLst>
            </a:pP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t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alues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04"/>
              </a:spcBef>
              <a:buFont typeface="Calibri"/>
              <a:buChar char="•"/>
              <a:tabLst>
                <a:tab pos="279400" algn="l"/>
              </a:tabLst>
            </a:pPr>
            <a:r>
              <a:rPr sz="2200" spc="-15" dirty="0">
                <a:latin typeface="Calibri"/>
                <a:cs typeface="Calibri"/>
              </a:rPr>
              <a:t>dim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dimensio</a:t>
            </a:r>
            <a:r>
              <a:rPr sz="2200" spc="-1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279400" indent="-266700">
              <a:lnSpc>
                <a:spcPct val="100000"/>
              </a:lnSpc>
              <a:spcBef>
                <a:spcPts val="215"/>
              </a:spcBef>
              <a:buFont typeface="Calibri"/>
              <a:buChar char="•"/>
              <a:tabLst>
                <a:tab pos="280035" algn="l"/>
              </a:tabLst>
            </a:pP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imname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ign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nam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7467600" cy="1143000"/>
          </a:xfrm>
          <a:custGeom>
            <a:avLst/>
            <a:gdLst/>
            <a:ahLst/>
            <a:cxnLst/>
            <a:rect l="l" t="t" r="r" b="b"/>
            <a:pathLst>
              <a:path w="7467600" h="1143000">
                <a:moveTo>
                  <a:pt x="0" y="1142999"/>
                </a:moveTo>
                <a:lnTo>
                  <a:pt x="7467599" y="1142999"/>
                </a:lnTo>
                <a:lnTo>
                  <a:pt x="74675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99500"/>
            <a:ext cx="462407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igu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sh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3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og</a:t>
            </a:r>
            <a:r>
              <a:rPr sz="1500" spc="-4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am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tin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r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3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10" dirty="0">
                <a:latin typeface="Calibri"/>
                <a:cs typeface="Calibri"/>
              </a:rPr>
              <a:t>em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t,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alu</a:t>
            </a:r>
            <a:r>
              <a:rPr sz="1500" spc="-10" dirty="0">
                <a:latin typeface="Calibri"/>
                <a:cs typeface="Calibri"/>
              </a:rPr>
              <a:t>es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ass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gn</a:t>
            </a:r>
            <a:r>
              <a:rPr sz="1500" spc="-10" dirty="0">
                <a:latin typeface="Calibri"/>
                <a:cs typeface="Calibri"/>
              </a:rPr>
              <a:t>ed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15" dirty="0">
                <a:latin typeface="Calibri"/>
                <a:cs typeface="Calibri"/>
              </a:rPr>
              <a:t>jec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vec</a:t>
            </a:r>
            <a:r>
              <a:rPr sz="1500" i="1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10" dirty="0">
                <a:latin typeface="Calibri"/>
                <a:cs typeface="Calibri"/>
              </a:rPr>
              <a:t>en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r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ed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vec</a:t>
            </a:r>
            <a:r>
              <a:rPr sz="1500" i="1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passed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input.</a:t>
            </a:r>
            <a:endParaRPr sz="1500">
              <a:latin typeface="Calibri"/>
              <a:cs typeface="Calibri"/>
            </a:endParaRPr>
          </a:p>
          <a:p>
            <a:pPr marL="283845" indent="-27114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84480" algn="l"/>
              </a:tabLst>
            </a:pPr>
            <a:r>
              <a:rPr sz="1500" spc="-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th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r</a:t>
            </a:r>
            <a:r>
              <a:rPr sz="1500" spc="-45" dirty="0">
                <a:latin typeface="Calibri"/>
                <a:cs typeface="Calibri"/>
              </a:rPr>
              <a:t>r</a:t>
            </a:r>
            <a:r>
              <a:rPr sz="1500" spc="-2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ispl</a:t>
            </a:r>
            <a:r>
              <a:rPr sz="1500" spc="-2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y</a:t>
            </a:r>
            <a:r>
              <a:rPr sz="1500" spc="-10" dirty="0">
                <a:latin typeface="Calibri"/>
                <a:cs typeface="Calibri"/>
              </a:rPr>
              <a:t>ed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971800"/>
            <a:ext cx="5878586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132455"/>
            <a:ext cx="89789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114" dirty="0">
                <a:latin typeface="Calibri Light"/>
                <a:cs typeface="Calibri Light"/>
              </a:rPr>
              <a:t>W</a:t>
            </a:r>
            <a:r>
              <a:rPr sz="2800" b="0" spc="-10" dirty="0">
                <a:latin typeface="Calibri Light"/>
                <a:cs typeface="Calibri Light"/>
              </a:rPr>
              <a:t>r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p</a:t>
            </a:r>
            <a:r>
              <a:rPr sz="2800" b="0" spc="-70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og</a:t>
            </a:r>
            <a:r>
              <a:rPr sz="2800" b="0" spc="-70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am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o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c</a:t>
            </a:r>
            <a:r>
              <a:rPr sz="2800" b="0" spc="-55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e</a:t>
            </a:r>
            <a:r>
              <a:rPr sz="2800" b="0" spc="-40" dirty="0">
                <a:latin typeface="Calibri Light"/>
                <a:cs typeface="Calibri Light"/>
              </a:rPr>
              <a:t>a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an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ar</a:t>
            </a:r>
            <a:r>
              <a:rPr sz="2800" b="0" spc="-80" dirty="0">
                <a:latin typeface="Calibri Light"/>
                <a:cs typeface="Calibri Light"/>
              </a:rPr>
              <a:t>r</a:t>
            </a:r>
            <a:r>
              <a:rPr sz="2800" b="0" spc="-70" dirty="0">
                <a:latin typeface="Calibri Light"/>
                <a:cs typeface="Calibri Light"/>
              </a:rPr>
              <a:t>a</a:t>
            </a:r>
            <a:r>
              <a:rPr sz="2800" b="0" spc="-15" dirty="0">
                <a:latin typeface="Calibri Light"/>
                <a:cs typeface="Calibri Light"/>
              </a:rPr>
              <a:t>y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Calibri Light"/>
                <a:cs typeface="Calibri Light"/>
              </a:rPr>
              <a:t>of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10" dirty="0">
                <a:latin typeface="Calibri Light"/>
                <a:cs typeface="Calibri Light"/>
              </a:rPr>
              <a:t>3</a:t>
            </a:r>
            <a:r>
              <a:rPr sz="2800" b="0" spc="-20" dirty="0">
                <a:latin typeface="Calibri Light"/>
                <a:cs typeface="Calibri Light"/>
              </a:rPr>
              <a:t>×</a:t>
            </a:r>
            <a:r>
              <a:rPr sz="2800" b="0" spc="-15" dirty="0">
                <a:latin typeface="Calibri Light"/>
                <a:cs typeface="Calibri Light"/>
              </a:rPr>
              <a:t>3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m</a:t>
            </a:r>
            <a:r>
              <a:rPr sz="2800" b="0" spc="-40" dirty="0">
                <a:latin typeface="Calibri Light"/>
                <a:cs typeface="Calibri Light"/>
              </a:rPr>
              <a:t>a</a:t>
            </a:r>
            <a:r>
              <a:rPr sz="2800" b="0" spc="-10" dirty="0">
                <a:latin typeface="Calibri Light"/>
                <a:cs typeface="Calibri Light"/>
              </a:rPr>
              <a:t>tri</a:t>
            </a:r>
            <a:r>
              <a:rPr sz="2800" b="0" spc="-90" dirty="0">
                <a:latin typeface="Calibri Light"/>
                <a:cs typeface="Calibri Light"/>
              </a:rPr>
              <a:t>x</a:t>
            </a:r>
            <a:r>
              <a:rPr sz="2800" b="0" spc="-20" dirty="0">
                <a:latin typeface="Calibri Light"/>
                <a:cs typeface="Calibri Light"/>
              </a:rPr>
              <a:t>e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with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3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75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o</a:t>
            </a:r>
            <a:r>
              <a:rPr sz="2800" b="0" spc="-50" dirty="0">
                <a:latin typeface="Calibri Light"/>
                <a:cs typeface="Calibri Light"/>
              </a:rPr>
              <a:t>w</a:t>
            </a:r>
            <a:r>
              <a:rPr sz="2800" b="0" spc="-15" dirty="0">
                <a:latin typeface="Calibri Light"/>
                <a:cs typeface="Calibri Light"/>
              </a:rPr>
              <a:t>s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838200"/>
          </a:xfrm>
          <a:custGeom>
            <a:avLst/>
            <a:gdLst/>
            <a:ahLst/>
            <a:cxnLst/>
            <a:rect l="l" t="t" r="r" b="b"/>
            <a:pathLst>
              <a:path w="7467600" h="838200">
                <a:moveTo>
                  <a:pt x="0" y="838199"/>
                </a:moveTo>
                <a:lnTo>
                  <a:pt x="7467599" y="838199"/>
                </a:lnTo>
                <a:lnTo>
                  <a:pt x="7467599" y="0"/>
                </a:lnTo>
                <a:lnTo>
                  <a:pt x="0" y="0"/>
                </a:lnTo>
                <a:lnTo>
                  <a:pt x="0" y="838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" y="516503"/>
            <a:ext cx="7694295" cy="1858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15" dirty="0">
                <a:latin typeface="Calibri Light"/>
                <a:cs typeface="Calibri Light"/>
              </a:rPr>
              <a:t>and</a:t>
            </a:r>
            <a:r>
              <a:rPr sz="2800" b="0" spc="-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3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45" dirty="0">
                <a:latin typeface="Calibri Light"/>
                <a:cs typeface="Calibri Light"/>
              </a:rPr>
              <a:t>c</a:t>
            </a:r>
            <a:r>
              <a:rPr sz="2800" b="0" spc="-20" dirty="0">
                <a:latin typeface="Calibri Light"/>
                <a:cs typeface="Calibri Light"/>
              </a:rPr>
              <a:t>olumns.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5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7010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20" dirty="0">
                <a:latin typeface="Calibri"/>
                <a:cs typeface="Calibri"/>
              </a:rPr>
              <a:t>sho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0" dirty="0">
                <a:latin typeface="Calibri"/>
                <a:cs typeface="Calibri"/>
              </a:rPr>
              <a:t>ra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es.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gned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object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vec1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vec2.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sp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590800"/>
            <a:ext cx="5334000" cy="1359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4114775"/>
            <a:ext cx="2438400" cy="20436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324479"/>
            <a:ext cx="87617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114" dirty="0">
                <a:latin typeface="Calibri Light"/>
                <a:cs typeface="Calibri Light"/>
              </a:rPr>
              <a:t>W</a:t>
            </a:r>
            <a:r>
              <a:rPr sz="2800" b="0" spc="-10" dirty="0">
                <a:latin typeface="Calibri Light"/>
                <a:cs typeface="Calibri Light"/>
              </a:rPr>
              <a:t>r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p</a:t>
            </a:r>
            <a:r>
              <a:rPr sz="2800" b="0" spc="-70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og</a:t>
            </a:r>
            <a:r>
              <a:rPr sz="2800" b="0" spc="-70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am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o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assi</a:t>
            </a:r>
            <a:r>
              <a:rPr sz="2800" b="0" spc="-30" dirty="0">
                <a:latin typeface="Calibri Light"/>
                <a:cs typeface="Calibri Light"/>
              </a:rPr>
              <a:t>g</a:t>
            </a:r>
            <a:r>
              <a:rPr sz="2800" b="0" spc="-15" dirty="0">
                <a:latin typeface="Calibri Light"/>
                <a:cs typeface="Calibri Light"/>
              </a:rPr>
              <a:t>n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di</a:t>
            </a:r>
            <a:r>
              <a:rPr sz="2800" b="0" spc="-40" dirty="0">
                <a:latin typeface="Calibri Light"/>
                <a:cs typeface="Calibri Light"/>
              </a:rPr>
              <a:t>m</a:t>
            </a:r>
            <a:r>
              <a:rPr sz="2800" b="0" spc="-20" dirty="0">
                <a:latin typeface="Calibri Light"/>
                <a:cs typeface="Calibri Light"/>
              </a:rPr>
              <a:t>ensio</a:t>
            </a:r>
            <a:r>
              <a:rPr sz="2800" b="0" spc="-15" dirty="0">
                <a:latin typeface="Calibri Light"/>
                <a:cs typeface="Calibri Light"/>
              </a:rPr>
              <a:t>n</a:t>
            </a:r>
            <a:r>
              <a:rPr sz="2800" b="0" spc="-5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name</a:t>
            </a:r>
            <a:r>
              <a:rPr sz="2800" b="0" spc="-75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o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an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ar</a:t>
            </a:r>
            <a:r>
              <a:rPr sz="2800" b="0" spc="-85" dirty="0">
                <a:latin typeface="Calibri Light"/>
                <a:cs typeface="Calibri Light"/>
              </a:rPr>
              <a:t>r</a:t>
            </a:r>
            <a:r>
              <a:rPr sz="2800" b="0" spc="-70" dirty="0">
                <a:latin typeface="Calibri Light"/>
                <a:cs typeface="Calibri Light"/>
              </a:rPr>
              <a:t>a</a:t>
            </a:r>
            <a:r>
              <a:rPr sz="2800" b="0" spc="-15" dirty="0">
                <a:latin typeface="Calibri Light"/>
                <a:cs typeface="Calibri Light"/>
              </a:rPr>
              <a:t>y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o</a:t>
            </a:r>
            <a:r>
              <a:rPr sz="2800" b="0" spc="-10" dirty="0">
                <a:latin typeface="Calibri Light"/>
                <a:cs typeface="Calibri Light"/>
              </a:rPr>
              <a:t>f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20" dirty="0">
                <a:latin typeface="Calibri Light"/>
                <a:cs typeface="Calibri Light"/>
              </a:rPr>
              <a:t>3</a:t>
            </a:r>
            <a:r>
              <a:rPr sz="2800" b="0" spc="-20" dirty="0">
                <a:latin typeface="Calibri Light"/>
                <a:cs typeface="Calibri Light"/>
              </a:rPr>
              <a:t>×</a:t>
            </a:r>
            <a:r>
              <a:rPr sz="2800" b="0" spc="-15" dirty="0">
                <a:latin typeface="Calibri Light"/>
                <a:cs typeface="Calibri Light"/>
              </a:rPr>
              <a:t>3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7467600" cy="1066800"/>
          </a:xfrm>
          <a:custGeom>
            <a:avLst/>
            <a:gdLst/>
            <a:ahLst/>
            <a:cxnLst/>
            <a:rect l="l" t="t" r="r" b="b"/>
            <a:pathLst>
              <a:path w="7467600" h="1066800">
                <a:moveTo>
                  <a:pt x="0" y="1066799"/>
                </a:moveTo>
                <a:lnTo>
                  <a:pt x="7467599" y="1066799"/>
                </a:lnTo>
                <a:lnTo>
                  <a:pt x="7467599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" y="708528"/>
            <a:ext cx="7665084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25" dirty="0">
                <a:latin typeface="Calibri Light"/>
                <a:cs typeface="Calibri Light"/>
              </a:rPr>
              <a:t>m</a:t>
            </a:r>
            <a:r>
              <a:rPr sz="2800" b="0" spc="-40" dirty="0">
                <a:latin typeface="Calibri Light"/>
                <a:cs typeface="Calibri Light"/>
              </a:rPr>
              <a:t>a</a:t>
            </a:r>
            <a:r>
              <a:rPr sz="2800" b="0" spc="-10" dirty="0">
                <a:latin typeface="Calibri Light"/>
                <a:cs typeface="Calibri Light"/>
              </a:rPr>
              <a:t>tri</a:t>
            </a:r>
            <a:r>
              <a:rPr sz="2800" b="0" spc="-90" dirty="0">
                <a:latin typeface="Calibri Light"/>
                <a:cs typeface="Calibri Light"/>
              </a:rPr>
              <a:t>x</a:t>
            </a:r>
            <a:r>
              <a:rPr sz="2800" b="0" spc="-20" dirty="0">
                <a:latin typeface="Calibri Light"/>
                <a:cs typeface="Calibri Light"/>
              </a:rPr>
              <a:t>es.</a:t>
            </a:r>
            <a:endParaRPr sz="28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698500" marR="5080" indent="-228600">
              <a:lnSpc>
                <a:spcPct val="7000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Fi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ue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gned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objec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vec1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vec2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na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1,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2,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No3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igned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na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imens</a:t>
            </a:r>
            <a:r>
              <a:rPr sz="2200" spc="-10" dirty="0">
                <a:latin typeface="Calibri"/>
                <a:cs typeface="Calibri"/>
              </a:rPr>
              <a:t>io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name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sp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6705600" cy="19328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4419613"/>
            <a:ext cx="6400800" cy="2138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559175"/>
            <a:ext cx="8695055" cy="524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20" dirty="0">
                <a:latin typeface="Calibri Light"/>
                <a:cs typeface="Calibri Light"/>
              </a:rPr>
              <a:t>Class</a:t>
            </a:r>
            <a:endParaRPr sz="2800">
              <a:latin typeface="Calibri Light"/>
              <a:cs typeface="Calibri Light"/>
            </a:endParaRPr>
          </a:p>
          <a:p>
            <a:pPr marL="371475" marR="117475" indent="-228600">
              <a:lnSpc>
                <a:spcPts val="3020"/>
              </a:lnSpc>
              <a:spcBef>
                <a:spcPts val="2095"/>
              </a:spcBef>
              <a:buFont typeface="Arial"/>
              <a:buChar char="•"/>
              <a:tabLst>
                <a:tab pos="372110" algn="l"/>
              </a:tabLst>
            </a:pP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angua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onside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ssoc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371475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72110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ass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us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cl</a:t>
            </a:r>
            <a:r>
              <a:rPr sz="2800" i="1" spc="-20" dirty="0">
                <a:latin typeface="Calibri"/>
                <a:cs typeface="Calibri"/>
              </a:rPr>
              <a:t>as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</a:pPr>
            <a:r>
              <a:rPr sz="2800" b="1" spc="-15" dirty="0">
                <a:latin typeface="Calibri"/>
                <a:cs typeface="Calibri"/>
              </a:rPr>
              <a:t>S3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4050">
              <a:latin typeface="Times New Roman"/>
              <a:cs typeface="Times New Roman"/>
            </a:endParaRPr>
          </a:p>
          <a:p>
            <a:pPr marL="371475" indent="-228600">
              <a:lnSpc>
                <a:spcPts val="3190"/>
              </a:lnSpc>
              <a:buFont typeface="Arial"/>
              <a:buChar char="•"/>
              <a:tabLst>
                <a:tab pos="372110" algn="l"/>
              </a:tabLst>
            </a:pP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3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classes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mp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2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-or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(OO)</a:t>
            </a:r>
            <a:endParaRPr sz="2800">
              <a:latin typeface="Calibri"/>
              <a:cs typeface="Calibri"/>
            </a:endParaRPr>
          </a:p>
          <a:p>
            <a:pPr marL="371475">
              <a:lnSpc>
                <a:spcPts val="3190"/>
              </a:lnSpc>
            </a:pP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once</a:t>
            </a:r>
            <a:r>
              <a:rPr sz="2800" spc="-3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kn</a:t>
            </a:r>
            <a:r>
              <a:rPr sz="2800" spc="-3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ene</a:t>
            </a:r>
            <a:r>
              <a:rPr sz="2800" spc="-3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71475" marR="35052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37211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3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class,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once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opert</a:t>
            </a:r>
            <a:r>
              <a:rPr sz="2800" spc="-229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whe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class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3999" y="457199"/>
                </a:lnTo>
                <a:lnTo>
                  <a:pt x="91439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47111"/>
            <a:ext cx="784605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0" spc="-114" dirty="0">
                <a:latin typeface="Calibri Light"/>
                <a:cs typeface="Calibri Light"/>
              </a:rPr>
              <a:t>W</a:t>
            </a:r>
            <a:r>
              <a:rPr sz="2800" b="0" spc="-10" dirty="0">
                <a:latin typeface="Calibri Light"/>
                <a:cs typeface="Calibri Light"/>
              </a:rPr>
              <a:t>r</a:t>
            </a:r>
            <a:r>
              <a:rPr sz="2800" b="0" spc="-25" dirty="0">
                <a:latin typeface="Calibri Light"/>
                <a:cs typeface="Calibri Light"/>
              </a:rPr>
              <a:t>i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p</a:t>
            </a:r>
            <a:r>
              <a:rPr sz="2800" b="0" spc="-70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og</a:t>
            </a:r>
            <a:r>
              <a:rPr sz="2800" b="0" spc="-70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am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o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c</a:t>
            </a:r>
            <a:r>
              <a:rPr sz="2800" b="0" spc="-55" dirty="0">
                <a:latin typeface="Calibri Light"/>
                <a:cs typeface="Calibri Light"/>
              </a:rPr>
              <a:t>r</a:t>
            </a:r>
            <a:r>
              <a:rPr sz="2800" b="0" spc="-20" dirty="0">
                <a:latin typeface="Calibri Light"/>
                <a:cs typeface="Calibri Light"/>
              </a:rPr>
              <a:t>e</a:t>
            </a:r>
            <a:r>
              <a:rPr sz="2800" b="0" spc="-40" dirty="0">
                <a:latin typeface="Calibri Light"/>
                <a:cs typeface="Calibri Light"/>
              </a:rPr>
              <a:t>a</a:t>
            </a:r>
            <a:r>
              <a:rPr sz="2800" b="0" spc="-30" dirty="0">
                <a:latin typeface="Calibri Light"/>
                <a:cs typeface="Calibri Light"/>
              </a:rPr>
              <a:t>t</a:t>
            </a:r>
            <a:r>
              <a:rPr sz="2800" b="0" spc="-15" dirty="0">
                <a:latin typeface="Calibri Light"/>
                <a:cs typeface="Calibri Light"/>
              </a:rPr>
              <a:t>e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</a:t>
            </a:r>
            <a:r>
              <a:rPr sz="2800" b="0" spc="-7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class</a:t>
            </a:r>
            <a:r>
              <a:rPr sz="2800" b="0" spc="-10" dirty="0">
                <a:latin typeface="Calibri Light"/>
                <a:cs typeface="Calibri Light"/>
              </a:rPr>
              <a:t>,</a:t>
            </a:r>
            <a:r>
              <a:rPr sz="2800" b="0" spc="-60" dirty="0">
                <a:latin typeface="Times New Roman"/>
                <a:cs typeface="Times New Roman"/>
              </a:rPr>
              <a:t> </a:t>
            </a:r>
            <a:r>
              <a:rPr sz="2800" b="0" spc="-20" dirty="0">
                <a:latin typeface="Calibri Light"/>
                <a:cs typeface="Calibri Light"/>
              </a:rPr>
              <a:t>ob</a:t>
            </a:r>
            <a:r>
              <a:rPr sz="2800" b="0" dirty="0">
                <a:latin typeface="Calibri Light"/>
                <a:cs typeface="Calibri Light"/>
              </a:rPr>
              <a:t>j</a:t>
            </a:r>
            <a:r>
              <a:rPr sz="2800" b="0" spc="-20" dirty="0">
                <a:latin typeface="Calibri Light"/>
                <a:cs typeface="Calibri Light"/>
              </a:rPr>
              <a:t>ect</a:t>
            </a:r>
            <a:r>
              <a:rPr sz="2800" b="0" spc="-10" dirty="0">
                <a:latin typeface="Calibri Light"/>
                <a:cs typeface="Calibri Light"/>
              </a:rPr>
              <a:t>,</a:t>
            </a:r>
            <a:r>
              <a:rPr sz="2800" b="0" spc="-55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and</a:t>
            </a:r>
            <a:r>
              <a:rPr sz="2800" b="0" spc="-80" dirty="0">
                <a:latin typeface="Times New Roman"/>
                <a:cs typeface="Times New Roman"/>
              </a:rPr>
              <a:t> </a:t>
            </a:r>
            <a:r>
              <a:rPr sz="2800" b="0" spc="-15" dirty="0">
                <a:latin typeface="Calibri Light"/>
                <a:cs typeface="Calibri Light"/>
              </a:rPr>
              <a:t>function.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606"/>
            <a:ext cx="5497586" cy="2892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3200398"/>
            <a:ext cx="548640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0954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93"/>
                </a:moveTo>
                <a:lnTo>
                  <a:pt x="9143999" y="665393"/>
                </a:lnTo>
                <a:lnTo>
                  <a:pt x="9143999" y="0"/>
                </a:lnTo>
                <a:lnTo>
                  <a:pt x="0" y="0"/>
                </a:lnTo>
                <a:lnTo>
                  <a:pt x="0" y="665393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00452" y="0"/>
            <a:ext cx="1944370" cy="4832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5" dirty="0">
                <a:latin typeface="Calibri Light"/>
                <a:cs typeface="Calibri Light"/>
              </a:rPr>
              <a:t>Cha</a:t>
            </a:r>
            <a:r>
              <a:rPr sz="3600" b="0" spc="-10" dirty="0">
                <a:latin typeface="Calibri Light"/>
                <a:cs typeface="Calibri Light"/>
              </a:rPr>
              <a:t>p</a:t>
            </a:r>
            <a:r>
              <a:rPr sz="3600" b="0" spc="-50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e</a:t>
            </a:r>
            <a:r>
              <a:rPr sz="3600" b="0" dirty="0">
                <a:latin typeface="Calibri Light"/>
                <a:cs typeface="Calibri Light"/>
              </a:rPr>
              <a:t>r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2</a:t>
            </a:r>
            <a:r>
              <a:rPr sz="3600" b="0" spc="-10" dirty="0">
                <a:latin typeface="Calibri Light"/>
                <a:cs typeface="Calibri Light"/>
              </a:rPr>
              <a:t>: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512185"/>
            <a:ext cx="8385175" cy="2989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8550">
              <a:lnSpc>
                <a:spcPct val="100000"/>
              </a:lnSpc>
            </a:pPr>
            <a:r>
              <a:rPr sz="3600" b="0" spc="-120" dirty="0">
                <a:latin typeface="Calibri Light"/>
                <a:cs typeface="Calibri Light"/>
              </a:rPr>
              <a:t>F</a:t>
            </a:r>
            <a:r>
              <a:rPr sz="3600" b="0" spc="-20" dirty="0">
                <a:latin typeface="Calibri Light"/>
                <a:cs typeface="Calibri Light"/>
              </a:rPr>
              <a:t>ac</a:t>
            </a:r>
            <a:r>
              <a:rPr sz="3600" b="0" spc="-45" dirty="0">
                <a:latin typeface="Calibri Light"/>
                <a:cs typeface="Calibri Light"/>
              </a:rPr>
              <a:t>t</a:t>
            </a:r>
            <a:r>
              <a:rPr sz="3600" b="0" spc="-5" dirty="0">
                <a:latin typeface="Calibri Light"/>
                <a:cs typeface="Calibri Light"/>
              </a:rPr>
              <a:t>o</a:t>
            </a:r>
            <a:r>
              <a:rPr sz="3600" b="0" spc="-85" dirty="0">
                <a:latin typeface="Calibri Light"/>
                <a:cs typeface="Calibri Light"/>
              </a:rPr>
              <a:t>r</a:t>
            </a:r>
            <a:r>
              <a:rPr sz="3600" b="0" spc="-15" dirty="0">
                <a:latin typeface="Calibri Light"/>
                <a:cs typeface="Calibri Light"/>
              </a:rPr>
              <a:t>s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spc="-35" dirty="0">
                <a:latin typeface="Calibri Light"/>
                <a:cs typeface="Calibri Light"/>
              </a:rPr>
              <a:t>a</a:t>
            </a:r>
            <a:r>
              <a:rPr sz="3600" b="0" spc="-20" dirty="0">
                <a:latin typeface="Calibri Light"/>
                <a:cs typeface="Calibri Light"/>
              </a:rPr>
              <a:t>nd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D</a:t>
            </a:r>
            <a:r>
              <a:rPr sz="3600" b="0" spc="-60" dirty="0">
                <a:latin typeface="Calibri Light"/>
                <a:cs typeface="Calibri Light"/>
              </a:rPr>
              <a:t>at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F</a:t>
            </a:r>
            <a:r>
              <a:rPr sz="3600" b="0" spc="-95" dirty="0">
                <a:latin typeface="Calibri Light"/>
                <a:cs typeface="Calibri Light"/>
              </a:rPr>
              <a:t>r</a:t>
            </a:r>
            <a:r>
              <a:rPr sz="3600" b="0" spc="-20" dirty="0">
                <a:latin typeface="Calibri Light"/>
                <a:cs typeface="Calibri Light"/>
              </a:rPr>
              <a:t>ames</a:t>
            </a:r>
            <a:endParaRPr sz="36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020"/>
              </a:lnSpc>
              <a:spcBef>
                <a:spcPts val="1700"/>
              </a:spcBef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cha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eader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once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ts: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summa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22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</a:t>
            </a:r>
            <a:r>
              <a:rPr sz="2800" spc="-4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sorting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/>
              <a:t>I</a:t>
            </a:r>
            <a:r>
              <a:rPr sz="4000" spc="-65" dirty="0"/>
              <a:t>n</a:t>
            </a:r>
            <a:r>
              <a:rPr sz="4000" spc="-15" dirty="0"/>
              <a:t>t</a:t>
            </a:r>
            <a:r>
              <a:rPr sz="4000" spc="-90" dirty="0"/>
              <a:t>r</a:t>
            </a:r>
            <a:r>
              <a:rPr sz="4000" spc="-25" dirty="0"/>
              <a:t>oducti</a:t>
            </a:r>
            <a:r>
              <a:rPr sz="4000" spc="-5" dirty="0"/>
              <a:t>o</a:t>
            </a:r>
            <a:r>
              <a:rPr sz="4000" spc="-25" dirty="0"/>
              <a:t>n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-60" dirty="0"/>
              <a:t>t</a:t>
            </a:r>
            <a:r>
              <a:rPr sz="4000" spc="-25" dirty="0"/>
              <a:t>o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95" dirty="0"/>
              <a:t>f</a:t>
            </a:r>
            <a:r>
              <a:rPr sz="4000" spc="-20" dirty="0"/>
              <a:t>ac</a:t>
            </a:r>
            <a:r>
              <a:rPr sz="4000" spc="-55" dirty="0"/>
              <a:t>t</a:t>
            </a:r>
            <a:r>
              <a:rPr sz="4000" spc="-30" dirty="0"/>
              <a:t>o</a:t>
            </a:r>
            <a:r>
              <a:rPr sz="4000" spc="-80" dirty="0"/>
              <a:t>r</a:t>
            </a:r>
            <a:r>
              <a:rPr sz="4000" spc="-20" dirty="0"/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7817484" cy="158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ammi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g: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6708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nal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latin typeface="Calibri Light"/>
                <a:cs typeface="Calibri Light"/>
              </a:rPr>
              <a:t>disad</a:t>
            </a:r>
            <a:r>
              <a:rPr sz="3600" spc="-80" dirty="0">
                <a:latin typeface="Calibri Light"/>
                <a:cs typeface="Calibri Light"/>
              </a:rPr>
              <a:t>v</a:t>
            </a:r>
            <a:r>
              <a:rPr sz="3600" spc="-20" dirty="0">
                <a:latin typeface="Calibri Light"/>
                <a:cs typeface="Calibri Light"/>
              </a:rPr>
              <a:t>a</a:t>
            </a:r>
            <a:r>
              <a:rPr sz="3600" spc="-60" dirty="0">
                <a:latin typeface="Calibri Light"/>
                <a:cs typeface="Calibri Light"/>
              </a:rPr>
              <a:t>nt</a:t>
            </a:r>
            <a:r>
              <a:rPr sz="3600" spc="-20" dirty="0">
                <a:latin typeface="Calibri Light"/>
                <a:cs typeface="Calibri Light"/>
              </a:rPr>
              <a:t>a</a:t>
            </a:r>
            <a:r>
              <a:rPr sz="3600" spc="-45" dirty="0">
                <a:latin typeface="Calibri Light"/>
                <a:cs typeface="Calibri Light"/>
              </a:rPr>
              <a:t>g</a:t>
            </a:r>
            <a:r>
              <a:rPr sz="3600" spc="-25" dirty="0">
                <a:latin typeface="Calibri Light"/>
                <a:cs typeface="Calibri Light"/>
              </a:rPr>
              <a:t>e</a:t>
            </a:r>
            <a:r>
              <a:rPr sz="3600" spc="-15" dirty="0">
                <a:latin typeface="Calibri Light"/>
                <a:cs typeface="Calibri Light"/>
              </a:rPr>
              <a:t>s</a:t>
            </a:r>
            <a:r>
              <a:rPr sz="4000" spc="-10" dirty="0">
                <a:latin typeface="Calibri Light"/>
                <a:cs typeface="Calibri Light"/>
              </a:rPr>
              <a:t>.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672830" cy="206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seem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ea</a:t>
            </a:r>
            <a:r>
              <a:rPr sz="2800" spc="-7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earn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beg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nin</a:t>
            </a:r>
            <a:r>
              <a:rPr sz="2800" spc="1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t.</a:t>
            </a:r>
            <a:endParaRPr sz="2800">
              <a:latin typeface="Calibri"/>
              <a:cs typeface="Calibri"/>
            </a:endParaRPr>
          </a:p>
          <a:p>
            <a:pPr marL="241300" marR="367030" indent="-228600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ommand</a:t>
            </a:r>
            <a:r>
              <a:rPr sz="2800" spc="-20" dirty="0">
                <a:latin typeface="Calibri"/>
                <a:cs typeface="Calibri"/>
              </a:rPr>
              <a:t>-base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igh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en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tic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ans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othe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-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sc</a:t>
            </a:r>
            <a:r>
              <a:rPr sz="2800" spc="-15" dirty="0">
                <a:latin typeface="Calibri"/>
                <a:cs typeface="Calibri"/>
              </a:rPr>
              <a:t>ience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ess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ona</a:t>
            </a:r>
            <a:r>
              <a:rPr sz="2800" spc="-10" dirty="0">
                <a:latin typeface="Calibri"/>
                <a:cs typeface="Calibri"/>
              </a:rPr>
              <a:t>ls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30" dirty="0">
                <a:latin typeface="Calibri Light"/>
                <a:cs typeface="Calibri Light"/>
              </a:rPr>
              <a:t>c</a:t>
            </a:r>
            <a:r>
              <a:rPr sz="4000" i="1" spc="-25" dirty="0">
                <a:latin typeface="Calibri Light"/>
                <a:cs typeface="Calibri Light"/>
              </a:rPr>
              <a:t>a</a:t>
            </a:r>
            <a:r>
              <a:rPr sz="4000" i="1" spc="-70" dirty="0">
                <a:latin typeface="Calibri Light"/>
                <a:cs typeface="Calibri Light"/>
              </a:rPr>
              <a:t>t</a:t>
            </a:r>
            <a:r>
              <a:rPr sz="4000" i="1" spc="-20" dirty="0">
                <a:latin typeface="Calibri Light"/>
                <a:cs typeface="Calibri Light"/>
              </a:rPr>
              <a:t>egori</a:t>
            </a:r>
            <a:r>
              <a:rPr sz="4000" i="1" spc="-55" dirty="0">
                <a:latin typeface="Calibri Light"/>
                <a:cs typeface="Calibri Light"/>
              </a:rPr>
              <a:t>c</a:t>
            </a:r>
            <a:r>
              <a:rPr sz="4000" i="1" spc="-15" dirty="0">
                <a:latin typeface="Calibri Light"/>
                <a:cs typeface="Calibri Light"/>
              </a:rPr>
              <a:t>al</a:t>
            </a:r>
            <a:r>
              <a:rPr sz="4000" i="1" spc="5" dirty="0">
                <a:latin typeface="Calibri Light"/>
                <a:cs typeface="Calibri Light"/>
              </a:rPr>
              <a:t> </a:t>
            </a:r>
            <a:r>
              <a:rPr sz="4000" i="1" spc="-15" dirty="0">
                <a:latin typeface="Calibri Light"/>
                <a:cs typeface="Calibri Light"/>
              </a:rPr>
              <a:t>vari</a:t>
            </a:r>
            <a:r>
              <a:rPr sz="4000" i="1" spc="-20" dirty="0">
                <a:latin typeface="Calibri Light"/>
                <a:cs typeface="Calibri Light"/>
              </a:rPr>
              <a:t>able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520430" cy="2066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031240" indent="-228600" algn="just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spc="-30" dirty="0">
                <a:latin typeface="Calibri"/>
                <a:cs typeface="Calibri"/>
              </a:rPr>
              <a:t>c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i="1" spc="-35" dirty="0">
                <a:latin typeface="Calibri"/>
                <a:cs typeface="Calibri"/>
              </a:rPr>
              <a:t>t</a:t>
            </a:r>
            <a:r>
              <a:rPr sz="2800" i="1" spc="-15" dirty="0">
                <a:latin typeface="Calibri"/>
                <a:cs typeface="Calibri"/>
              </a:rPr>
              <a:t>egori</a:t>
            </a:r>
            <a:r>
              <a:rPr sz="2800" i="1" spc="-30" dirty="0">
                <a:latin typeface="Calibri"/>
                <a:cs typeface="Calibri"/>
              </a:rPr>
              <a:t>c</a:t>
            </a:r>
            <a:r>
              <a:rPr sz="2800" i="1" spc="-20" dirty="0">
                <a:latin typeface="Calibri"/>
                <a:cs typeface="Calibri"/>
              </a:rPr>
              <a:t>a</a:t>
            </a: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vari</a:t>
            </a:r>
            <a:r>
              <a:rPr sz="2800" i="1" spc="-20" dirty="0">
                <a:latin typeface="Calibri"/>
                <a:cs typeface="Calibri"/>
              </a:rPr>
              <a:t>ab</a:t>
            </a:r>
            <a:r>
              <a:rPr sz="2800" i="1" spc="-10" dirty="0">
                <a:latin typeface="Calibri"/>
                <a:cs typeface="Calibri"/>
              </a:rPr>
              <a:t>le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insi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derin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-15" dirty="0">
                <a:latin typeface="Calibri"/>
                <a:cs typeface="Calibri"/>
              </a:rPr>
              <a:t>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ex</a:t>
            </a:r>
            <a:r>
              <a:rPr sz="2800" spc="-15" dirty="0">
                <a:latin typeface="Calibri"/>
                <a:cs typeface="Calibri"/>
              </a:rPr>
              <a:t>ampl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end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male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ema</a:t>
            </a:r>
            <a:r>
              <a:rPr sz="2800" spc="-15" dirty="0">
                <a:latin typeface="Calibri"/>
                <a:cs typeface="Calibri"/>
              </a:rPr>
              <a:t>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bein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possibl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20" dirty="0">
                <a:latin typeface="Calibri Light"/>
                <a:cs typeface="Calibri Light"/>
              </a:rPr>
              <a:t>ordina</a:t>
            </a:r>
            <a:r>
              <a:rPr sz="4000" i="1" dirty="0">
                <a:latin typeface="Calibri Light"/>
                <a:cs typeface="Calibri Light"/>
              </a:rPr>
              <a:t>l</a:t>
            </a:r>
            <a:r>
              <a:rPr sz="4000" i="1" spc="-30" dirty="0">
                <a:latin typeface="Calibri Light"/>
                <a:cs typeface="Calibri Light"/>
              </a:rPr>
              <a:t> </a:t>
            </a:r>
            <a:r>
              <a:rPr sz="4000" i="1" spc="-15" dirty="0">
                <a:latin typeface="Calibri Light"/>
                <a:cs typeface="Calibri Light"/>
              </a:rPr>
              <a:t>vari</a:t>
            </a:r>
            <a:r>
              <a:rPr sz="4000" i="1" spc="-20" dirty="0">
                <a:latin typeface="Calibri Light"/>
                <a:cs typeface="Calibri Light"/>
              </a:rPr>
              <a:t>able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665845" cy="1682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or</a:t>
            </a:r>
            <a:r>
              <a:rPr sz="2800" i="1" spc="-10" dirty="0">
                <a:latin typeface="Calibri"/>
                <a:cs typeface="Calibri"/>
              </a:rPr>
              <a:t>d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na</a:t>
            </a: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va</a:t>
            </a:r>
            <a:r>
              <a:rPr sz="2800" i="1" spc="-5" dirty="0">
                <a:latin typeface="Calibri"/>
                <a:cs typeface="Calibri"/>
              </a:rPr>
              <a:t>r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20" dirty="0">
                <a:latin typeface="Calibri"/>
                <a:cs typeface="Calibri"/>
              </a:rPr>
              <a:t>abl</a:t>
            </a:r>
            <a:r>
              <a:rPr sz="2800" i="1" spc="-15" dirty="0">
                <a:latin typeface="Calibri"/>
                <a:cs typeface="Calibri"/>
              </a:rPr>
              <a:t>e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insi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20" dirty="0">
                <a:latin typeface="Calibri"/>
                <a:cs typeface="Calibri"/>
              </a:rPr>
              <a:t>ue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onomi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tus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60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m,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igh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ades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80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10" dirty="0"/>
              <a:t>i</a:t>
            </a:r>
            <a:r>
              <a:rPr sz="4000" spc="-60" dirty="0"/>
              <a:t>nt</a:t>
            </a:r>
            <a:r>
              <a:rPr sz="4000" spc="-25" dirty="0"/>
              <a:t>e</a:t>
            </a:r>
            <a:r>
              <a:rPr sz="4000" spc="25" dirty="0"/>
              <a:t>r</a:t>
            </a:r>
            <a:r>
              <a:rPr sz="4000" spc="-80" dirty="0"/>
              <a:t>v</a:t>
            </a:r>
            <a:r>
              <a:rPr sz="4000" spc="-15" dirty="0"/>
              <a:t>al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85" dirty="0"/>
              <a:t>v</a:t>
            </a:r>
            <a:r>
              <a:rPr sz="4000" spc="-20" dirty="0"/>
              <a:t>ariab</a:t>
            </a:r>
            <a:r>
              <a:rPr sz="4000" spc="-5" dirty="0"/>
              <a:t>l</a:t>
            </a:r>
            <a:r>
              <a:rPr sz="4000" spc="-20" dirty="0"/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643620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31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Thes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spec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spc="-20" dirty="0">
                <a:latin typeface="Calibri"/>
                <a:cs typeface="Calibri"/>
              </a:rPr>
              <a:t>$10–</a:t>
            </a:r>
            <a:r>
              <a:rPr sz="2800" spc="-15" dirty="0">
                <a:latin typeface="Calibri"/>
                <a:cs typeface="Calibri"/>
              </a:rPr>
              <a:t>$15,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2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-15" dirty="0">
                <a:latin typeface="Calibri"/>
                <a:cs typeface="Calibri"/>
              </a:rPr>
              <a:t>–25,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hei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angi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5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ches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5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9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ches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i="1" spc="-75" dirty="0">
                <a:latin typeface="Calibri Light"/>
                <a:cs typeface="Calibri Light"/>
              </a:rPr>
              <a:t>f</a:t>
            </a:r>
            <a:r>
              <a:rPr sz="4000" i="1" spc="-20" dirty="0">
                <a:latin typeface="Calibri Light"/>
                <a:cs typeface="Calibri Light"/>
              </a:rPr>
              <a:t>ac</a:t>
            </a:r>
            <a:r>
              <a:rPr sz="4000" i="1" spc="-75" dirty="0">
                <a:latin typeface="Calibri Light"/>
                <a:cs typeface="Calibri Light"/>
              </a:rPr>
              <a:t>t</a:t>
            </a:r>
            <a:r>
              <a:rPr sz="4000" i="1" spc="-20" dirty="0">
                <a:latin typeface="Calibri Light"/>
                <a:cs typeface="Calibri Light"/>
              </a:rPr>
              <a:t>or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8229600" cy="2286000"/>
          </a:xfrm>
          <a:custGeom>
            <a:avLst/>
            <a:gdLst/>
            <a:ahLst/>
            <a:cxnLst/>
            <a:rect l="l" t="t" r="r" b="b"/>
            <a:pathLst>
              <a:path w="8229600" h="2286000">
                <a:moveTo>
                  <a:pt x="0" y="2285999"/>
                </a:moveTo>
                <a:lnTo>
                  <a:pt x="8229599" y="2285999"/>
                </a:lnTo>
                <a:lnTo>
                  <a:pt x="8229599" y="0"/>
                </a:lnTo>
                <a:lnTo>
                  <a:pt x="0" y="0"/>
                </a:lnTo>
                <a:lnTo>
                  <a:pt x="0" y="2285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02989"/>
            <a:ext cx="7850505" cy="221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311785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spc="-5" dirty="0">
                <a:latin typeface="Calibri"/>
                <a:cs typeface="Calibri"/>
              </a:rPr>
              <a:t>ac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spc="-5" dirty="0">
                <a:latin typeface="Calibri"/>
                <a:cs typeface="Calibri"/>
              </a:rPr>
              <a:t>o</a:t>
            </a:r>
            <a:r>
              <a:rPr sz="2600" i="1" dirty="0">
                <a:latin typeface="Calibri"/>
                <a:cs typeface="Calibri"/>
              </a:rPr>
              <a:t>r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ariables,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wh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ch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lli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st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ue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cha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5" dirty="0">
                <a:latin typeface="Calibri"/>
                <a:cs typeface="Calibri"/>
              </a:rPr>
              <a:t>ues.</a:t>
            </a:r>
            <a:endParaRPr sz="2600">
              <a:latin typeface="Calibri"/>
              <a:cs typeface="Calibri"/>
            </a:endParaRPr>
          </a:p>
          <a:p>
            <a:pPr marL="316230" indent="-303530">
              <a:lnSpc>
                <a:spcPts val="2810"/>
              </a:lnSpc>
              <a:spcBef>
                <a:spcPts val="405"/>
              </a:spcBef>
              <a:buFont typeface="Arial"/>
              <a:buChar char="•"/>
              <a:tabLst>
                <a:tab pos="316865" algn="l"/>
              </a:tabLst>
            </a:pPr>
            <a:r>
              <a:rPr sz="2600" spc="-2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Calibri"/>
                <a:cs typeface="Calibri"/>
              </a:rPr>
              <a:t>f</a:t>
            </a:r>
            <a:r>
              <a:rPr sz="2600" i="1" spc="-5" dirty="0">
                <a:latin typeface="Calibri"/>
                <a:cs typeface="Calibri"/>
              </a:rPr>
              <a:t>ac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spc="-5" dirty="0">
                <a:latin typeface="Calibri"/>
                <a:cs typeface="Calibri"/>
              </a:rPr>
              <a:t>o</a:t>
            </a:r>
            <a:r>
              <a:rPr sz="2600" i="1" spc="-1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on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810"/>
              </a:lnSpc>
            </a:pP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sh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ig.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4114800"/>
            <a:ext cx="4750186" cy="190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2743200"/>
          </a:xfrm>
          <a:custGeom>
            <a:avLst/>
            <a:gdLst/>
            <a:ahLst/>
            <a:cxnLst/>
            <a:rect l="l" t="t" r="r" b="b"/>
            <a:pathLst>
              <a:path w="8229600" h="2743200">
                <a:moveTo>
                  <a:pt x="0" y="2743199"/>
                </a:moveTo>
                <a:lnTo>
                  <a:pt x="8229599" y="2743199"/>
                </a:lnTo>
                <a:lnTo>
                  <a:pt x="8229599" y="0"/>
                </a:lnTo>
                <a:lnTo>
                  <a:pt x="0" y="0"/>
                </a:lnTo>
                <a:lnTo>
                  <a:pt x="0" y="2743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305429"/>
            <a:ext cx="8060690" cy="2455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45"/>
              </a:lnSpc>
            </a:pP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per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func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when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f</a:t>
            </a:r>
            <a:r>
              <a:rPr sz="2200" i="1" spc="-20" dirty="0">
                <a:latin typeface="Calibri"/>
                <a:cs typeface="Calibri"/>
              </a:rPr>
              <a:t>ac</a:t>
            </a:r>
            <a:r>
              <a:rPr sz="2200" i="1" spc="-4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fun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or: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70000"/>
              </a:lnSpc>
              <a:spcBef>
                <a:spcPts val="1310"/>
              </a:spcBef>
              <a:buFont typeface="Calibri"/>
              <a:buAutoNum type="arabicPeriod"/>
              <a:tabLst>
                <a:tab pos="350520" algn="l"/>
              </a:tabLst>
            </a:pP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ug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ck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ai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abil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ories,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per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ch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ck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ories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Calibri"/>
                <a:cs typeface="Calibri"/>
              </a:rPr>
              <a:t>“</a:t>
            </a:r>
            <a:r>
              <a:rPr sz="2200" spc="-105" dirty="0">
                <a:latin typeface="Calibri"/>
                <a:cs typeface="Calibri"/>
              </a:rPr>
              <a:t>A</a:t>
            </a:r>
            <a:r>
              <a:rPr sz="2200" spc="-225" dirty="0">
                <a:latin typeface="Calibri"/>
                <a:cs typeface="Calibri"/>
              </a:rPr>
              <a:t>”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90" dirty="0">
                <a:latin typeface="Calibri"/>
                <a:cs typeface="Calibri"/>
              </a:rPr>
              <a:t>“</a:t>
            </a:r>
            <a:r>
              <a:rPr sz="2200" spc="-15" dirty="0">
                <a:latin typeface="Calibri"/>
                <a:cs typeface="Calibri"/>
              </a:rPr>
              <a:t>AB</a:t>
            </a:r>
            <a:r>
              <a:rPr sz="2200" spc="-220" dirty="0">
                <a:latin typeface="Calibri"/>
                <a:cs typeface="Calibri"/>
              </a:rPr>
              <a:t>”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“B</a:t>
            </a:r>
            <a:r>
              <a:rPr sz="2200" spc="-225" dirty="0">
                <a:latin typeface="Calibri"/>
                <a:cs typeface="Calibri"/>
              </a:rPr>
              <a:t>”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“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10" dirty="0">
                <a:latin typeface="Calibri"/>
                <a:cs typeface="Calibri"/>
              </a:rPr>
              <a:t>”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sz="2650">
              <a:latin typeface="Times New Roman"/>
              <a:cs typeface="Times New Roman"/>
            </a:endParaRPr>
          </a:p>
          <a:p>
            <a:pPr marL="349885" indent="-337185">
              <a:lnSpc>
                <a:spcPct val="100000"/>
              </a:lnSpc>
              <a:buFont typeface="Calibri"/>
              <a:buAutoNum type="arabicPeriod"/>
              <a:tabLst>
                <a:tab pos="350520" algn="l"/>
              </a:tabLst>
            </a:pPr>
            <a:r>
              <a:rPr sz="2200" spc="-15" dirty="0">
                <a:latin typeface="Calibri"/>
                <a:cs typeface="Calibri"/>
              </a:rPr>
              <a:t>Furthe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orts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10" dirty="0">
                <a:latin typeface="Calibri"/>
                <a:cs typeface="Calibri"/>
              </a:rPr>
              <a:t>els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20" dirty="0">
                <a:latin typeface="Calibri"/>
                <a:cs typeface="Calibri"/>
              </a:rPr>
              <a:t>phab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r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581400"/>
            <a:ext cx="5279379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8229600" cy="762000"/>
          </a:xfrm>
          <a:custGeom>
            <a:avLst/>
            <a:gdLst/>
            <a:ahLst/>
            <a:cxnLst/>
            <a:rect l="l" t="t" r="r" b="b"/>
            <a:pathLst>
              <a:path w="8229600" h="762000">
                <a:moveTo>
                  <a:pt x="0" y="761999"/>
                </a:moveTo>
                <a:lnTo>
                  <a:pt x="8229599" y="761999"/>
                </a:lnTo>
                <a:lnTo>
                  <a:pt x="8229599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27883"/>
            <a:ext cx="26568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0" spc="-135" dirty="0">
                <a:latin typeface="Calibri Light"/>
                <a:cs typeface="Calibri Light"/>
              </a:rPr>
              <a:t>F</a:t>
            </a:r>
            <a:r>
              <a:rPr sz="4000" b="0" spc="-20" dirty="0">
                <a:latin typeface="Calibri Light"/>
                <a:cs typeface="Calibri Light"/>
              </a:rPr>
              <a:t>ac</a:t>
            </a:r>
            <a:r>
              <a:rPr sz="4000" b="0" spc="-55" dirty="0">
                <a:latin typeface="Calibri Light"/>
                <a:cs typeface="Calibri Light"/>
              </a:rPr>
              <a:t>t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r</a:t>
            </a:r>
            <a:r>
              <a:rPr sz="4000" b="0" spc="-95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Le</a:t>
            </a:r>
            <a:r>
              <a:rPr sz="4000" b="0" spc="-65" dirty="0">
                <a:latin typeface="Calibri Light"/>
                <a:cs typeface="Calibri Light"/>
              </a:rPr>
              <a:t>v</a:t>
            </a:r>
            <a:r>
              <a:rPr sz="4000" b="0" spc="-20" dirty="0">
                <a:latin typeface="Calibri Light"/>
                <a:cs typeface="Calibri Light"/>
              </a:rPr>
              <a:t>els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914400"/>
            <a:ext cx="8229600" cy="2362200"/>
          </a:xfrm>
          <a:custGeom>
            <a:avLst/>
            <a:gdLst/>
            <a:ahLst/>
            <a:cxnLst/>
            <a:rect l="l" t="t" r="r" b="b"/>
            <a:pathLst>
              <a:path w="8229600" h="2362200">
                <a:moveTo>
                  <a:pt x="0" y="2362199"/>
                </a:moveTo>
                <a:lnTo>
                  <a:pt x="8229599" y="2362199"/>
                </a:lnTo>
                <a:lnTo>
                  <a:pt x="8229599" y="0"/>
                </a:lnTo>
                <a:lnTo>
                  <a:pt x="0" y="0"/>
                </a:lnTo>
                <a:lnTo>
                  <a:pt x="0" y="2362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36" y="917435"/>
            <a:ext cx="7734300" cy="221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283970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7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whe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esponds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el.</a:t>
            </a:r>
            <a:endParaRPr sz="2600">
              <a:latin typeface="Calibri"/>
              <a:cs typeface="Calibri"/>
            </a:endParaRPr>
          </a:p>
          <a:p>
            <a:pPr marL="241300" marR="480059" indent="-228600">
              <a:lnSpc>
                <a:spcPts val="250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per</a:t>
            </a:r>
            <a:r>
              <a:rPr sz="2600" spc="-60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m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ask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Calibri"/>
                <a:cs typeface="Calibri"/>
              </a:rPr>
              <a:t>level</a:t>
            </a:r>
            <a:r>
              <a:rPr sz="2600" i="1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(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).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1005"/>
              </a:spcBef>
              <a:buFont typeface="Arial"/>
              <a:buChar char="•"/>
              <a:tabLst>
                <a:tab pos="31623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ase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der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els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equ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ed,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gume</a:t>
            </a:r>
            <a:r>
              <a:rPr sz="2600" spc="-3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spec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ied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3505200"/>
            <a:ext cx="6911583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533400"/>
            <a:ext cx="8229600" cy="2971800"/>
          </a:xfrm>
          <a:custGeom>
            <a:avLst/>
            <a:gdLst/>
            <a:ahLst/>
            <a:cxnLst/>
            <a:rect l="l" t="t" r="r" b="b"/>
            <a:pathLst>
              <a:path w="8229600" h="2971800">
                <a:moveTo>
                  <a:pt x="0" y="2971799"/>
                </a:moveTo>
                <a:lnTo>
                  <a:pt x="8229599" y="2971799"/>
                </a:lnTo>
                <a:lnTo>
                  <a:pt x="8229599" y="0"/>
                </a:lnTo>
                <a:lnTo>
                  <a:pt x="0" y="0"/>
                </a:lnTo>
                <a:lnTo>
                  <a:pt x="0" y="2971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534717"/>
            <a:ext cx="7887970" cy="270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han</a:t>
            </a:r>
            <a:r>
              <a:rPr sz="2800" spc="-4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ls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poss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manua</a:t>
            </a:r>
            <a:r>
              <a:rPr sz="2800" spc="-15" dirty="0">
                <a:latin typeface="Calibri"/>
                <a:cs typeface="Calibri"/>
              </a:rPr>
              <a:t>lly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spec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fy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names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choose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them.</a:t>
            </a:r>
            <a:endParaRPr sz="2800">
              <a:latin typeface="Calibri"/>
              <a:cs typeface="Calibri"/>
            </a:endParaRPr>
          </a:p>
          <a:p>
            <a:pPr marL="241300" marR="167640" indent="-228600">
              <a:lnSpc>
                <a:spcPts val="269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ood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</a:t>
            </a:r>
            <a:r>
              <a:rPr sz="2800" spc="-8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125" dirty="0">
                <a:latin typeface="Calibri"/>
                <a:cs typeface="Calibri"/>
              </a:rPr>
              <a:t>A</a:t>
            </a:r>
            <a:r>
              <a:rPr sz="2800" spc="-290" dirty="0">
                <a:latin typeface="Calibri"/>
                <a:cs typeface="Calibri"/>
              </a:rPr>
              <a:t>’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</a:t>
            </a:r>
            <a:r>
              <a:rPr sz="2800" spc="-8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T_AB</a:t>
            </a:r>
            <a:r>
              <a:rPr sz="2800" spc="-290" dirty="0">
                <a:latin typeface="Calibri"/>
                <a:cs typeface="Calibri"/>
              </a:rPr>
              <a:t>’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</a:t>
            </a:r>
            <a:r>
              <a:rPr sz="2800" spc="-8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T_B</a:t>
            </a:r>
            <a:r>
              <a:rPr sz="2800" spc="-290" dirty="0">
                <a:latin typeface="Calibri"/>
                <a:cs typeface="Calibri"/>
              </a:rPr>
              <a:t>’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</a:t>
            </a:r>
            <a:r>
              <a:rPr sz="2800" spc="-8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T_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90" dirty="0">
                <a:latin typeface="Calibri"/>
                <a:cs typeface="Calibri"/>
              </a:rPr>
              <a:t>’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use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40" dirty="0">
                <a:latin typeface="Calibri"/>
                <a:cs typeface="Calibri"/>
              </a:rPr>
              <a:t>e</a:t>
            </a:r>
            <a:r>
              <a:rPr sz="2800" i="1" spc="-15" dirty="0">
                <a:latin typeface="Calibri"/>
                <a:cs typeface="Calibri"/>
              </a:rPr>
              <a:t>ve</a:t>
            </a:r>
            <a:r>
              <a:rPr sz="2800" i="1" spc="-20" dirty="0">
                <a:latin typeface="Calibri"/>
                <a:cs typeface="Calibri"/>
              </a:rPr>
              <a:t>l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on.</a:t>
            </a:r>
            <a:endParaRPr sz="2800">
              <a:latin typeface="Calibri"/>
              <a:cs typeface="Calibri"/>
            </a:endParaRPr>
          </a:p>
          <a:p>
            <a:pPr marL="241300" marR="14604" indent="-228600">
              <a:lnSpc>
                <a:spcPts val="26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spec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fy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els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l</a:t>
            </a:r>
            <a:r>
              <a:rPr sz="2800" i="1" spc="-20" dirty="0">
                <a:latin typeface="Calibri"/>
                <a:cs typeface="Calibri"/>
              </a:rPr>
              <a:t>abe</a:t>
            </a:r>
            <a:r>
              <a:rPr sz="2800" i="1" spc="-25" dirty="0">
                <a:latin typeface="Calibri"/>
                <a:cs typeface="Calibri"/>
              </a:rPr>
              <a:t>l</a:t>
            </a:r>
            <a:r>
              <a:rPr sz="2800" i="1" spc="-15" dirty="0">
                <a:latin typeface="Calibri"/>
                <a:cs typeface="Calibri"/>
              </a:rPr>
              <a:t>s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gume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Calibri"/>
                <a:cs typeface="Calibri"/>
              </a:rPr>
              <a:t>f</a:t>
            </a:r>
            <a:r>
              <a:rPr sz="2800" i="1" spc="-20" dirty="0">
                <a:latin typeface="Calibri"/>
                <a:cs typeface="Calibri"/>
              </a:rPr>
              <a:t>ac</a:t>
            </a:r>
            <a:r>
              <a:rPr sz="2800" i="1" spc="-45" dirty="0">
                <a:latin typeface="Calibri"/>
                <a:cs typeface="Calibri"/>
              </a:rPr>
              <a:t>t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3657600"/>
            <a:ext cx="6740133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/>
              <a:t>summarizing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20" dirty="0"/>
              <a:t>a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spc="-135" dirty="0"/>
              <a:t>F</a:t>
            </a:r>
            <a:r>
              <a:rPr sz="4000" spc="-20" dirty="0"/>
              <a:t>ac</a:t>
            </a:r>
            <a:r>
              <a:rPr sz="4000" spc="-55" dirty="0"/>
              <a:t>t</a:t>
            </a:r>
            <a:r>
              <a:rPr sz="4000" spc="-25" dirty="0"/>
              <a:t>or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8229600" cy="1905000"/>
          </a:xfrm>
          <a:custGeom>
            <a:avLst/>
            <a:gdLst/>
            <a:ahLst/>
            <a:cxnLst/>
            <a:rect l="l" t="t" r="r" b="b"/>
            <a:pathLst>
              <a:path w="8229600" h="1905000">
                <a:moveTo>
                  <a:pt x="0" y="1904999"/>
                </a:moveTo>
                <a:lnTo>
                  <a:pt x="8229599" y="1904999"/>
                </a:lnTo>
                <a:lnTo>
                  <a:pt x="8229599" y="0"/>
                </a:lnTo>
                <a:lnTo>
                  <a:pt x="0" y="0"/>
                </a:lnTo>
                <a:lnTo>
                  <a:pt x="0" y="1904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84263"/>
            <a:ext cx="800100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45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Summa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ener</a:t>
            </a:r>
            <a:r>
              <a:rPr sz="2200" spc="-10" dirty="0">
                <a:latin typeface="Calibri"/>
                <a:cs typeface="Calibri"/>
              </a:rPr>
              <a:t>ic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func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duc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sum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aries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esu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s.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ance,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summa</a:t>
            </a:r>
            <a:r>
              <a:rPr sz="2200" spc="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b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ood_</a:t>
            </a:r>
            <a:r>
              <a:rPr sz="2200" i="1" spc="-35" dirty="0">
                <a:latin typeface="Calibri"/>
                <a:cs typeface="Calibri"/>
              </a:rPr>
              <a:t>f</a:t>
            </a:r>
            <a:r>
              <a:rPr sz="2200" i="1" spc="-20" dirty="0">
                <a:latin typeface="Calibri"/>
                <a:cs typeface="Calibri"/>
              </a:rPr>
              <a:t>ac</a:t>
            </a:r>
            <a:r>
              <a:rPr sz="2200" i="1" spc="-4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o</a:t>
            </a:r>
            <a:r>
              <a:rPr sz="2200" i="1" spc="-10" dirty="0">
                <a:latin typeface="Calibri"/>
                <a:cs typeface="Calibri"/>
              </a:rPr>
              <a:t>r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objec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sho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4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ories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30" dirty="0">
                <a:latin typeface="Calibri"/>
                <a:cs typeface="Calibri"/>
              </a:rPr>
              <a:t>p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summa</a:t>
            </a:r>
            <a:r>
              <a:rPr sz="2200" spc="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objec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b</a:t>
            </a:r>
            <a:r>
              <a:rPr sz="2200" i="1" spc="-5" dirty="0">
                <a:latin typeface="Calibri"/>
                <a:cs typeface="Calibri"/>
              </a:rPr>
              <a:t>l</a:t>
            </a:r>
            <a:r>
              <a:rPr sz="2200" i="1" spc="-20" dirty="0">
                <a:latin typeface="Calibri"/>
                <a:cs typeface="Calibri"/>
              </a:rPr>
              <a:t>oo</a:t>
            </a:r>
            <a:r>
              <a:rPr sz="2200" i="1" spc="-15" dirty="0">
                <a:latin typeface="Calibri"/>
                <a:cs typeface="Calibri"/>
              </a:rPr>
              <a:t>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sho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numbe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ele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(wh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8),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clas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2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3505215"/>
            <a:ext cx="4343400" cy="2836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o</a:t>
            </a:r>
            <a:r>
              <a:rPr sz="4000" spc="-70" dirty="0"/>
              <a:t>r</a:t>
            </a:r>
            <a:r>
              <a:rPr sz="4000" spc="-25" dirty="0"/>
              <a:t>de</a:t>
            </a:r>
            <a:r>
              <a:rPr sz="4000" spc="-75" dirty="0"/>
              <a:t>r</a:t>
            </a:r>
            <a:r>
              <a:rPr sz="4000" spc="-25" dirty="0"/>
              <a:t>ed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135" dirty="0"/>
              <a:t>F</a:t>
            </a:r>
            <a:r>
              <a:rPr sz="4000" spc="-20" dirty="0"/>
              <a:t>ac</a:t>
            </a:r>
            <a:r>
              <a:rPr sz="4000" spc="-55" dirty="0"/>
              <a:t>t</a:t>
            </a:r>
            <a:r>
              <a:rPr sz="4000" spc="-30" dirty="0"/>
              <a:t>o</a:t>
            </a:r>
            <a:r>
              <a:rPr sz="4000" spc="-80" dirty="0"/>
              <a:t>r</a:t>
            </a:r>
            <a:r>
              <a:rPr sz="4000" spc="-20" dirty="0"/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8229600" cy="2667000"/>
          </a:xfrm>
          <a:custGeom>
            <a:avLst/>
            <a:gdLst/>
            <a:ahLst/>
            <a:cxnLst/>
            <a:rect l="l" t="t" r="r" b="b"/>
            <a:pathLst>
              <a:path w="8229600" h="2667000">
                <a:moveTo>
                  <a:pt x="0" y="2666999"/>
                </a:moveTo>
                <a:lnTo>
                  <a:pt x="8229599" y="2666999"/>
                </a:lnTo>
                <a:lnTo>
                  <a:pt x="8229599" y="0"/>
                </a:lnTo>
                <a:lnTo>
                  <a:pt x="0" y="0"/>
                </a:lnTo>
                <a:lnTo>
                  <a:pt x="0" y="266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74033"/>
            <a:ext cx="8032750" cy="257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ampl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whe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der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ts;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spc="-15" dirty="0">
                <a:latin typeface="Calibri"/>
                <a:cs typeface="Calibri"/>
              </a:rPr>
              <a:t>me</a:t>
            </a:r>
            <a:r>
              <a:rPr sz="2600" dirty="0">
                <a:latin typeface="Calibri"/>
                <a:cs typeface="Calibri"/>
              </a:rPr>
              <a:t>times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der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am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ies.</a:t>
            </a:r>
            <a:endParaRPr sz="2600">
              <a:latin typeface="Calibri"/>
              <a:cs typeface="Calibri"/>
            </a:endParaRPr>
          </a:p>
          <a:p>
            <a:pPr marL="241300" marR="62611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en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een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ariables.</a:t>
            </a:r>
            <a:endParaRPr sz="2600">
              <a:latin typeface="Calibri"/>
              <a:cs typeface="Calibri"/>
            </a:endParaRPr>
          </a:p>
          <a:p>
            <a:pPr marL="241300" marR="22987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na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earlie</a:t>
            </a:r>
            <a:r>
              <a:rPr sz="2600" spc="-22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imp</a:t>
            </a:r>
            <a:r>
              <a:rPr sz="2600" spc="-5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2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2999"/>
                </a:moveTo>
                <a:lnTo>
                  <a:pt x="8229599" y="1142999"/>
                </a:ln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46501"/>
            <a:ext cx="8869045" cy="226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90"/>
              </a:lnSpc>
            </a:pPr>
            <a:r>
              <a:rPr sz="2400" b="0" spc="-80" dirty="0">
                <a:latin typeface="Calibri Light"/>
                <a:cs typeface="Calibri Light"/>
              </a:rPr>
              <a:t>W</a:t>
            </a:r>
            <a:r>
              <a:rPr sz="2400" b="0" spc="-10" dirty="0">
                <a:latin typeface="Calibri Light"/>
                <a:cs typeface="Calibri Light"/>
              </a:rPr>
              <a:t>ri</a:t>
            </a: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10" dirty="0">
                <a:latin typeface="Calibri Light"/>
                <a:cs typeface="Calibri Light"/>
              </a:rPr>
              <a:t>m</a:t>
            </a: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10" dirty="0">
                <a:latin typeface="Calibri Light"/>
                <a:cs typeface="Calibri Light"/>
              </a:rPr>
              <a:t>a</a:t>
            </a:r>
            <a:r>
              <a:rPr sz="2400" b="0" dirty="0">
                <a:latin typeface="Calibri Light"/>
                <a:cs typeface="Calibri Light"/>
              </a:rPr>
              <a:t>nd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R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on</a:t>
            </a:r>
            <a:r>
              <a:rPr sz="2400" b="0" spc="-10" dirty="0">
                <a:latin typeface="Calibri Light"/>
                <a:cs typeface="Calibri Light"/>
              </a:rPr>
              <a:t>s</a:t>
            </a:r>
            <a:r>
              <a:rPr sz="2400" b="0" spc="-5" dirty="0">
                <a:latin typeface="Calibri Light"/>
                <a:cs typeface="Calibri Light"/>
              </a:rPr>
              <a:t>ol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c</a:t>
            </a:r>
            <a:r>
              <a:rPr sz="2400" b="0" spc="-40" dirty="0">
                <a:latin typeface="Calibri Light"/>
                <a:cs typeface="Calibri Light"/>
              </a:rPr>
              <a:t>r</a:t>
            </a:r>
            <a:r>
              <a:rPr sz="2400" b="0" spc="-5" dirty="0">
                <a:latin typeface="Calibri Light"/>
                <a:cs typeface="Calibri Light"/>
              </a:rPr>
              <a:t>e</a:t>
            </a:r>
            <a:r>
              <a:rPr sz="2400" b="0" spc="-30" dirty="0">
                <a:latin typeface="Calibri Light"/>
                <a:cs typeface="Calibri Light"/>
              </a:rPr>
              <a:t>a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a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Calibri Light"/>
                <a:cs typeface="Calibri Light"/>
              </a:rPr>
              <a:t>ts</a:t>
            </a:r>
            <a:r>
              <a:rPr sz="2400" b="0" i="1" spc="-10" dirty="0">
                <a:latin typeface="Calibri Light"/>
                <a:cs typeface="Calibri Light"/>
              </a:rPr>
              <a:t>h</a:t>
            </a:r>
            <a:r>
              <a:rPr sz="2400" b="0" i="1" dirty="0">
                <a:latin typeface="Calibri Light"/>
                <a:cs typeface="Calibri Light"/>
              </a:rPr>
              <a:t>irt_</a:t>
            </a:r>
            <a:r>
              <a:rPr sz="2400" b="0" i="1" spc="-30" dirty="0">
                <a:latin typeface="Calibri Light"/>
                <a:cs typeface="Calibri Light"/>
              </a:rPr>
              <a:t>f</a:t>
            </a:r>
            <a:r>
              <a:rPr sz="2400" b="0" i="1" dirty="0">
                <a:latin typeface="Calibri Light"/>
                <a:cs typeface="Calibri Light"/>
              </a:rPr>
              <a:t>ac</a:t>
            </a:r>
            <a:r>
              <a:rPr sz="2400" b="0" i="1" spc="-25" dirty="0">
                <a:latin typeface="Calibri Light"/>
                <a:cs typeface="Calibri Light"/>
              </a:rPr>
              <a:t>t</a:t>
            </a:r>
            <a:r>
              <a:rPr sz="2400" b="0" i="1" dirty="0">
                <a:latin typeface="Calibri Light"/>
                <a:cs typeface="Calibri Light"/>
              </a:rPr>
              <a:t>o</a:t>
            </a:r>
            <a:r>
              <a:rPr sz="2400" b="0" i="1" spc="-10" dirty="0">
                <a:latin typeface="Calibri Light"/>
                <a:cs typeface="Calibri Light"/>
              </a:rPr>
              <a:t>r</a:t>
            </a:r>
            <a:r>
              <a:rPr sz="2400" b="0" spc="-10" dirty="0">
                <a:latin typeface="Calibri Light"/>
                <a:cs typeface="Calibri Light"/>
              </a:rPr>
              <a:t>,</a:t>
            </a:r>
            <a:r>
              <a:rPr sz="2400" b="0" spc="-9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which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is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spc="-45" dirty="0">
                <a:latin typeface="Calibri Light"/>
                <a:cs typeface="Calibri Light"/>
              </a:rPr>
              <a:t>r</a:t>
            </a:r>
            <a:r>
              <a:rPr sz="2400" b="0" dirty="0">
                <a:latin typeface="Calibri Light"/>
                <a:cs typeface="Calibri Light"/>
              </a:rPr>
              <a:t>de</a:t>
            </a:r>
            <a:r>
              <a:rPr sz="2400" b="0" spc="-40" dirty="0">
                <a:latin typeface="Calibri Light"/>
                <a:cs typeface="Calibri Light"/>
              </a:rPr>
              <a:t>r</a:t>
            </a:r>
            <a:r>
              <a:rPr sz="2400" b="0" spc="-5" dirty="0">
                <a:latin typeface="Calibri Light"/>
                <a:cs typeface="Calibri Light"/>
              </a:rPr>
              <a:t>ed</a:t>
            </a:r>
            <a:r>
              <a:rPr sz="2400" b="0" spc="-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with </a:t>
            </a:r>
            <a:r>
              <a:rPr sz="2400" b="0" dirty="0">
                <a:latin typeface="Calibri Light"/>
                <a:cs typeface="Calibri Light"/>
              </a:rPr>
              <a:t>l</a:t>
            </a:r>
            <a:r>
              <a:rPr sz="2400" b="0" spc="-15" dirty="0">
                <a:latin typeface="Calibri Light"/>
                <a:cs typeface="Calibri Light"/>
              </a:rPr>
              <a:t>e</a:t>
            </a:r>
            <a:r>
              <a:rPr sz="2400" b="0" spc="-25" dirty="0">
                <a:latin typeface="Calibri Light"/>
                <a:cs typeface="Calibri Light"/>
              </a:rPr>
              <a:t>v</a:t>
            </a:r>
            <a:r>
              <a:rPr sz="2400" b="0" dirty="0">
                <a:latin typeface="Calibri Light"/>
                <a:cs typeface="Calibri Light"/>
              </a:rPr>
              <a:t>els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‘</a:t>
            </a:r>
            <a:r>
              <a:rPr sz="2400" b="0" spc="5" dirty="0">
                <a:latin typeface="Calibri Light"/>
                <a:cs typeface="Calibri Light"/>
              </a:rPr>
              <a:t>S</a:t>
            </a:r>
            <a:r>
              <a:rPr sz="2400" b="0" spc="-240" dirty="0">
                <a:latin typeface="Calibri Light"/>
                <a:cs typeface="Calibri Light"/>
              </a:rPr>
              <a:t>’</a:t>
            </a:r>
            <a:r>
              <a:rPr sz="2400" b="0" dirty="0">
                <a:latin typeface="Calibri Light"/>
                <a:cs typeface="Calibri Light"/>
              </a:rPr>
              <a:t>, </a:t>
            </a:r>
            <a:r>
              <a:rPr sz="2400" b="0" spc="-5" dirty="0">
                <a:latin typeface="Calibri Light"/>
                <a:cs typeface="Calibri Light"/>
              </a:rPr>
              <a:t>‘</a:t>
            </a: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240" dirty="0">
                <a:latin typeface="Calibri Light"/>
                <a:cs typeface="Calibri Light"/>
              </a:rPr>
              <a:t>’</a:t>
            </a:r>
            <a:r>
              <a:rPr sz="2400" b="0" dirty="0">
                <a:latin typeface="Calibri Light"/>
                <a:cs typeface="Calibri Light"/>
              </a:rPr>
              <a:t>,</a:t>
            </a:r>
            <a:r>
              <a:rPr sz="2400" b="0" spc="-15" dirty="0">
                <a:latin typeface="Calibri Light"/>
                <a:cs typeface="Calibri Light"/>
              </a:rPr>
              <a:t> and</a:t>
            </a:r>
            <a:r>
              <a:rPr sz="2400" b="0" dirty="0">
                <a:latin typeface="Calibri Light"/>
                <a:cs typeface="Calibri Light"/>
              </a:rPr>
              <a:t> ‘</a:t>
            </a:r>
            <a:r>
              <a:rPr sz="2400" b="0" spc="-175" dirty="0">
                <a:latin typeface="Calibri Light"/>
                <a:cs typeface="Calibri Light"/>
              </a:rPr>
              <a:t>L</a:t>
            </a:r>
            <a:r>
              <a:rPr sz="2400" b="0" spc="-240" dirty="0">
                <a:latin typeface="Calibri Light"/>
                <a:cs typeface="Calibri Light"/>
              </a:rPr>
              <a:t>’</a:t>
            </a:r>
            <a:r>
              <a:rPr sz="2400" b="0" dirty="0">
                <a:latin typeface="Calibri Light"/>
                <a:cs typeface="Calibri Light"/>
              </a:rPr>
              <a:t>. Is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it </a:t>
            </a:r>
            <a:r>
              <a:rPr sz="2400" b="0" spc="-15" dirty="0">
                <a:latin typeface="Calibri Light"/>
                <a:cs typeface="Calibri Light"/>
              </a:rPr>
              <a:t>po</a:t>
            </a:r>
            <a:r>
              <a:rPr sz="2400" b="0" spc="-20" dirty="0">
                <a:latin typeface="Calibri Light"/>
                <a:cs typeface="Calibri Light"/>
              </a:rPr>
              <a:t>s</a:t>
            </a:r>
            <a:r>
              <a:rPr sz="2400" b="0" dirty="0">
                <a:latin typeface="Calibri Light"/>
                <a:cs typeface="Calibri Light"/>
              </a:rPr>
              <a:t>s</a:t>
            </a:r>
            <a:r>
              <a:rPr sz="2400" b="0" spc="-10" dirty="0">
                <a:latin typeface="Calibri Light"/>
                <a:cs typeface="Calibri Light"/>
              </a:rPr>
              <a:t>ible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ide</a:t>
            </a:r>
            <a:r>
              <a:rPr sz="2400" b="0" spc="-40" dirty="0">
                <a:latin typeface="Calibri Light"/>
                <a:cs typeface="Calibri Light"/>
              </a:rPr>
              <a:t>n</a:t>
            </a:r>
            <a:r>
              <a:rPr sz="2400" b="0" dirty="0">
                <a:latin typeface="Calibri Light"/>
                <a:cs typeface="Calibri Light"/>
              </a:rPr>
              <a:t>ti</a:t>
            </a:r>
            <a:r>
              <a:rPr sz="2400" b="0" spc="10" dirty="0">
                <a:latin typeface="Calibri Light"/>
                <a:cs typeface="Calibri Light"/>
              </a:rPr>
              <a:t>f</a:t>
            </a:r>
            <a:r>
              <a:rPr sz="2400" b="0" dirty="0">
                <a:latin typeface="Calibri Light"/>
                <a:cs typeface="Calibri Light"/>
              </a:rPr>
              <a:t>y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f</a:t>
            </a: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dirty="0">
                <a:latin typeface="Calibri Light"/>
                <a:cs typeface="Calibri Light"/>
              </a:rPr>
              <a:t>om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10" dirty="0">
                <a:latin typeface="Calibri Light"/>
                <a:cs typeface="Calibri Light"/>
              </a:rPr>
              <a:t> </a:t>
            </a:r>
            <a:r>
              <a:rPr sz="2400" b="0" spc="-35" dirty="0">
                <a:latin typeface="Calibri Light"/>
                <a:cs typeface="Calibri Light"/>
              </a:rPr>
              <a:t>e</a:t>
            </a:r>
            <a:r>
              <a:rPr sz="2400" b="0" spc="-45" dirty="0">
                <a:latin typeface="Calibri Light"/>
                <a:cs typeface="Calibri Light"/>
              </a:rPr>
              <a:t>x</a:t>
            </a:r>
            <a:r>
              <a:rPr sz="2400" b="0" spc="-15" dirty="0">
                <a:latin typeface="Calibri Light"/>
                <a:cs typeface="Calibri Light"/>
              </a:rPr>
              <a:t>amp</a:t>
            </a:r>
            <a:r>
              <a:rPr sz="2400" b="0" spc="-20" dirty="0">
                <a:latin typeface="Calibri Light"/>
                <a:cs typeface="Calibri Light"/>
              </a:rPr>
              <a:t>l</a:t>
            </a:r>
            <a:r>
              <a:rPr sz="2400" b="0" dirty="0">
                <a:latin typeface="Calibri Light"/>
                <a:cs typeface="Calibri Light"/>
              </a:rPr>
              <a:t>es </a:t>
            </a:r>
            <a:r>
              <a:rPr sz="2400" b="0" spc="-10" dirty="0">
                <a:latin typeface="Calibri Light"/>
                <a:cs typeface="Calibri Light"/>
              </a:rPr>
              <a:t>di</a:t>
            </a:r>
            <a:r>
              <a:rPr sz="2400" b="0" spc="-20" dirty="0">
                <a:latin typeface="Calibri Light"/>
                <a:cs typeface="Calibri Light"/>
              </a:rPr>
              <a:t>s</a:t>
            </a:r>
            <a:r>
              <a:rPr sz="2400" b="0" spc="-15" dirty="0">
                <a:latin typeface="Calibri Light"/>
                <a:cs typeface="Calibri Light"/>
              </a:rPr>
              <a:t>cus</a:t>
            </a:r>
            <a:r>
              <a:rPr sz="2400" b="0" spc="-20" dirty="0">
                <a:latin typeface="Calibri Light"/>
                <a:cs typeface="Calibri Light"/>
              </a:rPr>
              <a:t>s</a:t>
            </a:r>
            <a:r>
              <a:rPr sz="2400" b="0" spc="-15" dirty="0">
                <a:latin typeface="Calibri Light"/>
                <a:cs typeface="Calibri Light"/>
              </a:rPr>
              <a:t>ed</a:t>
            </a:r>
            <a:r>
              <a:rPr sz="2400" b="0" spc="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earlie</a:t>
            </a:r>
            <a:r>
              <a:rPr sz="2400" b="0" spc="-235" dirty="0">
                <a:latin typeface="Calibri Light"/>
                <a:cs typeface="Calibri Light"/>
              </a:rPr>
              <a:t>r</a:t>
            </a:r>
            <a:r>
              <a:rPr sz="2400" b="0" dirty="0">
                <a:latin typeface="Calibri Light"/>
                <a:cs typeface="Calibri Light"/>
              </a:rPr>
              <a:t>,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if</a:t>
            </a:r>
            <a:r>
              <a:rPr sz="2400" b="0" spc="-3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blo</a:t>
            </a:r>
            <a:r>
              <a:rPr sz="2400" b="0" spc="-25" dirty="0">
                <a:latin typeface="Calibri Light"/>
                <a:cs typeface="Calibri Light"/>
              </a:rPr>
              <a:t>o</a:t>
            </a:r>
            <a:r>
              <a:rPr sz="2400" b="0" spc="-15" dirty="0">
                <a:latin typeface="Calibri Light"/>
                <a:cs typeface="Calibri Light"/>
              </a:rPr>
              <a:t>d</a:t>
            </a:r>
            <a:r>
              <a:rPr sz="2400" b="0" spc="5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type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‘</a:t>
            </a:r>
            <a:r>
              <a:rPr sz="2400" b="0" dirty="0">
                <a:latin typeface="Calibri Light"/>
                <a:cs typeface="Calibri Light"/>
              </a:rPr>
              <a:t>O’ is</a:t>
            </a:r>
            <a:r>
              <a:rPr sz="2400" b="0" spc="-2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g</a:t>
            </a:r>
            <a:r>
              <a:rPr sz="2400" b="0" spc="-35" dirty="0">
                <a:latin typeface="Calibri Light"/>
                <a:cs typeface="Calibri Light"/>
              </a:rPr>
              <a:t>r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25" dirty="0">
                <a:latin typeface="Calibri Light"/>
                <a:cs typeface="Calibri Light"/>
              </a:rPr>
              <a:t>at</a:t>
            </a:r>
            <a:r>
              <a:rPr sz="2400" b="0" dirty="0">
                <a:latin typeface="Calibri Light"/>
                <a:cs typeface="Calibri Light"/>
              </a:rPr>
              <a:t>er</a:t>
            </a:r>
            <a:r>
              <a:rPr sz="2400" b="0" spc="-15" dirty="0">
                <a:latin typeface="Calibri Light"/>
                <a:cs typeface="Calibri Light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or le</a:t>
            </a:r>
            <a:r>
              <a:rPr sz="2400" b="0" spc="-10" dirty="0">
                <a:latin typeface="Calibri Light"/>
                <a:cs typeface="Calibri Light"/>
              </a:rPr>
              <a:t>s</a:t>
            </a:r>
            <a:r>
              <a:rPr sz="2400" b="0" dirty="0">
                <a:latin typeface="Calibri Light"/>
                <a:cs typeface="Calibri Light"/>
              </a:rPr>
              <a:t>s</a:t>
            </a:r>
            <a:r>
              <a:rPr sz="2400" b="0" spc="-2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than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bl</a:t>
            </a:r>
            <a:r>
              <a:rPr sz="2400" b="0" spc="-25" dirty="0">
                <a:latin typeface="Calibri Light"/>
                <a:cs typeface="Calibri Light"/>
              </a:rPr>
              <a:t>o</a:t>
            </a:r>
            <a:r>
              <a:rPr sz="2400" b="0" spc="-15" dirty="0">
                <a:latin typeface="Calibri Light"/>
                <a:cs typeface="Calibri Light"/>
              </a:rPr>
              <a:t>od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type</a:t>
            </a:r>
            <a:r>
              <a:rPr sz="2400" b="0" dirty="0">
                <a:latin typeface="Calibri Light"/>
                <a:cs typeface="Calibri Light"/>
              </a:rPr>
              <a:t> </a:t>
            </a:r>
            <a:r>
              <a:rPr sz="2400" b="0" spc="-210" dirty="0">
                <a:latin typeface="Calibri Light"/>
                <a:cs typeface="Calibri Light"/>
              </a:rPr>
              <a:t>‘</a:t>
            </a:r>
            <a:r>
              <a:rPr sz="2400" b="0" spc="-80" dirty="0">
                <a:latin typeface="Calibri Light"/>
                <a:cs typeface="Calibri Light"/>
              </a:rPr>
              <a:t>A</a:t>
            </a:r>
            <a:r>
              <a:rPr sz="2400" b="0" dirty="0">
                <a:latin typeface="Calibri Light"/>
                <a:cs typeface="Calibri Light"/>
              </a:rPr>
              <a:t>’?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98500" indent="-228600">
              <a:lnSpc>
                <a:spcPts val="2740"/>
              </a:lnSpc>
              <a:spcBef>
                <a:spcPts val="178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icult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spc="-20" dirty="0">
                <a:latin typeface="Calibri"/>
                <a:cs typeface="Calibri"/>
              </a:rPr>
              <a:t>“</a:t>
            </a:r>
            <a:r>
              <a:rPr sz="2400" dirty="0">
                <a:latin typeface="Calibri"/>
                <a:cs typeface="Calibri"/>
              </a:rPr>
              <a:t>O”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 less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Calibri"/>
                <a:cs typeface="Calibri"/>
              </a:rPr>
              <a:t>“</a:t>
            </a:r>
            <a:r>
              <a:rPr sz="2400" spc="-95" dirty="0">
                <a:latin typeface="Calibri"/>
                <a:cs typeface="Calibri"/>
              </a:rPr>
              <a:t>A</a:t>
            </a:r>
            <a:r>
              <a:rPr sz="2400" spc="-225" dirty="0">
                <a:latin typeface="Calibri"/>
                <a:cs typeface="Calibri"/>
              </a:rPr>
              <a:t>”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2895600"/>
            <a:ext cx="6474957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Calibri Light"/>
                <a:cs typeface="Calibri Light"/>
              </a:rPr>
              <a:t>R-</a:t>
            </a:r>
            <a:r>
              <a:rPr sz="3600" spc="-20" dirty="0">
                <a:latin typeface="Calibri Light"/>
                <a:cs typeface="Calibri Light"/>
              </a:rPr>
              <a:t>E</a:t>
            </a:r>
            <a:r>
              <a:rPr sz="3600" spc="-80" dirty="0">
                <a:latin typeface="Calibri Light"/>
                <a:cs typeface="Calibri Light"/>
              </a:rPr>
              <a:t>n</a:t>
            </a:r>
            <a:r>
              <a:rPr sz="3600" spc="-15" dirty="0">
                <a:latin typeface="Calibri Light"/>
                <a:cs typeface="Calibri Light"/>
              </a:rPr>
              <a:t>vi</a:t>
            </a:r>
            <a:r>
              <a:rPr sz="3600" spc="-100" dirty="0">
                <a:latin typeface="Calibri Light"/>
                <a:cs typeface="Calibri Light"/>
              </a:rPr>
              <a:t>r</a:t>
            </a:r>
            <a:r>
              <a:rPr sz="3600" spc="-30" dirty="0">
                <a:latin typeface="Calibri Light"/>
                <a:cs typeface="Calibri Light"/>
              </a:rPr>
              <a:t>onme</a:t>
            </a:r>
            <a:r>
              <a:rPr sz="3600" spc="-60" dirty="0">
                <a:latin typeface="Calibri Light"/>
                <a:cs typeface="Calibri Light"/>
              </a:rPr>
              <a:t>n</a:t>
            </a:r>
            <a:r>
              <a:rPr sz="3600" spc="-15" dirty="0">
                <a:latin typeface="Calibri Light"/>
                <a:cs typeface="Calibri Light"/>
              </a:rPr>
              <a:t>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Calibri Light"/>
                <a:cs typeface="Calibri Light"/>
              </a:rPr>
              <a:t>s</a:t>
            </a:r>
            <a:r>
              <a:rPr sz="3600" spc="-35" dirty="0">
                <a:latin typeface="Calibri Light"/>
                <a:cs typeface="Calibri Light"/>
              </a:rPr>
              <a:t>e</a:t>
            </a:r>
            <a:r>
              <a:rPr sz="3600" spc="-20" dirty="0">
                <a:latin typeface="Calibri Light"/>
                <a:cs typeface="Calibri Light"/>
              </a:rPr>
              <a:t>tup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413750" cy="2506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 indent="-309245">
              <a:lnSpc>
                <a:spcPct val="100000"/>
              </a:lnSpc>
              <a:buFont typeface="Arial"/>
              <a:buChar char="•"/>
              <a:tabLst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R(in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s)</a:t>
            </a:r>
            <a:endParaRPr sz="2800">
              <a:latin typeface="Calibri"/>
              <a:cs typeface="Calibri"/>
            </a:endParaRPr>
          </a:p>
          <a:p>
            <a:pPr marL="698500" marR="48260" lvl="1" indent="-228600">
              <a:lnSpc>
                <a:spcPct val="900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10" dirty="0">
                <a:latin typeface="Calibri"/>
                <a:cs typeface="Calibri"/>
              </a:rPr>
              <a:t>/</a:t>
            </a:r>
            <a:r>
              <a:rPr sz="2400" spc="-15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/V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support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2-b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15" dirty="0">
                <a:latin typeface="Calibri"/>
                <a:cs typeface="Calibri"/>
              </a:rPr>
              <a:t>4</a:t>
            </a:r>
            <a:r>
              <a:rPr sz="2400" spc="-5" dirty="0">
                <a:latin typeface="Calibri"/>
                <a:cs typeface="Calibri"/>
              </a:rPr>
              <a:t>-b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ns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CRA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5" dirty="0">
                <a:latin typeface="Calibri"/>
                <a:cs typeface="Calibri"/>
              </a:rPr>
              <a:t>.3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Wi</a:t>
            </a:r>
            <a:r>
              <a:rPr sz="2400" spc="-5" dirty="0">
                <a:latin typeface="Calibri"/>
                <a:cs typeface="Calibri"/>
              </a:rPr>
              <a:t>nd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wnl</a:t>
            </a:r>
            <a:r>
              <a:rPr sz="2400" spc="-5" dirty="0">
                <a:latin typeface="Calibri"/>
                <a:cs typeface="Calibri"/>
              </a:rPr>
              <a:t>oad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the.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libri"/>
                <a:cs typeface="Calibri"/>
              </a:rPr>
              <a:t>Af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wnl</a:t>
            </a:r>
            <a:r>
              <a:rPr sz="2400" spc="-5" dirty="0">
                <a:latin typeface="Calibri"/>
                <a:cs typeface="Calibri"/>
              </a:rPr>
              <a:t>oad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cli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ki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tup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ial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sh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2200" y="4038600"/>
            <a:ext cx="3505200" cy="2512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5" dirty="0"/>
              <a:t>c</a:t>
            </a:r>
            <a:r>
              <a:rPr sz="4000" spc="-25" dirty="0"/>
              <a:t>omparin</a:t>
            </a:r>
            <a:r>
              <a:rPr sz="4000" spc="-20" dirty="0"/>
              <a:t>g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30" dirty="0"/>
              <a:t>o</a:t>
            </a:r>
            <a:r>
              <a:rPr sz="4000" spc="-70" dirty="0"/>
              <a:t>r</a:t>
            </a:r>
            <a:r>
              <a:rPr sz="4000" spc="-25" dirty="0"/>
              <a:t>de</a:t>
            </a:r>
            <a:r>
              <a:rPr sz="4000" spc="-75" dirty="0"/>
              <a:t>r</a:t>
            </a:r>
            <a:r>
              <a:rPr sz="4000" spc="-25" dirty="0"/>
              <a:t>ed</a:t>
            </a:r>
            <a:r>
              <a:rPr sz="4000" spc="-120" dirty="0">
                <a:latin typeface="Times New Roman"/>
                <a:cs typeface="Times New Roman"/>
              </a:rPr>
              <a:t> </a:t>
            </a:r>
            <a:r>
              <a:rPr sz="4000" spc="-135" dirty="0"/>
              <a:t>F</a:t>
            </a:r>
            <a:r>
              <a:rPr sz="4000" spc="-20" dirty="0"/>
              <a:t>ac</a:t>
            </a:r>
            <a:r>
              <a:rPr sz="4000" spc="-55" dirty="0"/>
              <a:t>t</a:t>
            </a:r>
            <a:r>
              <a:rPr sz="4000" spc="-30" dirty="0"/>
              <a:t>o</a:t>
            </a:r>
            <a:r>
              <a:rPr sz="4000" spc="-80" dirty="0"/>
              <a:t>r</a:t>
            </a:r>
            <a:r>
              <a:rPr sz="4000" spc="-20" dirty="0"/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8229600" cy="1752600"/>
          </a:xfrm>
          <a:custGeom>
            <a:avLst/>
            <a:gdLst/>
            <a:ahLst/>
            <a:cxnLst/>
            <a:rect l="l" t="t" r="r" b="b"/>
            <a:pathLst>
              <a:path w="8229600" h="1752600">
                <a:moveTo>
                  <a:pt x="0" y="1752599"/>
                </a:moveTo>
                <a:lnTo>
                  <a:pt x="8229599" y="1752599"/>
                </a:lnTo>
                <a:lnTo>
                  <a:pt x="8229599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84263"/>
            <a:ext cx="7926070" cy="1621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po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ompa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R.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Th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xp</a:t>
            </a:r>
            <a:r>
              <a:rPr sz="2200" spc="-10" dirty="0">
                <a:latin typeface="Calibri"/>
                <a:cs typeface="Calibri"/>
              </a:rPr>
              <a:t>lai</a:t>
            </a:r>
            <a:r>
              <a:rPr sz="2200" spc="-20" dirty="0">
                <a:latin typeface="Calibri"/>
                <a:cs typeface="Calibri"/>
              </a:rPr>
              <a:t>ne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spec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eed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ov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mpose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ki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4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thus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maki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2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achi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f</a:t>
            </a:r>
            <a:r>
              <a:rPr sz="2200" i="1" spc="-20" dirty="0">
                <a:latin typeface="Calibri"/>
                <a:cs typeface="Calibri"/>
              </a:rPr>
              <a:t>ac</a:t>
            </a:r>
            <a:r>
              <a:rPr sz="2200" i="1" spc="-45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o</a:t>
            </a:r>
            <a:r>
              <a:rPr sz="2200" i="1" spc="-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func</a:t>
            </a:r>
            <a:r>
              <a:rPr sz="2200" spc="-2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on,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gum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ordered</a:t>
            </a:r>
            <a:r>
              <a:rPr sz="2200" i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TR</a:t>
            </a:r>
            <a:r>
              <a:rPr sz="2200" spc="-25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30" dirty="0">
                <a:latin typeface="Calibri"/>
                <a:cs typeface="Calibri"/>
              </a:rPr>
              <a:t>ev</a:t>
            </a:r>
            <a:r>
              <a:rPr sz="2200" spc="-10" dirty="0">
                <a:latin typeface="Calibri"/>
                <a:cs typeface="Calibri"/>
              </a:rPr>
              <a:t>els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spec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ascendi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de</a:t>
            </a:r>
            <a:r>
              <a:rPr sz="2200" spc="-22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3581424"/>
            <a:ext cx="5181600" cy="2538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/>
              <a:t>D</a:t>
            </a:r>
            <a:r>
              <a:rPr sz="4000" spc="-55" dirty="0"/>
              <a:t>a</a:t>
            </a:r>
            <a:r>
              <a:rPr sz="4000" spc="-85" dirty="0"/>
              <a:t>t</a:t>
            </a:r>
            <a:r>
              <a:rPr sz="4000" spc="-20" dirty="0"/>
              <a:t>a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5" dirty="0"/>
              <a:t>f</a:t>
            </a:r>
            <a:r>
              <a:rPr sz="4000" spc="-90" dirty="0"/>
              <a:t>r</a:t>
            </a:r>
            <a:r>
              <a:rPr sz="4000" spc="-25" dirty="0"/>
              <a:t>ame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635" y="1146602"/>
            <a:ext cx="8839200" cy="5030470"/>
          </a:xfrm>
          <a:custGeom>
            <a:avLst/>
            <a:gdLst/>
            <a:ahLst/>
            <a:cxnLst/>
            <a:rect l="l" t="t" r="r" b="b"/>
            <a:pathLst>
              <a:path w="8839200" h="5030470">
                <a:moveTo>
                  <a:pt x="0" y="5030358"/>
                </a:moveTo>
                <a:lnTo>
                  <a:pt x="8839199" y="5030358"/>
                </a:lnTo>
                <a:lnTo>
                  <a:pt x="8839199" y="0"/>
                </a:lnTo>
                <a:lnTo>
                  <a:pt x="0" y="0"/>
                </a:lnTo>
                <a:lnTo>
                  <a:pt x="0" y="503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9494" y="1181776"/>
            <a:ext cx="8594725" cy="3472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26084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ompr</a:t>
            </a:r>
            <a:r>
              <a:rPr sz="2800" spc="-2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ances,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som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asso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them</a:t>
            </a:r>
            <a:r>
              <a:rPr sz="280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dame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3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ctu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22580" algn="l"/>
              </a:tabLst>
            </a:pPr>
            <a:r>
              <a:rPr sz="2800" spc="-5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x</a:t>
            </a:r>
            <a:r>
              <a:rPr sz="2800" spc="-15" dirty="0">
                <a:latin typeface="Calibri"/>
                <a:cs typeface="Calibri"/>
              </a:rPr>
              <a:t>ampl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onside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peopl</a:t>
            </a:r>
            <a:r>
              <a:rPr sz="2800" spc="-15" dirty="0">
                <a:latin typeface="Calibri"/>
                <a:cs typeface="Calibri"/>
              </a:rPr>
              <a:t>e,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x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annot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suc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5" dirty="0">
                <a:latin typeface="Calibri"/>
                <a:cs typeface="Calibri"/>
              </a:rPr>
              <a:t>orm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R,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nam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oul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cha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oul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wi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no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40"/>
            <a:ext cx="8229600" cy="640080"/>
          </a:xfrm>
          <a:prstGeom prst="rect">
            <a:avLst/>
          </a:prstGeom>
          <a:solidFill>
            <a:srgbClr val="75BCA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1783080" algn="l"/>
              </a:tabLst>
            </a:pPr>
            <a:r>
              <a:rPr sz="3600" b="0" spc="-5" dirty="0">
                <a:latin typeface="Calibri Light"/>
                <a:cs typeface="Calibri Light"/>
              </a:rPr>
              <a:t>c</a:t>
            </a:r>
            <a:r>
              <a:rPr sz="3600" b="0" spc="-50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e</a:t>
            </a:r>
            <a:r>
              <a:rPr sz="3600" b="0" spc="-65" dirty="0">
                <a:latin typeface="Calibri Light"/>
                <a:cs typeface="Calibri Light"/>
              </a:rPr>
              <a:t>a</a:t>
            </a:r>
            <a:r>
              <a:rPr sz="3600" b="0" spc="-15" dirty="0">
                <a:latin typeface="Calibri Light"/>
                <a:cs typeface="Calibri Light"/>
              </a:rPr>
              <a:t>ting</a:t>
            </a:r>
            <a:r>
              <a:rPr sz="3600" b="0" dirty="0">
                <a:latin typeface="Times New Roman"/>
                <a:cs typeface="Times New Roman"/>
              </a:rPr>
              <a:t>	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90" dirty="0">
                <a:latin typeface="Times New Roman"/>
                <a:cs typeface="Times New Roman"/>
              </a:rPr>
              <a:t> </a:t>
            </a:r>
            <a:r>
              <a:rPr sz="3600" b="0" spc="-25" dirty="0">
                <a:latin typeface="Calibri Light"/>
                <a:cs typeface="Calibri Light"/>
              </a:rPr>
              <a:t>D</a:t>
            </a:r>
            <a:r>
              <a:rPr sz="3600" b="0" spc="-55" dirty="0">
                <a:latin typeface="Calibri Light"/>
                <a:cs typeface="Calibri Light"/>
              </a:rPr>
              <a:t>a</a:t>
            </a:r>
            <a:r>
              <a:rPr sz="3600" b="0" spc="-60" dirty="0">
                <a:latin typeface="Calibri Light"/>
                <a:cs typeface="Calibri Light"/>
              </a:rPr>
              <a:t>t</a:t>
            </a:r>
            <a:r>
              <a:rPr sz="3600" b="0" spc="-20" dirty="0">
                <a:latin typeface="Calibri Light"/>
                <a:cs typeface="Calibri Light"/>
              </a:rPr>
              <a:t>a</a:t>
            </a:r>
            <a:r>
              <a:rPr sz="3600" b="0" spc="-80" dirty="0">
                <a:latin typeface="Times New Roman"/>
                <a:cs typeface="Times New Roman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F</a:t>
            </a:r>
            <a:r>
              <a:rPr sz="3600" b="0" spc="-95" dirty="0">
                <a:latin typeface="Calibri Light"/>
                <a:cs typeface="Calibri Light"/>
              </a:rPr>
              <a:t>r</a:t>
            </a:r>
            <a:r>
              <a:rPr sz="3600" b="0" spc="-25" dirty="0">
                <a:latin typeface="Calibri Light"/>
                <a:cs typeface="Calibri Light"/>
              </a:rPr>
              <a:t>ame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990600"/>
            <a:ext cx="8229600" cy="2209800"/>
          </a:xfrm>
          <a:custGeom>
            <a:avLst/>
            <a:gdLst/>
            <a:ahLst/>
            <a:cxnLst/>
            <a:rect l="l" t="t" r="r" b="b"/>
            <a:pathLst>
              <a:path w="8229600" h="2209800">
                <a:moveTo>
                  <a:pt x="0" y="2209799"/>
                </a:moveTo>
                <a:lnTo>
                  <a:pt x="8229599" y="2209799"/>
                </a:lnTo>
                <a:lnTo>
                  <a:pt x="8229599" y="0"/>
                </a:lnTo>
                <a:lnTo>
                  <a:pt x="0" y="0"/>
                </a:lnTo>
                <a:lnTo>
                  <a:pt x="0" y="2209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36" y="974662"/>
            <a:ext cx="7870825" cy="2110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95580" indent="-228600">
              <a:lnSpc>
                <a:spcPct val="70000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20" dirty="0">
                <a:latin typeface="Calibri"/>
                <a:cs typeface="Calibri"/>
              </a:rPr>
              <a:t>unc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da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a.frame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da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pa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earl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4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which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p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sed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s: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2200" i="1" spc="-20" dirty="0">
                <a:latin typeface="Calibri"/>
                <a:cs typeface="Calibri"/>
              </a:rPr>
              <a:t>da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15" dirty="0">
                <a:latin typeface="Calibri"/>
                <a:cs typeface="Calibri"/>
              </a:rPr>
              <a:t>a.frame(</a:t>
            </a:r>
            <a:r>
              <a:rPr sz="2200" i="1" spc="-20" dirty="0">
                <a:latin typeface="Calibri"/>
                <a:cs typeface="Calibri"/>
              </a:rPr>
              <a:t>I</a:t>
            </a:r>
            <a:r>
              <a:rPr sz="2200" i="1" spc="-85" dirty="0">
                <a:latin typeface="Calibri"/>
                <a:cs typeface="Calibri"/>
              </a:rPr>
              <a:t>D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ag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i="1" spc="-10" dirty="0">
                <a:latin typeface="Calibri"/>
                <a:cs typeface="Calibri"/>
              </a:rPr>
              <a:t>,</a:t>
            </a:r>
            <a:r>
              <a:rPr sz="2200" i="1" spc="-4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name)</a:t>
            </a:r>
            <a:endParaRPr sz="2200">
              <a:latin typeface="Calibri"/>
              <a:cs typeface="Calibri"/>
            </a:endParaRPr>
          </a:p>
          <a:p>
            <a:pPr marL="241300" marR="452120" indent="-228600">
              <a:lnSpc>
                <a:spcPct val="7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da</a:t>
            </a:r>
            <a:r>
              <a:rPr sz="2200" i="1" spc="-40" dirty="0">
                <a:latin typeface="Calibri"/>
                <a:cs typeface="Calibri"/>
              </a:rPr>
              <a:t>t</a:t>
            </a:r>
            <a:r>
              <a:rPr sz="2200" i="1" spc="-2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which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li</a:t>
            </a:r>
            <a:r>
              <a:rPr sz="2200" spc="-9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sp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eads</a:t>
            </a:r>
            <a:r>
              <a:rPr sz="2200" spc="-20" dirty="0">
                <a:latin typeface="Calibri"/>
                <a:cs typeface="Calibri"/>
              </a:rPr>
              <a:t>he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3275074"/>
            <a:ext cx="5443484" cy="3582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6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/>
              <a:t>Compu</a:t>
            </a:r>
            <a:r>
              <a:rPr sz="4000" spc="-60" dirty="0"/>
              <a:t>t</a:t>
            </a:r>
            <a:r>
              <a:rPr sz="4000" spc="-20" dirty="0"/>
              <a:t>e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/>
              <a:t>number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30" dirty="0"/>
              <a:t>o</a:t>
            </a:r>
            <a:r>
              <a:rPr sz="4000" spc="-15" dirty="0"/>
              <a:t>f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80" dirty="0"/>
              <a:t>r</a:t>
            </a:r>
            <a:r>
              <a:rPr sz="4000" spc="-45" dirty="0"/>
              <a:t>o</a:t>
            </a:r>
            <a:r>
              <a:rPr sz="4000" spc="-65" dirty="0"/>
              <a:t>w</a:t>
            </a:r>
            <a:r>
              <a:rPr sz="4000" spc="-20" dirty="0"/>
              <a:t>s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spc="-25" dirty="0"/>
              <a:t>and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60" dirty="0"/>
              <a:t>c</a:t>
            </a:r>
            <a:r>
              <a:rPr sz="4000" spc="-25" dirty="0"/>
              <a:t>olumns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2999"/>
                </a:moveTo>
                <a:lnTo>
                  <a:pt x="8229599" y="1142999"/>
                </a:ln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35046"/>
            <a:ext cx="7931150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 algn="ctr">
              <a:lnSpc>
                <a:spcPts val="319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mns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R="55880" algn="ctr">
              <a:lnSpc>
                <a:spcPts val="3195"/>
              </a:lnSpc>
            </a:pP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usin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cti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nro</a:t>
            </a:r>
            <a:r>
              <a:rPr sz="2800" i="1" spc="-1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n</a:t>
            </a:r>
            <a:r>
              <a:rPr sz="2800" i="1" spc="-35" dirty="0">
                <a:latin typeface="Calibri"/>
                <a:cs typeface="Calibri"/>
              </a:rPr>
              <a:t>c</a:t>
            </a:r>
            <a:r>
              <a:rPr sz="2800" i="1" spc="-20" dirty="0">
                <a:latin typeface="Calibri"/>
                <a:cs typeface="Calibri"/>
              </a:rPr>
              <a:t>o</a:t>
            </a:r>
            <a:r>
              <a:rPr sz="2800" i="1" spc="-1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2895600"/>
            <a:ext cx="533400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1050" y="6010909"/>
            <a:ext cx="7981315" cy="52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mb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su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40" dirty="0">
                <a:latin typeface="Calibri"/>
                <a:cs typeface="Calibri"/>
              </a:rPr>
              <a:t>z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onm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nd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74640"/>
            <a:ext cx="8229600" cy="792480"/>
          </a:xfrm>
          <a:prstGeom prst="rect">
            <a:avLst/>
          </a:prstGeom>
          <a:solidFill>
            <a:srgbClr val="75BCA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  <a:tabLst>
                <a:tab pos="4131310" algn="l"/>
              </a:tabLst>
            </a:pPr>
            <a:r>
              <a:rPr sz="4000" b="0" spc="-20" dirty="0">
                <a:latin typeface="Calibri Light"/>
                <a:cs typeface="Calibri Light"/>
              </a:rPr>
              <a:t>sub</a:t>
            </a:r>
            <a:r>
              <a:rPr sz="4000" b="0" spc="-100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s</a:t>
            </a:r>
            <a:r>
              <a:rPr sz="4000" b="0" spc="-45" dirty="0">
                <a:latin typeface="Calibri Light"/>
                <a:cs typeface="Calibri Light"/>
              </a:rPr>
              <a:t>e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20" dirty="0">
                <a:latin typeface="Calibri Light"/>
                <a:cs typeface="Calibri Light"/>
              </a:rPr>
              <a:t>ting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o</a:t>
            </a:r>
            <a:r>
              <a:rPr sz="4000" b="0" spc="-15" dirty="0">
                <a:latin typeface="Calibri Light"/>
                <a:cs typeface="Calibri Light"/>
              </a:rPr>
              <a:t>f</a:t>
            </a:r>
            <a:r>
              <a:rPr sz="4000" b="0" spc="-85" dirty="0">
                <a:latin typeface="Times New Roman"/>
                <a:cs typeface="Times New Roman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55" dirty="0">
                <a:latin typeface="Calibri Light"/>
                <a:cs typeface="Calibri Light"/>
              </a:rPr>
              <a:t>a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20" dirty="0">
                <a:latin typeface="Calibri Light"/>
                <a:cs typeface="Calibri Light"/>
              </a:rPr>
              <a:t>F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ames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66800"/>
            <a:ext cx="8229600" cy="1524000"/>
          </a:xfrm>
          <a:custGeom>
            <a:avLst/>
            <a:gdLst/>
            <a:ahLst/>
            <a:cxnLst/>
            <a:rect l="l" t="t" r="r" b="b"/>
            <a:pathLst>
              <a:path w="8229600" h="1524000">
                <a:moveTo>
                  <a:pt x="0" y="1523999"/>
                </a:moveTo>
                <a:lnTo>
                  <a:pt x="8229599" y="1523999"/>
                </a:lnTo>
                <a:lnTo>
                  <a:pt x="8229599" y="0"/>
                </a:lnTo>
                <a:lnTo>
                  <a:pt x="0" y="0"/>
                </a:lnTo>
                <a:lnTo>
                  <a:pt x="0" y="1523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" y="1059611"/>
            <a:ext cx="7633334" cy="213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omb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ts.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se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5" dirty="0">
                <a:latin typeface="Calibri"/>
                <a:cs typeface="Calibri"/>
              </a:rPr>
              <a:t>ot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ed;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ts val="1745"/>
              </a:lnSpc>
              <a:buFont typeface="Arial"/>
              <a:buChar char="•"/>
              <a:tabLst>
                <a:tab pos="698500" algn="l"/>
              </a:tabLst>
            </a:pPr>
            <a:r>
              <a:rPr sz="1500" spc="-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ingle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ac</a:t>
            </a:r>
            <a:r>
              <a:rPr sz="1500" spc="-50" dirty="0">
                <a:latin typeface="Calibri"/>
                <a:cs typeface="Calibri"/>
              </a:rPr>
              <a:t>k</a:t>
            </a:r>
            <a:r>
              <a:rPr sz="1500" spc="-20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ts </a:t>
            </a:r>
            <a:r>
              <a:rPr sz="1500" spc="-10" dirty="0">
                <a:latin typeface="Calibri"/>
                <a:cs typeface="Calibri"/>
              </a:rPr>
              <a:t>‘</a:t>
            </a:r>
            <a:r>
              <a:rPr sz="1500" spc="-5" dirty="0">
                <a:latin typeface="Calibri"/>
                <a:cs typeface="Calibri"/>
              </a:rPr>
              <a:t>[</a:t>
            </a:r>
            <a:r>
              <a:rPr sz="1500" dirty="0">
                <a:latin typeface="Calibri"/>
                <a:cs typeface="Calibri"/>
              </a:rPr>
              <a:t>‘ 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40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ting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tr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ces</a:t>
            </a:r>
            <a:endParaRPr sz="1500">
              <a:latin typeface="Calibri"/>
              <a:cs typeface="Calibri"/>
            </a:endParaRPr>
          </a:p>
          <a:p>
            <a:pPr marL="698500" lvl="1" indent="-228600">
              <a:lnSpc>
                <a:spcPts val="1760"/>
              </a:lnSpc>
              <a:buFont typeface="Arial"/>
              <a:buChar char="•"/>
              <a:tabLst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ubl</a:t>
            </a:r>
            <a:r>
              <a:rPr sz="1500" spc="-10" dirty="0">
                <a:latin typeface="Calibri"/>
                <a:cs typeface="Calibri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b</a:t>
            </a:r>
            <a:r>
              <a:rPr sz="1500" spc="-3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ac</a:t>
            </a:r>
            <a:r>
              <a:rPr sz="1500" spc="-45" dirty="0">
                <a:latin typeface="Calibri"/>
                <a:cs typeface="Calibri"/>
              </a:rPr>
              <a:t>k</a:t>
            </a:r>
            <a:r>
              <a:rPr sz="1500" spc="-1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ts ‘</a:t>
            </a:r>
            <a:r>
              <a:rPr sz="1500" spc="-10" dirty="0">
                <a:latin typeface="Calibri"/>
                <a:cs typeface="Calibri"/>
              </a:rPr>
              <a:t>[</a:t>
            </a:r>
            <a:r>
              <a:rPr sz="1500" spc="-5" dirty="0">
                <a:latin typeface="Calibri"/>
                <a:cs typeface="Calibri"/>
              </a:rPr>
              <a:t>[</a:t>
            </a:r>
            <a:r>
              <a:rPr sz="1500" dirty="0">
                <a:latin typeface="Calibri"/>
                <a:cs typeface="Calibri"/>
              </a:rPr>
              <a:t>‘</a:t>
            </a:r>
            <a:endParaRPr sz="1500">
              <a:latin typeface="Calibri"/>
              <a:cs typeface="Calibri"/>
            </a:endParaRPr>
          </a:p>
          <a:p>
            <a:pPr marL="698500" lvl="1" indent="-228600">
              <a:lnSpc>
                <a:spcPts val="1780"/>
              </a:lnSpc>
              <a:buFont typeface="Arial"/>
              <a:buChar char="•"/>
              <a:tabLst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l</a:t>
            </a:r>
            <a:r>
              <a:rPr sz="1500" spc="-10" dirty="0">
                <a:latin typeface="Calibri"/>
                <a:cs typeface="Calibri"/>
              </a:rPr>
              <a:t>ar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sign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‘</a:t>
            </a:r>
            <a:r>
              <a:rPr sz="1500" spc="-10" dirty="0">
                <a:latin typeface="Calibri"/>
                <a:cs typeface="Calibri"/>
              </a:rPr>
              <a:t>$</a:t>
            </a:r>
            <a:r>
              <a:rPr sz="1500" dirty="0">
                <a:latin typeface="Calibri"/>
                <a:cs typeface="Calibri"/>
              </a:rPr>
              <a:t>’ a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 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select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 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leme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ts.</a:t>
            </a:r>
            <a:endParaRPr sz="1500">
              <a:latin typeface="Calibri"/>
              <a:cs typeface="Calibri"/>
            </a:endParaRPr>
          </a:p>
          <a:p>
            <a:pPr marL="393700" marR="33337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gu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illu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ce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15" dirty="0">
                <a:latin typeface="Calibri"/>
                <a:cs typeface="Calibri"/>
              </a:rPr>
              <a:t>se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2.9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15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pl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3276653"/>
            <a:ext cx="4648200" cy="336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09523"/>
            <a:ext cx="8229600" cy="868680"/>
          </a:xfrm>
          <a:custGeom>
            <a:avLst/>
            <a:gdLst/>
            <a:ahLst/>
            <a:cxnLst/>
            <a:rect l="l" t="t" r="r" b="b"/>
            <a:pathLst>
              <a:path w="8229600" h="868680">
                <a:moveTo>
                  <a:pt x="0" y="868359"/>
                </a:moveTo>
                <a:lnTo>
                  <a:pt x="8229599" y="868359"/>
                </a:lnTo>
                <a:lnTo>
                  <a:pt x="8229599" y="0"/>
                </a:lnTo>
                <a:lnTo>
                  <a:pt x="0" y="0"/>
                </a:lnTo>
                <a:lnTo>
                  <a:pt x="0" y="86835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2999"/>
                </a:moveTo>
                <a:lnTo>
                  <a:pt x="8229599" y="1142999"/>
                </a:ln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57270"/>
            <a:ext cx="778065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0205">
              <a:lnSpc>
                <a:spcPts val="2590"/>
              </a:lnSpc>
            </a:pPr>
            <a:r>
              <a:rPr sz="2400" b="0" spc="-100" dirty="0">
                <a:latin typeface="Calibri Light"/>
                <a:cs typeface="Calibri Light"/>
              </a:rPr>
              <a:t>W</a:t>
            </a:r>
            <a:r>
              <a:rPr sz="2400" b="0" spc="-10" dirty="0">
                <a:latin typeface="Calibri Light"/>
                <a:cs typeface="Calibri Light"/>
              </a:rPr>
              <a:t>ri</a:t>
            </a:r>
            <a:r>
              <a:rPr sz="2400" b="0" spc="-35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c</a:t>
            </a:r>
            <a:r>
              <a:rPr sz="2400" b="0" spc="-5" dirty="0">
                <a:latin typeface="Calibri Light"/>
                <a:cs typeface="Calibri Light"/>
              </a:rPr>
              <a:t>om</a:t>
            </a:r>
            <a:r>
              <a:rPr sz="2400" b="0" spc="-10" dirty="0">
                <a:latin typeface="Calibri Light"/>
                <a:cs typeface="Calibri Light"/>
              </a:rPr>
              <a:t>m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in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Calibri Light"/>
                <a:cs typeface="Calibri Light"/>
              </a:rPr>
              <a:t>R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30" dirty="0">
                <a:latin typeface="Calibri Light"/>
                <a:cs typeface="Calibri Light"/>
              </a:rPr>
              <a:t>c</a:t>
            </a:r>
            <a:r>
              <a:rPr sz="2400" b="0" spc="-20" dirty="0">
                <a:latin typeface="Calibri Light"/>
                <a:cs typeface="Calibri Light"/>
              </a:rPr>
              <a:t>ons</a:t>
            </a:r>
            <a:r>
              <a:rPr sz="2400" b="0" spc="-5" dirty="0">
                <a:latin typeface="Calibri Light"/>
                <a:cs typeface="Calibri Light"/>
              </a:rPr>
              <a:t>ol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55" dirty="0">
                <a:latin typeface="Times New Roman"/>
                <a:cs typeface="Times New Roman"/>
              </a:rPr>
              <a:t> </a:t>
            </a:r>
            <a:r>
              <a:rPr sz="2400" b="0" spc="-40" dirty="0">
                <a:latin typeface="Calibri Light"/>
                <a:cs typeface="Calibri Light"/>
              </a:rPr>
              <a:t>t</a:t>
            </a:r>
            <a:r>
              <a:rPr sz="2400" b="0" dirty="0">
                <a:latin typeface="Calibri Light"/>
                <a:cs typeface="Calibri Light"/>
              </a:rPr>
              <a:t>o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55" dirty="0">
                <a:latin typeface="Calibri Light"/>
                <a:cs typeface="Calibri Light"/>
              </a:rPr>
              <a:t>r</a:t>
            </a:r>
            <a:r>
              <a:rPr sz="2400" b="0" spc="-10" dirty="0">
                <a:latin typeface="Calibri Light"/>
                <a:cs typeface="Calibri Light"/>
              </a:rPr>
              <a:t>etri</a:t>
            </a:r>
            <a:r>
              <a:rPr sz="2400" b="0" spc="-30" dirty="0">
                <a:latin typeface="Calibri Light"/>
                <a:cs typeface="Calibri Light"/>
              </a:rPr>
              <a:t>e</a:t>
            </a:r>
            <a:r>
              <a:rPr sz="2400" b="0" spc="-40" dirty="0">
                <a:latin typeface="Calibri Light"/>
                <a:cs typeface="Calibri Light"/>
              </a:rPr>
              <a:t>v</a:t>
            </a:r>
            <a:r>
              <a:rPr sz="2400" b="0" dirty="0">
                <a:latin typeface="Calibri Light"/>
                <a:cs typeface="Calibri Light"/>
              </a:rPr>
              <a:t>e</a:t>
            </a:r>
            <a:r>
              <a:rPr sz="2400" b="0" spc="-8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name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id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i</a:t>
            </a:r>
            <a:r>
              <a:rPr sz="2400" b="0" spc="-30" dirty="0">
                <a:latin typeface="Calibri Light"/>
                <a:cs typeface="Calibri Light"/>
              </a:rPr>
              <a:t>n</a:t>
            </a:r>
            <a:r>
              <a:rPr sz="2400" b="0" spc="-70" dirty="0">
                <a:latin typeface="Calibri Light"/>
                <a:cs typeface="Calibri Light"/>
              </a:rPr>
              <a:t>f</a:t>
            </a:r>
            <a:r>
              <a:rPr sz="2400" b="0" spc="-20" dirty="0">
                <a:latin typeface="Calibri Light"/>
                <a:cs typeface="Calibri Light"/>
              </a:rPr>
              <a:t>orm</a:t>
            </a:r>
            <a:r>
              <a:rPr sz="2400" b="0" spc="-45" dirty="0">
                <a:latin typeface="Calibri Light"/>
                <a:cs typeface="Calibri Light"/>
              </a:rPr>
              <a:t>a</a:t>
            </a:r>
            <a:r>
              <a:rPr sz="2400" b="0" spc="-10" dirty="0">
                <a:latin typeface="Calibri Light"/>
                <a:cs typeface="Calibri Light"/>
              </a:rPr>
              <a:t>tion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10" dirty="0">
                <a:latin typeface="Calibri Light"/>
                <a:cs typeface="Calibri Light"/>
              </a:rPr>
              <a:t>f</a:t>
            </a:r>
            <a:r>
              <a:rPr sz="2400" b="0" spc="-55" dirty="0">
                <a:latin typeface="Calibri Light"/>
                <a:cs typeface="Calibri Light"/>
              </a:rPr>
              <a:t>r</a:t>
            </a:r>
            <a:r>
              <a:rPr sz="2400" b="0" spc="-5" dirty="0">
                <a:latin typeface="Calibri Light"/>
                <a:cs typeface="Calibri Light"/>
              </a:rPr>
              <a:t>o</a:t>
            </a:r>
            <a:r>
              <a:rPr sz="2400" b="0" dirty="0">
                <a:latin typeface="Calibri Light"/>
                <a:cs typeface="Calibri Light"/>
              </a:rPr>
              <a:t>m</a:t>
            </a:r>
            <a:r>
              <a:rPr sz="2400" b="0" spc="-65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the</a:t>
            </a:r>
            <a:r>
              <a:rPr sz="2400" b="0" spc="-7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2nd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15" dirty="0">
                <a:latin typeface="Calibri Light"/>
                <a:cs typeface="Calibri Light"/>
              </a:rPr>
              <a:t>and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25" dirty="0">
                <a:latin typeface="Calibri Light"/>
                <a:cs typeface="Calibri Light"/>
              </a:rPr>
              <a:t>3</a:t>
            </a:r>
            <a:r>
              <a:rPr sz="2400" b="0" spc="-50" dirty="0">
                <a:latin typeface="Calibri Light"/>
                <a:cs typeface="Calibri Light"/>
              </a:rPr>
              <a:t>r</a:t>
            </a:r>
            <a:r>
              <a:rPr sz="2400" b="0" spc="-15" dirty="0">
                <a:latin typeface="Calibri Light"/>
                <a:cs typeface="Calibri Light"/>
              </a:rPr>
              <a:t>d</a:t>
            </a:r>
            <a:r>
              <a:rPr sz="2400" b="0" spc="-60" dirty="0">
                <a:latin typeface="Times New Roman"/>
                <a:cs typeface="Times New Roman"/>
              </a:rPr>
              <a:t> </a:t>
            </a:r>
            <a:r>
              <a:rPr sz="2400" b="0" spc="-60" dirty="0">
                <a:latin typeface="Calibri Light"/>
                <a:cs typeface="Calibri Light"/>
              </a:rPr>
              <a:t>r</a:t>
            </a:r>
            <a:r>
              <a:rPr sz="2400" b="0" spc="-20" dirty="0">
                <a:latin typeface="Calibri Light"/>
                <a:cs typeface="Calibri Light"/>
              </a:rPr>
              <a:t>o</a:t>
            </a:r>
            <a:r>
              <a:rPr sz="2400" b="0" spc="-45" dirty="0">
                <a:latin typeface="Calibri Light"/>
                <a:cs typeface="Calibri Light"/>
              </a:rPr>
              <a:t>w</a:t>
            </a:r>
            <a:r>
              <a:rPr sz="2400" b="0" spc="-10" dirty="0">
                <a:latin typeface="Calibri Light"/>
                <a:cs typeface="Calibri Light"/>
              </a:rPr>
              <a:t>s.</a:t>
            </a:r>
            <a:endParaRPr sz="24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tri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vi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orm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Che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Sha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thi.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971800"/>
            <a:ext cx="3886200" cy="1573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858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1142999"/>
                </a:moveTo>
                <a:lnTo>
                  <a:pt x="8229599" y="1142999"/>
                </a:lnTo>
                <a:lnTo>
                  <a:pt x="8229599" y="0"/>
                </a:lnTo>
                <a:lnTo>
                  <a:pt x="0" y="0"/>
                </a:lnTo>
                <a:lnTo>
                  <a:pt x="0" y="1142999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998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600" spc="-75" dirty="0"/>
              <a:t>W</a:t>
            </a:r>
            <a:r>
              <a:rPr sz="2600" dirty="0"/>
              <a:t>ri</a:t>
            </a:r>
            <a:r>
              <a:rPr sz="2600" spc="-30" dirty="0"/>
              <a:t>t</a:t>
            </a:r>
            <a:r>
              <a:rPr sz="2600" dirty="0"/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/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0" dirty="0"/>
              <a:t>c</a:t>
            </a:r>
            <a:r>
              <a:rPr sz="2600" spc="-5" dirty="0"/>
              <a:t>omman</a:t>
            </a:r>
            <a:r>
              <a:rPr sz="2600" dirty="0"/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/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/>
              <a:t>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5" dirty="0"/>
              <a:t>c</a:t>
            </a:r>
            <a:r>
              <a:rPr sz="2600" spc="-5" dirty="0"/>
              <a:t>onsol</a:t>
            </a:r>
            <a:r>
              <a:rPr sz="2600" dirty="0"/>
              <a:t>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30" dirty="0"/>
              <a:t>t</a:t>
            </a:r>
            <a:r>
              <a:rPr sz="2600" dirty="0"/>
              <a:t>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/>
              <a:t>c</a:t>
            </a:r>
            <a:r>
              <a:rPr sz="2600" spc="-40" dirty="0"/>
              <a:t>r</a:t>
            </a:r>
            <a:r>
              <a:rPr sz="2600" spc="-5" dirty="0"/>
              <a:t>e</a:t>
            </a:r>
            <a:r>
              <a:rPr sz="2600" spc="-35" dirty="0"/>
              <a:t>a</a:t>
            </a:r>
            <a:r>
              <a:rPr sz="2600" spc="-30" dirty="0"/>
              <a:t>t</a:t>
            </a:r>
            <a:r>
              <a:rPr sz="2600" dirty="0"/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/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/>
              <a:t>n</a:t>
            </a:r>
            <a:r>
              <a:rPr sz="2600" spc="-20" dirty="0"/>
              <a:t>e</a:t>
            </a:r>
            <a:r>
              <a:rPr sz="2600" dirty="0"/>
              <a:t>w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/>
              <a:t>d</a:t>
            </a:r>
            <a:r>
              <a:rPr sz="2600" spc="-30" dirty="0"/>
              <a:t>a</a:t>
            </a:r>
            <a:r>
              <a:rPr sz="2600" spc="-45" dirty="0"/>
              <a:t>t</a:t>
            </a:r>
            <a:r>
              <a:rPr sz="2600" dirty="0"/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/>
              <a:t>f</a:t>
            </a:r>
            <a:r>
              <a:rPr sz="2600" spc="-50" dirty="0"/>
              <a:t>r</a:t>
            </a:r>
            <a:r>
              <a:rPr sz="2600" dirty="0"/>
              <a:t>ame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909950"/>
            <a:ext cx="8079740" cy="266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965"/>
              </a:lnSpc>
            </a:pPr>
            <a:r>
              <a:rPr sz="2600" b="0" spc="-30" dirty="0">
                <a:latin typeface="Calibri Light"/>
                <a:cs typeface="Calibri Light"/>
              </a:rPr>
              <a:t>c</a:t>
            </a:r>
            <a:r>
              <a:rPr sz="2600" b="0" dirty="0">
                <a:latin typeface="Calibri Light"/>
                <a:cs typeface="Calibri Light"/>
              </a:rPr>
              <a:t>o</a:t>
            </a:r>
            <a:r>
              <a:rPr sz="2600" b="0" spc="-25" dirty="0">
                <a:latin typeface="Calibri Light"/>
                <a:cs typeface="Calibri Light"/>
              </a:rPr>
              <a:t>n</a:t>
            </a:r>
            <a:r>
              <a:rPr sz="2600" b="0" spc="-45" dirty="0">
                <a:latin typeface="Calibri Light"/>
                <a:cs typeface="Calibri Light"/>
              </a:rPr>
              <a:t>t</a:t>
            </a:r>
            <a:r>
              <a:rPr sz="2600" b="0" dirty="0">
                <a:latin typeface="Calibri Light"/>
                <a:cs typeface="Calibri Light"/>
              </a:rPr>
              <a:t>aining</a:t>
            </a:r>
            <a:r>
              <a:rPr sz="2600" b="0" spc="-35" dirty="0">
                <a:latin typeface="Calibri Light"/>
                <a:cs typeface="Calibri Light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the </a:t>
            </a:r>
            <a:r>
              <a:rPr sz="2600" b="0" spc="-70" dirty="0">
                <a:latin typeface="Calibri Light"/>
                <a:cs typeface="Calibri Light"/>
              </a:rPr>
              <a:t>‘</a:t>
            </a:r>
            <a:r>
              <a:rPr sz="2600" b="0" dirty="0">
                <a:latin typeface="Calibri Light"/>
                <a:cs typeface="Calibri Light"/>
              </a:rPr>
              <a:t>a</a:t>
            </a:r>
            <a:r>
              <a:rPr sz="2600" b="0" spc="-25" dirty="0">
                <a:latin typeface="Calibri Light"/>
                <a:cs typeface="Calibri Light"/>
              </a:rPr>
              <a:t>g</a:t>
            </a:r>
            <a:r>
              <a:rPr sz="2600" b="0" dirty="0">
                <a:latin typeface="Calibri Light"/>
                <a:cs typeface="Calibri Light"/>
              </a:rPr>
              <a:t>e’ </a:t>
            </a:r>
            <a:r>
              <a:rPr sz="2600" b="0" spc="5" dirty="0">
                <a:latin typeface="Calibri Light"/>
                <a:cs typeface="Calibri Light"/>
              </a:rPr>
              <a:t>p</a:t>
            </a:r>
            <a:r>
              <a:rPr sz="2600" b="0" dirty="0">
                <a:latin typeface="Calibri Light"/>
                <a:cs typeface="Calibri Light"/>
              </a:rPr>
              <a:t>a</a:t>
            </a:r>
            <a:r>
              <a:rPr sz="2600" b="0" spc="-50" dirty="0">
                <a:latin typeface="Calibri Light"/>
                <a:cs typeface="Calibri Light"/>
              </a:rPr>
              <a:t>r</a:t>
            </a:r>
            <a:r>
              <a:rPr sz="2600" b="0" dirty="0">
                <a:latin typeface="Calibri Light"/>
                <a:cs typeface="Calibri Light"/>
              </a:rPr>
              <a:t>am</a:t>
            </a:r>
            <a:r>
              <a:rPr sz="2600" b="0" spc="-15" dirty="0">
                <a:latin typeface="Calibri Light"/>
                <a:cs typeface="Calibri Light"/>
              </a:rPr>
              <a:t>e</a:t>
            </a:r>
            <a:r>
              <a:rPr sz="2600" b="0" spc="-30" dirty="0">
                <a:latin typeface="Calibri Light"/>
                <a:cs typeface="Calibri Light"/>
              </a:rPr>
              <a:t>t</a:t>
            </a:r>
            <a:r>
              <a:rPr sz="2600" b="0" dirty="0">
                <a:latin typeface="Calibri Light"/>
                <a:cs typeface="Calibri Light"/>
              </a:rPr>
              <a:t>er</a:t>
            </a:r>
            <a:r>
              <a:rPr sz="2600" b="0" spc="-15" dirty="0">
                <a:latin typeface="Calibri Light"/>
                <a:cs typeface="Calibri Light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f</a:t>
            </a:r>
            <a:r>
              <a:rPr sz="2600" b="0" spc="-45" dirty="0">
                <a:latin typeface="Calibri Light"/>
                <a:cs typeface="Calibri Light"/>
              </a:rPr>
              <a:t>r</a:t>
            </a:r>
            <a:r>
              <a:rPr sz="2600" b="0" dirty="0">
                <a:latin typeface="Calibri Light"/>
                <a:cs typeface="Calibri Light"/>
              </a:rPr>
              <a:t>om</a:t>
            </a:r>
            <a:r>
              <a:rPr sz="2600" b="0" spc="-10" dirty="0">
                <a:latin typeface="Calibri Light"/>
                <a:cs typeface="Calibri Light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the </a:t>
            </a:r>
            <a:r>
              <a:rPr sz="2600" b="0" spc="-45" dirty="0">
                <a:latin typeface="Calibri Light"/>
                <a:cs typeface="Calibri Light"/>
              </a:rPr>
              <a:t>e</a:t>
            </a:r>
            <a:r>
              <a:rPr sz="2600" b="0" dirty="0">
                <a:latin typeface="Calibri Light"/>
                <a:cs typeface="Calibri Light"/>
              </a:rPr>
              <a:t>xi</a:t>
            </a:r>
            <a:r>
              <a:rPr sz="2600" b="0" spc="-35" dirty="0">
                <a:latin typeface="Calibri Light"/>
                <a:cs typeface="Calibri Light"/>
              </a:rPr>
              <a:t>s</a:t>
            </a:r>
            <a:r>
              <a:rPr sz="2600" b="0" dirty="0">
                <a:latin typeface="Calibri Light"/>
                <a:cs typeface="Calibri Light"/>
              </a:rPr>
              <a:t>ting</a:t>
            </a:r>
            <a:r>
              <a:rPr sz="2600" b="0" spc="-25" dirty="0">
                <a:latin typeface="Calibri Light"/>
                <a:cs typeface="Calibri Light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d</a:t>
            </a:r>
            <a:r>
              <a:rPr sz="2600" b="0" spc="-25" dirty="0">
                <a:latin typeface="Calibri Light"/>
                <a:cs typeface="Calibri Light"/>
              </a:rPr>
              <a:t>a</a:t>
            </a:r>
            <a:r>
              <a:rPr sz="2600" b="0" spc="-45" dirty="0">
                <a:latin typeface="Calibri Light"/>
                <a:cs typeface="Calibri Light"/>
              </a:rPr>
              <a:t>t</a:t>
            </a:r>
            <a:r>
              <a:rPr sz="2600" b="0" dirty="0">
                <a:latin typeface="Calibri Light"/>
                <a:cs typeface="Calibri Light"/>
              </a:rPr>
              <a:t>a f</a:t>
            </a:r>
            <a:r>
              <a:rPr sz="2600" b="0" spc="-50" dirty="0">
                <a:latin typeface="Calibri Light"/>
                <a:cs typeface="Calibri Light"/>
              </a:rPr>
              <a:t>r</a:t>
            </a:r>
            <a:r>
              <a:rPr sz="2600" b="0" dirty="0">
                <a:latin typeface="Calibri Light"/>
                <a:cs typeface="Calibri Light"/>
              </a:rPr>
              <a:t>ame.</a:t>
            </a:r>
            <a:endParaRPr sz="2600">
              <a:latin typeface="Calibri Light"/>
              <a:cs typeface="Calibri Light"/>
            </a:endParaRPr>
          </a:p>
          <a:p>
            <a:pPr marL="88900">
              <a:lnSpc>
                <a:spcPts val="2965"/>
              </a:lnSpc>
            </a:pPr>
            <a:r>
              <a:rPr sz="2600" b="0" spc="-5" dirty="0">
                <a:latin typeface="Calibri Light"/>
                <a:cs typeface="Calibri Light"/>
              </a:rPr>
              <a:t>Chec</a:t>
            </a:r>
            <a:r>
              <a:rPr sz="2600" b="0" dirty="0">
                <a:latin typeface="Calibri Light"/>
                <a:cs typeface="Calibri Light"/>
              </a:rPr>
              <a:t>k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if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the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b="0" spc="-40" dirty="0">
                <a:latin typeface="Calibri Light"/>
                <a:cs typeface="Calibri Light"/>
              </a:rPr>
              <a:t>r</a:t>
            </a:r>
            <a:r>
              <a:rPr sz="2600" b="0" spc="-5" dirty="0">
                <a:latin typeface="Calibri Light"/>
                <a:cs typeface="Calibri Light"/>
              </a:rPr>
              <a:t>esul</a:t>
            </a:r>
            <a:r>
              <a:rPr sz="2600" b="0" dirty="0">
                <a:latin typeface="Calibri Light"/>
                <a:cs typeface="Calibri Light"/>
              </a:rPr>
              <a:t>t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is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a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d</a:t>
            </a:r>
            <a:r>
              <a:rPr sz="2600" b="0" spc="-30" dirty="0">
                <a:latin typeface="Calibri Light"/>
                <a:cs typeface="Calibri Light"/>
              </a:rPr>
              <a:t>a</a:t>
            </a:r>
            <a:r>
              <a:rPr sz="2600" b="0" spc="-45" dirty="0">
                <a:latin typeface="Calibri Light"/>
                <a:cs typeface="Calibri Light"/>
              </a:rPr>
              <a:t>t</a:t>
            </a:r>
            <a:r>
              <a:rPr sz="2600" b="0" dirty="0">
                <a:latin typeface="Calibri Light"/>
                <a:cs typeface="Calibri Light"/>
              </a:rPr>
              <a:t>a</a:t>
            </a:r>
            <a:r>
              <a:rPr sz="2600" b="0" spc="-80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f</a:t>
            </a:r>
            <a:r>
              <a:rPr sz="2600" b="0" spc="-45" dirty="0">
                <a:latin typeface="Calibri Light"/>
                <a:cs typeface="Calibri Light"/>
              </a:rPr>
              <a:t>r</a:t>
            </a:r>
            <a:r>
              <a:rPr sz="2600" b="0" dirty="0">
                <a:latin typeface="Calibri Light"/>
                <a:cs typeface="Calibri Light"/>
              </a:rPr>
              <a:t>ame</a:t>
            </a:r>
            <a:r>
              <a:rPr sz="2600" b="0" spc="-65" dirty="0">
                <a:latin typeface="Times New Roman"/>
                <a:cs typeface="Times New Roman"/>
              </a:rPr>
              <a:t> </a:t>
            </a:r>
            <a:r>
              <a:rPr sz="2600" b="0" spc="-5" dirty="0">
                <a:latin typeface="Calibri Light"/>
                <a:cs typeface="Calibri Light"/>
              </a:rPr>
              <a:t>o</a:t>
            </a:r>
            <a:r>
              <a:rPr sz="2600" b="0" dirty="0">
                <a:latin typeface="Calibri Light"/>
                <a:cs typeface="Calibri Light"/>
              </a:rPr>
              <a:t>r</a:t>
            </a:r>
            <a:r>
              <a:rPr sz="2600" b="0" spc="-75" dirty="0">
                <a:latin typeface="Times New Roman"/>
                <a:cs typeface="Times New Roman"/>
              </a:rPr>
              <a:t> </a:t>
            </a:r>
            <a:r>
              <a:rPr sz="2600" b="0" dirty="0">
                <a:latin typeface="Calibri Light"/>
                <a:cs typeface="Calibri Light"/>
              </a:rPr>
              <a:t>not.</a:t>
            </a:r>
            <a:endParaRPr sz="2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26416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ng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ac</a:t>
            </a:r>
            <a:r>
              <a:rPr sz="2400" spc="-80" dirty="0">
                <a:latin typeface="Calibri"/>
                <a:cs typeface="Calibri"/>
              </a:rPr>
              <a:t>k</a:t>
            </a:r>
            <a:r>
              <a:rPr sz="2400" spc="-10" dirty="0">
                <a:latin typeface="Calibri"/>
                <a:cs typeface="Calibri"/>
              </a:rPr>
              <a:t>ets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2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ts;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spe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 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“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e” elem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3208536"/>
            <a:ext cx="2286000" cy="3649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444875"/>
            <a:ext cx="48113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09620" algn="l"/>
              </a:tabLst>
            </a:pPr>
            <a:r>
              <a:rPr sz="4000" b="0" spc="-80" dirty="0">
                <a:latin typeface="Calibri Light"/>
                <a:cs typeface="Calibri Light"/>
              </a:rPr>
              <a:t>e</a:t>
            </a:r>
            <a:r>
              <a:rPr sz="4000" b="0" spc="10" dirty="0">
                <a:latin typeface="Calibri Light"/>
                <a:cs typeface="Calibri Light"/>
              </a:rPr>
              <a:t>x</a:t>
            </a:r>
            <a:r>
              <a:rPr sz="4000" b="0" spc="-60" dirty="0">
                <a:latin typeface="Calibri Light"/>
                <a:cs typeface="Calibri Light"/>
              </a:rPr>
              <a:t>t</a:t>
            </a:r>
            <a:r>
              <a:rPr sz="4000" b="0" spc="-25" dirty="0">
                <a:latin typeface="Calibri Light"/>
                <a:cs typeface="Calibri Light"/>
              </a:rPr>
              <a:t>endin</a:t>
            </a:r>
            <a:r>
              <a:rPr sz="4000" b="0" spc="-20" dirty="0">
                <a:latin typeface="Calibri Light"/>
                <a:cs typeface="Calibri Light"/>
              </a:rPr>
              <a:t>g</a:t>
            </a:r>
            <a:r>
              <a:rPr sz="4000" b="0" spc="-75" dirty="0">
                <a:latin typeface="Times New Roman"/>
                <a:cs typeface="Times New Roman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55" dirty="0">
                <a:latin typeface="Calibri Light"/>
                <a:cs typeface="Calibri Light"/>
              </a:rPr>
              <a:t>a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20" dirty="0">
                <a:latin typeface="Calibri Light"/>
                <a:cs typeface="Calibri Light"/>
              </a:rPr>
              <a:t>F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ames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219200"/>
            <a:ext cx="8229600" cy="1676400"/>
          </a:xfrm>
          <a:custGeom>
            <a:avLst/>
            <a:gdLst/>
            <a:ahLst/>
            <a:cxnLst/>
            <a:rect l="l" t="t" r="r" b="b"/>
            <a:pathLst>
              <a:path w="8229600" h="1676400">
                <a:moveTo>
                  <a:pt x="0" y="1676399"/>
                </a:moveTo>
                <a:lnTo>
                  <a:pt x="8229599" y="1676399"/>
                </a:lnTo>
                <a:lnTo>
                  <a:pt x="822959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222235"/>
            <a:ext cx="8072120" cy="164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2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umn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ariable,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229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w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25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ame,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dirty="0">
                <a:latin typeface="Calibri"/>
                <a:cs typeface="Calibri"/>
              </a:rPr>
              <a:t>llar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ign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doub</a:t>
            </a:r>
            <a:r>
              <a:rPr sz="2600" dirty="0">
                <a:latin typeface="Calibri"/>
                <a:cs typeface="Calibri"/>
              </a:rPr>
              <a:t>le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squa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ac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2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named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‘</a:t>
            </a:r>
            <a:r>
              <a:rPr sz="2600" i="1" spc="-5" dirty="0">
                <a:latin typeface="Calibri"/>
                <a:cs typeface="Calibri"/>
              </a:rPr>
              <a:t>h</a:t>
            </a:r>
            <a:r>
              <a:rPr sz="2600" i="1" spc="5" dirty="0">
                <a:latin typeface="Calibri"/>
                <a:cs typeface="Calibri"/>
              </a:rPr>
              <a:t>e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5" dirty="0">
                <a:latin typeface="Calibri"/>
                <a:cs typeface="Calibri"/>
              </a:rPr>
              <a:t>g</a:t>
            </a:r>
            <a:r>
              <a:rPr sz="2600" i="1" spc="-15" dirty="0">
                <a:latin typeface="Calibri"/>
                <a:cs typeface="Calibri"/>
              </a:rPr>
              <a:t>h</a:t>
            </a:r>
            <a:r>
              <a:rPr sz="2600" i="1" spc="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’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added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d</a:t>
            </a:r>
            <a:r>
              <a:rPr sz="2600" i="1" spc="5" dirty="0">
                <a:latin typeface="Calibri"/>
                <a:cs typeface="Calibri"/>
              </a:rPr>
              <a:t>a</a:t>
            </a:r>
            <a:r>
              <a:rPr sz="2600" i="1" spc="-35" dirty="0">
                <a:latin typeface="Calibri"/>
                <a:cs typeface="Calibri"/>
              </a:rPr>
              <a:t>t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$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[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Calibri"/>
                <a:cs typeface="Calibri"/>
              </a:rPr>
              <a:t>]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7800" y="2514573"/>
            <a:ext cx="3962400" cy="4254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57200"/>
            <a:ext cx="8229600" cy="3124200"/>
          </a:xfrm>
          <a:custGeom>
            <a:avLst/>
            <a:gdLst/>
            <a:ahLst/>
            <a:cxnLst/>
            <a:rect l="l" t="t" r="r" b="b"/>
            <a:pathLst>
              <a:path w="8229600" h="3124200">
                <a:moveTo>
                  <a:pt x="0" y="3124199"/>
                </a:moveTo>
                <a:lnTo>
                  <a:pt x="8229599" y="3124199"/>
                </a:lnTo>
                <a:lnTo>
                  <a:pt x="8229599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441015"/>
            <a:ext cx="8053705" cy="292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ts val="2245"/>
              </a:lnSpc>
              <a:buFont typeface="Arial"/>
              <a:buChar char="•"/>
              <a:tabLst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cbind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fu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al</a:t>
            </a:r>
            <a:r>
              <a:rPr sz="2200" spc="-15" dirty="0">
                <a:latin typeface="Calibri"/>
                <a:cs typeface="Calibri"/>
              </a:rPr>
              <a:t>so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bu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spc="-4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tri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es.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imi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ar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show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ig.</a:t>
            </a:r>
            <a:endParaRPr sz="2200">
              <a:latin typeface="Calibri"/>
              <a:cs typeface="Calibri"/>
            </a:endParaRPr>
          </a:p>
          <a:p>
            <a:pPr marL="241300" marR="13081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If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cbind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than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rbi</a:t>
            </a:r>
            <a:r>
              <a:rPr sz="2200" i="1" spc="-20" dirty="0">
                <a:latin typeface="Calibri"/>
                <a:cs typeface="Calibri"/>
              </a:rPr>
              <a:t>nd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wi</a:t>
            </a:r>
            <a:r>
              <a:rPr sz="2200" dirty="0">
                <a:latin typeface="Calibri"/>
                <a:cs typeface="Calibri"/>
              </a:rPr>
              <a:t>ll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el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Indeed,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rbi</a:t>
            </a:r>
            <a:r>
              <a:rPr sz="2200" i="1" spc="-20" dirty="0">
                <a:latin typeface="Calibri"/>
                <a:cs typeface="Calibri"/>
              </a:rPr>
              <a:t>n</a:t>
            </a:r>
            <a:r>
              <a:rPr sz="2200" i="1" spc="-15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add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5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ons</a:t>
            </a:r>
            <a:endParaRPr sz="2200">
              <a:latin typeface="Calibri"/>
              <a:cs typeface="Calibri"/>
            </a:endParaRPr>
          </a:p>
          <a:p>
            <a:pPr marL="241300" marR="7493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200" spc="-21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add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6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orm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other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emp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3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15" dirty="0">
                <a:latin typeface="Calibri"/>
                <a:cs typeface="Calibri"/>
              </a:rPr>
              <a:t>ee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name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K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mp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with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i="1" spc="-20" dirty="0">
                <a:latin typeface="Calibri"/>
                <a:cs typeface="Calibri"/>
              </a:rPr>
              <a:t>d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nam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ag</a:t>
            </a:r>
            <a:r>
              <a:rPr sz="2200" i="1" spc="-2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heig</a:t>
            </a:r>
            <a:r>
              <a:rPr sz="2200" i="1" spc="-45" dirty="0">
                <a:latin typeface="Calibri"/>
                <a:cs typeface="Calibri"/>
              </a:rPr>
              <a:t>h</a:t>
            </a:r>
            <a:r>
              <a:rPr sz="2200" i="1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on’t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ork,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au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ec</a:t>
            </a:r>
            <a:r>
              <a:rPr sz="2200" spc="-5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an’t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</a:t>
            </a:r>
            <a:r>
              <a:rPr sz="2200" spc="-30" dirty="0">
                <a:latin typeface="Calibri"/>
                <a:cs typeface="Calibri"/>
              </a:rPr>
              <a:t>m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f</a:t>
            </a:r>
            <a:r>
              <a:rPr sz="2200" spc="-7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types.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need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c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0" dirty="0">
                <a:latin typeface="Calibri"/>
                <a:cs typeface="Calibri"/>
              </a:rPr>
              <a:t>nt</a:t>
            </a:r>
            <a:r>
              <a:rPr sz="2200" spc="-10" dirty="0">
                <a:latin typeface="Calibri"/>
                <a:cs typeface="Calibri"/>
              </a:rPr>
              <a:t>ai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ly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0" dirty="0">
                <a:latin typeface="Calibri"/>
                <a:cs typeface="Calibri"/>
              </a:rPr>
              <a:t>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o</a:t>
            </a:r>
            <a:r>
              <a:rPr sz="2200" spc="-3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need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dde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3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20" dirty="0">
                <a:latin typeface="Calibri"/>
                <a:cs typeface="Calibri"/>
              </a:rPr>
              <a:t>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f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ame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rbi</a:t>
            </a:r>
            <a:r>
              <a:rPr sz="2200" i="1" spc="-20" dirty="0">
                <a:latin typeface="Calibri"/>
                <a:cs typeface="Calibri"/>
              </a:rPr>
              <a:t>nd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25" dirty="0">
                <a:latin typeface="Calibri"/>
                <a:cs typeface="Calibri"/>
              </a:rPr>
              <a:t>)</a:t>
            </a:r>
            <a:r>
              <a:rPr sz="2200" spc="-10" dirty="0">
                <a:latin typeface="Calibri"/>
                <a:cs typeface="Calibri"/>
              </a:rPr>
              <a:t>.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us</a:t>
            </a:r>
            <a:r>
              <a:rPr sz="2200" spc="-1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g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cbind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and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rbi</a:t>
            </a:r>
            <a:r>
              <a:rPr sz="2200" i="1" spc="-20" dirty="0">
                <a:latin typeface="Calibri"/>
                <a:cs typeface="Calibri"/>
              </a:rPr>
              <a:t>nd</a:t>
            </a: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sh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wn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276600"/>
            <a:ext cx="3168639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0" y="3276536"/>
            <a:ext cx="3784610" cy="2541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40" y="444875"/>
            <a:ext cx="4215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13355" algn="l"/>
              </a:tabLst>
            </a:pPr>
            <a:r>
              <a:rPr sz="4000" b="0" spc="-20" dirty="0">
                <a:latin typeface="Calibri Light"/>
                <a:cs typeface="Calibri Light"/>
              </a:rPr>
              <a:t>sorting</a:t>
            </a:r>
            <a:r>
              <a:rPr sz="4000" b="0" spc="-105" dirty="0">
                <a:latin typeface="Times New Roman"/>
                <a:cs typeface="Times New Roman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D</a:t>
            </a:r>
            <a:r>
              <a:rPr sz="4000" b="0" spc="-55" dirty="0">
                <a:latin typeface="Calibri Light"/>
                <a:cs typeface="Calibri Light"/>
              </a:rPr>
              <a:t>a</a:t>
            </a:r>
            <a:r>
              <a:rPr sz="4000" b="0" spc="-85" dirty="0">
                <a:latin typeface="Calibri Light"/>
                <a:cs typeface="Calibri Light"/>
              </a:rPr>
              <a:t>t</a:t>
            </a:r>
            <a:r>
              <a:rPr sz="4000" b="0" spc="-20" dirty="0">
                <a:latin typeface="Calibri Light"/>
                <a:cs typeface="Calibri Light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	</a:t>
            </a:r>
            <a:r>
              <a:rPr sz="4000" b="0" spc="-20" dirty="0">
                <a:latin typeface="Calibri Light"/>
                <a:cs typeface="Calibri Light"/>
              </a:rPr>
              <a:t>F</a:t>
            </a:r>
            <a:r>
              <a:rPr sz="4000" b="0" spc="-80" dirty="0">
                <a:latin typeface="Calibri Light"/>
                <a:cs typeface="Calibri Light"/>
              </a:rPr>
              <a:t>r</a:t>
            </a:r>
            <a:r>
              <a:rPr sz="4000" b="0" spc="-25" dirty="0">
                <a:latin typeface="Calibri Light"/>
                <a:cs typeface="Calibri Light"/>
              </a:rPr>
              <a:t>ames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600200"/>
            <a:ext cx="8229600" cy="1600200"/>
          </a:xfrm>
          <a:custGeom>
            <a:avLst/>
            <a:gdLst/>
            <a:ahLst/>
            <a:cxnLst/>
            <a:rect l="l" t="t" r="r" b="b"/>
            <a:pathLst>
              <a:path w="8229600" h="1600200">
                <a:moveTo>
                  <a:pt x="0" y="1600199"/>
                </a:moveTo>
                <a:lnTo>
                  <a:pt x="8229599" y="1600199"/>
                </a:lnTo>
                <a:lnTo>
                  <a:pt x="8229599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02989"/>
            <a:ext cx="7384415" cy="145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2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sor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ame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suc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oun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pe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op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bo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1300" marR="92075" indent="-228600">
              <a:lnSpc>
                <a:spcPts val="2500"/>
              </a:lnSpc>
              <a:spcBef>
                <a:spcPts val="990"/>
              </a:spcBef>
              <a:buFont typeface="Arial"/>
              <a:buChar char="•"/>
              <a:tabLst>
                <a:tab pos="316865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Calibri"/>
                <a:cs typeface="Calibri"/>
              </a:rPr>
              <a:t>s</a:t>
            </a:r>
            <a:r>
              <a:rPr sz="2600" i="1" spc="-10" dirty="0">
                <a:latin typeface="Calibri"/>
                <a:cs typeface="Calibri"/>
              </a:rPr>
              <a:t>o</a:t>
            </a:r>
            <a:r>
              <a:rPr sz="2600" i="1" dirty="0">
                <a:latin typeface="Calibri"/>
                <a:cs typeface="Calibri"/>
              </a:rPr>
              <a:t>r</a:t>
            </a:r>
            <a:r>
              <a:rPr sz="2600" i="1" spc="-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)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funct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r>
              <a:rPr sz="2600" dirty="0">
                <a:latin typeface="Calibri"/>
                <a:cs typeface="Calibri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2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ascendi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descend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26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1600" y="2209775"/>
            <a:ext cx="5105400" cy="3941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3995" y="6163309"/>
            <a:ext cx="6997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Fig.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1.2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6773" y="6163309"/>
            <a:ext cx="19094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en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ag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" y="1218171"/>
            <a:ext cx="8365490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‘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’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se w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15" dirty="0">
                <a:latin typeface="Calibri"/>
                <a:cs typeface="Calibri"/>
              </a:rPr>
              <a:t>ow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wn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ig.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1.2;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ead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erms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ond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‘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50" dirty="0">
                <a:latin typeface="Calibri"/>
                <a:cs typeface="Calibri"/>
              </a:rPr>
              <a:t>t</a:t>
            </a:r>
            <a:r>
              <a:rPr sz="1800" spc="-175" dirty="0">
                <a:latin typeface="Calibri"/>
                <a:cs typeface="Calibri"/>
              </a:rPr>
              <a:t>’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480"/>
              </a:lnSpc>
            </a:pPr>
            <a:r>
              <a:rPr spc="-7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25" dirty="0"/>
              <a:t>t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-5" dirty="0"/>
              <a:t>omman</a:t>
            </a:r>
            <a:r>
              <a:rPr dirty="0"/>
              <a:t>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0" dirty="0"/>
              <a:t>c</a:t>
            </a:r>
            <a:r>
              <a:rPr spc="-5" dirty="0"/>
              <a:t>onsol</a:t>
            </a:r>
            <a:r>
              <a:rPr dirty="0"/>
              <a:t>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dirty="0"/>
              <a:t>o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di</a:t>
            </a:r>
            <a:r>
              <a:rPr spc="-10" dirty="0"/>
              <a:t>s</a:t>
            </a:r>
            <a:r>
              <a:rPr dirty="0"/>
              <a:t>pl</a:t>
            </a:r>
            <a:r>
              <a:rPr spc="-60" dirty="0"/>
              <a:t>a</a:t>
            </a:r>
            <a:r>
              <a:rPr dirty="0"/>
              <a:t>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45" dirty="0"/>
              <a:t>v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ues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 Light"/>
                <a:cs typeface="Calibri Light"/>
              </a:rPr>
              <a:t>a</a:t>
            </a:r>
            <a:r>
              <a:rPr i="1" spc="-10" dirty="0">
                <a:latin typeface="Calibri Light"/>
                <a:cs typeface="Calibri Light"/>
              </a:rPr>
              <a:t>g</a:t>
            </a:r>
            <a:r>
              <a:rPr i="1" dirty="0">
                <a:latin typeface="Calibri Light"/>
                <a:cs typeface="Calibri Light"/>
              </a:rPr>
              <a:t>e</a:t>
            </a:r>
            <a:r>
              <a:rPr i="1" spc="-10" dirty="0">
                <a:latin typeface="Calibri Light"/>
                <a:cs typeface="Calibri Light"/>
              </a:rPr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 Light"/>
                <a:cs typeface="Calibri Light"/>
              </a:rPr>
              <a:t>d</a:t>
            </a:r>
            <a:r>
              <a:rPr i="1" spc="-10" dirty="0">
                <a:latin typeface="Calibri Light"/>
                <a:cs typeface="Calibri Light"/>
              </a:rPr>
              <a:t>a</a:t>
            </a:r>
            <a:r>
              <a:rPr i="1" spc="-40" dirty="0">
                <a:latin typeface="Calibri Light"/>
                <a:cs typeface="Calibri Light"/>
              </a:rPr>
              <a:t>t</a:t>
            </a:r>
            <a:r>
              <a:rPr i="1" dirty="0">
                <a:latin typeface="Calibri Light"/>
                <a:cs typeface="Calibri Light"/>
              </a:rPr>
              <a:t>a</a:t>
            </a:r>
            <a:r>
              <a:rPr i="1" spc="-10" dirty="0">
                <a:latin typeface="Calibri Light"/>
                <a:cs typeface="Calibri Light"/>
              </a:rPr>
              <a:t> </a:t>
            </a:r>
            <a:r>
              <a:rPr dirty="0"/>
              <a:t>in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s</a:t>
            </a:r>
            <a:r>
              <a:rPr spc="-5" dirty="0"/>
              <a:t>ce</a:t>
            </a:r>
            <a:r>
              <a:rPr spc="5" dirty="0"/>
              <a:t>n</a:t>
            </a:r>
            <a:r>
              <a:rPr dirty="0"/>
              <a:t>ding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o</a:t>
            </a:r>
            <a:r>
              <a:rPr spc="-35" dirty="0"/>
              <a:t>r</a:t>
            </a:r>
            <a:r>
              <a:rPr dirty="0"/>
              <a:t>der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us</a:t>
            </a:r>
            <a:r>
              <a:rPr spc="-15" dirty="0"/>
              <a:t>i</a:t>
            </a:r>
            <a:r>
              <a:rPr dirty="0"/>
              <a:t>ng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 Light"/>
                <a:cs typeface="Calibri Light"/>
              </a:rPr>
              <a:t>sor</a:t>
            </a:r>
            <a:r>
              <a:rPr i="1" spc="-10" dirty="0">
                <a:latin typeface="Calibri Light"/>
                <a:cs typeface="Calibri Light"/>
              </a:rPr>
              <a:t>t</a:t>
            </a:r>
            <a:r>
              <a:rPr dirty="0"/>
              <a:t>()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dirty="0"/>
              <a:t>un</a:t>
            </a:r>
            <a:r>
              <a:rPr spc="5" dirty="0"/>
              <a:t>c</a:t>
            </a:r>
            <a:r>
              <a:rPr dirty="0"/>
              <a:t>t</a:t>
            </a:r>
            <a:r>
              <a:rPr spc="-10" dirty="0"/>
              <a:t>i</a:t>
            </a:r>
            <a:r>
              <a:rPr spc="-5" dirty="0"/>
              <a:t>on.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905000"/>
            <a:ext cx="8229600" cy="1066800"/>
          </a:xfrm>
          <a:custGeom>
            <a:avLst/>
            <a:gdLst/>
            <a:ahLst/>
            <a:cxnLst/>
            <a:rect l="l" t="t" r="r" b="b"/>
            <a:pathLst>
              <a:path w="8229600" h="1066800">
                <a:moveTo>
                  <a:pt x="0" y="1066799"/>
                </a:moveTo>
                <a:lnTo>
                  <a:pt x="8229599" y="1066799"/>
                </a:lnTo>
                <a:lnTo>
                  <a:pt x="8229599" y="0"/>
                </a:lnTo>
                <a:lnTo>
                  <a:pt x="0" y="0"/>
                </a:lnTo>
                <a:lnTo>
                  <a:pt x="0" y="1066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908170"/>
            <a:ext cx="7994015" cy="1010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ig.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2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sort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don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base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umn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um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turned.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3400" y="3276600"/>
            <a:ext cx="3886200" cy="1385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5595811"/>
            <a:ext cx="752157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 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hange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deri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ws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</a:t>
            </a:r>
            <a:r>
              <a:rPr sz="2000" i="1" spc="-70" dirty="0">
                <a:latin typeface="Times New Roman"/>
                <a:cs typeface="Times New Roman"/>
              </a:rPr>
              <a:t>r</a:t>
            </a:r>
            <a:r>
              <a:rPr sz="2000" i="1" dirty="0">
                <a:latin typeface="Times New Roman"/>
                <a:cs typeface="Times New Roman"/>
              </a:rPr>
              <a:t>de</a:t>
            </a:r>
            <a:r>
              <a:rPr sz="2000" i="1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()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</a:t>
            </a:r>
            <a:r>
              <a:rPr sz="2000" spc="-10" dirty="0">
                <a:latin typeface="Times New Roman"/>
                <a:cs typeface="Times New Roman"/>
              </a:rPr>
              <a:t>io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be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inste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sor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()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00600" y="2667000"/>
            <a:ext cx="3505200" cy="2850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57200"/>
          </a:xfrm>
          <a:custGeom>
            <a:avLst/>
            <a:gdLst/>
            <a:ahLst/>
            <a:cxnLst/>
            <a:rect l="l" t="t" r="r" b="b"/>
            <a:pathLst>
              <a:path w="8229600" h="457200">
                <a:moveTo>
                  <a:pt x="0" y="457199"/>
                </a:moveTo>
                <a:lnTo>
                  <a:pt x="8229599" y="457199"/>
                </a:lnTo>
                <a:lnTo>
                  <a:pt x="82295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87258"/>
            <a:ext cx="720280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000" spc="-18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descen</a:t>
            </a:r>
            <a:r>
              <a:rPr sz="2000" spc="1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7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decreas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5" dirty="0">
                <a:latin typeface="Calibri"/>
                <a:cs typeface="Calibri"/>
              </a:rPr>
              <a:t>n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2667000"/>
            <a:ext cx="4787005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019800"/>
            <a:ext cx="7467600" cy="454659"/>
          </a:xfrm>
          <a:custGeom>
            <a:avLst/>
            <a:gdLst/>
            <a:ahLst/>
            <a:cxnLst/>
            <a:rect l="l" t="t" r="r" b="b"/>
            <a:pathLst>
              <a:path w="7467600" h="454660">
                <a:moveTo>
                  <a:pt x="0" y="454151"/>
                </a:moveTo>
                <a:lnTo>
                  <a:pt x="7467599" y="454151"/>
                </a:lnTo>
                <a:lnTo>
                  <a:pt x="7467599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6022638"/>
            <a:ext cx="130492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25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967" y="6044056"/>
            <a:ext cx="45002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lect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0" dirty="0">
                <a:latin typeface="Calibri"/>
                <a:cs typeface="Calibri"/>
              </a:rPr>
              <a:t>all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2895600"/>
            <a:ext cx="3582924" cy="27749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40" y="1459479"/>
            <a:ext cx="8027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2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bu</a:t>
            </a:r>
            <a:r>
              <a:rPr sz="1800" spc="-25" dirty="0">
                <a:latin typeface="Calibri"/>
                <a:cs typeface="Calibri"/>
              </a:rPr>
              <a:t>tt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ep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" y="1733799"/>
            <a:ext cx="8397875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1.3).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advi</a:t>
            </a:r>
            <a:r>
              <a:rPr sz="1800" spc="-5" dirty="0">
                <a:latin typeface="Calibri"/>
                <a:cs typeface="Calibri"/>
              </a:rPr>
              <a:t>sabl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ec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smooth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runn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og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086"/>
            <a:ext cx="9144000" cy="665480"/>
          </a:xfrm>
          <a:custGeom>
            <a:avLst/>
            <a:gdLst/>
            <a:ahLst/>
            <a:cxnLst/>
            <a:rect l="l" t="t" r="r" b="b"/>
            <a:pathLst>
              <a:path w="9144000" h="665480">
                <a:moveTo>
                  <a:pt x="0" y="665381"/>
                </a:moveTo>
                <a:lnTo>
                  <a:pt x="9143999" y="665381"/>
                </a:lnTo>
                <a:lnTo>
                  <a:pt x="9143999" y="0"/>
                </a:lnTo>
                <a:lnTo>
                  <a:pt x="0" y="0"/>
                </a:lnTo>
                <a:lnTo>
                  <a:pt x="0" y="665381"/>
                </a:lnTo>
                <a:close/>
              </a:path>
            </a:pathLst>
          </a:custGeom>
          <a:solidFill>
            <a:srgbClr val="75B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5940552"/>
            <a:ext cx="7467600" cy="917575"/>
          </a:xfrm>
          <a:custGeom>
            <a:avLst/>
            <a:gdLst/>
            <a:ahLst/>
            <a:cxnLst/>
            <a:rect l="l" t="t" r="r" b="b"/>
            <a:pathLst>
              <a:path w="7467600" h="917575">
                <a:moveTo>
                  <a:pt x="0" y="917447"/>
                </a:moveTo>
                <a:lnTo>
                  <a:pt x="7467599" y="917447"/>
                </a:lnTo>
                <a:lnTo>
                  <a:pt x="7467599" y="0"/>
                </a:lnTo>
                <a:lnTo>
                  <a:pt x="0" y="0"/>
                </a:lnTo>
                <a:lnTo>
                  <a:pt x="0" y="917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50" y="5998107"/>
            <a:ext cx="107696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Fi</a:t>
            </a:r>
            <a:r>
              <a:rPr sz="2800" b="1" spc="-30" dirty="0">
                <a:latin typeface="Calibri"/>
                <a:cs typeface="Calibri"/>
              </a:rPr>
              <a:t>g</a:t>
            </a:r>
            <a:r>
              <a:rPr sz="2800" b="1" spc="-10" dirty="0">
                <a:latin typeface="Calibri"/>
                <a:cs typeface="Calibri"/>
              </a:rPr>
              <a:t>.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1.4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9560" y="5998107"/>
            <a:ext cx="537083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Sel</a:t>
            </a:r>
            <a:r>
              <a:rPr sz="2800" spc="-15" dirty="0">
                <a:latin typeface="Calibri"/>
                <a:cs typeface="Calibri"/>
              </a:rPr>
              <a:t>ecting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ompo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2884422"/>
            <a:ext cx="3594110" cy="2754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446779"/>
            <a:ext cx="758507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el</a:t>
            </a:r>
            <a:r>
              <a:rPr sz="1800" spc="-10" dirty="0">
                <a:latin typeface="Calibri"/>
                <a:cs typeface="Calibri"/>
              </a:rPr>
              <a:t>ect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ompo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1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ba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eq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em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4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1.4).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4035</Words>
  <Application>Microsoft Office PowerPoint</Application>
  <PresentationFormat>Bildschirmpräsentation (4:3)</PresentationFormat>
  <Paragraphs>331</Paragraphs>
  <Slides>71</Slides>
  <Notes>71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2" baseType="lpstr">
      <vt:lpstr>Office Theme</vt:lpstr>
      <vt:lpstr>PowerPoint-Präsentation</vt:lpstr>
      <vt:lpstr>PowerPoint-Präsentation</vt:lpstr>
      <vt:lpstr>introduction</vt:lpstr>
      <vt:lpstr>Advantages</vt:lpstr>
      <vt:lpstr>disadvantages.</vt:lpstr>
      <vt:lpstr>R-Environment setup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Instalation In Ubuntu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Install RStudio in Linux</vt:lpstr>
      <vt:lpstr>PowerPoint-Präsentation</vt:lpstr>
      <vt:lpstr>Some programs</vt:lpstr>
      <vt:lpstr>PowerPoint-Präsentation</vt:lpstr>
      <vt:lpstr>PowerPoint-Präsentation</vt:lpstr>
      <vt:lpstr>PowerPoint-Präsentation</vt:lpstr>
      <vt:lpstr>PowerPoint-Präsentation</vt:lpstr>
      <vt:lpstr>vectors</vt:lpstr>
      <vt:lpstr>PowerPoint-Präsentation</vt:lpstr>
      <vt:lpstr>PowerPoint-Präsentation</vt:lpstr>
      <vt:lpstr>Vector Length</vt:lpstr>
      <vt:lpstr>PowerPoint-Präsentation</vt:lpstr>
      <vt:lpstr>vector arithmetic</vt:lpstr>
      <vt:lpstr>PowerPoint-Präsentation</vt:lpstr>
      <vt:lpstr>PowerPoint-Präsentation</vt:lpstr>
      <vt:lpstr>PowerPoint-Präsentation</vt:lpstr>
      <vt:lpstr>PowerPoint-Präsentation</vt:lpstr>
      <vt:lpstr>Matrices</vt:lpstr>
      <vt:lpstr>PowerPoint-Präsentation</vt:lpstr>
      <vt:lpstr>naming matrices</vt:lpstr>
      <vt:lpstr>Matrix Subsetting</vt:lpstr>
      <vt:lpstr>PowerPoint-Präsentation</vt:lpstr>
      <vt:lpstr>Arrays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Introduction to factors</vt:lpstr>
      <vt:lpstr>categorical variable</vt:lpstr>
      <vt:lpstr>ordinal variable</vt:lpstr>
      <vt:lpstr>interval variable</vt:lpstr>
      <vt:lpstr>factor</vt:lpstr>
      <vt:lpstr>PowerPoint-Präsentation</vt:lpstr>
      <vt:lpstr>PowerPoint-Präsentation</vt:lpstr>
      <vt:lpstr>PowerPoint-Präsentation</vt:lpstr>
      <vt:lpstr>summarizing a Factor</vt:lpstr>
      <vt:lpstr>ordered Factors</vt:lpstr>
      <vt:lpstr>PowerPoint-Präsentation</vt:lpstr>
      <vt:lpstr>comparing ordered Factors</vt:lpstr>
      <vt:lpstr>Data frame</vt:lpstr>
      <vt:lpstr>PowerPoint-Präsentation</vt:lpstr>
      <vt:lpstr>Compute number of rows and columns</vt:lpstr>
      <vt:lpstr>PowerPoint-Präsentation</vt:lpstr>
      <vt:lpstr>PowerPoint-Präsentation</vt:lpstr>
      <vt:lpstr>Write the command in R console to create a new data frame</vt:lpstr>
      <vt:lpstr>PowerPoint-Präsentation</vt:lpstr>
      <vt:lpstr>PowerPoint-Präsentation</vt:lpstr>
      <vt:lpstr>PowerPoint-Präsentation</vt:lpstr>
      <vt:lpstr>Write the command in R console to display the values of age of data in ascending order using the sort() function.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2023-05-06T14:11:39Z</dcterms:created>
  <dcterms:modified xsi:type="dcterms:W3CDTF">2023-05-06T12:11:56Z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2023-05-06T00:00:00Z</vt:filetime>
  </property>
  <property fmtid="{D5CDD505-2E9C-101B-9397-08002B2CF9AE}" pid="3" name="LastSaved">
    <vt:filetime>2023-05-06T00:00:00Z</vt:filetime>
  </property>
</Properties>
</file>